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5" r:id="rId3"/>
    <p:sldId id="328" r:id="rId4"/>
    <p:sldId id="326" r:id="rId5"/>
    <p:sldId id="329" r:id="rId6"/>
    <p:sldId id="330" r:id="rId7"/>
    <p:sldId id="331" r:id="rId8"/>
    <p:sldId id="333" r:id="rId9"/>
    <p:sldId id="332" r:id="rId10"/>
    <p:sldId id="334" r:id="rId11"/>
    <p:sldId id="335" r:id="rId12"/>
    <p:sldId id="336" r:id="rId13"/>
    <p:sldId id="337" r:id="rId14"/>
    <p:sldId id="32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5F3EF9-5CA6-4886-B50F-8DAAE7597280}" v="3596" dt="2022-09-12T04:05:53.0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90" y="52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 Mei Yi [Harrisdale Senior High School]" userId="f9f029c9-d743-4d60-9f2c-e74bdec1ab07" providerId="ADAL" clId="{5334697D-E5AB-4CC0-841E-87BB009C59EC}"/>
    <pc:docChg chg="undo custSel addSld delSld modSld">
      <pc:chgData name="TAN Mei Yi [Harrisdale Senior High School]" userId="f9f029c9-d743-4d60-9f2c-e74bdec1ab07" providerId="ADAL" clId="{5334697D-E5AB-4CC0-841E-87BB009C59EC}" dt="2022-09-06T05:01:17.358" v="2051" actId="20577"/>
      <pc:docMkLst>
        <pc:docMk/>
      </pc:docMkLst>
      <pc:sldChg chg="modSp mod">
        <pc:chgData name="TAN Mei Yi [Harrisdale Senior High School]" userId="f9f029c9-d743-4d60-9f2c-e74bdec1ab07" providerId="ADAL" clId="{5334697D-E5AB-4CC0-841E-87BB009C59EC}" dt="2022-09-05T04:48:10.408" v="35" actId="20577"/>
        <pc:sldMkLst>
          <pc:docMk/>
          <pc:sldMk cId="4084730109" sldId="256"/>
        </pc:sldMkLst>
        <pc:spChg chg="mod">
          <ac:chgData name="TAN Mei Yi [Harrisdale Senior High School]" userId="f9f029c9-d743-4d60-9f2c-e74bdec1ab07" providerId="ADAL" clId="{5334697D-E5AB-4CC0-841E-87BB009C59EC}" dt="2022-09-05T04:48:10.408" v="35" actId="20577"/>
          <ac:spMkLst>
            <pc:docMk/>
            <pc:sldMk cId="4084730109" sldId="256"/>
            <ac:spMk id="3" creationId="{00000000-0000-0000-0000-000000000000}"/>
          </ac:spMkLst>
        </pc:spChg>
      </pc:sldChg>
      <pc:sldChg chg="del">
        <pc:chgData name="TAN Mei Yi [Harrisdale Senior High School]" userId="f9f029c9-d743-4d60-9f2c-e74bdec1ab07" providerId="ADAL" clId="{5334697D-E5AB-4CC0-841E-87BB009C59EC}" dt="2022-09-05T04:52:14.809" v="190" actId="47"/>
        <pc:sldMkLst>
          <pc:docMk/>
          <pc:sldMk cId="4265261980" sldId="260"/>
        </pc:sldMkLst>
      </pc:sldChg>
      <pc:sldChg chg="addSp delSp modSp add mod delAnim modAnim">
        <pc:chgData name="TAN Mei Yi [Harrisdale Senior High School]" userId="f9f029c9-d743-4d60-9f2c-e74bdec1ab07" providerId="ADAL" clId="{5334697D-E5AB-4CC0-841E-87BB009C59EC}" dt="2022-09-06T04:55:30.839" v="1795" actId="14100"/>
        <pc:sldMkLst>
          <pc:docMk/>
          <pc:sldMk cId="1649820902" sldId="265"/>
        </pc:sldMkLst>
        <pc:spChg chg="add mod">
          <ac:chgData name="TAN Mei Yi [Harrisdale Senior High School]" userId="f9f029c9-d743-4d60-9f2c-e74bdec1ab07" providerId="ADAL" clId="{5334697D-E5AB-4CC0-841E-87BB009C59EC}" dt="2022-09-06T04:51:49.642" v="1570" actId="1076"/>
          <ac:spMkLst>
            <pc:docMk/>
            <pc:sldMk cId="1649820902" sldId="265"/>
            <ac:spMk id="2" creationId="{19B0438C-F44A-51C5-53DB-18FE2BD6AF27}"/>
          </ac:spMkLst>
        </pc:spChg>
        <pc:spChg chg="mod">
          <ac:chgData name="TAN Mei Yi [Harrisdale Senior High School]" userId="f9f029c9-d743-4d60-9f2c-e74bdec1ab07" providerId="ADAL" clId="{5334697D-E5AB-4CC0-841E-87BB009C59EC}" dt="2022-09-06T04:51:45.712" v="1569" actId="403"/>
          <ac:spMkLst>
            <pc:docMk/>
            <pc:sldMk cId="1649820902" sldId="265"/>
            <ac:spMk id="3" creationId="{00000000-0000-0000-0000-000000000000}"/>
          </ac:spMkLst>
        </pc:spChg>
        <pc:spChg chg="add del mod">
          <ac:chgData name="TAN Mei Yi [Harrisdale Senior High School]" userId="f9f029c9-d743-4d60-9f2c-e74bdec1ab07" providerId="ADAL" clId="{5334697D-E5AB-4CC0-841E-87BB009C59EC}" dt="2022-09-06T04:48:50.076" v="1360"/>
          <ac:spMkLst>
            <pc:docMk/>
            <pc:sldMk cId="1649820902" sldId="265"/>
            <ac:spMk id="4" creationId="{401C8C6F-BBA9-CFE4-790F-A03BB558830C}"/>
          </ac:spMkLst>
        </pc:spChg>
        <pc:spChg chg="del">
          <ac:chgData name="TAN Mei Yi [Harrisdale Senior High School]" userId="f9f029c9-d743-4d60-9f2c-e74bdec1ab07" providerId="ADAL" clId="{5334697D-E5AB-4CC0-841E-87BB009C59EC}" dt="2022-09-06T04:48:17.253" v="1302" actId="478"/>
          <ac:spMkLst>
            <pc:docMk/>
            <pc:sldMk cId="1649820902" sldId="265"/>
            <ac:spMk id="5" creationId="{00000000-0000-0000-0000-000000000000}"/>
          </ac:spMkLst>
        </pc:spChg>
        <pc:spChg chg="mod">
          <ac:chgData name="TAN Mei Yi [Harrisdale Senior High School]" userId="f9f029c9-d743-4d60-9f2c-e74bdec1ab07" providerId="ADAL" clId="{5334697D-E5AB-4CC0-841E-87BB009C59EC}" dt="2022-09-06T04:51:09.164" v="1495" actId="20577"/>
          <ac:spMkLst>
            <pc:docMk/>
            <pc:sldMk cId="1649820902" sldId="265"/>
            <ac:spMk id="6" creationId="{E5C747CD-46AA-4BD2-BCA0-578F2EE2BD29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4:51:54.428" v="1571" actId="1076"/>
          <ac:spMkLst>
            <pc:docMk/>
            <pc:sldMk cId="1649820902" sldId="265"/>
            <ac:spMk id="7" creationId="{DD8265C7-B043-0909-9473-05F0324408FC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4:52:36.405" v="1582" actId="1076"/>
          <ac:spMkLst>
            <pc:docMk/>
            <pc:sldMk cId="1649820902" sldId="265"/>
            <ac:spMk id="8" creationId="{6BF06506-D408-1ACB-6E64-81CD74E81AF6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4:53:04.066" v="1599" actId="1076"/>
          <ac:spMkLst>
            <pc:docMk/>
            <pc:sldMk cId="1649820902" sldId="265"/>
            <ac:spMk id="9" creationId="{3EBF823F-BAA6-7129-CC97-25DC1A943AF8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4:55:30.839" v="1795" actId="14100"/>
          <ac:spMkLst>
            <pc:docMk/>
            <pc:sldMk cId="1649820902" sldId="265"/>
            <ac:spMk id="10" creationId="{73BA4F4F-20BA-DE92-8834-1F7A645A8754}"/>
          </ac:spMkLst>
        </pc:spChg>
      </pc:sldChg>
      <pc:sldChg chg="del">
        <pc:chgData name="TAN Mei Yi [Harrisdale Senior High School]" userId="f9f029c9-d743-4d60-9f2c-e74bdec1ab07" providerId="ADAL" clId="{5334697D-E5AB-4CC0-841E-87BB009C59EC}" dt="2022-09-05T04:52:14.809" v="190" actId="47"/>
        <pc:sldMkLst>
          <pc:docMk/>
          <pc:sldMk cId="2388584294" sldId="266"/>
        </pc:sldMkLst>
      </pc:sldChg>
      <pc:sldChg chg="modSp add mod">
        <pc:chgData name="TAN Mei Yi [Harrisdale Senior High School]" userId="f9f029c9-d743-4d60-9f2c-e74bdec1ab07" providerId="ADAL" clId="{5334697D-E5AB-4CC0-841E-87BB009C59EC}" dt="2022-09-06T02:30:36.599" v="689" actId="20577"/>
        <pc:sldMkLst>
          <pc:docMk/>
          <pc:sldMk cId="3198166593" sldId="279"/>
        </pc:sldMkLst>
        <pc:spChg chg="mod">
          <ac:chgData name="TAN Mei Yi [Harrisdale Senior High School]" userId="f9f029c9-d743-4d60-9f2c-e74bdec1ab07" providerId="ADAL" clId="{5334697D-E5AB-4CC0-841E-87BB009C59EC}" dt="2022-09-06T02:30:36.599" v="689" actId="20577"/>
          <ac:spMkLst>
            <pc:docMk/>
            <pc:sldMk cId="3198166593" sldId="279"/>
            <ac:spMk id="4" creationId="{72FD72F0-D346-4484-930F-8042CBD15A4A}"/>
          </ac:spMkLst>
        </pc:spChg>
      </pc:sldChg>
      <pc:sldChg chg="addSp delSp modSp mod delAnim modAnim">
        <pc:chgData name="TAN Mei Yi [Harrisdale Senior High School]" userId="f9f029c9-d743-4d60-9f2c-e74bdec1ab07" providerId="ADAL" clId="{5334697D-E5AB-4CC0-841E-87BB009C59EC}" dt="2022-09-05T05:12:11.789" v="379" actId="1076"/>
        <pc:sldMkLst>
          <pc:docMk/>
          <pc:sldMk cId="3435920941" sldId="280"/>
        </pc:sldMkLst>
        <pc:spChg chg="del">
          <ac:chgData name="TAN Mei Yi [Harrisdale Senior High School]" userId="f9f029c9-d743-4d60-9f2c-e74bdec1ab07" providerId="ADAL" clId="{5334697D-E5AB-4CC0-841E-87BB009C59EC}" dt="2022-09-05T04:50:07.199" v="50" actId="478"/>
          <ac:spMkLst>
            <pc:docMk/>
            <pc:sldMk cId="3435920941" sldId="280"/>
            <ac:spMk id="2" creationId="{00000000-0000-0000-0000-000000000000}"/>
          </ac:spMkLst>
        </pc:spChg>
        <pc:spChg chg="mod">
          <ac:chgData name="TAN Mei Yi [Harrisdale Senior High School]" userId="f9f029c9-d743-4d60-9f2c-e74bdec1ab07" providerId="ADAL" clId="{5334697D-E5AB-4CC0-841E-87BB009C59EC}" dt="2022-09-05T04:59:54.883" v="195" actId="14100"/>
          <ac:spMkLst>
            <pc:docMk/>
            <pc:sldMk cId="3435920941" sldId="280"/>
            <ac:spMk id="3" creationId="{00000000-0000-0000-0000-000000000000}"/>
          </ac:spMkLst>
        </pc:spChg>
        <pc:spChg chg="add del mod">
          <ac:chgData name="TAN Mei Yi [Harrisdale Senior High School]" userId="f9f029c9-d743-4d60-9f2c-e74bdec1ab07" providerId="ADAL" clId="{5334697D-E5AB-4CC0-841E-87BB009C59EC}" dt="2022-09-05T04:50:09.709" v="51" actId="478"/>
          <ac:spMkLst>
            <pc:docMk/>
            <pc:sldMk cId="3435920941" sldId="280"/>
            <ac:spMk id="5" creationId="{CF9F164B-F36C-23DE-80E5-2423B7F4688B}"/>
          </ac:spMkLst>
        </pc:spChg>
        <pc:spChg chg="add mod">
          <ac:chgData name="TAN Mei Yi [Harrisdale Senior High School]" userId="f9f029c9-d743-4d60-9f2c-e74bdec1ab07" providerId="ADAL" clId="{5334697D-E5AB-4CC0-841E-87BB009C59EC}" dt="2022-09-05T04:59:56.500" v="196" actId="1076"/>
          <ac:spMkLst>
            <pc:docMk/>
            <pc:sldMk cId="3435920941" sldId="280"/>
            <ac:spMk id="6" creationId="{5A3CA056-E78E-C63D-7A44-4C48EF21CD27}"/>
          </ac:spMkLst>
        </pc:spChg>
        <pc:spChg chg="mod">
          <ac:chgData name="TAN Mei Yi [Harrisdale Senior High School]" userId="f9f029c9-d743-4d60-9f2c-e74bdec1ab07" providerId="ADAL" clId="{5334697D-E5AB-4CC0-841E-87BB009C59EC}" dt="2022-09-05T04:50:04.775" v="49" actId="20577"/>
          <ac:spMkLst>
            <pc:docMk/>
            <pc:sldMk cId="3435920941" sldId="280"/>
            <ac:spMk id="8" creationId="{72FD72F0-D346-4484-930F-8042CBD15A4A}"/>
          </ac:spMkLst>
        </pc:spChg>
        <pc:spChg chg="add mod">
          <ac:chgData name="TAN Mei Yi [Harrisdale Senior High School]" userId="f9f029c9-d743-4d60-9f2c-e74bdec1ab07" providerId="ADAL" clId="{5334697D-E5AB-4CC0-841E-87BB009C59EC}" dt="2022-09-05T05:09:31.717" v="366" actId="20577"/>
          <ac:spMkLst>
            <pc:docMk/>
            <pc:sldMk cId="3435920941" sldId="280"/>
            <ac:spMk id="10" creationId="{CCC0328F-65C5-8DF5-75C4-96087A5D604A}"/>
          </ac:spMkLst>
        </pc:spChg>
        <pc:spChg chg="add del mod">
          <ac:chgData name="TAN Mei Yi [Harrisdale Senior High School]" userId="f9f029c9-d743-4d60-9f2c-e74bdec1ab07" providerId="ADAL" clId="{5334697D-E5AB-4CC0-841E-87BB009C59EC}" dt="2022-09-05T05:05:54.535" v="258"/>
          <ac:spMkLst>
            <pc:docMk/>
            <pc:sldMk cId="3435920941" sldId="280"/>
            <ac:spMk id="11" creationId="{A2302461-76C2-EB75-B3E6-3F75201F15A4}"/>
          </ac:spMkLst>
        </pc:spChg>
        <pc:spChg chg="add mod">
          <ac:chgData name="TAN Mei Yi [Harrisdale Senior High School]" userId="f9f029c9-d743-4d60-9f2c-e74bdec1ab07" providerId="ADAL" clId="{5334697D-E5AB-4CC0-841E-87BB009C59EC}" dt="2022-09-05T05:09:36.981" v="367" actId="1076"/>
          <ac:spMkLst>
            <pc:docMk/>
            <pc:sldMk cId="3435920941" sldId="280"/>
            <ac:spMk id="12" creationId="{A99721F5-4835-747C-4231-94B0C97CC7B4}"/>
          </ac:spMkLst>
        </pc:spChg>
        <pc:spChg chg="add del mod">
          <ac:chgData name="TAN Mei Yi [Harrisdale Senior High School]" userId="f9f029c9-d743-4d60-9f2c-e74bdec1ab07" providerId="ADAL" clId="{5334697D-E5AB-4CC0-841E-87BB009C59EC}" dt="2022-09-05T05:07:16.559" v="304"/>
          <ac:spMkLst>
            <pc:docMk/>
            <pc:sldMk cId="3435920941" sldId="280"/>
            <ac:spMk id="13" creationId="{911A2CB8-0161-C780-6807-D8E0B42E4C00}"/>
          </ac:spMkLst>
        </pc:spChg>
        <pc:spChg chg="add mod">
          <ac:chgData name="TAN Mei Yi [Harrisdale Senior High School]" userId="f9f029c9-d743-4d60-9f2c-e74bdec1ab07" providerId="ADAL" clId="{5334697D-E5AB-4CC0-841E-87BB009C59EC}" dt="2022-09-05T05:09:47.805" v="373" actId="20577"/>
          <ac:spMkLst>
            <pc:docMk/>
            <pc:sldMk cId="3435920941" sldId="280"/>
            <ac:spMk id="14" creationId="{48D0F5BD-DB60-C41D-6B78-9468D02FFD0E}"/>
          </ac:spMkLst>
        </pc:spChg>
        <pc:spChg chg="add mod">
          <ac:chgData name="TAN Mei Yi [Harrisdale Senior High School]" userId="f9f029c9-d743-4d60-9f2c-e74bdec1ab07" providerId="ADAL" clId="{5334697D-E5AB-4CC0-841E-87BB009C59EC}" dt="2022-09-05T05:12:11.789" v="379" actId="1076"/>
          <ac:spMkLst>
            <pc:docMk/>
            <pc:sldMk cId="3435920941" sldId="280"/>
            <ac:spMk id="15" creationId="{5AD49A5B-B53C-2A85-3A60-C9E7FEA590F2}"/>
          </ac:spMkLst>
        </pc:spChg>
        <pc:picChg chg="add mod">
          <ac:chgData name="TAN Mei Yi [Harrisdale Senior High School]" userId="f9f029c9-d743-4d60-9f2c-e74bdec1ab07" providerId="ADAL" clId="{5334697D-E5AB-4CC0-841E-87BB009C59EC}" dt="2022-09-05T05:04:52.400" v="200"/>
          <ac:picMkLst>
            <pc:docMk/>
            <pc:sldMk cId="3435920941" sldId="280"/>
            <ac:picMk id="9" creationId="{D3B32E33-743B-1D16-FB95-5274FAB9E81F}"/>
          </ac:picMkLst>
        </pc:picChg>
        <pc:inkChg chg="del">
          <ac:chgData name="TAN Mei Yi [Harrisdale Senior High School]" userId="f9f029c9-d743-4d60-9f2c-e74bdec1ab07" providerId="ADAL" clId="{5334697D-E5AB-4CC0-841E-87BB009C59EC}" dt="2022-09-05T04:50:15.293" v="53" actId="478"/>
          <ac:inkMkLst>
            <pc:docMk/>
            <pc:sldMk cId="3435920941" sldId="280"/>
            <ac:inkMk id="28" creationId="{00000000-0000-0000-0000-000000000000}"/>
          </ac:inkMkLst>
        </pc:inkChg>
        <pc:inkChg chg="del">
          <ac:chgData name="TAN Mei Yi [Harrisdale Senior High School]" userId="f9f029c9-d743-4d60-9f2c-e74bdec1ab07" providerId="ADAL" clId="{5334697D-E5AB-4CC0-841E-87BB009C59EC}" dt="2022-09-05T04:50:17.445" v="54" actId="478"/>
          <ac:inkMkLst>
            <pc:docMk/>
            <pc:sldMk cId="3435920941" sldId="280"/>
            <ac:inkMk id="43" creationId="{00000000-0000-0000-0000-000000000000}"/>
          </ac:inkMkLst>
        </pc:inkChg>
      </pc:sldChg>
      <pc:sldChg chg="del">
        <pc:chgData name="TAN Mei Yi [Harrisdale Senior High School]" userId="f9f029c9-d743-4d60-9f2c-e74bdec1ab07" providerId="ADAL" clId="{5334697D-E5AB-4CC0-841E-87BB009C59EC}" dt="2022-09-05T04:52:14.809" v="190" actId="47"/>
        <pc:sldMkLst>
          <pc:docMk/>
          <pc:sldMk cId="79129893" sldId="281"/>
        </pc:sldMkLst>
      </pc:sldChg>
      <pc:sldChg chg="del">
        <pc:chgData name="TAN Mei Yi [Harrisdale Senior High School]" userId="f9f029c9-d743-4d60-9f2c-e74bdec1ab07" providerId="ADAL" clId="{5334697D-E5AB-4CC0-841E-87BB009C59EC}" dt="2022-09-06T05:00:55.434" v="1992" actId="47"/>
        <pc:sldMkLst>
          <pc:docMk/>
          <pc:sldMk cId="2626120111" sldId="286"/>
        </pc:sldMkLst>
      </pc:sldChg>
      <pc:sldChg chg="del">
        <pc:chgData name="TAN Mei Yi [Harrisdale Senior High School]" userId="f9f029c9-d743-4d60-9f2c-e74bdec1ab07" providerId="ADAL" clId="{5334697D-E5AB-4CC0-841E-87BB009C59EC}" dt="2022-09-06T05:00:55.434" v="1992" actId="47"/>
        <pc:sldMkLst>
          <pc:docMk/>
          <pc:sldMk cId="738891559" sldId="309"/>
        </pc:sldMkLst>
      </pc:sldChg>
      <pc:sldChg chg="modSp mod">
        <pc:chgData name="TAN Mei Yi [Harrisdale Senior High School]" userId="f9f029c9-d743-4d60-9f2c-e74bdec1ab07" providerId="ADAL" clId="{5334697D-E5AB-4CC0-841E-87BB009C59EC}" dt="2022-09-06T05:01:17.358" v="2051" actId="20577"/>
        <pc:sldMkLst>
          <pc:docMk/>
          <pc:sldMk cId="437418498" sldId="320"/>
        </pc:sldMkLst>
        <pc:spChg chg="mod">
          <ac:chgData name="TAN Mei Yi [Harrisdale Senior High School]" userId="f9f029c9-d743-4d60-9f2c-e74bdec1ab07" providerId="ADAL" clId="{5334697D-E5AB-4CC0-841E-87BB009C59EC}" dt="2022-09-06T05:01:17.358" v="2051" actId="20577"/>
          <ac:spMkLst>
            <pc:docMk/>
            <pc:sldMk cId="437418498" sldId="320"/>
            <ac:spMk id="12" creationId="{00000000-0000-0000-0000-000000000000}"/>
          </ac:spMkLst>
        </pc:spChg>
      </pc:sldChg>
      <pc:sldChg chg="addSp delSp modSp mod delAnim modAnim">
        <pc:chgData name="TAN Mei Yi [Harrisdale Senior High School]" userId="f9f029c9-d743-4d60-9f2c-e74bdec1ab07" providerId="ADAL" clId="{5334697D-E5AB-4CC0-841E-87BB009C59EC}" dt="2022-09-06T02:38:20.061" v="1023" actId="1035"/>
        <pc:sldMkLst>
          <pc:docMk/>
          <pc:sldMk cId="3104745158" sldId="321"/>
        </pc:sldMkLst>
        <pc:spChg chg="mod">
          <ac:chgData name="TAN Mei Yi [Harrisdale Senior High School]" userId="f9f029c9-d743-4d60-9f2c-e74bdec1ab07" providerId="ADAL" clId="{5334697D-E5AB-4CC0-841E-87BB009C59EC}" dt="2022-09-06T02:33:34.790" v="842" actId="20577"/>
          <ac:spMkLst>
            <pc:docMk/>
            <pc:sldMk cId="3104745158" sldId="321"/>
            <ac:spMk id="4" creationId="{00000000-0000-0000-0000-000000000000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5" creationId="{00000000-0000-0000-0000-000000000000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8" creationId="{00000000-0000-0000-0000-000000000000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10" creationId="{00000000-0000-0000-0000-000000000000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11" creationId="{00000000-0000-0000-0000-000000000000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6:48.281" v="936" actId="1035"/>
          <ac:spMkLst>
            <pc:docMk/>
            <pc:sldMk cId="3104745158" sldId="321"/>
            <ac:spMk id="27" creationId="{97F271CA-8794-9A07-70E2-86F2C18F4CDF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6:42.332" v="926" actId="1076"/>
          <ac:spMkLst>
            <pc:docMk/>
            <pc:sldMk cId="3104745158" sldId="321"/>
            <ac:spMk id="28" creationId="{43DEE0AB-2CEF-2242-3FB9-8D0F483A6F98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6:45.065" v="930" actId="1036"/>
          <ac:spMkLst>
            <pc:docMk/>
            <pc:sldMk cId="3104745158" sldId="321"/>
            <ac:spMk id="29" creationId="{21732737-7245-4FE4-416F-2827666AED6D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8:20.061" v="1023" actId="1035"/>
          <ac:spMkLst>
            <pc:docMk/>
            <pc:sldMk cId="3104745158" sldId="321"/>
            <ac:spMk id="30" creationId="{06BFEA6C-B543-0340-7F7F-594D9AC4850B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8:18.049" v="1020" actId="1035"/>
          <ac:spMkLst>
            <pc:docMk/>
            <pc:sldMk cId="3104745158" sldId="321"/>
            <ac:spMk id="31" creationId="{D5B4FF21-43AB-A76C-8F82-1B9C0C0937AC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38" creationId="{34B076C9-3619-CFF6-1E09-FCFC8D28BBBD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39" creationId="{C5253201-2158-B581-B1A1-351461AC7CE2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40" creationId="{BDD5B6A3-D300-51AC-6D5A-E2449BF3EEF7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41" creationId="{A6D6023E-26AE-483F-5C67-255BCAEDB8B6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6:58.534" v="940" actId="1076"/>
          <ac:spMkLst>
            <pc:docMk/>
            <pc:sldMk cId="3104745158" sldId="321"/>
            <ac:spMk id="42" creationId="{47DD335D-7CB1-0455-A2A2-E442FB450594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6:58.534" v="940" actId="1076"/>
          <ac:spMkLst>
            <pc:docMk/>
            <pc:sldMk cId="3104745158" sldId="321"/>
            <ac:spMk id="43" creationId="{414B6FF7-1295-3997-BC77-E7A3E002E6E1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02.060" v="942" actId="1076"/>
          <ac:spMkLst>
            <pc:docMk/>
            <pc:sldMk cId="3104745158" sldId="321"/>
            <ac:spMk id="44" creationId="{A71B26A6-3197-B9EE-A3A6-32F5B111CA40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02.060" v="942" actId="1076"/>
          <ac:spMkLst>
            <pc:docMk/>
            <pc:sldMk cId="3104745158" sldId="321"/>
            <ac:spMk id="45" creationId="{67231FD1-F873-43FC-D81F-957E0D4C116E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05.147" v="944" actId="1076"/>
          <ac:spMkLst>
            <pc:docMk/>
            <pc:sldMk cId="3104745158" sldId="321"/>
            <ac:spMk id="46" creationId="{BC69B680-C73F-C522-5130-8CB887EF9C5F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05.147" v="944" actId="1076"/>
          <ac:spMkLst>
            <pc:docMk/>
            <pc:sldMk cId="3104745158" sldId="321"/>
            <ac:spMk id="47" creationId="{E0BEC5A0-3D3E-B1B8-46DD-191A2A3DD909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08.845" v="946" actId="1076"/>
          <ac:spMkLst>
            <pc:docMk/>
            <pc:sldMk cId="3104745158" sldId="321"/>
            <ac:spMk id="48" creationId="{D86B9242-5727-18B6-C231-7C2DE28CE8CF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08.845" v="946" actId="1076"/>
          <ac:spMkLst>
            <pc:docMk/>
            <pc:sldMk cId="3104745158" sldId="321"/>
            <ac:spMk id="49" creationId="{D1579685-06F8-A807-4456-E80260B71827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12.784" v="948" actId="1076"/>
          <ac:spMkLst>
            <pc:docMk/>
            <pc:sldMk cId="3104745158" sldId="321"/>
            <ac:spMk id="50" creationId="{6511CFD3-3E11-BBA3-1ADB-CFD971DB9CB1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12.784" v="948" actId="1076"/>
          <ac:spMkLst>
            <pc:docMk/>
            <pc:sldMk cId="3104745158" sldId="321"/>
            <ac:spMk id="51" creationId="{EEC65CC8-99B9-7DF6-AD54-1057559A889B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16.787" v="950" actId="1076"/>
          <ac:spMkLst>
            <pc:docMk/>
            <pc:sldMk cId="3104745158" sldId="321"/>
            <ac:spMk id="52" creationId="{E3295B56-FECF-5501-FF1E-1184289F4547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16.787" v="950" actId="1076"/>
          <ac:spMkLst>
            <pc:docMk/>
            <pc:sldMk cId="3104745158" sldId="321"/>
            <ac:spMk id="53" creationId="{F79B2AE3-BF63-9C85-04BC-27256C9BF973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20.873" v="952" actId="1076"/>
          <ac:spMkLst>
            <pc:docMk/>
            <pc:sldMk cId="3104745158" sldId="321"/>
            <ac:spMk id="54" creationId="{25E8A7DB-84A9-5363-269D-AA517EDEC0B9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20.873" v="952" actId="1076"/>
          <ac:spMkLst>
            <pc:docMk/>
            <pc:sldMk cId="3104745158" sldId="321"/>
            <ac:spMk id="55" creationId="{6597AD6C-C195-06A6-5E5C-43CAC75FE827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24.301" v="954" actId="1076"/>
          <ac:spMkLst>
            <pc:docMk/>
            <pc:sldMk cId="3104745158" sldId="321"/>
            <ac:spMk id="56" creationId="{D406B99A-08BC-13AF-D485-B5E590DAB1AA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24.301" v="954" actId="1076"/>
          <ac:spMkLst>
            <pc:docMk/>
            <pc:sldMk cId="3104745158" sldId="321"/>
            <ac:spMk id="57" creationId="{92F6B292-425A-1106-DDC6-58DC6B2B7746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8:09.092" v="1017" actId="1076"/>
          <ac:spMkLst>
            <pc:docMk/>
            <pc:sldMk cId="3104745158" sldId="321"/>
            <ac:spMk id="58" creationId="{3490ED8B-5FA3-F685-ED87-3C505330237F}"/>
          </ac:spMkLst>
        </pc:spChg>
        <pc:grpChg chg="del">
          <ac:chgData name="TAN Mei Yi [Harrisdale Senior High School]" userId="f9f029c9-d743-4d60-9f2c-e74bdec1ab07" providerId="ADAL" clId="{5334697D-E5AB-4CC0-841E-87BB009C59EC}" dt="2022-09-06T02:32:03.224" v="691" actId="478"/>
          <ac:grpSpMkLst>
            <pc:docMk/>
            <pc:sldMk cId="3104745158" sldId="321"/>
            <ac:grpSpMk id="24" creationId="{D6B02610-03E8-ED1F-9F13-433EF47E4A53}"/>
          </ac:grpSpMkLst>
        </pc:grpChg>
        <pc:grpChg chg="del">
          <ac:chgData name="TAN Mei Yi [Harrisdale Senior High School]" userId="f9f029c9-d743-4d60-9f2c-e74bdec1ab07" providerId="ADAL" clId="{5334697D-E5AB-4CC0-841E-87BB009C59EC}" dt="2022-09-06T02:32:03.224" v="691" actId="478"/>
          <ac:grpSpMkLst>
            <pc:docMk/>
            <pc:sldMk cId="3104745158" sldId="321"/>
            <ac:grpSpMk id="25" creationId="{6C7F04A9-C83D-E9A0-0E04-D2DE70C9D920}"/>
          </ac:grpSpMkLst>
        </pc:grpChg>
        <pc:grpChg chg="del">
          <ac:chgData name="TAN Mei Yi [Harrisdale Senior High School]" userId="f9f029c9-d743-4d60-9f2c-e74bdec1ab07" providerId="ADAL" clId="{5334697D-E5AB-4CC0-841E-87BB009C59EC}" dt="2022-09-06T02:32:03.224" v="691" actId="478"/>
          <ac:grpSpMkLst>
            <pc:docMk/>
            <pc:sldMk cId="3104745158" sldId="321"/>
            <ac:grpSpMk id="26" creationId="{37E576A8-63BF-262D-644D-1D2D6DEEEE3C}"/>
          </ac:grpSpMkLst>
        </pc:grpChg>
        <pc:grpChg chg="del">
          <ac:chgData name="TAN Mei Yi [Harrisdale Senior High School]" userId="f9f029c9-d743-4d60-9f2c-e74bdec1ab07" providerId="ADAL" clId="{5334697D-E5AB-4CC0-841E-87BB009C59EC}" dt="2022-09-06T02:32:03.224" v="691" actId="478"/>
          <ac:grpSpMkLst>
            <pc:docMk/>
            <pc:sldMk cId="3104745158" sldId="321"/>
            <ac:grpSpMk id="37" creationId="{87573DEC-BC6D-4D0D-719B-CFCFECA7938B}"/>
          </ac:grpSpMkLst>
        </pc:grpChg>
        <pc:graphicFrameChg chg="add mod modGraphic">
          <ac:chgData name="TAN Mei Yi [Harrisdale Senior High School]" userId="f9f029c9-d743-4d60-9f2c-e74bdec1ab07" providerId="ADAL" clId="{5334697D-E5AB-4CC0-841E-87BB009C59EC}" dt="2022-09-06T02:35:43.061" v="912" actId="20577"/>
          <ac:graphicFrameMkLst>
            <pc:docMk/>
            <pc:sldMk cId="3104745158" sldId="321"/>
            <ac:graphicFrameMk id="15" creationId="{D596007C-9777-4D77-85EC-07819A3A1984}"/>
          </ac:graphicFrameMkLst>
        </pc:graphicFrameChg>
        <pc:picChg chg="add del mod modCrop">
          <ac:chgData name="TAN Mei Yi [Harrisdale Senior High School]" userId="f9f029c9-d743-4d60-9f2c-e74bdec1ab07" providerId="ADAL" clId="{5334697D-E5AB-4CC0-841E-87BB009C59EC}" dt="2022-09-06T02:37:35.046" v="956" actId="478"/>
          <ac:picMkLst>
            <pc:docMk/>
            <pc:sldMk cId="3104745158" sldId="321"/>
            <ac:picMk id="13" creationId="{E97E401C-4C78-6D97-B4A1-5FB9D7830DFD}"/>
          </ac:picMkLst>
        </pc:picChg>
      </pc:sldChg>
      <pc:sldChg chg="del">
        <pc:chgData name="TAN Mei Yi [Harrisdale Senior High School]" userId="f9f029c9-d743-4d60-9f2c-e74bdec1ab07" providerId="ADAL" clId="{5334697D-E5AB-4CC0-841E-87BB009C59EC}" dt="2022-09-06T05:00:55.434" v="1992" actId="47"/>
        <pc:sldMkLst>
          <pc:docMk/>
          <pc:sldMk cId="2428539486" sldId="322"/>
        </pc:sldMkLst>
      </pc:sldChg>
      <pc:sldChg chg="del">
        <pc:chgData name="TAN Mei Yi [Harrisdale Senior High School]" userId="f9f029c9-d743-4d60-9f2c-e74bdec1ab07" providerId="ADAL" clId="{5334697D-E5AB-4CC0-841E-87BB009C59EC}" dt="2022-09-06T05:00:55.434" v="1992" actId="47"/>
        <pc:sldMkLst>
          <pc:docMk/>
          <pc:sldMk cId="2313031948" sldId="323"/>
        </pc:sldMkLst>
      </pc:sldChg>
      <pc:sldChg chg="del">
        <pc:chgData name="TAN Mei Yi [Harrisdale Senior High School]" userId="f9f029c9-d743-4d60-9f2c-e74bdec1ab07" providerId="ADAL" clId="{5334697D-E5AB-4CC0-841E-87BB009C59EC}" dt="2022-09-06T05:00:55.434" v="1992" actId="47"/>
        <pc:sldMkLst>
          <pc:docMk/>
          <pc:sldMk cId="119995116" sldId="324"/>
        </pc:sldMkLst>
      </pc:sldChg>
      <pc:sldChg chg="addSp delSp modSp add mod delAnim modAnim">
        <pc:chgData name="TAN Mei Yi [Harrisdale Senior High School]" userId="f9f029c9-d743-4d60-9f2c-e74bdec1ab07" providerId="ADAL" clId="{5334697D-E5AB-4CC0-841E-87BB009C59EC}" dt="2022-09-05T05:22:31.486" v="673" actId="1076"/>
        <pc:sldMkLst>
          <pc:docMk/>
          <pc:sldMk cId="827979568" sldId="325"/>
        </pc:sldMkLst>
        <pc:spChg chg="mod">
          <ac:chgData name="TAN Mei Yi [Harrisdale Senior High School]" userId="f9f029c9-d743-4d60-9f2c-e74bdec1ab07" providerId="ADAL" clId="{5334697D-E5AB-4CC0-841E-87BB009C59EC}" dt="2022-09-05T05:14:26.264" v="523" actId="20577"/>
          <ac:spMkLst>
            <pc:docMk/>
            <pc:sldMk cId="827979568" sldId="325"/>
            <ac:spMk id="3" creationId="{00000000-0000-0000-0000-000000000000}"/>
          </ac:spMkLst>
        </pc:spChg>
        <pc:spChg chg="mod">
          <ac:chgData name="TAN Mei Yi [Harrisdale Senior High School]" userId="f9f029c9-d743-4d60-9f2c-e74bdec1ab07" providerId="ADAL" clId="{5334697D-E5AB-4CC0-841E-87BB009C59EC}" dt="2022-09-05T05:12:40.094" v="388" actId="20577"/>
          <ac:spMkLst>
            <pc:docMk/>
            <pc:sldMk cId="827979568" sldId="325"/>
            <ac:spMk id="8" creationId="{72FD72F0-D346-4484-930F-8042CBD15A4A}"/>
          </ac:spMkLst>
        </pc:spChg>
        <pc:spChg chg="mod">
          <ac:chgData name="TAN Mei Yi [Harrisdale Senior High School]" userId="f9f029c9-d743-4d60-9f2c-e74bdec1ab07" providerId="ADAL" clId="{5334697D-E5AB-4CC0-841E-87BB009C59EC}" dt="2022-09-05T05:21:46.433" v="642" actId="20577"/>
          <ac:spMkLst>
            <pc:docMk/>
            <pc:sldMk cId="827979568" sldId="325"/>
            <ac:spMk id="10" creationId="{CCC0328F-65C5-8DF5-75C4-96087A5D604A}"/>
          </ac:spMkLst>
        </pc:spChg>
        <pc:spChg chg="mod">
          <ac:chgData name="TAN Mei Yi [Harrisdale Senior High School]" userId="f9f029c9-d743-4d60-9f2c-e74bdec1ab07" providerId="ADAL" clId="{5334697D-E5AB-4CC0-841E-87BB009C59EC}" dt="2022-09-05T05:21:20.423" v="622" actId="20577"/>
          <ac:spMkLst>
            <pc:docMk/>
            <pc:sldMk cId="827979568" sldId="325"/>
            <ac:spMk id="12" creationId="{A99721F5-4835-747C-4231-94B0C97CC7B4}"/>
          </ac:spMkLst>
        </pc:spChg>
        <pc:spChg chg="mod">
          <ac:chgData name="TAN Mei Yi [Harrisdale Senior High School]" userId="f9f029c9-d743-4d60-9f2c-e74bdec1ab07" providerId="ADAL" clId="{5334697D-E5AB-4CC0-841E-87BB009C59EC}" dt="2022-09-05T05:20:44.255" v="594" actId="255"/>
          <ac:spMkLst>
            <pc:docMk/>
            <pc:sldMk cId="827979568" sldId="325"/>
            <ac:spMk id="14" creationId="{48D0F5BD-DB60-C41D-6B78-9468D02FFD0E}"/>
          </ac:spMkLst>
        </pc:spChg>
        <pc:spChg chg="mod">
          <ac:chgData name="TAN Mei Yi [Harrisdale Senior High School]" userId="f9f029c9-d743-4d60-9f2c-e74bdec1ab07" providerId="ADAL" clId="{5334697D-E5AB-4CC0-841E-87BB009C59EC}" dt="2022-09-05T05:22:31.486" v="673" actId="1076"/>
          <ac:spMkLst>
            <pc:docMk/>
            <pc:sldMk cId="827979568" sldId="325"/>
            <ac:spMk id="15" creationId="{5AD49A5B-B53C-2A85-3A60-C9E7FEA590F2}"/>
          </ac:spMkLst>
        </pc:spChg>
        <pc:picChg chg="add mod">
          <ac:chgData name="TAN Mei Yi [Harrisdale Senior High School]" userId="f9f029c9-d743-4d60-9f2c-e74bdec1ab07" providerId="ADAL" clId="{5334697D-E5AB-4CC0-841E-87BB009C59EC}" dt="2022-09-05T05:14:57.582" v="530"/>
          <ac:picMkLst>
            <pc:docMk/>
            <pc:sldMk cId="827979568" sldId="325"/>
            <ac:picMk id="4" creationId="{EAC647BF-FBF6-B524-C632-6203FA7CE1AC}"/>
          </ac:picMkLst>
        </pc:picChg>
        <pc:picChg chg="del">
          <ac:chgData name="TAN Mei Yi [Harrisdale Senior High School]" userId="f9f029c9-d743-4d60-9f2c-e74bdec1ab07" providerId="ADAL" clId="{5334697D-E5AB-4CC0-841E-87BB009C59EC}" dt="2022-09-05T05:14:28.462" v="524" actId="478"/>
          <ac:picMkLst>
            <pc:docMk/>
            <pc:sldMk cId="827979568" sldId="325"/>
            <ac:picMk id="9" creationId="{D3B32E33-743B-1D16-FB95-5274FAB9E81F}"/>
          </ac:picMkLst>
        </pc:picChg>
      </pc:sldChg>
      <pc:sldChg chg="addSp delSp modSp add mod delAnim modAnim">
        <pc:chgData name="TAN Mei Yi [Harrisdale Senior High School]" userId="f9f029c9-d743-4d60-9f2c-e74bdec1ab07" providerId="ADAL" clId="{5334697D-E5AB-4CC0-841E-87BB009C59EC}" dt="2022-09-06T03:09:42.474" v="1299" actId="1076"/>
        <pc:sldMkLst>
          <pc:docMk/>
          <pc:sldMk cId="1019215549" sldId="326"/>
        </pc:sldMkLst>
        <pc:spChg chg="add mod">
          <ac:chgData name="TAN Mei Yi [Harrisdale Senior High School]" userId="f9f029c9-d743-4d60-9f2c-e74bdec1ab07" providerId="ADAL" clId="{5334697D-E5AB-4CC0-841E-87BB009C59EC}" dt="2022-09-06T02:41:39.023" v="1201" actId="1076"/>
          <ac:spMkLst>
            <pc:docMk/>
            <pc:sldMk cId="1019215549" sldId="326"/>
            <ac:spMk id="2" creationId="{F08C5440-9945-31C4-1C7E-885A517C9EEC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44:52.834" v="1259" actId="27636"/>
          <ac:spMkLst>
            <pc:docMk/>
            <pc:sldMk cId="1019215549" sldId="326"/>
            <ac:spMk id="3" creationId="{2DA99EBE-D3EA-40DE-AA30-DE97E2D25D6E}"/>
          </ac:spMkLst>
        </pc:spChg>
        <pc:spChg chg="mod">
          <ac:chgData name="TAN Mei Yi [Harrisdale Senior High School]" userId="f9f029c9-d743-4d60-9f2c-e74bdec1ab07" providerId="ADAL" clId="{5334697D-E5AB-4CC0-841E-87BB009C59EC}" dt="2022-09-06T03:09:35.460" v="1295" actId="20577"/>
          <ac:spMkLst>
            <pc:docMk/>
            <pc:sldMk cId="1019215549" sldId="326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45:06.921" v="1272" actId="27636"/>
          <ac:spMkLst>
            <pc:docMk/>
            <pc:sldMk cId="1019215549" sldId="326"/>
            <ac:spMk id="5" creationId="{1E457901-1C03-369C-F512-F6F96181F2E0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3:09:42.474" v="1299" actId="1076"/>
          <ac:spMkLst>
            <pc:docMk/>
            <pc:sldMk cId="1019215549" sldId="326"/>
            <ac:spMk id="7" creationId="{10F72F18-1662-60C5-7DF4-E9DF00FFD047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27" creationId="{97F271CA-8794-9A07-70E2-86F2C18F4CDF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28" creationId="{43DEE0AB-2CEF-2242-3FB9-8D0F483A6F98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29" creationId="{21732737-7245-4FE4-416F-2827666AED6D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30" creationId="{06BFEA6C-B543-0340-7F7F-594D9AC4850B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31" creationId="{D5B4FF21-43AB-A76C-8F82-1B9C0C0937AC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2" creationId="{47DD335D-7CB1-0455-A2A2-E442FB450594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3" creationId="{414B6FF7-1295-3997-BC77-E7A3E002E6E1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4" creationId="{A71B26A6-3197-B9EE-A3A6-32F5B111CA40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5" creationId="{67231FD1-F873-43FC-D81F-957E0D4C116E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6" creationId="{BC69B680-C73F-C522-5130-8CB887EF9C5F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7" creationId="{E0BEC5A0-3D3E-B1B8-46DD-191A2A3DD909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8" creationId="{D86B9242-5727-18B6-C231-7C2DE28CE8CF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9" creationId="{D1579685-06F8-A807-4456-E80260B71827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0" creationId="{6511CFD3-3E11-BBA3-1ADB-CFD971DB9CB1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1" creationId="{EEC65CC8-99B9-7DF6-AD54-1057559A889B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2" creationId="{E3295B56-FECF-5501-FF1E-1184289F4547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3" creationId="{F79B2AE3-BF63-9C85-04BC-27256C9BF973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4" creationId="{25E8A7DB-84A9-5363-269D-AA517EDEC0B9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5" creationId="{6597AD6C-C195-06A6-5E5C-43CAC75FE827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6" creationId="{D406B99A-08BC-13AF-D485-B5E590DAB1AA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7" creationId="{92F6B292-425A-1106-DDC6-58DC6B2B7746}"/>
          </ac:spMkLst>
        </pc:spChg>
        <pc:spChg chg="mod">
          <ac:chgData name="TAN Mei Yi [Harrisdale Senior High School]" userId="f9f029c9-d743-4d60-9f2c-e74bdec1ab07" providerId="ADAL" clId="{5334697D-E5AB-4CC0-841E-87BB009C59EC}" dt="2022-09-06T02:41:10.042" v="1173" actId="1076"/>
          <ac:spMkLst>
            <pc:docMk/>
            <pc:sldMk cId="1019215549" sldId="326"/>
            <ac:spMk id="58" creationId="{3490ED8B-5FA3-F685-ED87-3C505330237F}"/>
          </ac:spMkLst>
        </pc:spChg>
        <pc:graphicFrameChg chg="del">
          <ac:chgData name="TAN Mei Yi [Harrisdale Senior High School]" userId="f9f029c9-d743-4d60-9f2c-e74bdec1ab07" providerId="ADAL" clId="{5334697D-E5AB-4CC0-841E-87BB009C59EC}" dt="2022-09-06T02:40:36.801" v="1138" actId="478"/>
          <ac:graphicFrameMkLst>
            <pc:docMk/>
            <pc:sldMk cId="1019215549" sldId="326"/>
            <ac:graphicFrameMk id="15" creationId="{D596007C-9777-4D77-85EC-07819A3A1984}"/>
          </ac:graphicFrameMkLst>
        </pc:graphicFrameChg>
      </pc:sldChg>
      <pc:sldChg chg="delSp modSp add mod delAnim">
        <pc:chgData name="TAN Mei Yi [Harrisdale Senior High School]" userId="f9f029c9-d743-4d60-9f2c-e74bdec1ab07" providerId="ADAL" clId="{5334697D-E5AB-4CC0-841E-87BB009C59EC}" dt="2022-09-06T04:59:49.810" v="1991" actId="1076"/>
        <pc:sldMkLst>
          <pc:docMk/>
          <pc:sldMk cId="2704288566" sldId="327"/>
        </pc:sldMkLst>
        <pc:spChg chg="mod">
          <ac:chgData name="TAN Mei Yi [Harrisdale Senior High School]" userId="f9f029c9-d743-4d60-9f2c-e74bdec1ab07" providerId="ADAL" clId="{5334697D-E5AB-4CC0-841E-87BB009C59EC}" dt="2022-09-06T04:59:30.489" v="1986" actId="1076"/>
          <ac:spMkLst>
            <pc:docMk/>
            <pc:sldMk cId="2704288566" sldId="327"/>
            <ac:spMk id="2" creationId="{19B0438C-F44A-51C5-53DB-18FE2BD6AF27}"/>
          </ac:spMkLst>
        </pc:spChg>
        <pc:spChg chg="mod">
          <ac:chgData name="TAN Mei Yi [Harrisdale Senior High School]" userId="f9f029c9-d743-4d60-9f2c-e74bdec1ab07" providerId="ADAL" clId="{5334697D-E5AB-4CC0-841E-87BB009C59EC}" dt="2022-09-06T04:56:23.517" v="1913" actId="20577"/>
          <ac:spMkLst>
            <pc:docMk/>
            <pc:sldMk cId="2704288566" sldId="327"/>
            <ac:spMk id="3" creationId="{00000000-0000-0000-0000-000000000000}"/>
          </ac:spMkLst>
        </pc:spChg>
        <pc:spChg chg="mod">
          <ac:chgData name="TAN Mei Yi [Harrisdale Senior High School]" userId="f9f029c9-d743-4d60-9f2c-e74bdec1ab07" providerId="ADAL" clId="{5334697D-E5AB-4CC0-841E-87BB009C59EC}" dt="2022-09-06T04:55:39.310" v="1811" actId="20577"/>
          <ac:spMkLst>
            <pc:docMk/>
            <pc:sldMk cId="2704288566" sldId="327"/>
            <ac:spMk id="6" creationId="{E5C747CD-46AA-4BD2-BCA0-578F2EE2BD29}"/>
          </ac:spMkLst>
        </pc:spChg>
        <pc:spChg chg="mod">
          <ac:chgData name="TAN Mei Yi [Harrisdale Senior High School]" userId="f9f029c9-d743-4d60-9f2c-e74bdec1ab07" providerId="ADAL" clId="{5334697D-E5AB-4CC0-841E-87BB009C59EC}" dt="2022-09-06T04:59:36.661" v="1987" actId="20577"/>
          <ac:spMkLst>
            <pc:docMk/>
            <pc:sldMk cId="2704288566" sldId="327"/>
            <ac:spMk id="7" creationId="{DD8265C7-B043-0909-9473-05F0324408FC}"/>
          </ac:spMkLst>
        </pc:spChg>
        <pc:spChg chg="del mod">
          <ac:chgData name="TAN Mei Yi [Harrisdale Senior High School]" userId="f9f029c9-d743-4d60-9f2c-e74bdec1ab07" providerId="ADAL" clId="{5334697D-E5AB-4CC0-841E-87BB009C59EC}" dt="2022-09-06T04:58:42.086" v="1968" actId="478"/>
          <ac:spMkLst>
            <pc:docMk/>
            <pc:sldMk cId="2704288566" sldId="327"/>
            <ac:spMk id="8" creationId="{6BF06506-D408-1ACB-6E64-81CD74E81AF6}"/>
          </ac:spMkLst>
        </pc:spChg>
        <pc:spChg chg="mod">
          <ac:chgData name="TAN Mei Yi [Harrisdale Senior High School]" userId="f9f029c9-d743-4d60-9f2c-e74bdec1ab07" providerId="ADAL" clId="{5334697D-E5AB-4CC0-841E-87BB009C59EC}" dt="2022-09-06T04:59:41.784" v="1989" actId="1076"/>
          <ac:spMkLst>
            <pc:docMk/>
            <pc:sldMk cId="2704288566" sldId="327"/>
            <ac:spMk id="9" creationId="{3EBF823F-BAA6-7129-CC97-25DC1A943AF8}"/>
          </ac:spMkLst>
        </pc:spChg>
        <pc:spChg chg="mod">
          <ac:chgData name="TAN Mei Yi [Harrisdale Senior High School]" userId="f9f029c9-d743-4d60-9f2c-e74bdec1ab07" providerId="ADAL" clId="{5334697D-E5AB-4CC0-841E-87BB009C59EC}" dt="2022-09-06T04:59:49.810" v="1991" actId="1076"/>
          <ac:spMkLst>
            <pc:docMk/>
            <pc:sldMk cId="2704288566" sldId="327"/>
            <ac:spMk id="10" creationId="{73BA4F4F-20BA-DE92-8834-1F7A645A8754}"/>
          </ac:spMkLst>
        </pc:spChg>
      </pc:sldChg>
    </pc:docChg>
  </pc:docChgLst>
  <pc:docChgLst>
    <pc:chgData name="TAN Mei Yi [Harrisdale Senior High School]" userId="f9f029c9-d743-4d60-9f2c-e74bdec1ab07" providerId="ADAL" clId="{D08FB5C2-6823-4F5F-B393-47CEDF3FF8C5}"/>
    <pc:docChg chg="custSel addSld delSld modSld sldOrd">
      <pc:chgData name="TAN Mei Yi [Harrisdale Senior High School]" userId="f9f029c9-d743-4d60-9f2c-e74bdec1ab07" providerId="ADAL" clId="{D08FB5C2-6823-4F5F-B393-47CEDF3FF8C5}" dt="2022-09-05T04:16:12.263" v="1977" actId="14100"/>
      <pc:docMkLst>
        <pc:docMk/>
      </pc:docMkLst>
      <pc:sldChg chg="modSp mod setBg">
        <pc:chgData name="TAN Mei Yi [Harrisdale Senior High School]" userId="f9f029c9-d743-4d60-9f2c-e74bdec1ab07" providerId="ADAL" clId="{D08FB5C2-6823-4F5F-B393-47CEDF3FF8C5}" dt="2022-09-05T03:31:31.712" v="25"/>
        <pc:sldMkLst>
          <pc:docMk/>
          <pc:sldMk cId="4084730109" sldId="256"/>
        </pc:sldMkLst>
        <pc:spChg chg="mod">
          <ac:chgData name="TAN Mei Yi [Harrisdale Senior High School]" userId="f9f029c9-d743-4d60-9f2c-e74bdec1ab07" providerId="ADAL" clId="{D08FB5C2-6823-4F5F-B393-47CEDF3FF8C5}" dt="2022-09-05T03:31:16.788" v="24" actId="20577"/>
          <ac:spMkLst>
            <pc:docMk/>
            <pc:sldMk cId="4084730109" sldId="256"/>
            <ac:spMk id="3" creationId="{00000000-0000-0000-0000-000000000000}"/>
          </ac:spMkLst>
        </pc:spChg>
      </pc:sldChg>
      <pc:sldChg chg="add">
        <pc:chgData name="TAN Mei Yi [Harrisdale Senior High School]" userId="f9f029c9-d743-4d60-9f2c-e74bdec1ab07" providerId="ADAL" clId="{D08FB5C2-6823-4F5F-B393-47CEDF3FF8C5}" dt="2022-09-05T03:35:02.635" v="41"/>
        <pc:sldMkLst>
          <pc:docMk/>
          <pc:sldMk cId="4265261980" sldId="260"/>
        </pc:sldMkLst>
      </pc:sldChg>
      <pc:sldChg chg="del">
        <pc:chgData name="TAN Mei Yi [Harrisdale Senior High School]" userId="f9f029c9-d743-4d60-9f2c-e74bdec1ab07" providerId="ADAL" clId="{D08FB5C2-6823-4F5F-B393-47CEDF3FF8C5}" dt="2022-09-05T03:33:44.187" v="37" actId="47"/>
        <pc:sldMkLst>
          <pc:docMk/>
          <pc:sldMk cId="2743978698" sldId="261"/>
        </pc:sldMkLst>
      </pc:sldChg>
      <pc:sldChg chg="del">
        <pc:chgData name="TAN Mei Yi [Harrisdale Senior High School]" userId="f9f029c9-d743-4d60-9f2c-e74bdec1ab07" providerId="ADAL" clId="{D08FB5C2-6823-4F5F-B393-47CEDF3FF8C5}" dt="2022-09-05T03:33:32.844" v="26" actId="47"/>
        <pc:sldMkLst>
          <pc:docMk/>
          <pc:sldMk cId="1649820902" sldId="265"/>
        </pc:sldMkLst>
      </pc:sldChg>
      <pc:sldChg chg="add">
        <pc:chgData name="TAN Mei Yi [Harrisdale Senior High School]" userId="f9f029c9-d743-4d60-9f2c-e74bdec1ab07" providerId="ADAL" clId="{D08FB5C2-6823-4F5F-B393-47CEDF3FF8C5}" dt="2022-09-05T03:35:02.635" v="41"/>
        <pc:sldMkLst>
          <pc:docMk/>
          <pc:sldMk cId="2388584294" sldId="266"/>
        </pc:sldMkLst>
      </pc:sldChg>
      <pc:sldChg chg="del">
        <pc:chgData name="TAN Mei Yi [Harrisdale Senior High School]" userId="f9f029c9-d743-4d60-9f2c-e74bdec1ab07" providerId="ADAL" clId="{D08FB5C2-6823-4F5F-B393-47CEDF3FF8C5}" dt="2022-09-05T03:33:45.653" v="38" actId="47"/>
        <pc:sldMkLst>
          <pc:docMk/>
          <pc:sldMk cId="2480236062" sldId="268"/>
        </pc:sldMkLst>
      </pc:sldChg>
      <pc:sldChg chg="add del">
        <pc:chgData name="TAN Mei Yi [Harrisdale Senior High School]" userId="f9f029c9-d743-4d60-9f2c-e74bdec1ab07" providerId="ADAL" clId="{D08FB5C2-6823-4F5F-B393-47CEDF3FF8C5}" dt="2022-09-05T03:35:02.635" v="41"/>
        <pc:sldMkLst>
          <pc:docMk/>
          <pc:sldMk cId="3435920941" sldId="280"/>
        </pc:sldMkLst>
      </pc:sldChg>
      <pc:sldChg chg="add">
        <pc:chgData name="TAN Mei Yi [Harrisdale Senior High School]" userId="f9f029c9-d743-4d60-9f2c-e74bdec1ab07" providerId="ADAL" clId="{D08FB5C2-6823-4F5F-B393-47CEDF3FF8C5}" dt="2022-09-05T03:35:02.635" v="41"/>
        <pc:sldMkLst>
          <pc:docMk/>
          <pc:sldMk cId="79129893" sldId="281"/>
        </pc:sldMkLst>
      </pc:sldChg>
      <pc:sldChg chg="addSp delSp modSp add mod ord delAnim modAnim">
        <pc:chgData name="TAN Mei Yi [Harrisdale Senior High School]" userId="f9f029c9-d743-4d60-9f2c-e74bdec1ab07" providerId="ADAL" clId="{D08FB5C2-6823-4F5F-B393-47CEDF3FF8C5}" dt="2022-09-05T03:51:42.346" v="893" actId="478"/>
        <pc:sldMkLst>
          <pc:docMk/>
          <pc:sldMk cId="2626120111" sldId="286"/>
        </pc:sldMkLst>
        <pc:spChg chg="add del mod">
          <ac:chgData name="TAN Mei Yi [Harrisdale Senior High School]" userId="f9f029c9-d743-4d60-9f2c-e74bdec1ab07" providerId="ADAL" clId="{D08FB5C2-6823-4F5F-B393-47CEDF3FF8C5}" dt="2022-09-05T03:51:42.346" v="893" actId="478"/>
          <ac:spMkLst>
            <pc:docMk/>
            <pc:sldMk cId="2626120111" sldId="286"/>
            <ac:spMk id="2" creationId="{2C69507B-EBEE-5DDB-B2BD-4FA2BEBB09B4}"/>
          </ac:spMkLst>
        </pc:spChg>
        <pc:spChg chg="mod">
          <ac:chgData name="TAN Mei Yi [Harrisdale Senior High School]" userId="f9f029c9-d743-4d60-9f2c-e74bdec1ab07" providerId="ADAL" clId="{D08FB5C2-6823-4F5F-B393-47CEDF3FF8C5}" dt="2022-09-05T03:50:51.599" v="799" actId="1076"/>
          <ac:spMkLst>
            <pc:docMk/>
            <pc:sldMk cId="2626120111" sldId="286"/>
            <ac:spMk id="7" creationId="{00000000-0000-0000-0000-000000000000}"/>
          </ac:spMkLst>
        </pc:spChg>
      </pc:sldChg>
      <pc:sldChg chg="del">
        <pc:chgData name="TAN Mei Yi [Harrisdale Senior High School]" userId="f9f029c9-d743-4d60-9f2c-e74bdec1ab07" providerId="ADAL" clId="{D08FB5C2-6823-4F5F-B393-47CEDF3FF8C5}" dt="2022-09-05T03:33:34.209" v="27" actId="47"/>
        <pc:sldMkLst>
          <pc:docMk/>
          <pc:sldMk cId="150179232" sldId="303"/>
        </pc:sldMkLst>
      </pc:sldChg>
      <pc:sldChg chg="del">
        <pc:chgData name="TAN Mei Yi [Harrisdale Senior High School]" userId="f9f029c9-d743-4d60-9f2c-e74bdec1ab07" providerId="ADAL" clId="{D08FB5C2-6823-4F5F-B393-47CEDF3FF8C5}" dt="2022-09-05T03:33:35.274" v="28" actId="47"/>
        <pc:sldMkLst>
          <pc:docMk/>
          <pc:sldMk cId="2053278162" sldId="304"/>
        </pc:sldMkLst>
      </pc:sldChg>
      <pc:sldChg chg="del">
        <pc:chgData name="TAN Mei Yi [Harrisdale Senior High School]" userId="f9f029c9-d743-4d60-9f2c-e74bdec1ab07" providerId="ADAL" clId="{D08FB5C2-6823-4F5F-B393-47CEDF3FF8C5}" dt="2022-09-05T03:33:36.740" v="30" actId="47"/>
        <pc:sldMkLst>
          <pc:docMk/>
          <pc:sldMk cId="3044576151" sldId="305"/>
        </pc:sldMkLst>
      </pc:sldChg>
      <pc:sldChg chg="del">
        <pc:chgData name="TAN Mei Yi [Harrisdale Senior High School]" userId="f9f029c9-d743-4d60-9f2c-e74bdec1ab07" providerId="ADAL" clId="{D08FB5C2-6823-4F5F-B393-47CEDF3FF8C5}" dt="2022-09-05T03:33:37.852" v="31" actId="47"/>
        <pc:sldMkLst>
          <pc:docMk/>
          <pc:sldMk cId="2776288669" sldId="306"/>
        </pc:sldMkLst>
      </pc:sldChg>
      <pc:sldChg chg="del">
        <pc:chgData name="TAN Mei Yi [Harrisdale Senior High School]" userId="f9f029c9-d743-4d60-9f2c-e74bdec1ab07" providerId="ADAL" clId="{D08FB5C2-6823-4F5F-B393-47CEDF3FF8C5}" dt="2022-09-05T03:33:38.780" v="32" actId="47"/>
        <pc:sldMkLst>
          <pc:docMk/>
          <pc:sldMk cId="4084470132" sldId="308"/>
        </pc:sldMkLst>
      </pc:sldChg>
      <pc:sldChg chg="add ord">
        <pc:chgData name="TAN Mei Yi [Harrisdale Senior High School]" userId="f9f029c9-d743-4d60-9f2c-e74bdec1ab07" providerId="ADAL" clId="{D08FB5C2-6823-4F5F-B393-47CEDF3FF8C5}" dt="2022-09-05T03:49:46.161" v="793"/>
        <pc:sldMkLst>
          <pc:docMk/>
          <pc:sldMk cId="738891559" sldId="309"/>
        </pc:sldMkLst>
      </pc:sldChg>
      <pc:sldChg chg="del">
        <pc:chgData name="TAN Mei Yi [Harrisdale Senior High School]" userId="f9f029c9-d743-4d60-9f2c-e74bdec1ab07" providerId="ADAL" clId="{D08FB5C2-6823-4F5F-B393-47CEDF3FF8C5}" dt="2022-09-05T03:33:35.921" v="29" actId="47"/>
        <pc:sldMkLst>
          <pc:docMk/>
          <pc:sldMk cId="514711407" sldId="316"/>
        </pc:sldMkLst>
      </pc:sldChg>
      <pc:sldChg chg="del">
        <pc:chgData name="TAN Mei Yi [Harrisdale Senior High School]" userId="f9f029c9-d743-4d60-9f2c-e74bdec1ab07" providerId="ADAL" clId="{D08FB5C2-6823-4F5F-B393-47CEDF3FF8C5}" dt="2022-09-05T03:33:41.066" v="35" actId="47"/>
        <pc:sldMkLst>
          <pc:docMk/>
          <pc:sldMk cId="4089983790" sldId="317"/>
        </pc:sldMkLst>
      </pc:sldChg>
      <pc:sldChg chg="del">
        <pc:chgData name="TAN Mei Yi [Harrisdale Senior High School]" userId="f9f029c9-d743-4d60-9f2c-e74bdec1ab07" providerId="ADAL" clId="{D08FB5C2-6823-4F5F-B393-47CEDF3FF8C5}" dt="2022-09-05T03:33:41.871" v="36" actId="47"/>
        <pc:sldMkLst>
          <pc:docMk/>
          <pc:sldMk cId="162605911" sldId="318"/>
        </pc:sldMkLst>
      </pc:sldChg>
      <pc:sldChg chg="modSp mod">
        <pc:chgData name="TAN Mei Yi [Harrisdale Senior High School]" userId="f9f029c9-d743-4d60-9f2c-e74bdec1ab07" providerId="ADAL" clId="{D08FB5C2-6823-4F5F-B393-47CEDF3FF8C5}" dt="2022-09-05T03:35:10.349" v="44" actId="20577"/>
        <pc:sldMkLst>
          <pc:docMk/>
          <pc:sldMk cId="437418498" sldId="320"/>
        </pc:sldMkLst>
        <pc:spChg chg="mod">
          <ac:chgData name="TAN Mei Yi [Harrisdale Senior High School]" userId="f9f029c9-d743-4d60-9f2c-e74bdec1ab07" providerId="ADAL" clId="{D08FB5C2-6823-4F5F-B393-47CEDF3FF8C5}" dt="2022-09-05T03:35:10.349" v="44" actId="20577"/>
          <ac:spMkLst>
            <pc:docMk/>
            <pc:sldMk cId="437418498" sldId="320"/>
            <ac:spMk id="12" creationId="{00000000-0000-0000-0000-000000000000}"/>
          </ac:spMkLst>
        </pc:spChg>
      </pc:sldChg>
      <pc:sldChg chg="addSp delSp modSp add mod delAnim modAnim">
        <pc:chgData name="TAN Mei Yi [Harrisdale Senior High School]" userId="f9f029c9-d743-4d60-9f2c-e74bdec1ab07" providerId="ADAL" clId="{D08FB5C2-6823-4F5F-B393-47CEDF3FF8C5}" dt="2022-09-05T03:45:18.200" v="525" actId="1076"/>
        <pc:sldMkLst>
          <pc:docMk/>
          <pc:sldMk cId="3104745158" sldId="321"/>
        </pc:sldMkLst>
        <pc:spChg chg="mod">
          <ac:chgData name="TAN Mei Yi [Harrisdale Senior High School]" userId="f9f029c9-d743-4d60-9f2c-e74bdec1ab07" providerId="ADAL" clId="{D08FB5C2-6823-4F5F-B393-47CEDF3FF8C5}" dt="2022-09-05T03:38:06.748" v="229" actId="20577"/>
          <ac:spMkLst>
            <pc:docMk/>
            <pc:sldMk cId="3104745158" sldId="321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39:28.920" v="303" actId="1076"/>
          <ac:spMkLst>
            <pc:docMk/>
            <pc:sldMk cId="3104745158" sldId="321"/>
            <ac:spMk id="5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35:33.437" v="60" actId="20577"/>
          <ac:spMkLst>
            <pc:docMk/>
            <pc:sldMk cId="3104745158" sldId="321"/>
            <ac:spMk id="6" creationId="{E5C747CD-46AA-4BD2-BCA0-578F2EE2BD29}"/>
          </ac:spMkLst>
        </pc:spChg>
        <pc:spChg chg="mod">
          <ac:chgData name="TAN Mei Yi [Harrisdale Senior High School]" userId="f9f029c9-d743-4d60-9f2c-e74bdec1ab07" providerId="ADAL" clId="{D08FB5C2-6823-4F5F-B393-47CEDF3FF8C5}" dt="2022-09-05T03:40:17.147" v="378" actId="1076"/>
          <ac:spMkLst>
            <pc:docMk/>
            <pc:sldMk cId="3104745158" sldId="321"/>
            <ac:spMk id="8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40:06.071" v="356" actId="20577"/>
          <ac:spMkLst>
            <pc:docMk/>
            <pc:sldMk cId="3104745158" sldId="321"/>
            <ac:spMk id="10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40:31.281" v="398" actId="1076"/>
          <ac:spMkLst>
            <pc:docMk/>
            <pc:sldMk cId="3104745158" sldId="321"/>
            <ac:spMk id="11" creationId="{00000000-0000-0000-0000-000000000000}"/>
          </ac:spMkLst>
        </pc:spChg>
        <pc:spChg chg="del mod">
          <ac:chgData name="TAN Mei Yi [Harrisdale Senior High School]" userId="f9f029c9-d743-4d60-9f2c-e74bdec1ab07" providerId="ADAL" clId="{D08FB5C2-6823-4F5F-B393-47CEDF3FF8C5}" dt="2022-09-05T03:40:35.187" v="399" actId="478"/>
          <ac:spMkLst>
            <pc:docMk/>
            <pc:sldMk cId="3104745158" sldId="321"/>
            <ac:spMk id="12" creationId="{00000000-0000-0000-0000-000000000000}"/>
          </ac:spMkLst>
        </pc:spChg>
        <pc:spChg chg="del mod">
          <ac:chgData name="TAN Mei Yi [Harrisdale Senior High School]" userId="f9f029c9-d743-4d60-9f2c-e74bdec1ab07" providerId="ADAL" clId="{D08FB5C2-6823-4F5F-B393-47CEDF3FF8C5}" dt="2022-09-05T03:40:35.187" v="399" actId="478"/>
          <ac:spMkLst>
            <pc:docMk/>
            <pc:sldMk cId="3104745158" sldId="321"/>
            <ac:spMk id="13" creationId="{00000000-0000-0000-0000-000000000000}"/>
          </ac:spMkLst>
        </pc:spChg>
        <pc:spChg chg="del mod">
          <ac:chgData name="TAN Mei Yi [Harrisdale Senior High School]" userId="f9f029c9-d743-4d60-9f2c-e74bdec1ab07" providerId="ADAL" clId="{D08FB5C2-6823-4F5F-B393-47CEDF3FF8C5}" dt="2022-09-05T03:40:35.187" v="399" actId="478"/>
          <ac:spMkLst>
            <pc:docMk/>
            <pc:sldMk cId="3104745158" sldId="321"/>
            <ac:spMk id="15" creationId="{00000000-0000-0000-0000-000000000000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43:24.272" v="412" actId="1076"/>
          <ac:spMkLst>
            <pc:docMk/>
            <pc:sldMk cId="3104745158" sldId="321"/>
            <ac:spMk id="38" creationId="{34B076C9-3619-CFF6-1E09-FCFC8D28BBBD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44:40.086" v="490" actId="1076"/>
          <ac:spMkLst>
            <pc:docMk/>
            <pc:sldMk cId="3104745158" sldId="321"/>
            <ac:spMk id="39" creationId="{C5253201-2158-B581-B1A1-351461AC7CE2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44:59.290" v="499" actId="1076"/>
          <ac:spMkLst>
            <pc:docMk/>
            <pc:sldMk cId="3104745158" sldId="321"/>
            <ac:spMk id="40" creationId="{BDD5B6A3-D300-51AC-6D5A-E2449BF3EEF7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45:18.200" v="525" actId="1076"/>
          <ac:spMkLst>
            <pc:docMk/>
            <pc:sldMk cId="3104745158" sldId="321"/>
            <ac:spMk id="41" creationId="{A6D6023E-26AE-483F-5C67-255BCAEDB8B6}"/>
          </ac:spMkLst>
        </pc:spChg>
        <pc:grpChg chg="mod">
          <ac:chgData name="TAN Mei Yi [Harrisdale Senior High School]" userId="f9f029c9-d743-4d60-9f2c-e74bdec1ab07" providerId="ADAL" clId="{D08FB5C2-6823-4F5F-B393-47CEDF3FF8C5}" dt="2022-09-05T03:38:49.944" v="283"/>
          <ac:grpSpMkLst>
            <pc:docMk/>
            <pc:sldMk cId="3104745158" sldId="321"/>
            <ac:grpSpMk id="24" creationId="{D6B02610-03E8-ED1F-9F13-433EF47E4A53}"/>
          </ac:grpSpMkLst>
        </pc:grpChg>
        <pc:grpChg chg="mod">
          <ac:chgData name="TAN Mei Yi [Harrisdale Senior High School]" userId="f9f029c9-d743-4d60-9f2c-e74bdec1ab07" providerId="ADAL" clId="{D08FB5C2-6823-4F5F-B393-47CEDF3FF8C5}" dt="2022-09-05T03:38:49.944" v="283"/>
          <ac:grpSpMkLst>
            <pc:docMk/>
            <pc:sldMk cId="3104745158" sldId="321"/>
            <ac:grpSpMk id="25" creationId="{6C7F04A9-C83D-E9A0-0E04-D2DE70C9D920}"/>
          </ac:grpSpMkLst>
        </pc:grpChg>
        <pc:grpChg chg="mod">
          <ac:chgData name="TAN Mei Yi [Harrisdale Senior High School]" userId="f9f029c9-d743-4d60-9f2c-e74bdec1ab07" providerId="ADAL" clId="{D08FB5C2-6823-4F5F-B393-47CEDF3FF8C5}" dt="2022-09-05T03:38:49.944" v="283"/>
          <ac:grpSpMkLst>
            <pc:docMk/>
            <pc:sldMk cId="3104745158" sldId="321"/>
            <ac:grpSpMk id="26" creationId="{37E576A8-63BF-262D-644D-1D2D6DEEEE3C}"/>
          </ac:grpSpMkLst>
        </pc:grpChg>
        <pc:grpChg chg="del mod">
          <ac:chgData name="TAN Mei Yi [Harrisdale Senior High School]" userId="f9f029c9-d743-4d60-9f2c-e74bdec1ab07" providerId="ADAL" clId="{D08FB5C2-6823-4F5F-B393-47CEDF3FF8C5}" dt="2022-09-05T03:38:54.153" v="289"/>
          <ac:grpSpMkLst>
            <pc:docMk/>
            <pc:sldMk cId="3104745158" sldId="321"/>
            <ac:grpSpMk id="31" creationId="{56F9F0D4-FA46-AC82-307F-4A49E92EC589}"/>
          </ac:grpSpMkLst>
        </pc:grpChg>
        <pc:grpChg chg="mod">
          <ac:chgData name="TAN Mei Yi [Harrisdale Senior High School]" userId="f9f029c9-d743-4d60-9f2c-e74bdec1ab07" providerId="ADAL" clId="{D08FB5C2-6823-4F5F-B393-47CEDF3FF8C5}" dt="2022-09-05T03:39:09.274" v="300"/>
          <ac:grpSpMkLst>
            <pc:docMk/>
            <pc:sldMk cId="3104745158" sldId="321"/>
            <ac:grpSpMk id="37" creationId="{87573DEC-BC6D-4D0D-719B-CFCFECA7938B}"/>
          </ac:grpSpMkLst>
        </pc:grp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2" creationId="{B7B63D07-A62B-BFA8-94CC-D4F4DD27D531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3" creationId="{933CD775-DCEB-DD90-8828-F9D881EA6EBE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7" creationId="{ACAB3BAC-CBD1-FF71-F3B9-81991561C7F8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9" creationId="{35D7A65A-C2D1-1FF7-5157-E39C8BC44832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14" creationId="{61F346AE-1FF3-2FD5-DD75-91C6D612CAE6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16" creationId="{50374BA0-AE47-9280-B14F-DB7A29DD966C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17" creationId="{97643328-A785-4974-07AD-B270B62C783E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18" creationId="{59A83B4D-B33D-7E94-57AF-89FC3653A093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19" creationId="{E3E6500B-2C2D-E4E2-C352-BDDE3584E5F3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20" creationId="{B105A2EB-74E6-8C82-7683-74BE8471AB98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21" creationId="{4A5DA877-4B65-8D27-618C-1E581FD1582A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22" creationId="{452880AB-F8E9-B49E-1574-015400E8DEFB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23" creationId="{C1BCF00E-1572-2E4B-B59A-0D6A57BEEFAC}"/>
          </ac:inkMkLst>
        </pc:inkChg>
        <pc:inkChg chg="add del">
          <ac:chgData name="TAN Mei Yi [Harrisdale Senior High School]" userId="f9f029c9-d743-4d60-9f2c-e74bdec1ab07" providerId="ADAL" clId="{D08FB5C2-6823-4F5F-B393-47CEDF3FF8C5}" dt="2022-09-05T03:38:54.156" v="292"/>
          <ac:inkMkLst>
            <pc:docMk/>
            <pc:sldMk cId="3104745158" sldId="321"/>
            <ac:inkMk id="27" creationId="{3CC6F854-8033-AB8F-D667-62E6A70F01CE}"/>
          </ac:inkMkLst>
        </pc:inkChg>
        <pc:inkChg chg="add del">
          <ac:chgData name="TAN Mei Yi [Harrisdale Senior High School]" userId="f9f029c9-d743-4d60-9f2c-e74bdec1ab07" providerId="ADAL" clId="{D08FB5C2-6823-4F5F-B393-47CEDF3FF8C5}" dt="2022-09-05T03:38:54.155" v="291"/>
          <ac:inkMkLst>
            <pc:docMk/>
            <pc:sldMk cId="3104745158" sldId="321"/>
            <ac:inkMk id="28" creationId="{3E5FE9A6-0F77-0CF0-EA73-E80FBA6B1BA3}"/>
          </ac:inkMkLst>
        </pc:inkChg>
        <pc:inkChg chg="add del mod">
          <ac:chgData name="TAN Mei Yi [Harrisdale Senior High School]" userId="f9f029c9-d743-4d60-9f2c-e74bdec1ab07" providerId="ADAL" clId="{D08FB5C2-6823-4F5F-B393-47CEDF3FF8C5}" dt="2022-09-05T03:38:54.153" v="289"/>
          <ac:inkMkLst>
            <pc:docMk/>
            <pc:sldMk cId="3104745158" sldId="321"/>
            <ac:inkMk id="29" creationId="{21ECB9DA-8145-65A4-7AF0-0528B27B6162}"/>
          </ac:inkMkLst>
        </pc:inkChg>
        <pc:inkChg chg="add del mod">
          <ac:chgData name="TAN Mei Yi [Harrisdale Senior High School]" userId="f9f029c9-d743-4d60-9f2c-e74bdec1ab07" providerId="ADAL" clId="{D08FB5C2-6823-4F5F-B393-47CEDF3FF8C5}" dt="2022-09-05T03:38:54.154" v="290"/>
          <ac:inkMkLst>
            <pc:docMk/>
            <pc:sldMk cId="3104745158" sldId="321"/>
            <ac:inkMk id="30" creationId="{054E2197-7062-FC21-E0FB-A2800820BD71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9:09.274" v="300"/>
          <ac:inkMkLst>
            <pc:docMk/>
            <pc:sldMk cId="3104745158" sldId="321"/>
            <ac:inkMk id="32" creationId="{785EF2BC-CEBF-4A90-9603-5B0C471E0ABE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9:09.274" v="300"/>
          <ac:inkMkLst>
            <pc:docMk/>
            <pc:sldMk cId="3104745158" sldId="321"/>
            <ac:inkMk id="33" creationId="{1EF665BE-35FA-8495-0E1A-1EBA25498AC9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9:09.274" v="300"/>
          <ac:inkMkLst>
            <pc:docMk/>
            <pc:sldMk cId="3104745158" sldId="321"/>
            <ac:inkMk id="34" creationId="{765330D2-529B-30E9-DDE3-51C016EB6AA0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9:09.274" v="300"/>
          <ac:inkMkLst>
            <pc:docMk/>
            <pc:sldMk cId="3104745158" sldId="321"/>
            <ac:inkMk id="35" creationId="{086940C2-B75E-2145-0BA5-39FA22D66DA6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9:09.274" v="300"/>
          <ac:inkMkLst>
            <pc:docMk/>
            <pc:sldMk cId="3104745158" sldId="321"/>
            <ac:inkMk id="36" creationId="{FDB1FB3B-92CD-932A-96D4-CB01C2F998DE}"/>
          </ac:inkMkLst>
        </pc:inkChg>
      </pc:sldChg>
      <pc:sldChg chg="del">
        <pc:chgData name="TAN Mei Yi [Harrisdale Senior High School]" userId="f9f029c9-d743-4d60-9f2c-e74bdec1ab07" providerId="ADAL" clId="{D08FB5C2-6823-4F5F-B393-47CEDF3FF8C5}" dt="2022-09-05T03:33:39.538" v="33" actId="47"/>
        <pc:sldMkLst>
          <pc:docMk/>
          <pc:sldMk cId="954269364" sldId="322"/>
        </pc:sldMkLst>
      </pc:sldChg>
      <pc:sldChg chg="addSp delSp modSp add mod delAnim modAnim">
        <pc:chgData name="TAN Mei Yi [Harrisdale Senior High School]" userId="f9f029c9-d743-4d60-9f2c-e74bdec1ab07" providerId="ADAL" clId="{D08FB5C2-6823-4F5F-B393-47CEDF3FF8C5}" dt="2022-09-05T03:52:23.014" v="911" actId="6549"/>
        <pc:sldMkLst>
          <pc:docMk/>
          <pc:sldMk cId="2428539486" sldId="322"/>
        </pc:sldMkLst>
        <pc:spChg chg="mod">
          <ac:chgData name="TAN Mei Yi [Harrisdale Senior High School]" userId="f9f029c9-d743-4d60-9f2c-e74bdec1ab07" providerId="ADAL" clId="{D08FB5C2-6823-4F5F-B393-47CEDF3FF8C5}" dt="2022-09-05T03:52:23.014" v="911" actId="6549"/>
          <ac:spMkLst>
            <pc:docMk/>
            <pc:sldMk cId="2428539486" sldId="322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47:03.418" v="652" actId="20577"/>
          <ac:spMkLst>
            <pc:docMk/>
            <pc:sldMk cId="2428539486" sldId="322"/>
            <ac:spMk id="5" creationId="{00000000-0000-0000-0000-000000000000}"/>
          </ac:spMkLst>
        </pc:spChg>
        <pc:spChg chg="del">
          <ac:chgData name="TAN Mei Yi [Harrisdale Senior High School]" userId="f9f029c9-d743-4d60-9f2c-e74bdec1ab07" providerId="ADAL" clId="{D08FB5C2-6823-4F5F-B393-47CEDF3FF8C5}" dt="2022-09-05T03:47:56.179" v="709" actId="478"/>
          <ac:spMkLst>
            <pc:docMk/>
            <pc:sldMk cId="2428539486" sldId="322"/>
            <ac:spMk id="8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47:50.574" v="708" actId="20577"/>
          <ac:spMkLst>
            <pc:docMk/>
            <pc:sldMk cId="2428539486" sldId="322"/>
            <ac:spMk id="10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49:33.623" v="791" actId="1076"/>
          <ac:spMkLst>
            <pc:docMk/>
            <pc:sldMk cId="2428539486" sldId="322"/>
            <ac:spMk id="11" creationId="{00000000-0000-0000-0000-000000000000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49:30.096" v="790" actId="478"/>
          <ac:spMkLst>
            <pc:docMk/>
            <pc:sldMk cId="2428539486" sldId="322"/>
            <ac:spMk id="12" creationId="{EABCADAD-78DD-F221-E5C8-1E27748EB2A1}"/>
          </ac:spMkLst>
        </pc:spChg>
        <pc:spChg chg="del">
          <ac:chgData name="TAN Mei Yi [Harrisdale Senior High School]" userId="f9f029c9-d743-4d60-9f2c-e74bdec1ab07" providerId="ADAL" clId="{D08FB5C2-6823-4F5F-B393-47CEDF3FF8C5}" dt="2022-09-05T03:48:46.881" v="738" actId="478"/>
          <ac:spMkLst>
            <pc:docMk/>
            <pc:sldMk cId="2428539486" sldId="322"/>
            <ac:spMk id="38" creationId="{34B076C9-3619-CFF6-1E09-FCFC8D28BBBD}"/>
          </ac:spMkLst>
        </pc:spChg>
        <pc:spChg chg="del">
          <ac:chgData name="TAN Mei Yi [Harrisdale Senior High School]" userId="f9f029c9-d743-4d60-9f2c-e74bdec1ab07" providerId="ADAL" clId="{D08FB5C2-6823-4F5F-B393-47CEDF3FF8C5}" dt="2022-09-05T03:48:46.881" v="738" actId="478"/>
          <ac:spMkLst>
            <pc:docMk/>
            <pc:sldMk cId="2428539486" sldId="322"/>
            <ac:spMk id="39" creationId="{C5253201-2158-B581-B1A1-351461AC7CE2}"/>
          </ac:spMkLst>
        </pc:spChg>
        <pc:spChg chg="del">
          <ac:chgData name="TAN Mei Yi [Harrisdale Senior High School]" userId="f9f029c9-d743-4d60-9f2c-e74bdec1ab07" providerId="ADAL" clId="{D08FB5C2-6823-4F5F-B393-47CEDF3FF8C5}" dt="2022-09-05T03:48:46.881" v="738" actId="478"/>
          <ac:spMkLst>
            <pc:docMk/>
            <pc:sldMk cId="2428539486" sldId="322"/>
            <ac:spMk id="40" creationId="{BDD5B6A3-D300-51AC-6D5A-E2449BF3EEF7}"/>
          </ac:spMkLst>
        </pc:spChg>
        <pc:spChg chg="del">
          <ac:chgData name="TAN Mei Yi [Harrisdale Senior High School]" userId="f9f029c9-d743-4d60-9f2c-e74bdec1ab07" providerId="ADAL" clId="{D08FB5C2-6823-4F5F-B393-47CEDF3FF8C5}" dt="2022-09-05T03:48:50.039" v="739" actId="478"/>
          <ac:spMkLst>
            <pc:docMk/>
            <pc:sldMk cId="2428539486" sldId="322"/>
            <ac:spMk id="41" creationId="{A6D6023E-26AE-483F-5C67-255BCAEDB8B6}"/>
          </ac:spMkLst>
        </pc:spChg>
        <pc:grpChg chg="del">
          <ac:chgData name="TAN Mei Yi [Harrisdale Senior High School]" userId="f9f029c9-d743-4d60-9f2c-e74bdec1ab07" providerId="ADAL" clId="{D08FB5C2-6823-4F5F-B393-47CEDF3FF8C5}" dt="2022-09-05T03:45:45.216" v="527" actId="478"/>
          <ac:grpSpMkLst>
            <pc:docMk/>
            <pc:sldMk cId="2428539486" sldId="322"/>
            <ac:grpSpMk id="24" creationId="{D6B02610-03E8-ED1F-9F13-433EF47E4A53}"/>
          </ac:grpSpMkLst>
        </pc:grpChg>
        <pc:grpChg chg="del">
          <ac:chgData name="TAN Mei Yi [Harrisdale Senior High School]" userId="f9f029c9-d743-4d60-9f2c-e74bdec1ab07" providerId="ADAL" clId="{D08FB5C2-6823-4F5F-B393-47CEDF3FF8C5}" dt="2022-09-05T03:45:45.216" v="527" actId="478"/>
          <ac:grpSpMkLst>
            <pc:docMk/>
            <pc:sldMk cId="2428539486" sldId="322"/>
            <ac:grpSpMk id="25" creationId="{6C7F04A9-C83D-E9A0-0E04-D2DE70C9D920}"/>
          </ac:grpSpMkLst>
        </pc:grpChg>
        <pc:grpChg chg="del">
          <ac:chgData name="TAN Mei Yi [Harrisdale Senior High School]" userId="f9f029c9-d743-4d60-9f2c-e74bdec1ab07" providerId="ADAL" clId="{D08FB5C2-6823-4F5F-B393-47CEDF3FF8C5}" dt="2022-09-05T03:45:45.216" v="527" actId="478"/>
          <ac:grpSpMkLst>
            <pc:docMk/>
            <pc:sldMk cId="2428539486" sldId="322"/>
            <ac:grpSpMk id="26" creationId="{37E576A8-63BF-262D-644D-1D2D6DEEEE3C}"/>
          </ac:grpSpMkLst>
        </pc:grpChg>
        <pc:grpChg chg="del">
          <ac:chgData name="TAN Mei Yi [Harrisdale Senior High School]" userId="f9f029c9-d743-4d60-9f2c-e74bdec1ab07" providerId="ADAL" clId="{D08FB5C2-6823-4F5F-B393-47CEDF3FF8C5}" dt="2022-09-05T03:45:45.216" v="527" actId="478"/>
          <ac:grpSpMkLst>
            <pc:docMk/>
            <pc:sldMk cId="2428539486" sldId="322"/>
            <ac:grpSpMk id="37" creationId="{87573DEC-BC6D-4D0D-719B-CFCFECA7938B}"/>
          </ac:grpSpMkLst>
        </pc:grpChg>
      </pc:sldChg>
      <pc:sldChg chg="del">
        <pc:chgData name="TAN Mei Yi [Harrisdale Senior High School]" userId="f9f029c9-d743-4d60-9f2c-e74bdec1ab07" providerId="ADAL" clId="{D08FB5C2-6823-4F5F-B393-47CEDF3FF8C5}" dt="2022-09-05T03:33:40.283" v="34" actId="47"/>
        <pc:sldMkLst>
          <pc:docMk/>
          <pc:sldMk cId="695205777" sldId="323"/>
        </pc:sldMkLst>
      </pc:sldChg>
      <pc:sldChg chg="addSp delSp modSp add mod ord delAnim modAnim">
        <pc:chgData name="TAN Mei Yi [Harrisdale Senior High School]" userId="f9f029c9-d743-4d60-9f2c-e74bdec1ab07" providerId="ADAL" clId="{D08FB5C2-6823-4F5F-B393-47CEDF3FF8C5}" dt="2022-09-05T04:03:23.869" v="1420" actId="14100"/>
        <pc:sldMkLst>
          <pc:docMk/>
          <pc:sldMk cId="2313031948" sldId="323"/>
        </pc:sldMkLst>
        <pc:spChg chg="del">
          <ac:chgData name="TAN Mei Yi [Harrisdale Senior High School]" userId="f9f029c9-d743-4d60-9f2c-e74bdec1ab07" providerId="ADAL" clId="{D08FB5C2-6823-4F5F-B393-47CEDF3FF8C5}" dt="2022-09-05T03:52:12.846" v="909" actId="478"/>
          <ac:spMkLst>
            <pc:docMk/>
            <pc:sldMk cId="2313031948" sldId="323"/>
            <ac:spMk id="3" creationId="{00000000-0000-0000-0000-000000000000}"/>
          </ac:spMkLst>
        </pc:spChg>
        <pc:spChg chg="del">
          <ac:chgData name="TAN Mei Yi [Harrisdale Senior High School]" userId="f9f029c9-d743-4d60-9f2c-e74bdec1ab07" providerId="ADAL" clId="{D08FB5C2-6823-4F5F-B393-47CEDF3FF8C5}" dt="2022-09-05T03:51:52.262" v="897" actId="478"/>
          <ac:spMkLst>
            <pc:docMk/>
            <pc:sldMk cId="2313031948" sldId="323"/>
            <ac:spMk id="4" creationId="{00000000-0000-0000-0000-000000000000}"/>
          </ac:spMkLst>
        </pc:spChg>
        <pc:spChg chg="del">
          <ac:chgData name="TAN Mei Yi [Harrisdale Senior High School]" userId="f9f029c9-d743-4d60-9f2c-e74bdec1ab07" providerId="ADAL" clId="{D08FB5C2-6823-4F5F-B393-47CEDF3FF8C5}" dt="2022-09-05T03:51:52.262" v="897" actId="478"/>
          <ac:spMkLst>
            <pc:docMk/>
            <pc:sldMk cId="2313031948" sldId="323"/>
            <ac:spMk id="5" creationId="{00000000-0000-0000-0000-000000000000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52:03.388" v="908" actId="478"/>
          <ac:spMkLst>
            <pc:docMk/>
            <pc:sldMk cId="2313031948" sldId="323"/>
            <ac:spMk id="6" creationId="{0B5F42F0-F25F-FE30-0FAD-B9A7A6FF1E60}"/>
          </ac:spMkLst>
        </pc:spChg>
        <pc:spChg chg="del">
          <ac:chgData name="TAN Mei Yi [Harrisdale Senior High School]" userId="f9f029c9-d743-4d60-9f2c-e74bdec1ab07" providerId="ADAL" clId="{D08FB5C2-6823-4F5F-B393-47CEDF3FF8C5}" dt="2022-09-05T03:51:52.262" v="897" actId="478"/>
          <ac:spMkLst>
            <pc:docMk/>
            <pc:sldMk cId="2313031948" sldId="323"/>
            <ac:spMk id="7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55:43.002" v="1012" actId="14100"/>
          <ac:spMkLst>
            <pc:docMk/>
            <pc:sldMk cId="2313031948" sldId="323"/>
            <ac:spMk id="8" creationId="{72FD72F0-D346-4484-930F-8042CBD15A4A}"/>
          </ac:spMkLst>
        </pc:spChg>
        <pc:spChg chg="del">
          <ac:chgData name="TAN Mei Yi [Harrisdale Senior High School]" userId="f9f029c9-d743-4d60-9f2c-e74bdec1ab07" providerId="ADAL" clId="{D08FB5C2-6823-4F5F-B393-47CEDF3FF8C5}" dt="2022-09-05T03:52:00.997" v="907" actId="478"/>
          <ac:spMkLst>
            <pc:docMk/>
            <pc:sldMk cId="2313031948" sldId="323"/>
            <ac:spMk id="9" creationId="{00000000-0000-0000-0000-000000000000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52:15.300" v="910" actId="478"/>
          <ac:spMkLst>
            <pc:docMk/>
            <pc:sldMk cId="2313031948" sldId="323"/>
            <ac:spMk id="11" creationId="{DC2B1BA7-678F-990E-947B-378A4CD807EA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57:33.784" v="1116"/>
          <ac:spMkLst>
            <pc:docMk/>
            <pc:sldMk cId="2313031948" sldId="323"/>
            <ac:spMk id="12" creationId="{BB6A8939-847E-46AF-4D0B-A7C771D27A47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55:47.819" v="1015" actId="478"/>
          <ac:spMkLst>
            <pc:docMk/>
            <pc:sldMk cId="2313031948" sldId="323"/>
            <ac:spMk id="13" creationId="{3F88806A-4545-8839-B67A-9C894F80BDC2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55:55.601" v="1017" actId="1076"/>
          <ac:spMkLst>
            <pc:docMk/>
            <pc:sldMk cId="2313031948" sldId="323"/>
            <ac:spMk id="14" creationId="{5A6BA337-CAF5-EFB2-C647-DD1EAAFA4437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57:03.009" v="1104" actId="14100"/>
          <ac:spMkLst>
            <pc:docMk/>
            <pc:sldMk cId="2313031948" sldId="323"/>
            <ac:spMk id="15" creationId="{D9D692FB-633D-ED4B-7DC9-B4049EA20A3A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56:48.825" v="1091"/>
          <ac:spMkLst>
            <pc:docMk/>
            <pc:sldMk cId="2313031948" sldId="323"/>
            <ac:spMk id="16" creationId="{E64E66F5-5967-098D-1BEE-9C39A226F2B4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17" creationId="{9A7763EA-D0F6-1BAA-8387-23D92026C887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18" creationId="{D975A105-B20B-222D-17B4-B834918A1FAD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58:11.448" v="1150"/>
          <ac:spMkLst>
            <pc:docMk/>
            <pc:sldMk cId="2313031948" sldId="323"/>
            <ac:spMk id="19" creationId="{37B756EE-CBC6-152E-C656-523547C1513F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0" creationId="{771131E0-B589-D200-18EA-9747E0EDA314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1" creationId="{592B0CEF-C38D-44C0-B4AB-91AC646236B9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2" creationId="{BC71C3DC-3BE7-AC57-80F9-D6189B266CC6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3" creationId="{10F1B69C-F4F3-2E21-958B-BDF6EADEAF39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4" creationId="{BC005077-957C-3A49-BADA-11E08356FE7D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5" creationId="{E48428C0-F819-F13D-63C9-52262A384C51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6" creationId="{0C1C37B1-A06C-EFE7-2132-3E8F5069D83C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5.509" v="1409" actId="1076"/>
          <ac:spMkLst>
            <pc:docMk/>
            <pc:sldMk cId="2313031948" sldId="323"/>
            <ac:spMk id="27" creationId="{1E02857C-FF44-F607-53BB-C5E293836F1B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23.869" v="1420" actId="14100"/>
          <ac:spMkLst>
            <pc:docMk/>
            <pc:sldMk cId="2313031948" sldId="323"/>
            <ac:spMk id="28" creationId="{597F9C53-1710-6BD7-DACA-9F8FC38E6193}"/>
          </ac:spMkLst>
        </pc:spChg>
      </pc:sldChg>
      <pc:sldChg chg="addSp delSp modSp add mod delAnim modAnim">
        <pc:chgData name="TAN Mei Yi [Harrisdale Senior High School]" userId="f9f029c9-d743-4d60-9f2c-e74bdec1ab07" providerId="ADAL" clId="{D08FB5C2-6823-4F5F-B393-47CEDF3FF8C5}" dt="2022-09-05T04:16:12.263" v="1977" actId="14100"/>
        <pc:sldMkLst>
          <pc:docMk/>
          <pc:sldMk cId="119995116" sldId="324"/>
        </pc:sldMkLst>
        <pc:spChg chg="add mod">
          <ac:chgData name="TAN Mei Yi [Harrisdale Senior High School]" userId="f9f029c9-d743-4d60-9f2c-e74bdec1ab07" providerId="ADAL" clId="{D08FB5C2-6823-4F5F-B393-47CEDF3FF8C5}" dt="2022-09-05T04:07:30.070" v="1524" actId="1076"/>
          <ac:spMkLst>
            <pc:docMk/>
            <pc:sldMk cId="119995116" sldId="324"/>
            <ac:spMk id="2" creationId="{331FA5BD-4DE7-F98C-5969-08DF7CB15735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2:04.935" v="1889" actId="20577"/>
          <ac:spMkLst>
            <pc:docMk/>
            <pc:sldMk cId="119995116" sldId="324"/>
            <ac:spMk id="3" creationId="{4051E428-691D-39B0-849B-40921DEF1CFA}"/>
          </ac:spMkLst>
        </pc:spChg>
        <pc:spChg chg="mod">
          <ac:chgData name="TAN Mei Yi [Harrisdale Senior High School]" userId="f9f029c9-d743-4d60-9f2c-e74bdec1ab07" providerId="ADAL" clId="{D08FB5C2-6823-4F5F-B393-47CEDF3FF8C5}" dt="2022-09-05T04:07:21.107" v="1521" actId="14100"/>
          <ac:spMkLst>
            <pc:docMk/>
            <pc:sldMk cId="119995116" sldId="324"/>
            <ac:spMk id="4" creationId="{00000000-0000-0000-0000-000000000000}"/>
          </ac:spMkLst>
        </pc:spChg>
        <pc:spChg chg="del">
          <ac:chgData name="TAN Mei Yi [Harrisdale Senior High School]" userId="f9f029c9-d743-4d60-9f2c-e74bdec1ab07" providerId="ADAL" clId="{D08FB5C2-6823-4F5F-B393-47CEDF3FF8C5}" dt="2022-09-05T04:07:24.014" v="1522" actId="478"/>
          <ac:spMkLst>
            <pc:docMk/>
            <pc:sldMk cId="119995116" sldId="324"/>
            <ac:spMk id="5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4:05:14.298" v="1440" actId="20577"/>
          <ac:spMkLst>
            <pc:docMk/>
            <pc:sldMk cId="119995116" sldId="324"/>
            <ac:spMk id="6" creationId="{E5C747CD-46AA-4BD2-BCA0-578F2EE2BD29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8:47.156" v="1588" actId="1076"/>
          <ac:spMkLst>
            <pc:docMk/>
            <pc:sldMk cId="119995116" sldId="324"/>
            <ac:spMk id="7" creationId="{B3B7DE3A-448B-3A10-8F82-5DBB2296244B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9:32.741" v="1733" actId="1076"/>
          <ac:spMkLst>
            <pc:docMk/>
            <pc:sldMk cId="119995116" sldId="324"/>
            <ac:spMk id="8" creationId="{29EA5A85-926B-47EA-F70F-425FEB70AE77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0:08.714" v="1806" actId="1076"/>
          <ac:spMkLst>
            <pc:docMk/>
            <pc:sldMk cId="119995116" sldId="324"/>
            <ac:spMk id="9" creationId="{5F730F65-4944-41D0-5B64-1DDEF627EA8C}"/>
          </ac:spMkLst>
        </pc:spChg>
        <pc:spChg chg="del">
          <ac:chgData name="TAN Mei Yi [Harrisdale Senior High School]" userId="f9f029c9-d743-4d60-9f2c-e74bdec1ab07" providerId="ADAL" clId="{D08FB5C2-6823-4F5F-B393-47CEDF3FF8C5}" dt="2022-09-05T04:07:24.014" v="1522" actId="478"/>
          <ac:spMkLst>
            <pc:docMk/>
            <pc:sldMk cId="119995116" sldId="324"/>
            <ac:spMk id="10" creationId="{00000000-0000-0000-0000-000000000000}"/>
          </ac:spMkLst>
        </pc:spChg>
        <pc:spChg chg="del">
          <ac:chgData name="TAN Mei Yi [Harrisdale Senior High School]" userId="f9f029c9-d743-4d60-9f2c-e74bdec1ab07" providerId="ADAL" clId="{D08FB5C2-6823-4F5F-B393-47CEDF3FF8C5}" dt="2022-09-05T04:07:24.014" v="1522" actId="478"/>
          <ac:spMkLst>
            <pc:docMk/>
            <pc:sldMk cId="119995116" sldId="324"/>
            <ac:spMk id="11" creationId="{00000000-0000-0000-0000-000000000000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5:33.576" v="1940" actId="20577"/>
          <ac:spMkLst>
            <pc:docMk/>
            <pc:sldMk cId="119995116" sldId="324"/>
            <ac:spMk id="12" creationId="{1D094CEB-18D8-FA39-8C1C-F125F5BCDB2F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4:10:13.952" v="1816"/>
          <ac:spMkLst>
            <pc:docMk/>
            <pc:sldMk cId="119995116" sldId="324"/>
            <ac:spMk id="13" creationId="{42A82A41-1173-FEC5-5027-A3B18C473C0A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4:11:35.332" v="1881" actId="478"/>
          <ac:spMkLst>
            <pc:docMk/>
            <pc:sldMk cId="119995116" sldId="324"/>
            <ac:spMk id="14" creationId="{92C7EAA5-B264-B0FD-815B-DCA630C1C69E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5:27.493" v="1937" actId="1076"/>
          <ac:spMkLst>
            <pc:docMk/>
            <pc:sldMk cId="119995116" sldId="324"/>
            <ac:spMk id="15" creationId="{EFB8BEF8-63C3-EF66-4358-2E3F41DD2A49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1:56.176" v="1886" actId="1076"/>
          <ac:spMkLst>
            <pc:docMk/>
            <pc:sldMk cId="119995116" sldId="324"/>
            <ac:spMk id="16" creationId="{6A20E425-6D0D-373F-99AF-9071B7C62BC4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2:14.882" v="1899" actId="20577"/>
          <ac:spMkLst>
            <pc:docMk/>
            <pc:sldMk cId="119995116" sldId="324"/>
            <ac:spMk id="17" creationId="{A5337BA1-2CCB-4AC4-62D5-B99CE63B0562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3:09.461" v="1917" actId="1076"/>
          <ac:spMkLst>
            <pc:docMk/>
            <pc:sldMk cId="119995116" sldId="324"/>
            <ac:spMk id="18" creationId="{29EA953A-FBAF-3FE9-33D8-2F5D42ED9C23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3:24.674" v="1928" actId="1076"/>
          <ac:spMkLst>
            <pc:docMk/>
            <pc:sldMk cId="119995116" sldId="324"/>
            <ac:spMk id="19" creationId="{F6E9D6AA-4DBD-AD51-8620-8ED90B624712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5:51.381" v="1964" actId="20577"/>
          <ac:spMkLst>
            <pc:docMk/>
            <pc:sldMk cId="119995116" sldId="324"/>
            <ac:spMk id="20" creationId="{6A373CD8-43B7-3080-8A2E-3B45607AC810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6:12.263" v="1977" actId="14100"/>
          <ac:spMkLst>
            <pc:docMk/>
            <pc:sldMk cId="119995116" sldId="324"/>
            <ac:spMk id="21" creationId="{2A8768F2-CBF7-5A69-9F76-CFF7DFA35985}"/>
          </ac:spMkLst>
        </pc:spChg>
      </pc:sldChg>
    </pc:docChg>
  </pc:docChgLst>
  <pc:docChgLst>
    <pc:chgData name="TAN Mei Yi [Harrisdale Senior High School]" userId="f9f029c9-d743-4d60-9f2c-e74bdec1ab07" providerId="ADAL" clId="{B65F3EF9-5CA6-4886-B50F-8DAAE7597280}"/>
    <pc:docChg chg="undo custSel addSld delSld modSld sldOrd">
      <pc:chgData name="TAN Mei Yi [Harrisdale Senior High School]" userId="f9f029c9-d743-4d60-9f2c-e74bdec1ab07" providerId="ADAL" clId="{B65F3EF9-5CA6-4886-B50F-8DAAE7597280}" dt="2022-09-12T04:05:53.069" v="4302" actId="20577"/>
      <pc:docMkLst>
        <pc:docMk/>
      </pc:docMkLst>
      <pc:sldChg chg="modSp mod">
        <pc:chgData name="TAN Mei Yi [Harrisdale Senior High School]" userId="f9f029c9-d743-4d60-9f2c-e74bdec1ab07" providerId="ADAL" clId="{B65F3EF9-5CA6-4886-B50F-8DAAE7597280}" dt="2022-09-07T01:35:55.946" v="84" actId="20577"/>
        <pc:sldMkLst>
          <pc:docMk/>
          <pc:sldMk cId="4084730109" sldId="256"/>
        </pc:sldMkLst>
        <pc:spChg chg="mod">
          <ac:chgData name="TAN Mei Yi [Harrisdale Senior High School]" userId="f9f029c9-d743-4d60-9f2c-e74bdec1ab07" providerId="ADAL" clId="{B65F3EF9-5CA6-4886-B50F-8DAAE7597280}" dt="2022-09-07T01:35:55.946" v="84" actId="20577"/>
          <ac:spMkLst>
            <pc:docMk/>
            <pc:sldMk cId="4084730109" sldId="256"/>
            <ac:spMk id="3" creationId="{00000000-0000-0000-0000-000000000000}"/>
          </ac:spMkLst>
        </pc:spChg>
      </pc:sldChg>
      <pc:sldChg chg="del">
        <pc:chgData name="TAN Mei Yi [Harrisdale Senior High School]" userId="f9f029c9-d743-4d60-9f2c-e74bdec1ab07" providerId="ADAL" clId="{B65F3EF9-5CA6-4886-B50F-8DAAE7597280}" dt="2022-09-07T04:05:23.921" v="1712" actId="47"/>
        <pc:sldMkLst>
          <pc:docMk/>
          <pc:sldMk cId="1649820902" sldId="265"/>
        </pc:sldMkLst>
      </pc:sldChg>
      <pc:sldChg chg="del">
        <pc:chgData name="TAN Mei Yi [Harrisdale Senior High School]" userId="f9f029c9-d743-4d60-9f2c-e74bdec1ab07" providerId="ADAL" clId="{B65F3EF9-5CA6-4886-B50F-8DAAE7597280}" dt="2022-09-07T03:49:01.604" v="1151" actId="47"/>
        <pc:sldMkLst>
          <pc:docMk/>
          <pc:sldMk cId="3198166593" sldId="279"/>
        </pc:sldMkLst>
      </pc:sldChg>
      <pc:sldChg chg="del">
        <pc:chgData name="TAN Mei Yi [Harrisdale Senior High School]" userId="f9f029c9-d743-4d60-9f2c-e74bdec1ab07" providerId="ADAL" clId="{B65F3EF9-5CA6-4886-B50F-8DAAE7597280}" dt="2022-09-07T01:36:00.649" v="85" actId="47"/>
        <pc:sldMkLst>
          <pc:docMk/>
          <pc:sldMk cId="3435920941" sldId="280"/>
        </pc:sldMkLst>
      </pc:sldChg>
      <pc:sldChg chg="modSp mod">
        <pc:chgData name="TAN Mei Yi [Harrisdale Senior High School]" userId="f9f029c9-d743-4d60-9f2c-e74bdec1ab07" providerId="ADAL" clId="{B65F3EF9-5CA6-4886-B50F-8DAAE7597280}" dt="2022-09-07T04:05:33.849" v="1720" actId="27636"/>
        <pc:sldMkLst>
          <pc:docMk/>
          <pc:sldMk cId="437418498" sldId="320"/>
        </pc:sldMkLst>
        <pc:spChg chg="mod">
          <ac:chgData name="TAN Mei Yi [Harrisdale Senior High School]" userId="f9f029c9-d743-4d60-9f2c-e74bdec1ab07" providerId="ADAL" clId="{B65F3EF9-5CA6-4886-B50F-8DAAE7597280}" dt="2022-09-07T04:05:33.849" v="1720" actId="27636"/>
          <ac:spMkLst>
            <pc:docMk/>
            <pc:sldMk cId="437418498" sldId="320"/>
            <ac:spMk id="12" creationId="{00000000-0000-0000-0000-000000000000}"/>
          </ac:spMkLst>
        </pc:spChg>
      </pc:sldChg>
      <pc:sldChg chg="del">
        <pc:chgData name="TAN Mei Yi [Harrisdale Senior High School]" userId="f9f029c9-d743-4d60-9f2c-e74bdec1ab07" providerId="ADAL" clId="{B65F3EF9-5CA6-4886-B50F-8DAAE7597280}" dt="2022-09-07T03:49:01.604" v="1151" actId="47"/>
        <pc:sldMkLst>
          <pc:docMk/>
          <pc:sldMk cId="3104745158" sldId="321"/>
        </pc:sldMkLst>
      </pc:sldChg>
      <pc:sldChg chg="addSp delSp modSp mod delAnim modAnim">
        <pc:chgData name="TAN Mei Yi [Harrisdale Senior High School]" userId="f9f029c9-d743-4d60-9f2c-e74bdec1ab07" providerId="ADAL" clId="{B65F3EF9-5CA6-4886-B50F-8DAAE7597280}" dt="2022-09-07T02:58:33.550" v="364" actId="20577"/>
        <pc:sldMkLst>
          <pc:docMk/>
          <pc:sldMk cId="827979568" sldId="325"/>
        </pc:sldMkLst>
        <pc:spChg chg="add mod">
          <ac:chgData name="TAN Mei Yi [Harrisdale Senior High School]" userId="f9f029c9-d743-4d60-9f2c-e74bdec1ab07" providerId="ADAL" clId="{B65F3EF9-5CA6-4886-B50F-8DAAE7597280}" dt="2022-09-07T01:37:21.898" v="185" actId="1076"/>
          <ac:spMkLst>
            <pc:docMk/>
            <pc:sldMk cId="827979568" sldId="325"/>
            <ac:spMk id="2" creationId="{68CD5C9E-10A7-3DA1-4E4D-1F3BCD41EE0A}"/>
          </ac:spMkLst>
        </pc:spChg>
        <pc:spChg chg="mod">
          <ac:chgData name="TAN Mei Yi [Harrisdale Senior High School]" userId="f9f029c9-d743-4d60-9f2c-e74bdec1ab07" providerId="ADAL" clId="{B65F3EF9-5CA6-4886-B50F-8DAAE7597280}" dt="2022-09-07T01:36:52.361" v="164" actId="27636"/>
          <ac:spMkLst>
            <pc:docMk/>
            <pc:sldMk cId="827979568" sldId="325"/>
            <ac:spMk id="3" creationId="{00000000-0000-0000-0000-000000000000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37:35.177" v="196" actId="1076"/>
          <ac:spMkLst>
            <pc:docMk/>
            <pc:sldMk cId="827979568" sldId="325"/>
            <ac:spMk id="5" creationId="{7E13DF3F-BB24-F936-78A4-B2CD8B4D6036}"/>
          </ac:spMkLst>
        </pc:spChg>
        <pc:spChg chg="del">
          <ac:chgData name="TAN Mei Yi [Harrisdale Senior High School]" userId="f9f029c9-d743-4d60-9f2c-e74bdec1ab07" providerId="ADAL" clId="{B65F3EF9-5CA6-4886-B50F-8DAAE7597280}" dt="2022-09-07T01:36:14.127" v="108" actId="478"/>
          <ac:spMkLst>
            <pc:docMk/>
            <pc:sldMk cId="827979568" sldId="325"/>
            <ac:spMk id="6" creationId="{5A3CA056-E78E-C63D-7A44-4C48EF21CD27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37:48.803" v="204" actId="1076"/>
          <ac:spMkLst>
            <pc:docMk/>
            <pc:sldMk cId="827979568" sldId="325"/>
            <ac:spMk id="7" creationId="{9B8DC94D-1379-A3C5-B58D-1EC8DC6719B1}"/>
          </ac:spMkLst>
        </pc:spChg>
        <pc:spChg chg="mod">
          <ac:chgData name="TAN Mei Yi [Harrisdale Senior High School]" userId="f9f029c9-d743-4d60-9f2c-e74bdec1ab07" providerId="ADAL" clId="{B65F3EF9-5CA6-4886-B50F-8DAAE7597280}" dt="2022-09-07T01:36:09.527" v="107" actId="20577"/>
          <ac:spMkLst>
            <pc:docMk/>
            <pc:sldMk cId="827979568" sldId="325"/>
            <ac:spMk id="8" creationId="{72FD72F0-D346-4484-930F-8042CBD15A4A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38:00.938" v="213" actId="1076"/>
          <ac:spMkLst>
            <pc:docMk/>
            <pc:sldMk cId="827979568" sldId="325"/>
            <ac:spMk id="9" creationId="{3E6217F7-7E97-9787-C4FA-84BF7238E001}"/>
          </ac:spMkLst>
        </pc:spChg>
        <pc:spChg chg="mod">
          <ac:chgData name="TAN Mei Yi [Harrisdale Senior High School]" userId="f9f029c9-d743-4d60-9f2c-e74bdec1ab07" providerId="ADAL" clId="{B65F3EF9-5CA6-4886-B50F-8DAAE7597280}" dt="2022-09-07T01:37:10.601" v="174" actId="1076"/>
          <ac:spMkLst>
            <pc:docMk/>
            <pc:sldMk cId="827979568" sldId="325"/>
            <ac:spMk id="10" creationId="{CCC0328F-65C5-8DF5-75C4-96087A5D604A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38:44.382" v="216" actId="20577"/>
          <ac:spMkLst>
            <pc:docMk/>
            <pc:sldMk cId="827979568" sldId="325"/>
            <ac:spMk id="11" creationId="{699672CA-0B00-2D60-E741-61C6570950BE}"/>
          </ac:spMkLst>
        </pc:spChg>
        <pc:spChg chg="del">
          <ac:chgData name="TAN Mei Yi [Harrisdale Senior High School]" userId="f9f029c9-d743-4d60-9f2c-e74bdec1ab07" providerId="ADAL" clId="{B65F3EF9-5CA6-4886-B50F-8DAAE7597280}" dt="2022-09-07T01:37:16.208" v="177" actId="478"/>
          <ac:spMkLst>
            <pc:docMk/>
            <pc:sldMk cId="827979568" sldId="325"/>
            <ac:spMk id="12" creationId="{A99721F5-4835-747C-4231-94B0C97CC7B4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38:52.660" v="219" actId="20577"/>
          <ac:spMkLst>
            <pc:docMk/>
            <pc:sldMk cId="827979568" sldId="325"/>
            <ac:spMk id="13" creationId="{E105E646-0E65-8215-E2FE-8B84D5BA77CD}"/>
          </ac:spMkLst>
        </pc:spChg>
        <pc:spChg chg="del">
          <ac:chgData name="TAN Mei Yi [Harrisdale Senior High School]" userId="f9f029c9-d743-4d60-9f2c-e74bdec1ab07" providerId="ADAL" clId="{B65F3EF9-5CA6-4886-B50F-8DAAE7597280}" dt="2022-09-07T01:37:16.208" v="177" actId="478"/>
          <ac:spMkLst>
            <pc:docMk/>
            <pc:sldMk cId="827979568" sldId="325"/>
            <ac:spMk id="14" creationId="{48D0F5BD-DB60-C41D-6B78-9468D02FFD0E}"/>
          </ac:spMkLst>
        </pc:spChg>
        <pc:spChg chg="del">
          <ac:chgData name="TAN Mei Yi [Harrisdale Senior High School]" userId="f9f029c9-d743-4d60-9f2c-e74bdec1ab07" providerId="ADAL" clId="{B65F3EF9-5CA6-4886-B50F-8DAAE7597280}" dt="2022-09-07T01:37:16.208" v="177" actId="478"/>
          <ac:spMkLst>
            <pc:docMk/>
            <pc:sldMk cId="827979568" sldId="325"/>
            <ac:spMk id="15" creationId="{5AD49A5B-B53C-2A85-3A60-C9E7FEA590F2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39:02.568" v="222" actId="20577"/>
          <ac:spMkLst>
            <pc:docMk/>
            <pc:sldMk cId="827979568" sldId="325"/>
            <ac:spMk id="16" creationId="{A6206125-EE52-1C4D-E98E-0958AE9E402D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39:33.167" v="264" actId="1076"/>
          <ac:spMkLst>
            <pc:docMk/>
            <pc:sldMk cId="827979568" sldId="325"/>
            <ac:spMk id="17" creationId="{57522FA3-3183-5CA3-B4BB-DB19517316A8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40:01.754" v="295" actId="1076"/>
          <ac:spMkLst>
            <pc:docMk/>
            <pc:sldMk cId="827979568" sldId="325"/>
            <ac:spMk id="18" creationId="{3DA98438-C677-6954-E6D2-4B99A43BCE08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40:14.024" v="310" actId="1076"/>
          <ac:spMkLst>
            <pc:docMk/>
            <pc:sldMk cId="827979568" sldId="325"/>
            <ac:spMk id="19" creationId="{FF59565D-FB73-52E8-6608-BC17B41FD847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2:58:33.550" v="364" actId="20577"/>
          <ac:spMkLst>
            <pc:docMk/>
            <pc:sldMk cId="827979568" sldId="325"/>
            <ac:spMk id="20" creationId="{626EDCBB-DE5A-26AA-CCBB-8486CD160232}"/>
          </ac:spMkLst>
        </pc:spChg>
        <pc:picChg chg="del">
          <ac:chgData name="TAN Mei Yi [Harrisdale Senior High School]" userId="f9f029c9-d743-4d60-9f2c-e74bdec1ab07" providerId="ADAL" clId="{B65F3EF9-5CA6-4886-B50F-8DAAE7597280}" dt="2022-09-07T01:36:14.127" v="108" actId="478"/>
          <ac:picMkLst>
            <pc:docMk/>
            <pc:sldMk cId="827979568" sldId="325"/>
            <ac:picMk id="4" creationId="{EAC647BF-FBF6-B524-C632-6203FA7CE1AC}"/>
          </ac:picMkLst>
        </pc:picChg>
      </pc:sldChg>
      <pc:sldChg chg="addSp delSp modSp mod delAnim modAnim">
        <pc:chgData name="TAN Mei Yi [Harrisdale Senior High School]" userId="f9f029c9-d743-4d60-9f2c-e74bdec1ab07" providerId="ADAL" clId="{B65F3EF9-5CA6-4886-B50F-8DAAE7597280}" dt="2022-09-07T04:05:10.986" v="1711" actId="1076"/>
        <pc:sldMkLst>
          <pc:docMk/>
          <pc:sldMk cId="1019215549" sldId="326"/>
        </pc:sldMkLst>
        <pc:spChg chg="mod">
          <ac:chgData name="TAN Mei Yi [Harrisdale Senior High School]" userId="f9f029c9-d743-4d60-9f2c-e74bdec1ab07" providerId="ADAL" clId="{B65F3EF9-5CA6-4886-B50F-8DAAE7597280}" dt="2022-09-07T04:03:18.100" v="1683" actId="1076"/>
          <ac:spMkLst>
            <pc:docMk/>
            <pc:sldMk cId="1019215549" sldId="326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7T04:03:22.276" v="1684" actId="1076"/>
          <ac:spMkLst>
            <pc:docMk/>
            <pc:sldMk cId="1019215549" sldId="326"/>
            <ac:spMk id="3" creationId="{2DA99EBE-D3EA-40DE-AA30-DE97E2D25D6E}"/>
          </ac:spMkLst>
        </pc:spChg>
        <pc:spChg chg="mod">
          <ac:chgData name="TAN Mei Yi [Harrisdale Senior High School]" userId="f9f029c9-d743-4d60-9f2c-e74bdec1ab07" providerId="ADAL" clId="{B65F3EF9-5CA6-4886-B50F-8DAAE7597280}" dt="2022-09-07T04:02:59.838" v="1681" actId="404"/>
          <ac:spMkLst>
            <pc:docMk/>
            <pc:sldMk cId="1019215549" sldId="326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7T04:03:35.006" v="1687" actId="14100"/>
          <ac:spMkLst>
            <pc:docMk/>
            <pc:sldMk cId="1019215549" sldId="326"/>
            <ac:spMk id="5" creationId="{1E457901-1C03-369C-F512-F6F96181F2E0}"/>
          </ac:spMkLst>
        </pc:spChg>
        <pc:spChg chg="del">
          <ac:chgData name="TAN Mei Yi [Harrisdale Senior High School]" userId="f9f029c9-d743-4d60-9f2c-e74bdec1ab07" providerId="ADAL" clId="{B65F3EF9-5CA6-4886-B50F-8DAAE7597280}" dt="2022-09-07T03:52:37.686" v="1298" actId="478"/>
          <ac:spMkLst>
            <pc:docMk/>
            <pc:sldMk cId="1019215549" sldId="326"/>
            <ac:spMk id="7" creationId="{10F72F18-1662-60C5-7DF4-E9DF00FFD047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3:41.134" v="1689" actId="1076"/>
          <ac:spMkLst>
            <pc:docMk/>
            <pc:sldMk cId="1019215549" sldId="326"/>
            <ac:spMk id="12" creationId="{DC2E38E2-10A1-11E5-D230-723D33DA440C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3:45.128" v="1690" actId="1076"/>
          <ac:spMkLst>
            <pc:docMk/>
            <pc:sldMk cId="1019215549" sldId="326"/>
            <ac:spMk id="13" creationId="{FC9F69EF-B72E-EF5F-A8D5-1C954AE7F930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3:48.932" v="1691" actId="1076"/>
          <ac:spMkLst>
            <pc:docMk/>
            <pc:sldMk cId="1019215549" sldId="326"/>
            <ac:spMk id="14" creationId="{8A21AA17-88CC-4D1E-762A-875588814458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3:54.085" v="1692" actId="1076"/>
          <ac:spMkLst>
            <pc:docMk/>
            <pc:sldMk cId="1019215549" sldId="326"/>
            <ac:spMk id="15" creationId="{D604C321-4AB6-789D-D381-FC07EEA4B3B9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3:54.085" v="1692" actId="1076"/>
          <ac:spMkLst>
            <pc:docMk/>
            <pc:sldMk cId="1019215549" sldId="326"/>
            <ac:spMk id="16" creationId="{BC39FA87-ADA9-15ED-D9F2-9BEC23886C32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4:12.920" v="1695" actId="1076"/>
          <ac:spMkLst>
            <pc:docMk/>
            <pc:sldMk cId="1019215549" sldId="326"/>
            <ac:spMk id="17" creationId="{6ED2F755-C160-72E1-6F0F-746FF1032574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4:19.123" v="1696" actId="1076"/>
          <ac:spMkLst>
            <pc:docMk/>
            <pc:sldMk cId="1019215549" sldId="326"/>
            <ac:spMk id="18" creationId="{8CC78E38-F1D3-A210-C364-C44F26B00433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4:12.920" v="1695" actId="1076"/>
          <ac:spMkLst>
            <pc:docMk/>
            <pc:sldMk cId="1019215549" sldId="326"/>
            <ac:spMk id="27" creationId="{A8944CEA-2C1F-2DF3-E767-478B8CC5FA86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4:28.427" v="1698" actId="1076"/>
          <ac:spMkLst>
            <pc:docMk/>
            <pc:sldMk cId="1019215549" sldId="326"/>
            <ac:spMk id="28" creationId="{934252C3-74DC-94C2-8770-89317DFC6838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4:32.626" v="1699" actId="1076"/>
          <ac:spMkLst>
            <pc:docMk/>
            <pc:sldMk cId="1019215549" sldId="326"/>
            <ac:spMk id="29" creationId="{A5227E76-E0CD-67C5-CE3C-695252413E84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4:06.341" v="1694" actId="1076"/>
          <ac:spMkLst>
            <pc:docMk/>
            <pc:sldMk cId="1019215549" sldId="326"/>
            <ac:spMk id="32" creationId="{4D1E4DBE-BEEF-52F8-2495-3DC53CDF3000}"/>
          </ac:spMkLst>
        </pc:spChg>
        <pc:spChg chg="add del mod">
          <ac:chgData name="TAN Mei Yi [Harrisdale Senior High School]" userId="f9f029c9-d743-4d60-9f2c-e74bdec1ab07" providerId="ADAL" clId="{B65F3EF9-5CA6-4886-B50F-8DAAE7597280}" dt="2022-09-07T04:04:48.791" v="1704" actId="478"/>
          <ac:spMkLst>
            <pc:docMk/>
            <pc:sldMk cId="1019215549" sldId="326"/>
            <ac:spMk id="33" creationId="{68B05202-4338-5F60-684A-1156FEBCFF19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5:07.779" v="1710" actId="14100"/>
          <ac:spMkLst>
            <pc:docMk/>
            <pc:sldMk cId="1019215549" sldId="326"/>
            <ac:spMk id="34" creationId="{CECBE317-DD47-2D23-FFB8-475EE3242062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5:10.986" v="1711" actId="1076"/>
          <ac:spMkLst>
            <pc:docMk/>
            <pc:sldMk cId="1019215549" sldId="326"/>
            <ac:spMk id="35" creationId="{5E714DF3-140F-93A9-C4E9-9821180D86C9}"/>
          </ac:spMkLst>
        </pc:spChg>
        <pc:spChg chg="mod">
          <ac:chgData name="TAN Mei Yi [Harrisdale Senior High School]" userId="f9f029c9-d743-4d60-9f2c-e74bdec1ab07" providerId="ADAL" clId="{B65F3EF9-5CA6-4886-B50F-8DAAE7597280}" dt="2022-09-07T04:03:11" v="1682" actId="404"/>
          <ac:spMkLst>
            <pc:docMk/>
            <pc:sldMk cId="1019215549" sldId="326"/>
            <ac:spMk id="58" creationId="{3490ED8B-5FA3-F685-ED87-3C505330237F}"/>
          </ac:spMkLst>
        </pc:spChg>
        <pc:grpChg chg="mod">
          <ac:chgData name="TAN Mei Yi [Harrisdale Senior High School]" userId="f9f029c9-d743-4d60-9f2c-e74bdec1ab07" providerId="ADAL" clId="{B65F3EF9-5CA6-4886-B50F-8DAAE7597280}" dt="2022-09-07T04:04:12.920" v="1695" actId="1076"/>
          <ac:grpSpMkLst>
            <pc:docMk/>
            <pc:sldMk cId="1019215549" sldId="326"/>
            <ac:grpSpMk id="26" creationId="{6BE8B080-EB0D-C4E9-55EE-DB6E95CD6130}"/>
          </ac:grpSpMkLst>
        </pc:grpChg>
        <pc:picChg chg="add del mod">
          <ac:chgData name="TAN Mei Yi [Harrisdale Senior High School]" userId="f9f029c9-d743-4d60-9f2c-e74bdec1ab07" providerId="ADAL" clId="{B65F3EF9-5CA6-4886-B50F-8DAAE7597280}" dt="2022-09-07T04:00:55.518" v="1637" actId="478"/>
          <ac:picMkLst>
            <pc:docMk/>
            <pc:sldMk cId="1019215549" sldId="326"/>
            <ac:picMk id="9" creationId="{2FC06369-D199-95C5-123E-20DA1BE4A8FC}"/>
          </ac:picMkLst>
        </pc:picChg>
        <pc:picChg chg="add del mod">
          <ac:chgData name="TAN Mei Yi [Harrisdale Senior High School]" userId="f9f029c9-d743-4d60-9f2c-e74bdec1ab07" providerId="ADAL" clId="{B65F3EF9-5CA6-4886-B50F-8DAAE7597280}" dt="2022-09-07T03:52:39.100" v="1299" actId="478"/>
          <ac:picMkLst>
            <pc:docMk/>
            <pc:sldMk cId="1019215549" sldId="326"/>
            <ac:picMk id="11" creationId="{CBB168AE-16D2-6184-10B1-8D7846019123}"/>
          </ac:picMkLst>
        </pc:picChg>
        <pc:picChg chg="add mod">
          <ac:chgData name="TAN Mei Yi [Harrisdale Senior High School]" userId="f9f029c9-d743-4d60-9f2c-e74bdec1ab07" providerId="ADAL" clId="{B65F3EF9-5CA6-4886-B50F-8DAAE7597280}" dt="2022-09-07T04:04:41.433" v="1701" actId="1076"/>
          <ac:picMkLst>
            <pc:docMk/>
            <pc:sldMk cId="1019215549" sldId="326"/>
            <ac:picMk id="31" creationId="{26BB8802-A359-83BD-9F77-DD06F5C3AC74}"/>
          </ac:picMkLst>
        </pc:picChg>
        <pc:inkChg chg="add del">
          <ac:chgData name="TAN Mei Yi [Harrisdale Senior High School]" userId="f9f029c9-d743-4d60-9f2c-e74bdec1ab07" providerId="ADAL" clId="{B65F3EF9-5CA6-4886-B50F-8DAAE7597280}" dt="2022-09-07T03:57:59.008" v="1497"/>
          <ac:inkMkLst>
            <pc:docMk/>
            <pc:sldMk cId="1019215549" sldId="326"/>
            <ac:inkMk id="19" creationId="{225D1B90-980E-B3BE-266C-6E9EF6D45DDA}"/>
          </ac:inkMkLst>
        </pc:inkChg>
        <pc:inkChg chg="add mod">
          <ac:chgData name="TAN Mei Yi [Harrisdale Senior High School]" userId="f9f029c9-d743-4d60-9f2c-e74bdec1ab07" providerId="ADAL" clId="{B65F3EF9-5CA6-4886-B50F-8DAAE7597280}" dt="2022-09-07T03:58:11.839" v="1505"/>
          <ac:inkMkLst>
            <pc:docMk/>
            <pc:sldMk cId="1019215549" sldId="326"/>
            <ac:inkMk id="20" creationId="{5CBC06A4-0F97-DDD2-D87E-1CE0BAD037E3}"/>
          </ac:inkMkLst>
        </pc:inkChg>
        <pc:inkChg chg="add mod">
          <ac:chgData name="TAN Mei Yi [Harrisdale Senior High School]" userId="f9f029c9-d743-4d60-9f2c-e74bdec1ab07" providerId="ADAL" clId="{B65F3EF9-5CA6-4886-B50F-8DAAE7597280}" dt="2022-09-07T03:58:11.839" v="1505"/>
          <ac:inkMkLst>
            <pc:docMk/>
            <pc:sldMk cId="1019215549" sldId="326"/>
            <ac:inkMk id="21" creationId="{2B1CAE03-10D4-70D6-8309-6ADB8D49C9A8}"/>
          </ac:inkMkLst>
        </pc:inkChg>
        <pc:inkChg chg="add mod">
          <ac:chgData name="TAN Mei Yi [Harrisdale Senior High School]" userId="f9f029c9-d743-4d60-9f2c-e74bdec1ab07" providerId="ADAL" clId="{B65F3EF9-5CA6-4886-B50F-8DAAE7597280}" dt="2022-09-07T03:58:11.839" v="1505"/>
          <ac:inkMkLst>
            <pc:docMk/>
            <pc:sldMk cId="1019215549" sldId="326"/>
            <ac:inkMk id="22" creationId="{9E4873C1-60AF-22E6-8BA1-2B907DFE07B7}"/>
          </ac:inkMkLst>
        </pc:inkChg>
        <pc:inkChg chg="add mod">
          <ac:chgData name="TAN Mei Yi [Harrisdale Senior High School]" userId="f9f029c9-d743-4d60-9f2c-e74bdec1ab07" providerId="ADAL" clId="{B65F3EF9-5CA6-4886-B50F-8DAAE7597280}" dt="2022-09-07T03:58:11.839" v="1505"/>
          <ac:inkMkLst>
            <pc:docMk/>
            <pc:sldMk cId="1019215549" sldId="326"/>
            <ac:inkMk id="23" creationId="{01AB3FAA-ECE4-49BC-B83A-88E8F70C4FD8}"/>
          </ac:inkMkLst>
        </pc:inkChg>
        <pc:inkChg chg="add mod">
          <ac:chgData name="TAN Mei Yi [Harrisdale Senior High School]" userId="f9f029c9-d743-4d60-9f2c-e74bdec1ab07" providerId="ADAL" clId="{B65F3EF9-5CA6-4886-B50F-8DAAE7597280}" dt="2022-09-07T03:58:11.839" v="1505"/>
          <ac:inkMkLst>
            <pc:docMk/>
            <pc:sldMk cId="1019215549" sldId="326"/>
            <ac:inkMk id="24" creationId="{E3E9A80E-DCE3-528D-B854-A6906F76AA59}"/>
          </ac:inkMkLst>
        </pc:inkChg>
        <pc:inkChg chg="add mod">
          <ac:chgData name="TAN Mei Yi [Harrisdale Senior High School]" userId="f9f029c9-d743-4d60-9f2c-e74bdec1ab07" providerId="ADAL" clId="{B65F3EF9-5CA6-4886-B50F-8DAAE7597280}" dt="2022-09-07T03:58:11.839" v="1505"/>
          <ac:inkMkLst>
            <pc:docMk/>
            <pc:sldMk cId="1019215549" sldId="326"/>
            <ac:inkMk id="25" creationId="{E85A2C5A-A243-9FC7-AE2F-673824F79AD7}"/>
          </ac:inkMkLst>
        </pc:inkChg>
      </pc:sldChg>
      <pc:sldChg chg="del">
        <pc:chgData name="TAN Mei Yi [Harrisdale Senior High School]" userId="f9f029c9-d743-4d60-9f2c-e74bdec1ab07" providerId="ADAL" clId="{B65F3EF9-5CA6-4886-B50F-8DAAE7597280}" dt="2022-09-07T04:05:23.921" v="1712" actId="47"/>
        <pc:sldMkLst>
          <pc:docMk/>
          <pc:sldMk cId="2704288566" sldId="327"/>
        </pc:sldMkLst>
      </pc:sldChg>
      <pc:sldChg chg="addSp delSp modSp add mod delAnim modAnim">
        <pc:chgData name="TAN Mei Yi [Harrisdale Senior High School]" userId="f9f029c9-d743-4d60-9f2c-e74bdec1ab07" providerId="ADAL" clId="{B65F3EF9-5CA6-4886-B50F-8DAAE7597280}" dt="2022-09-07T04:00:43.675" v="1636" actId="20577"/>
        <pc:sldMkLst>
          <pc:docMk/>
          <pc:sldMk cId="495239490" sldId="328"/>
        </pc:sldMkLst>
        <pc:spChg chg="mod">
          <ac:chgData name="TAN Mei Yi [Harrisdale Senior High School]" userId="f9f029c9-d743-4d60-9f2c-e74bdec1ab07" providerId="ADAL" clId="{B65F3EF9-5CA6-4886-B50F-8DAAE7597280}" dt="2022-09-07T03:43:02.934" v="1146" actId="1076"/>
          <ac:spMkLst>
            <pc:docMk/>
            <pc:sldMk cId="495239490" sldId="328"/>
            <ac:spMk id="2" creationId="{68CD5C9E-10A7-3DA1-4E4D-1F3BCD41EE0A}"/>
          </ac:spMkLst>
        </pc:spChg>
        <pc:spChg chg="mod">
          <ac:chgData name="TAN Mei Yi [Harrisdale Senior High School]" userId="f9f029c9-d743-4d60-9f2c-e74bdec1ab07" providerId="ADAL" clId="{B65F3EF9-5CA6-4886-B50F-8DAAE7597280}" dt="2022-09-07T03:03:21.650" v="392" actId="20577"/>
          <ac:spMkLst>
            <pc:docMk/>
            <pc:sldMk cId="495239490" sldId="328"/>
            <ac:spMk id="3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7T03:43:06.928" v="1147" actId="1076"/>
          <ac:spMkLst>
            <pc:docMk/>
            <pc:sldMk cId="495239490" sldId="328"/>
            <ac:spMk id="5" creationId="{7E13DF3F-BB24-F936-78A4-B2CD8B4D6036}"/>
          </ac:spMkLst>
        </pc:spChg>
        <pc:spChg chg="mod">
          <ac:chgData name="TAN Mei Yi [Harrisdale Senior High School]" userId="f9f029c9-d743-4d60-9f2c-e74bdec1ab07" providerId="ADAL" clId="{B65F3EF9-5CA6-4886-B50F-8DAAE7597280}" dt="2022-09-07T03:43:06.928" v="1147" actId="1076"/>
          <ac:spMkLst>
            <pc:docMk/>
            <pc:sldMk cId="495239490" sldId="328"/>
            <ac:spMk id="7" creationId="{9B8DC94D-1379-A3C5-B58D-1EC8DC6719B1}"/>
          </ac:spMkLst>
        </pc:spChg>
        <pc:spChg chg="mod">
          <ac:chgData name="TAN Mei Yi [Harrisdale Senior High School]" userId="f9f029c9-d743-4d60-9f2c-e74bdec1ab07" providerId="ADAL" clId="{B65F3EF9-5CA6-4886-B50F-8DAAE7597280}" dt="2022-09-07T03:19:21.414" v="410" actId="14100"/>
          <ac:spMkLst>
            <pc:docMk/>
            <pc:sldMk cId="495239490" sldId="328"/>
            <ac:spMk id="8" creationId="{72FD72F0-D346-4484-930F-8042CBD15A4A}"/>
          </ac:spMkLst>
        </pc:spChg>
        <pc:spChg chg="del">
          <ac:chgData name="TAN Mei Yi [Harrisdale Senior High School]" userId="f9f029c9-d743-4d60-9f2c-e74bdec1ab07" providerId="ADAL" clId="{B65F3EF9-5CA6-4886-B50F-8DAAE7597280}" dt="2022-09-07T03:20:34.862" v="411" actId="478"/>
          <ac:spMkLst>
            <pc:docMk/>
            <pc:sldMk cId="495239490" sldId="328"/>
            <ac:spMk id="9" creationId="{3E6217F7-7E97-9787-C4FA-84BF7238E001}"/>
          </ac:spMkLst>
        </pc:spChg>
        <pc:spChg chg="mod">
          <ac:chgData name="TAN Mei Yi [Harrisdale Senior High School]" userId="f9f029c9-d743-4d60-9f2c-e74bdec1ab07" providerId="ADAL" clId="{B65F3EF9-5CA6-4886-B50F-8DAAE7597280}" dt="2022-09-07T03:43:02.934" v="1146" actId="1076"/>
          <ac:spMkLst>
            <pc:docMk/>
            <pc:sldMk cId="495239490" sldId="328"/>
            <ac:spMk id="10" creationId="{CCC0328F-65C5-8DF5-75C4-96087A5D604A}"/>
          </ac:spMkLst>
        </pc:spChg>
        <pc:spChg chg="del">
          <ac:chgData name="TAN Mei Yi [Harrisdale Senior High School]" userId="f9f029c9-d743-4d60-9f2c-e74bdec1ab07" providerId="ADAL" clId="{B65F3EF9-5CA6-4886-B50F-8DAAE7597280}" dt="2022-09-07T03:20:34.862" v="411" actId="478"/>
          <ac:spMkLst>
            <pc:docMk/>
            <pc:sldMk cId="495239490" sldId="328"/>
            <ac:spMk id="11" creationId="{699672CA-0B00-2D60-E741-61C6570950BE}"/>
          </ac:spMkLst>
        </pc:spChg>
        <pc:spChg chg="del">
          <ac:chgData name="TAN Mei Yi [Harrisdale Senior High School]" userId="f9f029c9-d743-4d60-9f2c-e74bdec1ab07" providerId="ADAL" clId="{B65F3EF9-5CA6-4886-B50F-8DAAE7597280}" dt="2022-09-07T03:20:34.862" v="411" actId="478"/>
          <ac:spMkLst>
            <pc:docMk/>
            <pc:sldMk cId="495239490" sldId="328"/>
            <ac:spMk id="13" creationId="{E105E646-0E65-8215-E2FE-8B84D5BA77CD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0:43.675" v="1636" actId="20577"/>
          <ac:spMkLst>
            <pc:docMk/>
            <pc:sldMk cId="495239490" sldId="328"/>
            <ac:spMk id="15" creationId="{5F43136C-B22E-6952-65D4-25230EA2FFAB}"/>
          </ac:spMkLst>
        </pc:spChg>
        <pc:spChg chg="del">
          <ac:chgData name="TAN Mei Yi [Harrisdale Senior High School]" userId="f9f029c9-d743-4d60-9f2c-e74bdec1ab07" providerId="ADAL" clId="{B65F3EF9-5CA6-4886-B50F-8DAAE7597280}" dt="2022-09-07T03:20:34.862" v="411" actId="478"/>
          <ac:spMkLst>
            <pc:docMk/>
            <pc:sldMk cId="495239490" sldId="328"/>
            <ac:spMk id="16" creationId="{A6206125-EE52-1C4D-E98E-0958AE9E402D}"/>
          </ac:spMkLst>
        </pc:spChg>
        <pc:spChg chg="del">
          <ac:chgData name="TAN Mei Yi [Harrisdale Senior High School]" userId="f9f029c9-d743-4d60-9f2c-e74bdec1ab07" providerId="ADAL" clId="{B65F3EF9-5CA6-4886-B50F-8DAAE7597280}" dt="2022-09-07T03:20:40.535" v="413" actId="478"/>
          <ac:spMkLst>
            <pc:docMk/>
            <pc:sldMk cId="495239490" sldId="328"/>
            <ac:spMk id="17" creationId="{57522FA3-3183-5CA3-B4BB-DB19517316A8}"/>
          </ac:spMkLst>
        </pc:spChg>
        <pc:spChg chg="del">
          <ac:chgData name="TAN Mei Yi [Harrisdale Senior High School]" userId="f9f029c9-d743-4d60-9f2c-e74bdec1ab07" providerId="ADAL" clId="{B65F3EF9-5CA6-4886-B50F-8DAAE7597280}" dt="2022-09-07T03:20:37.454" v="412" actId="478"/>
          <ac:spMkLst>
            <pc:docMk/>
            <pc:sldMk cId="495239490" sldId="328"/>
            <ac:spMk id="18" creationId="{3DA98438-C677-6954-E6D2-4B99A43BCE08}"/>
          </ac:spMkLst>
        </pc:spChg>
        <pc:spChg chg="del">
          <ac:chgData name="TAN Mei Yi [Harrisdale Senior High School]" userId="f9f029c9-d743-4d60-9f2c-e74bdec1ab07" providerId="ADAL" clId="{B65F3EF9-5CA6-4886-B50F-8DAAE7597280}" dt="2022-09-07T03:20:40.535" v="413" actId="478"/>
          <ac:spMkLst>
            <pc:docMk/>
            <pc:sldMk cId="495239490" sldId="328"/>
            <ac:spMk id="19" creationId="{FF59565D-FB73-52E8-6608-BC17B41FD847}"/>
          </ac:spMkLst>
        </pc:spChg>
        <pc:spChg chg="del">
          <ac:chgData name="TAN Mei Yi [Harrisdale Senior High School]" userId="f9f029c9-d743-4d60-9f2c-e74bdec1ab07" providerId="ADAL" clId="{B65F3EF9-5CA6-4886-B50F-8DAAE7597280}" dt="2022-09-07T03:37:48.583" v="750" actId="478"/>
          <ac:spMkLst>
            <pc:docMk/>
            <pc:sldMk cId="495239490" sldId="328"/>
            <ac:spMk id="20" creationId="{626EDCBB-DE5A-26AA-CCBB-8486CD160232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3:43:10.880" v="1148" actId="1076"/>
          <ac:spMkLst>
            <pc:docMk/>
            <pc:sldMk cId="495239490" sldId="328"/>
            <ac:spMk id="21" creationId="{9C9D855D-8341-08E3-639C-CA4F79265542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3:43:14.866" v="1149" actId="1076"/>
          <ac:spMkLst>
            <pc:docMk/>
            <pc:sldMk cId="495239490" sldId="328"/>
            <ac:spMk id="22" creationId="{E186034E-2FCD-7F1A-19FB-AE396F248EEB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3:43:17.652" v="1150" actId="1076"/>
          <ac:spMkLst>
            <pc:docMk/>
            <pc:sldMk cId="495239490" sldId="328"/>
            <ac:spMk id="29" creationId="{409373AB-617B-3F11-F71B-E989020F67F5}"/>
          </ac:spMkLst>
        </pc:spChg>
        <pc:picChg chg="add del mod">
          <ac:chgData name="TAN Mei Yi [Harrisdale Senior High School]" userId="f9f029c9-d743-4d60-9f2c-e74bdec1ab07" providerId="ADAL" clId="{B65F3EF9-5CA6-4886-B50F-8DAAE7597280}" dt="2022-09-07T03:39:13.186" v="857" actId="478"/>
          <ac:picMkLst>
            <pc:docMk/>
            <pc:sldMk cId="495239490" sldId="328"/>
            <ac:picMk id="6" creationId="{9290C515-6333-ECC5-330C-DFA0FB01A12B}"/>
          </ac:picMkLst>
        </pc:picChg>
        <pc:picChg chg="add del mod">
          <ac:chgData name="TAN Mei Yi [Harrisdale Senior High School]" userId="f9f029c9-d743-4d60-9f2c-e74bdec1ab07" providerId="ADAL" clId="{B65F3EF9-5CA6-4886-B50F-8DAAE7597280}" dt="2022-09-07T03:39:10.099" v="856" actId="478"/>
          <ac:picMkLst>
            <pc:docMk/>
            <pc:sldMk cId="495239490" sldId="328"/>
            <ac:picMk id="14" creationId="{87D63355-B86B-D7D8-28FE-B1D1E7CCD640}"/>
          </ac:picMkLst>
        </pc:picChg>
        <pc:picChg chg="add del mod">
          <ac:chgData name="TAN Mei Yi [Harrisdale Senior High School]" userId="f9f029c9-d743-4d60-9f2c-e74bdec1ab07" providerId="ADAL" clId="{B65F3EF9-5CA6-4886-B50F-8DAAE7597280}" dt="2022-09-07T03:42:55.760" v="1144" actId="478"/>
          <ac:picMkLst>
            <pc:docMk/>
            <pc:sldMk cId="495239490" sldId="328"/>
            <ac:picMk id="24" creationId="{2F8D2CB3-8D03-FD4A-D097-35D9EE8A2942}"/>
          </ac:picMkLst>
        </pc:picChg>
        <pc:picChg chg="add del mod">
          <ac:chgData name="TAN Mei Yi [Harrisdale Senior High School]" userId="f9f029c9-d743-4d60-9f2c-e74bdec1ab07" providerId="ADAL" clId="{B65F3EF9-5CA6-4886-B50F-8DAAE7597280}" dt="2022-09-07T03:42:58.320" v="1145" actId="478"/>
          <ac:picMkLst>
            <pc:docMk/>
            <pc:sldMk cId="495239490" sldId="328"/>
            <ac:picMk id="26" creationId="{580372B2-EB53-977B-5FF1-066A4623896E}"/>
          </ac:picMkLst>
        </pc:picChg>
        <pc:picChg chg="add del mod">
          <ac:chgData name="TAN Mei Yi [Harrisdale Senior High School]" userId="f9f029c9-d743-4d60-9f2c-e74bdec1ab07" providerId="ADAL" clId="{B65F3EF9-5CA6-4886-B50F-8DAAE7597280}" dt="2022-09-07T03:41:41.810" v="1021" actId="478"/>
          <ac:picMkLst>
            <pc:docMk/>
            <pc:sldMk cId="495239490" sldId="328"/>
            <ac:picMk id="28" creationId="{2338032D-BC0C-C868-E958-F7199D0455FC}"/>
          </ac:picMkLst>
        </pc:picChg>
      </pc:sldChg>
      <pc:sldChg chg="addSp delSp modSp add mod delAnim modAnim">
        <pc:chgData name="TAN Mei Yi [Harrisdale Senior High School]" userId="f9f029c9-d743-4d60-9f2c-e74bdec1ab07" providerId="ADAL" clId="{B65F3EF9-5CA6-4886-B50F-8DAAE7597280}" dt="2022-09-09T01:11:27.967" v="4281" actId="20577"/>
        <pc:sldMkLst>
          <pc:docMk/>
          <pc:sldMk cId="2423676729" sldId="329"/>
        </pc:sldMkLst>
        <pc:spChg chg="mod">
          <ac:chgData name="TAN Mei Yi [Harrisdale Senior High School]" userId="f9f029c9-d743-4d60-9f2c-e74bdec1ab07" providerId="ADAL" clId="{B65F3EF9-5CA6-4886-B50F-8DAAE7597280}" dt="2022-09-08T00:13:35.514" v="1853" actId="1076"/>
          <ac:spMkLst>
            <pc:docMk/>
            <pc:sldMk cId="2423676729" sldId="329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8T00:13:41.823" v="1854" actId="1076"/>
          <ac:spMkLst>
            <pc:docMk/>
            <pc:sldMk cId="2423676729" sldId="329"/>
            <ac:spMk id="3" creationId="{2DA99EBE-D3EA-40DE-AA30-DE97E2D25D6E}"/>
          </ac:spMkLst>
        </pc:spChg>
        <pc:spChg chg="mod">
          <ac:chgData name="TAN Mei Yi [Harrisdale Senior High School]" userId="f9f029c9-d743-4d60-9f2c-e74bdec1ab07" providerId="ADAL" clId="{B65F3EF9-5CA6-4886-B50F-8DAAE7597280}" dt="2022-09-09T01:11:27.967" v="4281" actId="20577"/>
          <ac:spMkLst>
            <pc:docMk/>
            <pc:sldMk cId="2423676729" sldId="329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8T00:13:41.823" v="1854" actId="1076"/>
          <ac:spMkLst>
            <pc:docMk/>
            <pc:sldMk cId="2423676729" sldId="329"/>
            <ac:spMk id="5" creationId="{1E457901-1C03-369C-F512-F6F96181F2E0}"/>
          </ac:spMkLst>
        </pc:spChg>
        <pc:spChg chg="add del mod">
          <ac:chgData name="TAN Mei Yi [Harrisdale Senior High School]" userId="f9f029c9-d743-4d60-9f2c-e74bdec1ab07" providerId="ADAL" clId="{B65F3EF9-5CA6-4886-B50F-8DAAE7597280}" dt="2022-09-08T00:17:01.493" v="1940" actId="478"/>
          <ac:spMkLst>
            <pc:docMk/>
            <pc:sldMk cId="2423676729" sldId="329"/>
            <ac:spMk id="9" creationId="{86D6BA02-6751-5158-42EF-4953291DC476}"/>
          </ac:spMkLst>
        </pc:spChg>
        <pc:spChg chg="mod">
          <ac:chgData name="TAN Mei Yi [Harrisdale Senior High School]" userId="f9f029c9-d743-4d60-9f2c-e74bdec1ab07" providerId="ADAL" clId="{B65F3EF9-5CA6-4886-B50F-8DAAE7597280}" dt="2022-09-08T00:13:41.823" v="1854" actId="1076"/>
          <ac:spMkLst>
            <pc:docMk/>
            <pc:sldMk cId="2423676729" sldId="329"/>
            <ac:spMk id="12" creationId="{DC2E38E2-10A1-11E5-D230-723D33DA440C}"/>
          </ac:spMkLst>
        </pc:spChg>
        <pc:spChg chg="mod">
          <ac:chgData name="TAN Mei Yi [Harrisdale Senior High School]" userId="f9f029c9-d743-4d60-9f2c-e74bdec1ab07" providerId="ADAL" clId="{B65F3EF9-5CA6-4886-B50F-8DAAE7597280}" dt="2022-09-08T00:13:45.141" v="1855" actId="1076"/>
          <ac:spMkLst>
            <pc:docMk/>
            <pc:sldMk cId="2423676729" sldId="329"/>
            <ac:spMk id="13" creationId="{FC9F69EF-B72E-EF5F-A8D5-1C954AE7F930}"/>
          </ac:spMkLst>
        </pc:spChg>
        <pc:spChg chg="mod">
          <ac:chgData name="TAN Mei Yi [Harrisdale Senior High School]" userId="f9f029c9-d743-4d60-9f2c-e74bdec1ab07" providerId="ADAL" clId="{B65F3EF9-5CA6-4886-B50F-8DAAE7597280}" dt="2022-09-08T00:13:48.960" v="1856" actId="1076"/>
          <ac:spMkLst>
            <pc:docMk/>
            <pc:sldMk cId="2423676729" sldId="329"/>
            <ac:spMk id="14" creationId="{8A21AA17-88CC-4D1E-762A-875588814458}"/>
          </ac:spMkLst>
        </pc:spChg>
        <pc:spChg chg="mod">
          <ac:chgData name="TAN Mei Yi [Harrisdale Senior High School]" userId="f9f029c9-d743-4d60-9f2c-e74bdec1ab07" providerId="ADAL" clId="{B65F3EF9-5CA6-4886-B50F-8DAAE7597280}" dt="2022-09-08T00:13:54.602" v="1857" actId="1076"/>
          <ac:spMkLst>
            <pc:docMk/>
            <pc:sldMk cId="2423676729" sldId="329"/>
            <ac:spMk id="15" creationId="{D604C321-4AB6-789D-D381-FC07EEA4B3B9}"/>
          </ac:spMkLst>
        </pc:spChg>
        <pc:spChg chg="mod">
          <ac:chgData name="TAN Mei Yi [Harrisdale Senior High School]" userId="f9f029c9-d743-4d60-9f2c-e74bdec1ab07" providerId="ADAL" clId="{B65F3EF9-5CA6-4886-B50F-8DAAE7597280}" dt="2022-09-08T00:14:03.626" v="1858" actId="1076"/>
          <ac:spMkLst>
            <pc:docMk/>
            <pc:sldMk cId="2423676729" sldId="329"/>
            <ac:spMk id="16" creationId="{BC39FA87-ADA9-15ED-D9F2-9BEC23886C32}"/>
          </ac:spMkLst>
        </pc:spChg>
        <pc:spChg chg="del">
          <ac:chgData name="TAN Mei Yi [Harrisdale Senior High School]" userId="f9f029c9-d743-4d60-9f2c-e74bdec1ab07" providerId="ADAL" clId="{B65F3EF9-5CA6-4886-B50F-8DAAE7597280}" dt="2022-09-08T00:13:27.580" v="1851" actId="478"/>
          <ac:spMkLst>
            <pc:docMk/>
            <pc:sldMk cId="2423676729" sldId="329"/>
            <ac:spMk id="17" creationId="{6ED2F755-C160-72E1-6F0F-746FF1032574}"/>
          </ac:spMkLst>
        </pc:spChg>
        <pc:spChg chg="del mod">
          <ac:chgData name="TAN Mei Yi [Harrisdale Senior High School]" userId="f9f029c9-d743-4d60-9f2c-e74bdec1ab07" providerId="ADAL" clId="{B65F3EF9-5CA6-4886-B50F-8DAAE7597280}" dt="2022-09-08T00:17:01.493" v="1940" actId="478"/>
          <ac:spMkLst>
            <pc:docMk/>
            <pc:sldMk cId="2423676729" sldId="329"/>
            <ac:spMk id="18" creationId="{8CC78E38-F1D3-A210-C364-C44F26B00433}"/>
          </ac:spMkLst>
        </pc:spChg>
        <pc:spChg chg="del mod">
          <ac:chgData name="TAN Mei Yi [Harrisdale Senior High School]" userId="f9f029c9-d743-4d60-9f2c-e74bdec1ab07" providerId="ADAL" clId="{B65F3EF9-5CA6-4886-B50F-8DAAE7597280}" dt="2022-09-08T00:17:01.493" v="1940" actId="478"/>
          <ac:spMkLst>
            <pc:docMk/>
            <pc:sldMk cId="2423676729" sldId="329"/>
            <ac:spMk id="27" creationId="{A8944CEA-2C1F-2DF3-E767-478B8CC5FA86}"/>
          </ac:spMkLst>
        </pc:spChg>
        <pc:spChg chg="del">
          <ac:chgData name="TAN Mei Yi [Harrisdale Senior High School]" userId="f9f029c9-d743-4d60-9f2c-e74bdec1ab07" providerId="ADAL" clId="{B65F3EF9-5CA6-4886-B50F-8DAAE7597280}" dt="2022-09-08T00:16:54.535" v="1938" actId="478"/>
          <ac:spMkLst>
            <pc:docMk/>
            <pc:sldMk cId="2423676729" sldId="329"/>
            <ac:spMk id="28" creationId="{934252C3-74DC-94C2-8770-89317DFC6838}"/>
          </ac:spMkLst>
        </pc:spChg>
        <pc:spChg chg="del">
          <ac:chgData name="TAN Mei Yi [Harrisdale Senior High School]" userId="f9f029c9-d743-4d60-9f2c-e74bdec1ab07" providerId="ADAL" clId="{B65F3EF9-5CA6-4886-B50F-8DAAE7597280}" dt="2022-09-08T00:16:57.206" v="1939" actId="478"/>
          <ac:spMkLst>
            <pc:docMk/>
            <pc:sldMk cId="2423676729" sldId="329"/>
            <ac:spMk id="29" creationId="{A5227E76-E0CD-67C5-CE3C-695252413E84}"/>
          </ac:spMkLst>
        </pc:spChg>
        <pc:spChg chg="mod">
          <ac:chgData name="TAN Mei Yi [Harrisdale Senior High School]" userId="f9f029c9-d743-4d60-9f2c-e74bdec1ab07" providerId="ADAL" clId="{B65F3EF9-5CA6-4886-B50F-8DAAE7597280}" dt="2022-09-08T00:15:00.768" v="1886" actId="20577"/>
          <ac:spMkLst>
            <pc:docMk/>
            <pc:sldMk cId="2423676729" sldId="329"/>
            <ac:spMk id="32" creationId="{4D1E4DBE-BEEF-52F8-2495-3DC53CDF3000}"/>
          </ac:spMkLst>
        </pc:spChg>
        <pc:spChg chg="del">
          <ac:chgData name="TAN Mei Yi [Harrisdale Senior High School]" userId="f9f029c9-d743-4d60-9f2c-e74bdec1ab07" providerId="ADAL" clId="{B65F3EF9-5CA6-4886-B50F-8DAAE7597280}" dt="2022-09-08T00:16:54.535" v="1938" actId="478"/>
          <ac:spMkLst>
            <pc:docMk/>
            <pc:sldMk cId="2423676729" sldId="329"/>
            <ac:spMk id="34" creationId="{CECBE317-DD47-2D23-FFB8-475EE3242062}"/>
          </ac:spMkLst>
        </pc:spChg>
        <pc:spChg chg="del">
          <ac:chgData name="TAN Mei Yi [Harrisdale Senior High School]" userId="f9f029c9-d743-4d60-9f2c-e74bdec1ab07" providerId="ADAL" clId="{B65F3EF9-5CA6-4886-B50F-8DAAE7597280}" dt="2022-09-08T00:16:57.206" v="1939" actId="478"/>
          <ac:spMkLst>
            <pc:docMk/>
            <pc:sldMk cId="2423676729" sldId="329"/>
            <ac:spMk id="35" creationId="{5E714DF3-140F-93A9-C4E9-9821180D86C9}"/>
          </ac:spMkLst>
        </pc:spChg>
        <pc:spChg chg="mod">
          <ac:chgData name="TAN Mei Yi [Harrisdale Senior High School]" userId="f9f029c9-d743-4d60-9f2c-e74bdec1ab07" providerId="ADAL" clId="{B65F3EF9-5CA6-4886-B50F-8DAAE7597280}" dt="2022-09-08T00:13:32.466" v="1852" actId="1076"/>
          <ac:spMkLst>
            <pc:docMk/>
            <pc:sldMk cId="2423676729" sldId="329"/>
            <ac:spMk id="58" creationId="{3490ED8B-5FA3-F685-ED87-3C505330237F}"/>
          </ac:spMkLst>
        </pc:spChg>
        <pc:grpChg chg="del">
          <ac:chgData name="TAN Mei Yi [Harrisdale Senior High School]" userId="f9f029c9-d743-4d60-9f2c-e74bdec1ab07" providerId="ADAL" clId="{B65F3EF9-5CA6-4886-B50F-8DAAE7597280}" dt="2022-09-08T00:15:06.381" v="1887" actId="478"/>
          <ac:grpSpMkLst>
            <pc:docMk/>
            <pc:sldMk cId="2423676729" sldId="329"/>
            <ac:grpSpMk id="26" creationId="{6BE8B080-EB0D-C4E9-55EE-DB6E95CD6130}"/>
          </ac:grpSpMkLst>
        </pc:grpChg>
        <pc:picChg chg="add del">
          <ac:chgData name="TAN Mei Yi [Harrisdale Senior High School]" userId="f9f029c9-d743-4d60-9f2c-e74bdec1ab07" providerId="ADAL" clId="{B65F3EF9-5CA6-4886-B50F-8DAAE7597280}" dt="2022-09-08T00:09:10.084" v="1810" actId="478"/>
          <ac:picMkLst>
            <pc:docMk/>
            <pc:sldMk cId="2423676729" sldId="329"/>
            <ac:picMk id="8" creationId="{17734291-B49E-5128-9A51-7D7BBAAF8679}"/>
          </ac:picMkLst>
        </pc:picChg>
        <pc:picChg chg="del">
          <ac:chgData name="TAN Mei Yi [Harrisdale Senior High School]" userId="f9f029c9-d743-4d60-9f2c-e74bdec1ab07" providerId="ADAL" clId="{B65F3EF9-5CA6-4886-B50F-8DAAE7597280}" dt="2022-09-08T00:08:01.970" v="1722" actId="478"/>
          <ac:picMkLst>
            <pc:docMk/>
            <pc:sldMk cId="2423676729" sldId="329"/>
            <ac:picMk id="31" creationId="{26BB8802-A359-83BD-9F77-DD06F5C3AC74}"/>
          </ac:picMkLst>
        </pc:picChg>
      </pc:sldChg>
      <pc:sldChg chg="addSp delSp modSp add mod addAnim delAnim modAnim">
        <pc:chgData name="TAN Mei Yi [Harrisdale Senior High School]" userId="f9f029c9-d743-4d60-9f2c-e74bdec1ab07" providerId="ADAL" clId="{B65F3EF9-5CA6-4886-B50F-8DAAE7597280}" dt="2022-09-08T00:20:19.219" v="2006"/>
        <pc:sldMkLst>
          <pc:docMk/>
          <pc:sldMk cId="73289317" sldId="330"/>
        </pc:sldMkLst>
        <pc:spChg chg="del">
          <ac:chgData name="TAN Mei Yi [Harrisdale Senior High School]" userId="f9f029c9-d743-4d60-9f2c-e74bdec1ab07" providerId="ADAL" clId="{B65F3EF9-5CA6-4886-B50F-8DAAE7597280}" dt="2022-09-08T00:17:13.302" v="1941" actId="478"/>
          <ac:spMkLst>
            <pc:docMk/>
            <pc:sldMk cId="73289317" sldId="330"/>
            <ac:spMk id="2" creationId="{F08C5440-9945-31C4-1C7E-885A517C9EEC}"/>
          </ac:spMkLst>
        </pc:spChg>
        <pc:spChg chg="del">
          <ac:chgData name="TAN Mei Yi [Harrisdale Senior High School]" userId="f9f029c9-d743-4d60-9f2c-e74bdec1ab07" providerId="ADAL" clId="{B65F3EF9-5CA6-4886-B50F-8DAAE7597280}" dt="2022-09-08T00:17:13.302" v="1941" actId="478"/>
          <ac:spMkLst>
            <pc:docMk/>
            <pc:sldMk cId="73289317" sldId="330"/>
            <ac:spMk id="3" creationId="{2DA99EBE-D3EA-40DE-AA30-DE97E2D25D6E}"/>
          </ac:spMkLst>
        </pc:spChg>
        <pc:spChg chg="del">
          <ac:chgData name="TAN Mei Yi [Harrisdale Senior High School]" userId="f9f029c9-d743-4d60-9f2c-e74bdec1ab07" providerId="ADAL" clId="{B65F3EF9-5CA6-4886-B50F-8DAAE7597280}" dt="2022-09-08T00:17:13.302" v="1941" actId="478"/>
          <ac:spMkLst>
            <pc:docMk/>
            <pc:sldMk cId="73289317" sldId="330"/>
            <ac:spMk id="5" creationId="{1E457901-1C03-369C-F512-F6F96181F2E0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18:04.839" v="1964" actId="1076"/>
          <ac:spMkLst>
            <pc:docMk/>
            <pc:sldMk cId="73289317" sldId="330"/>
            <ac:spMk id="7" creationId="{7E803A96-F5E4-1766-1AD1-41E5B2A93DB0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18:21.671" v="1979" actId="14100"/>
          <ac:spMkLst>
            <pc:docMk/>
            <pc:sldMk cId="73289317" sldId="330"/>
            <ac:spMk id="8" creationId="{2978279B-07AE-7273-4F84-3FE17593315D}"/>
          </ac:spMkLst>
        </pc:spChg>
        <pc:spChg chg="add del mod">
          <ac:chgData name="TAN Mei Yi [Harrisdale Senior High School]" userId="f9f029c9-d743-4d60-9f2c-e74bdec1ab07" providerId="ADAL" clId="{B65F3EF9-5CA6-4886-B50F-8DAAE7597280}" dt="2022-09-08T00:17:23.152" v="1943" actId="1076"/>
          <ac:spMkLst>
            <pc:docMk/>
            <pc:sldMk cId="73289317" sldId="330"/>
            <ac:spMk id="9" creationId="{86D6BA02-6751-5158-42EF-4953291DC476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18:37.672" v="1986" actId="14100"/>
          <ac:spMkLst>
            <pc:docMk/>
            <pc:sldMk cId="73289317" sldId="330"/>
            <ac:spMk id="10" creationId="{A2C5BF19-BE3C-403F-5A6A-50D5F2623C9D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19:04.584" v="2001" actId="20577"/>
          <ac:spMkLst>
            <pc:docMk/>
            <pc:sldMk cId="73289317" sldId="330"/>
            <ac:spMk id="11" creationId="{64C600D7-C4F5-B8A1-434A-1F550589200E}"/>
          </ac:spMkLst>
        </pc:spChg>
        <pc:spChg chg="del">
          <ac:chgData name="TAN Mei Yi [Harrisdale Senior High School]" userId="f9f029c9-d743-4d60-9f2c-e74bdec1ab07" providerId="ADAL" clId="{B65F3EF9-5CA6-4886-B50F-8DAAE7597280}" dt="2022-09-08T00:17:13.302" v="1941" actId="478"/>
          <ac:spMkLst>
            <pc:docMk/>
            <pc:sldMk cId="73289317" sldId="330"/>
            <ac:spMk id="12" creationId="{DC2E38E2-10A1-11E5-D230-723D33DA440C}"/>
          </ac:spMkLst>
        </pc:spChg>
        <pc:spChg chg="del">
          <ac:chgData name="TAN Mei Yi [Harrisdale Senior High School]" userId="f9f029c9-d743-4d60-9f2c-e74bdec1ab07" providerId="ADAL" clId="{B65F3EF9-5CA6-4886-B50F-8DAAE7597280}" dt="2022-09-08T00:17:13.302" v="1941" actId="478"/>
          <ac:spMkLst>
            <pc:docMk/>
            <pc:sldMk cId="73289317" sldId="330"/>
            <ac:spMk id="13" creationId="{FC9F69EF-B72E-EF5F-A8D5-1C954AE7F930}"/>
          </ac:spMkLst>
        </pc:spChg>
        <pc:spChg chg="del">
          <ac:chgData name="TAN Mei Yi [Harrisdale Senior High School]" userId="f9f029c9-d743-4d60-9f2c-e74bdec1ab07" providerId="ADAL" clId="{B65F3EF9-5CA6-4886-B50F-8DAAE7597280}" dt="2022-09-08T00:17:13.302" v="1941" actId="478"/>
          <ac:spMkLst>
            <pc:docMk/>
            <pc:sldMk cId="73289317" sldId="330"/>
            <ac:spMk id="14" creationId="{8A21AA17-88CC-4D1E-762A-875588814458}"/>
          </ac:spMkLst>
        </pc:spChg>
        <pc:spChg chg="del">
          <ac:chgData name="TAN Mei Yi [Harrisdale Senior High School]" userId="f9f029c9-d743-4d60-9f2c-e74bdec1ab07" providerId="ADAL" clId="{B65F3EF9-5CA6-4886-B50F-8DAAE7597280}" dt="2022-09-08T00:17:13.302" v="1941" actId="478"/>
          <ac:spMkLst>
            <pc:docMk/>
            <pc:sldMk cId="73289317" sldId="330"/>
            <ac:spMk id="15" creationId="{D604C321-4AB6-789D-D381-FC07EEA4B3B9}"/>
          </ac:spMkLst>
        </pc:spChg>
        <pc:spChg chg="del">
          <ac:chgData name="TAN Mei Yi [Harrisdale Senior High School]" userId="f9f029c9-d743-4d60-9f2c-e74bdec1ab07" providerId="ADAL" clId="{B65F3EF9-5CA6-4886-B50F-8DAAE7597280}" dt="2022-09-08T00:17:16.845" v="1942" actId="478"/>
          <ac:spMkLst>
            <pc:docMk/>
            <pc:sldMk cId="73289317" sldId="330"/>
            <ac:spMk id="16" creationId="{BC39FA87-ADA9-15ED-D9F2-9BEC23886C32}"/>
          </ac:spMkLst>
        </pc:spChg>
        <pc:spChg chg="add del mod">
          <ac:chgData name="TAN Mei Yi [Harrisdale Senior High School]" userId="f9f029c9-d743-4d60-9f2c-e74bdec1ab07" providerId="ADAL" clId="{B65F3EF9-5CA6-4886-B50F-8DAAE7597280}" dt="2022-09-08T00:17:26.984" v="1944" actId="1076"/>
          <ac:spMkLst>
            <pc:docMk/>
            <pc:sldMk cId="73289317" sldId="330"/>
            <ac:spMk id="18" creationId="{8CC78E38-F1D3-A210-C364-C44F26B00433}"/>
          </ac:spMkLst>
        </pc:spChg>
        <pc:spChg chg="add del mod">
          <ac:chgData name="TAN Mei Yi [Harrisdale Senior High School]" userId="f9f029c9-d743-4d60-9f2c-e74bdec1ab07" providerId="ADAL" clId="{B65F3EF9-5CA6-4886-B50F-8DAAE7597280}" dt="2022-09-08T00:17:31.085" v="1945" actId="1076"/>
          <ac:spMkLst>
            <pc:docMk/>
            <pc:sldMk cId="73289317" sldId="330"/>
            <ac:spMk id="27" creationId="{A8944CEA-2C1F-2DF3-E767-478B8CC5FA86}"/>
          </ac:spMkLst>
        </pc:spChg>
        <pc:spChg chg="add del">
          <ac:chgData name="TAN Mei Yi [Harrisdale Senior High School]" userId="f9f029c9-d743-4d60-9f2c-e74bdec1ab07" providerId="ADAL" clId="{B65F3EF9-5CA6-4886-B50F-8DAAE7597280}" dt="2022-09-08T00:19:48.609" v="2002" actId="478"/>
          <ac:spMkLst>
            <pc:docMk/>
            <pc:sldMk cId="73289317" sldId="330"/>
            <ac:spMk id="28" creationId="{934252C3-74DC-94C2-8770-89317DFC6838}"/>
          </ac:spMkLst>
        </pc:spChg>
        <pc:spChg chg="add del mod">
          <ac:chgData name="TAN Mei Yi [Harrisdale Senior High School]" userId="f9f029c9-d743-4d60-9f2c-e74bdec1ab07" providerId="ADAL" clId="{B65F3EF9-5CA6-4886-B50F-8DAAE7597280}" dt="2022-09-08T00:19:56.987" v="2004" actId="1076"/>
          <ac:spMkLst>
            <pc:docMk/>
            <pc:sldMk cId="73289317" sldId="330"/>
            <ac:spMk id="29" creationId="{A5227E76-E0CD-67C5-CE3C-695252413E84}"/>
          </ac:spMkLst>
        </pc:spChg>
        <pc:spChg chg="mod">
          <ac:chgData name="TAN Mei Yi [Harrisdale Senior High School]" userId="f9f029c9-d743-4d60-9f2c-e74bdec1ab07" providerId="ADAL" clId="{B65F3EF9-5CA6-4886-B50F-8DAAE7597280}" dt="2022-09-08T00:17:23.152" v="1943" actId="1076"/>
          <ac:spMkLst>
            <pc:docMk/>
            <pc:sldMk cId="73289317" sldId="330"/>
            <ac:spMk id="32" creationId="{4D1E4DBE-BEEF-52F8-2495-3DC53CDF3000}"/>
          </ac:spMkLst>
        </pc:spChg>
        <pc:spChg chg="del">
          <ac:chgData name="TAN Mei Yi [Harrisdale Senior High School]" userId="f9f029c9-d743-4d60-9f2c-e74bdec1ab07" providerId="ADAL" clId="{B65F3EF9-5CA6-4886-B50F-8DAAE7597280}" dt="2022-09-08T00:17:13.302" v="1941" actId="478"/>
          <ac:spMkLst>
            <pc:docMk/>
            <pc:sldMk cId="73289317" sldId="330"/>
            <ac:spMk id="58" creationId="{3490ED8B-5FA3-F685-ED87-3C505330237F}"/>
          </ac:spMkLst>
        </pc:spChg>
      </pc:sldChg>
      <pc:sldChg chg="addSp delSp modSp add mod ord modAnim">
        <pc:chgData name="TAN Mei Yi [Harrisdale Senior High School]" userId="f9f029c9-d743-4d60-9f2c-e74bdec1ab07" providerId="ADAL" clId="{B65F3EF9-5CA6-4886-B50F-8DAAE7597280}" dt="2022-09-09T01:30:11.277" v="4283" actId="20577"/>
        <pc:sldMkLst>
          <pc:docMk/>
          <pc:sldMk cId="2477238115" sldId="331"/>
        </pc:sldMkLst>
        <pc:spChg chg="mod">
          <ac:chgData name="TAN Mei Yi [Harrisdale Senior High School]" userId="f9f029c9-d743-4d60-9f2c-e74bdec1ab07" providerId="ADAL" clId="{B65F3EF9-5CA6-4886-B50F-8DAAE7597280}" dt="2022-09-08T00:27:04.202" v="2204" actId="207"/>
          <ac:spMkLst>
            <pc:docMk/>
            <pc:sldMk cId="2477238115" sldId="331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8T00:22:01.600" v="2056" actId="114"/>
          <ac:spMkLst>
            <pc:docMk/>
            <pc:sldMk cId="2477238115" sldId="331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8T00:23:06.099" v="2094" actId="20577"/>
          <ac:spMkLst>
            <pc:docMk/>
            <pc:sldMk cId="2477238115" sldId="331"/>
            <ac:spMk id="5" creationId="{1E457901-1C03-369C-F512-F6F96181F2E0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27:30.236" v="2223" actId="14100"/>
          <ac:spMkLst>
            <pc:docMk/>
            <pc:sldMk cId="2477238115" sldId="331"/>
            <ac:spMk id="9" creationId="{DBDAA4E6-890A-F8A2-C3B8-B9976510A2BA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29:16.384" v="2309" actId="1076"/>
          <ac:spMkLst>
            <pc:docMk/>
            <pc:sldMk cId="2477238115" sldId="331"/>
            <ac:spMk id="10" creationId="{C5E25262-E2FA-7539-F1A6-5D472B785FD1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27:16.290" v="2209"/>
          <ac:spMkLst>
            <pc:docMk/>
            <pc:sldMk cId="2477238115" sldId="331"/>
            <ac:spMk id="11" creationId="{83BC584C-9C9F-86AC-F93F-79975F7F727A}"/>
          </ac:spMkLst>
        </pc:spChg>
        <pc:spChg chg="mod">
          <ac:chgData name="TAN Mei Yi [Harrisdale Senior High School]" userId="f9f029c9-d743-4d60-9f2c-e74bdec1ab07" providerId="ADAL" clId="{B65F3EF9-5CA6-4886-B50F-8DAAE7597280}" dt="2022-09-08T00:29:07.326" v="2307" actId="1076"/>
          <ac:spMkLst>
            <pc:docMk/>
            <pc:sldMk cId="2477238115" sldId="331"/>
            <ac:spMk id="12" creationId="{DC2E38E2-10A1-11E5-D230-723D33DA440C}"/>
          </ac:spMkLst>
        </pc:spChg>
        <pc:spChg chg="mod">
          <ac:chgData name="TAN Mei Yi [Harrisdale Senior High School]" userId="f9f029c9-d743-4d60-9f2c-e74bdec1ab07" providerId="ADAL" clId="{B65F3EF9-5CA6-4886-B50F-8DAAE7597280}" dt="2022-09-08T00:25:44.130" v="2142" actId="1076"/>
          <ac:spMkLst>
            <pc:docMk/>
            <pc:sldMk cId="2477238115" sldId="331"/>
            <ac:spMk id="15" creationId="{D604C321-4AB6-789D-D381-FC07EEA4B3B9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28:11.370" v="2249" actId="20577"/>
          <ac:spMkLst>
            <pc:docMk/>
            <pc:sldMk cId="2477238115" sldId="331"/>
            <ac:spMk id="17" creationId="{7680BCD8-1B87-F6BA-50A9-A8CAB42FFF8B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28:30.913" v="2264" actId="1076"/>
          <ac:spMkLst>
            <pc:docMk/>
            <pc:sldMk cId="2477238115" sldId="331"/>
            <ac:spMk id="18" creationId="{A94219D9-181B-B7D6-0D39-89D9C22E958C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28:37.588" v="2269" actId="20577"/>
          <ac:spMkLst>
            <pc:docMk/>
            <pc:sldMk cId="2477238115" sldId="331"/>
            <ac:spMk id="19" creationId="{3E42B28B-4BF8-4819-3BE9-6EAB654AFC93}"/>
          </ac:spMkLst>
        </pc:spChg>
        <pc:spChg chg="add mod">
          <ac:chgData name="TAN Mei Yi [Harrisdale Senior High School]" userId="f9f029c9-d743-4d60-9f2c-e74bdec1ab07" providerId="ADAL" clId="{B65F3EF9-5CA6-4886-B50F-8DAAE7597280}" dt="2022-09-09T01:30:11.277" v="4283" actId="20577"/>
          <ac:spMkLst>
            <pc:docMk/>
            <pc:sldMk cId="2477238115" sldId="331"/>
            <ac:spMk id="20" creationId="{F5810634-7A84-60CB-3BB1-97583F705038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52:48.175" v="2356" actId="1076"/>
          <ac:spMkLst>
            <pc:docMk/>
            <pc:sldMk cId="2477238115" sldId="331"/>
            <ac:spMk id="21" creationId="{08079438-F780-6F92-E2DE-DC3E3AB8F631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57:11.454" v="2361" actId="1076"/>
          <ac:spMkLst>
            <pc:docMk/>
            <pc:sldMk cId="2477238115" sldId="331"/>
            <ac:spMk id="22" creationId="{2638F9D0-B0EE-9A91-8BFC-EBFAA769D3BA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57:11.454" v="2361" actId="1076"/>
          <ac:spMkLst>
            <pc:docMk/>
            <pc:sldMk cId="2477238115" sldId="331"/>
            <ac:spMk id="23" creationId="{1FD021EE-5BF8-5CF9-A438-6D89C0C4C475}"/>
          </ac:spMkLst>
        </pc:spChg>
        <pc:spChg chg="mod">
          <ac:chgData name="TAN Mei Yi [Harrisdale Senior High School]" userId="f9f029c9-d743-4d60-9f2c-e74bdec1ab07" providerId="ADAL" clId="{B65F3EF9-5CA6-4886-B50F-8DAAE7597280}" dt="2022-09-08T00:27:11.180" v="2208"/>
          <ac:spMkLst>
            <pc:docMk/>
            <pc:sldMk cId="2477238115" sldId="331"/>
            <ac:spMk id="32" creationId="{4D1E4DBE-BEEF-52F8-2495-3DC53CDF3000}"/>
          </ac:spMkLst>
        </pc:spChg>
        <pc:picChg chg="add del mod">
          <ac:chgData name="TAN Mei Yi [Harrisdale Senior High School]" userId="f9f029c9-d743-4d60-9f2c-e74bdec1ab07" providerId="ADAL" clId="{B65F3EF9-5CA6-4886-B50F-8DAAE7597280}" dt="2022-09-08T00:26:05.731" v="2146" actId="478"/>
          <ac:picMkLst>
            <pc:docMk/>
            <pc:sldMk cId="2477238115" sldId="331"/>
            <ac:picMk id="8" creationId="{4A1BC95A-88CE-A5F9-EBB3-A88E1C7F5120}"/>
          </ac:picMkLst>
        </pc:picChg>
      </pc:sldChg>
      <pc:sldChg chg="addSp delSp modSp add mod delAnim modAnim">
        <pc:chgData name="TAN Mei Yi [Harrisdale Senior High School]" userId="f9f029c9-d743-4d60-9f2c-e74bdec1ab07" providerId="ADAL" clId="{B65F3EF9-5CA6-4886-B50F-8DAAE7597280}" dt="2022-09-08T01:30:23.327" v="2852" actId="20577"/>
        <pc:sldMkLst>
          <pc:docMk/>
          <pc:sldMk cId="459643433" sldId="332"/>
        </pc:sldMkLst>
        <pc:spChg chg="mod">
          <ac:chgData name="TAN Mei Yi [Harrisdale Senior High School]" userId="f9f029c9-d743-4d60-9f2c-e74bdec1ab07" providerId="ADAL" clId="{B65F3EF9-5CA6-4886-B50F-8DAAE7597280}" dt="2022-09-08T00:59:24.178" v="2438" actId="6549"/>
          <ac:spMkLst>
            <pc:docMk/>
            <pc:sldMk cId="459643433" sldId="332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8T00:59:30.369" v="2440" actId="6549"/>
          <ac:spMkLst>
            <pc:docMk/>
            <pc:sldMk cId="459643433" sldId="332"/>
            <ac:spMk id="3" creationId="{2DA99EBE-D3EA-40DE-AA30-DE97E2D25D6E}"/>
          </ac:spMkLst>
        </pc:spChg>
        <pc:spChg chg="mod">
          <ac:chgData name="TAN Mei Yi [Harrisdale Senior High School]" userId="f9f029c9-d743-4d60-9f2c-e74bdec1ab07" providerId="ADAL" clId="{B65F3EF9-5CA6-4886-B50F-8DAAE7597280}" dt="2022-09-08T00:58:50.644" v="2418" actId="20577"/>
          <ac:spMkLst>
            <pc:docMk/>
            <pc:sldMk cId="459643433" sldId="332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8T01:01:14.279" v="2478" actId="1076"/>
          <ac:spMkLst>
            <pc:docMk/>
            <pc:sldMk cId="459643433" sldId="332"/>
            <ac:spMk id="5" creationId="{1E457901-1C03-369C-F512-F6F96181F2E0}"/>
          </ac:spMkLst>
        </pc:spChg>
        <pc:spChg chg="mod">
          <ac:chgData name="TAN Mei Yi [Harrisdale Senior High School]" userId="f9f029c9-d743-4d60-9f2c-e74bdec1ab07" providerId="ADAL" clId="{B65F3EF9-5CA6-4886-B50F-8DAAE7597280}" dt="2022-09-08T01:02:52.113" v="2535" actId="1076"/>
          <ac:spMkLst>
            <pc:docMk/>
            <pc:sldMk cId="459643433" sldId="332"/>
            <ac:spMk id="9" creationId="{DBDAA4E6-890A-F8A2-C3B8-B9976510A2BA}"/>
          </ac:spMkLst>
        </pc:spChg>
        <pc:spChg chg="mod">
          <ac:chgData name="TAN Mei Yi [Harrisdale Senior High School]" userId="f9f029c9-d743-4d60-9f2c-e74bdec1ab07" providerId="ADAL" clId="{B65F3EF9-5CA6-4886-B50F-8DAAE7597280}" dt="2022-09-08T01:04:03.729" v="2582" actId="1076"/>
          <ac:spMkLst>
            <pc:docMk/>
            <pc:sldMk cId="459643433" sldId="332"/>
            <ac:spMk id="10" creationId="{C5E25262-E2FA-7539-F1A6-5D472B785FD1}"/>
          </ac:spMkLst>
        </pc:spChg>
        <pc:spChg chg="mod">
          <ac:chgData name="TAN Mei Yi [Harrisdale Senior High School]" userId="f9f029c9-d743-4d60-9f2c-e74bdec1ab07" providerId="ADAL" clId="{B65F3EF9-5CA6-4886-B50F-8DAAE7597280}" dt="2022-09-08T01:02:36.603" v="2512"/>
          <ac:spMkLst>
            <pc:docMk/>
            <pc:sldMk cId="459643433" sldId="332"/>
            <ac:spMk id="11" creationId="{83BC584C-9C9F-86AC-F93F-79975F7F727A}"/>
          </ac:spMkLst>
        </pc:spChg>
        <pc:spChg chg="mod">
          <ac:chgData name="TAN Mei Yi [Harrisdale Senior High School]" userId="f9f029c9-d743-4d60-9f2c-e74bdec1ab07" providerId="ADAL" clId="{B65F3EF9-5CA6-4886-B50F-8DAAE7597280}" dt="2022-09-08T01:01:11.094" v="2477" actId="20577"/>
          <ac:spMkLst>
            <pc:docMk/>
            <pc:sldMk cId="459643433" sldId="332"/>
            <ac:spMk id="12" creationId="{DC2E38E2-10A1-11E5-D230-723D33DA440C}"/>
          </ac:spMkLst>
        </pc:spChg>
        <pc:spChg chg="mod">
          <ac:chgData name="TAN Mei Yi [Harrisdale Senior High School]" userId="f9f029c9-d743-4d60-9f2c-e74bdec1ab07" providerId="ADAL" clId="{B65F3EF9-5CA6-4886-B50F-8DAAE7597280}" dt="2022-09-08T01:00:57.579" v="2470" actId="20577"/>
          <ac:spMkLst>
            <pc:docMk/>
            <pc:sldMk cId="459643433" sldId="332"/>
            <ac:spMk id="13" creationId="{FC9F69EF-B72E-EF5F-A8D5-1C954AE7F930}"/>
          </ac:spMkLst>
        </pc:spChg>
        <pc:spChg chg="mod">
          <ac:chgData name="TAN Mei Yi [Harrisdale Senior High School]" userId="f9f029c9-d743-4d60-9f2c-e74bdec1ab07" providerId="ADAL" clId="{B65F3EF9-5CA6-4886-B50F-8DAAE7597280}" dt="2022-09-08T01:30:23.327" v="2852" actId="20577"/>
          <ac:spMkLst>
            <pc:docMk/>
            <pc:sldMk cId="459643433" sldId="332"/>
            <ac:spMk id="14" creationId="{8A21AA17-88CC-4D1E-762A-875588814458}"/>
          </ac:spMkLst>
        </pc:spChg>
        <pc:spChg chg="mod">
          <ac:chgData name="TAN Mei Yi [Harrisdale Senior High School]" userId="f9f029c9-d743-4d60-9f2c-e74bdec1ab07" providerId="ADAL" clId="{B65F3EF9-5CA6-4886-B50F-8DAAE7597280}" dt="2022-09-08T01:01:34.379" v="2489" actId="14100"/>
          <ac:spMkLst>
            <pc:docMk/>
            <pc:sldMk cId="459643433" sldId="332"/>
            <ac:spMk id="15" creationId="{D604C321-4AB6-789D-D381-FC07EEA4B3B9}"/>
          </ac:spMkLst>
        </pc:spChg>
        <pc:spChg chg="mod">
          <ac:chgData name="TAN Mei Yi [Harrisdale Senior High School]" userId="f9f029c9-d743-4d60-9f2c-e74bdec1ab07" providerId="ADAL" clId="{B65F3EF9-5CA6-4886-B50F-8DAAE7597280}" dt="2022-09-08T01:04:01.016" v="2581" actId="1076"/>
          <ac:spMkLst>
            <pc:docMk/>
            <pc:sldMk cId="459643433" sldId="332"/>
            <ac:spMk id="17" creationId="{7680BCD8-1B87-F6BA-50A9-A8CAB42FFF8B}"/>
          </ac:spMkLst>
        </pc:spChg>
        <pc:spChg chg="mod">
          <ac:chgData name="TAN Mei Yi [Harrisdale Senior High School]" userId="f9f029c9-d743-4d60-9f2c-e74bdec1ab07" providerId="ADAL" clId="{B65F3EF9-5CA6-4886-B50F-8DAAE7597280}" dt="2022-09-08T01:04:15.856" v="2587" actId="1076"/>
          <ac:spMkLst>
            <pc:docMk/>
            <pc:sldMk cId="459643433" sldId="332"/>
            <ac:spMk id="18" creationId="{A94219D9-181B-B7D6-0D39-89D9C22E958C}"/>
          </ac:spMkLst>
        </pc:spChg>
        <pc:spChg chg="mod">
          <ac:chgData name="TAN Mei Yi [Harrisdale Senior High School]" userId="f9f029c9-d743-4d60-9f2c-e74bdec1ab07" providerId="ADAL" clId="{B65F3EF9-5CA6-4886-B50F-8DAAE7597280}" dt="2022-09-08T01:04:23.693" v="2589"/>
          <ac:spMkLst>
            <pc:docMk/>
            <pc:sldMk cId="459643433" sldId="332"/>
            <ac:spMk id="19" creationId="{3E42B28B-4BF8-4819-3BE9-6EAB654AFC93}"/>
          </ac:spMkLst>
        </pc:spChg>
        <pc:spChg chg="mod">
          <ac:chgData name="TAN Mei Yi [Harrisdale Senior High School]" userId="f9f029c9-d743-4d60-9f2c-e74bdec1ab07" providerId="ADAL" clId="{B65F3EF9-5CA6-4886-B50F-8DAAE7597280}" dt="2022-09-08T01:05:03.908" v="2629" actId="1076"/>
          <ac:spMkLst>
            <pc:docMk/>
            <pc:sldMk cId="459643433" sldId="332"/>
            <ac:spMk id="20" creationId="{F5810634-7A84-60CB-3BB1-97583F705038}"/>
          </ac:spMkLst>
        </pc:spChg>
        <pc:spChg chg="del">
          <ac:chgData name="TAN Mei Yi [Harrisdale Senior High School]" userId="f9f029c9-d743-4d60-9f2c-e74bdec1ab07" providerId="ADAL" clId="{B65F3EF9-5CA6-4886-B50F-8DAAE7597280}" dt="2022-09-08T01:05:06.295" v="2630" actId="478"/>
          <ac:spMkLst>
            <pc:docMk/>
            <pc:sldMk cId="459643433" sldId="332"/>
            <ac:spMk id="21" creationId="{08079438-F780-6F92-E2DE-DC3E3AB8F631}"/>
          </ac:spMkLst>
        </pc:spChg>
        <pc:spChg chg="mod">
          <ac:chgData name="TAN Mei Yi [Harrisdale Senior High School]" userId="f9f029c9-d743-4d60-9f2c-e74bdec1ab07" providerId="ADAL" clId="{B65F3EF9-5CA6-4886-B50F-8DAAE7597280}" dt="2022-09-08T01:05:11.148" v="2631" actId="1076"/>
          <ac:spMkLst>
            <pc:docMk/>
            <pc:sldMk cId="459643433" sldId="332"/>
            <ac:spMk id="22" creationId="{2638F9D0-B0EE-9A91-8BFC-EBFAA769D3BA}"/>
          </ac:spMkLst>
        </pc:spChg>
        <pc:spChg chg="mod">
          <ac:chgData name="TAN Mei Yi [Harrisdale Senior High School]" userId="f9f029c9-d743-4d60-9f2c-e74bdec1ab07" providerId="ADAL" clId="{B65F3EF9-5CA6-4886-B50F-8DAAE7597280}" dt="2022-09-08T01:05:25.281" v="2633" actId="113"/>
          <ac:spMkLst>
            <pc:docMk/>
            <pc:sldMk cId="459643433" sldId="332"/>
            <ac:spMk id="23" creationId="{1FD021EE-5BF8-5CF9-A438-6D89C0C4C475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1:04:44.723" v="2625" actId="6549"/>
          <ac:spMkLst>
            <pc:docMk/>
            <pc:sldMk cId="459643433" sldId="332"/>
            <ac:spMk id="24" creationId="{BC7AE514-596C-46A2-5A8C-0EDE5AB40FEF}"/>
          </ac:spMkLst>
        </pc:spChg>
        <pc:spChg chg="mod">
          <ac:chgData name="TAN Mei Yi [Harrisdale Senior High School]" userId="f9f029c9-d743-4d60-9f2c-e74bdec1ab07" providerId="ADAL" clId="{B65F3EF9-5CA6-4886-B50F-8DAAE7597280}" dt="2022-09-08T01:01:49.640" v="2511" actId="6549"/>
          <ac:spMkLst>
            <pc:docMk/>
            <pc:sldMk cId="459643433" sldId="332"/>
            <ac:spMk id="32" creationId="{4D1E4DBE-BEEF-52F8-2495-3DC53CDF3000}"/>
          </ac:spMkLst>
        </pc:spChg>
        <pc:spChg chg="mod">
          <ac:chgData name="TAN Mei Yi [Harrisdale Senior High School]" userId="f9f029c9-d743-4d60-9f2c-e74bdec1ab07" providerId="ADAL" clId="{B65F3EF9-5CA6-4886-B50F-8DAAE7597280}" dt="2022-09-08T00:59:13.144" v="2419" actId="1076"/>
          <ac:spMkLst>
            <pc:docMk/>
            <pc:sldMk cId="459643433" sldId="332"/>
            <ac:spMk id="58" creationId="{3490ED8B-5FA3-F685-ED87-3C505330237F}"/>
          </ac:spMkLst>
        </pc:spChg>
        <pc:picChg chg="add del mod">
          <ac:chgData name="TAN Mei Yi [Harrisdale Senior High School]" userId="f9f029c9-d743-4d60-9f2c-e74bdec1ab07" providerId="ADAL" clId="{B65F3EF9-5CA6-4886-B50F-8DAAE7597280}" dt="2022-09-08T01:01:04.916" v="2473" actId="478"/>
          <ac:picMkLst>
            <pc:docMk/>
            <pc:sldMk cId="459643433" sldId="332"/>
            <ac:picMk id="8" creationId="{D17F1AFD-0E2F-8B78-6298-F213C3A0A7FB}"/>
          </ac:picMkLst>
        </pc:picChg>
      </pc:sldChg>
      <pc:sldChg chg="addSp delSp modSp add mod">
        <pc:chgData name="TAN Mei Yi [Harrisdale Senior High School]" userId="f9f029c9-d743-4d60-9f2c-e74bdec1ab07" providerId="ADAL" clId="{B65F3EF9-5CA6-4886-B50F-8DAAE7597280}" dt="2022-09-09T01:30:54.757" v="4284" actId="478"/>
        <pc:sldMkLst>
          <pc:docMk/>
          <pc:sldMk cId="3263723531" sldId="333"/>
        </pc:sldMkLst>
        <pc:spChg chg="mod">
          <ac:chgData name="TAN Mei Yi [Harrisdale Senior High School]" userId="f9f029c9-d743-4d60-9f2c-e74bdec1ab07" providerId="ADAL" clId="{B65F3EF9-5CA6-4886-B50F-8DAAE7597280}" dt="2022-09-08T01:08:18.608" v="2653" actId="20577"/>
          <ac:spMkLst>
            <pc:docMk/>
            <pc:sldMk cId="3263723531" sldId="333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8T01:08:08.605" v="2646" actId="20577"/>
          <ac:spMkLst>
            <pc:docMk/>
            <pc:sldMk cId="3263723531" sldId="333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8T01:08:23.315" v="2660" actId="20577"/>
          <ac:spMkLst>
            <pc:docMk/>
            <pc:sldMk cId="3263723531" sldId="333"/>
            <ac:spMk id="5" creationId="{1E457901-1C03-369C-F512-F6F96181F2E0}"/>
          </ac:spMkLst>
        </pc:spChg>
        <pc:spChg chg="mod">
          <ac:chgData name="TAN Mei Yi [Harrisdale Senior High School]" userId="f9f029c9-d743-4d60-9f2c-e74bdec1ab07" providerId="ADAL" clId="{B65F3EF9-5CA6-4886-B50F-8DAAE7597280}" dt="2022-09-08T01:13:07.136" v="2692" actId="20577"/>
          <ac:spMkLst>
            <pc:docMk/>
            <pc:sldMk cId="3263723531" sldId="333"/>
            <ac:spMk id="9" creationId="{DBDAA4E6-890A-F8A2-C3B8-B9976510A2BA}"/>
          </ac:spMkLst>
        </pc:spChg>
        <pc:spChg chg="mod">
          <ac:chgData name="TAN Mei Yi [Harrisdale Senior High School]" userId="f9f029c9-d743-4d60-9f2c-e74bdec1ab07" providerId="ADAL" clId="{B65F3EF9-5CA6-4886-B50F-8DAAE7597280}" dt="2022-09-08T01:09:19.620" v="2679"/>
          <ac:spMkLst>
            <pc:docMk/>
            <pc:sldMk cId="3263723531" sldId="333"/>
            <ac:spMk id="11" creationId="{83BC584C-9C9F-86AC-F93F-79975F7F727A}"/>
          </ac:spMkLst>
        </pc:spChg>
        <pc:spChg chg="mod">
          <ac:chgData name="TAN Mei Yi [Harrisdale Senior High School]" userId="f9f029c9-d743-4d60-9f2c-e74bdec1ab07" providerId="ADAL" clId="{B65F3EF9-5CA6-4886-B50F-8DAAE7597280}" dt="2022-09-08T01:08:50.349" v="2666" actId="20577"/>
          <ac:spMkLst>
            <pc:docMk/>
            <pc:sldMk cId="3263723531" sldId="333"/>
            <ac:spMk id="12" creationId="{DC2E38E2-10A1-11E5-D230-723D33DA440C}"/>
          </ac:spMkLst>
        </pc:spChg>
        <pc:spChg chg="mod">
          <ac:chgData name="TAN Mei Yi [Harrisdale Senior High School]" userId="f9f029c9-d743-4d60-9f2c-e74bdec1ab07" providerId="ADAL" clId="{B65F3EF9-5CA6-4886-B50F-8DAAE7597280}" dt="2022-09-08T01:08:58.635" v="2672" actId="20577"/>
          <ac:spMkLst>
            <pc:docMk/>
            <pc:sldMk cId="3263723531" sldId="333"/>
            <ac:spMk id="15" creationId="{D604C321-4AB6-789D-D381-FC07EEA4B3B9}"/>
          </ac:spMkLst>
        </pc:spChg>
        <pc:spChg chg="mod">
          <ac:chgData name="TAN Mei Yi [Harrisdale Senior High School]" userId="f9f029c9-d743-4d60-9f2c-e74bdec1ab07" providerId="ADAL" clId="{B65F3EF9-5CA6-4886-B50F-8DAAE7597280}" dt="2022-09-08T01:13:30.061" v="2722" actId="1076"/>
          <ac:spMkLst>
            <pc:docMk/>
            <pc:sldMk cId="3263723531" sldId="333"/>
            <ac:spMk id="17" creationId="{7680BCD8-1B87-F6BA-50A9-A8CAB42FFF8B}"/>
          </ac:spMkLst>
        </pc:spChg>
        <pc:spChg chg="mod">
          <ac:chgData name="TAN Mei Yi [Harrisdale Senior High School]" userId="f9f029c9-d743-4d60-9f2c-e74bdec1ab07" providerId="ADAL" clId="{B65F3EF9-5CA6-4886-B50F-8DAAE7597280}" dt="2022-09-08T01:13:51.442" v="2756" actId="1076"/>
          <ac:spMkLst>
            <pc:docMk/>
            <pc:sldMk cId="3263723531" sldId="333"/>
            <ac:spMk id="18" creationId="{A94219D9-181B-B7D6-0D39-89D9C22E958C}"/>
          </ac:spMkLst>
        </pc:spChg>
        <pc:spChg chg="mod">
          <ac:chgData name="TAN Mei Yi [Harrisdale Senior High School]" userId="f9f029c9-d743-4d60-9f2c-e74bdec1ab07" providerId="ADAL" clId="{B65F3EF9-5CA6-4886-B50F-8DAAE7597280}" dt="2022-09-08T01:16:26.145" v="2772" actId="20577"/>
          <ac:spMkLst>
            <pc:docMk/>
            <pc:sldMk cId="3263723531" sldId="333"/>
            <ac:spMk id="19" creationId="{3E42B28B-4BF8-4819-3BE9-6EAB654AFC93}"/>
          </ac:spMkLst>
        </pc:spChg>
        <pc:spChg chg="mod">
          <ac:chgData name="TAN Mei Yi [Harrisdale Senior High School]" userId="f9f029c9-d743-4d60-9f2c-e74bdec1ab07" providerId="ADAL" clId="{B65F3EF9-5CA6-4886-B50F-8DAAE7597280}" dt="2022-09-08T01:27:06.432" v="2778" actId="20577"/>
          <ac:spMkLst>
            <pc:docMk/>
            <pc:sldMk cId="3263723531" sldId="333"/>
            <ac:spMk id="20" creationId="{F5810634-7A84-60CB-3BB1-97583F705038}"/>
          </ac:spMkLst>
        </pc:spChg>
        <pc:spChg chg="mod">
          <ac:chgData name="TAN Mei Yi [Harrisdale Senior High School]" userId="f9f029c9-d743-4d60-9f2c-e74bdec1ab07" providerId="ADAL" clId="{B65F3EF9-5CA6-4886-B50F-8DAAE7597280}" dt="2022-09-08T01:27:11.943" v="2780" actId="20577"/>
          <ac:spMkLst>
            <pc:docMk/>
            <pc:sldMk cId="3263723531" sldId="333"/>
            <ac:spMk id="21" creationId="{08079438-F780-6F92-E2DE-DC3E3AB8F631}"/>
          </ac:spMkLst>
        </pc:spChg>
        <pc:spChg chg="mod">
          <ac:chgData name="TAN Mei Yi [Harrisdale Senior High School]" userId="f9f029c9-d743-4d60-9f2c-e74bdec1ab07" providerId="ADAL" clId="{B65F3EF9-5CA6-4886-B50F-8DAAE7597280}" dt="2022-09-08T01:09:14.324" v="2678" actId="20577"/>
          <ac:spMkLst>
            <pc:docMk/>
            <pc:sldMk cId="3263723531" sldId="333"/>
            <ac:spMk id="32" creationId="{4D1E4DBE-BEEF-52F8-2495-3DC53CDF3000}"/>
          </ac:spMkLst>
        </pc:spChg>
        <pc:picChg chg="add del mod">
          <ac:chgData name="TAN Mei Yi [Harrisdale Senior High School]" userId="f9f029c9-d743-4d60-9f2c-e74bdec1ab07" providerId="ADAL" clId="{B65F3EF9-5CA6-4886-B50F-8DAAE7597280}" dt="2022-09-09T01:30:54.757" v="4284" actId="478"/>
          <ac:picMkLst>
            <pc:docMk/>
            <pc:sldMk cId="3263723531" sldId="333"/>
            <ac:picMk id="8" creationId="{C72D23A9-AA19-9351-A7B5-CFFE58809152}"/>
          </ac:picMkLst>
        </pc:picChg>
      </pc:sldChg>
      <pc:sldChg chg="addSp delSp modSp add mod">
        <pc:chgData name="TAN Mei Yi [Harrisdale Senior High School]" userId="f9f029c9-d743-4d60-9f2c-e74bdec1ab07" providerId="ADAL" clId="{B65F3EF9-5CA6-4886-B50F-8DAAE7597280}" dt="2022-09-08T01:36:54.406" v="3087" actId="20577"/>
        <pc:sldMkLst>
          <pc:docMk/>
          <pc:sldMk cId="829895379" sldId="334"/>
        </pc:sldMkLst>
        <pc:spChg chg="mod">
          <ac:chgData name="TAN Mei Yi [Harrisdale Senior High School]" userId="f9f029c9-d743-4d60-9f2c-e74bdec1ab07" providerId="ADAL" clId="{B65F3EF9-5CA6-4886-B50F-8DAAE7597280}" dt="2022-09-08T01:27:55.789" v="2798" actId="20577"/>
          <ac:spMkLst>
            <pc:docMk/>
            <pc:sldMk cId="829895379" sldId="334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8T01:27:59.104" v="2800" actId="20577"/>
          <ac:spMkLst>
            <pc:docMk/>
            <pc:sldMk cId="829895379" sldId="334"/>
            <ac:spMk id="3" creationId="{2DA99EBE-D3EA-40DE-AA30-DE97E2D25D6E}"/>
          </ac:spMkLst>
        </pc:spChg>
        <pc:spChg chg="mod">
          <ac:chgData name="TAN Mei Yi [Harrisdale Senior High School]" userId="f9f029c9-d743-4d60-9f2c-e74bdec1ab07" providerId="ADAL" clId="{B65F3EF9-5CA6-4886-B50F-8DAAE7597280}" dt="2022-09-08T01:27:47.167" v="2791" actId="20577"/>
          <ac:spMkLst>
            <pc:docMk/>
            <pc:sldMk cId="829895379" sldId="334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8T01:28:31.673" v="2802" actId="20577"/>
          <ac:spMkLst>
            <pc:docMk/>
            <pc:sldMk cId="829895379" sldId="334"/>
            <ac:spMk id="5" creationId="{1E457901-1C03-369C-F512-F6F96181F2E0}"/>
          </ac:spMkLst>
        </pc:spChg>
        <pc:spChg chg="mod">
          <ac:chgData name="TAN Mei Yi [Harrisdale Senior High School]" userId="f9f029c9-d743-4d60-9f2c-e74bdec1ab07" providerId="ADAL" clId="{B65F3EF9-5CA6-4886-B50F-8DAAE7597280}" dt="2022-09-08T01:29:45.126" v="2833" actId="20577"/>
          <ac:spMkLst>
            <pc:docMk/>
            <pc:sldMk cId="829895379" sldId="334"/>
            <ac:spMk id="9" creationId="{DBDAA4E6-890A-F8A2-C3B8-B9976510A2BA}"/>
          </ac:spMkLst>
        </pc:spChg>
        <pc:spChg chg="mod">
          <ac:chgData name="TAN Mei Yi [Harrisdale Senior High School]" userId="f9f029c9-d743-4d60-9f2c-e74bdec1ab07" providerId="ADAL" clId="{B65F3EF9-5CA6-4886-B50F-8DAAE7597280}" dt="2022-09-08T01:29:37.813" v="2826" actId="20577"/>
          <ac:spMkLst>
            <pc:docMk/>
            <pc:sldMk cId="829895379" sldId="334"/>
            <ac:spMk id="11" creationId="{83BC584C-9C9F-86AC-F93F-79975F7F727A}"/>
          </ac:spMkLst>
        </pc:spChg>
        <pc:spChg chg="mod">
          <ac:chgData name="TAN Mei Yi [Harrisdale Senior High School]" userId="f9f029c9-d743-4d60-9f2c-e74bdec1ab07" providerId="ADAL" clId="{B65F3EF9-5CA6-4886-B50F-8DAAE7597280}" dt="2022-09-08T01:28:48.435" v="2810" actId="20577"/>
          <ac:spMkLst>
            <pc:docMk/>
            <pc:sldMk cId="829895379" sldId="334"/>
            <ac:spMk id="12" creationId="{DC2E38E2-10A1-11E5-D230-723D33DA440C}"/>
          </ac:spMkLst>
        </pc:spChg>
        <pc:spChg chg="mod">
          <ac:chgData name="TAN Mei Yi [Harrisdale Senior High School]" userId="f9f029c9-d743-4d60-9f2c-e74bdec1ab07" providerId="ADAL" clId="{B65F3EF9-5CA6-4886-B50F-8DAAE7597280}" dt="2022-09-08T01:28:53.744" v="2811" actId="20577"/>
          <ac:spMkLst>
            <pc:docMk/>
            <pc:sldMk cId="829895379" sldId="334"/>
            <ac:spMk id="13" creationId="{FC9F69EF-B72E-EF5F-A8D5-1C954AE7F930}"/>
          </ac:spMkLst>
        </pc:spChg>
        <pc:spChg chg="mod">
          <ac:chgData name="TAN Mei Yi [Harrisdale Senior High School]" userId="f9f029c9-d743-4d60-9f2c-e74bdec1ab07" providerId="ADAL" clId="{B65F3EF9-5CA6-4886-B50F-8DAAE7597280}" dt="2022-09-08T01:30:43.158" v="2860" actId="20577"/>
          <ac:spMkLst>
            <pc:docMk/>
            <pc:sldMk cId="829895379" sldId="334"/>
            <ac:spMk id="14" creationId="{8A21AA17-88CC-4D1E-762A-875588814458}"/>
          </ac:spMkLst>
        </pc:spChg>
        <pc:spChg chg="mod">
          <ac:chgData name="TAN Mei Yi [Harrisdale Senior High School]" userId="f9f029c9-d743-4d60-9f2c-e74bdec1ab07" providerId="ADAL" clId="{B65F3EF9-5CA6-4886-B50F-8DAAE7597280}" dt="2022-09-08T01:29:07.334" v="2815" actId="20577"/>
          <ac:spMkLst>
            <pc:docMk/>
            <pc:sldMk cId="829895379" sldId="334"/>
            <ac:spMk id="15" creationId="{D604C321-4AB6-789D-D381-FC07EEA4B3B9}"/>
          </ac:spMkLst>
        </pc:spChg>
        <pc:spChg chg="mod">
          <ac:chgData name="TAN Mei Yi [Harrisdale Senior High School]" userId="f9f029c9-d743-4d60-9f2c-e74bdec1ab07" providerId="ADAL" clId="{B65F3EF9-5CA6-4886-B50F-8DAAE7597280}" dt="2022-09-08T01:29:59.990" v="2843" actId="1076"/>
          <ac:spMkLst>
            <pc:docMk/>
            <pc:sldMk cId="829895379" sldId="334"/>
            <ac:spMk id="17" creationId="{7680BCD8-1B87-F6BA-50A9-A8CAB42FFF8B}"/>
          </ac:spMkLst>
        </pc:spChg>
        <pc:spChg chg="mod">
          <ac:chgData name="TAN Mei Yi [Harrisdale Senior High School]" userId="f9f029c9-d743-4d60-9f2c-e74bdec1ab07" providerId="ADAL" clId="{B65F3EF9-5CA6-4886-B50F-8DAAE7597280}" dt="2022-09-08T01:30:50.785" v="2872" actId="20577"/>
          <ac:spMkLst>
            <pc:docMk/>
            <pc:sldMk cId="829895379" sldId="334"/>
            <ac:spMk id="18" creationId="{A94219D9-181B-B7D6-0D39-89D9C22E958C}"/>
          </ac:spMkLst>
        </pc:spChg>
        <pc:spChg chg="mod">
          <ac:chgData name="TAN Mei Yi [Harrisdale Senior High School]" userId="f9f029c9-d743-4d60-9f2c-e74bdec1ab07" providerId="ADAL" clId="{B65F3EF9-5CA6-4886-B50F-8DAAE7597280}" dt="2022-09-08T01:31:04.762" v="2880" actId="1076"/>
          <ac:spMkLst>
            <pc:docMk/>
            <pc:sldMk cId="829895379" sldId="334"/>
            <ac:spMk id="19" creationId="{3E42B28B-4BF8-4819-3BE9-6EAB654AFC93}"/>
          </ac:spMkLst>
        </pc:spChg>
        <pc:spChg chg="mod">
          <ac:chgData name="TAN Mei Yi [Harrisdale Senior High School]" userId="f9f029c9-d743-4d60-9f2c-e74bdec1ab07" providerId="ADAL" clId="{B65F3EF9-5CA6-4886-B50F-8DAAE7597280}" dt="2022-09-08T01:36:54.406" v="3087" actId="20577"/>
          <ac:spMkLst>
            <pc:docMk/>
            <pc:sldMk cId="829895379" sldId="334"/>
            <ac:spMk id="23" creationId="{1FD021EE-5BF8-5CF9-A438-6D89C0C4C475}"/>
          </ac:spMkLst>
        </pc:spChg>
        <pc:spChg chg="mod">
          <ac:chgData name="TAN Mei Yi [Harrisdale Senior High School]" userId="f9f029c9-d743-4d60-9f2c-e74bdec1ab07" providerId="ADAL" clId="{B65F3EF9-5CA6-4886-B50F-8DAAE7597280}" dt="2022-09-08T01:30:59.386" v="2878" actId="20577"/>
          <ac:spMkLst>
            <pc:docMk/>
            <pc:sldMk cId="829895379" sldId="334"/>
            <ac:spMk id="24" creationId="{BC7AE514-596C-46A2-5A8C-0EDE5AB40FEF}"/>
          </ac:spMkLst>
        </pc:spChg>
        <pc:spChg chg="mod">
          <ac:chgData name="TAN Mei Yi [Harrisdale Senior High School]" userId="f9f029c9-d743-4d60-9f2c-e74bdec1ab07" providerId="ADAL" clId="{B65F3EF9-5CA6-4886-B50F-8DAAE7597280}" dt="2022-09-08T01:29:27.669" v="2823" actId="20577"/>
          <ac:spMkLst>
            <pc:docMk/>
            <pc:sldMk cId="829895379" sldId="334"/>
            <ac:spMk id="32" creationId="{4D1E4DBE-BEEF-52F8-2495-3DC53CDF3000}"/>
          </ac:spMkLst>
        </pc:spChg>
        <pc:picChg chg="add del">
          <ac:chgData name="TAN Mei Yi [Harrisdale Senior High School]" userId="f9f029c9-d743-4d60-9f2c-e74bdec1ab07" providerId="ADAL" clId="{B65F3EF9-5CA6-4886-B50F-8DAAE7597280}" dt="2022-09-08T01:29:09.602" v="2816" actId="478"/>
          <ac:picMkLst>
            <pc:docMk/>
            <pc:sldMk cId="829895379" sldId="334"/>
            <ac:picMk id="8" creationId="{21430D3F-594D-6373-5DCA-F453031D886C}"/>
          </ac:picMkLst>
        </pc:picChg>
      </pc:sldChg>
      <pc:sldChg chg="addSp delSp modSp add mod delAnim modAnim">
        <pc:chgData name="TAN Mei Yi [Harrisdale Senior High School]" userId="f9f029c9-d743-4d60-9f2c-e74bdec1ab07" providerId="ADAL" clId="{B65F3EF9-5CA6-4886-B50F-8DAAE7597280}" dt="2022-09-12T03:48:55.740" v="4288" actId="20577"/>
        <pc:sldMkLst>
          <pc:docMk/>
          <pc:sldMk cId="4223706117" sldId="335"/>
        </pc:sldMkLst>
        <pc:spChg chg="mod">
          <ac:chgData name="TAN Mei Yi [Harrisdale Senior High School]" userId="f9f029c9-d743-4d60-9f2c-e74bdec1ab07" providerId="ADAL" clId="{B65F3EF9-5CA6-4886-B50F-8DAAE7597280}" dt="2022-09-08T01:33:57.946" v="2935" actId="20577"/>
          <ac:spMkLst>
            <pc:docMk/>
            <pc:sldMk cId="4223706117" sldId="335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8T01:34:09.805" v="2936" actId="20577"/>
          <ac:spMkLst>
            <pc:docMk/>
            <pc:sldMk cId="4223706117" sldId="335"/>
            <ac:spMk id="3" creationId="{2DA99EBE-D3EA-40DE-AA30-DE97E2D25D6E}"/>
          </ac:spMkLst>
        </pc:spChg>
        <pc:spChg chg="mod">
          <ac:chgData name="TAN Mei Yi [Harrisdale Senior High School]" userId="f9f029c9-d743-4d60-9f2c-e74bdec1ab07" providerId="ADAL" clId="{B65F3EF9-5CA6-4886-B50F-8DAAE7597280}" dt="2022-09-08T01:33:46.428" v="2910" actId="20577"/>
          <ac:spMkLst>
            <pc:docMk/>
            <pc:sldMk cId="4223706117" sldId="335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8T01:34:30.705" v="2959" actId="1076"/>
          <ac:spMkLst>
            <pc:docMk/>
            <pc:sldMk cId="4223706117" sldId="335"/>
            <ac:spMk id="5" creationId="{1E457901-1C03-369C-F512-F6F96181F2E0}"/>
          </ac:spMkLst>
        </pc:spChg>
        <pc:spChg chg="mod">
          <ac:chgData name="TAN Mei Yi [Harrisdale Senior High School]" userId="f9f029c9-d743-4d60-9f2c-e74bdec1ab07" providerId="ADAL" clId="{B65F3EF9-5CA6-4886-B50F-8DAAE7597280}" dt="2022-09-08T01:35:36.987" v="3037" actId="6549"/>
          <ac:spMkLst>
            <pc:docMk/>
            <pc:sldMk cId="4223706117" sldId="335"/>
            <ac:spMk id="9" creationId="{DBDAA4E6-890A-F8A2-C3B8-B9976510A2BA}"/>
          </ac:spMkLst>
        </pc:spChg>
        <pc:spChg chg="mod">
          <ac:chgData name="TAN Mei Yi [Harrisdale Senior High School]" userId="f9f029c9-d743-4d60-9f2c-e74bdec1ab07" providerId="ADAL" clId="{B65F3EF9-5CA6-4886-B50F-8DAAE7597280}" dt="2022-09-08T01:35:57.757" v="3051" actId="1076"/>
          <ac:spMkLst>
            <pc:docMk/>
            <pc:sldMk cId="4223706117" sldId="335"/>
            <ac:spMk id="10" creationId="{C5E25262-E2FA-7539-F1A6-5D472B785FD1}"/>
          </ac:spMkLst>
        </pc:spChg>
        <pc:spChg chg="mod">
          <ac:chgData name="TAN Mei Yi [Harrisdale Senior High School]" userId="f9f029c9-d743-4d60-9f2c-e74bdec1ab07" providerId="ADAL" clId="{B65F3EF9-5CA6-4886-B50F-8DAAE7597280}" dt="2022-09-08T01:35:25.303" v="3024"/>
          <ac:spMkLst>
            <pc:docMk/>
            <pc:sldMk cId="4223706117" sldId="335"/>
            <ac:spMk id="11" creationId="{83BC584C-9C9F-86AC-F93F-79975F7F727A}"/>
          </ac:spMkLst>
        </pc:spChg>
        <pc:spChg chg="mod">
          <ac:chgData name="TAN Mei Yi [Harrisdale Senior High School]" userId="f9f029c9-d743-4d60-9f2c-e74bdec1ab07" providerId="ADAL" clId="{B65F3EF9-5CA6-4886-B50F-8DAAE7597280}" dt="2022-09-08T01:34:26.335" v="2958" actId="20577"/>
          <ac:spMkLst>
            <pc:docMk/>
            <pc:sldMk cId="4223706117" sldId="335"/>
            <ac:spMk id="12" creationId="{DC2E38E2-10A1-11E5-D230-723D33DA440C}"/>
          </ac:spMkLst>
        </pc:spChg>
        <pc:spChg chg="mod">
          <ac:chgData name="TAN Mei Yi [Harrisdale Senior High School]" userId="f9f029c9-d743-4d60-9f2c-e74bdec1ab07" providerId="ADAL" clId="{B65F3EF9-5CA6-4886-B50F-8DAAE7597280}" dt="2022-09-08T01:34:32.889" v="2960" actId="20577"/>
          <ac:spMkLst>
            <pc:docMk/>
            <pc:sldMk cId="4223706117" sldId="335"/>
            <ac:spMk id="13" creationId="{FC9F69EF-B72E-EF5F-A8D5-1C954AE7F930}"/>
          </ac:spMkLst>
        </pc:spChg>
        <pc:spChg chg="mod">
          <ac:chgData name="TAN Mei Yi [Harrisdale Senior High School]" userId="f9f029c9-d743-4d60-9f2c-e74bdec1ab07" providerId="ADAL" clId="{B65F3EF9-5CA6-4886-B50F-8DAAE7597280}" dt="2022-09-12T03:48:55.740" v="4288" actId="20577"/>
          <ac:spMkLst>
            <pc:docMk/>
            <pc:sldMk cId="4223706117" sldId="335"/>
            <ac:spMk id="14" creationId="{8A21AA17-88CC-4D1E-762A-875588814458}"/>
          </ac:spMkLst>
        </pc:spChg>
        <pc:spChg chg="mod">
          <ac:chgData name="TAN Mei Yi [Harrisdale Senior High School]" userId="f9f029c9-d743-4d60-9f2c-e74bdec1ab07" providerId="ADAL" clId="{B65F3EF9-5CA6-4886-B50F-8DAAE7597280}" dt="2022-09-08T01:35:00.661" v="3003" actId="20577"/>
          <ac:spMkLst>
            <pc:docMk/>
            <pc:sldMk cId="4223706117" sldId="335"/>
            <ac:spMk id="15" creationId="{D604C321-4AB6-789D-D381-FC07EEA4B3B9}"/>
          </ac:spMkLst>
        </pc:spChg>
        <pc:spChg chg="mod">
          <ac:chgData name="TAN Mei Yi [Harrisdale Senior High School]" userId="f9f029c9-d743-4d60-9f2c-e74bdec1ab07" providerId="ADAL" clId="{B65F3EF9-5CA6-4886-B50F-8DAAE7597280}" dt="2022-09-08T01:35:54.721" v="3050" actId="1076"/>
          <ac:spMkLst>
            <pc:docMk/>
            <pc:sldMk cId="4223706117" sldId="335"/>
            <ac:spMk id="17" creationId="{7680BCD8-1B87-F6BA-50A9-A8CAB42FFF8B}"/>
          </ac:spMkLst>
        </pc:spChg>
        <pc:spChg chg="mod">
          <ac:chgData name="TAN Mei Yi [Harrisdale Senior High School]" userId="f9f029c9-d743-4d60-9f2c-e74bdec1ab07" providerId="ADAL" clId="{B65F3EF9-5CA6-4886-B50F-8DAAE7597280}" dt="2022-09-08T01:36:05.566" v="3057" actId="20577"/>
          <ac:spMkLst>
            <pc:docMk/>
            <pc:sldMk cId="4223706117" sldId="335"/>
            <ac:spMk id="18" creationId="{A94219D9-181B-B7D6-0D39-89D9C22E958C}"/>
          </ac:spMkLst>
        </pc:spChg>
        <pc:spChg chg="mod">
          <ac:chgData name="TAN Mei Yi [Harrisdale Senior High School]" userId="f9f029c9-d743-4d60-9f2c-e74bdec1ab07" providerId="ADAL" clId="{B65F3EF9-5CA6-4886-B50F-8DAAE7597280}" dt="2022-09-08T01:36:17.420" v="3067" actId="1076"/>
          <ac:spMkLst>
            <pc:docMk/>
            <pc:sldMk cId="4223706117" sldId="335"/>
            <ac:spMk id="19" creationId="{3E42B28B-4BF8-4819-3BE9-6EAB654AFC93}"/>
          </ac:spMkLst>
        </pc:spChg>
        <pc:spChg chg="mod">
          <ac:chgData name="TAN Mei Yi [Harrisdale Senior High School]" userId="f9f029c9-d743-4d60-9f2c-e74bdec1ab07" providerId="ADAL" clId="{B65F3EF9-5CA6-4886-B50F-8DAAE7597280}" dt="2022-09-08T01:37:08.487" v="3089" actId="20577"/>
          <ac:spMkLst>
            <pc:docMk/>
            <pc:sldMk cId="4223706117" sldId="335"/>
            <ac:spMk id="20" creationId="{F5810634-7A84-60CB-3BB1-97583F705038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1:38:43.957" v="3096" actId="1076"/>
          <ac:spMkLst>
            <pc:docMk/>
            <pc:sldMk cId="4223706117" sldId="335"/>
            <ac:spMk id="21" creationId="{1933F178-F943-F205-7EBB-EE93DFD3E78C}"/>
          </ac:spMkLst>
        </pc:spChg>
        <pc:spChg chg="del mod">
          <ac:chgData name="TAN Mei Yi [Harrisdale Senior High School]" userId="f9f029c9-d743-4d60-9f2c-e74bdec1ab07" providerId="ADAL" clId="{B65F3EF9-5CA6-4886-B50F-8DAAE7597280}" dt="2022-09-08T01:36:44.280" v="3084" actId="478"/>
          <ac:spMkLst>
            <pc:docMk/>
            <pc:sldMk cId="4223706117" sldId="335"/>
            <ac:spMk id="22" creationId="{2638F9D0-B0EE-9A91-8BFC-EBFAA769D3BA}"/>
          </ac:spMkLst>
        </pc:spChg>
        <pc:spChg chg="del">
          <ac:chgData name="TAN Mei Yi [Harrisdale Senior High School]" userId="f9f029c9-d743-4d60-9f2c-e74bdec1ab07" providerId="ADAL" clId="{B65F3EF9-5CA6-4886-B50F-8DAAE7597280}" dt="2022-09-08T01:36:44.280" v="3084" actId="478"/>
          <ac:spMkLst>
            <pc:docMk/>
            <pc:sldMk cId="4223706117" sldId="335"/>
            <ac:spMk id="23" creationId="{1FD021EE-5BF8-5CF9-A438-6D89C0C4C475}"/>
          </ac:spMkLst>
        </pc:spChg>
        <pc:spChg chg="del">
          <ac:chgData name="TAN Mei Yi [Harrisdale Senior High School]" userId="f9f029c9-d743-4d60-9f2c-e74bdec1ab07" providerId="ADAL" clId="{B65F3EF9-5CA6-4886-B50F-8DAAE7597280}" dt="2022-09-08T01:36:46.641" v="3085" actId="478"/>
          <ac:spMkLst>
            <pc:docMk/>
            <pc:sldMk cId="4223706117" sldId="335"/>
            <ac:spMk id="24" creationId="{BC7AE514-596C-46A2-5A8C-0EDE5AB40FEF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1:37:10.632" v="3090"/>
          <ac:spMkLst>
            <pc:docMk/>
            <pc:sldMk cId="4223706117" sldId="335"/>
            <ac:spMk id="25" creationId="{B44F4141-581E-E506-5CCF-E197EBF564AE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1:37:10.632" v="3090"/>
          <ac:spMkLst>
            <pc:docMk/>
            <pc:sldMk cId="4223706117" sldId="335"/>
            <ac:spMk id="26" creationId="{7DEA5C00-D7E5-1087-C00E-FD0C5BA7619A}"/>
          </ac:spMkLst>
        </pc:spChg>
        <pc:spChg chg="mod">
          <ac:chgData name="TAN Mei Yi [Harrisdale Senior High School]" userId="f9f029c9-d743-4d60-9f2c-e74bdec1ab07" providerId="ADAL" clId="{B65F3EF9-5CA6-4886-B50F-8DAAE7597280}" dt="2022-09-08T01:35:14.207" v="3021" actId="20577"/>
          <ac:spMkLst>
            <pc:docMk/>
            <pc:sldMk cId="4223706117" sldId="335"/>
            <ac:spMk id="32" creationId="{4D1E4DBE-BEEF-52F8-2495-3DC53CDF3000}"/>
          </ac:spMkLst>
        </pc:spChg>
        <pc:picChg chg="add del mod">
          <ac:chgData name="TAN Mei Yi [Harrisdale Senior High School]" userId="f9f029c9-d743-4d60-9f2c-e74bdec1ab07" providerId="ADAL" clId="{B65F3EF9-5CA6-4886-B50F-8DAAE7597280}" dt="2022-09-08T01:35:16.597" v="3022" actId="478"/>
          <ac:picMkLst>
            <pc:docMk/>
            <pc:sldMk cId="4223706117" sldId="335"/>
            <ac:picMk id="8" creationId="{234B54A8-8AF0-5D9A-0E60-76CE98FAD50F}"/>
          </ac:picMkLst>
        </pc:picChg>
      </pc:sldChg>
      <pc:sldChg chg="addSp delSp modSp add mod">
        <pc:chgData name="TAN Mei Yi [Harrisdale Senior High School]" userId="f9f029c9-d743-4d60-9f2c-e74bdec1ab07" providerId="ADAL" clId="{B65F3EF9-5CA6-4886-B50F-8DAAE7597280}" dt="2022-09-12T03:58:17.298" v="4291" actId="20577"/>
        <pc:sldMkLst>
          <pc:docMk/>
          <pc:sldMk cId="3022860533" sldId="336"/>
        </pc:sldMkLst>
        <pc:spChg chg="mod">
          <ac:chgData name="TAN Mei Yi [Harrisdale Senior High School]" userId="f9f029c9-d743-4d60-9f2c-e74bdec1ab07" providerId="ADAL" clId="{B65F3EF9-5CA6-4886-B50F-8DAAE7597280}" dt="2022-09-08T01:49:44.176" v="3176" actId="20577"/>
          <ac:spMkLst>
            <pc:docMk/>
            <pc:sldMk cId="3022860533" sldId="336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8T01:42:31.023" v="3164" actId="20577"/>
          <ac:spMkLst>
            <pc:docMk/>
            <pc:sldMk cId="3022860533" sldId="336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8T01:50:16.969" v="3207" actId="20577"/>
          <ac:spMkLst>
            <pc:docMk/>
            <pc:sldMk cId="3022860533" sldId="336"/>
            <ac:spMk id="5" creationId="{1E457901-1C03-369C-F512-F6F96181F2E0}"/>
          </ac:spMkLst>
        </pc:spChg>
        <pc:spChg chg="mod">
          <ac:chgData name="TAN Mei Yi [Harrisdale Senior High School]" userId="f9f029c9-d743-4d60-9f2c-e74bdec1ab07" providerId="ADAL" clId="{B65F3EF9-5CA6-4886-B50F-8DAAE7597280}" dt="2022-09-08T02:00:08.996" v="3298" actId="27636"/>
          <ac:spMkLst>
            <pc:docMk/>
            <pc:sldMk cId="3022860533" sldId="336"/>
            <ac:spMk id="9" creationId="{DBDAA4E6-890A-F8A2-C3B8-B9976510A2BA}"/>
          </ac:spMkLst>
        </pc:spChg>
        <pc:spChg chg="mod">
          <ac:chgData name="TAN Mei Yi [Harrisdale Senior High School]" userId="f9f029c9-d743-4d60-9f2c-e74bdec1ab07" providerId="ADAL" clId="{B65F3EF9-5CA6-4886-B50F-8DAAE7597280}" dt="2022-09-08T02:00:28.269" v="3312" actId="1076"/>
          <ac:spMkLst>
            <pc:docMk/>
            <pc:sldMk cId="3022860533" sldId="336"/>
            <ac:spMk id="10" creationId="{C5E25262-E2FA-7539-F1A6-5D472B785FD1}"/>
          </ac:spMkLst>
        </pc:spChg>
        <pc:spChg chg="mod">
          <ac:chgData name="TAN Mei Yi [Harrisdale Senior High School]" userId="f9f029c9-d743-4d60-9f2c-e74bdec1ab07" providerId="ADAL" clId="{B65F3EF9-5CA6-4886-B50F-8DAAE7597280}" dt="2022-09-08T01:51:41.020" v="3279" actId="20577"/>
          <ac:spMkLst>
            <pc:docMk/>
            <pc:sldMk cId="3022860533" sldId="336"/>
            <ac:spMk id="11" creationId="{83BC584C-9C9F-86AC-F93F-79975F7F727A}"/>
          </ac:spMkLst>
        </pc:spChg>
        <pc:spChg chg="mod">
          <ac:chgData name="TAN Mei Yi [Harrisdale Senior High School]" userId="f9f029c9-d743-4d60-9f2c-e74bdec1ab07" providerId="ADAL" clId="{B65F3EF9-5CA6-4886-B50F-8DAAE7597280}" dt="2022-09-08T01:50:43.766" v="3223" actId="27636"/>
          <ac:spMkLst>
            <pc:docMk/>
            <pc:sldMk cId="3022860533" sldId="336"/>
            <ac:spMk id="12" creationId="{DC2E38E2-10A1-11E5-D230-723D33DA440C}"/>
          </ac:spMkLst>
        </pc:spChg>
        <pc:spChg chg="mod">
          <ac:chgData name="TAN Mei Yi [Harrisdale Senior High School]" userId="f9f029c9-d743-4d60-9f2c-e74bdec1ab07" providerId="ADAL" clId="{B65F3EF9-5CA6-4886-B50F-8DAAE7597280}" dt="2022-09-08T01:50:52.735" v="3227" actId="20577"/>
          <ac:spMkLst>
            <pc:docMk/>
            <pc:sldMk cId="3022860533" sldId="336"/>
            <ac:spMk id="14" creationId="{8A21AA17-88CC-4D1E-762A-875588814458}"/>
          </ac:spMkLst>
        </pc:spChg>
        <pc:spChg chg="mod">
          <ac:chgData name="TAN Mei Yi [Harrisdale Senior High School]" userId="f9f029c9-d743-4d60-9f2c-e74bdec1ab07" providerId="ADAL" clId="{B65F3EF9-5CA6-4886-B50F-8DAAE7597280}" dt="2022-09-08T01:51:07.544" v="3232" actId="20577"/>
          <ac:spMkLst>
            <pc:docMk/>
            <pc:sldMk cId="3022860533" sldId="336"/>
            <ac:spMk id="15" creationId="{D604C321-4AB6-789D-D381-FC07EEA4B3B9}"/>
          </ac:spMkLst>
        </pc:spChg>
        <pc:spChg chg="mod">
          <ac:chgData name="TAN Mei Yi [Harrisdale Senior High School]" userId="f9f029c9-d743-4d60-9f2c-e74bdec1ab07" providerId="ADAL" clId="{B65F3EF9-5CA6-4886-B50F-8DAAE7597280}" dt="2022-09-08T02:00:25.014" v="3311" actId="20577"/>
          <ac:spMkLst>
            <pc:docMk/>
            <pc:sldMk cId="3022860533" sldId="336"/>
            <ac:spMk id="17" creationId="{7680BCD8-1B87-F6BA-50A9-A8CAB42FFF8B}"/>
          </ac:spMkLst>
        </pc:spChg>
        <pc:spChg chg="mod">
          <ac:chgData name="TAN Mei Yi [Harrisdale Senior High School]" userId="f9f029c9-d743-4d60-9f2c-e74bdec1ab07" providerId="ADAL" clId="{B65F3EF9-5CA6-4886-B50F-8DAAE7597280}" dt="2022-09-08T02:00:38.960" v="3327" actId="1076"/>
          <ac:spMkLst>
            <pc:docMk/>
            <pc:sldMk cId="3022860533" sldId="336"/>
            <ac:spMk id="18" creationId="{A94219D9-181B-B7D6-0D39-89D9C22E958C}"/>
          </ac:spMkLst>
        </pc:spChg>
        <pc:spChg chg="mod">
          <ac:chgData name="TAN Mei Yi [Harrisdale Senior High School]" userId="f9f029c9-d743-4d60-9f2c-e74bdec1ab07" providerId="ADAL" clId="{B65F3EF9-5CA6-4886-B50F-8DAAE7597280}" dt="2022-09-08T02:01:13.307" v="3355" actId="27636"/>
          <ac:spMkLst>
            <pc:docMk/>
            <pc:sldMk cId="3022860533" sldId="336"/>
            <ac:spMk id="19" creationId="{3E42B28B-4BF8-4819-3BE9-6EAB654AFC93}"/>
          </ac:spMkLst>
        </pc:spChg>
        <pc:spChg chg="mod">
          <ac:chgData name="TAN Mei Yi [Harrisdale Senior High School]" userId="f9f029c9-d743-4d60-9f2c-e74bdec1ab07" providerId="ADAL" clId="{B65F3EF9-5CA6-4886-B50F-8DAAE7597280}" dt="2022-09-08T02:01:07.562" v="3352" actId="1076"/>
          <ac:spMkLst>
            <pc:docMk/>
            <pc:sldMk cId="3022860533" sldId="336"/>
            <ac:spMk id="20" creationId="{F5810634-7A84-60CB-3BB1-97583F705038}"/>
          </ac:spMkLst>
        </pc:spChg>
        <pc:spChg chg="mod">
          <ac:chgData name="TAN Mei Yi [Harrisdale Senior High School]" userId="f9f029c9-d743-4d60-9f2c-e74bdec1ab07" providerId="ADAL" clId="{B65F3EF9-5CA6-4886-B50F-8DAAE7597280}" dt="2022-09-08T02:01:15.759" v="3359" actId="20577"/>
          <ac:spMkLst>
            <pc:docMk/>
            <pc:sldMk cId="3022860533" sldId="336"/>
            <ac:spMk id="21" creationId="{1933F178-F943-F205-7EBB-EE93DFD3E78C}"/>
          </ac:spMkLst>
        </pc:spChg>
        <pc:spChg chg="mod">
          <ac:chgData name="TAN Mei Yi [Harrisdale Senior High School]" userId="f9f029c9-d743-4d60-9f2c-e74bdec1ab07" providerId="ADAL" clId="{B65F3EF9-5CA6-4886-B50F-8DAAE7597280}" dt="2022-09-12T03:58:17.298" v="4291" actId="20577"/>
          <ac:spMkLst>
            <pc:docMk/>
            <pc:sldMk cId="3022860533" sldId="336"/>
            <ac:spMk id="32" creationId="{4D1E4DBE-BEEF-52F8-2495-3DC53CDF3000}"/>
          </ac:spMkLst>
        </pc:spChg>
        <pc:picChg chg="add del mod">
          <ac:chgData name="TAN Mei Yi [Harrisdale Senior High School]" userId="f9f029c9-d743-4d60-9f2c-e74bdec1ab07" providerId="ADAL" clId="{B65F3EF9-5CA6-4886-B50F-8DAAE7597280}" dt="2022-09-08T02:01:17.679" v="3360" actId="478"/>
          <ac:picMkLst>
            <pc:docMk/>
            <pc:sldMk cId="3022860533" sldId="336"/>
            <ac:picMk id="8" creationId="{18207654-B8C2-78D6-B7F6-13B4E3AC97A8}"/>
          </ac:picMkLst>
        </pc:picChg>
      </pc:sldChg>
      <pc:sldChg chg="addSp delSp modSp add mod">
        <pc:chgData name="TAN Mei Yi [Harrisdale Senior High School]" userId="f9f029c9-d743-4d60-9f2c-e74bdec1ab07" providerId="ADAL" clId="{B65F3EF9-5CA6-4886-B50F-8DAAE7597280}" dt="2022-09-12T04:05:53.069" v="4302" actId="20577"/>
        <pc:sldMkLst>
          <pc:docMk/>
          <pc:sldMk cId="1506764626" sldId="337"/>
        </pc:sldMkLst>
        <pc:spChg chg="mod">
          <ac:chgData name="TAN Mei Yi [Harrisdale Senior High School]" userId="f9f029c9-d743-4d60-9f2c-e74bdec1ab07" providerId="ADAL" clId="{B65F3EF9-5CA6-4886-B50F-8DAAE7597280}" dt="2022-09-08T02:02:48.453" v="3399" actId="113"/>
          <ac:spMkLst>
            <pc:docMk/>
            <pc:sldMk cId="1506764626" sldId="337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8T02:02:39.432" v="3397" actId="20577"/>
          <ac:spMkLst>
            <pc:docMk/>
            <pc:sldMk cId="1506764626" sldId="337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8T02:02:56.960" v="3404" actId="20577"/>
          <ac:spMkLst>
            <pc:docMk/>
            <pc:sldMk cId="1506764626" sldId="337"/>
            <ac:spMk id="5" creationId="{1E457901-1C03-369C-F512-F6F96181F2E0}"/>
          </ac:spMkLst>
        </pc:spChg>
        <pc:spChg chg="mod">
          <ac:chgData name="TAN Mei Yi [Harrisdale Senior High School]" userId="f9f029c9-d743-4d60-9f2c-e74bdec1ab07" providerId="ADAL" clId="{B65F3EF9-5CA6-4886-B50F-8DAAE7597280}" dt="2022-09-08T02:05:02.240" v="3456" actId="1076"/>
          <ac:spMkLst>
            <pc:docMk/>
            <pc:sldMk cId="1506764626" sldId="337"/>
            <ac:spMk id="9" creationId="{DBDAA4E6-890A-F8A2-C3B8-B9976510A2BA}"/>
          </ac:spMkLst>
        </pc:spChg>
        <pc:spChg chg="mod">
          <ac:chgData name="TAN Mei Yi [Harrisdale Senior High School]" userId="f9f029c9-d743-4d60-9f2c-e74bdec1ab07" providerId="ADAL" clId="{B65F3EF9-5CA6-4886-B50F-8DAAE7597280}" dt="2022-09-08T02:04:11.439" v="3433" actId="1076"/>
          <ac:spMkLst>
            <pc:docMk/>
            <pc:sldMk cId="1506764626" sldId="337"/>
            <ac:spMk id="11" creationId="{83BC584C-9C9F-86AC-F93F-79975F7F727A}"/>
          </ac:spMkLst>
        </pc:spChg>
        <pc:spChg chg="mod">
          <ac:chgData name="TAN Mei Yi [Harrisdale Senior High School]" userId="f9f029c9-d743-4d60-9f2c-e74bdec1ab07" providerId="ADAL" clId="{B65F3EF9-5CA6-4886-B50F-8DAAE7597280}" dt="2022-09-08T02:03:08.979" v="3415" actId="20577"/>
          <ac:spMkLst>
            <pc:docMk/>
            <pc:sldMk cId="1506764626" sldId="337"/>
            <ac:spMk id="12" creationId="{DC2E38E2-10A1-11E5-D230-723D33DA440C}"/>
          </ac:spMkLst>
        </pc:spChg>
        <pc:spChg chg="mod">
          <ac:chgData name="TAN Mei Yi [Harrisdale Senior High School]" userId="f9f029c9-d743-4d60-9f2c-e74bdec1ab07" providerId="ADAL" clId="{B65F3EF9-5CA6-4886-B50F-8DAAE7597280}" dt="2022-09-08T02:03:41.886" v="3423" actId="20577"/>
          <ac:spMkLst>
            <pc:docMk/>
            <pc:sldMk cId="1506764626" sldId="337"/>
            <ac:spMk id="15" creationId="{D604C321-4AB6-789D-D381-FC07EEA4B3B9}"/>
          </ac:spMkLst>
        </pc:spChg>
        <pc:spChg chg="mod">
          <ac:chgData name="TAN Mei Yi [Harrisdale Senior High School]" userId="f9f029c9-d743-4d60-9f2c-e74bdec1ab07" providerId="ADAL" clId="{B65F3EF9-5CA6-4886-B50F-8DAAE7597280}" dt="2022-09-08T02:05:17.529" v="3467" actId="1076"/>
          <ac:spMkLst>
            <pc:docMk/>
            <pc:sldMk cId="1506764626" sldId="337"/>
            <ac:spMk id="17" creationId="{7680BCD8-1B87-F6BA-50A9-A8CAB42FFF8B}"/>
          </ac:spMkLst>
        </pc:spChg>
        <pc:spChg chg="mod">
          <ac:chgData name="TAN Mei Yi [Harrisdale Senior High School]" userId="f9f029c9-d743-4d60-9f2c-e74bdec1ab07" providerId="ADAL" clId="{B65F3EF9-5CA6-4886-B50F-8DAAE7597280}" dt="2022-09-12T04:05:53.069" v="4302" actId="20577"/>
          <ac:spMkLst>
            <pc:docMk/>
            <pc:sldMk cId="1506764626" sldId="337"/>
            <ac:spMk id="18" creationId="{A94219D9-181B-B7D6-0D39-89D9C22E958C}"/>
          </ac:spMkLst>
        </pc:spChg>
        <pc:spChg chg="mod">
          <ac:chgData name="TAN Mei Yi [Harrisdale Senior High School]" userId="f9f029c9-d743-4d60-9f2c-e74bdec1ab07" providerId="ADAL" clId="{B65F3EF9-5CA6-4886-B50F-8DAAE7597280}" dt="2022-09-08T02:05:40.567" v="3478" actId="27636"/>
          <ac:spMkLst>
            <pc:docMk/>
            <pc:sldMk cId="1506764626" sldId="337"/>
            <ac:spMk id="19" creationId="{3E42B28B-4BF8-4819-3BE9-6EAB654AFC93}"/>
          </ac:spMkLst>
        </pc:spChg>
        <pc:spChg chg="mod">
          <ac:chgData name="TAN Mei Yi [Harrisdale Senior High School]" userId="f9f029c9-d743-4d60-9f2c-e74bdec1ab07" providerId="ADAL" clId="{B65F3EF9-5CA6-4886-B50F-8DAAE7597280}" dt="2022-09-08T02:05:43.394" v="3479" actId="1076"/>
          <ac:spMkLst>
            <pc:docMk/>
            <pc:sldMk cId="1506764626" sldId="337"/>
            <ac:spMk id="20" creationId="{F5810634-7A84-60CB-3BB1-97583F705038}"/>
          </ac:spMkLst>
        </pc:spChg>
        <pc:spChg chg="mod">
          <ac:chgData name="TAN Mei Yi [Harrisdale Senior High School]" userId="f9f029c9-d743-4d60-9f2c-e74bdec1ab07" providerId="ADAL" clId="{B65F3EF9-5CA6-4886-B50F-8DAAE7597280}" dt="2022-09-08T02:04:02.454" v="3431" actId="20577"/>
          <ac:spMkLst>
            <pc:docMk/>
            <pc:sldMk cId="1506764626" sldId="337"/>
            <ac:spMk id="32" creationId="{4D1E4DBE-BEEF-52F8-2495-3DC53CDF3000}"/>
          </ac:spMkLst>
        </pc:spChg>
        <pc:picChg chg="add del mod">
          <ac:chgData name="TAN Mei Yi [Harrisdale Senior High School]" userId="f9f029c9-d743-4d60-9f2c-e74bdec1ab07" providerId="ADAL" clId="{B65F3EF9-5CA6-4886-B50F-8DAAE7597280}" dt="2022-09-08T02:06:52.524" v="3480" actId="478"/>
          <ac:picMkLst>
            <pc:docMk/>
            <pc:sldMk cId="1506764626" sldId="337"/>
            <ac:picMk id="8" creationId="{4EB5F983-F350-85FA-1FED-0D1F444C8321}"/>
          </ac:picMkLst>
        </pc:picChg>
      </pc:sldChg>
      <pc:sldChg chg="addSp delSp modSp add del mod delAnim modAnim">
        <pc:chgData name="TAN Mei Yi [Harrisdale Senior High School]" userId="f9f029c9-d743-4d60-9f2c-e74bdec1ab07" providerId="ADAL" clId="{B65F3EF9-5CA6-4886-B50F-8DAAE7597280}" dt="2022-09-08T02:39:12.658" v="4279" actId="47"/>
        <pc:sldMkLst>
          <pc:docMk/>
          <pc:sldMk cId="1957180138" sldId="338"/>
        </pc:sldMkLst>
        <pc:spChg chg="del mod">
          <ac:chgData name="TAN Mei Yi [Harrisdale Senior High School]" userId="f9f029c9-d743-4d60-9f2c-e74bdec1ab07" providerId="ADAL" clId="{B65F3EF9-5CA6-4886-B50F-8DAAE7597280}" dt="2022-09-08T02:27:21.280" v="3517" actId="478"/>
          <ac:spMkLst>
            <pc:docMk/>
            <pc:sldMk cId="1957180138" sldId="338"/>
            <ac:spMk id="2" creationId="{F08C5440-9945-31C4-1C7E-885A517C9EEC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3" creationId="{2DA99EBE-D3EA-40DE-AA30-DE97E2D25D6E}"/>
          </ac:spMkLst>
        </pc:spChg>
        <pc:spChg chg="del">
          <ac:chgData name="TAN Mei Yi [Harrisdale Senior High School]" userId="f9f029c9-d743-4d60-9f2c-e74bdec1ab07" providerId="ADAL" clId="{B65F3EF9-5CA6-4886-B50F-8DAAE7597280}" dt="2022-09-08T02:08:00.478" v="3485" actId="478"/>
          <ac:spMkLst>
            <pc:docMk/>
            <pc:sldMk cId="1957180138" sldId="338"/>
            <ac:spMk id="4" creationId="{00000000-0000-0000-0000-000000000000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5" creationId="{1E457901-1C03-369C-F512-F6F96181F2E0}"/>
          </ac:spMkLst>
        </pc:spChg>
        <pc:spChg chg="add del mod">
          <ac:chgData name="TAN Mei Yi [Harrisdale Senior High School]" userId="f9f029c9-d743-4d60-9f2c-e74bdec1ab07" providerId="ADAL" clId="{B65F3EF9-5CA6-4886-B50F-8DAAE7597280}" dt="2022-09-08T02:08:02.905" v="3487" actId="478"/>
          <ac:spMkLst>
            <pc:docMk/>
            <pc:sldMk cId="1957180138" sldId="338"/>
            <ac:spMk id="8" creationId="{37301533-EBCD-3F25-2F73-20DCECB2D0E6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9" creationId="{DBDAA4E6-890A-F8A2-C3B8-B9976510A2BA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0" creationId="{C5E25262-E2FA-7539-F1A6-5D472B785FD1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1" creationId="{83BC584C-9C9F-86AC-F93F-79975F7F727A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2" creationId="{DC2E38E2-10A1-11E5-D230-723D33DA440C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3" creationId="{FC9F69EF-B72E-EF5F-A8D5-1C954AE7F930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4" creationId="{8A21AA17-88CC-4D1E-762A-875588814458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5" creationId="{D604C321-4AB6-789D-D381-FC07EEA4B3B9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6" creationId="{BC39FA87-ADA9-15ED-D9F2-9BEC23886C32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7" creationId="{7680BCD8-1B87-F6BA-50A9-A8CAB42FFF8B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8" creationId="{A94219D9-181B-B7D6-0D39-89D9C22E958C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9" creationId="{3E42B28B-4BF8-4819-3BE9-6EAB654AFC93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20" creationId="{F5810634-7A84-60CB-3BB1-97583F705038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21" creationId="{1933F178-F943-F205-7EBB-EE93DFD3E78C}"/>
          </ac:spMkLst>
        </pc:spChg>
        <pc:spChg chg="add del mod">
          <ac:chgData name="TAN Mei Yi [Harrisdale Senior High School]" userId="f9f029c9-d743-4d60-9f2c-e74bdec1ab07" providerId="ADAL" clId="{B65F3EF9-5CA6-4886-B50F-8DAAE7597280}" dt="2022-09-08T02:27:21.280" v="3517" actId="478"/>
          <ac:spMkLst>
            <pc:docMk/>
            <pc:sldMk cId="1957180138" sldId="338"/>
            <ac:spMk id="24" creationId="{AE9D0C5B-2EB1-DAFE-8A78-53CA78CFFD73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2.968" v="3483" actId="478"/>
          <ac:spMkLst>
            <pc:docMk/>
            <pc:sldMk cId="1957180138" sldId="338"/>
            <ac:spMk id="25" creationId="{B44F4141-581E-E506-5CCF-E197EBF564AE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2.968" v="3483" actId="478"/>
          <ac:spMkLst>
            <pc:docMk/>
            <pc:sldMk cId="1957180138" sldId="338"/>
            <ac:spMk id="26" creationId="{7DEA5C00-D7E5-1087-C00E-FD0C5BA7619A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2:31:51.799" v="3907" actId="20577"/>
          <ac:spMkLst>
            <pc:docMk/>
            <pc:sldMk cId="1957180138" sldId="338"/>
            <ac:spMk id="31" creationId="{A0D02370-2536-E9AF-8931-71DCB03CD817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32" creationId="{4D1E4DBE-BEEF-52F8-2495-3DC53CDF3000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2:29:20.117" v="3796" actId="20577"/>
          <ac:spMkLst>
            <pc:docMk/>
            <pc:sldMk cId="1957180138" sldId="338"/>
            <ac:spMk id="33" creationId="{979A1DF5-8500-350C-F613-DE5BC13E24C4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2:31:07.137" v="3837" actId="20577"/>
          <ac:spMkLst>
            <pc:docMk/>
            <pc:sldMk cId="1957180138" sldId="338"/>
            <ac:spMk id="34" creationId="{CAE4E179-9A4A-27EA-C212-BEF875818379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2:31:56.107" v="3911"/>
          <ac:spMkLst>
            <pc:docMk/>
            <pc:sldMk cId="1957180138" sldId="338"/>
            <ac:spMk id="35" creationId="{3A8F50E2-AC29-2338-7560-C8ED00DBB3DE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2:32:14.089" v="3930" actId="20577"/>
          <ac:spMkLst>
            <pc:docMk/>
            <pc:sldMk cId="1957180138" sldId="338"/>
            <ac:spMk id="36" creationId="{47344208-E265-F7D6-6896-0FD407310864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2:37:30.819" v="4137" actId="20577"/>
          <ac:spMkLst>
            <pc:docMk/>
            <pc:sldMk cId="1957180138" sldId="338"/>
            <ac:spMk id="37" creationId="{93351A0D-07D5-234C-5627-DB4244AB2322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2:37:40.495" v="4186" actId="20577"/>
          <ac:spMkLst>
            <pc:docMk/>
            <pc:sldMk cId="1957180138" sldId="338"/>
            <ac:spMk id="38" creationId="{AEF459E3-5BE0-F8D2-C6A6-7465DDD6A081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2:38:25.955" v="4278" actId="20577"/>
          <ac:spMkLst>
            <pc:docMk/>
            <pc:sldMk cId="1957180138" sldId="338"/>
            <ac:spMk id="39" creationId="{C94A4C51-3007-F0EE-E5F3-247E5493F024}"/>
          </ac:spMkLst>
        </pc:spChg>
        <pc:spChg chg="del mod">
          <ac:chgData name="TAN Mei Yi [Harrisdale Senior High School]" userId="f9f029c9-d743-4d60-9f2c-e74bdec1ab07" providerId="ADAL" clId="{B65F3EF9-5CA6-4886-B50F-8DAAE7597280}" dt="2022-09-08T02:25:37.364" v="3494" actId="478"/>
          <ac:spMkLst>
            <pc:docMk/>
            <pc:sldMk cId="1957180138" sldId="338"/>
            <ac:spMk id="58" creationId="{3490ED8B-5FA3-F685-ED87-3C505330237F}"/>
          </ac:spMkLst>
        </pc:spChg>
        <pc:picChg chg="add mod ord">
          <ac:chgData name="TAN Mei Yi [Harrisdale Senior High School]" userId="f9f029c9-d743-4d60-9f2c-e74bdec1ab07" providerId="ADAL" clId="{B65F3EF9-5CA6-4886-B50F-8DAAE7597280}" dt="2022-09-08T02:23:25.443" v="3490" actId="1076"/>
          <ac:picMkLst>
            <pc:docMk/>
            <pc:sldMk cId="1957180138" sldId="338"/>
            <ac:picMk id="23" creationId="{7138B3CD-04EE-B059-C703-0C0078F3B388}"/>
          </ac:picMkLst>
        </pc:picChg>
        <pc:picChg chg="add del">
          <ac:chgData name="TAN Mei Yi [Harrisdale Senior High School]" userId="f9f029c9-d743-4d60-9f2c-e74bdec1ab07" providerId="ADAL" clId="{B65F3EF9-5CA6-4886-B50F-8DAAE7597280}" dt="2022-09-08T02:28:41.016" v="3719" actId="478"/>
          <ac:picMkLst>
            <pc:docMk/>
            <pc:sldMk cId="1957180138" sldId="338"/>
            <ac:picMk id="28" creationId="{9B1C82E1-5F1B-B7EE-2E71-E2C6C2FA8AAE}"/>
          </ac:picMkLst>
        </pc:picChg>
        <pc:picChg chg="add del mod">
          <ac:chgData name="TAN Mei Yi [Harrisdale Senior High School]" userId="f9f029c9-d743-4d60-9f2c-e74bdec1ab07" providerId="ADAL" clId="{B65F3EF9-5CA6-4886-B50F-8DAAE7597280}" dt="2022-09-08T02:31:43.871" v="3863" actId="478"/>
          <ac:picMkLst>
            <pc:docMk/>
            <pc:sldMk cId="1957180138" sldId="338"/>
            <ac:picMk id="30" creationId="{F5D34B1C-7078-47D8-986B-CC70C0B96FA3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7T03:58:08.8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48 162 4144 0 0,'-13'19'573'0'0,"13"-17"-315"0"0,-1 0 0 0 0,0 0 0 0 0,1 0 0 0 0,-1 0 0 0 0,1 1 0 0 0,-1-1 0 0 0,1 3 0 0 0,-1 1 274 0 0,1-4-379 0 0,0 0 1 0 0,0 0-1 0 0,0 0 0 0 0,0 0 0 0 0,0 0 0 0 0,0 0 1 0 0,0 0-1 0 0,1 2 0 0 0,0-2-75 0 0,-1-1 0 0 0,1 0 1 0 0,-1 1-1 0 0,0-1 0 0 0,0 0 0 0 0,0 1 1 0 0,0-1-1 0 0,0 1 0 0 0,0-1 0 0 0,0 0 1 0 0,-1 1-1 0 0,1-1 0 0 0,0 1 0 0 0,-1-1 0 0 0,0 2 1 0 0,0-1 56 0 0,0 0 0 0 0,1-1 0 0 0,-1 1 0 0 0,1 0 1 0 0,-1 0-1 0 0,1 0 0 0 0,0-1 0 0 0,0 1 0 0 0,0 3 1 0 0,0-4-80 0 0,0 1 0 0 0,0-1 1 0 0,0 1-1 0 0,-1-1 0 0 0,1 1 1 0 0,0-1-1 0 0,-1 1 0 0 0,1-1 1 0 0,0 1-1 0 0,-1-1 0 0 0,-1 3 1 0 0,1-3-20 0 0,0 1 0 0 0,1 0 0 0 0,-1 0 1 0 0,1 0-1 0 0,-1-1 0 0 0,1 1 1 0 0,-1 0-1 0 0,1 0 0 0 0,0 0 0 0 0,0 0 1 0 0,0 3-1 0 0,0-3-14 0 0,0-1 1 0 0,1 1-1 0 0,-2-1 1 0 0,1 1-1 0 0,0 0 1 0 0,0-1-1 0 0,0 1 0 0 0,-1-1 1 0 0,1 1-1 0 0,-1 0 1 0 0,1-1-1 0 0,-2 3 1 0 0,-3 2 77 0 0,4-5-84 0 0,1 0 0 0 0,-1 0 0 0 0,0-1 0 0 0,1 1-1 0 0,-1 0 1 0 0,1 0 0 0 0,-1 0 0 0 0,1 0-1 0 0,0 0 1 0 0,-1 0 0 0 0,1-1 0 0 0,0 1 0 0 0,0 0-1 0 0,-1 0 1 0 0,1 0 0 0 0,0 0 0 0 0,0 0 0 0 0,0 0-1 0 0,0 0 1 0 0,0 0 0 0 0,0 0 0 0 0,1 0 0 0 0,-1 0-1 0 0,0 0 1 0 0,0 0 0 0 0,1 0 0 0 0,0 1 0 0 0,1 5 70 0 0,-1-5-55 0 0,0 0-1 0 0,0 0 1 0 0,0 0-1 0 0,0 0 1 0 0,-1 0-1 0 0,1 0 1 0 0,-1 0-1 0 0,0 0 1 0 0,1 0-1 0 0,-1 0 1 0 0,0 0-1 0 0,0 0 1 0 0,0 0-1 0 0,-1 3 1 0 0,0-4-15 0 0,1 0 1 0 0,-1 1 0 0 0,1-1-1 0 0,-1 0 1 0 0,1 1 0 0 0,0-1 0 0 0,-1 0-1 0 0,1 1 1 0 0,0-1 0 0 0,0 0-1 0 0,0 1 1 0 0,0-1 0 0 0,0 0 0 0 0,0 1-1 0 0,1-1 1 0 0,-1 0 0 0 0,0 1-1 0 0,1-1 1 0 0,-1 0 0 0 0,0 1 0 0 0,1-1-1 0 0,0 0 1 0 0,-1 0 0 0 0,1 1-1 0 0,0-1 1 0 0,0 0 0 0 0,1 1 0 0 0,16 41 436 0 0,-9-28-248 0 0,-8-13-165 0 0,0 1 0 0 0,0-1 0 0 0,0 0 0 0 0,1 0 0 0 0,-1 0 0 0 0,1-1 0 0 0,-1 1 1 0 0,1 0-1 0 0,0-1 0 0 0,2 3 0 0 0,4 2 164 0 0,-6-4-175 0 0,0-1 1 0 0,1 1-1 0 0,-1 0 0 0 0,0-1 1 0 0,1 1-1 0 0,0-1 0 0 0,4 2 1 0 0,20 5-7 0 0,-21-5 15 0 0,0-1-1 0 0,0 0 1 0 0,0-1 0 0 0,0 1 0 0 0,0-1 0 0 0,10 0 0 0 0,99 2 500 0 0,-1 2 275 0 0,-5-10-226 0 0,-57 1-484 0 0,39-4 178 0 0,-70 6-227 0 0,22-5-1 0 0,-7 1-13 0 0,65-12 148 0 0,7-1 179 0 0,15-1 164 0 0,20-3-162 0 0,37-3-96 0 0,-102 16-75 0 0,-52 6-72 0 0,45-2 0 0 0,114-7 300 0 0,-75 3-102 0 0,103 5 251 0 0,-75 1-442 0 0,77-4-350 0 0,-38 0 414 0 0,-142 7-158 0 0,16-2 42 0 0,63-10 133 0 0,-42 5 20 0 0,-8 0 41 0 0,-47 5-237 0 0,-8 1 98 0 0,-1 0 1 0 0,1 1 0 0 0,-1 1 0 0 0,0-1 0 0 0,12 2 0 0 0,-12 0-128 0 0,-1 2 1 0 0,-5-2 362 0 0,16 1-245 0 0,-17-1-128 0 0,1-1 0 0 0,-1 0 0 0 0,0 0 0 0 0,0 0 0 0 0,1 0 0 0 0,-1 0 0 0 0,0 0 0 0 0,1-1 0 0 0,-1 1 0 0 0,0 0 0 0 0,0-1 0 0 0,0 1 0 0 0,1-1 0 0 0,0 0 0 0 0,-1 0 0 0 0,1 1 0 0 0,-1-1 0 0 0,1 0 0 0 0,0 1 0 0 0,-1 0 0 0 0,1-1 0 0 0,0 1 0 0 0,-1 0 0 0 0,1 0 0 0 0,0 0 0 0 0,-1 0 0 0 0,1 0 0 0 0,2 0 0 0 0,1 0 1 0 0,0-1 0 0 0,0 0 0 0 0,0 0 0 0 0,10-4 0 0 0,0 1 48 0 0,-3 0-18 0 0,-8 3-24 0 0,0 0 0 0 0,0 0 1 0 0,1 1-1 0 0,-1-1 0 0 0,5 1 0 0 0,9-1-54 0 0,24-4 0 0 0,-24 2 56 0 0,26 0-1 0 0,39-2 163 0 0,76-6-107 0 0,-124 9-58 0 0,51 2 0 0 0,-29 1-8 0 0,134 7 66 0 0,-63-4-4 0 0,86-3 202 0 0,-110-2-220 0 0,-3-2 25 0 0,75 3 54 0 0,-158 3-121 0 0,-12-3 0 0 0,0 1 0 0 0,0 0 0 0 0,-1-1 0 0 0,10-1 0 0 0,65-3 224 0 0,-51 4 26 0 0,-20 0-192 0 0,-1-1-1 0 0,1 1 1 0 0,10-3-1 0 0,-1 0-57 0 0,24-1 0 0 0,4-1 0 0 0,21-7-224 0 0,34 4 128 0 0,-94 7 96 0 0,0 1 0 0 0,0 0 0 0 0,0 0 0 0 0,8 2 0 0 0,20 1 0 0 0,36 0 0 0 0,52 6 91 0 0,-93-8-64 0 0,35 5-1 0 0,13-2 92 0 0,74-2-37 0 0,-80-4-154 0 0,51 8 59 0 0,14-3 39 0 0,-11 0 17 0 0,58-2 195 0 0,-94-2-471 0 0,263-2 231 0 0,-170 6 248 0 0,136-3-117 0 0,-311 2-128 0 0,-7-1 1 0 0,1-1 0 0 0,-1 1 0 0 0,1-1-1 0 0,-1 1 1 0 0,1-1 0 0 0,-1 0 0 0 0,1 0 0 0 0,-1 0 0 0 0,1 1 0 0 0,-1-1 0 0 0,3-1 0 0 0,114 1 116 0 0,-115 0-117 0 0,0 1 0 0 0,-1-1 0 0 0,1 1 0 0 0,0-1 0 0 0,-1 1 0 0 0,1 0 0 0 0,2 1 0 0 0,-3-1 0 0 0,0 0 0 0 0,1 0 0 0 0,-1 0 0 0 0,1-1 0 0 0,-1 1 0 0 0,6 0 0 0 0,-2-1 0 0 0,-4 0 0 0 0,0 0 0 0 0,-1 0 0 0 0,1 0 0 0 0,0 1 0 0 0,0-1 0 0 0,0 1 0 0 0,0-1 0 0 0,0 1 0 0 0,0 0 0 0 0,-1 0 0 0 0,1 0 0 0 0,2 1 0 0 0,20 6 0 0 0,-17-7 0 0 0,-1 1 0 0 0,0 0 0 0 0,1 1 0 0 0,-1-1 0 0 0,6 5 0 0 0,15 6-2 0 0,-16-6 4 0 0,27 21 10 0 0,-34-27 2 0 0,0 2 2 0 0,7 12 25 0 0,12 11 66 0 0,-10-4-86 0 0,-11-19 22 0 0,2 9-32 0 0,-1 4-12 0 0,-2-5 1 0 0,-3 4 0 0 0,2-13 0 0 0,0-1 0 0 0,0 1 0 0 0,0 0 0 0 0,0-1 0 0 0,0 1 0 0 0,1-1 0 0 0,-1 1 0 0 0,1-1 0 0 0,-1 1 0 0 0,1-1 0 0 0,1 3 0 0 0,-1 0 0 0 0,1 4 0 0 0,-1-4 0 0 0,-3 17 0 0 0,2-15 11 0 0,0-4 48 0 0,0 1 33 0 0,0-3-92 0 0,-5 14 62 0 0,6-14-62 0 0,-1 0 0 0 0,0 0 0 0 0,0 0 0 0 0,0-1 0 0 0,0 1 0 0 0,0 0 0 0 0,0 0 0 0 0,0 0 0 0 0,1 0 0 0 0,-1 0 0 0 0,0 0 0 0 0,0 0 0 0 0,0 0 0 0 0,0 1 0 0 0,0-1 0 0 0,0 0 0 0 0,0 0 0 0 0,0 0 0 0 0,1 0 0 0 0,-1 0 0 0 0,0 0 0 0 0,0 0 0 0 0,0 0 0 0 0,0 0 0 0 0,0 0 0 0 0,0 0 0 0 0,0 0 0 0 0,0 0 0 0 0,0 0 0 0 0,0 0 0 0 0,1 1 0 0 0,-1-1 0 0 0,0 0 0 0 0,0 0 0 0 0,0 0 0 0 0,0 0 0 0 0,0 0 0 0 0,0 0 0 0 0,0 0 0 0 0,0 0 0 0 0,0 1 0 0 0,0-1 0 0 0,0 0 0 0 0,0 0 0 0 0,0 0 0 0 0,0 0 0 0 0,0 0 0 0 0,0 0 0 0 0,0 0 0 0 0,0 1 0 0 0,0-1 0 0 0,0 0 0 0 0,0 0 0 0 0,0 0 0 0 0,0 0 0 0 0,0 0 0 0 0,0 0 0 0 0,0 0 0 0 0,-1 0 0 0 0,1 1 0 0 0,5-5 0 0 0,5-5 0 0 0,17-11 0 0 0,-25 17 0 0 0,0 1 0 0 0,1-1 0 0 0,-1 1 0 0 0,1 0 0 0 0,0 0 0 0 0,-1 0 0 0 0,1 0 0 0 0,0 0 0 0 0,7-2 0 0 0,-10 4 0 0 0,13-6 0 0 0,-11 3 0 0 0,0 1 0 0 0,11-3 0 0 0,-4 2 0 0 0,16-6 0 0 0,-6 2 8 0 0,-12 8 24 0 0,-2 0-5 0 0,14-3-13 0 0,13 0-15 0 0,-26 2 1 0 0,19 3 0 0 0,16 2 0 0 0,-40-4 0 0 0,-1-1 0 0 0,1 0 0 0 0,0 1 0 0 0,0-1 0 0 0,0 0 0 0 0,0 0 0 0 0,0 1 0 0 0,0-1 0 0 0,0 0 0 0 0,0 0 0 0 0,0 0 0 0 0,0 0 0 0 0,0 0 0 0 0,0 0 0 0 0,0 0 0 0 0,1-1 0 0 0,2 0 0 0 0,31 4 0 0 0,-27-3 0 0 0,1 0 0 0 0,0 1 0 0 0,13 2 0 0 0,-21-2 0 0 0,0-1 0 0 0,-1 1 0 0 0,1-1 0 0 0,0 0 0 0 0,0 0 0 0 0,0 1 0 0 0,-1-1 0 0 0,1 0 0 0 0,0 0 0 0 0,0 0 0 0 0,0 0 0 0 0,-1 0 0 0 0,1 0 0 0 0,0 0 0 0 0,0 0 0 0 0,0 0 0 0 0,1-1 0 0 0,1 1 0 0 0,11 1 0 0 0,-1 0 0 0 0,27-2 0 0 0,-3-1 0 0 0,53-6 0 0 0,-72 7 0 0 0,25-5 0 0 0,-27 4 0 0 0,25-8 0 0 0,-32 7 0 0 0,1 0 0 0 0,13-1 0 0 0,-15 2 0 0 0,1 1 0 0 0,14-6 0 0 0,-16 4 0 0 0,1 1 0 0 0,15-2 0 0 0,-9 1 0 0 0,1 1 0 0 0,-1-2 0 0 0,18-6 0 0 0,-11 3 0 0 0,4-1 72 0 0,-9 2 29 0 0,-1 2 1 0 0,20-4-1 0 0,-27 6-96 0 0,29-6 74 0 0,-30 4 21 0 0,-6 4 20 0 0,1-1 0 0 0,2-1-107 0 0,1 0 0 0 0,-1 0 1 0 0,0 0-1 0 0,0 0 0 0 0,0-1 0 0 0,-1 1 0 0 0,1-1 0 0 0,0 0 0 0 0,-1 0 0 0 0,0-1 1 0 0,0 1-1 0 0,5-8 0 0 0,1-7 93 0 0,-8 17-96 0 0,0 0-1 0 0,-1-1 0 0 0,1 1 0 0 0,0 0 0 0 0,0-1 0 0 0,-1 1 0 0 0,1-1 0 0 0,-1 1 0 0 0,1-1 0 0 0,-1 1 1 0 0,0-1-1 0 0,0 1 0 0 0,0-1 0 0 0,0-2 0 0 0,-3-26 100 0 0,-1 7-35 0 0,-4-74-196 0 0,6 64-1273 0 0,-1 1 0 0 0,-11-48 0 0 0,9 56-7382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7T03:58:09.6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9 9760 0 0,'0'0'882'0'0,"-6"5"4244"0"0,7-4-5065 0 0,1 0 1 0 0,0 0 0 0 0,0 0 0 0 0,-1 0 0 0 0,1-1 0 0 0,0 1 0 0 0,0-1 0 0 0,3 1 0 0 0,-3-1 147 0 0,1 2-149 0 0,0-1 1 0 0,0 1-1 0 0,0-1 0 0 0,0 0 1 0 0,0 0-1 0 0,0 0 0 0 0,0 0 1 0 0,5 0-1 0 0,14 0 30 0 0,-14-1-178 0 0,0 0 0 0 0,0-1 0 0 0,0 0 0 0 0,0 0 0 0 0,0 0-1 0 0,-1-1 1 0 0,9-3 0 0 0,0 1-665 0 0,0 0 114 0 0,-15 3 30 0 0,0 0 513 0 0,0 1 1 0 0,1 0-1 0 0,-1-1 0 0 0,0 1 1 0 0,0-1-1 0 0,0 1 0 0 0,0-1 1 0 0,0 0-1 0 0,0 1 0 0 0,0-1 1 0 0,-1 0-1 0 0,3-1 0 0 0,-2 1-89 0 0,2-1-543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7T03:58: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1 150 7368 0 0,'0'0'568'0'0,"4"8"800"0"0,-2-7-1154 0 0,0 0 1 0 0,0 0 0 0 0,0 0-1 0 0,0 0 1 0 0,0 0-1 0 0,0 0 1 0 0,0-1 0 0 0,1 1-1 0 0,-1-1 1 0 0,0 0 0 0 0,0 0-1 0 0,0 1 1 0 0,1-1-1 0 0,-1-1 1 0 0,0 1 0 0 0,0 0-1 0 0,0 0 1 0 0,4-2 0 0 0,6-1 17 0 0,24-9 0 0 0,-26 8-201 0 0,10-3 73 0 0,31-13 243 0 0,26-12 557 0 0,20-10-27 0 0,-86 37-859 0 0,23-7 0 0 0,-24 9-246 0 0,0-1-1 0 0,0 0 1 0 0,12-7 0 0 0,-18 9-1114 0 0,3 0-3700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7T03:58:10.3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15608 0 0,'0'0'1409'0'0,"2"2"-1159"0"0,0 0-213 0 0,1 1-1 0 0,-1 0 0 0 0,1-1 0 0 0,0 0 1 0 0,0 1-1 0 0,0-1 0 0 0,0-1 0 0 0,0 1 1 0 0,0 0-1 0 0,1-1 0 0 0,-1 1 0 0 0,1-1 1 0 0,-1 0-1 0 0,1 0 0 0 0,5 1 0 0 0,-8-2-26 0 0,-1 0 0 0 0,1 0-1 0 0,-1 0 1 0 0,1 0 0 0 0,-1 0-1 0 0,1 0 1 0 0,-1 0 0 0 0,1 1-1 0 0,0-1 1 0 0,-1 0 0 0 0,1 0-1 0 0,-1 1 1 0 0,0-1-1 0 0,1 0 1 0 0,-1 1 0 0 0,1-1-1 0 0,-1 1 1 0 0,1 0 0 0 0,2 1 1 0 0,19 10 64 0 0,-20-10-37 0 0,1 0 1 0 0,-1 0 0 0 0,0 0-1 0 0,1 0 1 0 0,-1 0-1 0 0,0 1 1 0 0,0-1 0 0 0,0 1-1 0 0,-1-1 1 0 0,1 1-1 0 0,-1 0 1 0 0,1 0-1 0 0,-1-1 1 0 0,0 1 0 0 0,0 0-1 0 0,0 0 1 0 0,0 5-1 0 0,3 9 586 0 0,4 32 0 0 0,-6-32-258 0 0,3 5 130 0 0,-4-15-353 0 0,1 0-1 0 0,-1-1 1 0 0,0 11-1 0 0,7 152 580 0 0,-5-138-564 0 0,-1-10-1603 0 0,-2-8-2942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7T03:58:10.7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228 0 3224 0 0,'5'10'7468'0'0,"-2"12"-3974"0"0,-3-20-2803 0 0,-1 9 458 0 0,-1-7-946 0 0,0-1 0 0 0,-1 1 0 0 0,1-1 0 0 0,-1 0 0 0 0,1 0 0 0 0,-1 0 0 0 0,0 0 0 0 0,-5 4 0 0 0,-13 13 511 0 0,17-16-627 0 0,0 0-1 0 0,0 0 0 0 0,-1 0 0 0 0,0-1 0 0 0,1 1 0 0 0,-11 4 1 0 0,-13 9 223 0 0,2 2 29 0 0,18-15-409 0 0,1 1 1 0 0,-1 0-1 0 0,1 1 0 0 0,0 0 1 0 0,-6 7-1 0 0,-2 2-89 0 0,11-11 72 0 0,0 0 0 0 0,0 0 0 0 0,-5 8 0 0 0,8-11 7 0 0,0 0 3 0 0,-1 4 32 0 0,2-5 51 0 0,0 1 0 0 0,0 0 0 0 0,0-1 0 0 0,0 1 0 0 0,0-1 0 0 0,0 1-1 0 0,0 0 1 0 0,0-1 0 0 0,0 1 0 0 0,0 0 0 0 0,1-1 0 0 0,-1 1 0 0 0,0-1 0 0 0,0 1 0 0 0,1 0 0 0 0,-1-1 0 0 0,0 1 0 0 0,1-1 0 0 0,-1 1 0 0 0,0-1 0 0 0,1 1 0 0 0,-1-1 0 0 0,1 1 0 0 0,-1-1 0 0 0,1 0 0 0 0,-1 1 0 0 0,1-1 0 0 0,-1 0 0 0 0,1 1 0 0 0,-1-1 0 0 0,1 0 0 0 0,0 1-1 0 0,0-1 1 0 0,1 1 74 0 0,-1 0 15 0 0,3 2-29 0 0,0 0 1 0 0,-1 0-1 0 0,1 0 1 0 0,0-1-1 0 0,1 0 0 0 0,-1 0 1 0 0,0 0-1 0 0,8 3 1 0 0,42 7 733 0 0,-37-8-542 0 0,22 6-1 0 0,-35-9-236 0 0,27 5 39 0 0,-30-5-61 0 0,33 3-239 0 0,-33-3 155 0 0,1-1-1 0 0,-1 0 1 0 0,1 0-1 0 0,-1 0 0 0 0,0 0 1 0 0,1 0-1 0 0,-1 0 0 0 0,1 0 1 0 0,-1 0-1 0 0,1-1 1 0 0,-1 1-1 0 0,0 0 0 0 0,1-1 1 0 0,-1 1-1 0 0,0-1 0 0 0,1 0 1 0 0,-1 1-1 0 0,0-1 1 0 0,0 0-1 0 0,0 0 0 0 0,1 0 1 0 0,-1 0-1 0 0,0 0 0 0 0,0 0 1 0 0,0 0-1 0 0,-1 0 1 0 0,1 0-1 0 0,0 0 0 0 0,0-1 1 0 0,-1 1-1 0 0,2-2 0 0 0,2-9-670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7T03:58:11.1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1 134 16727 0 0,'0'0'763'0'0,"2"0"-12"0"0,5-1-720 0 0,0 1 1 0 0,0-1 0 0 0,0-1-1 0 0,0 1 1 0 0,-1-1 0 0 0,1 0-1 0 0,0 0 1 0 0,10-6-1 0 0,4-4-83 0 0,25-18-1 0 0,-34 21 115 0 0,0 1-1 0 0,1 0 1 0 0,0 0 0 0 0,0 2-1 0 0,27-11 1 0 0,-19 10 174 0 0,-16 5 239 0 0,0 0 1 0 0,0 1-1 0 0,0 0 0 0 0,0-1 1 0 0,9 1-1 0 0,-24 18-1256 0 0,-1-3 514 0 0,-6 7-92 0 0,14-15 235 0 0,-1 0 0 0 0,-1 0-1 0 0,-8 8 1 0 0,-10 15-292 0 0,10-9 597 0 0,-15 35 1 0 0,27-33 560 0 0,3-21-624 0 0,2 2-77 0 0,0-1 1 0 0,1 1-1 0 0,-1-1 0 0 0,1 0 1 0 0,-1-1-1 0 0,1 1 1 0 0,0-1-1 0 0,0 0 0 0 0,0 0 1 0 0,-1 0-1 0 0,1-1 1 0 0,6 1-1 0 0,23 3 543 0 0,-15-1-376 0 0,1-1 0 0 0,40-1 0 0 0,8 1 130 0 0,-49-2-304 0 0,-1 0 0 0 0,1 0 0 0 0,-1-2 0 0 0,1 0 0 0 0,-1-2 0 0 0,21-5 0 0 0,-34 7-269 0 0,0 0-1 0 0,0 0 1 0 0,0-1-1 0 0,0 1 1 0 0,8-7-1 0 0,8-7-639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12/09/2022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6049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12/09/2022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80640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12/09/2022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78754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12/09/2022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70784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12/09/2022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6433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12/09/2022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89585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12/09/2022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9824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12/09/2022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22105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12/09/2022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0544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12/09/2022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2913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12/09/2022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33543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4B7CD-0F25-4BC6-B1DA-47629B124888}" type="datetimeFigureOut">
              <a:rPr lang="en-AU" smtClean="0"/>
              <a:t>12/09/2022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4329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image" Target="../media/image125.png"/><Relationship Id="rId18" Type="http://schemas.openxmlformats.org/officeDocument/2006/relationships/image" Target="../media/image129.png"/><Relationship Id="rId3" Type="http://schemas.openxmlformats.org/officeDocument/2006/relationships/image" Target="../media/image97.png"/><Relationship Id="rId21" Type="http://schemas.openxmlformats.org/officeDocument/2006/relationships/image" Target="../media/image130.png"/><Relationship Id="rId7" Type="http://schemas.openxmlformats.org/officeDocument/2006/relationships/image" Target="../media/image120.png"/><Relationship Id="rId12" Type="http://schemas.openxmlformats.org/officeDocument/2006/relationships/image" Target="../media/image124.png"/><Relationship Id="rId17" Type="http://schemas.openxmlformats.org/officeDocument/2006/relationships/image" Target="../media/image128.png"/><Relationship Id="rId2" Type="http://schemas.openxmlformats.org/officeDocument/2006/relationships/image" Target="../media/image116.png"/><Relationship Id="rId16" Type="http://schemas.openxmlformats.org/officeDocument/2006/relationships/image" Target="../media/image127.png"/><Relationship Id="rId20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11" Type="http://schemas.openxmlformats.org/officeDocument/2006/relationships/image" Target="../media/image55.png"/><Relationship Id="rId5" Type="http://schemas.openxmlformats.org/officeDocument/2006/relationships/image" Target="../media/image118.png"/><Relationship Id="rId15" Type="http://schemas.openxmlformats.org/officeDocument/2006/relationships/image" Target="../media/image126.png"/><Relationship Id="rId10" Type="http://schemas.openxmlformats.org/officeDocument/2006/relationships/image" Target="../media/image123.png"/><Relationship Id="rId19" Type="http://schemas.openxmlformats.org/officeDocument/2006/relationships/image" Target="../media/image112.png"/><Relationship Id="rId4" Type="http://schemas.openxmlformats.org/officeDocument/2006/relationships/image" Target="../media/image117.png"/><Relationship Id="rId9" Type="http://schemas.openxmlformats.org/officeDocument/2006/relationships/image" Target="../media/image122.png"/><Relationship Id="rId14" Type="http://schemas.openxmlformats.org/officeDocument/2006/relationships/image" Target="../media/image107.png"/><Relationship Id="rId22" Type="http://schemas.openxmlformats.org/officeDocument/2006/relationships/image" Target="../media/image1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138.png"/><Relationship Id="rId18" Type="http://schemas.openxmlformats.org/officeDocument/2006/relationships/image" Target="../media/image142.png"/><Relationship Id="rId3" Type="http://schemas.openxmlformats.org/officeDocument/2006/relationships/image" Target="../media/image97.png"/><Relationship Id="rId21" Type="http://schemas.openxmlformats.org/officeDocument/2006/relationships/image" Target="../media/image81.png"/><Relationship Id="rId7" Type="http://schemas.openxmlformats.org/officeDocument/2006/relationships/image" Target="../media/image135.png"/><Relationship Id="rId12" Type="http://schemas.openxmlformats.org/officeDocument/2006/relationships/image" Target="../media/image137.png"/><Relationship Id="rId17" Type="http://schemas.openxmlformats.org/officeDocument/2006/relationships/image" Target="../media/image141.png"/><Relationship Id="rId2" Type="http://schemas.openxmlformats.org/officeDocument/2006/relationships/image" Target="../media/image132.png"/><Relationship Id="rId16" Type="http://schemas.openxmlformats.org/officeDocument/2006/relationships/image" Target="../media/image140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5" Type="http://schemas.openxmlformats.org/officeDocument/2006/relationships/image" Target="../media/image108.png"/><Relationship Id="rId10" Type="http://schemas.openxmlformats.org/officeDocument/2006/relationships/image" Target="../media/image136.png"/><Relationship Id="rId19" Type="http://schemas.openxmlformats.org/officeDocument/2006/relationships/image" Target="../media/image143.png"/><Relationship Id="rId4" Type="http://schemas.openxmlformats.org/officeDocument/2006/relationships/image" Target="../media/image133.png"/><Relationship Id="rId9" Type="http://schemas.openxmlformats.org/officeDocument/2006/relationships/image" Target="../media/image95.png"/><Relationship Id="rId14" Type="http://schemas.openxmlformats.org/officeDocument/2006/relationships/image" Target="../media/image1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13" Type="http://schemas.openxmlformats.org/officeDocument/2006/relationships/image" Target="../media/image155.png"/><Relationship Id="rId18" Type="http://schemas.openxmlformats.org/officeDocument/2006/relationships/image" Target="../media/image160.png"/><Relationship Id="rId3" Type="http://schemas.openxmlformats.org/officeDocument/2006/relationships/image" Target="../media/image145.png"/><Relationship Id="rId21" Type="http://schemas.openxmlformats.org/officeDocument/2006/relationships/image" Target="../media/image163.png"/><Relationship Id="rId7" Type="http://schemas.openxmlformats.org/officeDocument/2006/relationships/image" Target="../media/image149.png"/><Relationship Id="rId12" Type="http://schemas.openxmlformats.org/officeDocument/2006/relationships/image" Target="../media/image154.png"/><Relationship Id="rId17" Type="http://schemas.openxmlformats.org/officeDocument/2006/relationships/image" Target="../media/image159.png"/><Relationship Id="rId2" Type="http://schemas.openxmlformats.org/officeDocument/2006/relationships/image" Target="../media/image144.png"/><Relationship Id="rId16" Type="http://schemas.openxmlformats.org/officeDocument/2006/relationships/image" Target="../media/image158.png"/><Relationship Id="rId20" Type="http://schemas.openxmlformats.org/officeDocument/2006/relationships/image" Target="../media/image1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8.png"/><Relationship Id="rId11" Type="http://schemas.openxmlformats.org/officeDocument/2006/relationships/image" Target="../media/image153.png"/><Relationship Id="rId5" Type="http://schemas.openxmlformats.org/officeDocument/2006/relationships/image" Target="../media/image147.png"/><Relationship Id="rId15" Type="http://schemas.openxmlformats.org/officeDocument/2006/relationships/image" Target="../media/image157.png"/><Relationship Id="rId10" Type="http://schemas.openxmlformats.org/officeDocument/2006/relationships/image" Target="../media/image152.png"/><Relationship Id="rId19" Type="http://schemas.openxmlformats.org/officeDocument/2006/relationships/image" Target="../media/image161.png"/><Relationship Id="rId4" Type="http://schemas.openxmlformats.org/officeDocument/2006/relationships/image" Target="../media/image146.png"/><Relationship Id="rId9" Type="http://schemas.openxmlformats.org/officeDocument/2006/relationships/image" Target="../media/image151.png"/><Relationship Id="rId14" Type="http://schemas.openxmlformats.org/officeDocument/2006/relationships/image" Target="../media/image156.png"/><Relationship Id="rId22" Type="http://schemas.openxmlformats.org/officeDocument/2006/relationships/image" Target="../media/image16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13" Type="http://schemas.openxmlformats.org/officeDocument/2006/relationships/image" Target="../media/image171.png"/><Relationship Id="rId18" Type="http://schemas.openxmlformats.org/officeDocument/2006/relationships/image" Target="../media/image175.png"/><Relationship Id="rId3" Type="http://schemas.openxmlformats.org/officeDocument/2006/relationships/image" Target="../media/image145.png"/><Relationship Id="rId21" Type="http://schemas.openxmlformats.org/officeDocument/2006/relationships/image" Target="../media/image163.png"/><Relationship Id="rId7" Type="http://schemas.openxmlformats.org/officeDocument/2006/relationships/image" Target="../media/image168.png"/><Relationship Id="rId12" Type="http://schemas.openxmlformats.org/officeDocument/2006/relationships/image" Target="../media/image170.png"/><Relationship Id="rId17" Type="http://schemas.openxmlformats.org/officeDocument/2006/relationships/image" Target="../media/image174.png"/><Relationship Id="rId2" Type="http://schemas.openxmlformats.org/officeDocument/2006/relationships/image" Target="../media/image165.png"/><Relationship Id="rId16" Type="http://schemas.openxmlformats.org/officeDocument/2006/relationships/image" Target="../media/image173.png"/><Relationship Id="rId20" Type="http://schemas.openxmlformats.org/officeDocument/2006/relationships/image" Target="../media/image1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7.png"/><Relationship Id="rId11" Type="http://schemas.openxmlformats.org/officeDocument/2006/relationships/image" Target="../media/image153.png"/><Relationship Id="rId5" Type="http://schemas.openxmlformats.org/officeDocument/2006/relationships/image" Target="../media/image147.png"/><Relationship Id="rId15" Type="http://schemas.openxmlformats.org/officeDocument/2006/relationships/image" Target="../media/image172.png"/><Relationship Id="rId10" Type="http://schemas.openxmlformats.org/officeDocument/2006/relationships/image" Target="../media/image169.png"/><Relationship Id="rId19" Type="http://schemas.openxmlformats.org/officeDocument/2006/relationships/image" Target="../media/image176.png"/><Relationship Id="rId4" Type="http://schemas.openxmlformats.org/officeDocument/2006/relationships/image" Target="../media/image166.png"/><Relationship Id="rId9" Type="http://schemas.openxmlformats.org/officeDocument/2006/relationships/image" Target="../media/image151.png"/><Relationship Id="rId14" Type="http://schemas.openxmlformats.org/officeDocument/2006/relationships/image" Target="../media/image156.png"/><Relationship Id="rId22" Type="http://schemas.openxmlformats.org/officeDocument/2006/relationships/image" Target="../media/image16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customXml" Target="../ink/ink3.xml"/><Relationship Id="rId26" Type="http://schemas.openxmlformats.org/officeDocument/2006/relationships/image" Target="../media/image39.png"/><Relationship Id="rId3" Type="http://schemas.openxmlformats.org/officeDocument/2006/relationships/image" Target="../media/image22.png"/><Relationship Id="rId21" Type="http://schemas.openxmlformats.org/officeDocument/2006/relationships/image" Target="../media/image36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4.png"/><Relationship Id="rId25" Type="http://schemas.openxmlformats.org/officeDocument/2006/relationships/image" Target="../media/image38.png"/><Relationship Id="rId2" Type="http://schemas.openxmlformats.org/officeDocument/2006/relationships/image" Target="../media/image21.png"/><Relationship Id="rId16" Type="http://schemas.openxmlformats.org/officeDocument/2006/relationships/customXml" Target="../ink/ink2.xml"/><Relationship Id="rId20" Type="http://schemas.openxmlformats.org/officeDocument/2006/relationships/customXml" Target="../ink/ink4.xml"/><Relationship Id="rId29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24" Type="http://schemas.openxmlformats.org/officeDocument/2006/relationships/customXml" Target="../ink/ink6.xml"/><Relationship Id="rId32" Type="http://schemas.openxmlformats.org/officeDocument/2006/relationships/image" Target="../media/image45.png"/><Relationship Id="rId5" Type="http://schemas.openxmlformats.org/officeDocument/2006/relationships/image" Target="../media/image24.png"/><Relationship Id="rId15" Type="http://schemas.openxmlformats.org/officeDocument/2006/relationships/image" Target="../media/image33.png"/><Relationship Id="rId23" Type="http://schemas.openxmlformats.org/officeDocument/2006/relationships/image" Target="../media/image37.png"/><Relationship Id="rId28" Type="http://schemas.openxmlformats.org/officeDocument/2006/relationships/image" Target="../media/image41.png"/><Relationship Id="rId10" Type="http://schemas.openxmlformats.org/officeDocument/2006/relationships/image" Target="../media/image29.png"/><Relationship Id="rId19" Type="http://schemas.openxmlformats.org/officeDocument/2006/relationships/image" Target="../media/image35.png"/><Relationship Id="rId31" Type="http://schemas.openxmlformats.org/officeDocument/2006/relationships/image" Target="../media/image4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customXml" Target="../ink/ink1.xml"/><Relationship Id="rId22" Type="http://schemas.openxmlformats.org/officeDocument/2006/relationships/customXml" Target="../ink/ink5.xml"/><Relationship Id="rId27" Type="http://schemas.openxmlformats.org/officeDocument/2006/relationships/image" Target="../media/image40.png"/><Relationship Id="rId30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65.png"/><Relationship Id="rId3" Type="http://schemas.openxmlformats.org/officeDocument/2006/relationships/image" Target="../media/image57.png"/><Relationship Id="rId7" Type="http://schemas.openxmlformats.org/officeDocument/2006/relationships/image" Target="../media/image44.png"/><Relationship Id="rId12" Type="http://schemas.openxmlformats.org/officeDocument/2006/relationships/image" Target="../media/image64.png"/><Relationship Id="rId2" Type="http://schemas.openxmlformats.org/officeDocument/2006/relationships/image" Target="../media/image4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63.png"/><Relationship Id="rId5" Type="http://schemas.openxmlformats.org/officeDocument/2006/relationships/image" Target="../media/image59.png"/><Relationship Id="rId10" Type="http://schemas.openxmlformats.org/officeDocument/2006/relationships/image" Target="../media/image62.png"/><Relationship Id="rId4" Type="http://schemas.openxmlformats.org/officeDocument/2006/relationships/image" Target="../media/image58.png"/><Relationship Id="rId9" Type="http://schemas.openxmlformats.org/officeDocument/2006/relationships/image" Target="../media/image6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72.png"/><Relationship Id="rId18" Type="http://schemas.openxmlformats.org/officeDocument/2006/relationships/image" Target="../media/image77.png"/><Relationship Id="rId3" Type="http://schemas.openxmlformats.org/officeDocument/2006/relationships/image" Target="../media/image47.png"/><Relationship Id="rId21" Type="http://schemas.openxmlformats.org/officeDocument/2006/relationships/image" Target="../media/image80.png"/><Relationship Id="rId7" Type="http://schemas.openxmlformats.org/officeDocument/2006/relationships/image" Target="../media/image69.png"/><Relationship Id="rId12" Type="http://schemas.openxmlformats.org/officeDocument/2006/relationships/image" Target="../media/image71.png"/><Relationship Id="rId17" Type="http://schemas.openxmlformats.org/officeDocument/2006/relationships/image" Target="../media/image76.png"/><Relationship Id="rId2" Type="http://schemas.openxmlformats.org/officeDocument/2006/relationships/image" Target="../media/image66.png"/><Relationship Id="rId16" Type="http://schemas.openxmlformats.org/officeDocument/2006/relationships/image" Target="../media/image75.png"/><Relationship Id="rId20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5" Type="http://schemas.openxmlformats.org/officeDocument/2006/relationships/image" Target="../media/image74.png"/><Relationship Id="rId10" Type="http://schemas.openxmlformats.org/officeDocument/2006/relationships/image" Target="../media/image70.png"/><Relationship Id="rId19" Type="http://schemas.openxmlformats.org/officeDocument/2006/relationships/image" Target="../media/image78.png"/><Relationship Id="rId4" Type="http://schemas.openxmlformats.org/officeDocument/2006/relationships/image" Target="../media/image67.png"/><Relationship Id="rId9" Type="http://schemas.openxmlformats.org/officeDocument/2006/relationships/image" Target="../media/image53.png"/><Relationship Id="rId14" Type="http://schemas.openxmlformats.org/officeDocument/2006/relationships/image" Target="../media/image73.png"/><Relationship Id="rId22" Type="http://schemas.openxmlformats.org/officeDocument/2006/relationships/image" Target="../media/image8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88.png"/><Relationship Id="rId18" Type="http://schemas.openxmlformats.org/officeDocument/2006/relationships/image" Target="../media/image92.png"/><Relationship Id="rId3" Type="http://schemas.openxmlformats.org/officeDocument/2006/relationships/image" Target="../media/image47.png"/><Relationship Id="rId21" Type="http://schemas.openxmlformats.org/officeDocument/2006/relationships/image" Target="../media/image80.png"/><Relationship Id="rId7" Type="http://schemas.openxmlformats.org/officeDocument/2006/relationships/image" Target="../media/image85.png"/><Relationship Id="rId12" Type="http://schemas.openxmlformats.org/officeDocument/2006/relationships/image" Target="../media/image87.png"/><Relationship Id="rId17" Type="http://schemas.openxmlformats.org/officeDocument/2006/relationships/image" Target="../media/image91.png"/><Relationship Id="rId2" Type="http://schemas.openxmlformats.org/officeDocument/2006/relationships/image" Target="../media/image82.png"/><Relationship Id="rId16" Type="http://schemas.openxmlformats.org/officeDocument/2006/relationships/image" Target="../media/image90.png"/><Relationship Id="rId20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5" Type="http://schemas.openxmlformats.org/officeDocument/2006/relationships/image" Target="../media/image89.png"/><Relationship Id="rId10" Type="http://schemas.openxmlformats.org/officeDocument/2006/relationships/image" Target="../media/image86.png"/><Relationship Id="rId19" Type="http://schemas.openxmlformats.org/officeDocument/2006/relationships/image" Target="../media/image93.png"/><Relationship Id="rId4" Type="http://schemas.openxmlformats.org/officeDocument/2006/relationships/image" Target="../media/image83.png"/><Relationship Id="rId9" Type="http://schemas.openxmlformats.org/officeDocument/2006/relationships/image" Target="../media/image53.png"/><Relationship Id="rId14" Type="http://schemas.openxmlformats.org/officeDocument/2006/relationships/image" Target="../media/image73.png"/><Relationship Id="rId22" Type="http://schemas.openxmlformats.org/officeDocument/2006/relationships/image" Target="../media/image8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6.png"/><Relationship Id="rId18" Type="http://schemas.openxmlformats.org/officeDocument/2006/relationships/image" Target="../media/image111.png"/><Relationship Id="rId3" Type="http://schemas.openxmlformats.org/officeDocument/2006/relationships/image" Target="../media/image97.png"/><Relationship Id="rId21" Type="http://schemas.openxmlformats.org/officeDocument/2006/relationships/image" Target="../media/image114.png"/><Relationship Id="rId7" Type="http://schemas.openxmlformats.org/officeDocument/2006/relationships/image" Target="../media/image101.png"/><Relationship Id="rId12" Type="http://schemas.openxmlformats.org/officeDocument/2006/relationships/image" Target="../media/image105.png"/><Relationship Id="rId17" Type="http://schemas.openxmlformats.org/officeDocument/2006/relationships/image" Target="../media/image110.png"/><Relationship Id="rId2" Type="http://schemas.openxmlformats.org/officeDocument/2006/relationships/image" Target="../media/image96.png"/><Relationship Id="rId16" Type="http://schemas.openxmlformats.org/officeDocument/2006/relationships/image" Target="../media/image109.png"/><Relationship Id="rId20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11" Type="http://schemas.openxmlformats.org/officeDocument/2006/relationships/image" Target="../media/image55.png"/><Relationship Id="rId5" Type="http://schemas.openxmlformats.org/officeDocument/2006/relationships/image" Target="../media/image99.png"/><Relationship Id="rId15" Type="http://schemas.openxmlformats.org/officeDocument/2006/relationships/image" Target="../media/image108.png"/><Relationship Id="rId10" Type="http://schemas.openxmlformats.org/officeDocument/2006/relationships/image" Target="../media/image104.png"/><Relationship Id="rId19" Type="http://schemas.openxmlformats.org/officeDocument/2006/relationships/image" Target="../media/image112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Relationship Id="rId14" Type="http://schemas.openxmlformats.org/officeDocument/2006/relationships/image" Target="../media/image107.png"/><Relationship Id="rId22" Type="http://schemas.openxmlformats.org/officeDocument/2006/relationships/image" Target="../media/image1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Conjecture and Proof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Proof by Mathematical Induction</a:t>
            </a:r>
          </a:p>
        </p:txBody>
      </p:sp>
    </p:spTree>
    <p:extLst>
      <p:ext uri="{BB962C8B-B14F-4D97-AF65-F5344CB8AC3E}">
        <p14:creationId xmlns:p14="http://schemas.microsoft.com/office/powerpoint/2010/main" val="4084730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5C747CD-46AA-4BD2-BCA0-578F2EE2BD29}"/>
              </a:ext>
            </a:extLst>
          </p:cNvPr>
          <p:cNvSpPr txBox="1"/>
          <p:nvPr/>
        </p:nvSpPr>
        <p:spPr>
          <a:xfrm>
            <a:off x="0" y="0"/>
            <a:ext cx="581977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Guided Practice</a:t>
            </a:r>
            <a:endParaRPr lang="en-A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674878"/>
                <a:ext cx="11963399" cy="51487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AU" sz="2000" b="1" dirty="0"/>
                  <a:t>Prove by induction that </a:t>
                </a:r>
                <a14:m>
                  <m:oMath xmlns:m="http://schemas.openxmlformats.org/officeDocument/2006/math">
                    <m:r>
                      <a:rPr lang="en-A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A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!&gt;</m:t>
                    </m:r>
                    <m:sSup>
                      <m:sSupPr>
                        <m:ctrlPr>
                          <a:rPr lang="en-A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A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  <m:r>
                      <a:rPr lang="en-A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0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𝐰𝐡𝐞𝐫𝐞</m:t>
                    </m:r>
                    <m:r>
                      <a:rPr lang="en-AU" sz="20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∀</m:t>
                    </m:r>
                    <m:r>
                      <a:rPr lang="en-A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A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ℕ</m:t>
                    </m:r>
                    <m:r>
                      <a:rPr lang="en-A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𝒂𝒏𝒅</m:t>
                    </m:r>
                    <m:r>
                      <a:rPr lang="en-A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A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A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en-AU" sz="2000" b="1" dirty="0"/>
              </a:p>
            </p:txBody>
          </p:sp>
        </mc:Choice>
        <mc:Fallback xmlns="">
          <p:sp>
            <p:nvSpPr>
              <p:cNvPr id="4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674878"/>
                <a:ext cx="11963399" cy="514873"/>
              </a:xfrm>
              <a:blipFill>
                <a:blip r:embed="rId2"/>
                <a:stretch>
                  <a:fillRect l="-510" t="-1309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Content Placeholder 2">
                <a:extLst>
                  <a:ext uri="{FF2B5EF4-FFF2-40B4-BE49-F238E27FC236}">
                    <a16:creationId xmlns:a16="http://schemas.microsoft.com/office/drawing/2014/main" id="{3490ED8B-5FA3-F685-ED87-3C505330237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395" y="994311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be the proposition where  </a:t>
                </a:r>
              </a:p>
            </p:txBody>
          </p:sp>
        </mc:Choice>
        <mc:Fallback xmlns="">
          <p:sp>
            <p:nvSpPr>
              <p:cNvPr id="58" name="Content Placeholder 2">
                <a:extLst>
                  <a:ext uri="{FF2B5EF4-FFF2-40B4-BE49-F238E27FC236}">
                    <a16:creationId xmlns:a16="http://schemas.microsoft.com/office/drawing/2014/main" id="{3490ED8B-5FA3-F685-ED87-3C50533023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95" y="994311"/>
                <a:ext cx="8866680" cy="443747"/>
              </a:xfrm>
              <a:prstGeom prst="rect">
                <a:avLst/>
              </a:prstGeom>
              <a:blipFill>
                <a:blip r:embed="rId3"/>
                <a:stretch>
                  <a:fillRect l="-619" t="-123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F08C5440-9945-31C4-1C7E-885A517C9EE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5862" y="1321732"/>
                <a:ext cx="7295849" cy="59800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!&gt;</m:t>
                      </m:r>
                      <m:sSup>
                        <m:sSup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AU" sz="1800" dirty="0"/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F08C5440-9945-31C4-1C7E-885A517C9E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862" y="1321732"/>
                <a:ext cx="7295849" cy="5980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DA99EBE-D3EA-40DE-AA30-DE97E2D25D6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8632" y="1661750"/>
                <a:ext cx="3294637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Consider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DA99EBE-D3EA-40DE-AA30-DE97E2D25D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632" y="1661750"/>
                <a:ext cx="3294637" cy="443747"/>
              </a:xfrm>
              <a:prstGeom prst="rect">
                <a:avLst/>
              </a:prstGeom>
              <a:blipFill>
                <a:blip r:embed="rId5"/>
                <a:stretch>
                  <a:fillRect l="-1667" t="-1388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E457901-1C03-369C-F512-F6F96181F2E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5862" y="1950118"/>
                <a:ext cx="3294637" cy="34311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LHS </a:t>
                </a:r>
                <a14:m>
                  <m:oMath xmlns:m="http://schemas.openxmlformats.org/officeDocument/2006/math">
                    <m:r>
                      <a:rPr lang="en-AU" sz="1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4!</m:t>
                    </m:r>
                  </m:oMath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E457901-1C03-369C-F512-F6F96181F2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862" y="1950118"/>
                <a:ext cx="3294637" cy="343118"/>
              </a:xfrm>
              <a:prstGeom prst="rect">
                <a:avLst/>
              </a:prstGeom>
              <a:blipFill>
                <a:blip r:embed="rId6"/>
                <a:stretch>
                  <a:fillRect l="-1667" t="-17857" b="-2857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DC2E38E2-10A1-11E5-D230-723D33DA440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3120" y="2261404"/>
                <a:ext cx="3551574" cy="6234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24&gt;</m:t>
                      </m:r>
                      <m:sSup>
                        <m:sSupPr>
                          <m:ctrlP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=16=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𝑅𝐻𝑆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DC2E38E2-10A1-11E5-D230-723D33DA44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20" y="2261404"/>
                <a:ext cx="3551574" cy="62349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FC9F69EF-B72E-EF5F-A8D5-1C954AE7F93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6452" y="2622432"/>
                <a:ext cx="3294637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(4)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</a:t>
                </a: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FC9F69EF-B72E-EF5F-A8D5-1C954AE7F9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6452" y="2622432"/>
                <a:ext cx="3294637" cy="537691"/>
              </a:xfrm>
              <a:prstGeom prst="rect">
                <a:avLst/>
              </a:prstGeom>
              <a:blipFill>
                <a:blip r:embed="rId8"/>
                <a:stretch>
                  <a:fillRect t="-102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A21AA17-88CC-4D1E-762A-87558881445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8632" y="2934998"/>
                <a:ext cx="8145574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Assume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for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AU" sz="1800" b="0" i="0" smtClean="0">
                        <a:latin typeface="Cambria Math" panose="02040503050406030204" pitchFamily="18" charset="0"/>
                      </a:rPr>
                      <m:t>where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ℕ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≥4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A21AA17-88CC-4D1E-762A-8755888144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632" y="2934998"/>
                <a:ext cx="8145574" cy="443747"/>
              </a:xfrm>
              <a:prstGeom prst="rect">
                <a:avLst/>
              </a:prstGeom>
              <a:blipFill>
                <a:blip r:embed="rId9"/>
                <a:stretch>
                  <a:fillRect l="-674" t="-123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D604C321-4AB6-789D-D381-FC07EEA4B3B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285791"/>
                <a:ext cx="5210355" cy="45063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!&gt;</m:t>
                      </m:r>
                      <m:sSup>
                        <m:sSup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</m:oMath>
                  </m:oMathPara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D604C321-4AB6-789D-D381-FC07EEA4B3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285791"/>
                <a:ext cx="5210355" cy="45063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BC39FA87-ADA9-15ED-D9F2-9BEC23886C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6452" y="3610241"/>
                <a:ext cx="3294637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Consider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BC39FA87-ADA9-15ED-D9F2-9BEC23886C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6452" y="3610241"/>
                <a:ext cx="3294637" cy="443747"/>
              </a:xfrm>
              <a:prstGeom prst="rect">
                <a:avLst/>
              </a:prstGeom>
              <a:blipFill>
                <a:blip r:embed="rId11"/>
                <a:stretch>
                  <a:fillRect l="-1479" t="-123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4D1E4DBE-BEEF-52F8-2495-3DC53CDF300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6452" y="3926326"/>
                <a:ext cx="10090346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/>
                  <a:t>Prove: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AU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+1)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!&gt;</m:t>
                    </m:r>
                    <m:sSup>
                      <m:sSup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</m:oMath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4D1E4DBE-BEEF-52F8-2495-3DC53CDF30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6452" y="3926326"/>
                <a:ext cx="10090346" cy="443747"/>
              </a:xfrm>
              <a:prstGeom prst="rect">
                <a:avLst/>
              </a:prstGeom>
              <a:blipFill>
                <a:blip r:embed="rId12"/>
                <a:stretch>
                  <a:fillRect l="-483" t="-1095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DBDAA4E6-890A-F8A2-C3B8-B9976510A2B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20032" y="4708928"/>
                <a:ext cx="2110713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180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!(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+1)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DBDAA4E6-890A-F8A2-C3B8-B9976510A2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032" y="4708928"/>
                <a:ext cx="2110713" cy="53769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5E25262-E2FA-7539-F1A6-5D472B785FD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88899" y="4708928"/>
                <a:ext cx="3857822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dirty="0"/>
                  <a:t>(Using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since it is true)</a:t>
                </a: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5E25262-E2FA-7539-F1A6-5D472B785F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8899" y="4708928"/>
                <a:ext cx="3857822" cy="537691"/>
              </a:xfrm>
              <a:prstGeom prst="rect">
                <a:avLst/>
              </a:prstGeom>
              <a:blipFill>
                <a:blip r:embed="rId14"/>
                <a:stretch>
                  <a:fillRect l="-1264" t="-1011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83BC584C-9C9F-86AC-F93F-79975F7F727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38122" y="4410692"/>
                <a:ext cx="10090346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dirty="0"/>
                  <a:t>LHS=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AU" sz="1800" i="1">
                        <a:latin typeface="Cambria Math" panose="02040503050406030204" pitchFamily="18" charset="0"/>
                      </a:rPr>
                      <m:t>=(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+1)!</m:t>
                    </m:r>
                  </m:oMath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83BC584C-9C9F-86AC-F93F-79975F7F72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8122" y="4410692"/>
                <a:ext cx="10090346" cy="443747"/>
              </a:xfrm>
              <a:prstGeom prst="rect">
                <a:avLst/>
              </a:prstGeom>
              <a:blipFill>
                <a:blip r:embed="rId15"/>
                <a:stretch>
                  <a:fillRect l="-544" t="-1388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7680BCD8-1B87-F6BA-50A9-A8CAB42FFF8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30648" y="4715549"/>
                <a:ext cx="2110713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&gt;</m:t>
                      </m:r>
                      <m:sSup>
                        <m:sSup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+1)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7680BCD8-1B87-F6BA-50A9-A8CAB42FFF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0648" y="4715549"/>
                <a:ext cx="2110713" cy="53769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A94219D9-181B-B7D6-0D39-89D9C22E958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78907" y="5125710"/>
                <a:ext cx="2110713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sz="180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A94219D9-181B-B7D6-0D39-89D9C22E95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907" y="5125710"/>
                <a:ext cx="2110713" cy="53769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3E42B28B-4BF8-4819-3BE9-6EAB654AFC9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93073" y="5512728"/>
                <a:ext cx="2110713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+1</m:t>
                          </m:r>
                        </m:sup>
                      </m:sSup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3E42B28B-4BF8-4819-3BE9-6EAB654AFC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3073" y="5512728"/>
                <a:ext cx="2110713" cy="537691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F5810634-7A84-60CB-3BB1-97583F70503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93073" y="5870298"/>
                <a:ext cx="2110713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𝑅𝐻𝑆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F5810634-7A84-60CB-3BB1-97583F7050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3073" y="5870298"/>
                <a:ext cx="2110713" cy="537691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2638F9D0-B0EE-9A91-8BFC-EBFAA769D3B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8632" y="6129786"/>
                <a:ext cx="10726745" cy="34321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We have proved that since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(3)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and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+1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if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for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endParaRPr lang="en-AU" sz="1800" dirty="0">
                  <a:solidFill>
                    <a:schemeClr val="tx1"/>
                  </a:solidFill>
                </a:endParaRP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2638F9D0-B0EE-9A91-8BFC-EBFAA769D3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632" y="6129786"/>
                <a:ext cx="10726745" cy="343217"/>
              </a:xfrm>
              <a:prstGeom prst="rect">
                <a:avLst/>
              </a:prstGeom>
              <a:blipFill>
                <a:blip r:embed="rId20"/>
                <a:stretch>
                  <a:fillRect l="-512" t="-17857" b="-2857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1FD021EE-5BF8-5CF9-A438-6D89C0C4C47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7758" y="6459442"/>
                <a:ext cx="11259240" cy="50836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Hence, by the principle of mathematical induction,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for </a:t>
                </a:r>
                <a14:m>
                  <m:oMath xmlns:m="http://schemas.openxmlformats.org/officeDocument/2006/math">
                    <m:r>
                      <a:rPr lang="en-AU" sz="1800" b="0" i="1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AU" sz="1800" b="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1800" b="0" i="1">
                        <a:latin typeface="Cambria Math" panose="02040503050406030204" pitchFamily="18" charset="0"/>
                      </a:rPr>
                      <m:t>ℕ</m:t>
                    </m:r>
                    <m:r>
                      <a:rPr lang="en-AU" sz="1800" b="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1800" b="0" i="1"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AU" sz="1800" b="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1800" b="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>
                        <a:latin typeface="Cambria Math" panose="02040503050406030204" pitchFamily="18" charset="0"/>
                      </a:rPr>
                      <m:t>≥4</m:t>
                    </m:r>
                  </m:oMath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1FD021EE-5BF8-5CF9-A438-6D89C0C4C4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758" y="6459442"/>
                <a:ext cx="11259240" cy="508361"/>
              </a:xfrm>
              <a:prstGeom prst="rect">
                <a:avLst/>
              </a:prstGeom>
              <a:blipFill>
                <a:blip r:embed="rId21"/>
                <a:stretch>
                  <a:fillRect l="-487" t="-1204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BC7AE514-596C-46A2-5A8C-0EDE5AB40FE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88899" y="5101934"/>
                <a:ext cx="3857822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dirty="0"/>
                  <a:t>(Since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+1&gt;2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BC7AE514-596C-46A2-5A8C-0EDE5AB40F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8899" y="5101934"/>
                <a:ext cx="3857822" cy="537691"/>
              </a:xfrm>
              <a:prstGeom prst="rect">
                <a:avLst/>
              </a:prstGeom>
              <a:blipFill>
                <a:blip r:embed="rId22"/>
                <a:stretch>
                  <a:fillRect l="-1264" t="-1136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9895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2" grpId="0"/>
      <p:bldP spid="3" grpId="0"/>
      <p:bldP spid="5" grpId="0"/>
      <p:bldP spid="12" grpId="0"/>
      <p:bldP spid="13" grpId="0"/>
      <p:bldP spid="14" grpId="0"/>
      <p:bldP spid="15" grpId="0"/>
      <p:bldP spid="16" grpId="0"/>
      <p:bldP spid="32" grpId="0"/>
      <p:bldP spid="9" grpId="0"/>
      <p:bldP spid="10" grpId="0"/>
      <p:bldP spid="11" grpId="0"/>
      <p:bldP spid="17" grpId="0"/>
      <p:bldP spid="18" grpId="0"/>
      <p:bldP spid="19" grpId="0"/>
      <p:bldP spid="20" grpId="0"/>
      <p:bldP spid="22" grpId="0"/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5C747CD-46AA-4BD2-BCA0-578F2EE2BD29}"/>
              </a:ext>
            </a:extLst>
          </p:cNvPr>
          <p:cNvSpPr txBox="1"/>
          <p:nvPr/>
        </p:nvSpPr>
        <p:spPr>
          <a:xfrm>
            <a:off x="0" y="0"/>
            <a:ext cx="581977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Guided Practice</a:t>
            </a:r>
            <a:endParaRPr lang="en-A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674878"/>
                <a:ext cx="11963399" cy="51487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AU" sz="2000" b="1" dirty="0"/>
                  <a:t>Prove by induction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A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  <m:r>
                      <a:rPr lang="en-AU" sz="20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0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𝐢𝐬</m:t>
                    </m:r>
                    <m:r>
                      <a:rPr lang="en-AU" sz="20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0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𝐨𝐝𝐝</m:t>
                    </m:r>
                    <m:r>
                      <a:rPr lang="en-AU" sz="20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, </m:t>
                    </m:r>
                    <m:r>
                      <a:rPr lang="en-A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∀</m:t>
                    </m:r>
                    <m:r>
                      <a:rPr lang="en-A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A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endParaRPr lang="en-AU" sz="2000" b="1" dirty="0"/>
              </a:p>
            </p:txBody>
          </p:sp>
        </mc:Choice>
        <mc:Fallback xmlns="">
          <p:sp>
            <p:nvSpPr>
              <p:cNvPr id="4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674878"/>
                <a:ext cx="11963399" cy="514873"/>
              </a:xfrm>
              <a:blipFill>
                <a:blip r:embed="rId2"/>
                <a:stretch>
                  <a:fillRect l="-510" t="-1309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Content Placeholder 2">
                <a:extLst>
                  <a:ext uri="{FF2B5EF4-FFF2-40B4-BE49-F238E27FC236}">
                    <a16:creationId xmlns:a16="http://schemas.microsoft.com/office/drawing/2014/main" id="{3490ED8B-5FA3-F685-ED87-3C505330237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395" y="994311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be the proposition where  </a:t>
                </a:r>
              </a:p>
            </p:txBody>
          </p:sp>
        </mc:Choice>
        <mc:Fallback xmlns="">
          <p:sp>
            <p:nvSpPr>
              <p:cNvPr id="58" name="Content Placeholder 2">
                <a:extLst>
                  <a:ext uri="{FF2B5EF4-FFF2-40B4-BE49-F238E27FC236}">
                    <a16:creationId xmlns:a16="http://schemas.microsoft.com/office/drawing/2014/main" id="{3490ED8B-5FA3-F685-ED87-3C50533023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95" y="994311"/>
                <a:ext cx="8866680" cy="443747"/>
              </a:xfrm>
              <a:prstGeom prst="rect">
                <a:avLst/>
              </a:prstGeom>
              <a:blipFill>
                <a:blip r:embed="rId3"/>
                <a:stretch>
                  <a:fillRect l="-619" t="-123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F08C5440-9945-31C4-1C7E-885A517C9EE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5862" y="1321732"/>
                <a:ext cx="7295849" cy="59800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AU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AU" sz="1800" dirty="0"/>
                  <a:t> is odd </a:t>
                </a: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F08C5440-9945-31C4-1C7E-885A517C9E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862" y="1321732"/>
                <a:ext cx="7295849" cy="598008"/>
              </a:xfrm>
              <a:prstGeom prst="rect">
                <a:avLst/>
              </a:prstGeom>
              <a:blipFill>
                <a:blip r:embed="rId4"/>
                <a:stretch>
                  <a:fillRect t="-1020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DA99EBE-D3EA-40DE-AA30-DE97E2D25D6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8632" y="1661750"/>
                <a:ext cx="3294637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Consider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DA99EBE-D3EA-40DE-AA30-DE97E2D25D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632" y="1661750"/>
                <a:ext cx="3294637" cy="443747"/>
              </a:xfrm>
              <a:prstGeom prst="rect">
                <a:avLst/>
              </a:prstGeom>
              <a:blipFill>
                <a:blip r:embed="rId5"/>
                <a:stretch>
                  <a:fillRect l="-1667" t="-1388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E457901-1C03-369C-F512-F6F96181F2E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894" y="1959665"/>
                <a:ext cx="3294637" cy="34311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LHS </a:t>
                </a:r>
                <a14:m>
                  <m:oMath xmlns:m="http://schemas.openxmlformats.org/officeDocument/2006/math">
                    <m:r>
                      <a:rPr lang="en-AU" sz="1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AU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E457901-1C03-369C-F512-F6F96181F2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94" y="1959665"/>
                <a:ext cx="3294637" cy="343118"/>
              </a:xfrm>
              <a:prstGeom prst="rect">
                <a:avLst/>
              </a:prstGeom>
              <a:blipFill>
                <a:blip r:embed="rId6"/>
                <a:stretch>
                  <a:fillRect l="-1479" t="-15789" b="-2631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DC2E38E2-10A1-11E5-D230-723D33DA440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3120" y="2261404"/>
                <a:ext cx="3551574" cy="6234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1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which is odd</a:t>
                </a: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DC2E38E2-10A1-11E5-D230-723D33DA44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20" y="2261404"/>
                <a:ext cx="3551574" cy="623491"/>
              </a:xfrm>
              <a:prstGeom prst="rect">
                <a:avLst/>
              </a:prstGeom>
              <a:blipFill>
                <a:blip r:embed="rId7"/>
                <a:stretch>
                  <a:fillRect t="-980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FC9F69EF-B72E-EF5F-A8D5-1C954AE7F93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6452" y="2622432"/>
                <a:ext cx="3294637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</a:t>
                </a: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FC9F69EF-B72E-EF5F-A8D5-1C954AE7F9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6452" y="2622432"/>
                <a:ext cx="3294637" cy="537691"/>
              </a:xfrm>
              <a:prstGeom prst="rect">
                <a:avLst/>
              </a:prstGeom>
              <a:blipFill>
                <a:blip r:embed="rId8"/>
                <a:stretch>
                  <a:fillRect t="-102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A21AA17-88CC-4D1E-762A-87558881445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8632" y="2934998"/>
                <a:ext cx="8145574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Assume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for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AU" sz="1800" b="0" i="0" smtClean="0">
                        <a:latin typeface="Cambria Math" panose="02040503050406030204" pitchFamily="18" charset="0"/>
                      </a:rPr>
                      <m:t>where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ℕ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 </a:t>
                </a:r>
              </a:p>
            </p:txBody>
          </p:sp>
        </mc:Choice>
        <mc:Fallback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A21AA17-88CC-4D1E-762A-8755888144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632" y="2934998"/>
                <a:ext cx="8145574" cy="443747"/>
              </a:xfrm>
              <a:prstGeom prst="rect">
                <a:avLst/>
              </a:prstGeom>
              <a:blipFill>
                <a:blip r:embed="rId9"/>
                <a:stretch>
                  <a:fillRect l="-674" t="-123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D604C321-4AB6-789D-D381-FC07EEA4B3B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285791"/>
                <a:ext cx="5210355" cy="45063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+1</m:t>
                      </m:r>
                      <m:r>
                        <a:rPr lang="en-AU" sz="1800" b="0" i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AU" sz="1800" b="0" i="0" smtClean="0">
                          <a:latin typeface="Cambria Math" panose="02040503050406030204" pitchFamily="18" charset="0"/>
                        </a:rPr>
                        <m:t>where</m:t>
                      </m:r>
                      <m:r>
                        <a:rPr lang="en-AU" sz="18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AU" sz="1800" b="0" i="0" smtClean="0"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ℤ</m:t>
                      </m:r>
                    </m:oMath>
                  </m:oMathPara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D604C321-4AB6-789D-D381-FC07EEA4B3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285791"/>
                <a:ext cx="5210355" cy="45063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BC39FA87-ADA9-15ED-D9F2-9BEC23886C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6452" y="3610241"/>
                <a:ext cx="3294637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Consider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BC39FA87-ADA9-15ED-D9F2-9BEC23886C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6452" y="3610241"/>
                <a:ext cx="3294637" cy="443747"/>
              </a:xfrm>
              <a:prstGeom prst="rect">
                <a:avLst/>
              </a:prstGeom>
              <a:blipFill>
                <a:blip r:embed="rId11"/>
                <a:stretch>
                  <a:fillRect l="-1479" t="-123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4D1E4DBE-BEEF-52F8-2495-3DC53CDF300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6452" y="3926326"/>
                <a:ext cx="10090346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/>
                  <a:t>Prove: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AU" sz="180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</m:oMath>
                </a14:m>
                <a:r>
                  <a:rPr lang="en-AU" sz="1800" dirty="0">
                    <a:solidFill>
                      <a:srgbClr val="002060"/>
                    </a:solidFill>
                  </a:rPr>
                  <a:t> is odd</a:t>
                </a:r>
              </a:p>
            </p:txBody>
          </p:sp>
        </mc:Choice>
        <mc:Fallback xmlns="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4D1E4DBE-BEEF-52F8-2495-3DC53CDF30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6452" y="3926326"/>
                <a:ext cx="10090346" cy="443747"/>
              </a:xfrm>
              <a:prstGeom prst="rect">
                <a:avLst/>
              </a:prstGeom>
              <a:blipFill>
                <a:blip r:embed="rId12"/>
                <a:stretch>
                  <a:fillRect l="-483" t="-1095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DBDAA4E6-890A-F8A2-C3B8-B9976510A2B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20032" y="4708928"/>
                <a:ext cx="2110713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180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DBDAA4E6-890A-F8A2-C3B8-B9976510A2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032" y="4708928"/>
                <a:ext cx="2110713" cy="53769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5E25262-E2FA-7539-F1A6-5D472B785FD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34901" y="4915249"/>
                <a:ext cx="3857822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dirty="0"/>
                  <a:t>(Using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since it is true)</a:t>
                </a: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5E25262-E2FA-7539-F1A6-5D472B785F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4901" y="4915249"/>
                <a:ext cx="3857822" cy="537691"/>
              </a:xfrm>
              <a:prstGeom prst="rect">
                <a:avLst/>
              </a:prstGeom>
              <a:blipFill>
                <a:blip r:embed="rId14"/>
                <a:stretch>
                  <a:fillRect l="-1422" t="-1011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83BC584C-9C9F-86AC-F93F-79975F7F727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38122" y="4410692"/>
                <a:ext cx="10090346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dirty="0"/>
                  <a:t>LHS=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</m:oMath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83BC584C-9C9F-86AC-F93F-79975F7F72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8122" y="4410692"/>
                <a:ext cx="10090346" cy="443747"/>
              </a:xfrm>
              <a:prstGeom prst="rect">
                <a:avLst/>
              </a:prstGeom>
              <a:blipFill>
                <a:blip r:embed="rId15"/>
                <a:stretch>
                  <a:fillRect l="-544" t="-12500" b="-138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7680BCD8-1B87-F6BA-50A9-A8CAB42FFF8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6367" y="5013564"/>
                <a:ext cx="2110713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=3(2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+1)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7680BCD8-1B87-F6BA-50A9-A8CAB42FFF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6367" y="5013564"/>
                <a:ext cx="2110713" cy="53769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A94219D9-181B-B7D6-0D39-89D9C22E958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31254" y="5353853"/>
                <a:ext cx="2110713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=6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A94219D9-181B-B7D6-0D39-89D9C22E95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254" y="5353853"/>
                <a:ext cx="2110713" cy="53769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3E42B28B-4BF8-4819-3BE9-6EAB654AFC9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44817" y="5627696"/>
                <a:ext cx="2110713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2</m:t>
                      </m:r>
                      <m:d>
                        <m:d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3E42B28B-4BF8-4819-3BE9-6EAB654AFC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4817" y="5627696"/>
                <a:ext cx="2110713" cy="537691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5810634-7A84-60CB-3BB1-97583F705038}"/>
              </a:ext>
            </a:extLst>
          </p:cNvPr>
          <p:cNvSpPr txBox="1">
            <a:spLocks/>
          </p:cNvSpPr>
          <p:nvPr/>
        </p:nvSpPr>
        <p:spPr>
          <a:xfrm>
            <a:off x="3511149" y="5649966"/>
            <a:ext cx="2110713" cy="5376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1800" dirty="0"/>
              <a:t>w</a:t>
            </a:r>
            <a:r>
              <a:rPr lang="en-AU" sz="1800" dirty="0">
                <a:solidFill>
                  <a:schemeClr val="tx1"/>
                </a:solidFill>
              </a:rPr>
              <a:t>hich is odd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1933F178-F943-F205-7EBB-EE93DFD3E78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738" y="6132966"/>
                <a:ext cx="6203052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+1)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odd</a:t>
                </a:r>
              </a:p>
            </p:txBody>
          </p:sp>
        </mc:Choice>
        <mc:Fallback xmlns="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1933F178-F943-F205-7EBB-EE93DFD3E7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38" y="6132966"/>
                <a:ext cx="6203052" cy="537691"/>
              </a:xfrm>
              <a:prstGeom prst="rect">
                <a:avLst/>
              </a:prstGeom>
              <a:blipFill>
                <a:blip r:embed="rId19"/>
                <a:stretch>
                  <a:fillRect t="-102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B44F4141-581E-E506-5CCF-E197EBF564A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34264" y="6137964"/>
                <a:ext cx="10726745" cy="34321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We have proved that since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and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+1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if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for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endParaRPr lang="en-AU" sz="1800" dirty="0">
                  <a:solidFill>
                    <a:schemeClr val="tx1"/>
                  </a:solidFill>
                </a:endParaRP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B44F4141-581E-E506-5CCF-E197EBF564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4264" y="6137964"/>
                <a:ext cx="10726745" cy="343217"/>
              </a:xfrm>
              <a:prstGeom prst="rect">
                <a:avLst/>
              </a:prstGeom>
              <a:blipFill>
                <a:blip r:embed="rId20"/>
                <a:stretch>
                  <a:fillRect l="-455" t="-17857" b="-2857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ontent Placeholder 2">
                <a:extLst>
                  <a:ext uri="{FF2B5EF4-FFF2-40B4-BE49-F238E27FC236}">
                    <a16:creationId xmlns:a16="http://schemas.microsoft.com/office/drawing/2014/main" id="{7DEA5C00-D7E5-1087-C00E-FD0C5BA7619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35138" y="6467620"/>
                <a:ext cx="11259240" cy="50836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Hence, by the principle of mathematical induction,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for all positive integers of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Content Placeholder 2">
                <a:extLst>
                  <a:ext uri="{FF2B5EF4-FFF2-40B4-BE49-F238E27FC236}">
                    <a16:creationId xmlns:a16="http://schemas.microsoft.com/office/drawing/2014/main" id="{7DEA5C00-D7E5-1087-C00E-FD0C5BA761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5138" y="6467620"/>
                <a:ext cx="11259240" cy="508361"/>
              </a:xfrm>
              <a:prstGeom prst="rect">
                <a:avLst/>
              </a:prstGeom>
              <a:blipFill>
                <a:blip r:embed="rId21"/>
                <a:stretch>
                  <a:fillRect l="-433" t="-1204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370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2" grpId="0"/>
      <p:bldP spid="3" grpId="0"/>
      <p:bldP spid="5" grpId="0"/>
      <p:bldP spid="12" grpId="0"/>
      <p:bldP spid="13" grpId="0"/>
      <p:bldP spid="14" grpId="0"/>
      <p:bldP spid="15" grpId="0"/>
      <p:bldP spid="16" grpId="0"/>
      <p:bldP spid="32" grpId="0"/>
      <p:bldP spid="9" grpId="0"/>
      <p:bldP spid="10" grpId="0"/>
      <p:bldP spid="11" grpId="0"/>
      <p:bldP spid="17" grpId="0"/>
      <p:bldP spid="18" grpId="0"/>
      <p:bldP spid="19" grpId="0"/>
      <p:bldP spid="20" grpId="0"/>
      <p:bldP spid="21" grpId="0"/>
      <p:bldP spid="25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5C747CD-46AA-4BD2-BCA0-578F2EE2BD29}"/>
              </a:ext>
            </a:extLst>
          </p:cNvPr>
          <p:cNvSpPr txBox="1"/>
          <p:nvPr/>
        </p:nvSpPr>
        <p:spPr>
          <a:xfrm>
            <a:off x="0" y="0"/>
            <a:ext cx="581977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Guided Practice</a:t>
            </a:r>
            <a:endParaRPr lang="en-A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674878"/>
                <a:ext cx="11963399" cy="51487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AU" sz="2000" b="1" dirty="0"/>
                  <a:t>Given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AU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AU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AU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A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A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  <m:r>
                          <a:rPr lang="en-A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AU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AU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AU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en-AU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AU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A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A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sSub>
                          <m:sSubPr>
                            <m:ctrlPr>
                              <a:rPr lang="en-AU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AU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AU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  <m:r>
                          <a:rPr lang="en-A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e>
                      <m:sup>
                        <m:r>
                          <a:rPr lang="en-A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p>
                  </m:oMath>
                </a14:m>
                <a:r>
                  <a:rPr lang="en-AU" sz="2000" b="1" dirty="0"/>
                  <a:t>prove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000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en-AU" sz="2000" b="1" i="1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𝟏</m:t>
                    </m:r>
                    <m:sSup>
                      <m:sSupPr>
                        <m:ctrlPr>
                          <a:rPr lang="en-AU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  <m:sup>
                        <m:r>
                          <a:rPr lang="en-AU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en-AU" sz="2000" b="1" dirty="0"/>
              </a:p>
            </p:txBody>
          </p:sp>
        </mc:Choice>
        <mc:Fallback xmlns="">
          <p:sp>
            <p:nvSpPr>
              <p:cNvPr id="4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674878"/>
                <a:ext cx="11963399" cy="514873"/>
              </a:xfrm>
              <a:blipFill>
                <a:blip r:embed="rId2"/>
                <a:stretch>
                  <a:fillRect l="-510" t="-1309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Content Placeholder 2">
                <a:extLst>
                  <a:ext uri="{FF2B5EF4-FFF2-40B4-BE49-F238E27FC236}">
                    <a16:creationId xmlns:a16="http://schemas.microsoft.com/office/drawing/2014/main" id="{3490ED8B-5FA3-F685-ED87-3C505330237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395" y="994311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be the proposition where  </a:t>
                </a:r>
              </a:p>
            </p:txBody>
          </p:sp>
        </mc:Choice>
        <mc:Fallback xmlns="">
          <p:sp>
            <p:nvSpPr>
              <p:cNvPr id="58" name="Content Placeholder 2">
                <a:extLst>
                  <a:ext uri="{FF2B5EF4-FFF2-40B4-BE49-F238E27FC236}">
                    <a16:creationId xmlns:a16="http://schemas.microsoft.com/office/drawing/2014/main" id="{3490ED8B-5FA3-F685-ED87-3C50533023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95" y="994311"/>
                <a:ext cx="8866680" cy="443747"/>
              </a:xfrm>
              <a:prstGeom prst="rect">
                <a:avLst/>
              </a:prstGeom>
              <a:blipFill>
                <a:blip r:embed="rId3"/>
                <a:stretch>
                  <a:fillRect l="-619" t="-123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F08C5440-9945-31C4-1C7E-885A517C9EE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5862" y="1321732"/>
                <a:ext cx="7295849" cy="59800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AU" sz="1800" dirty="0"/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F08C5440-9945-31C4-1C7E-885A517C9E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862" y="1321732"/>
                <a:ext cx="7295849" cy="5980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DA99EBE-D3EA-40DE-AA30-DE97E2D25D6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8632" y="1661750"/>
                <a:ext cx="3294637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Consider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DA99EBE-D3EA-40DE-AA30-DE97E2D25D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632" y="1661750"/>
                <a:ext cx="3294637" cy="443747"/>
              </a:xfrm>
              <a:prstGeom prst="rect">
                <a:avLst/>
              </a:prstGeom>
              <a:blipFill>
                <a:blip r:embed="rId5"/>
                <a:stretch>
                  <a:fillRect l="-1667" t="-1388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E457901-1C03-369C-F512-F6F96181F2E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894" y="1959665"/>
                <a:ext cx="3294637" cy="34311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Given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AU" sz="1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a:rPr lang="en-AU" sz="1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AU" sz="1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11</m:t>
                    </m:r>
                  </m:oMath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E457901-1C03-369C-F512-F6F96181F2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94" y="1959665"/>
                <a:ext cx="3294637" cy="343118"/>
              </a:xfrm>
              <a:prstGeom prst="rect">
                <a:avLst/>
              </a:prstGeom>
              <a:blipFill>
                <a:blip r:embed="rId6"/>
                <a:stretch>
                  <a:fillRect l="-1479" t="-15789" b="-2631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DC2E38E2-10A1-11E5-D230-723D33DA440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42109" y="2315169"/>
                <a:ext cx="3551574" cy="43773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AU" sz="180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+1=11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DC2E38E2-10A1-11E5-D230-723D33DA44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42109" y="2315169"/>
                <a:ext cx="3551574" cy="4377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FC9F69EF-B72E-EF5F-A8D5-1C954AE7F93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6452" y="2622432"/>
                <a:ext cx="3294637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</a:t>
                </a: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FC9F69EF-B72E-EF5F-A8D5-1C954AE7F9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6452" y="2622432"/>
                <a:ext cx="3294637" cy="537691"/>
              </a:xfrm>
              <a:prstGeom prst="rect">
                <a:avLst/>
              </a:prstGeom>
              <a:blipFill>
                <a:blip r:embed="rId8"/>
                <a:stretch>
                  <a:fillRect t="-102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A21AA17-88CC-4D1E-762A-87558881445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8632" y="2934998"/>
                <a:ext cx="8145574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Assume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for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AU" sz="1800" b="0" i="0" smtClean="0">
                        <a:latin typeface="Cambria Math" panose="02040503050406030204" pitchFamily="18" charset="0"/>
                      </a:rPr>
                      <m:t>where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ℕ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A21AA17-88CC-4D1E-762A-8755888144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632" y="2934998"/>
                <a:ext cx="8145574" cy="443747"/>
              </a:xfrm>
              <a:prstGeom prst="rect">
                <a:avLst/>
              </a:prstGeom>
              <a:blipFill>
                <a:blip r:embed="rId9"/>
                <a:stretch>
                  <a:fillRect l="-674" t="-123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D604C321-4AB6-789D-D381-FC07EEA4B3B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285791"/>
                <a:ext cx="5210355" cy="45063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AU" sz="18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r>
                        <a:rPr lang="en-AU" sz="1800" i="1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D604C321-4AB6-789D-D381-FC07EEA4B3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285791"/>
                <a:ext cx="5210355" cy="45063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BC39FA87-ADA9-15ED-D9F2-9BEC23886C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6452" y="3610241"/>
                <a:ext cx="3294637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Consider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BC39FA87-ADA9-15ED-D9F2-9BEC23886C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6452" y="3610241"/>
                <a:ext cx="3294637" cy="443747"/>
              </a:xfrm>
              <a:prstGeom prst="rect">
                <a:avLst/>
              </a:prstGeom>
              <a:blipFill>
                <a:blip r:embed="rId11"/>
                <a:stretch>
                  <a:fillRect l="-1479" t="-123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4D1E4DBE-BEEF-52F8-2495-3DC53CDF300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6452" y="3926326"/>
                <a:ext cx="10090346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/>
                  <a:t>Prove: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𝑤h𝑒𝑟𝑒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AU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+1 </m:t>
                    </m:r>
                  </m:oMath>
                </a14:m>
                <a:r>
                  <a:rPr lang="en-AU" sz="1800" dirty="0">
                    <a:solidFill>
                      <a:srgbClr val="002060"/>
                    </a:solidFill>
                  </a:rPr>
                  <a:t>is true</a:t>
                </a:r>
              </a:p>
            </p:txBody>
          </p:sp>
        </mc:Choice>
        <mc:Fallback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4D1E4DBE-BEEF-52F8-2495-3DC53CDF30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6452" y="3926326"/>
                <a:ext cx="10090346" cy="443747"/>
              </a:xfrm>
              <a:prstGeom prst="rect">
                <a:avLst/>
              </a:prstGeom>
              <a:blipFill>
                <a:blip r:embed="rId12"/>
                <a:stretch>
                  <a:fillRect l="-483" t="-1095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DBDAA4E6-890A-F8A2-C3B8-B9976510A2B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20032" y="4708929"/>
                <a:ext cx="2221935" cy="30463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850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180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0</m:t>
                      </m:r>
                      <m:sSub>
                        <m:sSub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−9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DBDAA4E6-890A-F8A2-C3B8-B9976510A2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032" y="4708929"/>
                <a:ext cx="2221935" cy="30463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5E25262-E2FA-7539-F1A6-5D472B785FD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79697" y="5021752"/>
                <a:ext cx="3857822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dirty="0"/>
                  <a:t>(Using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since it is true)</a:t>
                </a: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5E25262-E2FA-7539-F1A6-5D472B785F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9697" y="5021752"/>
                <a:ext cx="3857822" cy="537691"/>
              </a:xfrm>
              <a:prstGeom prst="rect">
                <a:avLst/>
              </a:prstGeom>
              <a:blipFill>
                <a:blip r:embed="rId14"/>
                <a:stretch>
                  <a:fillRect l="-1264" t="-1136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83BC584C-9C9F-86AC-F93F-79975F7F727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38122" y="4410692"/>
                <a:ext cx="10090346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dirty="0"/>
                  <a:t>LHS of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AU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83BC584C-9C9F-86AC-F93F-79975F7F72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8122" y="4410692"/>
                <a:ext cx="10090346" cy="443747"/>
              </a:xfrm>
              <a:prstGeom prst="rect">
                <a:avLst/>
              </a:prstGeom>
              <a:blipFill>
                <a:blip r:embed="rId15"/>
                <a:stretch>
                  <a:fillRect l="-544" t="-1388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7680BCD8-1B87-F6BA-50A9-A8CAB42FFF8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6367" y="5013564"/>
                <a:ext cx="2110713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=10</m:t>
                      </m:r>
                      <m:d>
                        <m:dPr>
                          <m:ctrlP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AU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AU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−9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7680BCD8-1B87-F6BA-50A9-A8CAB42FFF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6367" y="5013564"/>
                <a:ext cx="2110713" cy="53769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A94219D9-181B-B7D6-0D39-89D9C22E958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6367" y="5359709"/>
                <a:ext cx="2110713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p>
                      </m:sSup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+10−9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A94219D9-181B-B7D6-0D39-89D9C22E95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6367" y="5359709"/>
                <a:ext cx="2110713" cy="53769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3E42B28B-4BF8-4819-3BE9-6EAB654AFC9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72254" y="5705853"/>
                <a:ext cx="2110713" cy="31910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850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p>
                      </m:sSup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3E42B28B-4BF8-4819-3BE9-6EAB654AFC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254" y="5705853"/>
                <a:ext cx="2110713" cy="319109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F5810634-7A84-60CB-3BB1-97583F70503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34772" y="5687005"/>
                <a:ext cx="2110713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𝑅𝐻𝑆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𝑝𝑟𝑜𝑣𝑒𝑑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1800" dirty="0"/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F5810634-7A84-60CB-3BB1-97583F7050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4772" y="5687005"/>
                <a:ext cx="2110713" cy="537691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1933F178-F943-F205-7EBB-EE93DFD3E78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738" y="6132966"/>
                <a:ext cx="6203052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+1)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</a:t>
                </a:r>
              </a:p>
            </p:txBody>
          </p:sp>
        </mc:Choice>
        <mc:Fallback xmlns="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1933F178-F943-F205-7EBB-EE93DFD3E7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38" y="6132966"/>
                <a:ext cx="6203052" cy="537691"/>
              </a:xfrm>
              <a:prstGeom prst="rect">
                <a:avLst/>
              </a:prstGeom>
              <a:blipFill>
                <a:blip r:embed="rId20"/>
                <a:stretch>
                  <a:fillRect t="-102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B44F4141-581E-E506-5CCF-E197EBF564A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34264" y="6137964"/>
                <a:ext cx="10726745" cy="34321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We have proved that since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and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+1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if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for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endParaRPr lang="en-AU" sz="1800" dirty="0">
                  <a:solidFill>
                    <a:schemeClr val="tx1"/>
                  </a:solidFill>
                </a:endParaRP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B44F4141-581E-E506-5CCF-E197EBF564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4264" y="6137964"/>
                <a:ext cx="10726745" cy="343217"/>
              </a:xfrm>
              <a:prstGeom prst="rect">
                <a:avLst/>
              </a:prstGeom>
              <a:blipFill>
                <a:blip r:embed="rId21"/>
                <a:stretch>
                  <a:fillRect l="-455" t="-17857" b="-2857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ontent Placeholder 2">
                <a:extLst>
                  <a:ext uri="{FF2B5EF4-FFF2-40B4-BE49-F238E27FC236}">
                    <a16:creationId xmlns:a16="http://schemas.microsoft.com/office/drawing/2014/main" id="{7DEA5C00-D7E5-1087-C00E-FD0C5BA7619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35138" y="6467620"/>
                <a:ext cx="11259240" cy="50836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Hence, by the principle of mathematical induction,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for all positive integers of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Content Placeholder 2">
                <a:extLst>
                  <a:ext uri="{FF2B5EF4-FFF2-40B4-BE49-F238E27FC236}">
                    <a16:creationId xmlns:a16="http://schemas.microsoft.com/office/drawing/2014/main" id="{7DEA5C00-D7E5-1087-C00E-FD0C5BA761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5138" y="6467620"/>
                <a:ext cx="11259240" cy="508361"/>
              </a:xfrm>
              <a:prstGeom prst="rect">
                <a:avLst/>
              </a:prstGeom>
              <a:blipFill>
                <a:blip r:embed="rId22"/>
                <a:stretch>
                  <a:fillRect l="-433" t="-1204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286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2" grpId="0"/>
      <p:bldP spid="3" grpId="0"/>
      <p:bldP spid="5" grpId="0"/>
      <p:bldP spid="12" grpId="0"/>
      <p:bldP spid="13" grpId="0"/>
      <p:bldP spid="14" grpId="0"/>
      <p:bldP spid="15" grpId="0"/>
      <p:bldP spid="16" grpId="0"/>
      <p:bldP spid="32" grpId="0"/>
      <p:bldP spid="9" grpId="0"/>
      <p:bldP spid="10" grpId="0"/>
      <p:bldP spid="11" grpId="0"/>
      <p:bldP spid="17" grpId="0"/>
      <p:bldP spid="18" grpId="0"/>
      <p:bldP spid="19" grpId="0"/>
      <p:bldP spid="20" grpId="0"/>
      <p:bldP spid="21" grpId="0"/>
      <p:bldP spid="25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5C747CD-46AA-4BD2-BCA0-578F2EE2BD29}"/>
              </a:ext>
            </a:extLst>
          </p:cNvPr>
          <p:cNvSpPr txBox="1"/>
          <p:nvPr/>
        </p:nvSpPr>
        <p:spPr>
          <a:xfrm>
            <a:off x="0" y="0"/>
            <a:ext cx="581977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Guided Practice</a:t>
            </a:r>
            <a:endParaRPr lang="en-A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674878"/>
                <a:ext cx="11963399" cy="51487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AU" sz="2000" b="1" dirty="0"/>
                  <a:t>Given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AU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AU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AU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A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A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A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AU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AU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AU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en-AU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AU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A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A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en-AU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AU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AU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  <m:r>
                          <a:rPr lang="en-A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A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A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  <m:sup>
                        <m:r>
                          <a:rPr lang="en-A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p>
                  </m:oMath>
                </a14:m>
                <a:r>
                  <a:rPr lang="en-AU" sz="2000" b="1" dirty="0"/>
                  <a:t>prove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0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AU" sz="2000" b="1" i="1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AU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endParaRPr lang="en-AU" sz="2000" b="1" dirty="0"/>
              </a:p>
            </p:txBody>
          </p:sp>
        </mc:Choice>
        <mc:Fallback xmlns="">
          <p:sp>
            <p:nvSpPr>
              <p:cNvPr id="4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674878"/>
                <a:ext cx="11963399" cy="514873"/>
              </a:xfrm>
              <a:blipFill>
                <a:blip r:embed="rId2"/>
                <a:stretch>
                  <a:fillRect l="-510" t="-1309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Content Placeholder 2">
                <a:extLst>
                  <a:ext uri="{FF2B5EF4-FFF2-40B4-BE49-F238E27FC236}">
                    <a16:creationId xmlns:a16="http://schemas.microsoft.com/office/drawing/2014/main" id="{3490ED8B-5FA3-F685-ED87-3C505330237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395" y="994311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be the proposition where  </a:t>
                </a:r>
              </a:p>
            </p:txBody>
          </p:sp>
        </mc:Choice>
        <mc:Fallback xmlns="">
          <p:sp>
            <p:nvSpPr>
              <p:cNvPr id="58" name="Content Placeholder 2">
                <a:extLst>
                  <a:ext uri="{FF2B5EF4-FFF2-40B4-BE49-F238E27FC236}">
                    <a16:creationId xmlns:a16="http://schemas.microsoft.com/office/drawing/2014/main" id="{3490ED8B-5FA3-F685-ED87-3C50533023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95" y="994311"/>
                <a:ext cx="8866680" cy="443747"/>
              </a:xfrm>
              <a:prstGeom prst="rect">
                <a:avLst/>
              </a:prstGeom>
              <a:blipFill>
                <a:blip r:embed="rId3"/>
                <a:stretch>
                  <a:fillRect l="-619" t="-123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F08C5440-9945-31C4-1C7E-885A517C9EE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5862" y="1321732"/>
                <a:ext cx="7295849" cy="59800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1800" b="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AU" sz="1800" b="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AU" sz="1800" b="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AU" sz="1800" b="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AU" sz="1800" b="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1800" b="0" i="1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AU" sz="1800" dirty="0"/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F08C5440-9945-31C4-1C7E-885A517C9E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862" y="1321732"/>
                <a:ext cx="7295849" cy="5980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DA99EBE-D3EA-40DE-AA30-DE97E2D25D6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8632" y="1661750"/>
                <a:ext cx="3294637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Consider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DA99EBE-D3EA-40DE-AA30-DE97E2D25D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632" y="1661750"/>
                <a:ext cx="3294637" cy="443747"/>
              </a:xfrm>
              <a:prstGeom prst="rect">
                <a:avLst/>
              </a:prstGeom>
              <a:blipFill>
                <a:blip r:embed="rId5"/>
                <a:stretch>
                  <a:fillRect l="-1667" t="-1388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E457901-1C03-369C-F512-F6F96181F2E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894" y="1959665"/>
                <a:ext cx="3294637" cy="34311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Given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AU" sz="1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a:rPr lang="en-AU" sz="1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AU" sz="1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E457901-1C03-369C-F512-F6F96181F2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94" y="1959665"/>
                <a:ext cx="3294637" cy="343118"/>
              </a:xfrm>
              <a:prstGeom prst="rect">
                <a:avLst/>
              </a:prstGeom>
              <a:blipFill>
                <a:blip r:embed="rId6"/>
                <a:stretch>
                  <a:fillRect l="-1479" t="-15789" b="-2631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DC2E38E2-10A1-11E5-D230-723D33DA440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42109" y="2315169"/>
                <a:ext cx="3551574" cy="43773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+1=3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DC2E38E2-10A1-11E5-D230-723D33DA44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42109" y="2315169"/>
                <a:ext cx="3551574" cy="4377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FC9F69EF-B72E-EF5F-A8D5-1C954AE7F93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6452" y="2622432"/>
                <a:ext cx="3294637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</a:t>
                </a: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FC9F69EF-B72E-EF5F-A8D5-1C954AE7F9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6452" y="2622432"/>
                <a:ext cx="3294637" cy="537691"/>
              </a:xfrm>
              <a:prstGeom prst="rect">
                <a:avLst/>
              </a:prstGeom>
              <a:blipFill>
                <a:blip r:embed="rId8"/>
                <a:stretch>
                  <a:fillRect t="-102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A21AA17-88CC-4D1E-762A-87558881445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8632" y="2934998"/>
                <a:ext cx="8145574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Assume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for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AU" sz="1800" b="0" i="0" smtClean="0">
                        <a:latin typeface="Cambria Math" panose="02040503050406030204" pitchFamily="18" charset="0"/>
                      </a:rPr>
                      <m:t>where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ℕ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A21AA17-88CC-4D1E-762A-8755888144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632" y="2934998"/>
                <a:ext cx="8145574" cy="443747"/>
              </a:xfrm>
              <a:prstGeom prst="rect">
                <a:avLst/>
              </a:prstGeom>
              <a:blipFill>
                <a:blip r:embed="rId9"/>
                <a:stretch>
                  <a:fillRect l="-674" t="-123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D604C321-4AB6-789D-D381-FC07EEA4B3B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285791"/>
                <a:ext cx="5210355" cy="45063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AU" sz="18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r>
                        <a:rPr lang="en-AU" sz="1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D604C321-4AB6-789D-D381-FC07EEA4B3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285791"/>
                <a:ext cx="5210355" cy="45063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BC39FA87-ADA9-15ED-D9F2-9BEC23886C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6452" y="3610241"/>
                <a:ext cx="3294637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Consider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BC39FA87-ADA9-15ED-D9F2-9BEC23886C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6452" y="3610241"/>
                <a:ext cx="3294637" cy="443747"/>
              </a:xfrm>
              <a:prstGeom prst="rect">
                <a:avLst/>
              </a:prstGeom>
              <a:blipFill>
                <a:blip r:embed="rId11"/>
                <a:stretch>
                  <a:fillRect l="-1479" t="-123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4D1E4DBE-BEEF-52F8-2495-3DC53CDF300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6452" y="3926326"/>
                <a:ext cx="10090346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/>
                  <a:t>Prove: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𝑤h𝑒𝑟𝑒</m:t>
                    </m:r>
                    <m:sSub>
                      <m:sSub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AU" sz="1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en-AU" sz="1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AU" sz="1800" dirty="0">
                    <a:solidFill>
                      <a:srgbClr val="002060"/>
                    </a:solidFill>
                  </a:rPr>
                  <a:t>is true</a:t>
                </a:r>
              </a:p>
            </p:txBody>
          </p:sp>
        </mc:Choice>
        <mc:Fallback xmlns="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4D1E4DBE-BEEF-52F8-2495-3DC53CDF30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6452" y="3926326"/>
                <a:ext cx="10090346" cy="443747"/>
              </a:xfrm>
              <a:prstGeom prst="rect">
                <a:avLst/>
              </a:prstGeom>
              <a:blipFill>
                <a:blip r:embed="rId12"/>
                <a:stretch>
                  <a:fillRect l="-483" t="-1095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DBDAA4E6-890A-F8A2-C3B8-B9976510A2B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98593" y="4621161"/>
                <a:ext cx="2667368" cy="3924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1800" i="1" smtClean="0">
                          <a:latin typeface="Cambria Math" panose="02040503050406030204" pitchFamily="18" charset="0"/>
                        </a:rPr>
                        <m:t>2</m:t>
                      </m:r>
                      <m:sSub>
                        <m:sSub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DBDAA4E6-890A-F8A2-C3B8-B9976510A2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593" y="4621161"/>
                <a:ext cx="2667368" cy="39240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5E25262-E2FA-7539-F1A6-5D472B785FD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79697" y="5021752"/>
                <a:ext cx="3857822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dirty="0"/>
                  <a:t>(Using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since it is true)</a:t>
                </a: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5E25262-E2FA-7539-F1A6-5D472B785F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9697" y="5021752"/>
                <a:ext cx="3857822" cy="537691"/>
              </a:xfrm>
              <a:prstGeom prst="rect">
                <a:avLst/>
              </a:prstGeom>
              <a:blipFill>
                <a:blip r:embed="rId14"/>
                <a:stretch>
                  <a:fillRect l="-1264" t="-1136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83BC584C-9C9F-86AC-F93F-79975F7F727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8632" y="4272729"/>
                <a:ext cx="10090346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dirty="0"/>
                  <a:t>LHS of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83BC584C-9C9F-86AC-F93F-79975F7F72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632" y="4272729"/>
                <a:ext cx="10090346" cy="443747"/>
              </a:xfrm>
              <a:prstGeom prst="rect">
                <a:avLst/>
              </a:prstGeom>
              <a:blipFill>
                <a:blip r:embed="rId15"/>
                <a:stretch>
                  <a:fillRect l="-544" t="-1369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7680BCD8-1B87-F6BA-50A9-A8CAB42FFF8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77732" y="4985709"/>
                <a:ext cx="2110713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)−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7680BCD8-1B87-F6BA-50A9-A8CAB42FFF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7732" y="4985709"/>
                <a:ext cx="2110713" cy="53769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A94219D9-181B-B7D6-0D39-89D9C22E958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6367" y="5359709"/>
                <a:ext cx="2110713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850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r>
                        <a:rPr lang="en-AU" sz="1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A94219D9-181B-B7D6-0D39-89D9C22E95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6367" y="5359709"/>
                <a:ext cx="2110713" cy="53769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3E42B28B-4BF8-4819-3BE9-6EAB654AFC9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72254" y="5705853"/>
                <a:ext cx="2095233" cy="34413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+1</m:t>
                          </m:r>
                        </m:sup>
                      </m:sSup>
                      <m:r>
                        <a:rPr lang="en-AU" sz="1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3E42B28B-4BF8-4819-3BE9-6EAB654AFC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254" y="5705853"/>
                <a:ext cx="2095233" cy="344139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F5810634-7A84-60CB-3BB1-97583F70503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00267" y="5734024"/>
                <a:ext cx="2110713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𝑅𝐻𝑆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𝑝𝑟𝑜𝑣𝑒𝑑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1800" dirty="0"/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F5810634-7A84-60CB-3BB1-97583F7050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0267" y="5734024"/>
                <a:ext cx="2110713" cy="537691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1933F178-F943-F205-7EBB-EE93DFD3E78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738" y="6132966"/>
                <a:ext cx="6203052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+1)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</a:t>
                </a:r>
              </a:p>
            </p:txBody>
          </p:sp>
        </mc:Choice>
        <mc:Fallback xmlns="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1933F178-F943-F205-7EBB-EE93DFD3E7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38" y="6132966"/>
                <a:ext cx="6203052" cy="537691"/>
              </a:xfrm>
              <a:prstGeom prst="rect">
                <a:avLst/>
              </a:prstGeom>
              <a:blipFill>
                <a:blip r:embed="rId20"/>
                <a:stretch>
                  <a:fillRect t="-102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B44F4141-581E-E506-5CCF-E197EBF564A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34264" y="6137964"/>
                <a:ext cx="10726745" cy="34321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We have proved that since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and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+1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if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for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endParaRPr lang="en-AU" sz="1800" dirty="0">
                  <a:solidFill>
                    <a:schemeClr val="tx1"/>
                  </a:solidFill>
                </a:endParaRP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B44F4141-581E-E506-5CCF-E197EBF564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4264" y="6137964"/>
                <a:ext cx="10726745" cy="343217"/>
              </a:xfrm>
              <a:prstGeom prst="rect">
                <a:avLst/>
              </a:prstGeom>
              <a:blipFill>
                <a:blip r:embed="rId21"/>
                <a:stretch>
                  <a:fillRect l="-455" t="-17857" b="-2857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ontent Placeholder 2">
                <a:extLst>
                  <a:ext uri="{FF2B5EF4-FFF2-40B4-BE49-F238E27FC236}">
                    <a16:creationId xmlns:a16="http://schemas.microsoft.com/office/drawing/2014/main" id="{7DEA5C00-D7E5-1087-C00E-FD0C5BA7619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35138" y="6467620"/>
                <a:ext cx="11259240" cy="50836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Hence, by the principle of mathematical induction,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for all positive integers of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Content Placeholder 2">
                <a:extLst>
                  <a:ext uri="{FF2B5EF4-FFF2-40B4-BE49-F238E27FC236}">
                    <a16:creationId xmlns:a16="http://schemas.microsoft.com/office/drawing/2014/main" id="{7DEA5C00-D7E5-1087-C00E-FD0C5BA761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5138" y="6467620"/>
                <a:ext cx="11259240" cy="508361"/>
              </a:xfrm>
              <a:prstGeom prst="rect">
                <a:avLst/>
              </a:prstGeom>
              <a:blipFill>
                <a:blip r:embed="rId22"/>
                <a:stretch>
                  <a:fillRect l="-433" t="-1204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6764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2" grpId="0"/>
      <p:bldP spid="3" grpId="0"/>
      <p:bldP spid="5" grpId="0"/>
      <p:bldP spid="12" grpId="0"/>
      <p:bldP spid="13" grpId="0"/>
      <p:bldP spid="14" grpId="0"/>
      <p:bldP spid="15" grpId="0"/>
      <p:bldP spid="16" grpId="0"/>
      <p:bldP spid="32" grpId="0"/>
      <p:bldP spid="9" grpId="0"/>
      <p:bldP spid="10" grpId="0"/>
      <p:bldP spid="11" grpId="0"/>
      <p:bldP spid="17" grpId="0"/>
      <p:bldP spid="18" grpId="0"/>
      <p:bldP spid="19" grpId="0"/>
      <p:bldP spid="20" grpId="0"/>
      <p:bldP spid="21" grpId="0"/>
      <p:bldP spid="25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Independent Practice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61882" y="788331"/>
            <a:ext cx="8993619" cy="1287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sz="3200" dirty="0"/>
              <a:t>Cambridge Ex 6F</a:t>
            </a:r>
          </a:p>
        </p:txBody>
      </p:sp>
    </p:spTree>
    <p:extLst>
      <p:ext uri="{BB962C8B-B14F-4D97-AF65-F5344CB8AC3E}">
        <p14:creationId xmlns:p14="http://schemas.microsoft.com/office/powerpoint/2010/main" val="437418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2512" y="685184"/>
                <a:ext cx="10824715" cy="443747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AU" dirty="0">
                    <a:latin typeface="Calibri" panose="020F0502020204030204" pitchFamily="34" charset="0"/>
                    <a:cs typeface="Calibri" panose="020F0502020204030204" pitchFamily="34" charset="0"/>
                  </a:rPr>
                  <a:t>Consider the sum of the first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𝑛</m:t>
                    </m:r>
                  </m:oMath>
                </a14:m>
                <a:r>
                  <a:rPr lang="en-AU" dirty="0"/>
                  <a:t> odd numbers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512" y="685184"/>
                <a:ext cx="10824715" cy="443747"/>
              </a:xfrm>
              <a:blipFill>
                <a:blip r:embed="rId2"/>
                <a:stretch>
                  <a:fillRect l="-1126" t="-30137" b="-3835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Mathematical Induction</a:t>
            </a:r>
            <a:endParaRPr lang="en-A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CC0328F-65C5-8DF5-75C4-96087A5D604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57624" y="1128931"/>
                <a:ext cx="1465843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1=1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 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CC0328F-65C5-8DF5-75C4-96087A5D60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7624" y="1128931"/>
                <a:ext cx="1465843" cy="443747"/>
              </a:xfrm>
              <a:prstGeom prst="rect">
                <a:avLst/>
              </a:prstGeom>
              <a:blipFill>
                <a:blip r:embed="rId3"/>
                <a:stretch>
                  <a:fillRect l="-125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68CD5C9E-10A7-3DA1-4E4D-1F3BCD41EE0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91797" y="1659184"/>
                <a:ext cx="1465843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1+3=4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 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68CD5C9E-10A7-3DA1-4E4D-1F3BCD41EE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1797" y="1659184"/>
                <a:ext cx="1465843" cy="443747"/>
              </a:xfrm>
              <a:prstGeom prst="rect">
                <a:avLst/>
              </a:prstGeom>
              <a:blipFill>
                <a:blip r:embed="rId4"/>
                <a:stretch>
                  <a:fillRect l="-4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7E13DF3F-BB24-F936-78A4-B2CD8B4D603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25329" y="2161643"/>
                <a:ext cx="2754369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1+3+5=9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7E13DF3F-BB24-F936-78A4-B2CD8B4D60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5329" y="2161643"/>
                <a:ext cx="2754369" cy="443747"/>
              </a:xfrm>
              <a:prstGeom prst="rect">
                <a:avLst/>
              </a:prstGeom>
              <a:blipFill>
                <a:blip r:embed="rId5"/>
                <a:stretch>
                  <a:fillRect l="-44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9B8DC94D-1379-A3C5-B58D-1EC8DC6719B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67488" y="2750608"/>
                <a:ext cx="2754369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1+3+5+7=16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9B8DC94D-1379-A3C5-B58D-1EC8DC6719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7488" y="2750608"/>
                <a:ext cx="2754369" cy="443747"/>
              </a:xfrm>
              <a:prstGeom prst="rect">
                <a:avLst/>
              </a:prstGeom>
              <a:blipFill>
                <a:blip r:embed="rId6"/>
                <a:stretch>
                  <a:fillRect l="-66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E6217F7-7E97-9787-C4FA-84BF7238E00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84157" y="1115028"/>
                <a:ext cx="970304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en-AU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E6217F7-7E97-9787-C4FA-84BF7238E0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4157" y="1115028"/>
                <a:ext cx="970304" cy="44374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699672CA-0B00-2D60-E741-61C6570950B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84157" y="1631384"/>
                <a:ext cx="970304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AU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699672CA-0B00-2D60-E741-61C6570950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4157" y="1631384"/>
                <a:ext cx="970304" cy="44374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E105E646-0E65-8215-E2FE-8B84D5BA77C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84157" y="2147740"/>
                <a:ext cx="970304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AU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E105E646-0E65-8215-E2FE-8B84D5BA77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4157" y="2147740"/>
                <a:ext cx="970304" cy="44374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A6206125-EE52-1C4D-E98E-0958AE9E40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59717" y="2691896"/>
                <a:ext cx="970304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en-AU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A6206125-EE52-1C4D-E98E-0958AE9E40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9717" y="2691896"/>
                <a:ext cx="970304" cy="44374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7522FA3-3183-5CA3-B4BB-DB19517316A8}"/>
              </a:ext>
            </a:extLst>
          </p:cNvPr>
          <p:cNvSpPr txBox="1">
            <a:spLocks/>
          </p:cNvSpPr>
          <p:nvPr/>
        </p:nvSpPr>
        <p:spPr>
          <a:xfrm>
            <a:off x="207375" y="3337110"/>
            <a:ext cx="3893047" cy="6530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b="0" dirty="0">
                <a:solidFill>
                  <a:schemeClr val="tx1"/>
                </a:solidFill>
              </a:rPr>
              <a:t>Generalising this, we have</a:t>
            </a:r>
            <a:endParaRPr lang="en-AU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3DA98438-C677-6954-E6D2-4B99A43BCE0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37449" y="3932578"/>
                <a:ext cx="483046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=1+3+5+7+…+(2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−1)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3DA98438-C677-6954-E6D2-4B99A43BCE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7449" y="3932578"/>
                <a:ext cx="4830460" cy="443747"/>
              </a:xfrm>
              <a:prstGeom prst="rect">
                <a:avLst/>
              </a:prstGeom>
              <a:blipFill>
                <a:blip r:embed="rId11"/>
                <a:stretch>
                  <a:fillRect l="-126" b="-547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FF59565D-FB73-52E8-6608-BC17B41FD84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782935" y="3914334"/>
                <a:ext cx="1308645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FF59565D-FB73-52E8-6608-BC17B41FD8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2935" y="3914334"/>
                <a:ext cx="1308645" cy="44374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626EDCBB-DE5A-26AA-CCBB-8486CD160232}"/>
              </a:ext>
            </a:extLst>
          </p:cNvPr>
          <p:cNvSpPr txBox="1">
            <a:spLocks/>
          </p:cNvSpPr>
          <p:nvPr/>
        </p:nvSpPr>
        <p:spPr>
          <a:xfrm>
            <a:off x="365526" y="4971793"/>
            <a:ext cx="6417409" cy="6530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b="0" dirty="0">
                <a:solidFill>
                  <a:schemeClr val="tx1"/>
                </a:solidFill>
              </a:rPr>
              <a:t>How can we prove this is true for all cases?</a:t>
            </a:r>
            <a:endParaRPr lang="en-A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979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5" grpId="0"/>
      <p:bldP spid="7" grpId="0"/>
      <p:bldP spid="9" grpId="0"/>
      <p:bldP spid="11" grpId="0"/>
      <p:bldP spid="13" grpId="0"/>
      <p:bldP spid="16" grpId="0"/>
      <p:bldP spid="17" grpId="0"/>
      <p:bldP spid="18" grpId="0"/>
      <p:bldP spid="19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2512" y="685184"/>
                <a:ext cx="10824715" cy="443747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AU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A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A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AU" dirty="0">
                    <a:latin typeface="Calibri" panose="020F0502020204030204" pitchFamily="34" charset="0"/>
                    <a:cs typeface="Calibri" panose="020F0502020204030204" pitchFamily="34" charset="0"/>
                  </a:rPr>
                  <a:t> be the proposition  </a:t>
                </a:r>
                <a:endParaRPr lang="en-A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512" y="685184"/>
                <a:ext cx="10824715" cy="443747"/>
              </a:xfrm>
              <a:blipFill>
                <a:blip r:embed="rId2"/>
                <a:stretch>
                  <a:fillRect l="-1126" t="-30137" b="-3835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647556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Mathematical Induction - Structure</a:t>
            </a:r>
            <a:endParaRPr lang="en-A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CC0328F-65C5-8DF5-75C4-96087A5D604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0144" y="1166297"/>
                <a:ext cx="4933947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1" dirty="0">
                    <a:solidFill>
                      <a:schemeClr val="tx1"/>
                    </a:solidFill>
                  </a:rPr>
                  <a:t>Step 1: </a:t>
                </a:r>
                <a:r>
                  <a:rPr lang="en-AU" sz="2400" b="0" dirty="0">
                    <a:solidFill>
                      <a:schemeClr val="tx1"/>
                    </a:solidFill>
                  </a:rPr>
                  <a:t>Consider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CC0328F-65C5-8DF5-75C4-96087A5D60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144" y="1166297"/>
                <a:ext cx="4933947" cy="443747"/>
              </a:xfrm>
              <a:prstGeom prst="rect">
                <a:avLst/>
              </a:prstGeom>
              <a:blipFill>
                <a:blip r:embed="rId3"/>
                <a:stretch>
                  <a:fillRect l="-1852" t="-19178" b="-260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68CD5C9E-10A7-3DA1-4E4D-1F3BCD41EE0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87291" y="1636656"/>
                <a:ext cx="5741984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>
                    <a:solidFill>
                      <a:schemeClr val="tx1"/>
                    </a:solidFill>
                  </a:rPr>
                  <a:t>Prove that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is true  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68CD5C9E-10A7-3DA1-4E4D-1F3BCD41EE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291" y="1636656"/>
                <a:ext cx="5741984" cy="443747"/>
              </a:xfrm>
              <a:prstGeom prst="rect">
                <a:avLst/>
              </a:prstGeom>
              <a:blipFill>
                <a:blip r:embed="rId4"/>
                <a:stretch>
                  <a:fillRect l="-1592" t="-19178" b="-260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7E13DF3F-BB24-F936-78A4-B2CD8B4D603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6884" y="2230289"/>
                <a:ext cx="8206234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1" dirty="0"/>
                  <a:t>Step 2: </a:t>
                </a:r>
                <a:r>
                  <a:rPr lang="en-AU" sz="2400" dirty="0"/>
                  <a:t>Assume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400" dirty="0"/>
                  <a:t> is true for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7E13DF3F-BB24-F936-78A4-B2CD8B4D60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884" y="2230289"/>
                <a:ext cx="8206234" cy="443747"/>
              </a:xfrm>
              <a:prstGeom prst="rect">
                <a:avLst/>
              </a:prstGeom>
              <a:blipFill>
                <a:blip r:embed="rId5"/>
                <a:stretch>
                  <a:fillRect l="-1189" t="-19178" b="-260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9B8DC94D-1379-A3C5-B58D-1EC8DC6719B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4031" y="2674036"/>
                <a:ext cx="4807789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>
                    <a:solidFill>
                      <a:schemeClr val="tx1"/>
                    </a:solidFill>
                  </a:rPr>
                  <a:t>State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9B8DC94D-1379-A3C5-B58D-1EC8DC6719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031" y="2674036"/>
                <a:ext cx="4807789" cy="443747"/>
              </a:xfrm>
              <a:prstGeom prst="rect">
                <a:avLst/>
              </a:prstGeom>
              <a:blipFill>
                <a:blip r:embed="rId6"/>
                <a:stretch>
                  <a:fillRect l="-2028" t="-19444" b="-2777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5F43136C-B22E-6952-65D4-25230EA2FFA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6884" y="3249664"/>
                <a:ext cx="7234324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1" dirty="0"/>
                  <a:t>Step 3: </a:t>
                </a:r>
                <a:r>
                  <a:rPr lang="en-AU" sz="2400" dirty="0"/>
                  <a:t>Consider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+1, 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, State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+1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5F43136C-B22E-6952-65D4-25230EA2FF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884" y="3249664"/>
                <a:ext cx="7234324" cy="443747"/>
              </a:xfrm>
              <a:prstGeom prst="rect">
                <a:avLst/>
              </a:prstGeom>
              <a:blipFill>
                <a:blip r:embed="rId7"/>
                <a:stretch>
                  <a:fillRect l="-1348" t="-19178" b="-260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9C9D855D-8341-08E3-639C-CA4F7926554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79260" y="3692775"/>
                <a:ext cx="5741984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>
                    <a:solidFill>
                      <a:schemeClr val="tx1"/>
                    </a:solidFill>
                  </a:rPr>
                  <a:t>Prove that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+1)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is true using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  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9C9D855D-8341-08E3-639C-CA4F792655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260" y="3692775"/>
                <a:ext cx="5741984" cy="443747"/>
              </a:xfrm>
              <a:prstGeom prst="rect">
                <a:avLst/>
              </a:prstGeom>
              <a:blipFill>
                <a:blip r:embed="rId8"/>
                <a:stretch>
                  <a:fillRect l="-1592" t="-19178" b="-260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E186034E-2FCD-7F1A-19FB-AE396F248EE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4765" y="4299529"/>
                <a:ext cx="11354109" cy="83801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1" dirty="0">
                    <a:solidFill>
                      <a:schemeClr val="tx1"/>
                    </a:solidFill>
                  </a:rPr>
                  <a:t>Step 4: Conclusion</a:t>
                </a:r>
              </a:p>
              <a:p>
                <a:pPr marL="0" indent="0">
                  <a:buNone/>
                </a:pPr>
                <a:r>
                  <a:rPr lang="en-AU" sz="2400" b="0" dirty="0">
                    <a:solidFill>
                      <a:schemeClr val="tx1"/>
                    </a:solidFill>
                  </a:rPr>
                  <a:t>We have proved that since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is true and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+1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is true if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is true for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endParaRPr lang="en-AU" sz="2400" dirty="0">
                  <a:solidFill>
                    <a:schemeClr val="tx1"/>
                  </a:solidFill>
                </a:endParaRP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E186034E-2FCD-7F1A-19FB-AE396F248E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5" y="4299529"/>
                <a:ext cx="11354109" cy="838017"/>
              </a:xfrm>
              <a:prstGeom prst="rect">
                <a:avLst/>
              </a:prstGeom>
              <a:blipFill>
                <a:blip r:embed="rId9"/>
                <a:stretch>
                  <a:fillRect l="-805" t="-13768" b="-130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409373AB-617B-3F11-F71B-E989020F67F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4765" y="5221344"/>
                <a:ext cx="11917747" cy="50836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>
                    <a:solidFill>
                      <a:schemeClr val="tx1"/>
                    </a:solidFill>
                  </a:rPr>
                  <a:t>Hence, by the principle of mathematical induction,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is true for all positive integers of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409373AB-617B-3F11-F71B-E989020F67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5" y="5221344"/>
                <a:ext cx="11917747" cy="508361"/>
              </a:xfrm>
              <a:prstGeom prst="rect">
                <a:avLst/>
              </a:prstGeom>
              <a:blipFill>
                <a:blip r:embed="rId10"/>
                <a:stretch>
                  <a:fillRect l="-767" t="-16867" b="-108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5239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5" grpId="0"/>
      <p:bldP spid="7" grpId="0"/>
      <p:bldP spid="15" grpId="0"/>
      <p:bldP spid="21" grpId="0"/>
      <p:bldP spid="22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5C747CD-46AA-4BD2-BCA0-578F2EE2BD29}"/>
              </a:ext>
            </a:extLst>
          </p:cNvPr>
          <p:cNvSpPr txBox="1"/>
          <p:nvPr/>
        </p:nvSpPr>
        <p:spPr>
          <a:xfrm>
            <a:off x="0" y="0"/>
            <a:ext cx="581977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Guided Practice</a:t>
            </a:r>
            <a:endParaRPr lang="en-A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674878"/>
                <a:ext cx="11963399" cy="51487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AU" sz="2300" b="1" dirty="0"/>
                  <a:t>Prove that </a:t>
                </a:r>
                <a14:m>
                  <m:oMath xmlns:m="http://schemas.openxmlformats.org/officeDocument/2006/math"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+…+</m:t>
                    </m:r>
                    <m:d>
                      <m:dPr>
                        <m:ctrlP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∀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endParaRPr lang="en-AU" sz="2300" b="1" dirty="0"/>
              </a:p>
            </p:txBody>
          </p:sp>
        </mc:Choice>
        <mc:Fallback xmlns="">
          <p:sp>
            <p:nvSpPr>
              <p:cNvPr id="4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674878"/>
                <a:ext cx="11963399" cy="514873"/>
              </a:xfrm>
              <a:blipFill>
                <a:blip r:embed="rId2"/>
                <a:stretch>
                  <a:fillRect l="-714" t="-16667" b="-595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Content Placeholder 2">
                <a:extLst>
                  <a:ext uri="{FF2B5EF4-FFF2-40B4-BE49-F238E27FC236}">
                    <a16:creationId xmlns:a16="http://schemas.microsoft.com/office/drawing/2014/main" id="{3490ED8B-5FA3-F685-ED87-3C505330237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1166979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be the proposition where  </a:t>
                </a:r>
              </a:p>
            </p:txBody>
          </p:sp>
        </mc:Choice>
        <mc:Fallback xmlns="">
          <p:sp>
            <p:nvSpPr>
              <p:cNvPr id="58" name="Content Placeholder 2">
                <a:extLst>
                  <a:ext uri="{FF2B5EF4-FFF2-40B4-BE49-F238E27FC236}">
                    <a16:creationId xmlns:a16="http://schemas.microsoft.com/office/drawing/2014/main" id="{3490ED8B-5FA3-F685-ED87-3C50533023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66979"/>
                <a:ext cx="8866680" cy="443747"/>
              </a:xfrm>
              <a:prstGeom prst="rect">
                <a:avLst/>
              </a:prstGeom>
              <a:blipFill>
                <a:blip r:embed="rId3"/>
                <a:stretch>
                  <a:fillRect l="-550" t="-123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F08C5440-9945-31C4-1C7E-885A517C9EE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755768" y="1482893"/>
                <a:ext cx="6606533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1+3+5+7+…+</m:t>
                      </m:r>
                      <m:d>
                        <m:d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AU" sz="18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F08C5440-9945-31C4-1C7E-885A517C9E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55768" y="1482893"/>
                <a:ext cx="6606533" cy="4437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DA99EBE-D3EA-40DE-AA30-DE97E2D25D6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8632" y="1815952"/>
                <a:ext cx="3294637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Consider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DA99EBE-D3EA-40DE-AA30-DE97E2D25D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632" y="1815952"/>
                <a:ext cx="3294637" cy="443747"/>
              </a:xfrm>
              <a:prstGeom prst="rect">
                <a:avLst/>
              </a:prstGeom>
              <a:blipFill>
                <a:blip r:embed="rId5"/>
                <a:stretch>
                  <a:fillRect l="-1667" t="-1369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E457901-1C03-369C-F512-F6F96181F2E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4147" y="2121808"/>
                <a:ext cx="3294637" cy="34311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LHS </a:t>
                </a:r>
                <a14:m>
                  <m:oMath xmlns:m="http://schemas.openxmlformats.org/officeDocument/2006/math">
                    <m:r>
                      <a:rPr lang="en-AU" sz="1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E457901-1C03-369C-F512-F6F96181F2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147" y="2121808"/>
                <a:ext cx="3294637" cy="343118"/>
              </a:xfrm>
              <a:prstGeom prst="rect">
                <a:avLst/>
              </a:prstGeom>
              <a:blipFill>
                <a:blip r:embed="rId6"/>
                <a:stretch>
                  <a:fillRect l="-1667" t="-16071" b="-2857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DC2E38E2-10A1-11E5-D230-723D33DA440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0607" y="2416259"/>
                <a:ext cx="3294637" cy="38735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𝑅𝐻𝑆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𝑝𝑟𝑜𝑣𝑒𝑑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DC2E38E2-10A1-11E5-D230-723D33DA44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607" y="2416259"/>
                <a:ext cx="3294637" cy="387353"/>
              </a:xfrm>
              <a:prstGeom prst="rect">
                <a:avLst/>
              </a:prstGeom>
              <a:blipFill>
                <a:blip r:embed="rId7"/>
                <a:stretch>
                  <a:fillRect b="-156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FC9F69EF-B72E-EF5F-A8D5-1C954AE7F93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34715" y="2691326"/>
                <a:ext cx="3294637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</a:t>
                </a: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FC9F69EF-B72E-EF5F-A8D5-1C954AE7F9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4715" y="2691326"/>
                <a:ext cx="3294637" cy="537691"/>
              </a:xfrm>
              <a:prstGeom prst="rect">
                <a:avLst/>
              </a:prstGeom>
              <a:blipFill>
                <a:blip r:embed="rId8"/>
                <a:stretch>
                  <a:fillRect t="-1011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A21AA17-88CC-4D1E-762A-87558881445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8632" y="3044643"/>
                <a:ext cx="8145574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Assume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for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AU" sz="1800" b="0" i="0" smtClean="0">
                        <a:latin typeface="Cambria Math" panose="02040503050406030204" pitchFamily="18" charset="0"/>
                      </a:rPr>
                      <m:t>where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A21AA17-88CC-4D1E-762A-8755888144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632" y="3044643"/>
                <a:ext cx="8145574" cy="443747"/>
              </a:xfrm>
              <a:prstGeom prst="rect">
                <a:avLst/>
              </a:prstGeom>
              <a:blipFill>
                <a:blip r:embed="rId9"/>
                <a:stretch>
                  <a:fillRect l="-674" t="-123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D604C321-4AB6-789D-D381-FC07EEA4B3B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6452" y="3377702"/>
                <a:ext cx="6606533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1+3+5+7+…+</m:t>
                      </m:r>
                      <m:d>
                        <m:d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AU" sz="18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D604C321-4AB6-789D-D381-FC07EEA4B3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6452" y="3377702"/>
                <a:ext cx="6606533" cy="44374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BC39FA87-ADA9-15ED-D9F2-9BEC23886C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6452" y="3697764"/>
                <a:ext cx="3294637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Consider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BC39FA87-ADA9-15ED-D9F2-9BEC23886C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6452" y="3697764"/>
                <a:ext cx="3294637" cy="443747"/>
              </a:xfrm>
              <a:prstGeom prst="rect">
                <a:avLst/>
              </a:prstGeom>
              <a:blipFill>
                <a:blip r:embed="rId11"/>
                <a:stretch>
                  <a:fillRect l="-1479" t="-1388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6ED2F755-C160-72E1-6F0F-746FF103257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34715" y="4345938"/>
                <a:ext cx="7233160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LHS </a:t>
                </a:r>
                <a14:m>
                  <m:oMath xmlns:m="http://schemas.openxmlformats.org/officeDocument/2006/math">
                    <m:r>
                      <a:rPr lang="en-AU" sz="1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+3+5+7+…+</m:t>
                    </m:r>
                    <m:d>
                      <m:d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AU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d>
                          <m:dPr>
                            <m:ctrlPr>
                              <a:rPr lang="en-AU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1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AU" sz="1800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6ED2F755-C160-72E1-6F0F-746FF10325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4715" y="4345938"/>
                <a:ext cx="7233160" cy="537691"/>
              </a:xfrm>
              <a:prstGeom prst="rect">
                <a:avLst/>
              </a:prstGeom>
              <a:blipFill>
                <a:blip r:embed="rId12"/>
                <a:stretch>
                  <a:fillRect l="-674" t="-1136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8CC78E38-F1D3-A210-C364-C44F26B0043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441602" y="5058528"/>
                <a:ext cx="3857822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+2−1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8CC78E38-F1D3-A210-C364-C44F26B004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41602" y="5058528"/>
                <a:ext cx="3857822" cy="53769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>
            <a:extLst>
              <a:ext uri="{FF2B5EF4-FFF2-40B4-BE49-F238E27FC236}">
                <a16:creationId xmlns:a16="http://schemas.microsoft.com/office/drawing/2014/main" id="{6BE8B080-EB0D-C4E9-55EE-DB6E95CD6130}"/>
              </a:ext>
            </a:extLst>
          </p:cNvPr>
          <p:cNvGrpSpPr/>
          <p:nvPr/>
        </p:nvGrpSpPr>
        <p:grpSpPr>
          <a:xfrm>
            <a:off x="770220" y="4618888"/>
            <a:ext cx="3311280" cy="412920"/>
            <a:chOff x="1722278" y="4648981"/>
            <a:chExt cx="3311280" cy="412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5CBC06A4-0F97-DDD2-D87E-1CE0BAD037E3}"/>
                    </a:ext>
                  </a:extLst>
                </p14:cNvPr>
                <p14:cNvContentPartPr/>
                <p14:nvPr/>
              </p14:nvContentPartPr>
              <p14:xfrm>
                <a:off x="1722278" y="4648981"/>
                <a:ext cx="3214080" cy="2174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5CBC06A4-0F97-DDD2-D87E-1CE0BAD037E3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713278" y="4640341"/>
                  <a:ext cx="323172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2B1CAE03-10D4-70D6-8309-6ADB8D49C9A8}"/>
                    </a:ext>
                  </a:extLst>
                </p14:cNvPr>
                <p14:cNvContentPartPr/>
                <p14:nvPr/>
              </p14:nvContentPartPr>
              <p14:xfrm>
                <a:off x="4434518" y="4940221"/>
                <a:ext cx="71640" cy="118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2B1CAE03-10D4-70D6-8309-6ADB8D49C9A8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4425878" y="4931581"/>
                  <a:ext cx="8928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9E4873C1-60AF-22E6-8BA1-2B907DFE07B7}"/>
                    </a:ext>
                  </a:extLst>
                </p14:cNvPr>
                <p14:cNvContentPartPr/>
                <p14:nvPr/>
              </p14:nvContentPartPr>
              <p14:xfrm>
                <a:off x="4368278" y="4982701"/>
                <a:ext cx="165600" cy="601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9E4873C1-60AF-22E6-8BA1-2B907DFE07B7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359638" y="4974061"/>
                  <a:ext cx="183240" cy="7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01AB3FAA-ECE4-49BC-B83A-88E8F70C4FD8}"/>
                    </a:ext>
                  </a:extLst>
                </p14:cNvPr>
                <p14:cNvContentPartPr/>
                <p14:nvPr/>
              </p14:nvContentPartPr>
              <p14:xfrm>
                <a:off x="4584638" y="4889461"/>
                <a:ext cx="57960" cy="1724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01AB3FAA-ECE4-49BC-B83A-88E8F70C4FD8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575638" y="4880821"/>
                  <a:ext cx="7560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E3E9A80E-DCE3-528D-B854-A6906F76AA59}"/>
                    </a:ext>
                  </a:extLst>
                </p14:cNvPr>
                <p14:cNvContentPartPr/>
                <p14:nvPr/>
              </p14:nvContentPartPr>
              <p14:xfrm>
                <a:off x="4669958" y="4934461"/>
                <a:ext cx="101520" cy="1202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E3E9A80E-DCE3-528D-B854-A6906F76AA59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661318" y="4925461"/>
                  <a:ext cx="11916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E85A2C5A-A243-9FC7-AE2F-673824F79AD7}"/>
                    </a:ext>
                  </a:extLst>
                </p14:cNvPr>
                <p14:cNvContentPartPr/>
                <p14:nvPr/>
              </p14:nvContentPartPr>
              <p14:xfrm>
                <a:off x="4797758" y="4876141"/>
                <a:ext cx="235800" cy="8820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E85A2C5A-A243-9FC7-AE2F-673824F79AD7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4789118" y="4867501"/>
                  <a:ext cx="253440" cy="105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A8944CEA-2C1F-2DF3-E767-478B8CC5FA8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82958" y="5053635"/>
                <a:ext cx="3857822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dirty="0"/>
                  <a:t>(Using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since it is true)</a:t>
                </a:r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A8944CEA-2C1F-2DF3-E767-478B8CC5FA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2958" y="5053635"/>
                <a:ext cx="3857822" cy="537691"/>
              </a:xfrm>
              <a:prstGeom prst="rect">
                <a:avLst/>
              </a:prstGeom>
              <a:blipFill>
                <a:blip r:embed="rId26"/>
                <a:stretch>
                  <a:fillRect l="-1422" t="-102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934252C3-74DC-94C2-8770-89317DFC683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597900" y="5403876"/>
                <a:ext cx="3857822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934252C3-74DC-94C2-8770-89317DFC68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97900" y="5403876"/>
                <a:ext cx="3857822" cy="537691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A5227E76-E0CD-67C5-CE3C-695252413E8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26303" y="5743157"/>
                <a:ext cx="3857822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1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AU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AU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en-AU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𝑅𝐻𝑆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(proved)</a:t>
                </a:r>
              </a:p>
            </p:txBody>
          </p:sp>
        </mc:Choice>
        <mc:Fallback xmlns="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A5227E76-E0CD-67C5-CE3C-695252413E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303" y="5743157"/>
                <a:ext cx="3857822" cy="537691"/>
              </a:xfrm>
              <a:prstGeom prst="rect">
                <a:avLst/>
              </a:prstGeom>
              <a:blipFill>
                <a:blip r:embed="rId28"/>
                <a:stretch>
                  <a:fillRect t="-102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1" name="Picture 30">
            <a:extLst>
              <a:ext uri="{FF2B5EF4-FFF2-40B4-BE49-F238E27FC236}">
                <a16:creationId xmlns:a16="http://schemas.microsoft.com/office/drawing/2014/main" id="{26BB8802-A359-83BD-9F77-DD06F5C3AC74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672066" y="56682"/>
            <a:ext cx="5416417" cy="22951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4D1E4DBE-BEEF-52F8-2495-3DC53CDF300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6452" y="3996243"/>
                <a:ext cx="8276231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/>
                  <a:t>Prove: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AU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1+3+5+7+…+</m:t>
                    </m:r>
                    <m:d>
                      <m:d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+1)−1</m:t>
                        </m:r>
                      </m:e>
                    </m:d>
                    <m:r>
                      <a:rPr lang="en-AU" sz="1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AU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1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AU" sz="1800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AU" sz="1800" dirty="0">
                    <a:solidFill>
                      <a:srgbClr val="002060"/>
                    </a:solidFill>
                  </a:rPr>
                  <a:t> is true</a:t>
                </a:r>
              </a:p>
            </p:txBody>
          </p:sp>
        </mc:Choice>
        <mc:Fallback xmlns="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4D1E4DBE-BEEF-52F8-2495-3DC53CDF30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6452" y="3996243"/>
                <a:ext cx="8276231" cy="443747"/>
              </a:xfrm>
              <a:prstGeom prst="rect">
                <a:avLst/>
              </a:prstGeom>
              <a:blipFill>
                <a:blip r:embed="rId30"/>
                <a:stretch>
                  <a:fillRect l="-589" t="-1388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ontent Placeholder 2">
                <a:extLst>
                  <a:ext uri="{FF2B5EF4-FFF2-40B4-BE49-F238E27FC236}">
                    <a16:creationId xmlns:a16="http://schemas.microsoft.com/office/drawing/2014/main" id="{CECBE317-DD47-2D23-FFB8-475EE324206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1504" y="6115320"/>
                <a:ext cx="11354109" cy="34321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We have proved that since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and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+1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if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for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endParaRPr lang="en-AU" sz="1800" dirty="0">
                  <a:solidFill>
                    <a:schemeClr val="tx1"/>
                  </a:solidFill>
                </a:endParaRP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Content Placeholder 2">
                <a:extLst>
                  <a:ext uri="{FF2B5EF4-FFF2-40B4-BE49-F238E27FC236}">
                    <a16:creationId xmlns:a16="http://schemas.microsoft.com/office/drawing/2014/main" id="{CECBE317-DD47-2D23-FFB8-475EE32420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04" y="6115320"/>
                <a:ext cx="11354109" cy="343217"/>
              </a:xfrm>
              <a:prstGeom prst="rect">
                <a:avLst/>
              </a:prstGeom>
              <a:blipFill>
                <a:blip r:embed="rId31"/>
                <a:stretch>
                  <a:fillRect l="-429" t="-16071" b="-2857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ontent Placeholder 2">
                <a:extLst>
                  <a:ext uri="{FF2B5EF4-FFF2-40B4-BE49-F238E27FC236}">
                    <a16:creationId xmlns:a16="http://schemas.microsoft.com/office/drawing/2014/main" id="{5E714DF3-140F-93A9-C4E9-9821180D86C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235" y="6444976"/>
                <a:ext cx="11917747" cy="50836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Hence, by the principle of mathematical induction,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for all positive integers of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Content Placeholder 2">
                <a:extLst>
                  <a:ext uri="{FF2B5EF4-FFF2-40B4-BE49-F238E27FC236}">
                    <a16:creationId xmlns:a16="http://schemas.microsoft.com/office/drawing/2014/main" id="{5E714DF3-140F-93A9-C4E9-9821180D86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35" y="6444976"/>
                <a:ext cx="11917747" cy="508361"/>
              </a:xfrm>
              <a:prstGeom prst="rect">
                <a:avLst/>
              </a:prstGeom>
              <a:blipFill>
                <a:blip r:embed="rId32"/>
                <a:stretch>
                  <a:fillRect l="-409" t="-1071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9215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2" grpId="0"/>
      <p:bldP spid="3" grpId="0"/>
      <p:bldP spid="5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7" grpId="0"/>
      <p:bldP spid="28" grpId="0"/>
      <p:bldP spid="29" grpId="0"/>
      <p:bldP spid="32" grpId="0"/>
      <p:bldP spid="34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5C747CD-46AA-4BD2-BCA0-578F2EE2BD29}"/>
              </a:ext>
            </a:extLst>
          </p:cNvPr>
          <p:cNvSpPr txBox="1"/>
          <p:nvPr/>
        </p:nvSpPr>
        <p:spPr>
          <a:xfrm>
            <a:off x="0" y="0"/>
            <a:ext cx="581977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Guided Practice</a:t>
            </a:r>
            <a:endParaRPr lang="en-A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674878"/>
                <a:ext cx="11963399" cy="51487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AU" sz="2300" b="1" dirty="0"/>
                  <a:t>Prove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  <m:sup>
                        <m: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+…+</m:t>
                    </m:r>
                    <m:sSup>
                      <m:sSupPr>
                        <m:ctrlP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num>
                      <m:den>
                        <m: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)(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),   ∀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endParaRPr lang="en-AU" sz="2300" b="1" dirty="0"/>
              </a:p>
            </p:txBody>
          </p:sp>
        </mc:Choice>
        <mc:Fallback xmlns="">
          <p:sp>
            <p:nvSpPr>
              <p:cNvPr id="4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674878"/>
                <a:ext cx="11963399" cy="514873"/>
              </a:xfrm>
              <a:blipFill>
                <a:blip r:embed="rId2"/>
                <a:stretch>
                  <a:fillRect l="-714" t="-17857" b="-476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Content Placeholder 2">
                <a:extLst>
                  <a:ext uri="{FF2B5EF4-FFF2-40B4-BE49-F238E27FC236}">
                    <a16:creationId xmlns:a16="http://schemas.microsoft.com/office/drawing/2014/main" id="{3490ED8B-5FA3-F685-ED87-3C505330237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235" y="1051850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be the proposition where  </a:t>
                </a:r>
              </a:p>
            </p:txBody>
          </p:sp>
        </mc:Choice>
        <mc:Fallback xmlns="">
          <p:sp>
            <p:nvSpPr>
              <p:cNvPr id="58" name="Content Placeholder 2">
                <a:extLst>
                  <a:ext uri="{FF2B5EF4-FFF2-40B4-BE49-F238E27FC236}">
                    <a16:creationId xmlns:a16="http://schemas.microsoft.com/office/drawing/2014/main" id="{3490ED8B-5FA3-F685-ED87-3C50533023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35" y="1051850"/>
                <a:ext cx="8866680" cy="443747"/>
              </a:xfrm>
              <a:prstGeom prst="rect">
                <a:avLst/>
              </a:prstGeom>
              <a:blipFill>
                <a:blip r:embed="rId3"/>
                <a:stretch>
                  <a:fillRect l="-550" t="-1388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F08C5440-9945-31C4-1C7E-885A517C9EE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5862" y="1321732"/>
                <a:ext cx="7295849" cy="59800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18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1800" i="1">
                          <a:latin typeface="Cambria Math" panose="02040503050406030204" pitchFamily="18" charset="0"/>
                        </a:rPr>
                        <m:t>+…+</m:t>
                      </m:r>
                      <m:sSup>
                        <m:sSup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+1)(2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+1)</m:t>
                      </m:r>
                    </m:oMath>
                  </m:oMathPara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F08C5440-9945-31C4-1C7E-885A517C9E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862" y="1321732"/>
                <a:ext cx="7295849" cy="5980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DA99EBE-D3EA-40DE-AA30-DE97E2D25D6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8632" y="1661750"/>
                <a:ext cx="3294637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Consider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DA99EBE-D3EA-40DE-AA30-DE97E2D25D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632" y="1661750"/>
                <a:ext cx="3294637" cy="443747"/>
              </a:xfrm>
              <a:prstGeom prst="rect">
                <a:avLst/>
              </a:prstGeom>
              <a:blipFill>
                <a:blip r:embed="rId5"/>
                <a:stretch>
                  <a:fillRect l="-1667" t="-1388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E457901-1C03-369C-F512-F6F96181F2E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4147" y="1967606"/>
                <a:ext cx="3294637" cy="34311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LHS </a:t>
                </a:r>
                <a14:m>
                  <m:oMath xmlns:m="http://schemas.openxmlformats.org/officeDocument/2006/math">
                    <m:r>
                      <a:rPr lang="en-AU" sz="1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en-AU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E457901-1C03-369C-F512-F6F96181F2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147" y="1967606"/>
                <a:ext cx="3294637" cy="343118"/>
              </a:xfrm>
              <a:prstGeom prst="rect">
                <a:avLst/>
              </a:prstGeom>
              <a:blipFill>
                <a:blip r:embed="rId6"/>
                <a:stretch>
                  <a:fillRect l="-1667" t="-17857" b="-2857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DC2E38E2-10A1-11E5-D230-723D33DA440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62917" y="2164569"/>
                <a:ext cx="3551574" cy="6234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1=</m:t>
                      </m:r>
                      <m:f>
                        <m:fPr>
                          <m:ctrlP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(2)(3)=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𝑅𝐻𝑆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𝑝𝑟𝑜𝑣𝑒𝑑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DC2E38E2-10A1-11E5-D230-723D33DA44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917" y="2164569"/>
                <a:ext cx="3551574" cy="62349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FC9F69EF-B72E-EF5F-A8D5-1C954AE7F93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6452" y="2622432"/>
                <a:ext cx="3294637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</a:t>
                </a: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FC9F69EF-B72E-EF5F-A8D5-1C954AE7F9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6452" y="2622432"/>
                <a:ext cx="3294637" cy="537691"/>
              </a:xfrm>
              <a:prstGeom prst="rect">
                <a:avLst/>
              </a:prstGeom>
              <a:blipFill>
                <a:blip r:embed="rId8"/>
                <a:stretch>
                  <a:fillRect t="-102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A21AA17-88CC-4D1E-762A-87558881445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8632" y="2934998"/>
                <a:ext cx="8145574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Assume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for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AU" sz="1800" b="0" i="0" smtClean="0">
                        <a:latin typeface="Cambria Math" panose="02040503050406030204" pitchFamily="18" charset="0"/>
                      </a:rPr>
                      <m:t>where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A21AA17-88CC-4D1E-762A-8755888144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632" y="2934998"/>
                <a:ext cx="8145574" cy="443747"/>
              </a:xfrm>
              <a:prstGeom prst="rect">
                <a:avLst/>
              </a:prstGeom>
              <a:blipFill>
                <a:blip r:embed="rId9"/>
                <a:stretch>
                  <a:fillRect l="-674" t="-123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D604C321-4AB6-789D-D381-FC07EEA4B3B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801" y="3169843"/>
                <a:ext cx="7789969" cy="66521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18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18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1800" i="1">
                          <a:latin typeface="Cambria Math" panose="02040503050406030204" pitchFamily="18" charset="0"/>
                        </a:rPr>
                        <m:t>+…+</m:t>
                      </m:r>
                      <m:sSup>
                        <m:sSup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num>
                        <m:den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AU" sz="1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+1)(2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+1)</m:t>
                      </m:r>
                    </m:oMath>
                  </m:oMathPara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D604C321-4AB6-789D-D381-FC07EEA4B3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1" y="3169843"/>
                <a:ext cx="7789969" cy="66521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BC39FA87-ADA9-15ED-D9F2-9BEC23886C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6452" y="3610241"/>
                <a:ext cx="3294637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Consider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BC39FA87-ADA9-15ED-D9F2-9BEC23886C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6452" y="3610241"/>
                <a:ext cx="3294637" cy="443747"/>
              </a:xfrm>
              <a:prstGeom prst="rect">
                <a:avLst/>
              </a:prstGeom>
              <a:blipFill>
                <a:blip r:embed="rId11"/>
                <a:stretch>
                  <a:fillRect l="-1479" t="-123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4D1E4DBE-BEEF-52F8-2495-3DC53CDF300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6452" y="3926326"/>
                <a:ext cx="10090346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/>
                  <a:t>Prove: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AU" sz="1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18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18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1800" i="1">
                        <a:latin typeface="Cambria Math" panose="02040503050406030204" pitchFamily="18" charset="0"/>
                      </a:rPr>
                      <m:t>+…+</m:t>
                    </m:r>
                    <m:sSup>
                      <m:sSup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AU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AU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1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AU" sz="1800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1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AU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)(2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rgbClr val="002060"/>
                    </a:solidFill>
                  </a:rPr>
                  <a:t> is true</a:t>
                </a:r>
              </a:p>
            </p:txBody>
          </p:sp>
        </mc:Choice>
        <mc:Fallback xmlns="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4D1E4DBE-BEEF-52F8-2495-3DC53CDF30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6452" y="3926326"/>
                <a:ext cx="10090346" cy="443747"/>
              </a:xfrm>
              <a:prstGeom prst="rect">
                <a:avLst/>
              </a:prstGeom>
              <a:blipFill>
                <a:blip r:embed="rId12"/>
                <a:stretch>
                  <a:fillRect l="-483" t="-5479" b="-547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3676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2" grpId="0"/>
      <p:bldP spid="3" grpId="0"/>
      <p:bldP spid="5" grpId="0"/>
      <p:bldP spid="12" grpId="0"/>
      <p:bldP spid="13" grpId="0"/>
      <p:bldP spid="14" grpId="0"/>
      <p:bldP spid="15" grpId="0"/>
      <p:bldP spid="16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5C747CD-46AA-4BD2-BCA0-578F2EE2BD29}"/>
              </a:ext>
            </a:extLst>
          </p:cNvPr>
          <p:cNvSpPr txBox="1"/>
          <p:nvPr/>
        </p:nvSpPr>
        <p:spPr>
          <a:xfrm>
            <a:off x="0" y="0"/>
            <a:ext cx="581977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Guided Practice</a:t>
            </a:r>
            <a:endParaRPr lang="en-A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674878"/>
                <a:ext cx="11963399" cy="51487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AU" sz="2300" b="1" dirty="0"/>
                  <a:t>Prove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  <m:sup>
                        <m: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+…+</m:t>
                    </m:r>
                    <m:sSup>
                      <m:sSupPr>
                        <m:ctrlP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num>
                      <m:den>
                        <m: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)(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),   ∀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endParaRPr lang="en-AU" sz="2300" b="1" dirty="0"/>
              </a:p>
            </p:txBody>
          </p:sp>
        </mc:Choice>
        <mc:Fallback xmlns="">
          <p:sp>
            <p:nvSpPr>
              <p:cNvPr id="4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674878"/>
                <a:ext cx="11963399" cy="514873"/>
              </a:xfrm>
              <a:blipFill>
                <a:blip r:embed="rId2"/>
                <a:stretch>
                  <a:fillRect l="-714" t="-17857" b="-476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8CC78E38-F1D3-A210-C364-C44F26B0043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98161" y="1810820"/>
                <a:ext cx="3857822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num>
                        <m:den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d>
                        <m:dPr>
                          <m:ctrlP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d>
                        <m:dPr>
                          <m:ctrlP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AU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8CC78E38-F1D3-A210-C364-C44F26B004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8161" y="1810820"/>
                <a:ext cx="3857822" cy="537691"/>
              </a:xfrm>
              <a:prstGeom prst="rect">
                <a:avLst/>
              </a:prstGeom>
              <a:blipFill>
                <a:blip r:embed="rId3"/>
                <a:stretch>
                  <a:fillRect b="-681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A8944CEA-2C1F-2DF3-E767-478B8CC5FA8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20108" y="1889524"/>
                <a:ext cx="3857822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dirty="0"/>
                  <a:t>(Using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since it is true)</a:t>
                </a:r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A8944CEA-2C1F-2DF3-E767-478B8CC5FA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0108" y="1889524"/>
                <a:ext cx="3857822" cy="537691"/>
              </a:xfrm>
              <a:prstGeom prst="rect">
                <a:avLst/>
              </a:prstGeom>
              <a:blipFill>
                <a:blip r:embed="rId4"/>
                <a:stretch>
                  <a:fillRect l="-1424" t="-1136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A5227E76-E0CD-67C5-CE3C-695252413E8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94696" y="4877856"/>
                <a:ext cx="3857822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𝑅𝐻𝑆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(proved)</a:t>
                </a:r>
              </a:p>
            </p:txBody>
          </p:sp>
        </mc:Choice>
        <mc:Fallback xmlns="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A5227E76-E0CD-67C5-CE3C-695252413E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4696" y="4877856"/>
                <a:ext cx="3857822" cy="537691"/>
              </a:xfrm>
              <a:prstGeom prst="rect">
                <a:avLst/>
              </a:prstGeom>
              <a:blipFill>
                <a:blip r:embed="rId5"/>
                <a:stretch>
                  <a:fillRect t="-102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4D1E4DBE-BEEF-52F8-2495-3DC53CDF300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235" y="1037362"/>
                <a:ext cx="10090346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/>
                  <a:t>Prove: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AU" sz="1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18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18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1800" i="1">
                        <a:latin typeface="Cambria Math" panose="02040503050406030204" pitchFamily="18" charset="0"/>
                      </a:rPr>
                      <m:t>+…+</m:t>
                    </m:r>
                    <m:sSup>
                      <m:sSup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AU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AU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1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AU" sz="1800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1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AU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)(2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rgbClr val="002060"/>
                    </a:solidFill>
                  </a:rPr>
                  <a:t> is true</a:t>
                </a:r>
              </a:p>
            </p:txBody>
          </p:sp>
        </mc:Choice>
        <mc:Fallback xmlns="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4D1E4DBE-BEEF-52F8-2495-3DC53CDF30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35" y="1037362"/>
                <a:ext cx="10090346" cy="443747"/>
              </a:xfrm>
              <a:prstGeom prst="rect">
                <a:avLst/>
              </a:prstGeom>
              <a:blipFill>
                <a:blip r:embed="rId6"/>
                <a:stretch>
                  <a:fillRect l="-483" t="-5479" b="-547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ontent Placeholder 2">
                <a:extLst>
                  <a:ext uri="{FF2B5EF4-FFF2-40B4-BE49-F238E27FC236}">
                    <a16:creationId xmlns:a16="http://schemas.microsoft.com/office/drawing/2014/main" id="{CECBE317-DD47-2D23-FFB8-475EE324206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1504" y="6115320"/>
                <a:ext cx="11354109" cy="34321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We have proved that since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and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+1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if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for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endParaRPr lang="en-AU" sz="1800" dirty="0">
                  <a:solidFill>
                    <a:schemeClr val="tx1"/>
                  </a:solidFill>
                </a:endParaRP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Content Placeholder 2">
                <a:extLst>
                  <a:ext uri="{FF2B5EF4-FFF2-40B4-BE49-F238E27FC236}">
                    <a16:creationId xmlns:a16="http://schemas.microsoft.com/office/drawing/2014/main" id="{CECBE317-DD47-2D23-FFB8-475EE32420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04" y="6115320"/>
                <a:ext cx="11354109" cy="343217"/>
              </a:xfrm>
              <a:prstGeom prst="rect">
                <a:avLst/>
              </a:prstGeom>
              <a:blipFill>
                <a:blip r:embed="rId7"/>
                <a:stretch>
                  <a:fillRect l="-429" t="-16071" b="-2857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ontent Placeholder 2">
                <a:extLst>
                  <a:ext uri="{FF2B5EF4-FFF2-40B4-BE49-F238E27FC236}">
                    <a16:creationId xmlns:a16="http://schemas.microsoft.com/office/drawing/2014/main" id="{5E714DF3-140F-93A9-C4E9-9821180D86C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235" y="6444976"/>
                <a:ext cx="11917747" cy="50836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Hence, by the principle of mathematical induction,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for all positive integers of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Content Placeholder 2">
                <a:extLst>
                  <a:ext uri="{FF2B5EF4-FFF2-40B4-BE49-F238E27FC236}">
                    <a16:creationId xmlns:a16="http://schemas.microsoft.com/office/drawing/2014/main" id="{5E714DF3-140F-93A9-C4E9-9821180D86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35" y="6444976"/>
                <a:ext cx="11917747" cy="508361"/>
              </a:xfrm>
              <a:prstGeom prst="rect">
                <a:avLst/>
              </a:prstGeom>
              <a:blipFill>
                <a:blip r:embed="rId8"/>
                <a:stretch>
                  <a:fillRect l="-409" t="-1071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86D6BA02-6751-5158-42EF-4953291DC47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6488" y="1480059"/>
                <a:ext cx="10090346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dirty="0"/>
                  <a:t>LHS=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AU" sz="1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18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18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1800" i="1">
                        <a:latin typeface="Cambria Math" panose="02040503050406030204" pitchFamily="18" charset="0"/>
                      </a:rPr>
                      <m:t>+…+</m:t>
                    </m:r>
                    <m:sSup>
                      <m:sSup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AU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AU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1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AU" sz="1800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86D6BA02-6751-5158-42EF-4953291DC4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488" y="1480059"/>
                <a:ext cx="10090346" cy="443747"/>
              </a:xfrm>
              <a:prstGeom prst="rect">
                <a:avLst/>
              </a:prstGeom>
              <a:blipFill>
                <a:blip r:embed="rId9"/>
                <a:stretch>
                  <a:fillRect l="-483" t="-1369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7E803A96-F5E4-1766-1AD1-41E5B2A93DB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08337" y="2392094"/>
                <a:ext cx="3857822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d>
                        <m:dPr>
                          <m:ctrlP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+6</m:t>
                      </m:r>
                      <m:d>
                        <m:dPr>
                          <m:ctrlP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7E803A96-F5E4-1766-1AD1-41E5B2A93D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8337" y="2392094"/>
                <a:ext cx="3857822" cy="537691"/>
              </a:xfrm>
              <a:prstGeom prst="rect">
                <a:avLst/>
              </a:prstGeom>
              <a:blipFill>
                <a:blip r:embed="rId10"/>
                <a:stretch>
                  <a:fillRect b="-561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2978279B-07AE-7273-4F84-3FE17593315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57220" y="3027968"/>
                <a:ext cx="3391776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[2</m:t>
                      </m:r>
                      <m:sSup>
                        <m:sSupPr>
                          <m:ctrlP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+6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+6]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2978279B-07AE-7273-4F84-3FE1759331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220" y="3027968"/>
                <a:ext cx="3391776" cy="537691"/>
              </a:xfrm>
              <a:prstGeom prst="rect">
                <a:avLst/>
              </a:prstGeom>
              <a:blipFill>
                <a:blip r:embed="rId11"/>
                <a:stretch>
                  <a:fillRect b="-681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A2C5BF19-BE3C-403F-5A6A-50D5F2623C9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98161" y="3610205"/>
                <a:ext cx="3063288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[2</m:t>
                      </m:r>
                      <m:sSup>
                        <m:sSupPr>
                          <m:ctrlP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+7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+6]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A2C5BF19-BE3C-403F-5A6A-50D5F2623C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8161" y="3610205"/>
                <a:ext cx="3063288" cy="537691"/>
              </a:xfrm>
              <a:prstGeom prst="rect">
                <a:avLst/>
              </a:prstGeom>
              <a:blipFill>
                <a:blip r:embed="rId12"/>
                <a:stretch>
                  <a:fillRect b="-681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64C600D7-C4F5-B8A1-434A-1F550589200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57220" y="4251213"/>
                <a:ext cx="3063288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+2)(2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+3)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64C600D7-C4F5-B8A1-434A-1F55058920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220" y="4251213"/>
                <a:ext cx="3063288" cy="537691"/>
              </a:xfrm>
              <a:prstGeom prst="rect">
                <a:avLst/>
              </a:prstGeom>
              <a:blipFill>
                <a:blip r:embed="rId13"/>
                <a:stretch>
                  <a:fillRect b="-561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289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7" grpId="0"/>
      <p:bldP spid="29" grpId="0"/>
      <p:bldP spid="32" grpId="0"/>
      <p:bldP spid="34" grpId="0"/>
      <p:bldP spid="35" grpId="0"/>
      <p:bldP spid="9" grpId="0"/>
      <p:bldP spid="7" grpId="0"/>
      <p:bldP spid="8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5C747CD-46AA-4BD2-BCA0-578F2EE2BD29}"/>
              </a:ext>
            </a:extLst>
          </p:cNvPr>
          <p:cNvSpPr txBox="1"/>
          <p:nvPr/>
        </p:nvSpPr>
        <p:spPr>
          <a:xfrm>
            <a:off x="0" y="0"/>
            <a:ext cx="581977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Guided Practice</a:t>
            </a:r>
            <a:endParaRPr lang="en-A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674878"/>
                <a:ext cx="11963399" cy="51487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AU" sz="2300" b="1" dirty="0"/>
                  <a:t>Prove by induction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e>
                      <m:sup>
                        <m: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1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𝐢𝐬</m:t>
                    </m:r>
                    <m:r>
                      <a:rPr lang="en-AU" sz="1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1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𝐝𝐢𝐯𝐢𝐬𝐢𝐛𝐥𝐞</m:t>
                    </m:r>
                    <m:r>
                      <a:rPr lang="en-AU" sz="1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1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𝐛𝐲</m:t>
                    </m:r>
                    <m:r>
                      <a:rPr lang="en-AU" sz="1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1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AU" sz="1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∀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endParaRPr lang="en-AU" sz="2300" b="1" dirty="0"/>
              </a:p>
            </p:txBody>
          </p:sp>
        </mc:Choice>
        <mc:Fallback xmlns="">
          <p:sp>
            <p:nvSpPr>
              <p:cNvPr id="4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674878"/>
                <a:ext cx="11963399" cy="514873"/>
              </a:xfrm>
              <a:blipFill>
                <a:blip r:embed="rId2"/>
                <a:stretch>
                  <a:fillRect l="-714" t="-16667" b="-595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Content Placeholder 2">
                <a:extLst>
                  <a:ext uri="{FF2B5EF4-FFF2-40B4-BE49-F238E27FC236}">
                    <a16:creationId xmlns:a16="http://schemas.microsoft.com/office/drawing/2014/main" id="{3490ED8B-5FA3-F685-ED87-3C505330237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235" y="1051850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be the proposition where  </a:t>
                </a:r>
              </a:p>
            </p:txBody>
          </p:sp>
        </mc:Choice>
        <mc:Fallback xmlns="">
          <p:sp>
            <p:nvSpPr>
              <p:cNvPr id="58" name="Content Placeholder 2">
                <a:extLst>
                  <a:ext uri="{FF2B5EF4-FFF2-40B4-BE49-F238E27FC236}">
                    <a16:creationId xmlns:a16="http://schemas.microsoft.com/office/drawing/2014/main" id="{3490ED8B-5FA3-F685-ED87-3C50533023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35" y="1051850"/>
                <a:ext cx="8866680" cy="443747"/>
              </a:xfrm>
              <a:prstGeom prst="rect">
                <a:avLst/>
              </a:prstGeom>
              <a:blipFill>
                <a:blip r:embed="rId3"/>
                <a:stretch>
                  <a:fillRect l="-550" t="-1388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F08C5440-9945-31C4-1C7E-885A517C9EE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5862" y="1321732"/>
                <a:ext cx="7295849" cy="59800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AU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e>
                      <m:sup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−4</m:t>
                    </m:r>
                  </m:oMath>
                </a14:m>
                <a:r>
                  <a:rPr lang="en-AU" sz="1800" dirty="0"/>
                  <a:t> is divisible by 3</a:t>
                </a: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F08C5440-9945-31C4-1C7E-885A517C9E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862" y="1321732"/>
                <a:ext cx="7295849" cy="598008"/>
              </a:xfrm>
              <a:prstGeom prst="rect">
                <a:avLst/>
              </a:prstGeom>
              <a:blipFill>
                <a:blip r:embed="rId4"/>
                <a:stretch>
                  <a:fillRect t="-1020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DA99EBE-D3EA-40DE-AA30-DE97E2D25D6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8632" y="1661750"/>
                <a:ext cx="3294637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Consider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DA99EBE-D3EA-40DE-AA30-DE97E2D25D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632" y="1661750"/>
                <a:ext cx="3294637" cy="443747"/>
              </a:xfrm>
              <a:prstGeom prst="rect">
                <a:avLst/>
              </a:prstGeom>
              <a:blipFill>
                <a:blip r:embed="rId5"/>
                <a:stretch>
                  <a:fillRect l="-1667" t="-1388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E457901-1C03-369C-F512-F6F96181F2E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4147" y="1967606"/>
                <a:ext cx="3294637" cy="34311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LHS </a:t>
                </a:r>
                <a14:m>
                  <m:oMath xmlns:m="http://schemas.openxmlformats.org/officeDocument/2006/math">
                    <m:r>
                      <a:rPr lang="en-AU" sz="1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e>
                      <m:sup>
                        <m:r>
                          <a:rPr lang="en-AU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−4</m:t>
                    </m:r>
                  </m:oMath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E457901-1C03-369C-F512-F6F96181F2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147" y="1967606"/>
                <a:ext cx="3294637" cy="343118"/>
              </a:xfrm>
              <a:prstGeom prst="rect">
                <a:avLst/>
              </a:prstGeom>
              <a:blipFill>
                <a:blip r:embed="rId6"/>
                <a:stretch>
                  <a:fillRect l="-1667" t="-17857" b="-2857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DC2E38E2-10A1-11E5-D230-723D33DA440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79989" y="2311507"/>
                <a:ext cx="3551574" cy="6234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1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which is divisible by 3</a:t>
                </a: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DC2E38E2-10A1-11E5-D230-723D33DA44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989" y="2311507"/>
                <a:ext cx="3551574" cy="623491"/>
              </a:xfrm>
              <a:prstGeom prst="rect">
                <a:avLst/>
              </a:prstGeom>
              <a:blipFill>
                <a:blip r:embed="rId7"/>
                <a:stretch>
                  <a:fillRect t="-88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FC9F69EF-B72E-EF5F-A8D5-1C954AE7F93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6452" y="2622432"/>
                <a:ext cx="3294637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</a:t>
                </a: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FC9F69EF-B72E-EF5F-A8D5-1C954AE7F9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6452" y="2622432"/>
                <a:ext cx="3294637" cy="537691"/>
              </a:xfrm>
              <a:prstGeom prst="rect">
                <a:avLst/>
              </a:prstGeom>
              <a:blipFill>
                <a:blip r:embed="rId8"/>
                <a:stretch>
                  <a:fillRect t="-102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A21AA17-88CC-4D1E-762A-87558881445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8632" y="2934998"/>
                <a:ext cx="8145574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Assume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for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AU" sz="1800" b="0" i="0" smtClean="0">
                        <a:latin typeface="Cambria Math" panose="02040503050406030204" pitchFamily="18" charset="0"/>
                      </a:rPr>
                      <m:t>where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A21AA17-88CC-4D1E-762A-8755888144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632" y="2934998"/>
                <a:ext cx="8145574" cy="443747"/>
              </a:xfrm>
              <a:prstGeom prst="rect">
                <a:avLst/>
              </a:prstGeom>
              <a:blipFill>
                <a:blip r:embed="rId9"/>
                <a:stretch>
                  <a:fillRect l="-674" t="-123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D604C321-4AB6-789D-D381-FC07EEA4B3B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285791"/>
                <a:ext cx="7789969" cy="45063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  <m:sup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r>
                        <a:rPr lang="en-AU" sz="1800" i="1">
                          <a:latin typeface="Cambria Math" panose="02040503050406030204" pitchFamily="18" charset="0"/>
                        </a:rPr>
                        <m:t>−4=3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𝑤h𝑒𝑟𝑒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ℤ</m:t>
                      </m:r>
                    </m:oMath>
                  </m:oMathPara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D604C321-4AB6-789D-D381-FC07EEA4B3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285791"/>
                <a:ext cx="7789969" cy="45063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BC39FA87-ADA9-15ED-D9F2-9BEC23886C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6452" y="3610241"/>
                <a:ext cx="3294637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Consider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BC39FA87-ADA9-15ED-D9F2-9BEC23886C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6452" y="3610241"/>
                <a:ext cx="3294637" cy="443747"/>
              </a:xfrm>
              <a:prstGeom prst="rect">
                <a:avLst/>
              </a:prstGeom>
              <a:blipFill>
                <a:blip r:embed="rId11"/>
                <a:stretch>
                  <a:fillRect l="-1479" t="-123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4D1E4DBE-BEEF-52F8-2495-3DC53CDF300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6452" y="3926326"/>
                <a:ext cx="10090346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/>
                  <a:t>Prove: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AU" sz="1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7</m:t>
                        </m:r>
                      </m:e>
                      <m:sup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en-AU" sz="1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180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1800" dirty="0">
                    <a:solidFill>
                      <a:srgbClr val="002060"/>
                    </a:solidFill>
                  </a:rPr>
                  <a:t> </a:t>
                </a:r>
                <a:r>
                  <a:rPr lang="en-AU" sz="1800" dirty="0"/>
                  <a:t> is divisible by 3</a:t>
                </a:r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4D1E4DBE-BEEF-52F8-2495-3DC53CDF30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6452" y="3926326"/>
                <a:ext cx="10090346" cy="443747"/>
              </a:xfrm>
              <a:prstGeom prst="rect">
                <a:avLst/>
              </a:prstGeom>
              <a:blipFill>
                <a:blip r:embed="rId12"/>
                <a:stretch>
                  <a:fillRect l="-483" t="-1095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DBDAA4E6-890A-F8A2-C3B8-B9976510A2B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3551" y="4741453"/>
                <a:ext cx="2110713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  <m:sup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×7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DBDAA4E6-890A-F8A2-C3B8-B9976510A2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551" y="4741453"/>
                <a:ext cx="2110713" cy="53769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5E25262-E2FA-7539-F1A6-5D472B785FD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62374" y="5105818"/>
                <a:ext cx="3857822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dirty="0"/>
                  <a:t>(Using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since it is true)</a:t>
                </a: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5E25262-E2FA-7539-F1A6-5D472B785F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2374" y="5105818"/>
                <a:ext cx="3857822" cy="537691"/>
              </a:xfrm>
              <a:prstGeom prst="rect">
                <a:avLst/>
              </a:prstGeom>
              <a:blipFill>
                <a:blip r:embed="rId14"/>
                <a:stretch>
                  <a:fillRect l="-1264" t="-1136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83BC584C-9C9F-86AC-F93F-79975F7F727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38122" y="4410692"/>
                <a:ext cx="10090346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dirty="0"/>
                  <a:t>LHS=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AU" sz="1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7</m:t>
                        </m:r>
                      </m:e>
                      <m:sup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en-AU" sz="1800" i="1">
                        <a:latin typeface="Cambria Math" panose="02040503050406030204" pitchFamily="18" charset="0"/>
                      </a:rPr>
                      <m:t>−4</m:t>
                    </m:r>
                  </m:oMath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83BC584C-9C9F-86AC-F93F-79975F7F72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8122" y="4410692"/>
                <a:ext cx="10090346" cy="443747"/>
              </a:xfrm>
              <a:prstGeom prst="rect">
                <a:avLst/>
              </a:prstGeom>
              <a:blipFill>
                <a:blip r:embed="rId15"/>
                <a:stretch>
                  <a:fillRect l="-544" t="-12500" b="-138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7680BCD8-1B87-F6BA-50A9-A8CAB42FFF8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75292" y="5105818"/>
                <a:ext cx="2110713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7(3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+4)−4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7680BCD8-1B87-F6BA-50A9-A8CAB42FFF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5292" y="5105818"/>
                <a:ext cx="2110713" cy="53769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A94219D9-181B-B7D6-0D39-89D9C22E958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7472" y="5489571"/>
                <a:ext cx="2110713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21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+28−4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A94219D9-181B-B7D6-0D39-89D9C22E95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7472" y="5489571"/>
                <a:ext cx="2110713" cy="53769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3E42B28B-4BF8-4819-3BE9-6EAB654AFC9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20033" y="5873324"/>
                <a:ext cx="2110713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21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+24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3E42B28B-4BF8-4819-3BE9-6EAB654AFC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033" y="5873324"/>
                <a:ext cx="2110713" cy="537691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F5810634-7A84-60CB-3BB1-97583F70503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20032" y="6204157"/>
                <a:ext cx="2110713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d>
                        <m:dPr>
                          <m:ctrlP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+8</m:t>
                          </m:r>
                        </m:e>
                      </m:d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F5810634-7A84-60CB-3BB1-97583F7050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032" y="6204157"/>
                <a:ext cx="2110713" cy="537691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08079438-F780-6F92-E2DE-DC3E3AB8F63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738" y="6521717"/>
                <a:ext cx="6203052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+1)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divisible by 3</a:t>
                </a:r>
              </a:p>
            </p:txBody>
          </p:sp>
        </mc:Choice>
        <mc:Fallback xmlns="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08079438-F780-6F92-E2DE-DC3E3AB8F6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38" y="6521717"/>
                <a:ext cx="6203052" cy="537691"/>
              </a:xfrm>
              <a:prstGeom prst="rect">
                <a:avLst/>
              </a:prstGeom>
              <a:blipFill>
                <a:blip r:embed="rId20"/>
                <a:stretch>
                  <a:fillRect t="-1136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2638F9D0-B0EE-9A91-8BFC-EBFAA769D3B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34264" y="6137964"/>
                <a:ext cx="10726745" cy="34321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We have proved that since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and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+1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if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for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endParaRPr lang="en-AU" sz="1800" dirty="0">
                  <a:solidFill>
                    <a:schemeClr val="tx1"/>
                  </a:solidFill>
                </a:endParaRP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2638F9D0-B0EE-9A91-8BFC-EBFAA769D3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4264" y="6137964"/>
                <a:ext cx="10726745" cy="343217"/>
              </a:xfrm>
              <a:prstGeom prst="rect">
                <a:avLst/>
              </a:prstGeom>
              <a:blipFill>
                <a:blip r:embed="rId21"/>
                <a:stretch>
                  <a:fillRect l="-455" t="-17857" b="-2857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1FD021EE-5BF8-5CF9-A438-6D89C0C4C47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35138" y="6467620"/>
                <a:ext cx="11259240" cy="50836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Hence, by the principle of mathematical induction,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for all positive integers of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1FD021EE-5BF8-5CF9-A438-6D89C0C4C4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5138" y="6467620"/>
                <a:ext cx="11259240" cy="508361"/>
              </a:xfrm>
              <a:prstGeom prst="rect">
                <a:avLst/>
              </a:prstGeom>
              <a:blipFill>
                <a:blip r:embed="rId22"/>
                <a:stretch>
                  <a:fillRect l="-433" t="-1204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723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2" grpId="0"/>
      <p:bldP spid="3" grpId="0"/>
      <p:bldP spid="5" grpId="0"/>
      <p:bldP spid="12" grpId="0"/>
      <p:bldP spid="13" grpId="0"/>
      <p:bldP spid="14" grpId="0"/>
      <p:bldP spid="15" grpId="0"/>
      <p:bldP spid="16" grpId="0"/>
      <p:bldP spid="32" grpId="0"/>
      <p:bldP spid="9" grpId="0"/>
      <p:bldP spid="10" grpId="0"/>
      <p:bldP spid="11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5C747CD-46AA-4BD2-BCA0-578F2EE2BD29}"/>
              </a:ext>
            </a:extLst>
          </p:cNvPr>
          <p:cNvSpPr txBox="1"/>
          <p:nvPr/>
        </p:nvSpPr>
        <p:spPr>
          <a:xfrm>
            <a:off x="0" y="0"/>
            <a:ext cx="581977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Guided Practice</a:t>
            </a:r>
            <a:endParaRPr lang="en-A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674878"/>
                <a:ext cx="11963399" cy="51487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AU" sz="2300" b="1" dirty="0"/>
                  <a:t>Prove by induction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e>
                      <m:sup>
                        <m: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A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1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𝐢𝐬</m:t>
                    </m:r>
                    <m:r>
                      <a:rPr lang="en-AU" sz="1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1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𝐝𝐢𝐯𝐢𝐬𝐢𝐛𝐥𝐞</m:t>
                    </m:r>
                    <m:r>
                      <a:rPr lang="en-AU" sz="1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1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𝐛𝐲</m:t>
                    </m:r>
                    <m:r>
                      <a:rPr lang="en-AU" sz="1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1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AU" sz="1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, 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∀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endParaRPr lang="en-AU" sz="2300" b="1" dirty="0"/>
              </a:p>
            </p:txBody>
          </p:sp>
        </mc:Choice>
        <mc:Fallback xmlns="">
          <p:sp>
            <p:nvSpPr>
              <p:cNvPr id="4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674878"/>
                <a:ext cx="11963399" cy="514873"/>
              </a:xfrm>
              <a:blipFill>
                <a:blip r:embed="rId2"/>
                <a:stretch>
                  <a:fillRect l="-714" t="-16667" b="-595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Content Placeholder 2">
                <a:extLst>
                  <a:ext uri="{FF2B5EF4-FFF2-40B4-BE49-F238E27FC236}">
                    <a16:creationId xmlns:a16="http://schemas.microsoft.com/office/drawing/2014/main" id="{3490ED8B-5FA3-F685-ED87-3C505330237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235" y="1051850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be the proposition where  </a:t>
                </a:r>
              </a:p>
            </p:txBody>
          </p:sp>
        </mc:Choice>
        <mc:Fallback xmlns="">
          <p:sp>
            <p:nvSpPr>
              <p:cNvPr id="58" name="Content Placeholder 2">
                <a:extLst>
                  <a:ext uri="{FF2B5EF4-FFF2-40B4-BE49-F238E27FC236}">
                    <a16:creationId xmlns:a16="http://schemas.microsoft.com/office/drawing/2014/main" id="{3490ED8B-5FA3-F685-ED87-3C50533023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35" y="1051850"/>
                <a:ext cx="8866680" cy="443747"/>
              </a:xfrm>
              <a:prstGeom prst="rect">
                <a:avLst/>
              </a:prstGeom>
              <a:blipFill>
                <a:blip r:embed="rId3"/>
                <a:stretch>
                  <a:fillRect l="-550" t="-1388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F08C5440-9945-31C4-1C7E-885A517C9EE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5862" y="1321732"/>
                <a:ext cx="7295849" cy="59800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AU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e>
                      <m:sup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AU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AU" sz="1800" dirty="0"/>
                  <a:t> is divisible by 4</a:t>
                </a: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F08C5440-9945-31C4-1C7E-885A517C9E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862" y="1321732"/>
                <a:ext cx="7295849" cy="598008"/>
              </a:xfrm>
              <a:prstGeom prst="rect">
                <a:avLst/>
              </a:prstGeom>
              <a:blipFill>
                <a:blip r:embed="rId4"/>
                <a:stretch>
                  <a:fillRect t="-1020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DA99EBE-D3EA-40DE-AA30-DE97E2D25D6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8632" y="1661750"/>
                <a:ext cx="3294637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Consider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DA99EBE-D3EA-40DE-AA30-DE97E2D25D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632" y="1661750"/>
                <a:ext cx="3294637" cy="443747"/>
              </a:xfrm>
              <a:prstGeom prst="rect">
                <a:avLst/>
              </a:prstGeom>
              <a:blipFill>
                <a:blip r:embed="rId5"/>
                <a:stretch>
                  <a:fillRect l="-1667" t="-1388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E457901-1C03-369C-F512-F6F96181F2E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4147" y="1967606"/>
                <a:ext cx="3294637" cy="34311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LHS </a:t>
                </a:r>
                <a14:m>
                  <m:oMath xmlns:m="http://schemas.openxmlformats.org/officeDocument/2006/math">
                    <m:r>
                      <a:rPr lang="en-AU" sz="1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e>
                      <m:sup>
                        <m:r>
                          <a:rPr lang="en-AU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AU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AU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E457901-1C03-369C-F512-F6F96181F2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147" y="1967606"/>
                <a:ext cx="3294637" cy="343118"/>
              </a:xfrm>
              <a:prstGeom prst="rect">
                <a:avLst/>
              </a:prstGeom>
              <a:blipFill>
                <a:blip r:embed="rId6"/>
                <a:stretch>
                  <a:fillRect l="-1667" t="-17857" b="-2857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DC2E38E2-10A1-11E5-D230-723D33DA440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79989" y="2311507"/>
                <a:ext cx="3551574" cy="6234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1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which is divisible by </a:t>
                </a:r>
                <a:r>
                  <a:rPr lang="en-AU" sz="1800" dirty="0"/>
                  <a:t>4</a:t>
                </a:r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DC2E38E2-10A1-11E5-D230-723D33DA44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989" y="2311507"/>
                <a:ext cx="3551574" cy="623491"/>
              </a:xfrm>
              <a:prstGeom prst="rect">
                <a:avLst/>
              </a:prstGeom>
              <a:blipFill>
                <a:blip r:embed="rId7"/>
                <a:stretch>
                  <a:fillRect t="-88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FC9F69EF-B72E-EF5F-A8D5-1C954AE7F93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6452" y="2622432"/>
                <a:ext cx="3294637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</a:t>
                </a: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FC9F69EF-B72E-EF5F-A8D5-1C954AE7F9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6452" y="2622432"/>
                <a:ext cx="3294637" cy="537691"/>
              </a:xfrm>
              <a:prstGeom prst="rect">
                <a:avLst/>
              </a:prstGeom>
              <a:blipFill>
                <a:blip r:embed="rId8"/>
                <a:stretch>
                  <a:fillRect t="-102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A21AA17-88CC-4D1E-762A-87558881445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8632" y="2934998"/>
                <a:ext cx="8145574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Assume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for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AU" sz="1800" b="0" i="0" smtClean="0">
                        <a:latin typeface="Cambria Math" panose="02040503050406030204" pitchFamily="18" charset="0"/>
                      </a:rPr>
                      <m:t>where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A21AA17-88CC-4D1E-762A-8755888144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632" y="2934998"/>
                <a:ext cx="8145574" cy="443747"/>
              </a:xfrm>
              <a:prstGeom prst="rect">
                <a:avLst/>
              </a:prstGeom>
              <a:blipFill>
                <a:blip r:embed="rId9"/>
                <a:stretch>
                  <a:fillRect l="-674" t="-123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D604C321-4AB6-789D-D381-FC07EEA4B3B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285791"/>
                <a:ext cx="7789969" cy="45063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  <m:sup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r>
                        <a:rPr lang="en-AU" sz="1800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r>
                        <a:rPr lang="en-AU" sz="1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𝑤h𝑒𝑟𝑒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ℤ</m:t>
                      </m:r>
                    </m:oMath>
                  </m:oMathPara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D604C321-4AB6-789D-D381-FC07EEA4B3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285791"/>
                <a:ext cx="7789969" cy="45063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BC39FA87-ADA9-15ED-D9F2-9BEC23886C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6452" y="3610241"/>
                <a:ext cx="3294637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Consider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BC39FA87-ADA9-15ED-D9F2-9BEC23886C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6452" y="3610241"/>
                <a:ext cx="3294637" cy="443747"/>
              </a:xfrm>
              <a:prstGeom prst="rect">
                <a:avLst/>
              </a:prstGeom>
              <a:blipFill>
                <a:blip r:embed="rId11"/>
                <a:stretch>
                  <a:fillRect l="-1479" t="-123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4D1E4DBE-BEEF-52F8-2495-3DC53CDF300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6452" y="3926326"/>
                <a:ext cx="10090346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/>
                  <a:t>Prove: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AU" sz="1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7</m:t>
                        </m:r>
                      </m:e>
                      <m:sup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en-AU" sz="1800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</m:oMath>
                </a14:m>
                <a:r>
                  <a:rPr lang="en-AU" sz="1800" dirty="0"/>
                  <a:t>is divisible by 4</a:t>
                </a:r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4D1E4DBE-BEEF-52F8-2495-3DC53CDF30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6452" y="3926326"/>
                <a:ext cx="10090346" cy="443747"/>
              </a:xfrm>
              <a:prstGeom prst="rect">
                <a:avLst/>
              </a:prstGeom>
              <a:blipFill>
                <a:blip r:embed="rId12"/>
                <a:stretch>
                  <a:fillRect l="-483" t="-1095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DBDAA4E6-890A-F8A2-C3B8-B9976510A2B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3551" y="4741453"/>
                <a:ext cx="2110713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  <m:sup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×7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3×</m:t>
                      </m:r>
                      <m:sSup>
                        <m:sSup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DBDAA4E6-890A-F8A2-C3B8-B9976510A2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551" y="4741453"/>
                <a:ext cx="2110713" cy="53769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5E25262-E2FA-7539-F1A6-5D472B785FD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62374" y="5105818"/>
                <a:ext cx="3857822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dirty="0"/>
                  <a:t>(Using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since it is true)</a:t>
                </a: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5E25262-E2FA-7539-F1A6-5D472B785F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2374" y="5105818"/>
                <a:ext cx="3857822" cy="537691"/>
              </a:xfrm>
              <a:prstGeom prst="rect">
                <a:avLst/>
              </a:prstGeom>
              <a:blipFill>
                <a:blip r:embed="rId14"/>
                <a:stretch>
                  <a:fillRect l="-1264" t="-1136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83BC584C-9C9F-86AC-F93F-79975F7F727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38122" y="4410692"/>
                <a:ext cx="10090346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dirty="0"/>
                  <a:t>LHS=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AU" sz="1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7</m:t>
                        </m:r>
                      </m:e>
                      <m:sup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en-AU" sz="1800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</m:oMath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83BC584C-9C9F-86AC-F93F-79975F7F72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8122" y="4410692"/>
                <a:ext cx="10090346" cy="443747"/>
              </a:xfrm>
              <a:prstGeom prst="rect">
                <a:avLst/>
              </a:prstGeom>
              <a:blipFill>
                <a:blip r:embed="rId15"/>
                <a:stretch>
                  <a:fillRect l="-544" t="-12500" b="-138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7680BCD8-1B87-F6BA-50A9-A8CAB42FFF8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5458" y="5110204"/>
                <a:ext cx="2430550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7</m:t>
                      </m:r>
                      <m:d>
                        <m:d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</m:e>
                      </m:d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−3×</m:t>
                      </m:r>
                      <m:sSup>
                        <m:sSup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7680BCD8-1B87-F6BA-50A9-A8CAB42FFF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458" y="5110204"/>
                <a:ext cx="2430550" cy="53769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A94219D9-181B-B7D6-0D39-89D9C22E958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00066" y="5459415"/>
                <a:ext cx="3103720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28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+7×</m:t>
                      </m:r>
                      <m:sSup>
                        <m:sSup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−3×</m:t>
                      </m:r>
                      <m:sSup>
                        <m:sSup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A94219D9-181B-B7D6-0D39-89D9C22E95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66" y="5459415"/>
                <a:ext cx="3103720" cy="53769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3E42B28B-4BF8-4819-3BE9-6EAB654AFC9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20033" y="5873324"/>
                <a:ext cx="2110713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28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+4×</m:t>
                      </m:r>
                      <m:sSup>
                        <m:sSup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3E42B28B-4BF8-4819-3BE9-6EAB654AFC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033" y="5873324"/>
                <a:ext cx="2110713" cy="537691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F5810634-7A84-60CB-3BB1-97583F70503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20032" y="6204157"/>
                <a:ext cx="2110713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d>
                        <m:dPr>
                          <m:ctrlP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F5810634-7A84-60CB-3BB1-97583F7050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032" y="6204157"/>
                <a:ext cx="2110713" cy="537691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08079438-F780-6F92-E2DE-DC3E3AB8F63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738" y="6521717"/>
                <a:ext cx="6203052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+1)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divisible by 4</a:t>
                </a:r>
              </a:p>
            </p:txBody>
          </p:sp>
        </mc:Choice>
        <mc:Fallback xmlns="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08079438-F780-6F92-E2DE-DC3E3AB8F6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38" y="6521717"/>
                <a:ext cx="6203052" cy="537691"/>
              </a:xfrm>
              <a:prstGeom prst="rect">
                <a:avLst/>
              </a:prstGeom>
              <a:blipFill>
                <a:blip r:embed="rId20"/>
                <a:stretch>
                  <a:fillRect t="-1136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2638F9D0-B0EE-9A91-8BFC-EBFAA769D3B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34264" y="6137964"/>
                <a:ext cx="10726745" cy="34321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We have proved that since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and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+1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if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for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endParaRPr lang="en-AU" sz="1800" dirty="0">
                  <a:solidFill>
                    <a:schemeClr val="tx1"/>
                  </a:solidFill>
                </a:endParaRP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2638F9D0-B0EE-9A91-8BFC-EBFAA769D3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4264" y="6137964"/>
                <a:ext cx="10726745" cy="343217"/>
              </a:xfrm>
              <a:prstGeom prst="rect">
                <a:avLst/>
              </a:prstGeom>
              <a:blipFill>
                <a:blip r:embed="rId21"/>
                <a:stretch>
                  <a:fillRect l="-455" t="-17857" b="-2857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1FD021EE-5BF8-5CF9-A438-6D89C0C4C47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35138" y="6467620"/>
                <a:ext cx="11259240" cy="50836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Hence, by the principle of mathematical induction,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for all positive integers of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1FD021EE-5BF8-5CF9-A438-6D89C0C4C4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5138" y="6467620"/>
                <a:ext cx="11259240" cy="508361"/>
              </a:xfrm>
              <a:prstGeom prst="rect">
                <a:avLst/>
              </a:prstGeom>
              <a:blipFill>
                <a:blip r:embed="rId22"/>
                <a:stretch>
                  <a:fillRect l="-433" t="-1204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3723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2" grpId="0"/>
      <p:bldP spid="3" grpId="0"/>
      <p:bldP spid="5" grpId="0"/>
      <p:bldP spid="12" grpId="0"/>
      <p:bldP spid="13" grpId="0"/>
      <p:bldP spid="14" grpId="0"/>
      <p:bldP spid="15" grpId="0"/>
      <p:bldP spid="16" grpId="0"/>
      <p:bldP spid="32" grpId="0"/>
      <p:bldP spid="9" grpId="0"/>
      <p:bldP spid="10" grpId="0"/>
      <p:bldP spid="11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5C747CD-46AA-4BD2-BCA0-578F2EE2BD29}"/>
              </a:ext>
            </a:extLst>
          </p:cNvPr>
          <p:cNvSpPr txBox="1"/>
          <p:nvPr/>
        </p:nvSpPr>
        <p:spPr>
          <a:xfrm>
            <a:off x="0" y="0"/>
            <a:ext cx="581977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Guided Practice</a:t>
            </a:r>
            <a:endParaRPr lang="en-A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674878"/>
                <a:ext cx="11963399" cy="51487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AU" sz="2000" b="1" dirty="0"/>
                  <a:t>Prove by induction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A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  <m:r>
                      <a:rPr lang="en-A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A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A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A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A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  <m:r>
                      <a:rPr lang="en-A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0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𝐰𝐡𝐞𝐫𝐞</m:t>
                    </m:r>
                    <m:r>
                      <a:rPr lang="en-AU" sz="20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∀</m:t>
                    </m:r>
                    <m:r>
                      <a:rPr lang="en-A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A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ℕ</m:t>
                    </m:r>
                    <m:r>
                      <a:rPr lang="en-A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𝒂𝒏𝒅</m:t>
                    </m:r>
                    <m:r>
                      <a:rPr lang="en-A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A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A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en-AU" sz="2000" b="1" dirty="0"/>
              </a:p>
            </p:txBody>
          </p:sp>
        </mc:Choice>
        <mc:Fallback xmlns="">
          <p:sp>
            <p:nvSpPr>
              <p:cNvPr id="4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674878"/>
                <a:ext cx="11963399" cy="514873"/>
              </a:xfrm>
              <a:blipFill>
                <a:blip r:embed="rId2"/>
                <a:stretch>
                  <a:fillRect l="-510" t="-1309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Content Placeholder 2">
                <a:extLst>
                  <a:ext uri="{FF2B5EF4-FFF2-40B4-BE49-F238E27FC236}">
                    <a16:creationId xmlns:a16="http://schemas.microsoft.com/office/drawing/2014/main" id="{3490ED8B-5FA3-F685-ED87-3C505330237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395" y="994311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be the proposition where  </a:t>
                </a:r>
              </a:p>
            </p:txBody>
          </p:sp>
        </mc:Choice>
        <mc:Fallback xmlns="">
          <p:sp>
            <p:nvSpPr>
              <p:cNvPr id="58" name="Content Placeholder 2">
                <a:extLst>
                  <a:ext uri="{FF2B5EF4-FFF2-40B4-BE49-F238E27FC236}">
                    <a16:creationId xmlns:a16="http://schemas.microsoft.com/office/drawing/2014/main" id="{3490ED8B-5FA3-F685-ED87-3C50533023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95" y="994311"/>
                <a:ext cx="8866680" cy="443747"/>
              </a:xfrm>
              <a:prstGeom prst="rect">
                <a:avLst/>
              </a:prstGeom>
              <a:blipFill>
                <a:blip r:embed="rId3"/>
                <a:stretch>
                  <a:fillRect l="-619" t="-123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F08C5440-9945-31C4-1C7E-885A517C9EE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5862" y="1321732"/>
                <a:ext cx="7295849" cy="59800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&gt;3×</m:t>
                      </m:r>
                      <m:sSup>
                        <m:sSup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AU" sz="1800" dirty="0"/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F08C5440-9945-31C4-1C7E-885A517C9E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862" y="1321732"/>
                <a:ext cx="7295849" cy="5980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DA99EBE-D3EA-40DE-AA30-DE97E2D25D6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8632" y="1661750"/>
                <a:ext cx="3294637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Consider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DA99EBE-D3EA-40DE-AA30-DE97E2D25D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632" y="1661750"/>
                <a:ext cx="3294637" cy="443747"/>
              </a:xfrm>
              <a:prstGeom prst="rect">
                <a:avLst/>
              </a:prstGeom>
              <a:blipFill>
                <a:blip r:embed="rId5"/>
                <a:stretch>
                  <a:fillRect l="-1667" t="-1388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E457901-1C03-369C-F512-F6F96181F2E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5862" y="1950118"/>
                <a:ext cx="3294637" cy="34311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LHS </a:t>
                </a:r>
                <a14:m>
                  <m:oMath xmlns:m="http://schemas.openxmlformats.org/officeDocument/2006/math">
                    <m:r>
                      <a:rPr lang="en-AU" sz="1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AU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E457901-1C03-369C-F512-F6F96181F2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862" y="1950118"/>
                <a:ext cx="3294637" cy="343118"/>
              </a:xfrm>
              <a:prstGeom prst="rect">
                <a:avLst/>
              </a:prstGeom>
              <a:blipFill>
                <a:blip r:embed="rId6"/>
                <a:stretch>
                  <a:fillRect l="-1667" t="-17857" b="-2857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DC2E38E2-10A1-11E5-D230-723D33DA440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3120" y="2261404"/>
                <a:ext cx="3551574" cy="6234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27&gt;3×</m:t>
                      </m:r>
                      <m:sSup>
                        <m:sSupPr>
                          <m:ctrlP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AU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=24=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𝑅𝐻𝑆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DC2E38E2-10A1-11E5-D230-723D33DA44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20" y="2261404"/>
                <a:ext cx="3551574" cy="62349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FC9F69EF-B72E-EF5F-A8D5-1C954AE7F93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6452" y="2622432"/>
                <a:ext cx="3294637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(3)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</a:t>
                </a: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FC9F69EF-B72E-EF5F-A8D5-1C954AE7F9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6452" y="2622432"/>
                <a:ext cx="3294637" cy="537691"/>
              </a:xfrm>
              <a:prstGeom prst="rect">
                <a:avLst/>
              </a:prstGeom>
              <a:blipFill>
                <a:blip r:embed="rId8"/>
                <a:stretch>
                  <a:fillRect t="-102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A21AA17-88CC-4D1E-762A-87558881445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8632" y="2934998"/>
                <a:ext cx="8145574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Assume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for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AU" sz="1800" b="0" i="0" smtClean="0">
                        <a:latin typeface="Cambria Math" panose="02040503050406030204" pitchFamily="18" charset="0"/>
                      </a:rPr>
                      <m:t>where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ℕ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 , 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≥3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A21AA17-88CC-4D1E-762A-8755888144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632" y="2934998"/>
                <a:ext cx="8145574" cy="443747"/>
              </a:xfrm>
              <a:prstGeom prst="rect">
                <a:avLst/>
              </a:prstGeom>
              <a:blipFill>
                <a:blip r:embed="rId9"/>
                <a:stretch>
                  <a:fillRect l="-674" t="-123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D604C321-4AB6-789D-D381-FC07EEA4B3B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285791"/>
                <a:ext cx="5210355" cy="45063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r>
                        <a:rPr lang="en-AU" sz="1800" i="1">
                          <a:latin typeface="Cambria Math" panose="02040503050406030204" pitchFamily="18" charset="0"/>
                        </a:rPr>
                        <m:t>&gt;3×</m:t>
                      </m:r>
                      <m:sSup>
                        <m:sSup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</m:oMath>
                  </m:oMathPara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D604C321-4AB6-789D-D381-FC07EEA4B3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285791"/>
                <a:ext cx="5210355" cy="45063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BC39FA87-ADA9-15ED-D9F2-9BEC23886C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6452" y="3610241"/>
                <a:ext cx="3294637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Consider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BC39FA87-ADA9-15ED-D9F2-9BEC23886C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6452" y="3610241"/>
                <a:ext cx="3294637" cy="443747"/>
              </a:xfrm>
              <a:prstGeom prst="rect">
                <a:avLst/>
              </a:prstGeom>
              <a:blipFill>
                <a:blip r:embed="rId11"/>
                <a:stretch>
                  <a:fillRect l="-1479" t="-123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4D1E4DBE-BEEF-52F8-2495-3DC53CDF300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6452" y="3926326"/>
                <a:ext cx="10090346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/>
                  <a:t>Prove: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AU" sz="1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en-AU" sz="1800" i="1">
                        <a:latin typeface="Cambria Math" panose="02040503050406030204" pitchFamily="18" charset="0"/>
                      </a:rPr>
                      <m:t>&gt;3×</m:t>
                    </m:r>
                    <m:sSup>
                      <m:sSup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</m:oMath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4D1E4DBE-BEEF-52F8-2495-3DC53CDF30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6452" y="3926326"/>
                <a:ext cx="10090346" cy="443747"/>
              </a:xfrm>
              <a:prstGeom prst="rect">
                <a:avLst/>
              </a:prstGeom>
              <a:blipFill>
                <a:blip r:embed="rId12"/>
                <a:stretch>
                  <a:fillRect l="-483" t="-1095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DBDAA4E6-890A-F8A2-C3B8-B9976510A2B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20032" y="4708928"/>
                <a:ext cx="2110713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180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DBDAA4E6-890A-F8A2-C3B8-B9976510A2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032" y="4708928"/>
                <a:ext cx="2110713" cy="53769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5E25262-E2FA-7539-F1A6-5D472B785FD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88899" y="4708928"/>
                <a:ext cx="3857822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dirty="0"/>
                  <a:t>(Using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since it is true)</a:t>
                </a: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5E25262-E2FA-7539-F1A6-5D472B785F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8899" y="4708928"/>
                <a:ext cx="3857822" cy="537691"/>
              </a:xfrm>
              <a:prstGeom prst="rect">
                <a:avLst/>
              </a:prstGeom>
              <a:blipFill>
                <a:blip r:embed="rId14"/>
                <a:stretch>
                  <a:fillRect l="-1264" t="-1011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83BC584C-9C9F-86AC-F93F-79975F7F727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38122" y="4410692"/>
                <a:ext cx="10090346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dirty="0"/>
                  <a:t>LHS=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AU" sz="1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AU" sz="1800" i="1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</m:oMath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83BC584C-9C9F-86AC-F93F-79975F7F72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8122" y="4410692"/>
                <a:ext cx="10090346" cy="443747"/>
              </a:xfrm>
              <a:prstGeom prst="rect">
                <a:avLst/>
              </a:prstGeom>
              <a:blipFill>
                <a:blip r:embed="rId15"/>
                <a:stretch>
                  <a:fillRect l="-544" t="-12500" b="-138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7680BCD8-1B87-F6BA-50A9-A8CAB42FFF8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78907" y="4714379"/>
                <a:ext cx="2110713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&gt;3×3×</m:t>
                      </m:r>
                      <m:sSup>
                        <m:sSup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7680BCD8-1B87-F6BA-50A9-A8CAB42FFF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907" y="4714379"/>
                <a:ext cx="2110713" cy="53769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A94219D9-181B-B7D6-0D39-89D9C22E958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78907" y="5125710"/>
                <a:ext cx="2110713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3×</m:t>
                      </m:r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A94219D9-181B-B7D6-0D39-89D9C22E95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907" y="5125710"/>
                <a:ext cx="2110713" cy="53769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3E42B28B-4BF8-4819-3BE9-6EAB654AFC9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78906" y="5493887"/>
                <a:ext cx="2110713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3×</m:t>
                      </m:r>
                      <m:sSup>
                        <m:sSup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+1</m:t>
                          </m:r>
                        </m:sup>
                      </m:sSup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3E42B28B-4BF8-4819-3BE9-6EAB654AFC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906" y="5493887"/>
                <a:ext cx="2110713" cy="537691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F5810634-7A84-60CB-3BB1-97583F70503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93073" y="5870298"/>
                <a:ext cx="2110713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𝑅𝐻𝑆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F5810634-7A84-60CB-3BB1-97583F7050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3073" y="5870298"/>
                <a:ext cx="2110713" cy="537691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2638F9D0-B0EE-9A91-8BFC-EBFAA769D3B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8632" y="6129786"/>
                <a:ext cx="10726745" cy="34321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We have proved that since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(3)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and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+1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if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for </a:t>
                </a: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1800" i="1"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endParaRPr lang="en-AU" sz="1800" dirty="0">
                  <a:solidFill>
                    <a:schemeClr val="tx1"/>
                  </a:solidFill>
                </a:endParaRP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2638F9D0-B0EE-9A91-8BFC-EBFAA769D3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632" y="6129786"/>
                <a:ext cx="10726745" cy="343217"/>
              </a:xfrm>
              <a:prstGeom prst="rect">
                <a:avLst/>
              </a:prstGeom>
              <a:blipFill>
                <a:blip r:embed="rId20"/>
                <a:stretch>
                  <a:fillRect l="-512" t="-17857" b="-2857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1FD021EE-5BF8-5CF9-A438-6D89C0C4C47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7758" y="6459442"/>
                <a:ext cx="11259240" cy="50836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b="0" dirty="0">
                    <a:solidFill>
                      <a:schemeClr val="tx1"/>
                    </a:solidFill>
                  </a:rPr>
                  <a:t>Hence, by the principle of mathematical induction,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 is true for </a:t>
                </a:r>
                <a14:m>
                  <m:oMath xmlns:m="http://schemas.openxmlformats.org/officeDocument/2006/math">
                    <m:r>
                      <a:rPr lang="en-AU" sz="1800" b="0" i="1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AU" sz="1800" b="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1800" b="0" i="1">
                        <a:latin typeface="Cambria Math" panose="02040503050406030204" pitchFamily="18" charset="0"/>
                      </a:rPr>
                      <m:t>ℕ</m:t>
                    </m:r>
                    <m:r>
                      <a:rPr lang="en-AU" sz="1800" b="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1800" b="0" i="1"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AU" sz="1800" b="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1800" b="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1800" b="0" i="1">
                        <a:latin typeface="Cambria Math" panose="02040503050406030204" pitchFamily="18" charset="0"/>
                      </a:rPr>
                      <m:t>≥3</m:t>
                    </m:r>
                  </m:oMath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1FD021EE-5BF8-5CF9-A438-6D89C0C4C4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758" y="6459442"/>
                <a:ext cx="11259240" cy="508361"/>
              </a:xfrm>
              <a:prstGeom prst="rect">
                <a:avLst/>
              </a:prstGeom>
              <a:blipFill>
                <a:blip r:embed="rId21"/>
                <a:stretch>
                  <a:fillRect l="-487" t="-1204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BC7AE514-596C-46A2-5A8C-0EDE5AB40FE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88899" y="5101934"/>
                <a:ext cx="3857822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1800" dirty="0"/>
                  <a:t>(Since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3&gt;2</m:t>
                    </m:r>
                  </m:oMath>
                </a14:m>
                <a:r>
                  <a:rPr lang="en-AU" sz="1800" dirty="0">
                    <a:solidFill>
                      <a:schemeClr val="tx1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BC7AE514-596C-46A2-5A8C-0EDE5AB40F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8899" y="5101934"/>
                <a:ext cx="3857822" cy="537691"/>
              </a:xfrm>
              <a:prstGeom prst="rect">
                <a:avLst/>
              </a:prstGeom>
              <a:blipFill>
                <a:blip r:embed="rId22"/>
                <a:stretch>
                  <a:fillRect l="-1264" t="-1136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9643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2" grpId="0"/>
      <p:bldP spid="3" grpId="0"/>
      <p:bldP spid="5" grpId="0"/>
      <p:bldP spid="12" grpId="0"/>
      <p:bldP spid="13" grpId="0"/>
      <p:bldP spid="14" grpId="0"/>
      <p:bldP spid="15" grpId="0"/>
      <p:bldP spid="16" grpId="0"/>
      <p:bldP spid="32" grpId="0"/>
      <p:bldP spid="9" grpId="0"/>
      <p:bldP spid="10" grpId="0"/>
      <p:bldP spid="11" grpId="0"/>
      <p:bldP spid="17" grpId="0"/>
      <p:bldP spid="18" grpId="0"/>
      <p:bldP spid="19" grpId="0"/>
      <p:bldP spid="20" grpId="0"/>
      <p:bldP spid="22" grpId="0"/>
      <p:bldP spid="23" grpId="0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12681</TotalTime>
  <Words>2174</Words>
  <Application>Microsoft Office PowerPoint</Application>
  <PresentationFormat>Widescreen</PresentationFormat>
  <Paragraphs>227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Office Theme</vt:lpstr>
      <vt:lpstr>Conjecture and Proof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 HP</dc:creator>
  <cp:lastModifiedBy>TAN Mei Yi [Harrisdale Senior High School]</cp:lastModifiedBy>
  <cp:revision>142</cp:revision>
  <dcterms:created xsi:type="dcterms:W3CDTF">2017-12-27T03:10:14Z</dcterms:created>
  <dcterms:modified xsi:type="dcterms:W3CDTF">2022-09-12T04:06:04Z</dcterms:modified>
</cp:coreProperties>
</file>