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43" r:id="rId3"/>
    <p:sldId id="281" r:id="rId4"/>
    <p:sldId id="444" r:id="rId5"/>
    <p:sldId id="445" r:id="rId6"/>
    <p:sldId id="446" r:id="rId7"/>
    <p:sldId id="447" r:id="rId8"/>
    <p:sldId id="448" r:id="rId9"/>
    <p:sldId id="449" r:id="rId10"/>
    <p:sldId id="450" r:id="rId11"/>
    <p:sldId id="43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2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15/06/2022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/>
              <a:t>Pythagorean </a:t>
            </a:r>
            <a:r>
              <a:rPr lang="en-AU" dirty="0"/>
              <a:t>Identities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9716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9A Q12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6"/>
                <a:ext cx="9547857" cy="836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6"/>
                <a:ext cx="9547857" cy="836221"/>
              </a:xfrm>
              <a:prstGeom prst="rect">
                <a:avLst/>
              </a:prstGeom>
              <a:blipFill>
                <a:blip r:embed="rId2"/>
                <a:stretch>
                  <a:fillRect l="-9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-1" y="1452774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80" y="1964144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AU" sz="20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0" y="1964144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9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80" y="2569937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0" y="2569937"/>
                <a:ext cx="3672266" cy="729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2216616-C220-5F9B-88D7-45AB3826E9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42716" y="3451941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2216616-C220-5F9B-88D7-45AB3826E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716" y="3451941"/>
                <a:ext cx="3672266" cy="729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3E1AC4B-9090-D908-0165-D60DD1540A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23207" y="4210140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3E1AC4B-9090-D908-0165-D60DD1540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3207" y="4210140"/>
                <a:ext cx="3672266" cy="729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E46D8CC-E169-B53B-C638-99D91A6881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26906" y="4968339"/>
                <a:ext cx="2386685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E46D8CC-E169-B53B-C638-99D91A6881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6906" y="4968339"/>
                <a:ext cx="2386685" cy="7296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CA6CE2A-E595-38E7-82D8-87E5773378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3030" y="5828854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CA6CE2A-E595-38E7-82D8-87E577337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30" y="5828854"/>
                <a:ext cx="3086520" cy="467770"/>
              </a:xfrm>
              <a:prstGeom prst="rect">
                <a:avLst/>
              </a:prstGeom>
              <a:blipFill>
                <a:blip r:embed="rId8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227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8" grpId="0"/>
      <p:bldP spid="9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>
                <a:latin typeface="+mn-lt"/>
              </a:rPr>
              <a:t>Sadler Ex 9A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6245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 Pythagorean Identity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" y="734526"/>
                <a:ext cx="5948246" cy="12690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By Pythagoras theorem,</a:t>
                </a:r>
              </a:p>
              <a:p>
                <a:pPr marL="0" indent="0" algn="just">
                  <a:buNone/>
                </a:pPr>
                <a:endParaRPr lang="en-AU" sz="240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734526"/>
                <a:ext cx="5948246" cy="1269086"/>
              </a:xfrm>
              <a:prstGeom prst="rect">
                <a:avLst/>
              </a:prstGeom>
              <a:blipFill>
                <a:blip r:embed="rId2"/>
                <a:stretch>
                  <a:fillRect l="-1537" t="-66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8EC2C142-49D3-B59E-E69D-D9CB26369D92}"/>
              </a:ext>
            </a:extLst>
          </p:cNvPr>
          <p:cNvGrpSpPr/>
          <p:nvPr/>
        </p:nvGrpSpPr>
        <p:grpSpPr>
          <a:xfrm>
            <a:off x="5948246" y="450348"/>
            <a:ext cx="5957304" cy="5957304"/>
            <a:chOff x="5948246" y="450348"/>
            <a:chExt cx="5957304" cy="5957304"/>
          </a:xfrm>
        </p:grpSpPr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A0CEA451-8147-3048-7369-FB6ADE9486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8246" y="450348"/>
              <a:ext cx="5957304" cy="5957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67190B-DEBC-C28A-1614-8DF23DAD77F6}"/>
                </a:ext>
              </a:extLst>
            </p:cNvPr>
            <p:cNvSpPr txBox="1"/>
            <p:nvPr/>
          </p:nvSpPr>
          <p:spPr>
            <a:xfrm>
              <a:off x="8559490" y="3395380"/>
              <a:ext cx="42191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</a:rPr>
                <a:t>O</a:t>
              </a:r>
              <a:endParaRPr lang="en-AU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EA6CF9E-6A40-D939-DBBF-8A0B5C192C47}"/>
                </a:ext>
              </a:extLst>
            </p:cNvPr>
            <p:cNvCxnSpPr/>
            <p:nvPr/>
          </p:nvCxnSpPr>
          <p:spPr>
            <a:xfrm flipV="1">
              <a:off x="8926898" y="1772816"/>
              <a:ext cx="1224808" cy="165618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8C9F45-9CE2-C6E1-C3C1-B7862C94D10D}"/>
                </a:ext>
              </a:extLst>
            </p:cNvPr>
            <p:cNvSpPr txBox="1"/>
            <p:nvPr/>
          </p:nvSpPr>
          <p:spPr>
            <a:xfrm>
              <a:off x="9171894" y="222900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</a:rPr>
                <a:t>1</a:t>
              </a:r>
              <a:endParaRPr lang="en-AU" sz="28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9" name="Arc 18">
            <a:extLst>
              <a:ext uri="{FF2B5EF4-FFF2-40B4-BE49-F238E27FC236}">
                <a16:creationId xmlns:a16="http://schemas.microsoft.com/office/drawing/2014/main" id="{935D04F1-2820-BCB5-18EC-EF63894182A2}"/>
              </a:ext>
            </a:extLst>
          </p:cNvPr>
          <p:cNvSpPr/>
          <p:nvPr/>
        </p:nvSpPr>
        <p:spPr>
          <a:xfrm>
            <a:off x="8743194" y="2971800"/>
            <a:ext cx="914400" cy="914400"/>
          </a:xfrm>
          <a:prstGeom prst="arc">
            <a:avLst>
              <a:gd name="adj1" fmla="val 16756357"/>
              <a:gd name="adj2" fmla="val 0"/>
            </a:avLst>
          </a:prstGeom>
          <a:ln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0FAF72E-BDE4-C409-DF04-CB71ADF7DEBB}"/>
                  </a:ext>
                </a:extLst>
              </p:cNvPr>
              <p:cNvSpPr txBox="1"/>
              <p:nvPr/>
            </p:nvSpPr>
            <p:spPr>
              <a:xfrm>
                <a:off x="9441967" y="2648634"/>
                <a:ext cx="5620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AU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0FAF72E-BDE4-C409-DF04-CB71ADF7D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1967" y="2648634"/>
                <a:ext cx="56207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5C303D3-AD1D-7287-2421-EB49EB766158}"/>
              </a:ext>
            </a:extLst>
          </p:cNvPr>
          <p:cNvCxnSpPr/>
          <p:nvPr/>
        </p:nvCxnSpPr>
        <p:spPr>
          <a:xfrm flipH="1">
            <a:off x="8945293" y="3425309"/>
            <a:ext cx="124576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4AE8D3-37A9-7A23-E111-7E8432FE5534}"/>
                  </a:ext>
                </a:extLst>
              </p:cNvPr>
              <p:cNvSpPr txBox="1"/>
              <p:nvPr/>
            </p:nvSpPr>
            <p:spPr>
              <a:xfrm>
                <a:off x="9125586" y="3412189"/>
                <a:ext cx="11250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4AE8D3-37A9-7A23-E111-7E8432FE5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586" y="3412189"/>
                <a:ext cx="1125052" cy="461665"/>
              </a:xfrm>
              <a:prstGeom prst="rect">
                <a:avLst/>
              </a:prstGeom>
              <a:blipFill>
                <a:blip r:embed="rId5"/>
                <a:stretch>
                  <a:fillRect r="-541" b="-18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590AA5-53D8-9167-C0B8-EA47E3843311}"/>
              </a:ext>
            </a:extLst>
          </p:cNvPr>
          <p:cNvCxnSpPr/>
          <p:nvPr/>
        </p:nvCxnSpPr>
        <p:spPr>
          <a:xfrm>
            <a:off x="10164508" y="1769125"/>
            <a:ext cx="0" cy="165618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019E8F6-C658-A364-9634-B8DB56A08D53}"/>
                  </a:ext>
                </a:extLst>
              </p:cNvPr>
              <p:cNvSpPr txBox="1"/>
              <p:nvPr/>
            </p:nvSpPr>
            <p:spPr>
              <a:xfrm>
                <a:off x="10125889" y="2533243"/>
                <a:ext cx="108177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019E8F6-C658-A364-9634-B8DB56A08D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5889" y="2533243"/>
                <a:ext cx="1081771" cy="461665"/>
              </a:xfrm>
              <a:prstGeom prst="rect">
                <a:avLst/>
              </a:prstGeom>
              <a:blipFill>
                <a:blip r:embed="rId6"/>
                <a:stretch>
                  <a:fillRect r="-1124" b="-18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C60C786F-AA17-0FAF-3843-6E8AFEA8DE1F}"/>
              </a:ext>
            </a:extLst>
          </p:cNvPr>
          <p:cNvSpPr txBox="1"/>
          <p:nvPr/>
        </p:nvSpPr>
        <p:spPr>
          <a:xfrm>
            <a:off x="10164162" y="1371533"/>
            <a:ext cx="370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P</a:t>
            </a:r>
            <a:endParaRPr lang="en-AU" sz="2800" dirty="0">
              <a:solidFill>
                <a:srgbClr val="00206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CB34EE-2994-2187-412F-BCE72D942C88}"/>
              </a:ext>
            </a:extLst>
          </p:cNvPr>
          <p:cNvSpPr txBox="1"/>
          <p:nvPr/>
        </p:nvSpPr>
        <p:spPr>
          <a:xfrm>
            <a:off x="10084937" y="3339515"/>
            <a:ext cx="492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M</a:t>
            </a:r>
            <a:endParaRPr lang="en-AU" sz="28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13D7FDE2-B57C-FAF1-A094-ADC1365305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1650" y="2103447"/>
                <a:ext cx="5948246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13D7FDE2-B57C-FAF1-A094-ADC136530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50" y="2103447"/>
                <a:ext cx="594824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76D00E62-12A1-0B50-9A51-1452AEA872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825" y="2733298"/>
                <a:ext cx="5948246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)=1</m:t>
                      </m:r>
                    </m:oMath>
                  </m:oMathPara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76D00E62-12A1-0B50-9A51-1452AEA87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25" y="2733298"/>
                <a:ext cx="594824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66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 animBg="1"/>
      <p:bldP spid="20" grpId="0"/>
      <p:bldP spid="22" grpId="0"/>
      <p:bldP spid="24" grpId="0"/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37444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Proving Other identities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1057"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561" y="1989917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1" y="1989917"/>
                <a:ext cx="3672266" cy="729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22DC8D49-EEC4-7110-8CE9-A7127D93CC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7699" y="2709128"/>
                <a:ext cx="3172993" cy="797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22DC8D49-EEC4-7110-8CE9-A7127D93C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99" y="2709128"/>
                <a:ext cx="3172993" cy="7970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01E4AA66-4C7F-EA48-435C-1673F4A079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4198" y="3496359"/>
                <a:ext cx="3172993" cy="797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01E4AA66-4C7F-EA48-435C-1673F4A07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98" y="3496359"/>
                <a:ext cx="3172993" cy="7970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14A76186-7330-EEC5-32F7-C11796C076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74" y="4283034"/>
                <a:ext cx="3172993" cy="797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14A76186-7330-EEC5-32F7-C11796C07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74" y="4283034"/>
                <a:ext cx="3172993" cy="7970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69F7612F-2F1C-02F6-8ED7-0DF0F82F7D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561" y="5110888"/>
                <a:ext cx="3172993" cy="797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69F7612F-2F1C-02F6-8ED7-0DF0F82F7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1" y="5110888"/>
                <a:ext cx="3172993" cy="7970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D13F23A6-BE76-A0AD-F166-61B650DFFA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6997" y="5653369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D13F23A6-BE76-A0AD-F166-61B650DFF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997" y="5653369"/>
                <a:ext cx="3086520" cy="467770"/>
              </a:xfrm>
              <a:prstGeom prst="rect">
                <a:avLst/>
              </a:prstGeom>
              <a:blipFill>
                <a:blip r:embed="rId9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A4EEDBB-CA6C-EA06-CDF7-876580180837}"/>
              </a:ext>
            </a:extLst>
          </p:cNvPr>
          <p:cNvSpPr txBox="1">
            <a:spLocks/>
          </p:cNvSpPr>
          <p:nvPr/>
        </p:nvSpPr>
        <p:spPr>
          <a:xfrm>
            <a:off x="216163" y="6247338"/>
            <a:ext cx="10769870" cy="46777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000" dirty="0"/>
              <a:t>Note: Better to start on the side that is more “complicated” and attempt to simplify it.</a:t>
            </a:r>
          </a:p>
        </p:txBody>
      </p:sp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21" grpId="0"/>
      <p:bldP spid="35" grpId="0"/>
      <p:bldP spid="36" grpId="0"/>
      <p:bldP spid="37" grpId="0"/>
      <p:bldP spid="38" grpId="0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37444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Proving Other identities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1057"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81" y="1989917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1" y="1989917"/>
                <a:ext cx="3672266" cy="729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22DC8D49-EEC4-7110-8CE9-A7127D93CC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37710" y="2799574"/>
                <a:ext cx="3672266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22DC8D49-EEC4-7110-8CE9-A7127D93C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7710" y="2799574"/>
                <a:ext cx="3672266" cy="4677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02DC9E1-0D77-D752-3D6E-8EF775737D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95553" y="3218056"/>
                <a:ext cx="3672266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(1−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02DC9E1-0D77-D752-3D6E-8EF775737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5553" y="3218056"/>
                <a:ext cx="3672266" cy="4677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DA0507F2-3D8A-DE8D-0FD6-4955178FBB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98483" y="3685826"/>
                <a:ext cx="3672266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DA0507F2-3D8A-DE8D-0FD6-4955178FB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8483" y="3685826"/>
                <a:ext cx="3672266" cy="4677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37F7825A-2107-AC5D-B8F4-F46F2F743F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3519" y="4103961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37F7825A-2107-AC5D-B8F4-F46F2F743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19" y="4103961"/>
                <a:ext cx="3086520" cy="467770"/>
              </a:xfrm>
              <a:prstGeom prst="rect">
                <a:avLst/>
              </a:prstGeom>
              <a:blipFill>
                <a:blip r:embed="rId8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010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00846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9A Q1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+3=5−2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1057"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6831" y="2077152"/>
                <a:ext cx="290588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31" y="2077152"/>
                <a:ext cx="2905885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D840DC0-3F2B-CDDA-2A2D-3CFF9AF3C7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2588522"/>
                <a:ext cx="290588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D840DC0-3F2B-CDDA-2A2D-3CFF9AF3C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2588522"/>
                <a:ext cx="2905885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54C5CFA1-CA63-8FB8-B6D2-3DB7310310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7319" y="3082402"/>
                <a:ext cx="290588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54C5CFA1-CA63-8FB8-B6D2-3DB731031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319" y="3082402"/>
                <a:ext cx="2905885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2B7202E-6AFF-4A55-BA8F-C5A4724A09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4250" y="3524224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2B7202E-6AFF-4A55-BA8F-C5A4724A0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50" y="3524224"/>
                <a:ext cx="3086520" cy="467770"/>
              </a:xfrm>
              <a:prstGeom prst="rect">
                <a:avLst/>
              </a:prstGeom>
              <a:blipFill>
                <a:blip r:embed="rId7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90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00846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9A Q3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r>
                              <a:rPr lang="en-AU" sz="20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0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1057"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8266" y="2077152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66" y="2077152"/>
                <a:ext cx="3672266" cy="729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0F3143F1-F07D-5230-36DE-4BBE31200D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65196" y="2590556"/>
                <a:ext cx="3672266" cy="432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=1+2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0F3143F1-F07D-5230-36DE-4BBE3120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196" y="2590556"/>
                <a:ext cx="3672266" cy="432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AB33E9C-6C33-1579-0200-A4991031AB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9386" y="3046985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AB33E9C-6C33-1579-0200-A4991031A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86" y="3046985"/>
                <a:ext cx="3086520" cy="467770"/>
              </a:xfrm>
              <a:prstGeom prst="rect">
                <a:avLst/>
              </a:prstGeom>
              <a:blipFill>
                <a:blip r:embed="rId6"/>
                <a:stretch>
                  <a:fillRect t="-14286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05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00846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9A Q5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=1−2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1057"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2047682"/>
                <a:ext cx="487276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)(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2047682"/>
                <a:ext cx="4872767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A1C60D50-06E5-185F-B0D9-0EC50CA261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4" y="2521601"/>
                <a:ext cx="341189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A1C60D50-06E5-185F-B0D9-0EC50CA26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4" y="2521601"/>
                <a:ext cx="3411890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B9447B6-D392-497A-9F64-6F51E9AB44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637" y="2999834"/>
                <a:ext cx="341189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B9447B6-D392-497A-9F64-6F51E9AB4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37" y="2999834"/>
                <a:ext cx="3411890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5EE7B9-E951-A745-E94E-BC5E2CAACE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637" y="3511204"/>
                <a:ext cx="2671392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5EE7B9-E951-A745-E94E-BC5E2CAAC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37" y="3511204"/>
                <a:ext cx="2671392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632A5CA7-740A-2E03-FCE9-650336128A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8166" y="3999594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632A5CA7-740A-2E03-FCE9-650336128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66" y="3999594"/>
                <a:ext cx="3086520" cy="467770"/>
              </a:xfrm>
              <a:prstGeom prst="rect">
                <a:avLst/>
              </a:prstGeom>
              <a:blipFill>
                <a:blip r:embed="rId8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406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8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00846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9A Q7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1057"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81" y="1989917"/>
                <a:ext cx="27578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1" y="1989917"/>
                <a:ext cx="2757866" cy="729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A6D63B8-2C3A-12CC-3A92-8B28149CE5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0774" y="2781600"/>
                <a:ext cx="27578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A6D63B8-2C3A-12CC-3A92-8B28149CE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74" y="2781600"/>
                <a:ext cx="2757866" cy="729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720CF04-B2C6-B172-820F-B891CD7B0BC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6690" y="3573283"/>
                <a:ext cx="27578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720CF04-B2C6-B172-820F-B891CD7B0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90" y="3573283"/>
                <a:ext cx="2757866" cy="729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7401A33-A067-EB58-BE7A-E86CF02589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4364966"/>
                <a:ext cx="3680228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7401A33-A067-EB58-BE7A-E86CF0258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4364966"/>
                <a:ext cx="3680228" cy="7296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716D348-A863-76AD-177A-3ECF2DBD65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85310" y="5307852"/>
                <a:ext cx="3680228" cy="5431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716D348-A863-76AD-177A-3ECF2DBD6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310" y="5307852"/>
                <a:ext cx="3680228" cy="5431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F6BD5667-52FA-69DB-7FF8-EECAFAD743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6703" y="5764281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F6BD5667-52FA-69DB-7FF8-EECAFAD74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03" y="5764281"/>
                <a:ext cx="3086520" cy="467770"/>
              </a:xfrm>
              <a:prstGeom prst="rect">
                <a:avLst/>
              </a:prstGeom>
              <a:blipFill>
                <a:blip r:embed="rId9"/>
                <a:stretch>
                  <a:fillRect t="-14474" b="-263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90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8" grpId="0"/>
      <p:bldP spid="9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9716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9A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6"/>
                <a:ext cx="9547857" cy="836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6"/>
                <a:ext cx="9547857" cy="836221"/>
              </a:xfrm>
              <a:prstGeom prst="rect">
                <a:avLst/>
              </a:prstGeom>
              <a:blipFill>
                <a:blip r:embed="rId2"/>
                <a:stretch>
                  <a:fillRect l="-958" t="-14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-1" y="1785597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2" y="2215364"/>
                <a:ext cx="3877505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i="1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AU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AU">
                                    <a:latin typeface="Cambria Math" panose="02040503050406030204" pitchFamily="18" charset="0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2" y="2215364"/>
                <a:ext cx="3877505" cy="729604"/>
              </a:xfrm>
              <a:prstGeom prst="rect">
                <a:avLst/>
              </a:prstGeom>
              <a:blipFill>
                <a:blip r:embed="rId3"/>
                <a:stretch>
                  <a:fillRect l="-173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58367" y="3009933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58367" y="3009933"/>
                <a:ext cx="3672266" cy="729604"/>
              </a:xfrm>
              <a:prstGeom prst="rect">
                <a:avLst/>
              </a:prstGeom>
              <a:blipFill>
                <a:blip r:embed="rId4"/>
                <a:stretch>
                  <a:fillRect t="-1681" b="-33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12EA94C-D1BE-F5BC-53A3-C12E177D2B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74966" y="3807820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func>
                                    <m:func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AU" sz="2000">
                                              <a:latin typeface="Cambria Math" panose="02040503050406030204" pitchFamily="18" charset="0"/>
                                            </a:rPr>
                                            <m:t>cos</m:t>
                                          </m:r>
                                        </m:e>
                                        <m:sup>
                                          <m:r>
                                            <a:rPr lang="en-AU" sz="200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12EA94C-D1BE-F5BC-53A3-C12E177D2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4966" y="3807820"/>
                <a:ext cx="3672266" cy="729604"/>
              </a:xfrm>
              <a:prstGeom prst="rect">
                <a:avLst/>
              </a:prstGeom>
              <a:blipFill>
                <a:blip r:embed="rId5"/>
                <a:stretch>
                  <a:fillRect t="-1681" b="-33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2CD1F26B-2EE6-E7C8-BE78-663A3DDC4E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37552" y="4537424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AU" sz="200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2CD1F26B-2EE6-E7C8-BE78-663A3DDC4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7552" y="4537424"/>
                <a:ext cx="3672266" cy="729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E0B74E8-00BD-6F18-08B7-6BC99AB70C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17256" y="5331993"/>
                <a:ext cx="367226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E0B74E8-00BD-6F18-08B7-6BC99AB70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7256" y="5331993"/>
                <a:ext cx="3672266" cy="7296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53C13C3-D0A6-AB31-F792-A87B4E4A22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77142" y="6061597"/>
                <a:ext cx="3672266" cy="4227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53C13C3-D0A6-AB31-F792-A87B4E4A2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7142" y="6061597"/>
                <a:ext cx="3672266" cy="4227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C4AFD1B4-A44C-FB9C-8019-F239F18496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1093" y="6431849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C4AFD1B4-A44C-FB9C-8019-F239F1849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93" y="6431849"/>
                <a:ext cx="3086520" cy="467770"/>
              </a:xfrm>
              <a:prstGeom prst="rect">
                <a:avLst/>
              </a:prstGeom>
              <a:blipFill>
                <a:blip r:embed="rId9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23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8" grpId="0"/>
      <p:bldP spid="9" grpId="0"/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18917</TotalTime>
  <Words>379</Words>
  <Application>Microsoft Office PowerPoint</Application>
  <PresentationFormat>Widescreen</PresentationFormat>
  <Paragraphs>90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317</cp:revision>
  <dcterms:created xsi:type="dcterms:W3CDTF">2022-03-14T04:08:53Z</dcterms:created>
  <dcterms:modified xsi:type="dcterms:W3CDTF">2022-06-15T01:08:17Z</dcterms:modified>
</cp:coreProperties>
</file>