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63" r:id="rId3"/>
    <p:sldId id="443" r:id="rId4"/>
    <p:sldId id="465" r:id="rId5"/>
    <p:sldId id="466" r:id="rId6"/>
    <p:sldId id="468" r:id="rId7"/>
    <p:sldId id="471" r:id="rId8"/>
    <p:sldId id="473" r:id="rId9"/>
    <p:sldId id="474" r:id="rId10"/>
    <p:sldId id="475" r:id="rId11"/>
    <p:sldId id="472" r:id="rId12"/>
    <p:sldId id="467" r:id="rId13"/>
    <p:sldId id="43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76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image" Target="../media/image780.png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Trigonometric Reciprocals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4721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Q14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F20C829-5030-F705-E55E-78B734A553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+1+2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F20C829-5030-F705-E55E-78B734A55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b="-273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7BEF8CF9-0B17-E547-76E6-6D485B09CB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32844" y="1550746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+1+2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7BEF8CF9-0B17-E547-76E6-6D485B09C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2844" y="1550746"/>
                <a:ext cx="5725459" cy="461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926A64A-8913-790C-E6AB-68FF301687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0541" y="2152399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+1+2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4926A64A-8913-790C-E6AB-68FF30168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41" y="2152399"/>
                <a:ext cx="5725459" cy="461724"/>
              </a:xfrm>
              <a:prstGeom prst="rect">
                <a:avLst/>
              </a:prstGeom>
              <a:blipFill>
                <a:blip r:embed="rId4"/>
                <a:stretch>
                  <a:fillRect b="-7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F6EFA3A-CC81-2D98-572E-F4073EA0E4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06198" y="3198138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F6EFA3A-CC81-2D98-572E-F4073EA0E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198" y="3198138"/>
                <a:ext cx="5725459" cy="461724"/>
              </a:xfrm>
              <a:prstGeom prst="rect">
                <a:avLst/>
              </a:prstGeom>
              <a:blipFill>
                <a:blip r:embed="rId5"/>
                <a:stretch>
                  <a:fillRect b="-5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356F546-8787-5943-D853-0B040E4B33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06199" y="4132077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356F546-8787-5943-D853-0B040E4B3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199" y="4132077"/>
                <a:ext cx="5725459" cy="461724"/>
              </a:xfrm>
              <a:prstGeom prst="rect">
                <a:avLst/>
              </a:prstGeom>
              <a:blipFill>
                <a:blip r:embed="rId6"/>
                <a:stretch>
                  <a:fillRect b="-56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4177D86-8812-8F33-53DE-86713B013B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5076392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+1−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64177D86-8812-8F33-53DE-86713B013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76392"/>
                <a:ext cx="5725459" cy="461724"/>
              </a:xfrm>
              <a:prstGeom prst="rect">
                <a:avLst/>
              </a:prstGeom>
              <a:blipFill>
                <a:blip r:embed="rId7"/>
                <a:stretch>
                  <a:fillRect b="-5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620BFF1-1600-E814-CFDC-8815E826BE5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75123" y="6046838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620BFF1-1600-E814-CFDC-8815E826B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5123" y="6046838"/>
                <a:ext cx="5725459" cy="461724"/>
              </a:xfrm>
              <a:prstGeom prst="rect">
                <a:avLst/>
              </a:prstGeom>
              <a:blipFill>
                <a:blip r:embed="rId8"/>
                <a:stretch>
                  <a:fillRect b="-56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B0CE9FB4-3BD9-2162-C5EF-95AC634C49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19260" y="3198138"/>
                <a:ext cx="5725459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func>
                                    <m:func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)(1+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B0CE9FB4-3BD9-2162-C5EF-95AC634C4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260" y="3198138"/>
                <a:ext cx="5725459" cy="461724"/>
              </a:xfrm>
              <a:prstGeom prst="rect">
                <a:avLst/>
              </a:prstGeom>
              <a:blipFill>
                <a:blip r:embed="rId9"/>
                <a:stretch>
                  <a:fillRect b="-7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F48C599-7B18-0680-5ADB-000C092241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25459" y="4335502"/>
                <a:ext cx="3926541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CF48C599-7B18-0680-5ADB-000C09224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459" y="4335502"/>
                <a:ext cx="3926541" cy="461724"/>
              </a:xfrm>
              <a:prstGeom prst="rect">
                <a:avLst/>
              </a:prstGeom>
              <a:blipFill>
                <a:blip r:embed="rId10"/>
                <a:stretch>
                  <a:fillRect b="-486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3627D06B-C46A-5396-F5F7-A47DB5DE9E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02965" y="5320615"/>
                <a:ext cx="2958048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(Proved)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3627D06B-C46A-5396-F5F7-A47DB5DE9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965" y="5320615"/>
                <a:ext cx="2958048" cy="849956"/>
              </a:xfrm>
              <a:prstGeom prst="rect">
                <a:avLst/>
              </a:prstGeom>
              <a:blipFill>
                <a:blip r:embed="rId11"/>
                <a:stretch>
                  <a:fillRect t="-1007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177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198B508-4FC8-4073-E009-0EF22E33AF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cot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=14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−13,    −180°≤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198B508-4FC8-4073-E009-0EF22E33A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3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CBBF8A0-2508-97BC-FD45-3DE035255E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152" y="1272712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cot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=14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−13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6CBBF8A0-2508-97BC-FD45-3DE035255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52" y="1272712"/>
                <a:ext cx="4550805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2D46CD6-C80B-71C7-170C-6DDE6B7076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66248" y="1201347"/>
                <a:ext cx="5401949" cy="58273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2D46CD6-C80B-71C7-170C-6DDE6B707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248" y="1201347"/>
                <a:ext cx="5401949" cy="5827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C2B48F4-2838-82BA-9A8D-5EE514550F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152" y="1705016"/>
                <a:ext cx="490084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cosec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en-A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14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−13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C2B48F4-2838-82BA-9A8D-5EE514550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52" y="1705016"/>
                <a:ext cx="4900840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1D369FC-1493-6CA6-B18C-E752C8CF1F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0405" y="2216386"/>
                <a:ext cx="515062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cose</m:t>
                      </m:r>
                      <m:sSup>
                        <m:sSupPr>
                          <m:ctrlPr>
                            <a:rPr lang="en-AU" sz="24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p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−8−14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1D369FC-1493-6CA6-B18C-E752C8CF1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05" y="2216386"/>
                <a:ext cx="5150628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9E06E2B-712C-A37D-5466-D792B33FFA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27760" y="2662172"/>
                <a:ext cx="515062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</a:rPr>
                        <m:t>cose</m:t>
                      </m:r>
                      <m:sSup>
                        <m:sSupPr>
                          <m:ctrlPr>
                            <a:rPr lang="en-AU" sz="24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p>
                          <m: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−14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+5=0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99E06E2B-712C-A37D-5466-D792B33FF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7760" y="2662172"/>
                <a:ext cx="5150628" cy="5113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4AC30D9-8C22-5281-3138-FEB1205085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82153" y="3463221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+5=0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4AC30D9-8C22-5281-3138-FEB120508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153" y="3463221"/>
                <a:ext cx="3640715" cy="5113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7AED5B3-1D9F-E561-7C99-DE59D4119D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152" y="3868084"/>
                <a:ext cx="515062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+5=0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47AED5B3-1D9F-E561-7C99-DE59D4119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52" y="3868084"/>
                <a:ext cx="5150628" cy="5113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5C26783-BB10-76E6-D864-828DE6B73D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100" y="3104303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Let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cosec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5C26783-BB10-76E6-D864-828DE6B73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" y="3104303"/>
                <a:ext cx="3640715" cy="511370"/>
              </a:xfrm>
              <a:prstGeom prst="rect">
                <a:avLst/>
              </a:prstGeom>
              <a:blipFill>
                <a:blip r:embed="rId11"/>
                <a:stretch>
                  <a:fillRect l="-2513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FE24D99-3FBD-6945-9B76-3EBBA40406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0405" y="4300388"/>
                <a:ext cx="515062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−5)−(4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−5)=0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FE24D99-3FBD-6945-9B76-3EBBA404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05" y="4300388"/>
                <a:ext cx="5150628" cy="5113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649DC9F9-5271-381C-0AE3-A22435EEC2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8658" y="4746174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649DC9F9-5271-381C-0AE3-A22435EEC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58" y="4746174"/>
                <a:ext cx="4256618" cy="5113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0D601C0-C102-625B-ED83-2B3F371497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6162" y="5178478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400" dirty="0"/>
                  <a:t>   or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0D601C0-C102-625B-ED83-2B3F37149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62" y="5178478"/>
                <a:ext cx="4256618" cy="511370"/>
              </a:xfrm>
              <a:prstGeom prst="rect">
                <a:avLst/>
              </a:prstGeom>
              <a:blipFill>
                <a:blip r:embed="rId14"/>
                <a:stretch>
                  <a:fillRect t="-1190" b="-2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FFB216B-DF8A-C87F-7E8F-FB4DCEF235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0359" y="1855475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smtClean="0">
                        <a:latin typeface="Cambria Math" panose="02040503050406030204" pitchFamily="18" charset="0"/>
                      </a:rPr>
                      <m:t>cosec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400" dirty="0"/>
                  <a:t>   or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cosec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AFFB216B-DF8A-C87F-7E8F-FB4DCEF23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359" y="1855475"/>
                <a:ext cx="4256618" cy="511370"/>
              </a:xfrm>
              <a:prstGeom prst="rect">
                <a:avLst/>
              </a:prstGeom>
              <a:blipFill>
                <a:blip r:embed="rId15"/>
                <a:stretch>
                  <a:fillRect t="-1190" b="-25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8B49082-71A3-D46D-D8F8-C47D1DD441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94977" y="2459789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400" dirty="0"/>
                  <a:t>      or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func>
                      </m:den>
                    </m:f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78B49082-71A3-D46D-D8F8-C47D1DD44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977" y="2459789"/>
                <a:ext cx="4256618" cy="511370"/>
              </a:xfrm>
              <a:prstGeom prst="rect">
                <a:avLst/>
              </a:prstGeom>
              <a:blipFill>
                <a:blip r:embed="rId16"/>
                <a:stretch>
                  <a:fillRect t="-1205" b="-265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1ECB8A3F-705D-B797-08DA-5806337624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61884" y="3114414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AU" sz="2400" dirty="0"/>
                  <a:t>      or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1ECB8A3F-705D-B797-08DA-580633762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1884" y="3114414"/>
                <a:ext cx="4256618" cy="511370"/>
              </a:xfrm>
              <a:prstGeom prst="rect">
                <a:avLst/>
              </a:prstGeom>
              <a:blipFill>
                <a:blip r:embed="rId17"/>
                <a:stretch>
                  <a:fillRect t="-2381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20B90DE-0888-8DB9-8108-23058CF0B933}"/>
              </a:ext>
            </a:extLst>
          </p:cNvPr>
          <p:cNvSpPr txBox="1">
            <a:spLocks/>
          </p:cNvSpPr>
          <p:nvPr/>
        </p:nvSpPr>
        <p:spPr>
          <a:xfrm>
            <a:off x="7077540" y="3625784"/>
            <a:ext cx="4256618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(no solutions)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8C1BCF-AC1C-DA05-9B77-F4985EC165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400000">
            <a:off x="8338022" y="2265380"/>
            <a:ext cx="709005" cy="44525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927A5BB0-6BAC-E4DE-D198-826770CC1D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69222" y="5211801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=53.15°, 126.87°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927A5BB0-6BAC-E4DE-D198-826770CC1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222" y="5211801"/>
                <a:ext cx="4256618" cy="51137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90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580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C579E27-ABC3-2033-3800-22E5013329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−1,    −180°≤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C579E27-ABC3-2033-3800-22E501332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30FE72D-A442-4742-090B-EE7E92D298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7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3−</m:t>
                          </m:r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30FE72D-A442-4742-090B-EE7E92D29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7"/>
                <a:ext cx="4550805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FB0C919-CE09-B86F-2C74-64FEF4CA49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1671" y="1345472"/>
                <a:ext cx="5401949" cy="51137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FB0C919-CE09-B86F-2C74-64FEF4CA4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671" y="1345472"/>
                <a:ext cx="5401949" cy="5113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C0EACBE-9CE4-82CD-3490-5360BC1535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8380" y="1780245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C0EACBE-9CE4-82CD-3490-5360BC153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80" y="1780245"/>
                <a:ext cx="4550805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34B727C-CF6F-6D28-EAAF-B8A5222CF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645" y="2291615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=−3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34B727C-CF6F-6D28-EAAF-B8A5222CF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45" y="2291615"/>
                <a:ext cx="4550805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3F46E49-66A2-3DF6-8B4D-3A9DC62BF3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6910" y="2802985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3F46E49-66A2-3DF6-8B4D-3A9DC62BF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10" y="2802985"/>
                <a:ext cx="4550805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5ED43EF-E899-3E78-5DC0-197E03E7AF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9753" y="3543646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5ED43EF-E899-3E78-5DC0-197E03E7A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753" y="3543646"/>
                <a:ext cx="3640715" cy="5113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E63BB41-0131-5417-2ADC-A5119BC598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184728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Let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sec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E63BB41-0131-5417-2ADC-A5119BC59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84728"/>
                <a:ext cx="3640715" cy="511370"/>
              </a:xfrm>
              <a:prstGeom prst="rect">
                <a:avLst/>
              </a:prstGeom>
              <a:blipFill>
                <a:blip r:embed="rId9"/>
                <a:stretch>
                  <a:fillRect l="-2513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B63E65-55EC-F7CF-EC57-BE825EC638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8535" y="4055016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−2=0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5AB63E65-55EC-F7CF-EC57-BE825EC63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535" y="4055016"/>
                <a:ext cx="3640715" cy="5113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E81D6A0-5B69-C1E6-8C58-4560A0EC75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06806" y="4539992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−2)=0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E81D6A0-5B69-C1E6-8C58-4560A0EC7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806" y="4539992"/>
                <a:ext cx="3640715" cy="5113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F12C32F-4811-81B7-80DD-13814EDB60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7000" y="5058197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FF12C32F-4811-81B7-80DD-13814EDB6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000" y="5058197"/>
                <a:ext cx="3640715" cy="5113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83EDA884-990C-D18A-5201-6D9674C3EF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8470" y="5569567"/>
                <a:ext cx="364071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      ,    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83EDA884-990C-D18A-5201-6D9674C3E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470" y="5569567"/>
                <a:ext cx="3640715" cy="511370"/>
              </a:xfrm>
              <a:prstGeom prst="rect">
                <a:avLst/>
              </a:prstGeom>
              <a:blipFill>
                <a:blip r:embed="rId13"/>
                <a:stretch>
                  <a:fillRect b="-32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6D814025-E1E0-F9B0-5A18-D39589350C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1672" y="2035930"/>
                <a:ext cx="45892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400" smtClean="0">
                          <a:latin typeface="Cambria Math" panose="02040503050406030204" pitchFamily="18" charset="0"/>
                        </a:rPr>
                        <m:t>sec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      ,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sec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6D814025-E1E0-F9B0-5A18-D39589350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672" y="2035930"/>
                <a:ext cx="4589250" cy="511370"/>
              </a:xfrm>
              <a:prstGeom prst="rect">
                <a:avLst/>
              </a:prstGeom>
              <a:blipFill>
                <a:blip r:embed="rId14"/>
                <a:stretch>
                  <a:fillRect b="-32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17414D97-17EF-A268-C0BF-4AEDFBF79C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1671" y="2896362"/>
                <a:ext cx="45892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      ,   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17414D97-17EF-A268-C0BF-4AEDFBF79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671" y="2896362"/>
                <a:ext cx="4589250" cy="511370"/>
              </a:xfrm>
              <a:prstGeom prst="rect">
                <a:avLst/>
              </a:prstGeom>
              <a:blipFill>
                <a:blip r:embed="rId15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D3AFB25-FCCF-8986-A9CA-3FE6790D03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3900" y="3882480"/>
                <a:ext cx="45892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=−2     ,      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D3AFB25-FCCF-8986-A9CA-3FE6790D0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900" y="3882480"/>
                <a:ext cx="4589250" cy="511370"/>
              </a:xfrm>
              <a:prstGeom prst="rect">
                <a:avLst/>
              </a:prstGeom>
              <a:blipFill>
                <a:blip r:embed="rId16"/>
                <a:stretch>
                  <a:fillRect b="-32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21D249B-DAF6-925B-BC63-6CF50E33C069}"/>
              </a:ext>
            </a:extLst>
          </p:cNvPr>
          <p:cNvSpPr txBox="1">
            <a:spLocks/>
          </p:cNvSpPr>
          <p:nvPr/>
        </p:nvSpPr>
        <p:spPr>
          <a:xfrm>
            <a:off x="6337987" y="4447251"/>
            <a:ext cx="2106766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(no solutions)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E7976DF4-3FC9-A68D-CC27-D5410E128D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69222" y="5211801"/>
                <a:ext cx="425661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=±60°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E7976DF4-3FC9-A68D-CC27-D5410E128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222" y="5211801"/>
                <a:ext cx="4256618" cy="51137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80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9" grpId="0"/>
      <p:bldP spid="20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</a:t>
            </a:r>
            <a:r>
              <a:rPr lang="en-US" sz="3600">
                <a:latin typeface="+mn-lt"/>
              </a:rPr>
              <a:t>Ex 9E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08D5CD9-3327-FE99-1EBC-F63C0C950916}"/>
              </a:ext>
            </a:extLst>
          </p:cNvPr>
          <p:cNvSpPr/>
          <p:nvPr/>
        </p:nvSpPr>
        <p:spPr>
          <a:xfrm>
            <a:off x="164811" y="791946"/>
            <a:ext cx="10929871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AU" sz="2400" dirty="0"/>
              <a:t>Reciprocals of sin, cos and tan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E4F52C5-944C-C5AA-E735-B963E889DB5D}"/>
                  </a:ext>
                </a:extLst>
              </p:cNvPr>
              <p:cNvSpPr/>
              <p:nvPr/>
            </p:nvSpPr>
            <p:spPr>
              <a:xfrm>
                <a:off x="164811" y="1467386"/>
                <a:ext cx="32387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Reciprocal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AU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E4F52C5-944C-C5AA-E735-B963E889DB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11" y="1467386"/>
                <a:ext cx="3238789" cy="400110"/>
              </a:xfrm>
              <a:prstGeom prst="rect">
                <a:avLst/>
              </a:prstGeom>
              <a:blipFill>
                <a:blip r:embed="rId2"/>
                <a:stretch>
                  <a:fillRect l="-1883" t="-9231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14D2E4B-EA11-037C-81A7-66F1A7905416}"/>
                  </a:ext>
                </a:extLst>
              </p:cNvPr>
              <p:cNvSpPr/>
              <p:nvPr/>
            </p:nvSpPr>
            <p:spPr>
              <a:xfrm>
                <a:off x="164811" y="2220971"/>
                <a:ext cx="32387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Reciprocal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AU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14D2E4B-EA11-037C-81A7-66F1A79054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11" y="2220971"/>
                <a:ext cx="3238789" cy="400110"/>
              </a:xfrm>
              <a:prstGeom prst="rect">
                <a:avLst/>
              </a:prstGeom>
              <a:blipFill>
                <a:blip r:embed="rId3"/>
                <a:stretch>
                  <a:fillRect l="-1883" t="-7576" b="-25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BBE35A-70EB-8B11-939A-D6C9D7D8C118}"/>
                  </a:ext>
                </a:extLst>
              </p:cNvPr>
              <p:cNvSpPr/>
              <p:nvPr/>
            </p:nvSpPr>
            <p:spPr>
              <a:xfrm>
                <a:off x="164811" y="3122671"/>
                <a:ext cx="32387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Reciprocal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AU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BBE35A-70EB-8B11-939A-D6C9D7D8C1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11" y="3122671"/>
                <a:ext cx="3238789" cy="400110"/>
              </a:xfrm>
              <a:prstGeom prst="rect">
                <a:avLst/>
              </a:prstGeom>
              <a:blipFill>
                <a:blip r:embed="rId4"/>
                <a:stretch>
                  <a:fillRect l="-1883" t="-7576" b="-25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F6E2601-EFCD-D0D7-1B08-C73E43E8741B}"/>
                  </a:ext>
                </a:extLst>
              </p:cNvPr>
              <p:cNvSpPr/>
              <p:nvPr/>
            </p:nvSpPr>
            <p:spPr>
              <a:xfrm>
                <a:off x="2260311" y="1332157"/>
                <a:ext cx="1295689" cy="67056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F6E2601-EFCD-D0D7-1B08-C73E43E874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311" y="1332157"/>
                <a:ext cx="1295689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72416BC-651A-B9C7-8BED-B2089840787B}"/>
                  </a:ext>
                </a:extLst>
              </p:cNvPr>
              <p:cNvSpPr/>
              <p:nvPr/>
            </p:nvSpPr>
            <p:spPr>
              <a:xfrm>
                <a:off x="2260311" y="2124252"/>
                <a:ext cx="1295689" cy="67056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72416BC-651A-B9C7-8BED-B208984078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311" y="2124252"/>
                <a:ext cx="1295689" cy="670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0C945FE-07CC-9E81-0432-B03938BEAC01}"/>
                  </a:ext>
                </a:extLst>
              </p:cNvPr>
              <p:cNvSpPr/>
              <p:nvPr/>
            </p:nvSpPr>
            <p:spPr>
              <a:xfrm>
                <a:off x="2260311" y="2947241"/>
                <a:ext cx="1295689" cy="73314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0C945FE-07CC-9E81-0432-B03938BEAC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311" y="2947241"/>
                <a:ext cx="1295689" cy="7331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E0A1229-43FB-546C-325F-20929716DD44}"/>
                  </a:ext>
                </a:extLst>
              </p:cNvPr>
              <p:cNvSpPr/>
              <p:nvPr/>
            </p:nvSpPr>
            <p:spPr>
              <a:xfrm>
                <a:off x="3340100" y="1494354"/>
                <a:ext cx="12956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cosec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E0A1229-43FB-546C-325F-20929716DD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494354"/>
                <a:ext cx="1295689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5724B11-1EF4-17AB-F79F-43FAFBBA7272}"/>
                  </a:ext>
                </a:extLst>
              </p:cNvPr>
              <p:cNvSpPr/>
              <p:nvPr/>
            </p:nvSpPr>
            <p:spPr>
              <a:xfrm>
                <a:off x="3187700" y="2218445"/>
                <a:ext cx="12956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sec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5724B11-1EF4-17AB-F79F-43FAFBBA72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218445"/>
                <a:ext cx="129568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5B442BF-74E3-BC1E-9192-3D9CADF8A8E7}"/>
                  </a:ext>
                </a:extLst>
              </p:cNvPr>
              <p:cNvSpPr/>
              <p:nvPr/>
            </p:nvSpPr>
            <p:spPr>
              <a:xfrm>
                <a:off x="3162589" y="3148295"/>
                <a:ext cx="129568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cot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5B442BF-74E3-BC1E-9192-3D9CADF8A8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589" y="3148295"/>
                <a:ext cx="1295689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2098BCB-0B23-5867-B42F-041359264866}"/>
                  </a:ext>
                </a:extLst>
              </p:cNvPr>
              <p:cNvSpPr/>
              <p:nvPr/>
            </p:nvSpPr>
            <p:spPr>
              <a:xfrm>
                <a:off x="5256135" y="3122671"/>
                <a:ext cx="167973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cotangent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2098BCB-0B23-5867-B42F-0413592648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135" y="3122671"/>
                <a:ext cx="1679730" cy="400110"/>
              </a:xfrm>
              <a:prstGeom prst="rect">
                <a:avLst/>
              </a:prstGeom>
              <a:blipFill>
                <a:blip r:embed="rId11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133DB72-FCBB-D245-CD8C-F5CFCE7B3FDC}"/>
                  </a:ext>
                </a:extLst>
              </p:cNvPr>
              <p:cNvSpPr/>
              <p:nvPr/>
            </p:nvSpPr>
            <p:spPr>
              <a:xfrm>
                <a:off x="5072473" y="2289000"/>
                <a:ext cx="167973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secant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133DB72-FCBB-D245-CD8C-F5CFCE7B3F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473" y="2289000"/>
                <a:ext cx="1679730" cy="400110"/>
              </a:xfrm>
              <a:prstGeom prst="rect">
                <a:avLst/>
              </a:prstGeom>
              <a:blipFill>
                <a:blip r:embed="rId12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46120A1-0087-0856-805A-F5B43A38E097}"/>
                  </a:ext>
                </a:extLst>
              </p:cNvPr>
              <p:cNvSpPr/>
              <p:nvPr/>
            </p:nvSpPr>
            <p:spPr>
              <a:xfrm>
                <a:off x="5072473" y="1467386"/>
                <a:ext cx="167973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cosecant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46120A1-0087-0856-805A-F5B43A38E0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473" y="1467386"/>
                <a:ext cx="1679730" cy="400110"/>
              </a:xfrm>
              <a:prstGeom prst="rect">
                <a:avLst/>
              </a:prstGeom>
              <a:blipFill>
                <a:blip r:embed="rId13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39095E-00D5-7FB4-7FB2-8C5A59FBF427}"/>
                  </a:ext>
                </a:extLst>
              </p:cNvPr>
              <p:cNvSpPr/>
              <p:nvPr/>
            </p:nvSpPr>
            <p:spPr>
              <a:xfrm>
                <a:off x="-703096" y="3871785"/>
                <a:ext cx="6494296" cy="105785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𝑁𝑜𝑡𝑒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: 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AU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C39095E-00D5-7FB4-7FB2-8C5A59FBF4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3096" y="3871785"/>
                <a:ext cx="6494296" cy="10578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91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41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773814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Pythagorean Identity of reciprocal functions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" y="734526"/>
                <a:ext cx="5884984" cy="9067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Recall,</a:t>
                </a:r>
              </a:p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)=1</m:t>
                    </m:r>
                  </m:oMath>
                </a14:m>
                <a:br>
                  <a:rPr lang="en-AU" sz="240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734526"/>
                <a:ext cx="5884984" cy="906705"/>
              </a:xfrm>
              <a:prstGeom prst="rect">
                <a:avLst/>
              </a:prstGeom>
              <a:blipFill>
                <a:blip r:embed="rId2"/>
                <a:stretch>
                  <a:fillRect l="-1554" t="-9396" b="-60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13D7FDE2-B57C-FAF1-A094-ADC1365305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543" y="1797587"/>
                <a:ext cx="280333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Dividing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13D7FDE2-B57C-FAF1-A094-ADC136530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3" y="1797587"/>
                <a:ext cx="2803335" cy="523220"/>
              </a:xfrm>
              <a:prstGeom prst="rect">
                <a:avLst/>
              </a:prstGeom>
              <a:blipFill>
                <a:blip r:embed="rId3"/>
                <a:stretch>
                  <a:fillRect l="-3261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03880" y="2371764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77C6C4B-ACA7-A5D5-4F03-442D55E98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880" y="2371764"/>
                <a:ext cx="5401949" cy="1016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1518" y="3698707"/>
                <a:ext cx="5401949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90B7C383-F806-AAFC-9297-0E4231BE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18" y="3698707"/>
                <a:ext cx="5401949" cy="10161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25559" y="1871669"/>
                <a:ext cx="2803335" cy="5232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Dividing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19DC3717-37F5-62AD-1B35-7B18E7F44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559" y="1871669"/>
                <a:ext cx="2803335" cy="523220"/>
              </a:xfrm>
              <a:prstGeom prst="rect">
                <a:avLst/>
              </a:prstGeom>
              <a:blipFill>
                <a:blip r:embed="rId6"/>
                <a:stretch>
                  <a:fillRect l="-3478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1136" y="2445846"/>
                <a:ext cx="5401949" cy="101613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in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in</m:t>
                                  </m:r>
                                </m:e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B30A14C1-A966-3CD5-74BA-A88CC2635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136" y="2445846"/>
                <a:ext cx="5401949" cy="10161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3688388"/>
                <a:ext cx="5401949" cy="10161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br>
                  <a:rPr lang="en-AU" sz="2400" dirty="0"/>
                </a:br>
                <a:br>
                  <a:rPr lang="en-AU" sz="2400" b="0" dirty="0"/>
                </a:br>
                <a:endParaRPr lang="en-AU" sz="2400" dirty="0"/>
              </a:p>
            </p:txBody>
          </p:sp>
        </mc:Choice>
        <mc:Fallback xmlns=""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256F1D0D-7846-6F98-7334-0F46724D0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88388"/>
                <a:ext cx="5401949" cy="10161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=2,    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3626557-F72E-4FC1-4591-AF581561E4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026" y="1245897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A3626557-F72E-4FC1-4591-AF581561E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26" y="1245897"/>
                <a:ext cx="2245917" cy="7435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012" y="1989398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12" y="1989398"/>
                <a:ext cx="2245917" cy="7435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2634230-6374-3738-A227-74047EA882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453125" y="-529558"/>
            <a:ext cx="708062" cy="56264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308D49D-45BE-D2D9-6A21-098AC66F9C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026" y="2954599"/>
                <a:ext cx="3236696" cy="577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=−2.68, 0.46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5308D49D-45BE-D2D9-6A21-098AC66F9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26" y="2954599"/>
                <a:ext cx="3236696" cy="5779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580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cosec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=4,    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9D865B2E-0BC3-01D4-8F6F-D9BC0240C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5EFC67A0-73D1-524F-4B39-BB81C61A30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8026" y="1245897"/>
                <a:ext cx="2339051" cy="8095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AU" sz="2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5EFC67A0-73D1-524F-4B39-BB81C61A3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26" y="1245897"/>
                <a:ext cx="2339051" cy="8095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012" y="1989398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D9149C6-C780-1C5D-AFFE-BB2D85E2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12" y="1989398"/>
                <a:ext cx="2245917" cy="7435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09148F8-AB0E-2057-0217-F61E321A4D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1119" y="2798947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09148F8-AB0E-2057-0217-F61E321A4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19" y="2798947"/>
                <a:ext cx="2245917" cy="743501"/>
              </a:xfrm>
              <a:prstGeom prst="rect">
                <a:avLst/>
              </a:prstGeom>
              <a:blipFill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E98A22E-2103-A027-9C9E-1D02F0CA8D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1119" y="3608496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E98A22E-2103-A027-9C9E-1D02F0CA8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19" y="3608496"/>
                <a:ext cx="2245917" cy="743501"/>
              </a:xfrm>
              <a:prstGeom prst="rect">
                <a:avLst/>
              </a:prstGeom>
              <a:blipFill>
                <a:blip r:embed="rId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827AB4F-19B9-190B-27DC-0B03E0ABFB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0122" y="3608495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827AB4F-19B9-190B-27DC-0B03E0ABF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122" y="3608495"/>
                <a:ext cx="2245917" cy="743501"/>
              </a:xfrm>
              <a:prstGeom prst="rect">
                <a:avLst/>
              </a:prstGeom>
              <a:blipFill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FA35E77-27D9-3E56-52FF-0633A25557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9325" y="4751371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FA35E77-27D9-3E56-52FF-0633A25557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25" y="4751371"/>
                <a:ext cx="2245917" cy="7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28848F6-259B-C965-598F-7C140B0BA0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85786" y="4622417"/>
                <a:ext cx="2245917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28848F6-259B-C965-598F-7C140B0BA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786" y="4622417"/>
                <a:ext cx="2245917" cy="7435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AC0CE818-C22D-F5AA-BD2C-1F2F11C921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7724" y="5765292"/>
                <a:ext cx="3789814" cy="7435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4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AC0CE818-C22D-F5AA-BD2C-1F2F11C92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24" y="5765292"/>
                <a:ext cx="3789814" cy="7435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55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580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   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645" y="1245898"/>
                <a:ext cx="455080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45" y="1245898"/>
                <a:ext cx="4550805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78733C2-DC87-C153-6AAD-DA679A4700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2645" y="1837912"/>
                <a:ext cx="4550805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            </m:t>
                    </m:r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sec</m:t>
                            </m:r>
                          </m:fName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78733C2-DC87-C153-6AAD-DA679A470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45" y="1837912"/>
                <a:ext cx="4550805" cy="600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C1D284-8749-A4B5-0B3A-1C03FC7054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592" y="2362735"/>
                <a:ext cx="2724864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180°, 360°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9C1D284-8749-A4B5-0B3A-1C03FC705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2" y="2362735"/>
                <a:ext cx="2724864" cy="600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73D3C7D-D25A-495B-6FB0-36BE4AC4CA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4639" y="2362734"/>
                <a:ext cx="2724864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73D3C7D-D25A-495B-6FB0-36BE4AC4C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639" y="2362734"/>
                <a:ext cx="2724864" cy="6004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CA9F27B-257D-19F5-AAD3-41165E7B00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5227" y="2997201"/>
                <a:ext cx="2724864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CA9F27B-257D-19F5-AAD3-41165E7B0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227" y="2997201"/>
                <a:ext cx="2724864" cy="600487"/>
              </a:xfrm>
              <a:prstGeom prst="rect">
                <a:avLst/>
              </a:prstGeom>
              <a:blipFill>
                <a:blip r:embed="rId7"/>
                <a:stretch>
                  <a:fillRect b="-132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259BCDC-06C7-F736-9E68-38F14C9309E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53842" y="3889459"/>
                <a:ext cx="2724864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259BCDC-06C7-F736-9E68-38F14C930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842" y="3889459"/>
                <a:ext cx="2724864" cy="600487"/>
              </a:xfrm>
              <a:prstGeom prst="rect">
                <a:avLst/>
              </a:prstGeom>
              <a:blipFill>
                <a:blip r:embed="rId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8A5A96A3-2F53-C325-AE88-4C26040AB9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47759" y="4893736"/>
                <a:ext cx="3159625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=70.53°, 289.47°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8A5A96A3-2F53-C325-AE88-4C26040AB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759" y="4893736"/>
                <a:ext cx="3159625" cy="6004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B5E536-5024-F2BD-56E2-9E070B235C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8292689" y="1337820"/>
            <a:ext cx="610422" cy="59377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999FF19-241A-3731-AA77-BB297FC6E1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1974" y="5606783"/>
                <a:ext cx="6297503" cy="60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=0, 70.53°, 180°, 289.47°, 360°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999FF19-241A-3731-AA77-BB297FC6E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74" y="5606783"/>
                <a:ext cx="6297503" cy="6004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1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75DA945-4996-4598-139C-7EF27A377A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75DA945-4996-4598-139C-7EF27A377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CC71EBB-9744-44F4-7CF2-B6D99C78FA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2591" y="1477147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𝐿𝐻𝑆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ECC71EBB-9744-44F4-7CF2-B6D99C78F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91" y="1477147"/>
                <a:ext cx="3362825" cy="461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DADC377-CFBF-2145-7D08-FEA8A2B0B0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738" y="1988516"/>
                <a:ext cx="3362825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DADC377-CFBF-2145-7D08-FEA8A2B0B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38" y="1988516"/>
                <a:ext cx="3362825" cy="8499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8CB2E47-58D1-E7F0-2085-A58392D405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9615" y="2886630"/>
                <a:ext cx="3362825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8CB2E47-58D1-E7F0-2085-A58392D40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15" y="2886630"/>
                <a:ext cx="3362825" cy="8499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3EABDE6-8BDD-D9C0-DE1E-E2A657AF43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175" y="3937139"/>
                <a:ext cx="3362825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3EABDE6-8BDD-D9C0-DE1E-E2A657AF4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75" y="3937139"/>
                <a:ext cx="3362825" cy="8499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3695129-5E97-9D89-EBDC-FC449150E8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2138" y="4787095"/>
                <a:ext cx="3362825" cy="657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43695129-5E97-9D89-EBDC-FC449150E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38" y="4787095"/>
                <a:ext cx="3362825" cy="657472"/>
              </a:xfrm>
              <a:prstGeom prst="rect">
                <a:avLst/>
              </a:prstGeom>
              <a:blipFill>
                <a:blip r:embed="rId7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FBD1B224-39E2-0782-4DC2-5AB36C20B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1462" y="5708218"/>
                <a:ext cx="3362825" cy="657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FBD1B224-39E2-0782-4DC2-5AB36C20B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62" y="5708218"/>
                <a:ext cx="3362825" cy="6574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A6D3484-FD93-DE09-CD8D-6F19F4969C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45198" y="6365690"/>
                <a:ext cx="3362825" cy="657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400" dirty="0"/>
                  <a:t> (proved)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A6D3484-FD93-DE09-CD8D-6F19F4969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198" y="6365690"/>
                <a:ext cx="3362825" cy="657472"/>
              </a:xfrm>
              <a:prstGeom prst="rect">
                <a:avLst/>
              </a:prstGeom>
              <a:blipFill>
                <a:blip r:embed="rId9"/>
                <a:stretch>
                  <a:fillRect t="-129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92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580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cot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F0404B2-1B3D-18FF-61C7-40A30AE8D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C127C2B-7B32-BA59-F91F-294C267CC9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2591" y="1477147"/>
                <a:ext cx="3894271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C127C2B-7B32-BA59-F91F-294C267CC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91" y="1477147"/>
                <a:ext cx="3894271" cy="461724"/>
              </a:xfrm>
              <a:prstGeom prst="rect">
                <a:avLst/>
              </a:prstGeom>
              <a:blipFill>
                <a:blip r:embed="rId3"/>
                <a:stretch>
                  <a:fillRect l="-3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E545E1E-067F-412B-1A53-5A89CA8298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983" y="1938871"/>
                <a:ext cx="4553493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4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E545E1E-067F-412B-1A53-5A89CA829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83" y="1938871"/>
                <a:ext cx="4553493" cy="8499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9C057DE-CBA1-2C14-5606-B5367F7C5B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3004022"/>
                <a:ext cx="4553493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9C057DE-CBA1-2C14-5606-B5367F7C5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004022"/>
                <a:ext cx="4553493" cy="8499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F9D9B19-789E-45A6-B454-1BF6F76ABE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735145"/>
                <a:ext cx="2958048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5F9D9B19-789E-45A6-B454-1BF6F76AB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35145"/>
                <a:ext cx="2958048" cy="8499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652B33-255A-8FA1-C6B4-35CD06AE98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4154" y="4372099"/>
                <a:ext cx="2958048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(Proved)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652B33-255A-8FA1-C6B4-35CD06AE9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54" y="4372099"/>
                <a:ext cx="2958048" cy="849956"/>
              </a:xfrm>
              <a:prstGeom prst="rect">
                <a:avLst/>
              </a:prstGeom>
              <a:blipFill>
                <a:blip r:embed="rId7"/>
                <a:stretch>
                  <a:fillRect t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55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4721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9E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7D003D7-6998-FC07-B58D-1006D0B386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cot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>
                                <a:latin typeface="Cambria Math" panose="02040503050406030204" pitchFamily="18" charset="0"/>
                              </a:rPr>
                              <m:t>cot</m:t>
                            </m:r>
                          </m:e>
                          <m:sup>
                            <m:r>
                              <a:rPr lang="en-AU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7D003D7-6998-FC07-B58D-1006D0B38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64C77F1-BEDD-EB3A-268E-93850265F52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15614" y="1402254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𝐿𝐻𝑆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AU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F64C77F1-BEDD-EB3A-268E-93850265F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5614" y="1402254"/>
                <a:ext cx="3362825" cy="461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FBE19F8-5613-2FD0-7230-6666A1F3EC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725" y="1839119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FBE19F8-5613-2FD0-7230-6666A1F3E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25" y="1839119"/>
                <a:ext cx="3362825" cy="461724"/>
              </a:xfrm>
              <a:prstGeom prst="rect">
                <a:avLst/>
              </a:prstGeom>
              <a:blipFill>
                <a:blip r:embed="rId4"/>
                <a:stretch>
                  <a:fillRect b="-4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95458DA-6F7C-5430-BFF9-BEF8A82CB0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725" y="2737708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95458DA-6F7C-5430-BFF9-BEF8A82CB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25" y="2737708"/>
                <a:ext cx="3362825" cy="461724"/>
              </a:xfrm>
              <a:prstGeom prst="rect">
                <a:avLst/>
              </a:prstGeom>
              <a:blipFill>
                <a:blip r:embed="rId5"/>
                <a:stretch>
                  <a:fillRect b="-56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C64A7B9-634E-C96B-BDB8-A2F7AB02D2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4429" y="3788877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AU" sz="2400" b="0" i="0" smtClean="0"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A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i="1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C64A7B9-634E-C96B-BDB8-A2F7AB02D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29" y="3788877"/>
                <a:ext cx="3362825" cy="461724"/>
              </a:xfrm>
              <a:prstGeom prst="rect">
                <a:avLst/>
              </a:prstGeom>
              <a:blipFill>
                <a:blip r:embed="rId6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EDE1023-4EBD-C59D-5827-32B161C426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767" y="4840046"/>
                <a:ext cx="3362825" cy="461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EDE1023-4EBD-C59D-5827-32B161C42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7" y="4840046"/>
                <a:ext cx="3362825" cy="4617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29ED60A-9B1B-4627-F223-6BB114CD92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6817" y="5505578"/>
                <a:ext cx="2958048" cy="8499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𝑅𝐻𝑆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(Proved)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129ED60A-9B1B-4627-F223-6BB114CD9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17" y="5505578"/>
                <a:ext cx="2958048" cy="849956"/>
              </a:xfrm>
              <a:prstGeom prst="rect">
                <a:avLst/>
              </a:prstGeom>
              <a:blipFill>
                <a:blip r:embed="rId8"/>
                <a:stretch>
                  <a:fillRect t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240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21122</TotalTime>
  <Words>693</Words>
  <Application>Microsoft Office PowerPoint</Application>
  <PresentationFormat>Widescreen</PresentationFormat>
  <Paragraphs>124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388</cp:revision>
  <dcterms:created xsi:type="dcterms:W3CDTF">2022-03-14T04:08:53Z</dcterms:created>
  <dcterms:modified xsi:type="dcterms:W3CDTF">2022-07-01T00:29:30Z</dcterms:modified>
</cp:coreProperties>
</file>