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465" r:id="rId3"/>
    <p:sldId id="479" r:id="rId4"/>
    <p:sldId id="480" r:id="rId5"/>
    <p:sldId id="481" r:id="rId6"/>
    <p:sldId id="483" r:id="rId7"/>
    <p:sldId id="482" r:id="rId8"/>
    <p:sldId id="486" r:id="rId9"/>
    <p:sldId id="485" r:id="rId10"/>
    <p:sldId id="43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F655A-D8E8-4A29-B0A1-C5350263F929}" v="148" dt="2022-07-26T03:10:13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252F655A-D8E8-4A29-B0A1-C5350263F929}"/>
    <pc:docChg chg="modSld">
      <pc:chgData name="TAN Mei Yi [Harrisdale Senior High School]" userId="f9f029c9-d743-4d60-9f2c-e74bdec1ab07" providerId="ADAL" clId="{252F655A-D8E8-4A29-B0A1-C5350263F929}" dt="2022-07-26T03:10:13.042" v="167" actId="20577"/>
      <pc:docMkLst>
        <pc:docMk/>
      </pc:docMkLst>
      <pc:sldChg chg="addSp modSp mod modAnim">
        <pc:chgData name="TAN Mei Yi [Harrisdale Senior High School]" userId="f9f029c9-d743-4d60-9f2c-e74bdec1ab07" providerId="ADAL" clId="{252F655A-D8E8-4A29-B0A1-C5350263F929}" dt="2022-07-26T03:10:13.042" v="167" actId="20577"/>
        <pc:sldMkLst>
          <pc:docMk/>
          <pc:sldMk cId="2387476184" sldId="485"/>
        </pc:sldMkLst>
        <pc:spChg chg="mod">
          <ac:chgData name="TAN Mei Yi [Harrisdale Senior High School]" userId="f9f029c9-d743-4d60-9f2c-e74bdec1ab07" providerId="ADAL" clId="{252F655A-D8E8-4A29-B0A1-C5350263F929}" dt="2022-07-26T02:41:16.363" v="86" actId="404"/>
          <ac:spMkLst>
            <pc:docMk/>
            <pc:sldMk cId="2387476184" sldId="485"/>
            <ac:spMk id="7" creationId="{FADE7969-DB9E-5D2B-3DED-FBCA7402F3C1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23.845" v="88" actId="1076"/>
          <ac:spMkLst>
            <pc:docMk/>
            <pc:sldMk cId="2387476184" sldId="485"/>
            <ac:spMk id="8" creationId="{43B923CA-ADC0-9131-03D2-1C551C6E4EED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27.013" v="89" actId="1076"/>
          <ac:spMkLst>
            <pc:docMk/>
            <pc:sldMk cId="2387476184" sldId="485"/>
            <ac:spMk id="9" creationId="{8064921C-5FB4-4769-86CD-A37EA04DEDC7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33.461" v="92" actId="1076"/>
          <ac:spMkLst>
            <pc:docMk/>
            <pc:sldMk cId="2387476184" sldId="485"/>
            <ac:spMk id="10" creationId="{4B14E120-6143-215E-F238-B29EDE0F5549}"/>
          </ac:spMkLst>
        </pc:spChg>
        <pc:spChg chg="mod">
          <ac:chgData name="TAN Mei Yi [Harrisdale Senior High School]" userId="f9f029c9-d743-4d60-9f2c-e74bdec1ab07" providerId="ADAL" clId="{252F655A-D8E8-4A29-B0A1-C5350263F929}" dt="2022-07-26T03:09:35.783" v="146" actId="20577"/>
          <ac:spMkLst>
            <pc:docMk/>
            <pc:sldMk cId="2387476184" sldId="485"/>
            <ac:spMk id="11" creationId="{462DD80D-2DB2-6AEC-A640-5C344BFCBB83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45.109" v="95" actId="1076"/>
          <ac:spMkLst>
            <pc:docMk/>
            <pc:sldMk cId="2387476184" sldId="485"/>
            <ac:spMk id="12" creationId="{BB59EE41-8442-0581-3148-9DA0E15A56A8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48.604" v="96" actId="1076"/>
          <ac:spMkLst>
            <pc:docMk/>
            <pc:sldMk cId="2387476184" sldId="485"/>
            <ac:spMk id="13" creationId="{76F8FCCA-04DD-9DA3-9093-BA4481BB3FB2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51.707" v="97" actId="1076"/>
          <ac:spMkLst>
            <pc:docMk/>
            <pc:sldMk cId="2387476184" sldId="485"/>
            <ac:spMk id="14" creationId="{4EF9E45C-E1A3-1F80-FD05-0DDAC8A29EF6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2:39.004" v="116" actId="1076"/>
          <ac:spMkLst>
            <pc:docMk/>
            <pc:sldMk cId="2387476184" sldId="485"/>
            <ac:spMk id="15" creationId="{52531DE3-0D02-7BC7-B778-69BF93E67901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3:09:39.077" v="148" actId="20577"/>
          <ac:spMkLst>
            <pc:docMk/>
            <pc:sldMk cId="2387476184" sldId="485"/>
            <ac:spMk id="16" creationId="{8E9D0B21-C283-2D5C-66D8-CFA3EC8BCF57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3:10:13.042" v="167" actId="20577"/>
          <ac:spMkLst>
            <pc:docMk/>
            <pc:sldMk cId="2387476184" sldId="485"/>
            <ac:spMk id="17" creationId="{A8EA44DA-6833-5380-2392-F489270A64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26/07/2022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72.png"/><Relationship Id="rId5" Type="http://schemas.openxmlformats.org/officeDocument/2006/relationships/image" Target="../media/image58.pn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Trigonometric Graphs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9H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6" y="758132"/>
                <a:ext cx="7113514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Determine the graph  on the right of the form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6" y="758132"/>
                <a:ext cx="7113514" cy="938732"/>
              </a:xfrm>
              <a:prstGeom prst="rect">
                <a:avLst/>
              </a:prstGeom>
              <a:blipFill>
                <a:blip r:embed="rId2"/>
                <a:stretch>
                  <a:fillRect l="-1372" t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65" y="1670497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Translated to the right by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10∴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65" y="1670497"/>
                <a:ext cx="6090255" cy="412658"/>
              </a:xfrm>
              <a:prstGeom prst="rect">
                <a:avLst/>
              </a:prstGeom>
              <a:blipFill>
                <a:blip r:embed="rId3"/>
                <a:stretch>
                  <a:fillRect l="-1500" t="-2058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BBB2981-7716-9088-3854-708D71BF8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418" y="137914"/>
            <a:ext cx="4420217" cy="24196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64" y="2144091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64" y="2144091"/>
                <a:ext cx="6090255" cy="412658"/>
              </a:xfrm>
              <a:prstGeom prst="rect">
                <a:avLst/>
              </a:prstGeom>
              <a:blipFill>
                <a:blip r:embed="rId5"/>
                <a:stretch>
                  <a:fillRect l="-1500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63E2FD3-698D-F2E1-1562-7F84F70778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1545" y="2762824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−10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63E2FD3-698D-F2E1-1562-7F84F7077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45" y="2762824"/>
                <a:ext cx="6090255" cy="412658"/>
              </a:xfrm>
              <a:prstGeom prst="rect">
                <a:avLst/>
              </a:prstGeom>
              <a:blipFill>
                <a:blip r:embed="rId6"/>
                <a:stretch>
                  <a:fillRect b="-220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E31FCC-D47B-6F2C-8067-AF8C6359E524}"/>
              </a:ext>
            </a:extLst>
          </p:cNvPr>
          <p:cNvSpPr txBox="1">
            <a:spLocks/>
          </p:cNvSpPr>
          <p:nvPr/>
        </p:nvSpPr>
        <p:spPr>
          <a:xfrm>
            <a:off x="5744" y="3176746"/>
            <a:ext cx="6090255" cy="412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>
                <a:solidFill>
                  <a:srgbClr val="002060"/>
                </a:solidFill>
              </a:rPr>
              <a:t>Method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314FD1E-CD22-F3BB-2D9E-3E265D3CF6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4" y="3532456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Substitute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=35,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=2,   2=2</m:t>
                    </m:r>
                    <m:func>
                      <m:func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(25)</m:t>
                        </m:r>
                      </m:e>
                    </m:func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314FD1E-CD22-F3BB-2D9E-3E265D3CF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" y="3532456"/>
                <a:ext cx="6090255" cy="412658"/>
              </a:xfrm>
              <a:prstGeom prst="rect">
                <a:avLst/>
              </a:prstGeom>
              <a:blipFill>
                <a:blip r:embed="rId7"/>
                <a:stretch>
                  <a:fillRect l="-1602" t="-2058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C3959DAA-BD2A-2B8A-5260-3B9CF06812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1545" y="3980297"/>
                <a:ext cx="2922513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C3959DAA-BD2A-2B8A-5260-3B9CF0681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45" y="3980297"/>
                <a:ext cx="2922513" cy="4126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17C078A-3BDC-8953-202F-CB21A7392F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5329" y="4510549"/>
                <a:ext cx="2922513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17C078A-3BDC-8953-202F-CB21A7392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29" y="4510549"/>
                <a:ext cx="2922513" cy="412658"/>
              </a:xfrm>
              <a:prstGeom prst="rect">
                <a:avLst/>
              </a:prstGeom>
              <a:blipFill>
                <a:blip r:embed="rId9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57F8F116-5C65-0A68-EAB3-5D06747222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9500" y="5308471"/>
                <a:ext cx="2922513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57F8F116-5C65-0A68-EAB3-5D0674722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500" y="5308471"/>
                <a:ext cx="2922513" cy="412658"/>
              </a:xfrm>
              <a:prstGeom prst="rect">
                <a:avLst/>
              </a:prstGeom>
              <a:blipFill>
                <a:blip r:embed="rId10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4B3D89DF-66A6-87F2-E1D0-C886D242AB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3943" y="5775322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−10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4B3D89DF-66A6-87F2-E1D0-C886D242A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943" y="5775322"/>
                <a:ext cx="6090255" cy="412658"/>
              </a:xfrm>
              <a:prstGeom prst="rect">
                <a:avLst/>
              </a:prstGeom>
              <a:blipFill>
                <a:blip r:embed="rId11"/>
                <a:stretch>
                  <a:fillRect b="-95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46C3064-CF1C-C8B5-E326-3529EB0042EB}"/>
              </a:ext>
            </a:extLst>
          </p:cNvPr>
          <p:cNvSpPr txBox="1">
            <a:spLocks/>
          </p:cNvSpPr>
          <p:nvPr/>
        </p:nvSpPr>
        <p:spPr>
          <a:xfrm>
            <a:off x="6966858" y="3106765"/>
            <a:ext cx="3809999" cy="412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>
                <a:solidFill>
                  <a:srgbClr val="002060"/>
                </a:solidFill>
              </a:rPr>
              <a:t>Method 2: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343AF8-AA20-E007-382E-950DB33968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1963" y="3515359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343AF8-AA20-E007-382E-950DB3396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963" y="3515359"/>
                <a:ext cx="2639787" cy="452144"/>
              </a:xfrm>
              <a:prstGeom prst="rect">
                <a:avLst/>
              </a:prstGeom>
              <a:blipFill>
                <a:blip r:embed="rId12"/>
                <a:stretch>
                  <a:fillRect l="-3695" t="-18919" b="-243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6415BE8-1BAC-3DAA-1141-CF029238CA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84544" y="4150025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6415BE8-1BAC-3DAA-1141-CF029238C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544" y="4150025"/>
                <a:ext cx="2639787" cy="452144"/>
              </a:xfrm>
              <a:prstGeom prst="rect">
                <a:avLst/>
              </a:prstGeom>
              <a:blipFill>
                <a:blip r:embed="rId13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6B7A4E7F-E52B-540B-1ABA-AF39C973EA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84543" y="4856327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6B7A4E7F-E52B-540B-1ABA-AF39C973E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543" y="4856327"/>
                <a:ext cx="2639787" cy="452144"/>
              </a:xfrm>
              <a:prstGeom prst="rect">
                <a:avLst/>
              </a:prstGeom>
              <a:blipFill>
                <a:blip r:embed="rId14"/>
                <a:stretch>
                  <a:fillRect b="-378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3" grpId="0"/>
      <p:bldP spid="14" grpId="0"/>
      <p:bldP spid="19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6" y="758132"/>
                <a:ext cx="7113514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Determine the graph  on the right of the form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6" y="758132"/>
                <a:ext cx="7113514" cy="938732"/>
              </a:xfrm>
              <a:prstGeom prst="rect">
                <a:avLst/>
              </a:prstGeom>
              <a:blipFill>
                <a:blip r:embed="rId2"/>
                <a:stretch>
                  <a:fillRect l="-1372" t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65" y="1670497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Translated to the right by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=35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65" y="1670497"/>
                <a:ext cx="6090255" cy="412658"/>
              </a:xfrm>
              <a:prstGeom prst="rect">
                <a:avLst/>
              </a:prstGeom>
              <a:blipFill>
                <a:blip r:embed="rId3"/>
                <a:stretch>
                  <a:fillRect l="-1500" t="-2058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BBB2981-7716-9088-3854-708D71BF8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418" y="137914"/>
            <a:ext cx="4420217" cy="24196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64" y="2144091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64" y="2144091"/>
                <a:ext cx="6090255" cy="412658"/>
              </a:xfrm>
              <a:prstGeom prst="rect">
                <a:avLst/>
              </a:prstGeom>
              <a:blipFill>
                <a:blip r:embed="rId5"/>
                <a:stretch>
                  <a:fillRect l="-1500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63E2FD3-698D-F2E1-1562-7F84F70778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1545" y="2762824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−35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063E2FD3-698D-F2E1-1562-7F84F7077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45" y="2762824"/>
                <a:ext cx="6090255" cy="412658"/>
              </a:xfrm>
              <a:prstGeom prst="rect">
                <a:avLst/>
              </a:prstGeom>
              <a:blipFill>
                <a:blip r:embed="rId6"/>
                <a:stretch>
                  <a:fillRect b="-220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343AF8-AA20-E007-382E-950DB33968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44535" y="3363477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44343AF8-AA20-E007-382E-950DB3396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535" y="3363477"/>
                <a:ext cx="2639787" cy="452144"/>
              </a:xfrm>
              <a:prstGeom prst="rect">
                <a:avLst/>
              </a:prstGeom>
              <a:blipFill>
                <a:blip r:embed="rId7"/>
                <a:stretch>
                  <a:fillRect l="-3464" t="-18919" b="-243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6415BE8-1BAC-3DAA-1141-CF029238CA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7116" y="3998143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6415BE8-1BAC-3DAA-1141-CF029238C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116" y="3998143"/>
                <a:ext cx="2639787" cy="452144"/>
              </a:xfrm>
              <a:prstGeom prst="rect">
                <a:avLst/>
              </a:prstGeom>
              <a:blipFill>
                <a:blip r:embed="rId8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6B7A4E7F-E52B-540B-1ABA-AF39C973EA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7115" y="4704445"/>
                <a:ext cx="2639787" cy="452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6B7A4E7F-E52B-540B-1ABA-AF39C973E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115" y="4704445"/>
                <a:ext cx="2639787" cy="452144"/>
              </a:xfrm>
              <a:prstGeom prst="rect">
                <a:avLst/>
              </a:prstGeom>
              <a:blipFill>
                <a:blip r:embed="rId9"/>
                <a:stretch>
                  <a:fillRect b="-378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77D78CB1-39D6-4BA7-52F3-AB24C12923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79272" y="5468168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−35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77D78CB1-39D6-4BA7-52F3-AB24C1292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272" y="5468168"/>
                <a:ext cx="6090255" cy="412658"/>
              </a:xfrm>
              <a:prstGeom prst="rect">
                <a:avLst/>
              </a:prstGeom>
              <a:blipFill>
                <a:blip r:embed="rId10"/>
                <a:stretch>
                  <a:fillRect b="-941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91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3" grpId="0"/>
      <p:bldP spid="29" grpId="0"/>
      <p:bldP spid="30" grpId="0"/>
      <p:bldP spid="31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43073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9H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47" y="2790372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7" y="2790372"/>
                <a:ext cx="6090255" cy="412658"/>
              </a:xfrm>
              <a:prstGeom prst="rect">
                <a:avLst/>
              </a:prstGeom>
              <a:blipFill>
                <a:blip r:embed="rId2"/>
                <a:stretch>
                  <a:fillRect l="-150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98802DE8-3225-6A53-575D-D92194D8E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375" y="14909"/>
            <a:ext cx="9056362" cy="25323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5D8F415-2378-93B3-C881-B8AEA9C9B5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34477" y="3203030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5D8F415-2378-93B3-C881-B8AEA9C9B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477" y="3203030"/>
                <a:ext cx="2398490" cy="507999"/>
              </a:xfrm>
              <a:prstGeom prst="rect">
                <a:avLst/>
              </a:prstGeom>
              <a:blipFill>
                <a:blip r:embed="rId4"/>
                <a:stretch>
                  <a:fillRect l="-4071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2D8CE4BC-F1BA-1A67-6EBE-E48AE658F3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31492" y="3711029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2D8CE4BC-F1BA-1A67-6EBE-E48AE658F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492" y="3711029"/>
                <a:ext cx="2398490" cy="507999"/>
              </a:xfrm>
              <a:prstGeom prst="rect">
                <a:avLst/>
              </a:prstGeom>
              <a:blipFill>
                <a:blip r:embed="rId5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92BE016-41DD-E858-A447-A0237BA75D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5368" y="4727027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92BE016-41DD-E858-A447-A0237BA75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368" y="4727027"/>
                <a:ext cx="2398490" cy="507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F34D84E-DAA3-713D-BECE-3940A34DD7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34477" y="5415232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F34D84E-DAA3-713D-BECE-3940A34DD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477" y="5415232"/>
                <a:ext cx="2398490" cy="507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FB72EB3-2D52-FA13-EFE5-A07E23A67B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43482" y="2838042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FB72EB3-2D52-FA13-EFE5-A07E23A67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482" y="2838042"/>
                <a:ext cx="6090255" cy="412658"/>
              </a:xfrm>
              <a:prstGeom prst="rect">
                <a:avLst/>
              </a:prstGeom>
              <a:blipFill>
                <a:blip r:embed="rId8"/>
                <a:stretch>
                  <a:fillRect l="-1502" t="-20896" b="-37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57ED34B-5C67-A032-08FF-5A344A68F8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9448" y="3380445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57ED34B-5C67-A032-08FF-5A344A68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448" y="3380445"/>
                <a:ext cx="2398490" cy="507999"/>
              </a:xfrm>
              <a:prstGeom prst="rect">
                <a:avLst/>
              </a:prstGeom>
              <a:blipFill>
                <a:blip r:embed="rId9"/>
                <a:stretch>
                  <a:fillRect l="-3807" t="-16867" b="-10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11585341-0D27-FD5F-8626-A61546E2E2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89364" y="3861423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11585341-0D27-FD5F-8626-A61546E2E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364" y="3861423"/>
                <a:ext cx="2398490" cy="507999"/>
              </a:xfrm>
              <a:prstGeom prst="rect">
                <a:avLst/>
              </a:prstGeom>
              <a:blipFill>
                <a:blip r:embed="rId10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47E7F749-BEC4-D0A3-1A41-E63AE509D1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89364" y="4666743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47E7F749-BEC4-D0A3-1A41-E63AE509D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364" y="4666743"/>
                <a:ext cx="2398490" cy="507999"/>
              </a:xfrm>
              <a:prstGeom prst="rect">
                <a:avLst/>
              </a:prstGeom>
              <a:blipFill>
                <a:blip r:embed="rId11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D54833BA-4FEB-918C-6FD0-8882955797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59033" y="5472063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D54833BA-4FEB-918C-6FD0-888295579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033" y="5472063"/>
                <a:ext cx="2398490" cy="507999"/>
              </a:xfrm>
              <a:prstGeom prst="rect">
                <a:avLst/>
              </a:prstGeom>
              <a:blipFill>
                <a:blip r:embed="rId12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690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7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43073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9H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47" y="2790372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091B219-321D-EF52-3C92-9AC4EE66B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7" y="2790372"/>
                <a:ext cx="5312639" cy="288622"/>
              </a:xfrm>
              <a:prstGeom prst="rect">
                <a:avLst/>
              </a:prstGeom>
              <a:blipFill>
                <a:blip r:embed="rId2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38931E7-A0CE-C4B6-A2A0-0B325325E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168" y="60446"/>
            <a:ext cx="7868748" cy="23148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905DEB02-A03C-9CEE-6598-78EC43FF67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77960" y="3242313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Translated to the right by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905DEB02-A03C-9CEE-6598-78EC43FF6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960" y="3242313"/>
                <a:ext cx="6090255" cy="412658"/>
              </a:xfrm>
              <a:prstGeom prst="rect">
                <a:avLst/>
              </a:prstGeom>
              <a:blipFill>
                <a:blip r:embed="rId4"/>
                <a:stretch>
                  <a:fillRect l="-1502" t="-2058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5467737-E41D-B086-1B09-A5B2B7E41C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7374" y="3818290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5467737-E41D-B086-1B09-A5B2B7E41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374" y="3818290"/>
                <a:ext cx="2398490" cy="507999"/>
              </a:xfrm>
              <a:prstGeom prst="rect">
                <a:avLst/>
              </a:prstGeom>
              <a:blipFill>
                <a:blip r:embed="rId5"/>
                <a:stretch>
                  <a:fillRect l="-4071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293B3B66-6EFD-6FB5-C738-ED1E177974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3463" y="4333546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293B3B66-6EFD-6FB5-C738-ED1E17797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463" y="4333546"/>
                <a:ext cx="2398490" cy="507999"/>
              </a:xfrm>
              <a:prstGeom prst="rect">
                <a:avLst/>
              </a:prstGeom>
              <a:blipFill>
                <a:blip r:embed="rId6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1C4B18C0-E35D-7665-F1F6-FF4B525728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3463" y="5266120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1C4B18C0-E35D-7665-F1F6-FF4B52572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463" y="5266120"/>
                <a:ext cx="2398490" cy="507999"/>
              </a:xfrm>
              <a:prstGeom prst="rect">
                <a:avLst/>
              </a:prstGeom>
              <a:blipFill>
                <a:blip r:embed="rId7"/>
                <a:stretch>
                  <a:fillRect b="-228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856883B7-3EC4-6495-6F47-410224425B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0486" y="6103354"/>
                <a:ext cx="3581809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856883B7-3EC4-6495-6F47-410224425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486" y="6103354"/>
                <a:ext cx="3581809" cy="412658"/>
              </a:xfrm>
              <a:prstGeom prst="rect">
                <a:avLst/>
              </a:prstGeom>
              <a:blipFill>
                <a:blip r:embed="rId8"/>
                <a:stretch>
                  <a:fillRect b="-95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AA93828-8852-D47F-F640-17767AAC2D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12295" y="2748619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Dilated parallel to y-axis by </a:t>
                </a:r>
                <a14:m>
                  <m:oMath xmlns:m="http://schemas.openxmlformats.org/officeDocument/2006/math">
                    <m:r>
                      <a:rPr lang="en-AU" sz="24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AA93828-8852-D47F-F640-17767AAC2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295" y="2748619"/>
                <a:ext cx="5312639" cy="288622"/>
              </a:xfrm>
              <a:prstGeom prst="rect">
                <a:avLst/>
              </a:prstGeom>
              <a:blipFill>
                <a:blip r:embed="rId9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70336B5-11E8-FB92-32D4-DACDC23641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02088" y="3200560"/>
                <a:ext cx="6090255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Translated to the right by </a:t>
                </a:r>
                <a14:m>
                  <m:oMath xmlns:m="http://schemas.openxmlformats.org/officeDocument/2006/math">
                    <m:r>
                      <a:rPr lang="en-AU" sz="24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970336B5-11E8-FB92-32D4-DACDC2364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088" y="3200560"/>
                <a:ext cx="6090255" cy="412658"/>
              </a:xfrm>
              <a:prstGeom prst="rect">
                <a:avLst/>
              </a:prstGeom>
              <a:blipFill>
                <a:blip r:embed="rId10"/>
                <a:stretch>
                  <a:fillRect l="-1502" t="-2058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98DBEA5E-02E8-3FA8-F71C-346D0520FA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37426" y="3592478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98DBEA5E-02E8-3FA8-F71C-346D0520F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426" y="3592478"/>
                <a:ext cx="2398490" cy="507999"/>
              </a:xfrm>
              <a:prstGeom prst="rect">
                <a:avLst/>
              </a:prstGeom>
              <a:blipFill>
                <a:blip r:embed="rId11"/>
                <a:stretch>
                  <a:fillRect l="-3807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E190FD74-E94E-884A-2517-34A469D833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13515" y="4072289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E190FD74-E94E-884A-2517-34A469D83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515" y="4072289"/>
                <a:ext cx="2398490" cy="507999"/>
              </a:xfrm>
              <a:prstGeom prst="rect">
                <a:avLst/>
              </a:prstGeom>
              <a:blipFill>
                <a:blip r:embed="rId12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E91EE70-BBCB-642F-2BA2-B6C831D1EE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39292" y="5039359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E91EE70-BBCB-642F-2BA2-B6C831D1E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292" y="5039359"/>
                <a:ext cx="2398490" cy="507999"/>
              </a:xfrm>
              <a:prstGeom prst="rect">
                <a:avLst/>
              </a:prstGeom>
              <a:blipFill>
                <a:blip r:embed="rId13"/>
                <a:stretch>
                  <a:fillRect b="-228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3DF94077-ABF3-BDD9-1BBE-17985FF1C3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54107" y="5897025"/>
                <a:ext cx="3581809" cy="4126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3DF94077-ABF3-BDD9-1BBE-17985FF1C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107" y="5897025"/>
                <a:ext cx="3581809" cy="412658"/>
              </a:xfrm>
              <a:prstGeom prst="rect">
                <a:avLst/>
              </a:prstGeom>
              <a:blipFill>
                <a:blip r:embed="rId14"/>
                <a:stretch>
                  <a:fillRect b="-95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75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019762-0445-1383-0691-770841B056EF}"/>
              </a:ext>
            </a:extLst>
          </p:cNvPr>
          <p:cNvGrpSpPr/>
          <p:nvPr/>
        </p:nvGrpSpPr>
        <p:grpSpPr>
          <a:xfrm>
            <a:off x="3178629" y="0"/>
            <a:ext cx="8812564" cy="2955922"/>
            <a:chOff x="3684233" y="0"/>
            <a:chExt cx="8306960" cy="263879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161579-1531-328E-0E20-81AF5D9FE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4234" y="0"/>
              <a:ext cx="8306959" cy="2638793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804923-840E-CB72-1DD3-FEE55BB7AC8F}"/>
                </a:ext>
              </a:extLst>
            </p:cNvPr>
            <p:cNvSpPr/>
            <p:nvPr/>
          </p:nvSpPr>
          <p:spPr>
            <a:xfrm>
              <a:off x="3684233" y="2351314"/>
              <a:ext cx="5514195" cy="2874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21C67EE-B879-704D-B506-BEB96FD1F8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667300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Maximum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21C67EE-B879-704D-B506-BEB96FD1F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67300"/>
                <a:ext cx="5312639" cy="288622"/>
              </a:xfrm>
              <a:prstGeom prst="rect">
                <a:avLst/>
              </a:prstGeom>
              <a:blipFill>
                <a:blip r:embed="rId3"/>
                <a:stretch>
                  <a:fillRect l="-1722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D1C24D10-4920-36C4-A804-A235023874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067753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Minimum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D1C24D10-4920-36C4-A804-A23502387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7753"/>
                <a:ext cx="5312639" cy="288622"/>
              </a:xfrm>
              <a:prstGeom prst="rect">
                <a:avLst/>
              </a:prstGeom>
              <a:blipFill>
                <a:blip r:embed="rId4"/>
                <a:stretch>
                  <a:fillRect l="-1722" t="-29167" b="-9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4B3096D-22DE-27F6-93EC-A29CF7EEBB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483186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Mean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4B3096D-22DE-27F6-93EC-A29CF7EEB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83186"/>
                <a:ext cx="5312639" cy="288622"/>
              </a:xfrm>
              <a:prstGeom prst="rect">
                <a:avLst/>
              </a:prstGeom>
              <a:blipFill>
                <a:blip r:embed="rId5"/>
                <a:stretch>
                  <a:fillRect l="-1722" t="-29167" b="-9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FB9D90AA-2E2A-0351-2C03-96D12548B9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868659"/>
                <a:ext cx="1632857" cy="451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FB9D90AA-2E2A-0351-2C03-96D12548B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68659"/>
                <a:ext cx="1632857" cy="4516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111B1F92-2592-59C1-4845-EF4BED2439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00" y="4245718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Amplitude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111B1F92-2592-59C1-4845-EF4BED243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245718"/>
                <a:ext cx="3570514" cy="288622"/>
              </a:xfrm>
              <a:prstGeom prst="rect">
                <a:avLst/>
              </a:prstGeom>
              <a:blipFill>
                <a:blip r:embed="rId7"/>
                <a:stretch>
                  <a:fillRect l="-2735" t="-29167" b="-9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8706A0D1-A3B7-C678-0EC6-1187B01C8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6428" y="4734608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=365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8706A0D1-A3B7-C678-0EC6-1187B01C8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28" y="4734608"/>
                <a:ext cx="3570514" cy="288622"/>
              </a:xfrm>
              <a:prstGeom prst="rect">
                <a:avLst/>
              </a:prstGeom>
              <a:blipFill>
                <a:blip r:embed="rId8"/>
                <a:stretch>
                  <a:fillRect l="-273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BEC8F146-5571-CCF4-5204-FCFD5AFFC9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6428" y="5223498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=365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BEC8F146-5571-CCF4-5204-FCFD5AFFC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28" y="5223498"/>
                <a:ext cx="2398490" cy="507999"/>
              </a:xfrm>
              <a:prstGeom prst="rect">
                <a:avLst/>
              </a:prstGeom>
              <a:blipFill>
                <a:blip r:embed="rId9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6AD1381B-6E62-7157-6188-BAB4BC2977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0139" y="6059026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6AD1381B-6E62-7157-6188-BAB4BC29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139" y="6059026"/>
                <a:ext cx="2398490" cy="507999"/>
              </a:xfrm>
              <a:prstGeom prst="rect">
                <a:avLst/>
              </a:prstGeom>
              <a:blipFill>
                <a:blip r:embed="rId10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7D9E449B-9C16-32F7-D32A-1AD40D70AA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19866" y="5972230"/>
                <a:ext cx="5849817" cy="885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365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7D9E449B-9C16-32F7-D32A-1AD40D70A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866" y="5972230"/>
                <a:ext cx="5849817" cy="8857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37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43073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9H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F43101-2AD2-F0EE-8992-EF6911678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619" y="24401"/>
            <a:ext cx="8421275" cy="24387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DF1E9A-95AA-8192-D189-58E499F6AD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2467115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Maximum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DF1E9A-95AA-8192-D189-58E499F6A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2467115"/>
                <a:ext cx="5312639" cy="288622"/>
              </a:xfrm>
              <a:prstGeom prst="rect">
                <a:avLst/>
              </a:prstGeom>
              <a:blipFill>
                <a:blip r:embed="rId3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F9EAEE3-EF95-EE98-8242-FD00E39BE6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2867568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Minimum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F9EAEE3-EF95-EE98-8242-FD00E39BE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2867568"/>
                <a:ext cx="5312639" cy="288622"/>
              </a:xfrm>
              <a:prstGeom prst="rect">
                <a:avLst/>
              </a:prstGeom>
              <a:blipFill>
                <a:blip r:embed="rId4"/>
                <a:stretch>
                  <a:fillRect l="-1720" t="-29167" b="-9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082773C-E684-65EC-7EA3-D8A46932A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3283001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Mean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082773C-E684-65EC-7EA3-D8A46932A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3283001"/>
                <a:ext cx="5312639" cy="288622"/>
              </a:xfrm>
              <a:prstGeom prst="rect">
                <a:avLst/>
              </a:prstGeom>
              <a:blipFill>
                <a:blip r:embed="rId5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2AA148A5-786E-8B01-1569-179487FAA7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3668474"/>
                <a:ext cx="1632857" cy="451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2AA148A5-786E-8B01-1569-179487FAA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3668474"/>
                <a:ext cx="1632857" cy="4516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7A72C50-6B02-A904-63FC-C59A9A46C2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880" y="4045533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Amplitude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7A72C50-6B02-A904-63FC-C59A9A46C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0" y="4045533"/>
                <a:ext cx="3570514" cy="288622"/>
              </a:xfrm>
              <a:prstGeom prst="rect">
                <a:avLst/>
              </a:prstGeom>
              <a:blipFill>
                <a:blip r:embed="rId7"/>
                <a:stretch>
                  <a:fillRect l="-273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E69E6BF-5F21-A439-C574-DB34A7D732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4594002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E69E6BF-5F21-A439-C574-DB34A7D73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4594002"/>
                <a:ext cx="3570514" cy="288622"/>
              </a:xfrm>
              <a:prstGeom prst="rect">
                <a:avLst/>
              </a:prstGeom>
              <a:blipFill>
                <a:blip r:embed="rId8"/>
                <a:stretch>
                  <a:fillRect l="-273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2167AB-16A1-4789-9742-510A18E47D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5082892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2167AB-16A1-4789-9742-510A18E47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5082892"/>
                <a:ext cx="2398490" cy="507999"/>
              </a:xfrm>
              <a:prstGeom prst="rect">
                <a:avLst/>
              </a:prstGeom>
              <a:blipFill>
                <a:blip r:embed="rId9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59753663-3939-3DE5-EE5F-429DDB7EAB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5791159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59753663-3939-3DE5-EE5F-429DDB7EA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5791159"/>
                <a:ext cx="2398490" cy="507999"/>
              </a:xfrm>
              <a:prstGeom prst="rect">
                <a:avLst/>
              </a:prstGeom>
              <a:blipFill>
                <a:blip r:embed="rId10"/>
                <a:stretch>
                  <a:fillRect b="-228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821317A-3B70-5D64-97F3-1286734E74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6355115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Translated right by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821317A-3B70-5D64-97F3-1286734E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6355115"/>
                <a:ext cx="5312639" cy="288622"/>
              </a:xfrm>
              <a:prstGeom prst="rect">
                <a:avLst/>
              </a:prstGeom>
              <a:blipFill>
                <a:blip r:embed="rId11"/>
                <a:stretch>
                  <a:fillRect l="-1837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373D635B-9273-BEBA-F4B4-63FD880B36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2308" y="6099546"/>
                <a:ext cx="3697920" cy="972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+7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373D635B-9273-BEBA-F4B4-63FD880B3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308" y="6099546"/>
                <a:ext cx="3697920" cy="9723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6" grpId="0"/>
      <p:bldP spid="17" grpId="0"/>
      <p:bldP spid="18" grpId="0"/>
      <p:bldP spid="19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43073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9H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F43101-2AD2-F0EE-8992-EF6911678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619" y="24401"/>
            <a:ext cx="8421275" cy="24387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DF1E9A-95AA-8192-D189-58E499F6AD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2467115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Maximum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DF1E9A-95AA-8192-D189-58E499F6A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2467115"/>
                <a:ext cx="5312639" cy="288622"/>
              </a:xfrm>
              <a:prstGeom prst="rect">
                <a:avLst/>
              </a:prstGeom>
              <a:blipFill>
                <a:blip r:embed="rId3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F9EAEE3-EF95-EE98-8242-FD00E39BE6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2867568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Minimum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F9EAEE3-EF95-EE98-8242-FD00E39BE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2867568"/>
                <a:ext cx="5312639" cy="288622"/>
              </a:xfrm>
              <a:prstGeom prst="rect">
                <a:avLst/>
              </a:prstGeom>
              <a:blipFill>
                <a:blip r:embed="rId4"/>
                <a:stretch>
                  <a:fillRect l="-1720" t="-29167" b="-9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082773C-E684-65EC-7EA3-D8A46932A4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3283001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Mean value of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082773C-E684-65EC-7EA3-D8A46932A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3283001"/>
                <a:ext cx="5312639" cy="288622"/>
              </a:xfrm>
              <a:prstGeom prst="rect">
                <a:avLst/>
              </a:prstGeom>
              <a:blipFill>
                <a:blip r:embed="rId5"/>
                <a:stretch>
                  <a:fillRect l="-172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2AA148A5-786E-8B01-1569-179487FAA7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0320" y="3668474"/>
                <a:ext cx="1632857" cy="451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2AA148A5-786E-8B01-1569-179487FAA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20" y="3668474"/>
                <a:ext cx="1632857" cy="4516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7A72C50-6B02-A904-63FC-C59A9A46C2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880" y="4045533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Amplitude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7A72C50-6B02-A904-63FC-C59A9A46C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0" y="4045533"/>
                <a:ext cx="3570514" cy="288622"/>
              </a:xfrm>
              <a:prstGeom prst="rect">
                <a:avLst/>
              </a:prstGeom>
              <a:blipFill>
                <a:blip r:embed="rId7"/>
                <a:stretch>
                  <a:fillRect l="-273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E69E6BF-5F21-A439-C574-DB34A7D732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4594002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=60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E69E6BF-5F21-A439-C574-DB34A7D73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4594002"/>
                <a:ext cx="3570514" cy="288622"/>
              </a:xfrm>
              <a:prstGeom prst="rect">
                <a:avLst/>
              </a:prstGeom>
              <a:blipFill>
                <a:blip r:embed="rId8"/>
                <a:stretch>
                  <a:fillRect l="-2730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2167AB-16A1-4789-9742-510A18E47D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5082892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2167AB-16A1-4789-9742-510A18E47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5082892"/>
                <a:ext cx="2398490" cy="507999"/>
              </a:xfrm>
              <a:prstGeom prst="rect">
                <a:avLst/>
              </a:prstGeom>
              <a:blipFill>
                <a:blip r:embed="rId9"/>
                <a:stretch>
                  <a:fillRect b="-33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59753663-3939-3DE5-EE5F-429DDB7EAB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5791159"/>
                <a:ext cx="2398490" cy="5079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59753663-3939-3DE5-EE5F-429DDB7EA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5791159"/>
                <a:ext cx="2398490" cy="507999"/>
              </a:xfrm>
              <a:prstGeom prst="rect">
                <a:avLst/>
              </a:prstGeom>
              <a:blipFill>
                <a:blip r:embed="rId10"/>
                <a:stretch>
                  <a:fillRect b="-228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821317A-3B70-5D64-97F3-1286734E74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257" y="6355115"/>
                <a:ext cx="531263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Translated right by </a:t>
                </a:r>
                <a14:m>
                  <m:oMath xmlns:m="http://schemas.openxmlformats.org/officeDocument/2006/math">
                    <m:r>
                      <a:rPr lang="en-AU" sz="24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=−10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821317A-3B70-5D64-97F3-1286734E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" y="6355115"/>
                <a:ext cx="5312639" cy="288622"/>
              </a:xfrm>
              <a:prstGeom prst="rect">
                <a:avLst/>
              </a:prstGeom>
              <a:blipFill>
                <a:blip r:embed="rId11"/>
                <a:stretch>
                  <a:fillRect l="-1837" t="-29787"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373D635B-9273-BEBA-F4B4-63FD880B36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2307" y="6099546"/>
                <a:ext cx="4732063" cy="9723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−10</m:t>
                                  </m:r>
                                </m:e>
                              </m:d>
                            </m:e>
                          </m:d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+7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373D635B-9273-BEBA-F4B4-63FD880B3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307" y="6099546"/>
                <a:ext cx="4732063" cy="9723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4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6" grpId="0"/>
      <p:bldP spid="17" grpId="0"/>
      <p:bldP spid="18" grpId="0"/>
      <p:bldP spid="19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43073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9H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6648C8-F8D6-CC11-E362-96FD55D89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66"/>
          <a:stretch/>
        </p:blipFill>
        <p:spPr>
          <a:xfrm>
            <a:off x="1" y="656838"/>
            <a:ext cx="8285698" cy="55443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ADE7969-DB9E-5D2B-3DED-FBCA7402F3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4642" y="1053441"/>
                <a:ext cx="401767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dirty="0">
                    <a:solidFill>
                      <a:srgbClr val="002060"/>
                    </a:solidFill>
                  </a:rPr>
                  <a:t>Maximum value of graph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ADE7969-DB9E-5D2B-3DED-FBCA7402F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642" y="1053441"/>
                <a:ext cx="4017679" cy="288622"/>
              </a:xfrm>
              <a:prstGeom prst="rect">
                <a:avLst/>
              </a:prstGeom>
              <a:blipFill>
                <a:blip r:embed="rId3"/>
                <a:stretch>
                  <a:fillRect l="-1366" t="-21277" b="-531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43B923CA-ADC0-9131-03D2-1C551C6E4E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2003" y="1370342"/>
                <a:ext cx="401767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dirty="0">
                    <a:solidFill>
                      <a:srgbClr val="002060"/>
                    </a:solidFill>
                  </a:rPr>
                  <a:t>Minimum value of graph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43B923CA-ADC0-9131-03D2-1C551C6E4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003" y="1370342"/>
                <a:ext cx="4017679" cy="288622"/>
              </a:xfrm>
              <a:prstGeom prst="rect">
                <a:avLst/>
              </a:prstGeom>
              <a:blipFill>
                <a:blip r:embed="rId4"/>
                <a:stretch>
                  <a:fillRect l="-1214" t="-21277" b="-531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064921C-5FB4-4769-86CD-A37EA04DED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2003" y="1658964"/>
                <a:ext cx="4017679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dirty="0">
                    <a:solidFill>
                      <a:srgbClr val="002060"/>
                    </a:solidFill>
                  </a:rPr>
                  <a:t>Mean value of graph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064921C-5FB4-4769-86CD-A37EA04DE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003" y="1658964"/>
                <a:ext cx="4017679" cy="288622"/>
              </a:xfrm>
              <a:prstGeom prst="rect">
                <a:avLst/>
              </a:prstGeom>
              <a:blipFill>
                <a:blip r:embed="rId5"/>
                <a:stretch>
                  <a:fillRect l="-1214" t="-19149" b="-531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14E120-6143-215E-F238-B29EDE0F55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14413" y="1982796"/>
                <a:ext cx="1632857" cy="451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B14E120-6143-215E-F238-B29EDE0F5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413" y="1982796"/>
                <a:ext cx="1632857" cy="4516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62DD80D-2DB2-6AEC-A640-5C344BFCBB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1822" y="2325313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b="0" dirty="0">
                    <a:solidFill>
                      <a:srgbClr val="002060"/>
                    </a:solidFill>
                  </a:rPr>
                  <a:t>Amplitude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62DD80D-2DB2-6AEC-A640-5C344BFCB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822" y="2325313"/>
                <a:ext cx="3570514" cy="288622"/>
              </a:xfrm>
              <a:prstGeom prst="rect">
                <a:avLst/>
              </a:prstGeom>
              <a:blipFill>
                <a:blip r:embed="rId7"/>
                <a:stretch>
                  <a:fillRect l="-1365" t="-1875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B59EE41-8442-0581-3148-9DA0E15A56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86422" y="2692603"/>
                <a:ext cx="4088837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b="0" dirty="0">
                    <a:solidFill>
                      <a:srgbClr val="002060"/>
                    </a:solidFill>
                  </a:rPr>
                  <a:t>Translation to the right by 2 units, 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B59EE41-8442-0581-3148-9DA0E15A5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6422" y="2692603"/>
                <a:ext cx="4088837" cy="288622"/>
              </a:xfrm>
              <a:prstGeom prst="rect">
                <a:avLst/>
              </a:prstGeom>
              <a:blipFill>
                <a:blip r:embed="rId8"/>
                <a:stretch>
                  <a:fillRect l="-1192" t="-21277" b="-531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76F8FCCA-04DD-9DA3-9093-BA4481BB3F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1822" y="3021661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b="0" dirty="0">
                    <a:solidFill>
                      <a:srgbClr val="002060"/>
                    </a:solidFill>
                  </a:rPr>
                  <a:t>Period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76F8FCCA-04DD-9DA3-9093-BA4481BB3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822" y="3021661"/>
                <a:ext cx="3570514" cy="288622"/>
              </a:xfrm>
              <a:prstGeom prst="rect">
                <a:avLst/>
              </a:prstGeom>
              <a:blipFill>
                <a:blip r:embed="rId9"/>
                <a:stretch>
                  <a:fillRect l="-1365" t="-21277" b="-531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EF9E45C-E1A3-1F80-FD05-0DDAC8A29E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7235" y="3376096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EF9E45C-E1A3-1F80-FD05-0DDAC8A29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235" y="3376096"/>
                <a:ext cx="3570514" cy="288622"/>
              </a:xfrm>
              <a:prstGeom prst="rect">
                <a:avLst/>
              </a:prstGeom>
              <a:blipFill>
                <a:blip r:embed="rId10"/>
                <a:stretch>
                  <a:fillRect b="-829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2531DE3-0D02-7BC7-B778-69BF93E679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4553" y="3960825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2531DE3-0D02-7BC7-B778-69BF93E67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553" y="3960825"/>
                <a:ext cx="3570514" cy="288622"/>
              </a:xfrm>
              <a:prstGeom prst="rect">
                <a:avLst/>
              </a:prstGeom>
              <a:blipFill>
                <a:blip r:embed="rId11"/>
                <a:stretch>
                  <a:fillRect b="-957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8E9D0B21-C283-2D5C-66D8-CFA3EC8BCF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7235" y="4500007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18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</m:d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func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8E9D0B21-C283-2D5C-66D8-CFA3EC8BC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235" y="4500007"/>
                <a:ext cx="3570514" cy="288622"/>
              </a:xfrm>
              <a:prstGeom prst="rect">
                <a:avLst/>
              </a:prstGeom>
              <a:blipFill>
                <a:blip r:embed="rId12"/>
                <a:stretch>
                  <a:fillRect b="-937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A8EA44DA-6833-5380-2392-F489270A64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6930" y="5940819"/>
                <a:ext cx="3570514" cy="2886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AU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18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AU" sz="18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sz="18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18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18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  <m:r>
                            <a:rPr lang="en-AU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func>
                    </m:oMath>
                  </m:oMathPara>
                </a14:m>
                <a:endParaRPr lang="en-AU" sz="1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A8EA44DA-6833-5380-2392-F489270A6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930" y="5940819"/>
                <a:ext cx="3570514" cy="288622"/>
              </a:xfrm>
              <a:prstGeom prst="rect">
                <a:avLst/>
              </a:prstGeom>
              <a:blipFill>
                <a:blip r:embed="rId13"/>
                <a:stretch>
                  <a:fillRect b="-1148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47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25693</TotalTime>
  <Words>465</Words>
  <Application>Microsoft Office PowerPoint</Application>
  <PresentationFormat>Widescreen</PresentationFormat>
  <Paragraphs>98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444</cp:revision>
  <dcterms:created xsi:type="dcterms:W3CDTF">2022-03-14T04:08:53Z</dcterms:created>
  <dcterms:modified xsi:type="dcterms:W3CDTF">2022-07-26T03:10:17Z</dcterms:modified>
</cp:coreProperties>
</file>