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9" r:id="rId5"/>
    <p:sldId id="260" r:id="rId6"/>
    <p:sldId id="263" r:id="rId7"/>
    <p:sldId id="280" r:id="rId8"/>
    <p:sldId id="281" r:id="rId9"/>
    <p:sldId id="287" r:id="rId10"/>
    <p:sldId id="282" r:id="rId11"/>
    <p:sldId id="286" r:id="rId12"/>
    <p:sldId id="288" r:id="rId13"/>
    <p:sldId id="289" r:id="rId14"/>
    <p:sldId id="285" r:id="rId15"/>
    <p:sldId id="284" r:id="rId16"/>
    <p:sldId id="290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4:40:36.29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77564B-E6B1-48DC-AB2C-8271316F2E30}" emma:medium="tactile" emma:mode="ink">
          <msink:context xmlns:msink="http://schemas.microsoft.com/ink/2010/main" type="inkDrawing" rotatedBoundingBox="22035,8063 26608,8014 26609,8139 22036,8188" semanticType="underline" shapeName="Other"/>
        </emma:interpretation>
      </emma:emma>
    </inkml:annotationXML>
    <inkml:trace contextRef="#ctx0" brushRef="#br0">0 5 230,'0'0'20,"0"0"-20,0 0 0,0 0 0,0 0 111,0 0 17,0 0 4,0 0 1,0 0-53,0 0-10,0 0-2,0 0-1,0 0 2,0 0 1,0 0 0,0 0 0,0 0 3,0 0 1,0 0 0,0 0 0,0 0-3,0 0-1,0 0 0,0 0 0,0 0-19,0 0-4,0 0-1,0 0 0,0 0-7,0 0-2,0 0 0,0 0 0,0 0 3,0 0 0,0 0 0,0 0 0,0 0-4,9 8 0,0-4 0,-9-4 0,9 4-14,4-4-3,-9 0-1,10 0 0,-6 0-8,1 0-2,0 0 0,5 0 0,-1 0-8,-4-4 0,4 4 0,0 0 8,1 0-8,-1 4 0,-4-4 0,4 0 0,-4 0 0,0 4 0,0 0 0,4 0 0,-4-4 0,4 0 8,-4 0-8,5 4 8,3 0-8,-3 0 0,-1 0 0,0 0 8,1-4-8,-1 0 12,0 0-12,1 4 12,-1-4-4,0 4 0,5-4 0,-5 3 0,5-3 2,-4 4 0,-1 0 0,0-4 0,-4 0 0,9 0 0,-5 0 0,5 0 0,0 0-10,-1 0 0,1 0 9,0 0-9,4 0 0,0-4 8,1 4-8,3 0 0,-4-4 0,5 4 0,0-3 0,-5-1 0,0 4 0,0-4 0,-4 4 0,4 0 0,0 0 8,5 4-8,-9 0 8,4-1-8,0-3 12,-4 0-1,0 0-1,0 4 0,4 0-10,-4-4 10,-1 0-10,1 0 10,-5 0-2,5 0-8,-4 4 12,3-4-4,-3 0-8,3 0 12,-3-4-12,-1 4 12,0 4-12,5-4 8,-5 4-8,5-4 8,-4 0-8,-1 0 0,9 0 9,0 0-9,-4 4 8,0 0-8,0 0 8,4 0-8,-9-8 8,9 4-8,-8 0 10,3 4-10,-3 0 9,3 0-9,1-4 8,4 0-8,1 0 0,-1 0 0,-4 0 8,4 0-8,-4-4 0,4 4 0,-4 4 0,4-4 0,-4 0-8,-1 0 8,1 0-10,0 0 10,0 0 0,-1 0 0,1 0 0,4 0 0,-4 0 0,0 0 0,0 0 0,4 0 0,-4 0 0,8 0 0,-8 4 0,4-4 0,5 0 0,-1-4 0,-3 4 0,3 0 0,-3-4 12,3 0-12,-4 4 12,5-4-12,-5 0 0,5 0 0,-5 0 0,5 0 0,-5 0 0,0 4 0,5 0 0,-9 0 0,4-4 0,0 0 0,0 4 0,0 0 0,-4 0 0,0 0 0,0 0 0,-1 0 0,-3 0 0,4 0 0,4-3 0,-5 3 0,6 0 0,-1 0 0,-4 0 0,4 0 0,0-4 0,5 0 0,-5 4 0,5 0 0,-10 0 0,1 0 0,0 0 0,0-4 0,-1 4 0,1 0 0,0 0 0,4 0 0,-4 0 8,4 0-8,-4 0 0,4 0 0,-4-4 0,4 4 0,-4 0-8,0 0 8,-1 0 0,1 0 0,0 0 0,-5 0 0,5 0 0,0 0 0,-5 0 0,5 4 0,0-4 0,-5 0 0,5-4 0,-1 4 0,1 0 0,0 0 0,0 0 0,8 0 0,-8 0 0,4-4 0,1 0 0,-6 4 0,1 0 0,0 0 0,0-4 0,4 4 0,0-4 0,0 0 0,-4 0 0,4 4 0,0 0 0,1 0 0,-1-4 0,0 4 0,-4-4 0,0 4 0,-1 0 8,1-4-8,0 4 0,0 0 0,-5 0 0,0 0 0,1 0 0,-1 0 0,0 0 0,5-4 0,-5 4 0,1-4 0,-1 4 0,5 0 0,-5 0 0,5 0 0,0 4 0,-5-4 0,5-4 0,-1 4 0,6 0 0,-6 0 0,1 0 0,0 0 0,4 0 0,-4 0 0,0 0 0,-5 0 0,5 0 0,0 0 0,4 0 0,-5 4 0,-3-4 0,4 0 0,-1 0 0,-3-4 0,-1 4 0,0 0 0,1 0 0,-6 0 0,6 0 0,-1 4 0,-4-4 0,-9 0 0,9 0 0,-9 0 0,13 0 0,-13 0 0,14 0 0,-14 0 0,0 0 0,13 4 0,-13-4 0,0 0 0,0 0 0,13 0 0,-13 0 0,0 0 0,0 0 0,0 0 0,0 0 0,0 0 0,0 0-21,0 0-8,0 0-2,0 0 0,0 0-48,0 0-9,0 0-3,0 0-639,0 0-128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2:57.146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1060A22-8FA1-4709-B6B0-BCD8389DFF34}" emma:medium="tactile" emma:mode="ink">
          <msink:context xmlns:msink="http://schemas.microsoft.com/ink/2010/main" type="writingRegion" rotatedBoundingBox="1573,10481 4971,10496 4966,11544 1569,11529"/>
        </emma:interpretation>
      </emma:emma>
    </inkml:annotationXML>
    <inkml:traceGroup>
      <inkml:annotationXML>
        <emma:emma xmlns:emma="http://www.w3.org/2003/04/emma" version="1.0">
          <emma:interpretation id="{0349D99F-C20D-486A-8BB1-EE9013E6D3D9}" emma:medium="tactile" emma:mode="ink">
            <msink:context xmlns:msink="http://schemas.microsoft.com/ink/2010/main" type="paragraph" rotatedBoundingBox="1573,10481 4971,10496 4966,11544 1569,115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F2BA764-9E3B-4C2C-816E-BDA6A2BCD84E}" emma:medium="tactile" emma:mode="ink">
              <msink:context xmlns:msink="http://schemas.microsoft.com/ink/2010/main" type="line" rotatedBoundingBox="1573,10481 4971,10496 4966,11544 1569,11529"/>
            </emma:interpretation>
          </emma:emma>
        </inkml:annotationXML>
        <inkml:traceGroup>
          <inkml:annotationXML>
            <emma:emma xmlns:emma="http://www.w3.org/2003/04/emma" version="1.0">
              <emma:interpretation id="{889D3BFB-ABA0-4AF2-92BA-962154E5C58F}" emma:medium="tactile" emma:mode="ink">
                <msink:context xmlns:msink="http://schemas.microsoft.com/ink/2010/main" type="inkWord" rotatedBoundingBox="1573,10481 4971,10496 4966,11544 1569,11529"/>
              </emma:interpretation>
              <emma:one-of disjunction-type="recognition" id="oneOf0">
                <emma:interpretation id="interp0" emma:lang="en-AU" emma:confidence="0">
                  <emma:literal>1-1 t</emma:literal>
                </emma:interpretation>
                <emma:interpretation id="interp1" emma:lang="en-AU" emma:confidence="0">
                  <emma:literal>1-1 t.</emma:literal>
                </emma:interpretation>
                <emma:interpretation id="interp2" emma:lang="en-AU" emma:confidence="0">
                  <emma:literal>11.1 t</emma:literal>
                </emma:interpretation>
                <emma:interpretation id="interp3" emma:lang="en-AU" emma:confidence="0">
                  <emma:literal>11-1.1:</emma:literal>
                </emma:interpretation>
                <emma:interpretation id="interp4" emma:lang="en-AU" emma:confidence="0">
                  <emma:literal>11-1 It</emma:literal>
                </emma:interpretation>
              </emma:one-of>
            </emma:emma>
          </inkml:annotationXML>
          <inkml:trace contextRef="#ctx0" brushRef="#br0">-2895-104 1886,'-11'0'41,"11"0"9,0-5 2,0-5 1,0 1-42,0 0-11,11-6 0,-11 11 0,0-6 68,0 5 12,0 5 3,0 0 0,11 5-51,5 0-11,-16-5-1,10 9-1,6 6-10,-5 3-1,5 1-8,0 0 12,0 5-29,0 0-7,0-5 0,0 0-1,5-1 46,-10 1 10,5 0 1,-6-9 1,6 4-21,-5-5-12,5 6 12,-5-11-12,-1 1 26,1-5-2,-11 0 0,16 0 0,-16-9 17,16 4 3,-11-5 1,6-4 0,-1-5-11,-4 0-2,-1 0-1,0-4 0,1-6-19,-6 6-4,5-6-8,0 6 12,1-1-24,4 0-4,-10 1-2,0 4 0,6-5-89,-6 10-17,0 14-4</inkml:trace>
          <inkml:trace contextRef="#ctx0" brushRef="#br0" timeOffset="240.097">-2666 534 2188,'0'0'48,"0"-9"11,0 9 1,5-14 1,-5 0-49,6 4-12,-6 10 0,0 0 0,10 0 54,1-5 8,0-9 2,-6 5 0,6 9 0,-1-10 0,1 6 0,-1-6 0,1 5 0,0-4 0,-1 9 0,1-5 0,0 0-52,-1 5-12,6 0 0,-10 0 0,10 0 0,-6 0 0,6 5 0,-5-5 0,-1 0 0,12 5 0,-12-5 0,6 5 0,-5 4 0,0-9 0,5 0 0,10-5 0,-15 5-48,5-4-13,0 4-3,0-5 0,0-5-64,0 6-14,-11 4-2,6-10-1</inkml:trace>
          <inkml:trace contextRef="#ctx0" brushRef="#br0" timeOffset="555.0439">-1979-511 2131,'0'0'47,"0"0"9,0 0 3,0 0 1,0 0-48,0 0-12,0 0 0,5 9 0,0 5 80,1-4 13,-6 4 3,10 10 1,-10-1-40,0 6-8,11-1-1,-6 10-1,6 0-12,-1 0-3,-10 4 0,11 1 0,-6-1-18,1-4-4,-1 10-1,0-6 0,6-4-9,0 5 0,-6-1 0,6 6 8,-6-6-40,0 5-9,6-9-2,-6 0 0,1-9-72,-1-1-14,6-9-3</inkml:trace>
          <inkml:trace contextRef="#ctx0" brushRef="#br0" timeOffset="1085.9922">-1522 246 1612,'0'0'144,"0"0"-116,0 0-28,0 0 0,0 9 120,0-9 17,0 0 4,16 10 1,0-6-34,0-4-8,6 5 0,-1-5-1,5-5-65,6 5-13,-16-4-2,16 4-765,0-5-153</inkml:trace>
          <inkml:trace contextRef="#ctx0" brushRef="#br0" timeOffset="919.7947">-1474-66 1094,'0'0'48,"0"0"11,0 0-47,0 0-12,0 0 0,0 0 0,0 0 260,0 0 49,0 0 11,11-5 1,0 5-197,5 0-39,5 0-8,0 0-1,0 0-33,6 0-7,-11 5 0,0-1-1,5-4-35,-5 5 0,6 0 0,-7-1 0,1 1-44,0 0-16,0 0-4,-16-1-1049</inkml:trace>
          <inkml:trace contextRef="#ctx0" brushRef="#br0" timeOffset="-659.8529">-3491 90 1382,'0'0'123,"0"0"-99,0 0-24,16 0 0,-16 0 134,16 0 22,-5-5 4,4 5 0,1-5-77,6 5-16,-12 0-3,12 0-1,-6-5-23,0 5-4,5 0 0,-5 0-706,0-4-141</inkml:trace>
          <inkml:trace contextRef="#ctx0" brushRef="#br0" timeOffset="-1646.4295">-4572-360 748,'0'0'67,"0"0"-54,0 0-13,0 0 0,0 0 220,0 0 42,0 0 8,0 0 2,0 0-136,0 0-26,0 0-6,-10 14 0,10 1-54,-6-1-10,6 0-3,0 0 0,0-4-1,6 9-1,-1-1 0,0 6 0,-5-5-14,0 0-2,0 9-1,0 1 0,-5-1-18,5 1 0,-5-6 0,5 10 0,0-9 14,0 4 2,0 1 1,0-6 0,0 6-17,5-1 0,0-4 0,6-1 0,-11-4-9,0 0-6,0 0-1,5-5 0,1 1-43,-1-6-9,-5-9-1,0 0-1,0 0-173,0 0-34</inkml:trace>
          <inkml:trace contextRef="#ctx0" brushRef="#br0" timeOffset="-1202.5001">-4199-156 1688,'0'0'37,"0"0"8,0 0 2,0 0 0,0 0-38,-11 19-9,6-5 0,5 5 0,0-5 55,0 5 9,-5-5 1,5 5 1,10 0-42,1 0-8,-11 0-1,5 0-1,1 0-14,-1-5 0,6 5 0,-1-5 0,1 0 0,0-4 0,-1-6 0,11 6 0,-10-6 0,0 1 0,5-10 0,-6 5 0,6-4 0,-5-1 8,-6-4-8,6-6 0,0-4 8,-1 0-8,-4 5 0,4-5 0,-10 0 0,6 1 0,-6-6 0,5 10 0,-5-10 12,0 5-4,5 0-8,-5 0 12,0 5 7,0 0 1,0 4 0,0 10 0,-5-9 8,5 9 1,0 0 1,0 0 0,0 0-3,0 0-1,0 0 0,0 14 0,5 0-26,-5 0 0,6 5 0,-1 0 0,0-4-17,0 3-9,1 1-2,4 0 0,-4 0-113,-1 0-23,0 0-5</inkml:trace>
          <inkml:trace contextRef="#ctx0" brushRef="#br0" timeOffset="-862.8085">-4146 426 1562,'0'0'69,"0"0"15,0 0-68,6-5-16,-6-5 0,0 10 0,0-9 126,5 4 22,-5 5 4,5-9 0,1-5-49,-1 9-11,5-5-1,-10 10-1,0 0-34,0-4-8,16-6 0,-5 5-1,-11 5-17,11 0-3,-11 0-1,10 0 0,1 0-26,0 0 0,-1 5 0,1 0 0,5-5-16,-5 9 5,-1-4 1,1 0 0,0 0 10,-1 4 16,1 0-4,-1-4-1,6 5-11,-5-6 0,5-4-12,-16 0 12,11 5-31,5 0 2,-16-5 0,21 0 0,-21 0-51,11 0-9,-1-5-3,6 0-955</inkml:trace>
        </inkml:traceGroup>
      </inkml:traceGroup>
    </inkml:traceGroup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8:00.08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7BE056-10DD-4093-91F1-A448C7EABFC4}" emma:medium="tactile" emma:mode="ink">
          <msink:context xmlns:msink="http://schemas.microsoft.com/ink/2010/main" type="inkDrawing" rotatedBoundingBox="3523,13732 7708,13134 7821,13929 3636,14526" semanticType="callout" shapeName="Other">
            <msink:sourceLink direction="with" ref="{80DE67DE-A762-47E0-B084-C04610F7455F}"/>
          </msink:context>
        </emma:interpretation>
      </emma:emma>
    </inkml:annotationXML>
    <inkml:trace contextRef="#ctx0" brushRef="#br0">10 738 1036,'0'5'46,"0"-5"10,0 0-45,0 0-11,0 9 0,0-9 0,0 0 77,0 0 14,0 0 2,0 0 1,0 0-48,0 0-10,0 0-1,0 10-1,0-1 24,0 1 5,0-6 1,0-4 0,0 0 0,0 0 1,0 14 0,0-14 0,0 0-1,10 10-1,-4-1 0,10 6 0,-6-6-63,1-4 0,10 9-12,-5 5 2,-5 0 10,5-5 14,5-5-3,-5 1-1,-5-5-10,5 9 0,0-9 0,0 4 0,0-4 0,-11 0 0,-5-5 0,0 0 0,11 0 0,-11 0 0,0 0 0,5-15 0,-5 6 13,5-5 1,1-1 0,-6-3 0,-6 3-6,1-4 0,-6-4-8,1-1 12,-1 5-12,-5 0-12,5-4 3,1 4 0,-12-5-3,7 5 0,-1 0 0,5-4 0,-5 4 12,5 4 0,-5-4 0,0 1 0,6-6 0,4 5 0,-4-5 0,4 5 0,-4 0 8,10-4 4,-11 4 1,6 0 0,5 0-3,0 5-1,0-5 0,-11 5 0,11 0 7,-5-1 0,5 6 1,5-1 0,6 1 1,-11 9 0,0-14 0,5 9 0,6-4-6,-6-1-2,-5 10 0,11-5 0,5 1-2,0-1 0,-6-5 0,6 6 0,0-1-8,0-4-16,6 4 4,-7 0 1,7 0 60,-6-4 12,0 4 3,5-4 0,0 4-64,1 0-16,10-4-2,-11 4 0,11 5 18,-6-5 8,1 1-8,10-1 12,-15 0-4,9 0-8,-4 1 11,5-1-11,-5 0 10,5 0-10,-6 1 8,1-1-8,-1 0 9,1 5-9,5 0 10,-16-5-10,11 5 8,-1-4-8,6 4 0,0-5 0,-5 5 12,5 0-3,0 0-1,-6 0 0,6 0-8,-5 0 0,-1 0 0,1 0-11,5-5 11,-6 5 0,6 0 0,-10 0 0,10 0 0,5 0 0,-16 0 0,6 0 0,-6 0 0,6 0 0,-6 0 0,0 0 0,1 0 0,-1-4 0,0 4 0,0 0 0,1 0 0,-1-5 0,-5 5 0,5-5 0,6 0 0,-1 1 0,-10-1 0,11 5 0,0-5 0,-6 0-16,6 1 4,-1-1 0,1 0 12,-1 1 0,-10-1 0,6 0 0,4 0 0,1 1 16,0 4-4,-1 0-1,1-5-11,-1 5 0,1 0 0,5 0 0,-5 0 0,-1 0 0,1 5 0,-1-5 0,1 0 0,0 4 0,-1-4 0,1 0 0,-1 5 0,1-5 0,-6 5 0,6-5 0,0 0 0,-1 5 0,6-5 0,0 0 0,0 0 0,0 4 0,0-4 0,5 5 0,-5-5-9,0 5-1,0-5 0,0 4 0,0-4 10,0 5 14,5 0-3,-5-5-1,-5 5-10,5-1 0,-1-4 0,-4 5 0,5 0 0,-5 0 0,-1-1 0,6 1 0,-5-5 0,-1 0 0,1 5 0,5-5 0,11 0 0,-6 0 0,-11 0 0,6-5 0,0 5 0,0 0-14,-10-5 3,-1 5 1,-5 0 10,10 0 16,6-4-4,-5 4-1,-16 0-11,10 0-16,11 0 4,0 0 1,-6 0 11,1 0 0,-6 4 0,6-4 0,-1 0 0,-10 0 16,0 0-4,6-4-1,4 4-11,-4 0 0,-6-5 0,-6 5 0,6 0 0,0 0-16,0 0 4,0 0 1,-16 0 11,11 0 11,10 0-3,-5 0 0,-16 0-22,11 5-5,5-5-1,5 0 0,-5 0-91,-5 4-18,-11-4-4</inkml:trace>
  </inkml:traceGroup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8:00.77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C01C196-66C8-423E-8200-0407268C9A96}" emma:medium="tactile" emma:mode="ink">
          <msink:context xmlns:msink="http://schemas.microsoft.com/ink/2010/main" type="writingRegion" rotatedBoundingBox="3977,13679 7955,13668 7961,15858 3983,15869"/>
        </emma:interpretation>
      </emma:emma>
    </inkml:annotationXML>
    <inkml:traceGroup>
      <inkml:annotationXML>
        <emma:emma xmlns:emma="http://www.w3.org/2003/04/emma" version="1.0">
          <emma:interpretation id="{E190C8E9-741A-40C3-ACBE-5ED8AD94B4B8}" emma:medium="tactile" emma:mode="ink">
            <msink:context xmlns:msink="http://schemas.microsoft.com/ink/2010/main" type="paragraph" rotatedBoundingBox="3977,13679 7955,13668 7957,14513 3980,145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240886-AD0A-4F44-A140-386E4E391AD2}" emma:medium="tactile" emma:mode="ink">
              <msink:context xmlns:msink="http://schemas.microsoft.com/ink/2010/main" type="line" rotatedBoundingBox="3977,13679 7955,13668 7957,14513 3980,14524"/>
            </emma:interpretation>
          </emma:emma>
        </inkml:annotationXML>
        <inkml:traceGroup>
          <inkml:annotationXML>
            <emma:emma xmlns:emma="http://www.w3.org/2003/04/emma" version="1.0">
              <emma:interpretation id="{80DE67DE-A762-47E0-B084-C04610F7455F}" emma:medium="tactile" emma:mode="ink">
                <msink:context xmlns:msink="http://schemas.microsoft.com/ink/2010/main" type="inkWord" rotatedBoundingBox="3977,13679 7955,13668 7957,14513 3980,14524">
                  <msink:destinationLink direction="with" ref="{EF7BE056-10DD-4093-91F1-A448C7EABFC4}"/>
                </msink:context>
              </emma:interpretation>
              <emma:one-of disjunction-type="recognition" id="oneOf0">
                <emma:interpretation id="interp0" emma:lang="en-AU" emma:confidence="0">
                  <emma:literal>cists-up</emma:literal>
                </emma:interpretation>
                <emma:interpretation id="interp1" emma:lang="en-AU" emma:confidence="0">
                  <emma:literal>c-I) 2+1-35</emma:literal>
                </emma:interpretation>
                <emma:interpretation id="interp2" emma:lang="en-AU" emma:confidence="0">
                  <emma:literal>1-1) 2+1-35</emma:literal>
                </emma:interpretation>
                <emma:interpretation id="interp3" emma:lang="en-AU" emma:confidence="0">
                  <emma:literal>crypt-up</emma:literal>
                </emma:interpretation>
                <emma:interpretation id="interp4" emma:lang="en-AU" emma:confidence="0">
                  <emma:literal>exist-up</emma:literal>
                </emma:interpretation>
              </emma:one-of>
            </emma:emma>
          </inkml:annotationXML>
          <inkml:trace contextRef="#ctx0" brushRef="#br0">128 19 1695,'0'0'75,"-11"-10"16,1 10-73,5-4-18,5 4 0,-11-5 0,11 5 120,-11 0 20,1 0 4,-1 0 0,11 0-70,-5 0-14,-11 0-4,10 5 0,6-5 1,0 0 0,-5 9 0,-6 1 0,1 4-32,10 0-6,-6 0-2,6 0 0,0 5-17,0 0 8,0 0-8,6-5 0,-1 5 0,0 0 0,6 0 0,5-5 0,11 1 0,-6-1-14,-16 0 1,6 0 0,5 0 13,-6-4 0,6-1 0,6 1 0,-12-6 0,6 1 0,0 0 0,-5-5 0,5 0-54,5 0-8,-15 0-2,4 0-682,1-5-137</inkml:trace>
          <inkml:trace contextRef="#ctx0" brushRef="#br0" timeOffset="214.433">325 137 633,'0'0'56,"0"0"-44,0 0-12,0 0 0,0 0 245,0 0 47,0 0 10,0 0 2,0 0-158,0 0-31,0 0-7,11 5 0,-1-5-39,-10 0-7,11 0-2,0 0 0,10 0-38,-16 0-8,11 0-2,-5 0 0,-11 0-12,16 5 0,0-5 0,10 0 0,-15 0-43,5 0-5,0 0 0,-5 0-955</inkml:trace>
          <inkml:trace contextRef="#ctx0" brushRef="#br0" timeOffset="495.5654">708-47 1728,'0'0'38,"0"0"8,0 0 2,0 0 0,0 0-39,0 0-9,0 0 0,0 0 0,0 0 96,6 14 18,-1 0 3,0-4 1,-10 4-54,5-5-10,0 5-2,0-4-1,-5 4-20,5-4-4,5 4-1,0 0 0,1 0-26,-1 0 0,0 0 0,6-4 0,-6 9 9,1-5 7,-1 0 0,6 0 1,-6 1-17,5-6 0,-4 5 0,-6-14-9,5 10-31,-5-10-7,11 5-1,-11-5-653,0 0-131</inkml:trace>
          <inkml:trace contextRef="#ctx0" brushRef="#br0" timeOffset="905.3999">937-317 1886,'0'0'41,"0"0"9,0 0 2,0 0 1,0 0-42,0 0-11,0 0 0,0 0 0,16 0 115,-5 5 21,-11-5 4,10 9 0,1 1-47,0-1-9,-1 1-3,6 4 0,-5 0-28,0 5-5,5-5-2,0 10 0,-6-1-18,6 1-4,0 4-1,0 1 0,-5-1-14,5 1-9,-11-1 12,11 0-12,-5 1 8,-1-1-8,1 1 0,-6 4 0,-5-5 0,11 0 0,-11-4 0,0 5 0,0-1-19,-5-4-4,5 4-1,-6-9 0,1 5-39,-6-6-8,6 1-1,0-4-1,-6-6-156,-5 0-31</inkml:trace>
          <inkml:trace contextRef="#ctx0" brushRef="#br0" timeOffset="1162.2396">1219-213 1702,'0'0'76,"0"0"15,16-5-73,-5 1-18,0 4 0,-1-5 0,1 0 138,-1 5 24,-10 0 5,16-5 1,0 5-59,-5 0-11,0 0-2,-6 0-1,11 5-43,-5 0-9,-11-5-2,0 0 0,0 0-23,5 9-5,0 1-1,-5-1 0,6 5-12,-6 1 0,0-1 0,-6 0 0,6 0-28,-5 5-3,-6-5 0,6 5 0,5-9 9,-5 4 2,-1-5 0,1 1 0,5-1-36,0-9-6,0 0-2,-5 10 0,5-10 54,0 0 10,0 0 0,0 0 0,0 0 0,0 0 0,10 9 0,-10-9 0,0 0 0,11 5 0,5 0 12,0-5-4,0 0-8,-5 0-9,5 0 9,0 0-13,-1 0 13,1-5 0,0 5 0,0 0 0,-16 0-20,0 0 0,0 0-1,11-9-1034</inkml:trace>
          <inkml:trace contextRef="#ctx0" brushRef="#br0" timeOffset="1438.1961">1768 170 2170,'0'0'48,"0"0"9,0 0 3,16 5 1,-6-5-49,1 0-12,-1 0 0,1 5 0,0-10 81,5 5 14,-6 0 2,6-5 1,0 5-59,-5 0-12,0 0-3,-1 0 0,6-4-24,-5 8 0,-1-4 0,1 0 0,0 0-33,-11 0-12,5-4-3,-5 4-696,0 0-140</inkml:trace>
          <inkml:trace contextRef="#ctx0" brushRef="#br0" timeOffset="1635.7523">1901-166 1152,'0'0'102,"0"0"-82,0 0-20,0 0 0,0 0 276,0 0 50,0 15 10,0-6 3,0 5-162,5 5-32,-5 0-6,11 5-2,-6-1-79,0 6-16,1-6-3,4 11-1,1-6-28,-1 0-10,-10 1 0,11-1 9,-6 1-25,6-1-6,-6-4-1,6-1-856,0-4-171</inkml:trace>
          <inkml:trace contextRef="#ctx0" brushRef="#br0" timeOffset="2172.9166">2358-132 1641,'0'0'72,"0"0"16,0 0-70,0 0-18,0 0 0,0 0 0,0 0 125,0 0 22,0 0 4,0 0 1,0 0-20,0 0-3,0 0-1,0 0 0,0 0-51,0 9-10,-5 5-3,5 5 0,0 0-52,0 9-12,0 1 0,0-1 0,0 5 0,5-4 0,1-1 0,4 5 0,6 0 0,0-4 0,0-6 0,0 6 0,6-6 0,-1-4 0,0 0-12,0 0 12,6 0-52,-6-5-5,1-4-1,-1-1 0,-5 1-56,5-6-11,0 1-3,-5 0-921</inkml:trace>
          <inkml:trace contextRef="#ctx0" brushRef="#br0" timeOffset="2378.4769">2742 213 1267,'0'0'112,"0"0"-89,0 0-23,0 0 0,10 0 182,1 0 32,0 0 6,-1 0 2,1 0-99,-1 5-20,6-1-4,-5-4-1,-11 0-54,11 0-10,10 0-2,0 0-1,-10 0-50,0 0-9,5-4-3,5 4-1063</inkml:trace>
          <inkml:trace contextRef="#ctx0" brushRef="#br0" timeOffset="2877.8553">3136-38 1670,'-22'-5'148,"17"5"-118,5 0-30,0 0 0,0 0 156,0 0 24,0 0 6,16 0 1,5 0-43,0 0-9,-21 0-2,11 0 0,10 5-57,-5-5-11,0 0-2,-5 5-1,-11-5-35,11 5-7,5-1-2,-16-4 0,0 0-3,0 0-1,0 0 0,0 0 0,0 15-14,5-6 0,-5-9 0,11 19 0,-1-5-35,-10 0 0,-16-4 0,16-1 0,6 1-4,-6-10-1,-22 9 0,12 1 0,10-10-36,0 0-8,0 0-2,-11 9 0,-10-9 30,10 5 5,11-5 2,0 0 0,-21 5 26,10-1 6,11-4 1,0 0 0,0 0 16,0 0 0,0 0 0,16 5 0,5 0 19,-10-5 1,-11 0 0,0 0 0,32 4 11,-21 1 2,-11-5 1,0 0 0,16 5 6,5 0 0,-5-1 1,-16-4 0,0 0-9,0 0-3,16 10 0,0-1 0,-16-9-5,0 10-2,5-1 0,6 1 0,-11-10-4,0 14-1,-6-5 0,6-9 0,11 15-17,-11-15-19,-16 9 4,11 1 1,5-10 36,0 0 7,-22 9 2,1-4 0,0 4-31,5-4 0,16-5-13,-16 5 4,-16-5-28,11 4-6,21-4-1,-11 5 0,-5-5-121,0 0-25,11-5-5,5 5-855</inkml:trace>
          <inkml:trace contextRef="#ctx0" brushRef="#br0" timeOffset="3160.4746">3476-118 1036,'0'0'92,"5"0"-73,6-5-19,-11 5 0,0 0 248,0 0 47,11-5 9,5 5 1,-16 0-139,0 0-28,10 5-6,6 0 0,0 4-57,-5 1-11,0 4-3,-1 0 0,12 5-30,-6 0-7,-11 0 0,0 4-1,11 1-11,0 0-3,-5-1 0,-1 1 0,-10 0-9,11-1 10,-6 6-10,1-1 10,-12 1-10,6-1 0,6-4 0,-1 9 8,-10-10-8,5 6-9,0-6 9,0 1-13,0 0-25,-11-1-5,0-4-1,6-4 0,5-6-45,0-9-10,-16 9-1,5-9-1038</inkml:trace>
          <inkml:trace contextRef="#ctx0" brushRef="#br0" timeOffset="3504.8762">3678-213 633,'0'0'56,"0"0"-44,0 0-12,0 0 0,16 0 324,-16 0 64,0 0 12,0 0 2,11 0-193,-11 0-38,0 0-8,0 0-2,16 0-81,-5-9-16,5 9-3,-16 0-1,0 0-48,0 0-12,10-5 0,-10 5 0,0 0 25,0 0 3,0 0 0,11 9 0,5-4-45,-16-5-9,0 0-2,0 19 0,11 0 28,-6-5 0,-10 0 0,5 1 0,0-1-32,5-5 0,-5 5-1,0-14 0,-5 10 1,5-10 1,10 14 0,-4-5 0,-6-9 31,0 0 0,10 5 0,1-5 0,-1 0 0,1 0 0,0-5 0,5 1 0,10-1 0,-10-4 0,-10-1 0,4 5 0,12-4-108,-6-1-15,-16 6-3</inkml:trace>
        </inkml:traceGroup>
      </inkml:traceGroup>
    </inkml:traceGroup>
    <inkml:traceGroup>
      <inkml:annotationXML>
        <emma:emma xmlns:emma="http://www.w3.org/2003/04/emma" version="1.0">
          <emma:interpretation id="{545450CE-9F96-4DCC-84ED-5406E66BE50D}" emma:medium="tactile" emma:mode="ink">
            <msink:context xmlns:msink="http://schemas.microsoft.com/ink/2010/main" type="paragraph" rotatedBoundingBox="4442,15495 4581,15868 4528,15887 4390,155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1FEAB1F-5925-4D3D-9104-2744967792F9}" emma:medium="tactile" emma:mode="ink">
              <msink:context xmlns:msink="http://schemas.microsoft.com/ink/2010/main" type="line" rotatedBoundingBox="4442,15495 4580,15868 4528,15887 4390,15514"/>
            </emma:interpretation>
          </emma:emma>
        </inkml:annotationXML>
        <inkml:traceGroup>
          <inkml:annotationXML>
            <emma:emma xmlns:emma="http://www.w3.org/2003/04/emma" version="1.0">
              <emma:interpretation id="{E6088D67-2E4D-459A-ABB2-BCFB9E2FF1B3}" emma:medium="tactile" emma:mode="ink">
                <msink:context xmlns:msink="http://schemas.microsoft.com/ink/2010/main" type="inkWord" rotatedBoundingBox="4442,15495 4580,15868 4528,15887 4390,15514">
                  <msink:destinationLink direction="from" ref="{A65E1286-B262-4039-AB80-A7F344A4AFA3}"/>
                  <msink:destinationLink direction="with" ref="{43875AE1-C1F6-4E49-911B-5C8D66CFC28D}"/>
                </msink:context>
              </emma:interpretation>
              <emma:one-of disjunction-type="recognition" id="oneOf1">
                <emma:interpretation id="interp5" emma:lang="en-AU" emma:confidence="0">
                  <emma:literal>-</emma:literal>
                </emma:interpretation>
                <emma:interpretation id="interp6" emma:lang="en-AU" emma:confidence="0">
                  <emma:literal>_</emma:literal>
                </emma:interpretation>
                <emma:interpretation id="interp7" emma:lang="en-AU" emma:confidence="0">
                  <emma:literal>~</emma:literal>
                </emma:interpretation>
                <emma:interpretation id="interp8" emma:lang="en-AU" emma:confidence="0">
                  <emma:literal>+</emma:literal>
                </emma:interpretation>
                <emma:interpretation id="interp9" emma:lang="en-AU" emma:confidence="0">
                  <emma:literal>.</emma:literal>
                </emma:interpretation>
              </emma:one-of>
            </emma:emma>
          </inkml:annotationXML>
          <inkml:trace contextRef="#ctx0" brushRef="#br0" timeOffset="7376.2671">453 1505 806,'0'0'72,"0"0"-58,0 0-14,0 0 0,0 0 259,-6 9 49,6-9 9,0 14 3,6 0-205,-6 1-41,0-1-8,0 0-2,5 0 0,0 5-1,-5-5 0,6 1 0,4 3-50,-10 1-13,0 0 0,11-5 0,-6 5 0,1-4 0,4-1 0,-4 0 0,-1 0 0,0 0 0,1-4 0,4 4 0,-10-14-24,11 10-11,5-1-1,-11 0-1,6-4-197,-11-5-39,16 10-8,-16-10-2</inkml:trace>
        </inkml:traceGroup>
      </inkml:traceGroup>
    </inkml:traceGroup>
  </inkml:traceGroup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7:51.14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6A5CCBD-F024-404E-8DB8-67CC93A6B845}" emma:medium="tactile" emma:mode="ink">
          <msink:context xmlns:msink="http://schemas.microsoft.com/ink/2010/main" type="inkDrawing" rotatedBoundingBox="817,13701 928,14483 880,14489 769,13707" semanticType="callout" shapeName="Other">
            <msink:sourceLink direction="with" ref="{361BA0E8-C3BC-4AAD-82C8-FF2DF4A8C229}"/>
          </msink:context>
        </emma:interpretation>
      </emma:emma>
    </inkml:annotationXML>
    <inkml:trace contextRef="#ctx0" brushRef="#br0">32 0 1152,'0'28'51,"0"-28"10,0 0-49,0 0-12,0 0 0,0 0 0,-11 0 168,11 0 30,-11 10 6,6-1 2,5-9-95,0 0-19,-5 14-4,5 0-1,0 10-31,0-15-7,0 1-1,5 4 0,-5 5-16,5 0-3,1 5-1,-1 4 0,-5-4-7,11 9-1,-11 5-1,0-5 0,5-5-6,6 5-1,-11 5 0,5 0 0,0-10-12,6 6 9,-11-6-9,5 0 8,6-4-8,-11 4 0,5-4 0,1 0 0,4-1-12,-5-4-4,-5-5 0,11 1-1,-11-6-56,0-9-11,0 0-3,0 0-615,0 0-123</inkml:trace>
  </inkml:traceGroup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7:53.39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449FC44-6141-4037-B1D5-B7AC29E251EC}" emma:medium="tactile" emma:mode="ink">
          <msink:context xmlns:msink="http://schemas.microsoft.com/ink/2010/main" type="inkDrawing" rotatedBoundingBox="2233,13443 2457,14429 2430,14435 2206,13449" semanticType="callout" shapeName="Other">
            <msink:sourceLink direction="with" ref="{004D4B28-5392-4B89-BC45-CDF1D9FD6C53}"/>
          </msink:context>
        </emma:interpretation>
      </emma:emma>
    </inkml:annotationXML>
    <inkml:trace contextRef="#ctx0" brushRef="#br0">1442-251 2170,'0'0'48,"0"0"9,0-5 3,0 5 1,0 0-49,0 0-12,0 0 0,0 0 0,0 0 109,0 0 19,0 0 4,0 10 1,6 9-55,-6-1-11,5 16-3,5-1 0,-4 0 0,4 5 0,-10 4 0,11-4 0,-6 9-52,6 5-12,0 1 0,-1-1 0,1 0 0,5 0 0,0-5 0,-11 10 0,11-5 0,0-10 0,-10-4 0,4 0 0,1-5-48,-1-4-12,-4-6-4,4 1 0,-4-10-122,-1 0-25</inkml:trace>
  </inkml:traceGroup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7:58.25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A77F2E7-2A88-434B-A717-4BEE95AD88D4}" emma:medium="tactile" emma:mode="ink">
          <msink:context xmlns:msink="http://schemas.microsoft.com/ink/2010/main" type="writingRegion" rotatedBoundingBox="3205,13999 3228,15640 2827,15645 2804,14005"/>
        </emma:interpretation>
      </emma:emma>
    </inkml:annotationXML>
    <inkml:traceGroup>
      <inkml:annotationXML>
        <emma:emma xmlns:emma="http://www.w3.org/2003/04/emma" version="1.0">
          <emma:interpretation id="{E4F164B0-A3FF-4A8C-A26C-CC251AEF4A19}" emma:medium="tactile" emma:mode="ink">
            <msink:context xmlns:msink="http://schemas.microsoft.com/ink/2010/main" type="paragraph" rotatedBoundingBox="3205,13999 3228,15640 2827,15645 2804,140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772436C-8FEE-4D6A-B4C3-492E8C163AEC}" emma:medium="tactile" emma:mode="ink">
              <msink:context xmlns:msink="http://schemas.microsoft.com/ink/2010/main" type="line" rotatedBoundingBox="3205,13999 3228,15640 2827,15645 2804,14005"/>
            </emma:interpretation>
          </emma:emma>
        </inkml:annotationXML>
        <inkml:traceGroup>
          <inkml:annotationXML>
            <emma:emma xmlns:emma="http://www.w3.org/2003/04/emma" version="1.0">
              <emma:interpretation id="{004D4B28-5392-4B89-BC45-CDF1D9FD6C53}" emma:medium="tactile" emma:mode="ink">
                <msink:context xmlns:msink="http://schemas.microsoft.com/ink/2010/main" type="inkWord" rotatedBoundingBox="3205,13999 3209,14250 2811,14255 2807,14005">
                  <msink:destinationLink direction="with" ref="{2449FC44-6141-4037-B1D5-B7AC29E251EC}"/>
                </msink:context>
              </emma:interpretation>
              <emma:one-of disjunction-type="recognition" id="oneOf0">
                <emma:interpretation id="interp0" emma:lang="en-AU" emma:confidence="0">
                  <emma:literal>¢</emma:literal>
                </emma:interpretation>
                <emma:interpretation id="interp1" emma:lang="en-AU" emma:confidence="0">
                  <emma:literal>i</emma:literal>
                </emma:interpretation>
                <emma:interpretation id="interp2" emma:lang="en-AU" emma:confidence="0">
                  <emma:literal>n</emma:literal>
                </emma:interpretation>
                <emma:interpretation id="interp3" emma:lang="en-AU" emma:confidence="0">
                  <emma:literal>N</emma:literal>
                </emma:interpretation>
                <emma:interpretation id="interp4" emma:lang="en-AU" emma:confidence="0">
                  <emma:literal>v</emma:literal>
                </emma:interpretation>
              </emma:one-of>
            </emma:emma>
          </inkml:annotationXML>
          <inkml:trace contextRef="#ctx0" brushRef="#br0">2022 336 345,'0'0'15,"0"0"4,0 0-19,0 0 0,0 0 0,0 0 0,0 0 413,0 0 79,0 0 16,0 0 4,0 0-308,0 0-60,0 0-13,0 0-3,0 0-57,0 0-12,0 0-3,0 0 0,0 0-38,11 4-8,0-4-2,5 0 0,-16 5 14,16-10 2,5 5 1,-16-4 0,6-1-25,5 0 0,-6 0 0,1 1 0,5-1-40,5 0-8,-10 0 0,5 5-800,0 0-160</inkml:trace>
          <inkml:trace contextRef="#ctx0" brushRef="#br0" timeOffset="234.1821">2086 544 1792,'0'0'80,"0"0"16,0 0-77,-10-5-19,4 5 0,6 0 0,0 0 113,0 0 19,0 0 4,0 0 1,0 0-34,0 0-7,11 5-2,5 0 0,0-1-30,5-4-7,0 0-1,11-4 0,-21-1-33,10 0-7,1-4-2,-1 4 0,11-9-14,5 4-8,-16 1 8,11-1-854,6 1-163</inkml:trace>
        </inkml:traceGroup>
        <inkml:traceGroup>
          <inkml:annotationXML>
            <emma:emma xmlns:emma="http://www.w3.org/2003/04/emma" version="1.0">
              <emma:interpretation id="{08A2925E-0341-43B7-AC1C-1EF448496141}" emma:medium="tactile" emma:mode="ink">
                <msink:context xmlns:msink="http://schemas.microsoft.com/ink/2010/main" type="inkWord" rotatedBoundingBox="3166,15380 3170,15641 2827,15645 2823,15385">
                  <msink:destinationLink direction="to" ref="{A65E1286-B262-4039-AB80-A7F344A4AFA3}"/>
                </msink:context>
              </emma:interpretation>
              <emma:one-of disjunction-type="recognition" id="oneOf1">
                <emma:interpretation id="interp5" emma:lang="en-AU" emma:confidence="0">
                  <emma:literal>1</emma:literal>
                </emma:interpretation>
                <emma:interpretation id="interp6" emma:lang="en-AU" emma:confidence="0">
                  <emma:literal>+</emma:literal>
                </emma:interpretation>
                <emma:interpretation id="interp7" emma:lang="en-AU" emma:confidence="0">
                  <emma:literal>~</emma:literal>
                </emma:interpretation>
                <emma:interpretation id="interp8" emma:lang="en-AU" emma:confidence="0">
                  <emma:literal>J</emma:literal>
                </emma:interpretation>
                <emma:interpretation id="interp9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7246.8067">2038 1684 748,'11'5'67,"-11"-1"-54,0 1-13,0 0 0,0 0 257,0 4 49,0-4 10,0 4 1,11 1-144,-11-5-29,10 4-5,-4-4-2,4 4-62,1-4-13,5 4-2,0-4-1,-6 0-26,6 0-5,6-5 0,-6 4-1,5-4-27,-5 0 8,0 0-8,0 0 0,-16 0 0,0 0-19,0 0 3,16 0-776,-5-4-155</inkml:trace>
          <inkml:trace contextRef="#ctx0" brushRef="#br0" timeOffset="7456.9852">2171 1911 691,'0'0'61,"0"0"-49,0 0-12,0 0 0,16 14 284,-10-9 55,-1-5 10,11 0 3,-5-5-180,5 5-36,-11 0-8,11 5 0,0-5-95,5 5-18,11-5-4,-5 0-733,-1 5-146</inkml:trace>
        </inkml:traceGroup>
      </inkml:traceGroup>
    </inkml:traceGroup>
  </inkml:traceGroup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8:07.71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65E1286-B262-4039-AB80-A7F344A4AFA3}" emma:medium="tactile" emma:mode="ink">
          <msink:context xmlns:msink="http://schemas.microsoft.com/ink/2010/main" type="inkDrawing" rotatedBoundingBox="3513,15338 5231,14615 5543,15357 3826,16081" semanticType="callout" shapeName="Other">
            <msink:sourceLink direction="from" ref="{E6088D67-2E4D-459A-ABB2-BCFB9E2FF1B3}"/>
            <msink:sourceLink direction="to" ref="{08A2925E-0341-43B7-AC1C-1EF448496141}"/>
          </msink:context>
        </emma:interpretation>
      </emma:emma>
    </inkml:annotationXML>
    <inkml:trace contextRef="#ctx0" brushRef="#br0">-1 515 1036,'0'0'46,"0"0"10,0 0-45,0 0-11,0 0 0,0 0 0,0 0 156,0 0 28,0 0 7,0 0 1,0 0-52,0 0-9,0 0-3,0 9 0,-6 0-58,12-4-12,-1 5-2,0-1-1,1 5 14,-1-4 3,6 4 1,-1 5 0,1-5-73,5 5-20,0 0-2,5 0 0,-5 5 22,5-6 0,1 6 0,-6-5 8,0 0-8,0-5 0,0 0 0,0 5 8,0-9-8,-6 4 0,6-5 0,-5 1 0,-11-10 0,16 9 0,-11-4 0,-5-5 0,0 0 15,0 0 1,0 0 0,11-5 0,-1-4-29,1-1-6,-11 1-1,0-5 0,5-5 4,-10-5 1,5 5 0,-16-4 0,11-1-11,-1-4-2,-4 4-1,-6-5 0,5 1 29,-5 0 0,6-1 0,-6 1 0,10-5 0,6 4 0,-10 1 0,4-5 0,-10 5-20,6-1 3,-1 1 0,6 4 0,-1-4 17,1 4 0,0 0 0,-1 5 0,6-4 0,0 4 9,-5 5-9,5-1 8,-5 1-8,10 5 12,-5 4-12,5-9 12,-5 4 4,11 1 2,5 4 0,-5-4 0,-11 9-18,10 0-17,6-5 3,-5 0 1,5 5 33,5-4 8,-5 4 0,11-5 1,-6 5-16,6-5-3,-6 0-1,11 5 0,-6 0 14,6 0 2,0-4 1,0-1 0,6 5-18,-1-5-8,0 5 0,0 0 8,1-5-8,-1 1 0,11 4 0,0-5 0,5 0 44,0 1 16,0-1 3,6 5 1,-6 0-64,0 0-28,-5 0 3,0 5 0,-5-1 25,-1 1 0,-4-5 9,4 5-9,-5-1 9,-5-4-9,0 0 0,0 0 9,-5 0-9,-1 0 0,-4 0 0,10 5 0,-6-5 0,-4 5 0,-6-5 0,0 5 0,0-1-33,-1 1-3,-4 0 0,-11-5 0,11 5-184,-11-5-36,0 0-8,0 0-2</inkml:trace>
  </inkml:traceGroup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8:08.49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3875AE1-C1F6-4E49-911B-5C8D66CFC28D}" emma:medium="tactile" emma:mode="ink">
          <msink:context xmlns:msink="http://schemas.microsoft.com/ink/2010/main" type="inkDrawing" rotatedBoundingBox="4753,15362 5201,15527 5100,15804 4651,15639" semanticType="callout" shapeName="Other">
            <msink:sourceLink direction="with" ref="{E6088D67-2E4D-459A-ABB2-BCFB9E2FF1B3}"/>
          </msink:context>
        </emma:interpretation>
      </emma:emma>
    </inkml:annotationXML>
    <inkml:trace contextRef="#ctx0" brushRef="#br0">0 5 1911,'0'0'42,"0"0"9,0 0 1,0 0 2,0 0-43,0 0-11,0 0 0,0 0 0,0 0 75,11 14 13,-11 0 2,5 1 1,1-1-48,-1 5-10,6 0-1,4 0-1,-9-1-10,4 6-1,6-5-1,6 0 0,-1-5-11,0 5-8,-5-5 9,11 0-9,-11 1 16,0-6-4,5 1 0,-5-6 0,5 1 6,-5-5 1,0 5 0,0-5 0,0-5 10,-5 5 3,5-5 0,-11 1 0,6-1-12,-6-5-1,6 1-1,-6-1 0,0 1 4,1 0 1,-1-1 0,-5-4 0,0-5-8,-5 5-2,-1-5 0,1 5 0,0-10-5,-1 5-8,-4 0 11,-6 0-11,5 5 16,-5-5-4,0 5-1,-5 4 0,0 1-11,-1 4 0,-4 5 0,-1 10 0,6-1 0,-6 5-16,1 1 4,4 4 1,6-1 11,-10 6 0,10-5 0,5 5 0,6-5-53,0 0-9,5-5-2,5 0 0,5-5-168,1 1-35</inkml:trace>
  </inkml:traceGroup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9:13.44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266EB2C-1214-489F-934A-008379E05DC4}" emma:medium="tactile" emma:mode="ink">
          <msink:context xmlns:msink="http://schemas.microsoft.com/ink/2010/main" type="writingRegion" rotatedBoundingBox="11287,9640 19433,9382 19609,14969 11463,15227"/>
        </emma:interpretation>
      </emma:emma>
    </inkml:annotationXML>
    <inkml:traceGroup>
      <inkml:annotationXML>
        <emma:emma xmlns:emma="http://www.w3.org/2003/04/emma" version="1.0">
          <emma:interpretation id="{87A687D9-4095-4ED5-89E1-B3878358C4F3}" emma:medium="tactile" emma:mode="ink">
            <msink:context xmlns:msink="http://schemas.microsoft.com/ink/2010/main" type="paragraph" rotatedBoundingBox="11287,9640 16003,9491 16040,10637 11323,107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BC6D868-3D7E-4859-9CBC-F99531604F39}" emma:medium="tactile" emma:mode="ink">
              <msink:context xmlns:msink="http://schemas.microsoft.com/ink/2010/main" type="line" rotatedBoundingBox="11287,9640 16003,9491 16040,10637 11323,10786"/>
            </emma:interpretation>
          </emma:emma>
        </inkml:annotationXML>
        <inkml:traceGroup>
          <inkml:annotationXML>
            <emma:emma xmlns:emma="http://www.w3.org/2003/04/emma" version="1.0">
              <emma:interpretation id="{C1EF2B2C-A0F2-4E81-B507-44C376C29670}" emma:medium="tactile" emma:mode="ink">
                <msink:context xmlns:msink="http://schemas.microsoft.com/ink/2010/main" type="inkWord" rotatedBoundingBox="11287,9640 14004,9554 14038,10635 11321,10721"/>
              </emma:interpretation>
              <emma:one-of disjunction-type="recognition" id="oneOf0">
                <emma:interpretation id="interp0" emma:lang="en-AU" emma:confidence="0">
                  <emma:literal>Biro</emma:literal>
                </emma:interpretation>
                <emma:interpretation id="interp1" emma:lang="en-AU" emma:confidence="0">
                  <emma:literal>Be-Bo</emma:literal>
                </emma:interpretation>
                <emma:interpretation id="interp2" emma:lang="en-AU" emma:confidence="0">
                  <emma:literal>Bet-Bo</emma:literal>
                </emma:interpretation>
                <emma:interpretation id="interp3" emma:lang="en-AU" emma:confidence="0">
                  <emma:literal>Bot-Bo</emma:literal>
                </emma:interpretation>
                <emma:interpretation id="interp4" emma:lang="en-AU" emma:confidence="0">
                  <emma:literal>Boo-Bo</emma:literal>
                </emma:interpretation>
              </emma:one-of>
            </emma:emma>
          </inkml:annotationXML>
          <inkml:trace contextRef="#ctx0" brushRef="#br0">2432-581 1944,'0'-4'43,"6"4"9,-6-5 1,0 5 1,0 0-43,0 0-11,0 0 0,0 0 0,16-5 131,5 0 24,-21 5 5,16-4 0,-16 4-61,21 0-13,-5 0-2,-16 0-1,21 9-42,-5-4-8,0 4-1,-5 1-1,5 4-20,-5-5-11,-1 6 12,1-1-12,0-5 8,-1 6-8,-4-6 0,-6-9 0,5 14 0,-5-14 0,0 0 0,0 0 0,0 0-20,5 10-4,-5-10 0,0 0-1,0 0-46,-10 9-9,-6-9-1,0 10-719,0-10-143</inkml:trace>
          <inkml:trace contextRef="#ctx0" brushRef="#br0" timeOffset="-1148.3313">1985 153 460,'0'-5'41,"-5"5"-33,0-5-8,-1 1 0,6-1 278,0 0 54,-5 5 10,5 0 2,0 0-188,0 0-39,0 0-7,0 0-2,0 0-67,5 14-13,6 0-4,-6 5 0,1 5-5,-1 0-2,6-1 0,-6 6 0,0-1-7,-5-4-2,6-1 0,-6 6 0,0-1-24,5-9-4,-5 0-2,0-5 0,0 5 42,0-5 9,0-14 2,0 0 0,-11-9-22,6-5-9,-6 0 8,6-5-8,0 0 0,-1-10 8,-4 1-8,-1 0 0,0-6 0,6 6 0,-6 0-9,6 4 9,-6 0 8,6 5 8,0-4 1,-1-1 1,6 0 21,0 1 4,0-1 1,0 10 0,6-5-1,-1 5 0,0 0 0,6-1 0,-6 6-5,6-1-1,0 1 0,-1 0 0,-4-6-10,4 11-3,1-1 0,0 0 0,-11 5-6,16-5-2,-6 5 0,6 0 0,-16 0-29,11 5-7,-1 0 0,1 4-1,-6 1 21,1-1 0,-1 5 0,0 1 0,1-6 23,-6 5 9,0 1 1,0 3 1,-6 1-34,1 0-14,0-5 1,-6 1 0,6 4-11,-1-10-3,1 5 0,0-4 0,5-10 3,-6 9 0,1-4 0,5-5 0,0 0 5,0 0 2,-10 5 0,10-5 0,0 0 8,0 0 9,0 0-13,0 0 5,0 0 8,0 0-8,0 0 8,0 0-8,0 0 8,0 0 0,15 4 0,-4 1 0,-11-5 17,16 5-1,0 0 0,0-5 0,-5 0 6,5 0 1,0 0 0,0 0 0,0 0-5,-6 0-1,-10 0 0,0 0 0,11 4-17,5 1 0,-16-5 0,10 14 0,-4-4 0,-6-10 0,5 9 0,0 5 0,-5-4 20,-5 9 1,0-5 0,-1 0 0,-4-4-13,-1 4-8,1-5 10,-1 5-10,-5-4 8,5 4-8,-5-9 0,0 0 0,6-1 8,-6 1-8,0-5 0,5 5 9,-5-5-9,5 4-14,1 1 3,10-5 1,-11-5-20,11 5-4,0 0-1,0 0 0,0 0-35,0 0-7,0 0-2,0 0 0,0 0-182,0 0-37</inkml:trace>
          <inkml:trace contextRef="#ctx0" brushRef="#br0" timeOffset="-398.512">1937-477 1836,'0'0'81,"0"0"17,0 0-78,0 0-20,0 0 0,0 0 0,0 0 129,0 0 23,0 0 4,0 0 0,0 0-53,0 0-11,0 0-3,16 0 0,-16 0-25,16 0-4,6 5-2,-1-5 0,0 0-23,0 0-5,1 0-1,4 0 0,1-5-15,0 5-3,5 0-1,-6-4 0,1-1-10,-6 0 0,0 1 0,1-1 0,4 5-92,-4-5-18,-1 5-3,0-5-1136</inkml:trace>
          <inkml:trace contextRef="#ctx0" brushRef="#br0" timeOffset="-750.6855">2411 77 1944,'0'0'86,"0"0"18,0 0-84,0 0-20,-5-5 0,5 5 0,0 0 140,0 0 24,-11 5 5,0-5 1,11 0-64,-5 5-13,-5-5-2,-1 9-1,0-4-72,6 4-18,0 1 0,-1 4 0,1 0 31,5 5 2,5 0 1,6 0 0,-6-9-26,6 4-8,0-5 0,-1 5 0,6 1 0,0-1 0,0 0 0,0 0 0,11-9 0,-6 9 0,-5-4 0,5-1 0,-5 0 0,5-4 0,1 0 0,-6-5 0,5 0 0,-10 0 8,5-5-8,0 0 0,-6-9 21,1 5-2,-6-10-1,6 5 0,-6-5-8,0 0-2,1 0 0,-6 0 0,0 0 19,0-5 3,-6 1 1,1 9 0,-5-10-11,4 5-1,-10 0-1,0 0 0,0 0-6,-5 5-2,0 0 0,-1 0 0,-4 4-10,-1 1 0,6 4 0,-6 0 0,1 0 0,-1 1-16,6 4 3,-1 4 0,1 1-22,0 0-4,5 0-1,0 4 0,0 1-24,5 4-4,1-5-2,-1 1 0,11-10-124,0 0-25,0 0-5</inkml:trace>
          <inkml:trace contextRef="#ctx0" brushRef="#br0" timeOffset="-5816.9569">48 27 1465,'-6'-29'64,"6"29"15,0 0-63,0 0-16,0 0 0,0 0 0,0 0 100,0 14 18,0 1 3,0-1 1,-5 0-37,10 5-7,-5 0-2,6 0 0,-1-1-42,0 6-9,1 0-1,-6-1-1,5 1-7,0-1 0,1-4-1,-6-5 0,0 5-7,5-5-8,-5 5 11,0 0-11,0-10 8,0 6-8,0-15 0,0 0 0,0 0 10,0 0-10,0 0 8,-5 0-8,-6 0 0,0-10 0,1-4 0,4 0 0,1 0-19,0-5 4,-1-5 1,-4 1 0,5-1-12,5 1-2,-6 4-1,1-5 0,5 5 48,5 0 9,-5 1 3,0 3 0,6 1-19,-6 0-3,5 5-1,5-1 0,-4 1 8,4-1 2,1 6 0,0-1 0,5 0-9,-11 5-1,6 0-8,-1 0 12,1 5 29,0-5 6,-11 0 1,10 5 0,1-1-28,-6 1-6,6 0-1,-11-5 0,5 9-13,-5-9 8,6 10-8,4 4 0,-10-14 9,0 14-9,-5 5 8,0-5-8,-1-5 0,1 6-16,0-6 3,5-9 0,-6 14-3,6-14 0,-10 5 0,-1 4 0,6-4-4,5-5-2,0 0 0,0 0 0,0 0 22,0 0 0,0 0-9,0 0 9,0 0-16,0 0 1,0 0 0,0 0 0,0 0 15,0 0 0,10 9 0,1-4 0,0 5 0,-1-10 0,1 0 0,-1 4 0,6 1 20,-5 0 8,0-1 0,5 1 1,-11 5-6,6-6-2,-1 6 0,1-1 0,-6 5-2,6 0-1,-6 1 0,1-1 0,-1-5-18,-5-9 0,0 10 0,0 4-9,0 5 9,-5-10 0,5-9 0,0 0 0,-11 9 27,0 1 7,6-1 2,-6 1 0,1-10-27,-6 4-9,0 1 0,0 0 9,0 0-9,5-1 0,-10-4 0,5 0 8,0 0-39,0-4-8,5 4-1,1-5-1,-1 0 20,6-4 4,5 9 1,0-5 0,-6-4-66,6 9-13,6-10-2,-1-4-612,-5 14-123</inkml:trace>
          <inkml:trace contextRef="#ctx0" brushRef="#br0" timeOffset="-5252.1304">106-313 1324,'0'0'59,"0"0"12,0 0-57,0 0-14,0-5 0,0 5 0,0 0 269,11-9 51,5 4 11,-5 1 1,5 4-180,0-5-37,-1 5-7,1-5-2,0 0-51,6 1-11,-6 4-1,0-5-1,5-4-26,0 4-6,-5 5-1,5 0 0,-5 5-9,0-5-12,0 0 2,0 4 1,-5 1-137,5-5-27,-16 0-6</inkml:trace>
          <inkml:trace contextRef="#ctx0" brushRef="#br0" timeOffset="-5541.3795">564 149 921,'0'10'82,"0"-10"-66,0 0-16,0 0 0,0 0 255,0 0 47,0 0 10,0 0 1,0 0-125,-11 0-24,1 0-6,-1 0-1,1 0-69,-1 0-15,0 4-2,6-4-1,-11 5-54,5 0-16,6 4 8,-6 1-8,1-1 27,-1 5 1,6 5 0,-6-5 0,6 5-28,-1-5 0,6 10 0,-5-5 0,5 4-17,5-4-9,-5-5-2,6 5 0,-1-5 43,6 0 8,-6 1 1,6 8 1,-1 6-40,1-11-8,5 1-1,0-23-1,0-15 37,5 5 7,-5 4 1,5 1 1,1-1-21,-1 1-13,0 4 1,1-9 1,-6 0-107,0 0-22,-6-1-4,6-3-1007</inkml:trace>
          <inkml:trace contextRef="#ctx0" brushRef="#br0" timeOffset="-4947.4452">447-341 345,'0'0'31,"0"0"-31,0 0 0,0 0 0,0 0 349,16-10 64,-5 6 13,-1-6 2,1 6-224,5-1-46,0 0-9,0 5-1,0 5-68,0 0-12,0-1-4,5 1 0,-5 0 0,-5 4 0,-1 1 0,-10-10 0,11-10-48,5 10-16,-5 5 10,-1 0-10,6-5 0,-11 4 0,6 10 0,-11-14 0,0 0 8,5 10-8,-5-10 0,0 14 8,0 0-8,-10 0 0,-1-4 0,6-1 0,5-9 0,-11 10-11,1-1 3,-1 0 0,-5-4-44,5 0-9,-5 4-2,6-4 0,-1 4-1,11-9 0,0 0 0,0 0-682,0 0-137</inkml:trace>
          <inkml:trace contextRef="#ctx0" brushRef="#br0" timeOffset="-4672.6214">1048 151 806,'0'-14'36,"0"14"7,0 0-35,0 0-8,0-10 0,0 10 0,0 0 387,0 0 75,0 0 15,6-4 3,4-6-306,1 6-62,-6-1-12,11 5-2,-5-5-50,0 0-11,-1 5-1,-4-4-1,10 4-27,-11 0-8,6 0 0,-1 0 0,1 0-23,-11 0-8,0 0-1,5 9-1,-5-9-169,5 14-34,1-4-6</inkml:trace>
          <inkml:trace contextRef="#ctx0" brushRef="#br0" timeOffset="-4524.8806">1043 344 1555,'0'0'138,"0"0"-110,5-9-28,1-1 0,4 6 182,1-1 31,0-9 7,-1 4 0,6-13-71,-5 9-14,5 0-3,5 4-1,-5 1-85,0 4-17,0 0-3,0 1-1,0 8-186,5 1-38</inkml:trace>
        </inkml:traceGroup>
        <inkml:traceGroup>
          <inkml:annotationXML>
            <emma:emma xmlns:emma="http://www.w3.org/2003/04/emma" version="1.0">
              <emma:interpretation id="{0A76F6B5-CD02-4925-90C0-E1EDD068CFAD}" emma:medium="tactile" emma:mode="ink">
                <msink:context xmlns:msink="http://schemas.microsoft.com/ink/2010/main" type="inkWord" rotatedBoundingBox="14390,9636 16006,9585 16040,10637 14423,10688"/>
              </emma:interpretation>
              <emma:one-of disjunction-type="recognition" id="oneOf1">
                <emma:interpretation id="interp5" emma:lang="en-AU" emma:confidence="0">
                  <emma:literal>too</emma:literal>
                </emma:interpretation>
                <emma:interpretation id="interp6" emma:lang="en-AU" emma:confidence="0">
                  <emma:literal>toe</emma:literal>
                </emma:interpretation>
                <emma:interpretation id="interp7" emma:lang="en-AU" emma:confidence="0">
                  <emma:literal>too.</emma:literal>
                </emma:interpretation>
                <emma:interpretation id="interp8" emma:lang="en-AU" emma:confidence="0">
                  <emma:literal>too'</emma:literal>
                </emma:interpretation>
                <emma:interpretation id="interp9" emma:lang="en-AU" emma:confidence="0">
                  <emma:literal>to</emma:literal>
                </emma:interpretation>
              </emma:one-of>
            </emma:emma>
          </inkml:annotationXML>
          <inkml:trace contextRef="#ctx0" brushRef="#br0" timeOffset="772.6768">3412-197 1094,'0'0'48,"0"0"11,0 0-47,-6 4-12,6-4 0,0 0 0,0 0 220,-5 10 41,5 4 9,-5 5 2,5 5-166,0-5-33,0-1-6,0 6-2,5 4-39,0-4-8,1 0-2,-1 4 0,6-4-16,-1-1 0,-4 1 0,4 0 0,-4-5-97,4 0-23,-4-5-5</inkml:trace>
          <inkml:trace contextRef="#ctx0" brushRef="#br0" timeOffset="517.5459">3103 153 1324,'0'0'59,"0"0"12,0 0-57,0 0-14,0 0 0,0 0 0,11 0 175,-1 4 32,-10-4 6,11 0 2,5-4-83,-5 4-16,5 0-3,5 0-1,0 0-56,-5-5-12,5 5-3,-5-5 0,6 5 3,-1 0 1,0-4 0,1-1 0,-1 0-36,-5 5-9,5-5 0,-5 5 0,0-4-26,0 4-7,-5-10-2,5 5-777,-6 5-155</inkml:trace>
          <inkml:trace contextRef="#ctx0" brushRef="#br0" timeOffset="2052.2325">3933 219 864,'0'0'76,"0"0"-60,0 0-16,0 0 0,0 0 197,0 0 37,0 0 7,0 0 2,-5 0-91,5 0-17,0 0-4,-16 5-1,5-5-64,11 0-13,0 0-2,-5 14-1,5-14-33,-5 14-6,5-4-2,0 8 0,5-3-9,0 4 0,6-5 0,-6 5 0,-5 0 12,6 0 1,-1-5 0,11 9 0,0-8-13,0-1 9,0 0-9,-5-9 8,5 4-20,0 1-4,0-6 0,-1-4-1,1 0 42,-5 0 9,5-4 2,0-1 0,-5-5-5,-1 1-1,6-5 0,-5 0 0,0-1-6,-1-8-2,1 4 0,0-5 0,-6 5-10,-5 0-1,5-4-1,-5-1 0,-5 10-2,5-5-8,-5 0 12,-6 0-4,0 5 5,-5 0 1,0 4 0,-5 1 0,0-5-2,-6 4-1,6 5 0,-6 1 0,1-1-11,-1 0 0,11 5 0,0 5 8,0 0-16,0-1-4,-5 1-1,5 5 0,5-1-34,1 0-6,4 6-2,-4-1 0,10 0-14,-6-4-3,6-10-1,6 14 0,-6 5-139,10-5-28,1 14-6,10-4-1</inkml:trace>
          <inkml:trace contextRef="#ctx0" brushRef="#br0" timeOffset="2189.7923">4492 191 1440,'0'0'128,"0"0"-103,0 0-25,0-10 0,-5 1 152,0-1 24,-6 1 6,6-1 1,-1 1-15,1 4-4,0-4 0,-6-1 0,6 5-83,5 5-17,-11-4-3,0 4-1,1 4-31,-1-4-6,6 10-2,-6-1 0,6 1-13,0 4-8,-1-5 8,6 10-8,0-4 0,0 4 0,0 4 0,6 1 0,4-5 0,-4 0 0,4 4 0,-5-4 0,11 0 0,0 0 0,-5-5 0,5 0 0,0-4 0,5-1 0,-5 1 0,0-10-8,0 0-2,6 0 0,-1-5 0,0 0 0,0-4-6,-5-1-2,6 1 0,-6 0 0,5-6-153,-5 1-30,-5 0-7</inkml:trace>
          <inkml:trace contextRef="#ctx0" brushRef="#br0" timeOffset="2552.8771">3907-358 1094,'-11'-29'97,"11"29"-77,0 0-20,0 0 0,-10 0 176,10 0 31,0 0 6,0 0 2,0 0-50,0 0-9,0-9-3,0 9 0,0 0-20,0 0-4,5-5-1,-5 5 0,16 5-102,0-5-26,-11 0 0,11-5 0,0 5 56,0 0 7,5 0 1,1 0 0,-1 0-36,0-5-6,6 1-2,-6-1 0,6 0-20,-1 5 9,-4-9-9,4 4 0,-5 0 0,1 5 0,-1-4 0,6 8 0,-6 1-28,-5 0-4,0-5 0,5 0 0,-5 0-177,0 0-36,0 5-7</inkml:trace>
          <inkml:trace contextRef="#ctx0" brushRef="#br0" timeOffset="2834.6727">4428-571 2120,'0'0'47,"0"0"9,0 0 3,0 0 0,0 0-47,0 0-12,0 0 0,0 0 0,16 5 119,-5-5 21,-11 0 5,16 0 1,-5 0-66,5 0-12,-6 4-4,1 1 0,5-5-20,-5 9-4,-1-4 0,6 5-1,-11-1-24,11 1-5,-5-1-1,0 1 0,-1 4 7,-4-5 0,-1 5 1,0 1 0,1-1-17,-1-5-11,-5 5 2,0 1 0,-5-6 9,5 1 12,-11 4-2,0-5-1,1 1-9,-6-1 0,0 1 0,0-6 0,-5 6-18,10-5-6,-5 4 0,0 0-1,-5-9-114,5 5-22,5-5-5,0 0-1010</inkml:trace>
        </inkml:traceGroup>
      </inkml:traceGroup>
    </inkml:traceGroup>
    <inkml:traceGroup>
      <inkml:annotationXML>
        <emma:emma xmlns:emma="http://www.w3.org/2003/04/emma" version="1.0">
          <emma:interpretation id="{65A9AB6C-08FB-46F5-85BC-8AB7C2B9D41E}" emma:medium="tactile" emma:mode="ink">
            <msink:context xmlns:msink="http://schemas.microsoft.com/ink/2010/main" type="paragraph" rotatedBoundingBox="12421,11308 19488,11095 19517,12056 12450,1227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387B264-7CF0-44AB-BC29-5C609F0194CA}" emma:medium="tactile" emma:mode="ink">
              <msink:context xmlns:msink="http://schemas.microsoft.com/ink/2010/main" type="line" rotatedBoundingBox="12421,11308 19488,11095 19517,12056 12450,12270"/>
            </emma:interpretation>
          </emma:emma>
        </inkml:annotationXML>
        <inkml:traceGroup>
          <inkml:annotationXML>
            <emma:emma xmlns:emma="http://www.w3.org/2003/04/emma" version="1.0">
              <emma:interpretation id="{5600F7EF-8659-4CC5-8054-DB1A699D0DEF}" emma:medium="tactile" emma:mode="ink">
                <msink:context xmlns:msink="http://schemas.microsoft.com/ink/2010/main" type="inkWord" rotatedBoundingBox="12426,11463 12693,11455 12699,11659 12432,11667"/>
              </emma:interpretation>
              <emma:one-of disjunction-type="recognition" id="oneOf2">
                <emma:interpretation id="interp10" emma:lang="en-AU" emma:confidence="0">
                  <emma:literal>=</emma:literal>
                </emma:interpretation>
                <emma:interpretation id="interp11" emma:lang="en-AU" emma:confidence="0">
                  <emma:literal>#</emma:literal>
                </emma:interpretation>
                <emma:interpretation id="interp12" emma:lang="en-AU" emma:confidence="0">
                  <emma:literal>¥</emma:literal>
                </emma:interpretation>
                <emma:interpretation id="interp13" emma:lang="en-AU" emma:confidence="0">
                  <emma:literal>z</emma:literal>
                </emma:interpretation>
                <emma:interpretation id="interp14" emma:lang="en-AU" emma:confidence="0">
                  <emma:literal>€</emma:literal>
                </emma:interpretation>
              </emma:one-of>
            </emma:emma>
          </inkml:annotationXML>
          <inkml:trace contextRef="#ctx0" brushRef="#br0" timeOffset="3748.3258">1118 1321 1764,'0'0'78,"0"0"16,0 0-75,0 0-19,0 0 0,0 0 0,0 0 109,0 0 19,0-9 3,5-1 1,-5 10-43,0 0-8,11-4-1,-6 4-1,6 4-29,-6 1-6,11-5 0,-5 5-1,-1-5-20,1 5-4,-1-5-1,6 0 0,-5 0-18,0 4 0,-11-4 0,10 0 0,1 5-38,-11-5-11,0 0-3,0 0-729,0 0-147</inkml:trace>
          <inkml:trace contextRef="#ctx0" brushRef="#br0" timeOffset="3897.4434">1160 1501 1036,'0'0'92,"0"0"-73,0-5-19,6-4 0,-6 0 192,0 9 36,0 0 6,5-5 2,-5-5-80,5 6-15,6-1-3,5 0-1,-6 0-53,1 5-12,0 0-1,5 0-1,0-4-38,0 4-8,5 0-2,-5 0 0,11-5-86,-6 10-18,0-1-3</inkml:trace>
        </inkml:traceGroup>
        <inkml:traceGroup>
          <inkml:annotationXML>
            <emma:emma xmlns:emma="http://www.w3.org/2003/04/emma" version="1.0">
              <emma:interpretation id="{C040A037-2A96-45B8-AFD3-AF53BC5A4AE6}" emma:medium="tactile" emma:mode="ink">
                <msink:context xmlns:msink="http://schemas.microsoft.com/ink/2010/main" type="inkWord" rotatedBoundingBox="13279,11386 15288,11326 15305,11894 13296,11954"/>
              </emma:interpretation>
              <emma:one-of disjunction-type="recognition" id="oneOf3">
                <emma:interpretation id="interp15" emma:lang="en-AU" emma:confidence="0">
                  <emma:literal>-Bit</emma:literal>
                </emma:interpretation>
                <emma:interpretation id="interp16" emma:lang="en-AU" emma:confidence="0">
                  <emma:literal>-Bint</emma:literal>
                </emma:interpretation>
                <emma:interpretation id="interp17" emma:lang="en-AU" emma:confidence="0">
                  <emma:literal>-Bit'</emma:literal>
                </emma:interpretation>
                <emma:interpretation id="interp18" emma:lang="en-AU" emma:confidence="0">
                  <emma:literal>-Best</emma:literal>
                </emma:interpretation>
                <emma:interpretation id="interp19" emma:lang="en-AU" emma:confidence="0">
                  <emma:literal>-Bent</emma:literal>
                </emma:interpretation>
              </emma:one-of>
            </emma:emma>
          </inkml:annotationXML>
          <inkml:trace contextRef="#ctx0" brushRef="#br0" timeOffset="5562.3772">2656 1231 1641,'0'0'72,"0"0"16,0 0-70,0 0-18,0 0 0,0 0 0,0 0 121,0 0 21,-5-4 4,5 4 1,0 0-63,0 0-12,0 0-2,-16 9-1,5 1-27,0-1-6,6 1 0,0 4-1,-1 0-26,1 5-9,0 5 0,-1 4 9,6-4-9,0 4 0,6 0 0,-1 1 8,0 4-8,1-5 0,4-9 0,1 10 0,0-1 0,5-4 0,-6-1-9,6 1 9,0-10-22,-5 0-1,5-4 0,-6-1 0,1 1-41,0-1-8,-1-4-1,6 0-613,-10-5-122</inkml:trace>
          <inkml:trace contextRef="#ctx0" brushRef="#br0" timeOffset="6045.5188">2789 1231 633,'5'10'56,"-5"-10"-44,0 0-12,0 0 0,0 0 289,0 0 56,0 0 11,0 0 3,0 0-177,0 0-35,11-5-7,5 5-2,-16 0-42,11 0-9,5-5-2,0 1 0,0 4-25,-6 0-4,6 0-2,0 4 0,-5-4-30,5 5-7,-6 5-1,1-6 0,0 1-16,-6 0 8,6 4-8,-11-9 0,0 0 0,0 0 0,0 15 0,0-1 0,0 0 0,-6 0-19,1 5 3,0-5 0,-6 0-16,6 1-4,-1-6 0,-4-4 0,10-5-4,-6 5 0,-4 4-1,10-9 0,0 0 5,0 0 0,-6 5 1,6-5 0,0 0 3,0 0 1,0 0 0,0 0 0,0 0 31,0 0 0,0 0 11,0 0-3,0 0-8,0 0 0,16 4 0,0-4 0,-5 0 0,5 0-10,0 0 10,0 5-13,-5-5 37,5 5 7,-6-5 1,6 0 1,-5 5-1,-11-5-1,10 9 0,-4 1 0,-6-10-31,5 14 0,0-5 0,-10 5 0,0-4 0,-1 4 0,1-4 0,0-1 0,-6 5 28,-5-4 0,6 4 0,-1 0 0,-5 0-20,0-4-8,0-1 0,5-4 0,1 0-18,-6-5-10,5 0-1,0 0-1,-5 0 10,11 0 1,5 0 1,0 0 0,0 0-139,0 0-28,0 0-6</inkml:trace>
          <inkml:trace contextRef="#ctx0" brushRef="#br0" timeOffset="6749.0221">3241 1752 921,'0'0'82,"0"0"-66,0 0-16,0 0 0,0 0 286,0 0 54,0 0 10,6-5 2,-1-4-166,6 4-34,-6 0-6,6 1-2,-1-6-56,-4 5-12,10 1-3,-6-6 0,6 5-28,-5-4-5,0 4-2,-1 1 0,6 4-27,-5-5-11,5 10 8,-6-5-8,1 0 0,0 0 0,-1-5 8,-4 5-8,4 0 0,-4 0 0,4 0 0,-4 0 0,4 0 0,1 5 0,0 4 0,-6 0 0,6-4-12,-1 0 12,-10-5-10,11 5 10,-11-5-13,5 4 3,-5-4 1,11 0 0,-1 5-11,-4-5-3,4-5 0,1 1 0,-6-6-38,6 1-8,-6 4-2,6-4-770,-6-6-155</inkml:trace>
          <inkml:trace contextRef="#ctx0" brushRef="#br0" timeOffset="6413.6717">3247 1307 1152,'0'-28'102,"0"28"-82,-6-14-20,6 14 0,0 0 164,-5-10 28,5 1 5,0 9 2,0-10-110,0 10-21,0 0-5,0 0-1,0 0-62,0 0-16,0 0-2,16 0-894</inkml:trace>
          <inkml:trace contextRef="#ctx0" brushRef="#br0" timeOffset="6267.7135">3289 1402 1926,'0'0'85,"0"0"18,0 0-83,0 0-20,0 0 0,0 0 0,0 0 131,0 0 21,0 23 5,0-23 1,6 15-87,-1 4-18,0-5-3,-5 9-1,6-13-33,-6 9-8,5-5 0,0 0-8,-5-14 0,6 14 0,-1 1-15,-5-15 5,0 0-148,0 0-30,0 0-5</inkml:trace>
          <inkml:trace contextRef="#ctx0" brushRef="#br0" timeOffset="7051.2479">3768 1482 1728,'0'0'76,"0"0"16,0 0-73,0 0-19,0 0 0,11-4 0,0-6 253,-6 5 47,6 5 10,-1-4 2,-4-1-187,10 0-37,-6 0-7,6 1-1,-5-6-49,10 5-10,-5 1-1,0-1-1,-5 0-19,-1 5 0,-10 0-13,11 0 5,5-4-112,-5-1-21,-11 5-5,0 0-707,0 0-142</inkml:trace>
          <inkml:trace contextRef="#ctx0" brushRef="#br0" timeOffset="7198.8517">3848 1165 1267,'0'0'56,"0"0"12,0 0-55,0 0-13,0 0 0,0 0 0,0 0 332,0 0 63,0 0 13,0 0 2,0 0-252,0 0-50,0 14-11,0 5-1,0 0-60,6 5-11,4 4-2,-4 1-1,-1 4-14,6 0-8,-6 5 8,5-5-8,-4 0-12,4 0-6,1-4-2,0-6 0,-11-9-194,0 1-39</inkml:trace>
          <inkml:trace contextRef="#ctx0" brushRef="#br0" timeOffset="5259.9546">1991 1520 1702,'-11'24'76,"11"-24"15,0 0-73,0 0-18,0 0 0,0 0 0,0 0 106,0 0 18,0 0 3,0 0 1,0 0-37,11 0-7,5 0-2,-6 0 0,1 4-34,0-4-8,-1 0 0,6 5-1,0-5-17,0 0-3,-5 5-1,-1-5 0,6 5-18,0-5 0,-5 0 0,0 0-9,5 0 9,0 0 0,-6 0 8,6 0-8,0 0-50,-5 4-14,-11-4-4,16 0-680,-6 0-137</inkml:trace>
        </inkml:traceGroup>
        <inkml:traceGroup>
          <inkml:annotationXML>
            <emma:emma xmlns:emma="http://www.w3.org/2003/04/emma" version="1.0">
              <emma:interpretation id="{68ADECC9-2A5A-4666-80AA-F2471D7801B2}" emma:medium="tactile" emma:mode="ink">
                <msink:context xmlns:msink="http://schemas.microsoft.com/ink/2010/main" type="inkWord" rotatedBoundingBox="15506,11262 16367,11236 16395,12151 15534,12177"/>
              </emma:interpretation>
              <emma:one-of disjunction-type="recognition" id="oneOf4">
                <emma:interpretation id="interp20" emma:lang="en-AU" emma:confidence="0">
                  <emma:literal>it</emma:literal>
                </emma:interpretation>
                <emma:interpretation id="interp21" emma:lang="en-AU" emma:confidence="0">
                  <emma:literal>I</emma:literal>
                </emma:interpretation>
                <emma:interpretation id="interp22" emma:lang="en-AU" emma:confidence="0">
                  <emma:literal>It</emma:literal>
                </emma:interpretation>
                <emma:interpretation id="interp23" emma:lang="en-AU" emma:confidence="0">
                  <emma:literal>j)</emma:literal>
                </emma:interpretation>
                <emma:interpretation id="interp24" emma:lang="en-AU" emma:confidence="0">
                  <emma:literal>j')</emma:literal>
                </emma:interpretation>
              </emma:one-of>
            </emma:emma>
          </inkml:annotationXML>
          <inkml:trace contextRef="#ctx0" brushRef="#br0" timeOffset="8425.8885">4790 1080 1670,'0'0'148,"0"0"-118,-16 5-30,16-5 0,0 0 172,16 5 29,0 4 6,0 0 1,-5-13-13,5 8-3,0 1 0,5 5 0,-5 4-102,5 5-21,1 4-4,-1 6-1,-5 4-51,5 0-13,-5 0 0,0 5 0,-5-5 0,0 0 0,-6 0 0,0 1 0,0-1 0,-5-5 0,0 0 0,0 1 0,-5-1-48,0-9-13,-6 0-3,6 0 0,-11 0-140,5-5-29</inkml:trace>
          <inkml:trace contextRef="#ctx0" brushRef="#br0" timeOffset="7824.1306">4200 1179 1843,'0'0'81,"0"0"18,0 0-79,0 0-20,0 0 0,0 0 0,0 0 30,16 5 2,-6 0 1,1 4-885</inkml:trace>
          <inkml:trace contextRef="#ctx0" brushRef="#br0" timeOffset="7664.7947">4295 1425 979,'6'24'87,"-6"-24"-70,0 0-17,0 0 0,0 0 192,0 0 34,0 0 7,0 0 2,5 0-107,-5 0-22,11 0-4,-1 10-1,1 4-14,-6 5-3,6-5-1,0 10 0,-1-6-33,1 1-6,-1 5-2,-4 0 0,4 4-8,-4-4-2,4 4 0,-4-4 0,-1-5-4,0 4 0,-5-8-1,6 8 0,-12 1-2,6 0 0,0-6 0,0 1 0,-5 0-11,0-4-2,-1-1-1,1 5 0,0-5-11,-1 0 0,6-14 9,-5 10-9,-6-1-8,6 0-7,-11-9-1,6 0 0,-1 0-113,-5-4-23,0-15-5,0 5-618,-5-5-123</inkml:trace>
          <inkml:trace contextRef="#ctx0" brushRef="#br0" timeOffset="8108.3554">4290 1624 2365,'11'24'52,"-11"-24"10,0 0 2,0 0 4,0 0-55,0 0-13,5-14 0,6 4 0,-1 5 128,1-4 24,0 4 4,-1 1 0,6 4-80,-5 0-17,-1-5-3,6 0-1,-5 5-29,0 0-6,5 0 0,0 5-1,-6 0-11,6 4-8,0-4 12,0 4-12,0 1 0,0-6 0,0 1 0,-5 0 0,5 0-24,0-1-3,0-4 0,0 0 0,0 0 27,0 0 0,0-4 0,0-1 0,-6-5-159,1 1-26,-1-5-6,6 0-1</inkml:trace>
        </inkml:traceGroup>
        <inkml:traceGroup>
          <inkml:annotationXML>
            <emma:emma xmlns:emma="http://www.w3.org/2003/04/emma" version="1.0">
              <emma:interpretation id="{7B861857-F0B8-4ACA-8442-EBD12BA7F7CF}" emma:medium="tactile" emma:mode="ink">
                <msink:context xmlns:msink="http://schemas.microsoft.com/ink/2010/main" type="inkWord" rotatedBoundingBox="16721,11178 17739,11148 17756,11693 16738,11724"/>
              </emma:interpretation>
              <emma:one-of disjunction-type="recognition" id="oneOf5">
                <emma:interpretation id="interp25" emma:lang="en-AU" emma:confidence="0">
                  <emma:literal>+7</emma:literal>
                </emma:interpretation>
                <emma:interpretation id="interp26" emma:lang="en-AU" emma:confidence="0">
                  <emma:literal>-17</emma:literal>
                </emma:interpretation>
                <emma:interpretation id="interp27" emma:lang="en-AU" emma:confidence="0">
                  <emma:literal>17</emma:literal>
                </emma:interpretation>
                <emma:interpretation id="interp28" emma:lang="en-AU" emma:confidence="0">
                  <emma:literal>It</emma:literal>
                </emma:interpretation>
                <emma:interpretation id="interp29" emma:lang="en-AU" emma:confidence="0">
                  <emma:literal>77</emma:literal>
                </emma:interpretation>
              </emma:one-of>
            </emma:emma>
          </inkml:annotationXML>
          <inkml:trace contextRef="#ctx0" brushRef="#br0" timeOffset="9436.7049">5434 1345 1382,'-10'43'61,"10"-43"13,0 0-59,0 0-15,0 0 0,0 0 0,0 0 192,0 0 35,10-10 7,6 1 2,-5-1-111,5 5-21,5 1-5,-5-1-1,0 0-64,6 1-13,-6 4-2,5-5-1,5 5-18,-4 0 0,-1 0 0,-5 0 0,5 0 12,1 0-2,-6-5 0,-6 5 0,6 0-162,-5 0-32,-11 0-6</inkml:trace>
          <inkml:trace contextRef="#ctx0" brushRef="#br0" timeOffset="9671.5554">5557 1080 806,'0'0'36,"0"0"7,0 0-35,0 0-8,0 0 0,0 0 0,11 10 319,-6-1 61,0 5 13,0-4 3,1 4-233,-1 0-47,0 5-8,1 0-3,4 5-75,-4-10-15,-1 5-3,6-5-1,-6 10 42,0-1 9,11 1 2,-5-1 0,0 1-103,-1 0-20,-4-10-4,4 5-1,1-5-151,5-4-30</inkml:trace>
          <inkml:trace contextRef="#ctx0" brushRef="#br0" timeOffset="9946.2472">5935 1037 460,'0'0'20,"0"0"5,0 0-25,0 0 0,16-9 0,-6 4 0,6 1 438,-5-1 82,5 0 17,0 0 3,0-4-340,0 9-68,0 0-13,0 0-3,5 0-48,-5 0-10,0 0-2,0 0 0,5 0-28,-5 5-5,0-5-2,0 4 0,0 1-13,-5 0-8,5 0 8,0-1-8,-11-4 0,6 5 0,-11-5 0,10 0 8,-10 0-8,0 0 0,0 0 8,6 14-8,-6-4 0,0-10 9,0 9-9,-6 5 0,1 5 0,0-5 0,-1 1 0,1 8 0,-6 1 0,6 0 0,0-5 0,-1 4 0,1 1-8,0 0 8,0 4 0,5 0-9,-6-4 9,6 4-13,0-4 5,0 0 8,0-1-37,6-4 0,-1-5 0,0 1 0,0-1-87,1-5-18,-6-9-3,0 0-643,0 0-129</inkml:trace>
          <inkml:trace contextRef="#ctx0" brushRef="#br0" timeOffset="10230.6016">6052 1293 691,'0'0'61,"0"0"-49,0 0-12,0 0 0,0 0 314,0 0 60,0 0 12,0 0 2,0 0-180,16 0-36,-5 0-7,4 0-1,1 0-56,0 0-12,6 0-1,-6 0-1,5 0-40,0 0-8,6 0-2,-6 0 0,0-5-30,1 5-6,-1-4-8,6 4 11,-6 4-11,0-4-12,-5-4 2,-5 4 1,-11 0-107,0 0-22,10 4-4,6 1-1122</inkml:trace>
        </inkml:traceGroup>
        <inkml:traceGroup>
          <inkml:annotationXML>
            <emma:emma xmlns:emma="http://www.w3.org/2003/04/emma" version="1.0">
              <emma:interpretation id="{4B8DFB00-0999-47E9-AC6F-39BAF6177B84}" emma:medium="tactile" emma:mode="ink">
                <msink:context xmlns:msink="http://schemas.microsoft.com/ink/2010/main" type="inkWord" rotatedBoundingBox="17938,11221 18557,11203 18576,11822 17956,11840"/>
              </emma:interpretation>
              <emma:one-of disjunction-type="recognition" id="oneOf6">
                <emma:interpretation id="interp30" emma:lang="en-AU" emma:confidence="0">
                  <emma:literal>it</emma:literal>
                </emma:interpretation>
                <emma:interpretation id="interp31" emma:lang="en-AU" emma:confidence="0">
                  <emma:literal>its</emma:literal>
                </emma:interpretation>
                <emma:interpretation id="interp32" emma:lang="en-AU" emma:confidence="0">
                  <emma:literal>into</emma:literal>
                </emma:interpretation>
                <emma:interpretation id="interp33" emma:lang="en-AU" emma:confidence="0">
                  <emma:literal>sit</emma:literal>
                </emma:interpretation>
                <emma:interpretation id="interp34" emma:lang="en-AU" emma:confidence="0">
                  <emma:literal>if</emma:literal>
                </emma:interpretation>
              </emma:one-of>
            </emma:emma>
          </inkml:annotationXML>
          <inkml:trace contextRef="#ctx0" brushRef="#br0" timeOffset="10375.5073">6659 1246 2577,'0'0'56,"0"0"12,0 0 3,0 0 2,5 14-58,-5-14-15,0 0 0,0 0 0,0 0 70,11 5 11,-6 9 3,0-5 0,-5-9-16,11 19-4,-6 5 0,6-1 0,-6-13-51,6 9-13,-6-10 0,-5 6 0,6-6-119,-6-9-26,0 0-6,0 0-1079</inkml:trace>
          <inkml:trace contextRef="#ctx0" brushRef="#br0" timeOffset="10515.4017">6659 1056 1094,'0'0'48,"0"0"11,0 0-47,0 0-12,0 0 0,0 0 0,0 0 297,0 0 58,0 0 11,0 0 2,0 0-283,0 0-57,16 5-11,-11 0-742,6 4-149</inkml:trace>
          <inkml:trace contextRef="#ctx0" brushRef="#br0" timeOffset="10818.0093">6648 1676 403,'0'0'36,"0"0"-36,0 0 0,0 0 0,0 0 394,11-9 72,-6-1 14,0 6 4,1-11-276,-1 6-54,6 4-11,-1-4-3,1-1-9,-6 6-3,6-6 0,0 5 0,-1 1-84,1-1-18,-6 5-3,6 0-1,-11 0-11,10 0-3,1 0 0,0 0 0,-11 0-8,10 5 0,1-1 0,-6 11 0,1-6-8,4-4 8,-10-5-10,11 9 10,-6 1-12,6 4 3,0-9 1,-1-1 0,1-4-12,-6-4-3,6-1 0,-1 5 0,1 0-77,0 0-16,-1-10-4,-4 6-720,4-6-145</inkml:trace>
          <inkml:trace contextRef="#ctx0" brushRef="#br0" timeOffset="11013.6798">7079 1312 1209,'0'0'108,"0"0"-87,0 0-21,0 0 0,0 0 292,11-14 53,-1 0 11,1 4 3,0 5-203,-6 1-41,6 4-8,-1 0-2,1-5-33,5 5-6,-5 0-2,-1 0 0,-10 0-39,11-5-8,5 0-1,-16 5-1,5 0-34,-5 0-6,16-4-2,-16 4 0,11-5-222,-11 5-45</inkml:trace>
          <inkml:trace contextRef="#ctx0" brushRef="#br0" timeOffset="11217.3538">7191 1056 2314,'0'0'103,"0"0"21,0 0-100,0 0-24,0 10 0,0 4 0,0 0 156,0 5 27,5 0 5,-5 10 0,6-6-106,-6 1-22,0-10-4,5 5 0,-5 19-43,0 0-13,5-5 8,-5-5-8,6 1-137,-1-6-31,11 1-7</inkml:trace>
        </inkml:traceGroup>
        <inkml:traceGroup>
          <inkml:annotationXML>
            <emma:emma xmlns:emma="http://www.w3.org/2003/04/emma" version="1.0">
              <emma:interpretation id="{0D9F47C5-475E-4279-8533-073AB9007D1C}" emma:medium="tactile" emma:mode="ink">
                <msink:context xmlns:msink="http://schemas.microsoft.com/ink/2010/main" type="inkWord" rotatedBoundingBox="18692,11145 19488,11121 19513,11922 18717,11946"/>
              </emma:interpretation>
              <emma:one-of disjunction-type="recognition" id="oneOf7">
                <emma:interpretation id="interp35" emma:lang="en-AU" emma:confidence="0">
                  <emma:literal>%</emma:literal>
                </emma:interpretation>
                <emma:interpretation id="interp36" emma:lang="en-AU" emma:confidence="0">
                  <emma:literal>5</emma:literal>
                </emma:interpretation>
                <emma:interpretation id="interp37" emma:lang="en-AU" emma:confidence="0">
                  <emma:literal>*</emma:literal>
                </emma:interpretation>
                <emma:interpretation id="interp38" emma:lang="en-AU" emma:confidence="0">
                  <emma:literal>F</emma:literal>
                </emma:interpretation>
                <emma:interpretation id="interp39" emma:lang="en-AU" emma:confidence="0">
                  <emma:literal>#</emma:literal>
                </emma:interpretation>
              </emma:one-of>
            </emma:emma>
          </inkml:annotationXML>
          <inkml:trace contextRef="#ctx0" brushRef="#br0" timeOffset="11965.922">7388 1113 2314,'0'0'51,"0"0"10,0 0 3,0 0 1,11-5-52,-1-4-13,1-5 0,-1 4 0,1 1 110,5 4 19,-5-4 4,-1 4 1,6 0-38,-5 0-7,0 1-1,5-1-1,-6 5-64,1-5-13,0 5-2,-6 0-8,-5 0 16,11 5-4,-11-5-1,0 0 0,5 9-11,0 1 0,-5-10 0,0 9 0,0 6-10,-5-6-7,0 5-2,5 0 0,-11 1-41,6-6-8,5-9-1,-6 14-1,1 1-13,0-6-2,5 5-1,0-14 0,0 0 22,0 10 4,0-1 0,0 1 1,0-10 23,5 9 4,-5-9 0,11 9 1,-6 6 19,6-6 12,-1 1-13,1-1 5,-1-4 8,1 0 16,-6-5-4,11 0-1,-5 0 30,0 0 7,-1-5 0,-10 5 1,11 9 12,-6-4 3,-5-5 0,11 9 0,-11-9-20,0 0-3,0 0-1,5 10 0,1 4-8,-6 0-3,-6-4 0,6-1 0,-5 1-29,0-1 0,5-9 0,-11 10 0,0-6 44,1 6 16,-1-10 4,-5 9 0,0-4-52,0 0-12,5-10 0,1 5 0,-1 5-48,11-5-13,-10-10-3,-1 6 0,11 4-7,0 0-1,0 0-1,0 0 0,0-15-189,0 6-38</inkml:trace>
          <inkml:trace contextRef="#ctx0" brushRef="#br0" timeOffset="12114.5808">8000 1321 1926,'0'0'85,"0"0"18,0 0-83,0 0-20,0 0 0,5 10 0,6 13 114,-11-4 18,5-4 4,-5 4 1,0-1-28,0 6-5,6 0-2,-1-1 0,-5-4-42,0 0-9,-5 5-2,5 0 0,-6-5-16,6 4-3,-5-9-1,5 5 0,-11 0-8,11-5-1,-10 1-1,4-11 0,-4 11-10,4-6-1,-4-4-8,-1 4 12,6-4-23,-6 4-5,1-9 0,-6 5-1,5-5-106,0-5-21,-5 1-4,6-6-1080</inkml:trace>
          <inkml:trace contextRef="#ctx0" brushRef="#br0" timeOffset="12313.5049">7814 971 1440,'0'0'128,"0"0"-103,0 0-25,0 0 0,10-4 209,-10 4 37,0 0 7,16 0 2,-5 0-155,0 4-32,-1-4-5,6 5-2,-10 0-146,4 4-30,1 1-5,-6-1-2</inkml:trace>
          <inkml:trace contextRef="#ctx0" brushRef="#br0" timeOffset="12554.96">7862 1530 2052,'0'0'91,"0"0"18,0 0-87,0 0-22,0 0 0,0 0 0,0 0 166,10 4 29,1 1 5,0-5 2,5 0-88,-6 0-18,-10 0-3,16 0-1,0 0-31,0 0-6,-5 0-2,-1 0 0,-10 0-33,11 0-6,-11 0-2,16 0 0,0 0-12,-5 0 0,5 0 0,0 0 0,0 0-16,-1 0-4,1 0 0,6 0 0,-12-5-121,6 5-25,-5-4-5,5-1-1</inkml:trace>
        </inkml:traceGroup>
      </inkml:traceGroup>
    </inkml:traceGroup>
    <inkml:traceGroup>
      <inkml:annotationXML>
        <emma:emma xmlns:emma="http://www.w3.org/2003/04/emma" version="1.0">
          <emma:interpretation id="{A484A6C2-B627-4C08-A700-637811EE55E1}" emma:medium="tactile" emma:mode="ink">
            <msink:context xmlns:msink="http://schemas.microsoft.com/ink/2010/main" type="paragraph" rotatedBoundingBox="12283,12840 19282,12560 19324,13601 12324,1388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52940A-1474-4DC0-86EC-8BCC80E705F4}" emma:medium="tactile" emma:mode="ink">
              <msink:context xmlns:msink="http://schemas.microsoft.com/ink/2010/main" type="inkBullet" rotatedBoundingBox="12283,12840 12515,12830 12517,12873 12284,12882"/>
            </emma:interpretation>
            <emma:one-of disjunction-type="recognition" id="oneOf8">
              <emma:interpretation id="interp40" emma:lang="en-AU" emma:confidence="0">
                <emma:literal>-</emma:literal>
              </emma:interpretation>
            </emma:one-of>
          </emma:emma>
        </inkml:annotationXML>
        <inkml:trace contextRef="#ctx0" brushRef="#br0" timeOffset="13387.525">974 2675 1555,'0'0'138,"0"0"-110,0 0-28,0 0 0,0 0 104,0 0 16,0 0 4,11 0 0,-1 4-17,6-4-3,-5 0-1,5-4 0,0 4-35,0 0-8,-6 0 0,12 0-1,-6 0-31,0 0-7,-6 0-1,1 4 0,5 1-20,0 0-10,-16-5 1,5 4 0,-5-4-157,11 10-31,-6-5-7</inkml:trace>
      </inkml:traceGroup>
      <inkml:traceGroup>
        <inkml:annotationXML>
          <emma:emma xmlns:emma="http://www.w3.org/2003/04/emma" version="1.0">
            <emma:interpretation id="{334C8A33-E186-4E42-9DF8-650C3123FAC1}" emma:medium="tactile" emma:mode="ink">
              <msink:context xmlns:msink="http://schemas.microsoft.com/ink/2010/main" type="line" rotatedBoundingBox="12438,12838 19282,12565 19324,13601 12479,13874"/>
            </emma:interpretation>
          </emma:emma>
        </inkml:annotationXML>
        <inkml:traceGroup>
          <inkml:annotationXML>
            <emma:emma xmlns:emma="http://www.w3.org/2003/04/emma" version="1.0">
              <emma:interpretation id="{075F9A41-576A-4145-8EFB-DFFC3BF5917F}" emma:medium="tactile" emma:mode="ink">
                <msink:context xmlns:msink="http://schemas.microsoft.com/ink/2010/main" type="inkWord" rotatedBoundingBox="16214,12727 18702,12567 18748,13280 16260,13440"/>
              </emma:interpretation>
              <emma:one-of disjunction-type="recognition" id="oneOf9">
                <emma:interpretation id="interp41" emma:lang="en-AU" emma:confidence="0">
                  <emma:literal>--35--5117''</emma:literal>
                </emma:interpretation>
                <emma:interpretation id="interp42" emma:lang="en-AU" emma:confidence="0">
                  <emma:literal>--35--5117%'</emma:literal>
                </emma:interpretation>
                <emma:interpretation id="interp43" emma:lang="en-AU" emma:confidence="0">
                  <emma:literal>'-3ish-tin</emma:literal>
                </emma:interpretation>
                <emma:interpretation id="interp44" emma:lang="en-AU" emma:confidence="0">
                  <emma:literal>"-3ish-tin</emma:literal>
                </emma:interpretation>
                <emma:interpretation id="interp45" emma:lang="en-AU" emma:confidence="0">
                  <emma:literal>-'3ish-tin</emma:literal>
                </emma:interpretation>
              </emma:one-of>
            </emma:emma>
          </inkml:annotationXML>
          <inkml:trace contextRef="#ctx0" brushRef="#br0" timeOffset="17513.663">4939 2973 1893,'0'42'84,"0"-42"17,0 0-81,-5-14-20,5 0 0,0 4 0,0 1 112,5-1 19,1-4 3,-1 10 1,6 4-45,5 4-9,-6 1-1,1 0-1,5-5-32,0 0-7,-5 4 0,5 1-1,-6-5-23,6 0-5,-5 0-1,5 0 0,0 0-25,-6-5-5,6 1 0,-5 4-1,-6-5-153,-5 5-30,11-5-7</inkml:trace>
          <inkml:trace contextRef="#ctx0" brushRef="#br0" timeOffset="17681.2428">5072 2589 1936,'0'0'86,"0"0"18,0 0-84,0 0-20,0 0 0,0 0 0,0 0 128,0 19 22,11-9 4,-6 9 1,1-5-55,-1 10-12,6-1-1,-1 10-1,-4-4-45,4 4-9,-4 0-1,4 5-1,-4 0-20,4-10-10,1 5 10,-6-9-10,1 4-16,4-4-10,1-5-2,-6 0 0,6-5-221,-1 0-45</inkml:trace>
          <inkml:trace contextRef="#ctx0" brushRef="#br0" timeOffset="18047.1928">5445 2528 979,'0'0'87,"0"0"-70,0 0-17,0 0 0,0 0 221,0 0 41,16 5 8,0-5 2,0 0-85,5 0-17,1 0-3,-6 0-1,-6 0-73,6 0-14,0 0-3,0-5-1,5 5-48,1 0-10,-6 0-1,5 0-1,-5 0 22,5 0 5,-5 0 1,0 0 0,-5 0-27,-1 0-6,-4-5-1,4-4 0,1 9-9,-11 0 12,0 0-12,11 4 12,-6 1-12,0 5 8,-5-10-8,6 4 8,4 6-8,-10-1 0,6 1 9,-6-1-9,5 5 0,0 5 0,-5 5 0,-5 0 8,5 4-8,0 5 0,0 0 0,0 5 0,0 0-10,0 0 0,0 0 0,0 0 0,5-10-24,-5 5-5,6-9-1,-6-1 0,0-4-131,5-5-26,-5 1-6</inkml:trace>
          <inkml:trace contextRef="#ctx0" brushRef="#br0" timeOffset="18251.0249">5647 2859 2293,'0'19'101,"0"-19"22,6-14-99,-1 0-24,-5 14 0,16-15 0,-5 1 136,5 0 21,0 5 5,5-6 1,-5-4-72,0 5-15,0-5-2,5 10-1,-5 9-37,5-5-8,-5-4-2,0 4 0,0 14-26,5-4-20,-10 0 3,5 4 1,5-9-219,-10 10-43</inkml:trace>
          <inkml:trace contextRef="#ctx0" brushRef="#br0" timeOffset="19599.1043">6169 2585 288,'0'0'25,"0"0"-25,0 0 0,0 0 0,0 0 314,0 0 58,0 0 11,0 0 2,0 0-253,0 0-50,0 0-10,0 0-3,16 0-79,-11-5-16,-5 5-3</inkml:trace>
          <inkml:trace contextRef="#ctx0" brushRef="#br0" timeOffset="19374.6685">6190 2679 1440,'0'0'128,"0"0"-103,0 5-25,0-5 0,-5 0 139,5 0 22,0 0 5,0 0 1,0 0-49,0 0-10,0 0-1,0 0-1,0 0-66,0 24-12,0-24-4,5 33 0,1 5-12,-1-5-4,0-19 0,-5-14 0,6 19-19,-6-19-4,0 0-1,10 14 0,-10 0-153,6 0-31</inkml:trace>
          <inkml:trace contextRef="#ctx0" brushRef="#br0" timeOffset="19955.4299">6206 3195 1094,'0'0'97,"0"0"-77,0 0-20,0 0 0,0 0 192,0 0 36,0 0 6,0 0 2,11-14-76,-6 0-16,6-1-2,-6 1-1,6 0-69,-1-5-13,1 5-3,0 9-1,-1 0 27,1 1 6,0-6 0,-6 6 1,6-1-49,-1-5-9,1 6-3,0-1 0,-1 0-16,6 0-3,-5 5-1,-11 0 0,11 5-8,-11-5 0,10 10 0,-5-1 0,-5-9-9,11 10 9,5 4-12,-5-5 12,5 1-21,-6-1 2,6 1 1,-5-1 0,5-4-6,0-5-2,-5 0 0,-1 4 0,6 1-20,-5-10-4,5-13-1,-6-1-781,6 4-157</inkml:trace>
          <inkml:trace contextRef="#ctx0" brushRef="#br0" timeOffset="13597.1644">1139 2916 1382,'0'0'61,"0"0"13,0 0-59,0 0-15,0 0 0,5 9 0,1-4 181,4 5 34,1-6 6,5 6 2,0-10-121,0 4-24,0-4-5,5 5-1,0-10-63,6 5-9,0 0-9,-1 0-1071</inkml:trace>
          <inkml:trace contextRef="#ctx0" brushRef="#br0" timeOffset="14101.0647">1927 2954 2163,'0'9'48,"0"-9"9,0 0 3,0 0 0,0 10-48,0-10-12,0 0 0,0 0 0,0 0 84,5 4 15,6 6 2,-1-5 1,6-1-55,0 1-11,-5-5-3,5 5 0,-5-1 4,5 1 1,5-5 0,-5 5 0,0 0-10,0-5-1,-6 0-1,12 0 0,-12 0-76,6-5-15,6 0-3,-6 0-744,-6 1-149</inkml:trace>
          <inkml:trace contextRef="#ctx0" brushRef="#br0" timeOffset="14903.073">2443 2764 1850,'0'-33'82,"0"33"17,0 0-79,0 0-20,0 0 0,0 0 0,0 0 118,0 0 20,5 0 4,1-4 1,4-1-43,-4 0-9,4 0-2,1 1 0,5 4-31,-5 0-6,5 0-2,-1 0 0,1 0-14,0 4-4,0 1 0,-5 0 0,5 4-18,0 1-4,-11-1-1,6 1 0,0-1-9,-6 1 0,6 4 9,-6 0-9,-5 0 0,0 0-8,0 1 0,-5 4 0,-1-5-16,1 0-2,0 0-1,-1 0 0,-4 1-13,4-1-2,-4-5-1,4-4 0,1 4-1,-6-4 0,1 0 0,10-5 0,0 0 11,0 0 1,0 0 1,0 0 0,0 0 17,0 0 3,0 0 1,0 0 0,0 0 10,5 9-8,6-4 8,-6 4-8,6 1 8,5-5 0,-6-1 0,1 6 0,5-1 0,-5 1 0,4-1 0,-4 1 0,0 4 0,-1-5 9,-4 1 0,4-1 0,1 1-9,-6-1-12,-5-9 2,6 14 1,-6-14 42,5 10 9,-5 4 2,0-14 0,0 0-24,0 14-4,-5 0 0,-1-4-1,-4 4 0,-1-4 0,0 4 0,-5-5 0,6-4-3,-6-5 0,0 0 0,-5 0 0,5 0-12,0 0 11,-6-5-11,6 1 10,-5-1-23,5 0-5,0 0-1,6 1 0,4-6-38,1 5-8,0-4-2,5 9 0,0-14-131,10 4-26</inkml:trace>
          <inkml:trace contextRef="#ctx0" brushRef="#br0" timeOffset="15188.6457">3029 2902 1843,'0'0'81,"0"0"18,0 0-79,0 0-20,0 0 0,0 0 0,0 14 113,5-5 19,-5 6 4,5-1 1,1 0-40,-1 5-8,0 4-1,6-4-1,-1 0-75,-4 0-12,-1 5-9,0-5 9,1 0 0,4-5 0,-4-5 0,4 1 0,-10-10-108,6 14-15,-6-14-2</inkml:trace>
          <inkml:trace contextRef="#ctx0" brushRef="#br0" timeOffset="15350.353">3002 2689 1267,'0'0'112,"0"0"-89,0 0-23,0 0 0,0 0 105,0 0 17,0 0 3,0 0 1,0 0-101,11 4-25,-6 1 0,6 5-760</inkml:trace>
          <inkml:trace contextRef="#ctx0" brushRef="#br0" timeOffset="15566.8597">3082 3389 1209,'-6'14'108,"6"-14"-87,0-14-21,6 5 0,-6-1 226,5 1 41,0-1 8,1 1 1,-1-1-104,6 1-22,-1-5-4,1 9-1,-11 5-82,0 0-17,0 0-3,11-10-1,5 1 18,-6 4 3,1 5 1,5-5 0,0 1-64,0 4-15,0 0-1,5 4-1,-5-4 17,0 5 0,0 0 0,0 0 0,0-1-16,0 6 4,0-5 1,-6-1 0,1 6-12,5-6-2,-5 1-1,-1 0 0,1 0-23,-11-5-5,5 4-1,-5-4 0,11-4-140,0 4-28,-11 0-5,10-5-2</inkml:trace>
          <inkml:trace contextRef="#ctx0" brushRef="#br0" timeOffset="15760.0415">3625 3096 2008,'0'0'89,"0"0"19,0 0-87,0 0-21,10-5 0,1-5 0,-11 10 96,11 0 14,-1-9 3,-4 4 1,4 5-40,-10 0-8,11 0-2,0-4 0,-1-1-161,1 5-33,5-5-6</inkml:trace>
          <inkml:trace contextRef="#ctx0" brushRef="#br0" timeOffset="16646.481">4184 2930 460,'0'0'41,"0"0"-33,0 0-8,0 0 0,0 0 252,0 0 49,0 0 10,16 14 1,-6 0-132,1 5-28,-1-9-4,-4 9-2,4 0-45,-4-5-9,4 5-1,1 4-1,-6-4-26,6 0-4,-6 10-2,1-6 0,-1 6-17,0-6-3,1 1-1,-1 4 0,-5-4-10,0 0-3,5-5 0,-5 0 0,0 0-12,0-1-2,0 1-1,0 0 0,-5 0-1,5-5-8,-5 5 12,-1 0-4,-4-5-8,4 1 0,-4-1 9,-1-5-9,0 6 0,-5-11 0,0 1 0,1 0 0,-1-10-34,0 0-8,-6 1-2,6-11 0,-5 1-143,5 0-29,-5-5-5</inkml:trace>
          <inkml:trace contextRef="#ctx0" brushRef="#br0" timeOffset="16650.393">4040 2656 1324,'0'0'118,"0"0"-94,0 0-24,0 0 0,0 0 121,0 0 20,0 0 4,0 0 1,11-5-96,-11 5-19,5 5-4,5-5-1,-4-5-134,4 5-28</inkml:trace>
          <inkml:trace contextRef="#ctx0" brushRef="#br0" timeOffset="16950.6144">4205 3219 1036,'0'0'92,"0"0"-73,0 0-19,0 0 0,0 0 260,0 0 48,0 0 9,0 0 3,5-10-140,-5 10-28,11 0-6,-1-5-1,1 1-53,0-6-12,-1 6-1,1-6-1,0 1-38,-1 4-8,1 0-2,0 0 0,5 1-22,-6-1-8,1 0 0,0 5 9,5 5-9,-6-5 0,1 5 0,5-1 0,-6 6 0,6-5 0,-5-1 0,5 1 0,-5 0 0,-1 0 0,12-5 0,-6 0 0,0 4-22,0-4-6,-6 5-2,11-5 0,-5-5-113,0 1-22,-5 4-5,5-5-1</inkml:trace>
        </inkml:traceGroup>
        <inkml:traceGroup>
          <inkml:annotationXML>
            <emma:emma xmlns:emma="http://www.w3.org/2003/04/emma" version="1.0">
              <emma:interpretation id="{F8FA6B0D-6D7E-4D4E-A534-4B083981459C}" emma:medium="tactile" emma:mode="ink">
                <msink:context xmlns:msink="http://schemas.microsoft.com/ink/2010/main" type="inkWord" rotatedBoundingBox="18960,12633 19285,12620 19320,13499 18995,13512"/>
              </emma:interpretation>
              <emma:one-of disjunction-type="recognition" id="oneOf10">
                <emma:interpretation id="interp46" emma:lang="en-AU" emma:confidence="0">
                  <emma:literal>+3 J</emma:literal>
                </emma:interpretation>
                <emma:interpretation id="interp47" emma:lang="en-AU" emma:confidence="0">
                  <emma:literal>435</emma:literal>
                </emma:interpretation>
                <emma:interpretation id="interp48" emma:lang="en-AU" emma:confidence="0">
                  <emma:literal>+35</emma:literal>
                </emma:interpretation>
                <emma:interpretation id="interp49" emma:lang="en-AU" emma:confidence="0">
                  <emma:literal>+37</emma:literal>
                </emma:interpretation>
                <emma:interpretation id="interp50" emma:lang="en-AU" emma:confidence="0">
                  <emma:literal>43f</emma:literal>
                </emma:interpretation>
              </emma:one-of>
            </emma:emma>
          </inkml:annotationXML>
          <inkml:trace contextRef="#ctx0" brushRef="#br0" timeOffset="21864.9561">7675 3058 1918,'0'0'85,"0"0"18,0 0-83,0 0-20,0 0 0,0 0 0,0 0 140,0 0 24,0 0 5,6-10 1,4 1-58,1 4-12,-6-4-3,1-1 0,4 5-9,1-4-1,-6 0-1,-5 9 0,0 0-38,6 0-8,10-5-2,-11 0 0,5 0-19,1 5-4,-11 0-1,11-4 0,-6 8-14,11-4 0,-16 0 8,11 5-8,-1 0 0,1-5 0,0 5 0,-1-1-10,6-4-12,-5 0-2,0 0-1,-1-4 0,1-1-27,-1 5-4,1-10-2,0 6 0,-6-1-98,6-5-19,-6-4-4,6 0-1005</inkml:trace>
          <inkml:trace contextRef="#ctx0" brushRef="#br0" timeOffset="21385.7491">7761 2722 2124,'0'0'94,"0"0"19,0 0-90,0 0-23,0 0 0,0 0 0,0 0 126,5 9 21,0 1 4,0-1 1,-5 1-64,6 4-13,-6 0-3,5 10 0,-5-5-28,0 9-7,5-4-1,-5 9 0,0 0-12,0-5-2,0 1-1,0-1 0,6 1-5,-6-1 0,-6-4-1,1 4 0,5-4 1,0-1 0,-5-4 0,-1 5 0,1-10-8,5 5 0,-5 0-8,0 0 12,-1-10-12,1 5 0,0-4 0,5-10 0,-11 5-16,11-5-5,0 0-2,-11 4 0,11-4-38,-10 0-8,4-9-2,-4-1 0,4-4-193,1-5-40</inkml:trace>
          <inkml:trace contextRef="#ctx0" brushRef="#br0" timeOffset="21630.6413">7675 2481 806,'6'14'72,"-6"-5"-58,0-9-14,0 0 0,0 0 360,0 0 70,0 0 14,5-14 2,6 0-287,-6 4-58,-5 10-11,0 0-2,11 5-78,-1 5-10,-10-10-12,11 4 2,0 10-146,-1-4-30,-10-10-6</inkml:trace>
          <inkml:trace contextRef="#ctx0" brushRef="#br0" timeOffset="20372.6816">6829 2627 633,'0'0'28,"0"0"6,0 0-34,0 0 0,0 0 0,0 0 0,0 0 376,0 0 68,0 14 13,0-14 3,0 0-297,11 5-60,-6 5-12,6-1-3,-6-4-27,6 0-5,-1 4-2,1-9 0,5 0-27,0 0-6,-6 0-1,6 0 0,-5 0-20,5-5 0,-16 5 0,11-4 0,-1-1-110,-10 5-17,6-5-3,-6 5-1013</inkml:trace>
          <inkml:trace contextRef="#ctx0" brushRef="#br0" timeOffset="20680.1824">6898 2485 1555,'0'0'138,"0"0"-110,0 0-28,0 0 0,0 0 171,-5 14 29,10-4 5,-5 9 2,0-5-65,0 0-13,6 5-2,-1-5-1,-5 10-70,5 0-13,1 4-3,-6 5-1,5-4-27,0-1-4,6 0-8,-6 1 11,0-6-28,1 1-6,4-5-1,-4 0 0,4-5-200,-4-4-40</inkml:trace>
          <inkml:trace contextRef="#ctx0" brushRef="#br0" timeOffset="21155.0346">7170 2499 864,'0'0'76,"0"0"-60,0 0-16,0 0 0,10-9 297,-4 0 57,-1-1 11,0 1 3,-5 4-162,0 5-32,11-5-6,-6 0-2,6-4-70,0 4-15,-11 5-2,21 0-1,-5-4-28,-6 4-6,-10 0 0,16 0-1,0 4-17,-16-4-3,0 0-1,0 0 0,16 5-22,-16-5 8,6 5-8,-1 4 0,0 1 0,-5 4 0,0 0 0,-5 0-8,-6 0-20,6 1-4,0-1-1,-1 0 0,-4 0-22,4-4-4,-4 4-1,4 0 0,1-4-20,0-1-5,5-9-1,0 0 0,0 0 44,-6 9 9,1 1 1,5-1 1,0-9 14,0 15 2,0-15 1,5 9 0,-5-9 14,11 9 16,-6 1-3,6-1-1,-11-9 17,11 10 3,-1-5 1,1-1 0,0 1 10,-1 0 1,6 0 1,-5-1 0,0 1 3,-11-5 0,5 5 0,6-1 0,-6 1-15,-5-5-2,5 14-1,-5-14 0,6 10-10,-1 4-3,-10-5 0,5 1 0,-6-1-5,1 6 0,5-6-1,-11 5 0,1-4-11,-1-1 0,0 1 0,1-1 0,-1-4-14,0 4-8,-5-4-2,6-5 0,-1 5 24,-5-5-9,5 0 9,1 0 0,-1-5-56,11 5-4,-10 0 0,-1-9-1,11 9-105,0-10-21,0-4-4,0 4-897</inkml:trace>
        </inkml:traceGroup>
      </inkml:traceGroup>
    </inkml:traceGroup>
    <inkml:traceGroup>
      <inkml:annotationXML>
        <emma:emma xmlns:emma="http://www.w3.org/2003/04/emma" version="1.0">
          <emma:interpretation id="{785D30CB-DAE9-4FBA-8403-61CEDDD865A9}" emma:medium="tactile" emma:mode="ink">
            <msink:context xmlns:msink="http://schemas.microsoft.com/ink/2010/main" type="paragraph" rotatedBoundingBox="12381,14008 16452,14283 16397,15105 12325,1483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9113797-C58D-4351-BBE6-B9E3D9DE4EC5}" emma:medium="tactile" emma:mode="ink">
              <msink:context xmlns:msink="http://schemas.microsoft.com/ink/2010/main" type="inkBullet" rotatedBoundingBox="12358,14346 12733,14371 12728,14447 12353,14422"/>
            </emma:interpretation>
            <emma:one-of disjunction-type="recognition" id="oneOf11">
              <emma:interpretation id="interp51" emma:lang="en-AU" emma:confidence="0">
                <emma:literal>-</emma:literal>
              </emma:interpretation>
            </emma:one-of>
          </emma:emma>
        </inkml:annotationXML>
        <inkml:trace contextRef="#ctx0" brushRef="#br0" timeOffset="22875.9895">1048 4203 633,'0'0'28,"0"0"6,0 0-34,0 0 0,0 0 0,0 0 0,0 0 305,0 0 55,0 0 10,0 0 2,0 0-200,0 0-40,0 0-8,0 0-1,11 0-35,0 0-6,-1 0-2,6 0 0,0 0-35,-5-5-7,0 5-2,5 0 0,0 0-25,0 0-11,-16 0 8,10-5-8,6 5-18,-5 0-9,-11 0-1,0 0-1,0 0-208,0 0-42</inkml:trace>
        <inkml:trace contextRef="#ctx0" brushRef="#br0" timeOffset="23033.9106">1171 4260 2124,'0'0'94,"0"0"19,0 0-90,0 0-23,0 0 0,0 0 0,0 0 128,0 0 20,0 0 5,0 0 1,11 0-62,4 4-12,1 1-2,0-5-1,11 0-45,-6 0-10,6 0-2,0-5 0,10 5-74,-5 0-15,-11-4-3</inkml:trace>
      </inkml:traceGroup>
      <inkml:traceGroup>
        <inkml:annotationXML>
          <emma:emma xmlns:emma="http://www.w3.org/2003/04/emma" version="1.0">
            <emma:interpretation id="{9A425617-CE0C-4E9C-9CA2-1379D1C84B30}" emma:medium="tactile" emma:mode="ink">
              <msink:context xmlns:msink="http://schemas.microsoft.com/ink/2010/main" type="line" rotatedBoundingBox="13565,14088 16452,14283 16397,15105 13510,14910"/>
            </emma:interpretation>
          </emma:emma>
        </inkml:annotationXML>
        <inkml:traceGroup>
          <inkml:annotationXML>
            <emma:emma xmlns:emma="http://www.w3.org/2003/04/emma" version="1.0">
              <emma:interpretation id="{13998AA9-59FA-468D-AEEB-6BDF68B62883}" emma:medium="tactile" emma:mode="ink">
                <msink:context xmlns:msink="http://schemas.microsoft.com/ink/2010/main" type="inkWord" rotatedBoundingBox="13565,14088 16452,14283 16397,15105 13510,14910"/>
              </emma:interpretation>
              <emma:one-of disjunction-type="recognition" id="oneOf12">
                <emma:interpretation id="interp52" emma:lang="en-AU" emma:confidence="0">
                  <emma:literal>linty</emma:literal>
                </emma:interpretation>
                <emma:interpretation id="interp53" emma:lang="en-AU" emma:confidence="0">
                  <emma:literal>wintry</emma:literal>
                </emma:interpretation>
                <emma:interpretation id="interp54" emma:lang="en-AU" emma:confidence="0">
                  <emma:literal>Linting</emma:literal>
                </emma:interpretation>
                <emma:interpretation id="interp55" emma:lang="en-AU" emma:confidence="0">
                  <emma:literal>linting</emma:literal>
                </emma:interpretation>
                <emma:interpretation id="interp56" emma:lang="en-AU" emma:confidence="0">
                  <emma:literal>tinting</emma:literal>
                </emma:interpretation>
              </emma:one-of>
            </emma:emma>
          </inkml:annotationXML>
          <inkml:trace contextRef="#ctx0" brushRef="#br0" timeOffset="24636.9594">2246 4085 1267,'0'0'56,"0"0"12,0 0-55,0 0-13,0 0 0,0 0 0,11-5 156,-11 5 29,0 0 6,0 0 1,0 0 0,0 0 0,0 0 0,0 0 0,0 0-110,0 0-22,0 0-4,0 0 0,0 0-21,0 0-4,5 9-1,6 1 0,-6 4-18,0 0-3,1 0-1,-1 0 0,0 5-8,-5 0-9,6 0 9,-1 0-13,0 0-8,-5 0-2,0 0 0,0 0 0,0-5 3,6 0 0,-1 0 0,-5-14 0,0 0 4,0 0 2,0 0 0,0 0 0,0 0-12,0 0-2,0 0-1,0 0 0,0 0 46,0 0 10,0 0 1,0 0 1,0 0 5,0 0 1,0 0 0,11 0 0,-1 0-35,1 0 0,0 0 0,4-4 0,-4-1 0,0 5 0,-1 0 0,6-5 0,-5 1 0,0 4 0,5 0 0,-6 0 0,1 0-32,0-5-14,-1 5-2,6 0-1,-10 5-41,-6-5-8,0 0-2,10 0-640,-10 0-129</inkml:trace>
          <inkml:trace contextRef="#ctx0" brushRef="#br0" timeOffset="24900.3171">2491 4174 2019,'0'0'44,"0"0"10,0 0 2,0 0 0,-11 5-44,11-5-12,0 0 0,0 0 0,0 0 114,0 0 21,0 0 4,0 0 1,0 0-84,0 0-17,0 10-3,0 9-1,6-5 23,-1 0 5,0 0 1,6 5 0,-6-5-52,1 10-12,-1 0 0,0-1 0,6 6 0,-6-6 0,0 6 0,6-6-10,-6 1 10,-5 0-8,6-1 8,4-9-8,-10 5-25,6-9-5,-1-1-1,-5-9 0,5 5-128,-5-5-25,0 0-6</inkml:trace>
          <inkml:trace contextRef="#ctx0" brushRef="#br0" timeOffset="25179.3259">2805 4094 1717,'0'0'76,"0"0"16,0 0-74,0 0-18,0 0 0,-5-9 0,-1 4 108,6 5 19,0 0 3,0 0 1,-5-10-72,5 10-15,0 0-2,0 0-1,0 0-65,0 0-14,0 0-2,0 0-628,16 0-124</inkml:trace>
          <inkml:trace contextRef="#ctx0" brushRef="#br0" timeOffset="25041.6744">2805 4226 748,'0'0'67,"0"0"-54,0 0-13,0 0 0,0 0 268,0 0 52,0 0 9,0 0 3,0 0-160,0 0-32,11 10-7,-11 4-1,5-4-54,-5 4-11,5 0-3,1 5 0,-1 0-3,0 0-1,-5 4 0,11-4 0,-6 5-44,6 0-16,-11-5 9,5-1-9,1 1 0,-1-4-9,0-6 0,-5-9 0,0 0-59,0 0-12,0 0-3,0 0-711,0 0-142</inkml:trace>
          <inkml:trace contextRef="#ctx0" brushRef="#br0" timeOffset="25511.2848">2874 4771 1209,'0'0'108,"0"0"-87,0 0-21,0 0 0,0 0 222,0 0 40,0 0 8,0 0 2,0 0-116,0-15-22,0 6-5,6-5-1,-1 4-51,0-4-10,-5 0-3,5 0 0,6 4-7,-6 1-1,1-1-1,4 1 0,6-1-37,-10 6-7,-6 4-2,10-5 0,1 5-9,5 5 0,0-1 0,0 6 0,-5-5 0,5 4 0,5 0 0,0 1 0,-5-5 0,0 4 0,-5 1 0,5-6 0,0 6 0,5-5 0,-5-5 0,5 4 0,6-4-49,-6-4-12,0-6-3,1-4-819,-1-5-164</inkml:trace>
          <inkml:trace contextRef="#ctx0" brushRef="#br0" timeOffset="27490.1717">3614 4278 1875,'0'0'83,"0"0"17,0 0-80,0 0-20,0 0 0,0 0 0,0 0 74,0 0 10,0 0 3,0 0 0,0 0-19,0 0-4,0 0-1,11 5 0,-1 5-30,-4-10-5,-6 0-2,16 4 0,10-4-16,-10 5-10,0-10 12,0 5-12,0 0 0,0 0-12,5 0 0,-5-4 0,0 4-65,0 0-13,-5 0-2,-11 0-921</inkml:trace>
          <inkml:trace contextRef="#ctx0" brushRef="#br0" timeOffset="27659.2439">3657 4018 1094,'0'0'97,"0"0"-77,0 0-20,0 0 0,0 0 177,0 10 32,5-1 7,0 1 0,-5-1-85,0 5-18,6 1-3,-1-6-1,0 10-49,-5-5-11,11 5-1,0 0-1,-6-5-47,6 10 0,-6-5 0,5 4 0,1 1 0,5 0 20,-5-1-2,-1 1-1,1 0-28,0-5-5,-1 0-2,1-5 0,-6 0-138,1-5-28</inkml:trace>
          <inkml:trace contextRef="#ctx0" brushRef="#br0" timeOffset="28004.1029">3933 4047 1702,'16'4'76,"-5"-4"15,-6 0-73,6 0-18,-11 0 0,0 0 0,11 0 128,-1-4 21,6 4 5,0 0 1,-5 0-39,5 0-7,0 0-1,0 4-1,0-4-41,0 5-8,0 0-2,0 4 0,-6 1-26,6 4-6,-5 0 0,0-4-1,5 4-15,-11 5-8,5-5 8,-4 0-8,-1 5 0,0-5 0,1 5-10,-6 0 10,-6 0-44,6 5-3,0-5 0,-5 0 0,0-1-23,-1-3-5,-4-1-1,5-5 0,5 6 9,-11-11 2,6 1 0,-6 0 0,0 4 31,6-9 6,-6 0 2,11 0 0,-5 0 26,5 0 12,-11 0 0,11 0-1,-10-5 26,10 5 6,0 0 1,0 0 0,0 0 8,0 0 1,0 0 1,0 0 0,5-9-14,-5 9-2,5-5-1,11 1 0,0-1-7,0 0-2,-5 0 0,5 5 0,-6 0-7,6-4-1,0 4-1,-5 0 0,5 0-11,-5 0-8,-1 0 9,6 0-9,0 4 0,-5-4 0,0 0-11,-1 0 11,1 0-63,-1 0-5,1 0 0,0-4-1126</inkml:trace>
          <inkml:trace contextRef="#ctx0" brushRef="#br0" timeOffset="28479.6738">4482 4099 1324,'0'0'59,"0"0"12,0 0-57,0 0-14,0 0 0,0 0 0,0 0 246,0 0 46,0 0 10,0 0 2,0 0-176,0 0-36,0 0-6,0 0-2,0 0-72,0 0-12,16 4-9,0 1 9,-16-5-172,10 5-26,6 4-6</inkml:trace>
          <inkml:trace contextRef="#ctx0" brushRef="#br0" timeOffset="28302.4537">4609 4241 633,'0'0'56,"0"0"-44,0 0-12,0 0 0,0 0 289,0 0 56,0 0 11,6 9 3,4 5-163,-4 0-32,-1 1-6,0-1-2,6 5-88,0 4-19,-1 1-3,-4 0-1,4 4 15,1 5 2,0-4 1,-1 9 0,-4-10-50,4 5-13,6 0 0,-11-4 0,1-1 33,-6 0 2,0-4 0,0 0 0,0-5-22,5-1-4,0-3-1,-5-1 0,0 10-8,0-10 0,-10-5 0,10 5 0,10 1 0,-4-6 0,-6-9 0,-6 5 0,-10-1-30,0 1-11,6-10-3,-6 1 0,0-6 0,-5 1 0,5-1 0,-6-9 0,1 1-136,0-1-27,-1 0-5,1-5-784</inkml:trace>
          <inkml:trace contextRef="#ctx0" brushRef="#br0" timeOffset="28804.5532">4631 4562 460,'0'0'41,"0"0"-33,0 0-8,0 0 0,0 0 335,0 0 65,0 0 12,0 0 4,0 0-180,0 0-36,0 0-8,0 0 0,5-9-75,6-1-14,-6 1-3,6 0-1,-1-1-31,1 1-7,0-6-1,-1 11 0,1-6-24,0 5-4,4 1-2,1-1 0,-10 5-14,-6 0-4,16 0 0,-6 5 0,-10-5-12,16 14-10,0-5 2,6 6 0,-1-1 8,-5 0 11,-5-5-3,10 6 0,0-6-8,-5 1 0,5-6-12,-5 1 12,6-5-9,-6-5 9,0 1 0,0-6 0,-1-4-58,1-5-5,-5 0-1,5-5-887,-11 1-177</inkml:trace>
        </inkml:traceGroup>
      </inkml:traceGroup>
    </inkml:traceGroup>
  </inkml:traceGroup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7:51.83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6CCF710-0601-4182-BECC-2F4EF508A0F6}" emma:medium="tactile" emma:mode="ink">
          <msink:context xmlns:msink="http://schemas.microsoft.com/ink/2010/main" type="writingRegion" rotatedBoundingBox="21978,8806 30260,8967 30105,16930 21823,16769"/>
        </emma:interpretation>
      </emma:emma>
    </inkml:annotationXML>
    <inkml:traceGroup>
      <inkml:annotationXML>
        <emma:emma xmlns:emma="http://www.w3.org/2003/04/emma" version="1.0">
          <emma:interpretation id="{689CD74C-EBA6-4941-8FA4-F42090E0DE95}" emma:medium="tactile" emma:mode="ink">
            <msink:context xmlns:msink="http://schemas.microsoft.com/ink/2010/main" type="paragraph" rotatedBoundingBox="21890,9182 26406,8878 26487,10072 21971,103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EF767FB-3CBE-403D-986F-A6506E98E504}" emma:medium="tactile" emma:mode="ink">
              <msink:context xmlns:msink="http://schemas.microsoft.com/ink/2010/main" type="line" rotatedBoundingBox="21890,9182 26406,8878 26487,10072 21971,10376"/>
            </emma:interpretation>
          </emma:emma>
        </inkml:annotationXML>
        <inkml:traceGroup>
          <inkml:annotationXML>
            <emma:emma xmlns:emma="http://www.w3.org/2003/04/emma" version="1.0">
              <emma:interpretation id="{19E3F2B8-5B05-4ECC-87DA-ECEBB25C4769}" emma:medium="tactile" emma:mode="ink">
                <msink:context xmlns:msink="http://schemas.microsoft.com/ink/2010/main" type="inkWord" rotatedBoundingBox="21909,9457 23224,9368 23286,10275 21970,10364"/>
              </emma:interpretation>
              <emma:one-of disjunction-type="recognition" id="oneOf0">
                <emma:interpretation id="interp0" emma:lang="en-AU" emma:confidence="0">
                  <emma:literal>can't</emma:literal>
                </emma:interpretation>
                <emma:interpretation id="interp1" emma:lang="en-AU" emma:confidence="0">
                  <emma:literal>Can't</emma:literal>
                </emma:interpretation>
                <emma:interpretation id="interp2" emma:lang="en-AU" emma:confidence="0">
                  <emma:literal>can't.</emma:literal>
                </emma:interpretation>
                <emma:interpretation id="interp3" emma:lang="en-AU" emma:confidence="0">
                  <emma:literal>(if?</emma:literal>
                </emma:interpretation>
                <emma:interpretation id="interp4" emma:lang="en-AU" emma:confidence="0">
                  <emma:literal>cit.</emma:literal>
                </emma:interpretation>
              </emma:one-of>
            </emma:emma>
          </inkml:annotationXML>
          <inkml:trace contextRef="#ctx0" brushRef="#br0">459 14 518,'0'0'23,"0"0"5,0 0-28,0 0 0,0 0 0,0 0 0,0 0 261,0 0 47,0 0 10,0 0 2,0 0-177,0 9-35,-5 1-8,0-1 0,-1 5-42,6 1-8,6 4-2,-1-1 0,-5 6-40,0 0-8,5-1 0,1 1 0,-1 0 30,0-5 12,-5 4 2,6 1 1,4-5-21,-5 0-4,1-5 0,-1 0-1,6-4-19,-11-10-17,0 0 3,0 0 1,0 0 13,0 0 0,0 0 0,0 0 0,0 0 0,0 0 0,0 0 0,5-14 0,0-1 0,1 1 0,-1-5 0,0 5 0,-5-5 0,6 0 0,-6 0 0,5-4 0,0-1 0,-5 0 0,6 10 8,-1-5-8,0 5 0,1 0 0,-1 4 8,6 1-8,-1-5 12,1 4-2,0 5 0,-11 5 0,0 0 6,0 0 2,10-4 0,1 4 0,-11 0-3,16 9-1,0 1 0,0 9 0,-6-1-6,1 1 0,0 0-8,5 5 12,-6 4-12,1-4 9,0 9-9,-1-4 8,1-1-8,0 0 0,-6-4 0,0 0 8,6-1-8,-1-4-14,-4-5 3,-1 1 1,0-1-54,-5-5-10,0-9-2,0 0-636,0 0-126</inkml:trace>
          <inkml:trace contextRef="#ctx0" brushRef="#br0" timeOffset="385.8334">528 274 979,'0'0'43,"0"0"9,0 0-41,-5 10-11,-6-1 0,11-9 0,0 0 204,0 0 38,0 9 8,0-9 2,0 0-135,11 10-26,0-1-6,-1 1-1,1-5 18,5-1 3,5-4 1,-5 0 0,-16 0-43,11 0-9,10 0-2,0-4 0,1 4-35,-1-5-7,0-5-2,6 6 0,0-6-33,-11 5-7,0-9-2,5 5-771,-11-1-155</inkml:trace>
          <inkml:trace contextRef="#ctx0" brushRef="#br0" timeOffset="712.0183">598-412 288,'0'0'25,"0"0"-25,0 0 0,0 0 0,0 0 251,5 5 45,-5-5 8,11 9 3,-11-9-144,16 5-29,5 0-6,0-1 0,-5 6-20,5-5-3,1 4-1,-1-4 0,0 4-34,1 1-7,-6-1-2,5 5 0,-11-4-28,6 4-5,0-4-2,-5 4 0,-6 0-14,6-5-2,-6 6-1,-5-1 0,0 0 2,0 0 0,-5-4 0,-6 4 0,6-5-3,-11 1 0,5-6 0,1 6 0,-1-5-20,0 4-4,-4-9 0,4 0-1,0 0-69,1 0-14,-6 0-2,5 0-941</inkml:trace>
          <inkml:trace contextRef="#ctx0" brushRef="#br0" timeOffset="983.3707">1066 213 1756,'0'0'78,"0"0"16,0 0-75,0 0-19,0 0 0,0 0 0,0 0 100,0 0 16,11 0 3,5-5 1,-6 0-38,6 0-7,0 1-2,0-1 0,0-5-42,0 6-9,0-6-2,0 6 0,0-6-20,0 5 0,-5 1 0,5-1 0,0 0-44,-6 0-6,1 1-2,-11 4-1014</inkml:trace>
          <inkml:trace contextRef="#ctx0" brushRef="#br0" timeOffset="1165.9218">1125 246 1209,'0'0'53,"0"0"12,-6 9-52,6-9-13,6 10 0,-6-10 0,0 9 216,0-9 41,5 10 8,-5-10 2,11 4-148,-1 1-30,-10-5-5,16 5-2,0-1-82,5-4 0,-5 0-15,6 0-708,-1-4-141</inkml:trace>
          <inkml:trace contextRef="#ctx0" brushRef="#br0" timeOffset="-404.4326">321 0 633,'0'0'56,"0"0"-44,0 0-12,0 0 0,0 0 200,0 0 37,-5 4 8,5-4 2,0 0-84,-11 5-17,0 0-3,1-5-1,10 0-35,-11 0-7,-5 0-2,5 0 0,1 0-39,-1 0-8,0 5-2,1-1 0,-6-4-18,5 5-4,-5 5-1,0-6 0,6 6-14,-6-1-2,0 5-1,-6 5 0,12-5-9,-6 5 0,5-4 0,0 4 8,1-1-8,-1 1 0,6 5 0,-1-5 0,6 0-11,0-5 11,0 5-8,6 0 8,4-5 0,1 0-8,0 1 8,-1-1 0,6 0-8,0-5 8,6 6-8,-6-6 8,5-4 0,0-1 0,-5 1 0,5 0 0,-10-5-32,5 0 0,0 0-1,5 0 0,-5-5-67,0-4-12,-5 4-4,5-9-564,0 0-112</inkml:trace>
          <inkml:trace contextRef="#ctx0" brushRef="#br0" timeOffset="575.1317">182-265 979,'0'0'87,"0"0"-70,0 0-17,0 9 0,0-9 186,0 0 34,0 0 6,0 0 2,6 10-76,4-6-16,1 1-2,-11-5-1,11 5-50,5-5-11,5 0-1,0 0-1,-5 0-35,6 0-7,-1 0-2,0 0 0,0 0-26,1 0 8,4-5-8,1 5 0,-6-5 0,0 5-16,6-9 3,-6 4 0,-5-4-134,0 4-26,0-4-6</inkml:trace>
        </inkml:traceGroup>
        <inkml:traceGroup>
          <inkml:annotationXML>
            <emma:emma xmlns:emma="http://www.w3.org/2003/04/emma" version="1.0">
              <emma:interpretation id="{65487513-22CE-4D6B-9AC9-2F32DD454798}" emma:medium="tactile" emma:mode="ink">
                <msink:context xmlns:msink="http://schemas.microsoft.com/ink/2010/main" type="inkWord" rotatedBoundingBox="23751,9206 25274,9104 25340,10081 23817,10183"/>
              </emma:interpretation>
              <emma:one-of disjunction-type="recognition" id="oneOf1">
                <emma:interpretation id="interp5" emma:lang="en-AU" emma:confidence="0">
                  <emma:literal>hot</emma:literal>
                </emma:interpretation>
                <emma:interpretation id="interp6" emma:lang="en-AU" emma:confidence="0">
                  <emma:literal>Foot</emma:literal>
                </emma:interpretation>
                <emma:interpretation id="interp7" emma:lang="en-AU" emma:confidence="0">
                  <emma:literal>Toot</emma:literal>
                </emma:interpretation>
                <emma:interpretation id="interp8" emma:lang="en-AU" emma:confidence="0">
                  <emma:literal>toot</emma:literal>
                </emma:interpretation>
                <emma:interpretation id="interp9" emma:lang="en-AU" emma:confidence="0">
                  <emma:literal>tot</emma:literal>
                </emma:interpretation>
              </emma:one-of>
            </emma:emma>
          </inkml:annotationXML>
          <inkml:trace contextRef="#ctx0" brushRef="#br0" timeOffset="2866.4732">1870-43 1321,'0'-38'58,"-6"29"13,6 4-57,-5 0-14,0 1 0,5-1 0,-6 5 93,1-5 16,5 5 3,0 5 1,-5-5 12,5 0 3,-5 0 0,5 0 0,0 0-103,0 0-25,0 0 0,0 0 0,0 0 56,0 0 7,0 0 1,0 0 0,0 0-64,5 24 0,0-6-9,-5-18 0,11 15 9,-6-1 12,0 5-2,1-5-1,-6-14-9,5 14 0,-5-14 0,11 14 0,-11-14 0,0 0 0,0 0 0,0 15 0,0-15 8,0 0-8,0 0 12,0 0-4,0 0 4,0 0 0,0 0 0,0 0 0,0 0-25,0 0-5,0 0-1,0 0 0,0 0 40,0 0 8,0 0 2,0 0 0,0 0-23,0 0-8,0 0 0,0 0 0,0 0 0,0 0 0,0 0 0,0 0 0,0 0 0,0 0 0,0 0 0,0 0 0,0 0 0,0 0 0,0 0 0,0 0 0,0 0 0,0 0 0,0 9 0,0-9 0,0 0 0,5 14 0,-5-14 0,0 10 0,0-10 0,0 9 0,0-9 0,0 0 0,0 0 0,0 0 0,0 0 0,0 10 0,0-10 0,0 0 0,0 0 0,0 0 0,0 0 0,0 0 0,0 9 0,0-9 0,0 0 0,0 0 0,0 9 0,0-9 0,0 0 0,0 0 0,0 0 0,0 0 0,0 10 0,0-10 0,0 9 0,0-4 0,0-5 0,0 0 0,0 0 0,0 0 0,5 10 0,-5-10 0,0 0 0,0 0 0,0 14 0,0-14 0,0 0 0,0 5 0,0-5 0,0 0 0,0 0 0,0 0 0,0 0 26,0 0 6,0 0 0,0 9 1,0-9-53,0 0-10,0 0-2,0 0-1,0 0 33,0 0 0,0 0 0,0 0 0,0 0 20,0 0 10,0 0 2,0 0 1,0 0-88,0 0-17,0 0-4,0 0-663,0 0-132</inkml:trace>
          <inkml:trace contextRef="#ctx0" brushRef="#br0" timeOffset="3999.6092">1833-469 748,'0'0'67,"0"0"-54,0 0-13,0 0 0,0 0 301,0 0 58,0 0 11,0 0 2,0 0-201,15 0-41,1 0-8,0 0-2,6 0-47,-1 0-9,-5 0-3,5 0 0,1 0-25,4 0-6,-5 5-1,1-5 0,4 5-16,1-5-3,0 0-1,5 0 0,-1 0-9,1 0 0,0 0 0,-10-5 0,-6 5-164,5-5-36,5 1-6,-4-6-866</inkml:trace>
          <inkml:trace contextRef="#ctx0" brushRef="#br0" timeOffset="3329.7369">2029-67 1267,'0'0'56,"0"0"12,0 0-55,0 0-13,-5 0 0,0-9 0,5 0 138,0-1 25,-6 1 5,1 4 0,5-5-50,-5 1-10,0-1-3,-1 1 0,1 0-40,0 4-8,5 5-1,-6-10-1,-4 6-23,10 4-4,0 0 0,0 0-1,-11 0-12,11 0-3,-11 4 0,11-4 0,-10 10-12,4-1 0,1 5 8,-6 1-8,11-1 0,-5 0 0,0 5 0,-1 0 0,6-5 0,-5 0 0,5 5-8,0 5 8,0-10 0,0 5 0,5-5 0,-5 5 0,6-5 0,-1 5 0,0-5 0,6 1 0,-6 4 0,6-5 0,5 0 0,-5-5 0,-1 1 0,6-1 8,-5-4-8,-1-5 12,6 5-4,0 0-8,-5-5 11,5-5-11,0 5 8,0-5-8,-5 0 0,-1 1 0,1-6-14,0 1-10,5-1-1,-1-4-741,-9 5-148</inkml:trace>
          <inkml:trace contextRef="#ctx0" brushRef="#br0" timeOffset="3685.435">2306-52 1440,'11'-15'128,"-16"15"-103,-6 0-25,6 5 0,10-5 141,-5 0 23,0 0 5,0 0 1,0 0-54,-11 14-12,1 1-1,-1-1-1,-5 5-46,11-5-8,10 10-3,-10-1 0,5 1-29,0-1-7,5 6-1,0-1 0,-5-4-8,6 0 0,4-1 0,12-9 8,-1 1-8,0-1 0,0-5-10,6-4 10,0 4 0,-11-4 0,0-5 0,5-5 0,-5-4 8,0 4 0,-6-9 1,6 0 0,-10-5-9,4-5 0,1-4 9,0 4-9,-11-9 37,5 5 3,-5-5 1,0 4 0,-5 1-9,-6-5-1,0 9-1,1-4 0,-1-1-30,-10 10 0,-11 0-11,5 5 11,1 0 10,-1 5 10,0-1 1,-4 5 1,-7 1-86,6 8-18,6 1-3,4 0-1,-10 4-97,11 1-19,5-1-4,0 1-1</inkml:trace>
          <inkml:trace contextRef="#ctx0" brushRef="#br0" timeOffset="4184.356">2301-653 1807,'0'0'40,"0"0"8,0 0 1,0 0 2,0 0-41,0 0-10,0 0 0,0 0 0,21 4 81,-5 1 15,-5 0 2,-1 0 1,6-1-17,0 6-3,6 4-1,-6 0 0,5-4-18,-5 9-3,5 0-1,0-5 0,-5 5-44,0-10-12,-5 5 0,0-4 0,-11-10 36,5 14 3,0-5 0,-5-9 0,0 0-19,0 0-3,0 15-1,0-15 0,0 0-16,0 19 0,-10-10 0,4 5 0,6-14 0,-16 5 15,-5 4-3,0-9-1,10 5-183,-5-5-36,6 0-7,-1 0-848</inkml:trace>
          <inkml:trace contextRef="#ctx0" brushRef="#br0" timeOffset="4603.7341">2988 118 1267,'26'-5'56,"-21"5"12,-15 0-55,10-5-13,5 5 0,6-4 0,-1 4 182,-4-5 34,-6 0 6,10 1 2,12-1-113,-6 0-23,-6 0-4,12 1 0,-1-6-34,0 1-6,-5 4-2,5 0 0,-5-4-30,6 4-12,-1 0 8,0 1-8,-10-1-24,5 0-9,0-4-3,0 4-1056</inkml:trace>
          <inkml:trace contextRef="#ctx0" brushRef="#br0" timeOffset="4807.0572">3259-227 1094,'-32'4'48,"32"1"11,0-5-47,-5 14-12,-6-4 0,6 4 0,5 0 260,5 0 49,-5 0 11,0 5 1,0 5-191,0 4-38,5-4-8,6 0-2,-11-1-50,11 11-11,5-6-1,0 5-1,10-5-19,-10 1 0,0-1 0,0 1 0,5-6-155,1-4-25</inkml:trace>
        </inkml:traceGroup>
        <inkml:traceGroup>
          <inkml:annotationXML>
            <emma:emma xmlns:emma="http://www.w3.org/2003/04/emma" version="1.0">
              <emma:interpretation id="{84290D9E-A3DA-427E-A9A8-A3E7FD61445D}" emma:medium="tactile" emma:mode="ink">
                <msink:context xmlns:msink="http://schemas.microsoft.com/ink/2010/main" type="inkWord" rotatedBoundingBox="25551,8935 26406,8878 26487,10072 25632,10129"/>
              </emma:interpretation>
              <emma:one-of disjunction-type="recognition" id="oneOf2">
                <emma:interpretation id="interp10" emma:lang="en-AU" emma:confidence="0">
                  <emma:literal>on'</emma:literal>
                </emma:interpretation>
                <emma:interpretation id="interp11" emma:lang="en-AU" emma:confidence="0">
                  <emma:literal>on,</emma:literal>
                </emma:interpretation>
                <emma:interpretation id="interp12" emma:lang="en-AU" emma:confidence="0">
                  <emma:literal>on.</emma:literal>
                </emma:interpretation>
                <emma:interpretation id="interp13" emma:lang="en-AU" emma:confidence="0">
                  <emma:literal>on)</emma:literal>
                </emma:interpretation>
                <emma:interpretation id="interp14" emma:lang="en-AU" emma:confidence="0">
                  <emma:literal>on'.</emma:literal>
                </emma:interpretation>
              </emma:one-of>
            </emma:emma>
          </inkml:annotationXML>
          <inkml:trace contextRef="#ctx0" brushRef="#br0" timeOffset="5254.7031">3743 0 1267,'0'0'112,"0"0"-89,0 0-23,0 0 0,0 0 178,-5-10 31,0 5 7,5 5 0,-16 0-81,16 0-17,0 0-3,0 0-1,-16 5-62,10 5-12,1 4-2,0-5-1,0 15-25,5-5-12,-6 5 10,12 4-10,4-4 0,-5-1 0,-5 1 0,11 0 0,5-5 0,5-5 0,-10 0 0,10 0 0,-5-4 0,-5-6 0,-11-4-12,11 0 12,-11 0 0,16 0 0,10-4 0,-5-11 0,-10 6 0,0-5 0,5 0 9,-6-1-9,1-4 14,-6 0-2,-10-4-1,5-1 0,11 0 17,-11 1 4,-11-1 1,6 1 0,-1 4-9,-4 0-3,-1 0 0,-5 0 0,-5 5-9,0-1-1,5 1-1,-11 5 0,0-1-10,11 6 0,0 4 0,0 0 0,-5 9-16,5-4-4,6 4-2,-1 5 0,11 1-28,-5-1-6,-1 0 0,6-5-1,16 1-44,-5-5-9,-11-5-2,10 14-588,6-9-119</inkml:trace>
          <inkml:trace contextRef="#ctx0" brushRef="#br0" timeOffset="5606.8917">4084-138 1551,'0'0'68,"0"0"16,0 0-68,0 0-16,0 0 0,0 0 0,0 0 146,0 0 26,0 0 4,0 15 2,-5-1-93,-1 5-18,12 4-4,-6-4-1,5 5-35,6 0-7,-6 4-2,6 5 0,-6-4-18,0-1 0,1 5 8,4-9-8,6-1 12,-5 1-2,-6-10 0,6 0 0,-1-4 2,-4-1 1,-6-9 0,0 0 0,0 0-4,0 0-1,0 0 0,5-9 0,-5-5 1,0 0 0,5-10 0,1 5 0,-6-5-9,5 1 0,-5-1 0,5-4 8,-5 4-8,0-4 0,6 4 9,-6-5-9,5 1 16,0 0 0,-5-1-1,6 6 0,-6 4 1,5 0 0,6 5 0,-6 4 0,6 1-4,-11 9 0,0 0 0,0 0 0,10 4 1,1 6 0,-6-1 0,11 6 0,-10-1-13,4 5 9,-4 9-9,4-4 8,1-1-8,-1 1-17,1 0 4,-6-1 1,6 6 22,0-6 5,-6 1 1,6 0 0,-6-5-147,0-5-29,1 0-5,-1 0-948</inkml:trace>
          <inkml:trace contextRef="#ctx0" brushRef="#br0" timeOffset="5919.069">4185 118 2034,'0'0'44,"0"0"10,0 0 2,0 0 1,0 0-45,0 0-12,16-5 0,0 0 0,0-4 120,0 4 21,0-4 5,0-1 1,0 6-63,5-1-12,-5-5-2,0 1-1,0 4-53,0 1-16,-5-6 8,-1 5-8,6-4-59,-5 4-16,0 0-3,-11-4-1</inkml:trace>
          <inkml:trace contextRef="#ctx0" brushRef="#br0" timeOffset="6094.4906">3658-672 403,'0'0'17,"0"0"5,0 0-22,0 0 0,0 0 0,0 0 0,11 9 434,0 1 82,-11-10 17,15 4 3,7 6-359,-1-5-72,-5-5-14,5 0-3,11 0-20,-5 4-4,-1-4-1,6 0 0,0 5-37,6-5-7,4 10-2,-10-6 0,0-4-17,0 5 0,0-5-8,0 0 8,-6 5-96,1-5-12,-6 0-4,1-5-1073</inkml:trace>
          <inkml:trace contextRef="#ctx0" brushRef="#br0" timeOffset="6296.0028">4292-937 1533,'0'0'33,"0"0"7,0 0 2,0 0 2,0 0-35,10 14-9,1-4 0,5 4 0,-5 0 109,5 5 20,-6 0 4,6 4 1,-5 1-41,-1 4-8,1-4-1,0 4-1,5 6-30,-6-6-5,-4 5-2,4 0 0,-4-4-30,-1-1-7,0-4-1,-5 4 0,0-9-8,0 0 0,0-5 0,-5 0 0,5-4 0,-11-1 0,1-4-12,-6 4-1099</inkml:trace>
        </inkml:traceGroup>
      </inkml:traceGroup>
    </inkml:traceGroup>
    <inkml:traceGroup>
      <inkml:annotationXML>
        <emma:emma xmlns:emma="http://www.w3.org/2003/04/emma" version="1.0">
          <emma:interpretation id="{06E755BD-D668-47BB-B091-133F4973CF7D}" emma:medium="tactile" emma:mode="ink">
            <msink:context xmlns:msink="http://schemas.microsoft.com/ink/2010/main" type="paragraph" rotatedBoundingBox="23089,10790 30222,10929 30202,11928 23070,117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57D77FC-2E9B-4526-9AAF-C34804E01A45}" emma:medium="tactile" emma:mode="ink">
              <msink:context xmlns:msink="http://schemas.microsoft.com/ink/2010/main" type="inkBullet" rotatedBoundingBox="23083,11146 23384,11151 23381,11334 23079,11329"/>
            </emma:interpretation>
            <emma:one-of disjunction-type="recognition" id="oneOf3">
              <emma:interpretation id="interp15" emma:lang="en-AU" emma:confidence="0">
                <emma:literal>=</emma:literal>
              </emma:interpretation>
              <emma:interpretation id="interp16" emma:lang="en-AU" emma:confidence="0">
                <emma:literal>#</emma:literal>
              </emma:interpretation>
              <emma:interpretation id="interp17" emma:lang="en-AU" emma:confidence="0">
                <emma:literal>z</emma:literal>
              </emma:interpretation>
              <emma:interpretation id="interp18" emma:lang="en-AU" emma:confidence="0">
                <emma:literal>E</emma:literal>
              </emma:interpretation>
              <emma:interpretation id="interp19" emma:lang="en-AU" emma:confidence="0">
                <emma:literal>Z</emma:literal>
              </emma:interpretation>
            </emma:one-of>
          </emma:emma>
        </inkml:annotationXML>
        <inkml:trace contextRef="#ctx0" brushRef="#br0" timeOffset="7106.2572">1130 1320 2034,'0'0'90,"0"0"18,0 0-86,0 0-22,0 0 0,0 0 0,5 9 80,-5-9 11,6 5 2,4 4 1,1 1-36,-1-5-7,1-1-2,0 1 0,5-5-19,-6 5-4,6-5-1,-5 4 0,5-4-25,5 5 8,-10-5-8,5-5 0,-16 5-15,16 0-8,0-4-1,0 4-1,-16 0-215,0 0-44</inkml:trace>
        <inkml:trace contextRef="#ctx0" brushRef="#br0" timeOffset="7115.1924">1172 1471 1267,'0'0'112,"0"0"-89,0 0-23,0 0 0,0 0 180,0 0 32,0 0 7,0 0 1,11 0-97,0 5-19,-1 0-4,6-5-1,6 0-47,-6 0-8,5 0-3,0 4 0,1 1-41,4 0 0,1 0 0,-1-1-754,1 1-154</inkml:trace>
      </inkml:traceGroup>
      <inkml:traceGroup>
        <inkml:annotationXML>
          <emma:emma xmlns:emma="http://www.w3.org/2003/04/emma" version="1.0">
            <emma:interpretation id="{72268419-31B8-40F0-85B1-708857CAD267}" emma:medium="tactile" emma:mode="ink">
              <msink:context xmlns:msink="http://schemas.microsoft.com/ink/2010/main" type="line" rotatedBoundingBox="23900,10806 30222,10929 30202,11928 23881,11805"/>
            </emma:interpretation>
          </emma:emma>
        </inkml:annotationXML>
        <inkml:traceGroup>
          <inkml:annotationXML>
            <emma:emma xmlns:emma="http://www.w3.org/2003/04/emma" version="1.0">
              <emma:interpretation id="{03DAD998-6BCB-4988-87C0-63E584952ED5}" emma:medium="tactile" emma:mode="ink">
                <msink:context xmlns:msink="http://schemas.microsoft.com/ink/2010/main" type="inkWord" rotatedBoundingBox="23900,10806 30222,10929 30202,11928 23881,11805"/>
              </emma:interpretation>
              <emma:one-of disjunction-type="recognition" id="oneOf4">
                <emma:interpretation id="interp20" emma:lang="en-AU" emma:confidence="0">
                  <emma:literal>-(7i,t3-f)t4i.+4;</emma:literal>
                </emma:interpretation>
                <emma:interpretation id="interp21" emma:lang="en-AU" emma:confidence="0">
                  <emma:literal>-(7i,t3-f7t4i.+4;</emma:literal>
                </emma:interpretation>
                <emma:interpretation id="interp22" emma:lang="en-AU" emma:confidence="0">
                  <emma:literal>-(7i,t3-f)t4i_+4;</emma:literal>
                </emma:interpretation>
                <emma:interpretation id="interp23" emma:lang="en-AU" emma:confidence="0">
                  <emma:literal>-(7i,t3-f7t4i_+4;</emma:literal>
                </emma:interpretation>
                <emma:interpretation id="interp24" emma:lang="en-AU" emma:confidence="0">
                  <emma:literal>-(7i,t3-f)t4i,+4;</emma:literal>
                </emma:interpretation>
              </emma:one-of>
            </emma:emma>
          </inkml:annotationXML>
          <inkml:trace contextRef="#ctx0" brushRef="#br0" timeOffset="9904.6487">1939 1414 1152,'0'0'51,"0"0"10,0 0-49,0 0-12,0 0 0,0 0 0,0 0 151,0 0 27,5 10 6,6-5 0,0 4-68,5-9-15,-6 5-2,1-1-1,-1-4-40,6 5-8,0-5-2,0 0 0,-5 0-30,5 0-6,5-5-2,1 5 0,-6 0-10,5 0 0,0 0 0,0 0 0,1-4-155,-12-1-26</inkml:trace>
          <inkml:trace contextRef="#ctx0" brushRef="#br0" timeOffset="10325.952">2551 1078 1652,'0'0'73,"0"10"15,0-10-70,-5 9-18,5-9 0,0 10 0,-6-1 85,1 1 14,-6 4 2,6 0 1,0 0-45,-1 1-9,6-1-1,0 5-1,0-5-28,0 9-6,-5 1 0,5 0-1,-5 4-11,5 5 0,5 0 0,-5 1 0,5-1 0,1 0-14,10 5 3,-6-1 1,6 1 10,0-5 0,0-4 10,6 4-10,-1-5 0,-5-4-21,0 0 3,0-5 1,5-10-145,0-4-29</inkml:trace>
          <inkml:trace contextRef="#ctx0" brushRef="#br0" timeOffset="10629.2236">2796 1173 1094,'0'0'97,"0"0"-77,0 0-20,0 0 0,0 0 172,0 0 30,0 0 6,0 0 2,0 0-71,0 0-15,11 10-2,-11-10-1,10 9-67,-10-9-14,11 5-2,-11-5-1,16 0 4,0 4 1,0-4 0,5-4 0,0 4-27,1 0-6,-6 0-1,5 0 0,0 0-8,-5 0 0,0 0 9,0 0-9,0 0 0,-16 0 0,0 0 0,0 0 0,11 9 0,-1 5 0,6 1 0,-16-1 0,-21 0 0,5 5 0,0 5 0,11-1 0,10 1 0,0-1 0,1 6 0,-6-1 0,-6 1-10,6-1 10,0 0-12,0-4 12,11-5-38,-11 5-1,-5-5 0,-1 0 0,12-1-177,-1-8-36</inkml:trace>
          <inkml:trace contextRef="#ctx0" brushRef="#br0" timeOffset="10824.0634">2860 1443 1713,'0'0'76,"0"0"16,0 0-74,0 0-18,0 0 0,0 0 0,10 0 108,-4 0 19,4-5 3,1 5 1,10 0-53,-5 0-10,-5 0-3,5 0 0,11 0-25,-6 0-6,-5 0-1,-6 0 0,6 0-33,0 5 0,6-5 0,-6 0 0,-16 0-80,21 0-24,6-5-4,-6 0-911</inkml:trace>
          <inkml:trace contextRef="#ctx0" brushRef="#br0" timeOffset="11168.9247">3360 1230 576,'0'0'51,"0"0"-41,0 0-10,0 0 0,0 0 289,0 0 56,0 0 11,-5-5 3,5 5-219,0 0-43,0 0-9,0 0-1,-11-9-77,11 9-10,0 0-12,0 0-629,0 0-126</inkml:trace>
          <inkml:trace contextRef="#ctx0" brushRef="#br0" timeOffset="10976.4599">3397 1358 1659,'0'0'73,"0"0"16,0 0-71,-5 9-18,0 0 0,-1 6 0,6-11 134,0 6 23,0 4 5,-5 0 1,5 0-75,0 1-16,-5 4-2,5-5-1,0 5-43,0-5-9,0 5-1,5 0-1,-5 0-15,5-5 0,1 0 0,-1-4 0,-5-10-29,11 4-6,-1 1-1,1-5-696,0 0-140</inkml:trace>
          <inkml:trace contextRef="#ctx0" brushRef="#br0" timeOffset="11392.3549">3376 1764 518,'0'0'23,"-11"10"5,1-5-28,10-5 0,0 0 0,0 0 0,0 0 296,0 0 53,0 0 11,0 0 3,0-5-206,0-5-41,5 1-8,0 0-1,6-1-39,-6 1-7,1-1-1,-1 1-1,6-1-47,-1 5-12,-10 5 0,11-9 0,-6 0 34,6 4 5,0 5 1,-11 0 0,0 0-32,10 0-8,6 0 0,-5 0 0,-11 0 0,16 0 0,0 0-8,0 0 8,0 0-30,-6 5-1,6-5 0,0 0 0,6-5-56,-6 0-11,-6 0-2,6-9-883</inkml:trace>
          <inkml:trace contextRef="#ctx0" brushRef="#br0" timeOffset="11698.0348">3749 1424 1720,'0'0'76,"0"0"16,0 0-73,10 0-19,-10 0 0,16 9 0,0-4 132,-5 0 24,-11-5 4,16 0 0,5 0-50,-5 0-10,-16 0-3,0 0 0,21-5-97,-5 5-19,-5-5-4,-11 5-1,11-4 4,-1-1 1,6 0 0,-5 0-729,0-4-145</inkml:trace>
          <inkml:trace contextRef="#ctx0" brushRef="#br0" timeOffset="11892.2747">3887 1154 1267,'0'0'112,"-5"5"-89,-1 0-23,-4 4 0,10 1 200,-6-1 35,1 0 7,0 6 2,0 4-101,5-5-20,0 5-4,0 0-1,0 4-77,5 1-15,5 0-3,-4 9-1,-17-5-13,6 0-9,15 6 12,6-6-12,-5-4-129,5-10-33</inkml:trace>
          <inkml:trace contextRef="#ctx0" brushRef="#br0" timeOffset="12264.225">4052 1145 2098,'0'0'93,"0"0"19,0 0-89,0 0-23,0 0 0,0 0 0,5-10 117,1 5 19,4-4 4,1 4 1,5 1-51,0-1-10,0 5-3,0-5 0,5 5-34,-5 0-7,0 0-2,0 0 0,-5 0-16,5 5-3,0 0-1,-11-1 0,6 1-14,-1 0 8,-10-5-8,6 9 0,-6-9 0,0 0 0,5 10 0,-5-10 0,-5 14-26,-1 0-2,-4 0 0,-1 0 0,6-4-24,-6 4-4,0-9-2,11-5 0,-5 14-3,5-14-1,-16 9 0,5 6 0,11-15 6,0 0 2,0 0 0,-5 9 0,5-9 32,0 0 6,5 14 2,-5-14 0,0 0 14,0 19 0,6-9-10,4-1 10,1 1 0,0-6 13,-6 6-1,6-1-1,5-9 12,-6 5 2,1 4 1,5-4 0,-11 0 8,-5-5 2,11 5 0,0-1 0,-11-4-8,5 5-2,-5-5 0,0 0 0,5 14 2,-5-14 1,0 10 0,0-10 0,0 0-9,-10 9-3,4 1 0,-4-1 0,10-9-9,-11 5-8,-5 4 12,11-4-12,-6 0 0,0-5 0,1 0 0,10 0 0,-11 0-35,11 0-7,-11 0-2,6-5 0,5 5-117,0 0-24,0 0-5,0-9-795</inkml:trace>
          <inkml:trace contextRef="#ctx0" brushRef="#br0" timeOffset="12732.07">4446 1173 1209,'0'0'108,"0"0"-87,0 0-21,0 0 0,0 0 160,0 0 28,0 0 6,0 0 1,11-5-100,-1 5-20,-10 0-4,11 0-1,-11 0-70,11 0-15,-1 0-2,6 5-927</inkml:trace>
          <inkml:trace contextRef="#ctx0" brushRef="#br0" timeOffset="12948.1293">4457 1708 1944,'0'0'86,"0"0"18,0 0-84,0 0-20,0 0 0,0 0 0,0 0 142,0 0 24,0 0 5,10-5 1,1-5-62,-6 1-12,6 0-2,0 4-1,-1 0-50,1 0-9,-11 5-3,10-4 0,6 4-21,0 0-4,-5 0 0,0 0-8,5 4 0,-6-4 0,6 0 0,0 0 0,0 5 0,-5-5 0,-11 0-8,16 0 8,-16 0-39,10-5-1,6 1-1,6-6 0,-12 1-110,6-5-21,0 4-5,0-9-925</inkml:trace>
          <inkml:trace contextRef="#ctx0" brushRef="#br0" timeOffset="12538.6545">4558 1367 1209,'10'28'108,"-10"-28"-87,0 15-21,6-6 0,-6 5 98,5 0 15,0 1 3,1 4 1,-1 4-2,0-4-1,1 10 0,-1-11 0,0 1-50,1 5-11,-1 0-1,0 9-1,1-10-5,-6 11-1,0-6 0,0 5 0,5-9 23,-5-1 4,-5 1 0,5-5 1,-11 0-58,6 0-15,-1-10 0,1 6 0,5-1 0,0-14 0,0 0 0,-11 9 0,1-4 0,10-5 0,0 0 0,-11-5 0,0 0-48,1-4-13,-1-5-3,0-5 0,-4 5-133,4-10-27</inkml:trace>
          <inkml:trace contextRef="#ctx0" brushRef="#br0" timeOffset="13216.6325">4856 1097 1861,'0'0'82,"0"0"18,0 0-80,0 0-20,16 0 0,-6 5 0,6 0 158,-5 0 28,0 4 6,-1-4 0,6 4-69,-5 1-15,0 4-2,-1 0-1,1 5-32,5-5-6,-5 5-2,-1 5 0,6-5-43,-5 9-9,-1-4-1,1-1-1,0 6-11,-1-1 0,-4 5 0,-1 0 0,-5-4 0,5 4 0,-5 0 0,0-5-11,0-4-23,-5 4-5,0 1-1,5-6-882,0-4-177</inkml:trace>
          <inkml:trace contextRef="#ctx0" brushRef="#br0" timeOffset="17725.5181">5473 1296 1958,'0'-33'174,"0"28"-139,-5 10-35,10 0 0,1 4 50,-1-4 3,0 4 1,6-4 0,-6 0 16,6 4 3,5-4 1,5 0 0,0-1-8,1 1-2,-6 0 0,5-5 0,0 5-7,1-1-1,-1-4-1,0 5 0,-5-5-42,11 5-13,-11-5 8,5 0-8,-5-5-10,-5 5-6,-1 0 0,1 0-1,0 0-219,-11 0-44</inkml:trace>
          <inkml:trace contextRef="#ctx0" brushRef="#br0" timeOffset="17957.648">5670 1097 1497,'0'0'133,"0"0"-106,0 0-27,0 0 0,0 0 112,0 0 16,0 0 4,6 10 1,-6 4-26,0 0-6,0 0-1,0 1 0,5 4-49,0-1-11,1 1-1,-1 0-1,0 0-19,0 5-4,1 0-1,-1-1 0,0-4-14,1 5 0,-1-5 8,-5 0-8,11 0-13,-6-5-6,6 5-1,-6-10 0,0 5-168,6-4-33</inkml:trace>
          <inkml:trace contextRef="#ctx0" brushRef="#br0" timeOffset="18314.7668">6043 1145 1324,'0'0'59,"0"0"12,0 0-57,0 0-14,0 0 0,0 0 0,0 0 180,0 0 32,0 0 8,0 14 0,0 0-115,0 0-23,0-4-5,-5 4-1,5 0-55,5 0-11,-5 0-2,0 5-8,0-4 28,-5-1 0,5 5-1,5-5 0,-5 0-27,0 5 0,0-10 0,5 6 0,-5-1 0,5 0 0,-5-14 0,0 0 0,0 0-26,0 10 2,0-10 1,0 0 0,0 0 23,0 0 0,0 0 0,0 0 0,0 0 0,0 0 0,0 0 0,0 0 0,0 0 0,11 0 0,0 0 0,-1 0 0,1 0 0,0-5 0,-1 0 0,1 0 0,5 1 10,0-1-10,0 0 12,5 5-12,-5-5 0,-5 1 0,5-1-15,5 0 5,-5 5 10,-5-5 0,5 5 0,0 0 0,-6-4-156</inkml:trace>
          <inkml:trace contextRef="#ctx0" brushRef="#br0" timeOffset="18571.6987">6250 1192 864,'0'0'38,"0"0"8,-5 0-37,5 0-9,-11 0 0,11 0 0,-10 5 294,10-5 57,0 0 11,0 0 2,-6 9-186,6 1-38,0-1-7,-5 1-1,5-1-55,0 5-10,0 0-3,0 1 0,0 8-43,0-4-9,5 5-1,-5-1-1,0 1-10,6 5-14,-6-1 3,0 0 1,0 1 22,5-1 4,0-4 0,1-1 1,-1 1-34,0 0-7,1-5-2,-1 0 0,0-5-149,6 0-29,-6-5-7,-5-9-1</inkml:trace>
          <inkml:trace contextRef="#ctx0" brushRef="#br0" timeOffset="18771.3047">6485 1306 1209,'0'0'108,"0"0"-87,-6 9-21,1-4 0,5 4 162,-5 1 28,5-6 6,0 11 0,-6-6-38,1 0-8,5 10-2,5-4 0,-5-1-88,6 0-19,-1 5-3,-5-5-1,0 0-22,5 1-5,1-1-1,-1 0 0,-5 0-21,5 0-4,-5-14 0,0 0-749,0 0-150</inkml:trace>
          <inkml:trace contextRef="#ctx0" brushRef="#br0" timeOffset="18921.1604">6485 1183 1440,'0'0'64,"-11"-10"12,6 1-60,5-1-16,-11-4 0,11 4 0,-5 1 212,5 9 39,0 0 8,0 0 1,0-9-160,0 9-33,0 0-7,0 0 0,0 0-52,0 0-8,0 0 0,0 0 0,0 0-171,5 4-26</inkml:trace>
          <inkml:trace contextRef="#ctx0" brushRef="#br0" timeOffset="19275.9394">6399 1902 2307,'0'0'51,"0"0"10,0 0 3,0 0 0,0 0-51,0 0-13,0 0 0,0 0 0,0 0 79,11-5 13,-6-5 2,11 1 1,-5 0-25,5-1-5,-5-4-1,5 4 0,5-4 0,-5 5 0,-5-5 0,4 4 0,-4-4-51,5 9-13,-5-4 0,-1-1 0,1 10 0,0-4 0,-1 8 0,1-4 0,0 0-8,5 5 8,-6 0 0,1-1 0,0 1-12,-1 0 12,1-5-12,-1 5 12,1-5-103,5 0-13,-5 0-4,5-5-1124</inkml:trace>
          <inkml:trace contextRef="#ctx0" brushRef="#br0" timeOffset="19616.5579">6958 1447 806,'0'-9'72,"0"4"-58,0 5-14,0 0 0,0 0 263,0 0 49,0 0 11,11 5 1,0-5-160,-1 0-33,1-5-7,5 5 0,-5-4-24,5-1-5,5 5-1,-11-5 0,6 0-57,0 1-11,0-1-2,0 0-1,0 0-23,-5 1 0,0-6 0,-1 5-8,1 1-60,5-1-11,-6-4-2,-10 9-707,0 0-142</inkml:trace>
          <inkml:trace contextRef="#ctx0" brushRef="#br0" timeOffset="19976.9986">7129 1206 1382,'0'0'61,"0"0"13,0 0-59,0 0-15,0 0 0,-6 10 0,6-10 182,0 0 34,0 0 6,0 14 2,0 0-78,0 0-15,0 0-3,0 5-1,0 0-72,6 5-15,-6 0-2,0-1-1,0 6-21,5-1-4,-5-4 0,5 4-1,-5-4-11,0-1-11,11 1 3,0-5 0,-11-5-101,0-14-20,0 10-4,0-10-973</inkml:trace>
          <inkml:trace contextRef="#ctx0" brushRef="#br0" timeOffset="20162.7468">7443 1107 288,'0'0'25,"0"0"-25,0 0 0,0 0 0,0 5 411,0-5 77,0 0 15,0 14 3,0-5-306,0 5-62,5 1-12,-5-1-2,0-5-64,0 5-13,0 1-3,0 4 0,0-1-24,5 1-4,-5 0-2,0 0 0,6 0-14,-6-5 0,5 1 8,-5-1-8,0-5 0,0 5 9,0-4-9,5 4 8,-5-14-8,0 0 0,0 10 0,0-10-11,0 0 11,0 0 0,0 0 0,0 0 0,0 0 0,0 0 0,0 0 0,0 0 0,0 0 0,16 4 9,-5 1-9,-11-5 0,0 0 12,21 0-12,-10 0 12,5-5-12,-16 5 9,16-9-9,0 4 0,-6 0 9,-10 5-9,16-9 0,-5 4-10,0-4 10,-1-1-123,1 5-18,-6-4-4</inkml:trace>
          <inkml:trace contextRef="#ctx0" brushRef="#br0" timeOffset="20412.4349">7645 1216 1209,'0'0'108,"0"0"-87,0 0-21,0 0 0,-5 0 151,5 0 25,0 0 6,0 0 1,0 0-15,-6 9-4,1 1 0,5-6 0,0-4-65,0 14-14,-5-4-2,5 4-1,0 0-24,5 5-5,-5-5-1,0 5 0,-5 0-29,5 0-7,0 5 0,0-5-1,0 4-7,5 1 0,-5 0-8,0-5 12,5 0-12,-5 0-13,11-5 2,-6 0 1,-5-14-42,6 9-8,4 1-1,-4-1-786,-6-9-157</inkml:trace>
          <inkml:trace contextRef="#ctx0" brushRef="#br0" timeOffset="20903.1054">7948 1343 460,'0'0'41,"0"0"-33,0 0-8,0 0 0,0 0 254,11 10 49,0 4 9,-1-5 3,-4 6-121,-1 4-24,6-5-5,-6 5-1,0 0-67,6 0-13,-6 4-4,6 1 0,-6 0-27,1-1-5,-1 1-2,0 0 0,0-1-11,-5 6-3,0-1 0,6 0 0,-6-4-4,0 4 0,-6-4-1,6 4 0,0-4-3,-5-5-1,0 5 0,0-1 0,-1-4-10,1 0-1,0 0-1,-1 0 0,-4-5-2,-1 5 0,0-9 0,6 4 0,-11-5-9,5 1 0,6-1 9,-6-4-9,-5 0-26,6-5-10,-6-5-1,10 0-1,-4-4-123,-6-1-25,5-4-5</inkml:trace>
          <inkml:trace contextRef="#ctx0" brushRef="#br0" timeOffset="20908.9786">7863 1145 1850,'0'0'82,"0"0"17,0 0-79,0 0-20,0 0 0,0 0 0,0 0 105,6-5 18,-1-5 3,0 1 1,-5 9-67,6-5-12,4 1-4,1-6 0,-11 10-30,10-5-6,-10 5-8,16 0 11,0 5-206,-5 0-41</inkml:trace>
          <inkml:trace contextRef="#ctx0" brushRef="#br0" timeOffset="21137.7712">7869 1779 576,'0'0'25,"0"0"6,0 0-31,0 0 0,0 0 0,0 0 0,10-5 428,1 0 79,-1 0 16,1-4 3,5 4-325,-5 1-65,-1-6-12,1 5-4,5-4-52,-5 4-10,-11 5-2,10 0-1,1-5-27,0 5-4,5 0-2,-6 5 0,6-5-22,-5 0 9,5 5-9,0-5 0,-6 5 0,6-5 0,0 4 0,0 1 0,0 0-21,0-5 1,0 0 1,0 0 0,0-5-175,0 0-35</inkml:trace>
        </inkml:traceGroup>
      </inkml:traceGroup>
    </inkml:traceGroup>
    <inkml:traceGroup>
      <inkml:annotationXML>
        <emma:emma xmlns:emma="http://www.w3.org/2003/04/emma" version="1.0">
          <emma:interpretation id="{DCD900A8-6D21-4A4D-A9CC-AEF9C27A2936}" emma:medium="tactile" emma:mode="ink">
            <msink:context xmlns:msink="http://schemas.microsoft.com/ink/2010/main" type="paragraph" rotatedBoundingBox="23103,12210 27267,12591 27182,13519 23018,1313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629D6FE-AFED-448C-AD5C-58A53F2FE1F9}" emma:medium="tactile" emma:mode="ink">
              <msink:context xmlns:msink="http://schemas.microsoft.com/ink/2010/main" type="inkBullet" rotatedBoundingBox="23056,12731 23389,12761 23371,12959 23037,12928"/>
            </emma:interpretation>
            <emma:one-of disjunction-type="recognition" id="oneOf5">
              <emma:interpretation id="interp25" emma:lang="en-AU" emma:confidence="0">
                <emma:literal>=</emma:literal>
              </emma:interpretation>
              <emma:interpretation id="interp26" emma:lang="en-AU" emma:confidence="0">
                <emma:literal>#</emma:literal>
              </emma:interpretation>
              <emma:interpretation id="interp27" emma:lang="en-AU" emma:confidence="0">
                <emma:literal>t</emma:literal>
              </emma:interpretation>
              <emma:interpretation id="interp28" emma:lang="en-AU" emma:confidence="0">
                <emma:literal>&amp;</emma:literal>
              </emma:interpretation>
              <emma:interpretation id="interp29" emma:lang="en-AU" emma:confidence="0">
                <emma:literal>¥</emma:literal>
              </emma:interpretation>
            </emma:one-of>
          </emma:emma>
        </inkml:annotationXML>
        <inkml:trace contextRef="#ctx0" brushRef="#br0" timeOffset="21992.9271">1103 2905 460,'0'33'41,"0"-24"-33,0-9-8,0 0 0,0 0 353,0 0 69,0 0 14,0 0 2,0 0-256,0 0-51,0 0-11,11 5-1,5 0-55,-5 0-12,-1-1-1,1-4-1,5 0-26,-6 5-4,6-5-2,0 0 0,-5 5-18,0-5 0,5-5 0,0 0 0,-6 10-112,6-5-27,-5 5-5,0-5-916</inkml:trace>
        <inkml:trace contextRef="#ctx0" brushRef="#br0" timeOffset="22161.7354">1199 3113 864,'0'0'76,"0"0"-60,0 0-16,0 0 0,0-10 267,0 10 50,0-9 11,0 9 1,16-5-190,-5 5-39,-1-4-7,6-1-1,0 5-53,6-5-11,4 0-1,1 10-1,5 0-37,-11-5-7,6 0-2</inkml:trace>
      </inkml:traceGroup>
      <inkml:traceGroup>
        <inkml:annotationXML>
          <emma:emma xmlns:emma="http://www.w3.org/2003/04/emma" version="1.0">
            <emma:interpretation id="{E7F45A22-2A93-4DFD-88FE-59871FFB2643}" emma:medium="tactile" emma:mode="ink">
              <msink:context xmlns:msink="http://schemas.microsoft.com/ink/2010/main" type="line" rotatedBoundingBox="24246,12314 27267,12591 27182,13519 24161,13243"/>
            </emma:interpretation>
          </emma:emma>
        </inkml:annotationXML>
        <inkml:traceGroup>
          <inkml:annotationXML>
            <emma:emma xmlns:emma="http://www.w3.org/2003/04/emma" version="1.0">
              <emma:interpretation id="{7A194F9D-3B14-4255-AA66-6CFDDB03AB1D}" emma:medium="tactile" emma:mode="ink">
                <msink:context xmlns:msink="http://schemas.microsoft.com/ink/2010/main" type="inkWord" rotatedBoundingBox="24238,12396 25668,12527 25590,13374 24161,13243"/>
              </emma:interpretation>
              <emma:one-of disjunction-type="recognition" id="oneOf6">
                <emma:interpretation id="interp30" emma:lang="en-AU" emma:confidence="0">
                  <emma:literal>-3".</emma:literal>
                </emma:interpretation>
                <emma:interpretation id="interp31" emma:lang="en-AU" emma:confidence="0">
                  <emma:literal>-3",</emma:literal>
                </emma:interpretation>
                <emma:interpretation id="interp32" emma:lang="en-AU" emma:confidence="0">
                  <emma:literal>-sit</emma:literal>
                </emma:interpretation>
                <emma:interpretation id="interp33" emma:lang="en-AU" emma:confidence="0">
                  <emma:literal>-3'.</emma:literal>
                </emma:interpretation>
                <emma:interpretation id="interp34" emma:lang="en-AU" emma:confidence="0">
                  <emma:literal>-3',</emma:literal>
                </emma:interpretation>
              </emma:one-of>
            </emma:emma>
          </inkml:annotationXML>
          <inkml:trace contextRef="#ctx0" brushRef="#br0" timeOffset="26442.7819">2290 3018 1623,'-16'-28'72,"16"23"15,0 5-70,0 0-17,-10-5 0,10 5 0,0 0 108,0 0 17,-6 5 4,6-5 1,-10 0-18,10 0-3,0 0-1,0 0 0,0 0-48,0 0-11,0 0-1,0 0-1,0 0-15,0 0-2,0 0-1,0 0 0,26 0-12,-4 5-2,-1 0-1,0-1 0,0-8-14,1 4 0,-1 0 8,-10 4-8,5 1 0,0 0-15,5-5 3,-10 0 1,-1 0-153,1 0-32,5-5-5</inkml:trace>
          <inkml:trace contextRef="#ctx0" brushRef="#br0" timeOffset="27024.5817">2668 2772 748,'0'0'67,"0"0"-54,0 0-13,0 0 0,0 0 253,0 0 48,0-9 10,11-1 1,5 1-145,-6 9-30,-10 0-5,11-10-2,0 6-57,5-6-11,-16 10-2,10 0-1,-10 0-19,16 0-3,0 0-1,-5 0 0,-11 0-19,0 0-4,16 0-1,-5 5 0,-1 0-12,-10-5 0,6 14 8,4-5-8,-5 1 0,6-1 0,-16 1 0,5-1 0,0 1-8,-6 4-5,1 0-1,5 0 0,-5-9-23,0 9-5,-1-4-1,1-1 0,-6-4 3,6 4 0,5-9 0,0 0 0,-5 10 19,5-10 4,0 0 1,0 0 0,0 0 16,0 0 0,0 0-8,0 0 8,10 4 0,-10-4 0,0 0-8,11 10 8,5-5 0,-11-1 0,-5-4 0,11 10 0,-1-5 0,6 4 0,-5-9 0,0 10 0,-11-10 0,10 4 0,1 6 0,0 4 0,-1-5 0,1 1 9,-6-1-9,6 5 8,5-4 2,-11-5 0,-5 4 0,0-9 0,6 10 2,-6 4 1,-11 0 0,6-5 0,5-9-13,-11 5 0,-5 9 0,0 1 0,-5-1 54,5 0 8,5-5 2,-5 1 0,0-5-64,5 4-23,1 1 1,-1-6 0,1-4 35,-1-4 7,0-6 2,1 1 0,10-1-60,0 10-12,0 0-2,0 0-1,0 0-99,0-14-19,0 0-4,0 0-741</inkml:trace>
          <inkml:trace contextRef="#ctx0" brushRef="#br0" timeOffset="27451.3044">3078 2668 1695,'0'0'75,"0"0"16,0 0-73,0 0-18,0 0 0,0 0 0,11-9 76,-11 9 11,-16 0 2,16 0 1,10-10-63,1 6-13,-11 4-2,0 0-1,0 0-134,0 0-26</inkml:trace>
          <inkml:trace contextRef="#ctx0" brushRef="#br0" timeOffset="27234.7038">3206 2824 1267,'0'0'56,"0"0"12,-11 10-55,11-10-13,0 0 0,0 0 0,0 0 177,0 14 33,0 0 6,5-4 2,1 4-110,-1 0-21,-5 0-5,5 0-1,6 1-47,-6-1-10,-5 0-1,0 0-1,11-4-22,0-1 0,-6 10 0,0-5 0,-5-4-32,0-10-5,6 9-1,-6-9-998</inkml:trace>
          <inkml:trace contextRef="#ctx0" brushRef="#br0" timeOffset="27767.3306">3195 3487 1152,'0'14'102,"0"-9"-82,0-5-20,0 0 0,-16 0 206,16 0 37,0 0 7,0 0 2,0 0-115,0 0-22,11-15-5,5 1-1,-11 5-49,6 4-9,-6-9-3,11 4 0,-5 1-13,-1-1-3,-10 10-1,16-4 0,6-6-15,-12 10-4,-10 0 0,11 0 0,0 0-12,-1 0 0,6 0 8,-5 0-8,-11 0 0,5 0 0,16 0 0,-5 0 0,-16 0 0,11 5 0,5-5-8,0 0 8,5 0 0,-5 5 0,-5-1 0,5-4 0,5 0 0,-5 0-8,-5 0 8,-1 0 0,6-4-39,0-1-1,0-4 0,0-1-754,-5 1-151</inkml:trace>
        </inkml:traceGroup>
        <inkml:traceGroup>
          <inkml:annotationXML>
            <emma:emma xmlns:emma="http://www.w3.org/2003/04/emma" version="1.0">
              <emma:interpretation id="{45FDF2C3-7EE4-40ED-BCFD-53ED6D961146}" emma:medium="tactile" emma:mode="ink">
                <msink:context xmlns:msink="http://schemas.microsoft.com/ink/2010/main" type="inkWord" rotatedBoundingBox="26006,12476 27267,12591 27187,13469 25925,13354"/>
              </emma:interpretation>
              <emma:one-of disjunction-type="recognition" id="oneOf7">
                <emma:interpretation id="interp35" emma:lang="en-AU" emma:confidence="0">
                  <emma:literal>try</emma:literal>
                </emma:interpretation>
                <emma:interpretation id="interp36" emma:lang="en-AU" emma:confidence="0">
                  <emma:literal>tt</emma:literal>
                </emma:interpretation>
                <emma:interpretation id="interp37" emma:lang="en-AU" emma:confidence="0">
                  <emma:literal>tin</emma:literal>
                </emma:interpretation>
                <emma:interpretation id="interp38" emma:lang="en-AU" emma:confidence="0">
                  <emma:literal>try.</emma:literal>
                </emma:interpretation>
                <emma:interpretation id="interp39" emma:lang="en-AU" emma:confidence="0">
                  <emma:literal>ty.</emma:literal>
                </emma:interpretation>
              </emma:one-of>
            </emma:emma>
          </inkml:annotationXML>
          <inkml:trace contextRef="#ctx0" brushRef="#br0" timeOffset="28970.091">4041 3014 979,'-10'-5'87,"10"5"-70,0 0-17,0 0 0,0 0 221,0 0 41,-11 5 8,11-5 2,0 0-112,0 0-21,0 0-5,16 4-1,5 1-72,-5-5-14,0 5-3,6-1-1,-6 1-19,5-5-3,0 0-1,0 0 0,1 10-12,-1-10-8,0 0 8,1 0-8,-6 0 0,5 0-16,-5 4 2,-5-4-772,10-4-154</inkml:trace>
          <inkml:trace contextRef="#ctx0" brushRef="#br0" timeOffset="29187.269">4238 2682 1659,'0'0'73,"0"0"16,0 0-71,0 0-18,0 0 0,0 0 0,0 0 113,0 0 19,0 0 4,0 19 1,0-19-56,0 19-11,6 5-2,-1 0-1,0-1-39,6 1-8,0-1-2,-6 1 0,11 0-18,-5 4 0,-1 1 8,1-1-8,0 0 0,5-4 0,-6 0 0,1-1-9,5 6-34,0-10-6,-6-5-2,1 5-645,0 9-128</inkml:trace>
          <inkml:trace contextRef="#ctx0" brushRef="#br0" timeOffset="29570.9968">4600 2715 1616,'0'0'72,"0"0"14,0 0-69,0 0-17,0 0 0,0 0 0,0 0 64,0 0 8,6-4 3,4 4 0,1 0-63,0-5-12,-6 5 0,11 0-559,-11 0-109</inkml:trace>
          <inkml:trace contextRef="#ctx0" brushRef="#br0" timeOffset="29420.1269">4829 2985 1202,'0'0'53,"0"0"11,0 0-51,6 14-13,4 5 0,1 0 0,-6 0 120,6 0 20,-1 0 5,6 5 1,-10 4-84,4 0-17,1-4-3,0 4-1,-6 1 10,6-5 1,-6-1 1,0 6 0,1-1 5,-1 0 1,-5 1 0,5-1 0,1-4-9,-6-5-2,-6 0 0,6-5 0,0 0-16,-5 0-4,0-4-1,-6 4 0,6-5 1,-6 6 0,0-6 0,-5-4 0,0-5-28,0 0-14,0 0 2,-5-5 0,0-4-6,5-1-1,0 1 0,0-6 0,-5-8-56,5-1-11,-6 0-2,1-4-952</inkml:trace>
          <inkml:trace contextRef="#ctx0" brushRef="#br0" timeOffset="29868.6682">4792 3373 1324,'0'0'59,"0"-5"12,0 1-57,0-1-14,0 5 0,5-10 0,1 1 212,-1-5 40,0 4 8,1 1 2,-1-5-134,0 0-26,6-1-6,0 1 0,4 9-38,-4 1-7,-6-6-2,11 5 0,0 20-29,0-11-5,-5-13-2,0 14 0,5 9-13,5 0 0,-5-9 0,0 9 0,-6-5 0,6 1 0,0-5 0,0-1 0,0 1 0,0 0 0,0-5 0,0 5 0,6-5-11,-6-5 11,-6 0-10,6 0 10,0-4-107,0-5-15,0-15-3,0 6-995</inkml:trace>
        </inkml:traceGroup>
      </inkml:traceGroup>
    </inkml:traceGroup>
    <inkml:traceGroup>
      <inkml:annotationXML>
        <emma:emma xmlns:emma="http://www.w3.org/2003/04/emma" version="1.0">
          <emma:interpretation id="{5233E1BB-A660-4905-8C82-DC2022BCBD16}" emma:medium="tactile" emma:mode="ink">
            <msink:context xmlns:msink="http://schemas.microsoft.com/ink/2010/main" type="paragraph" rotatedBoundingBox="21868,14134 23677,13825 23814,14630 22006,149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F3BDF1-3246-4400-95AC-855442BA71C2}" emma:medium="tactile" emma:mode="ink">
              <msink:context xmlns:msink="http://schemas.microsoft.com/ink/2010/main" type="line" rotatedBoundingBox="21868,14134 23677,13825 23814,14630 22006,14939"/>
            </emma:interpretation>
          </emma:emma>
        </inkml:annotationXML>
        <inkml:traceGroup>
          <inkml:annotationXML>
            <emma:emma xmlns:emma="http://www.w3.org/2003/04/emma" version="1.0">
              <emma:interpretation id="{9D1A81C1-7757-4C23-B4E4-0F670CF9034D}" emma:medium="tactile" emma:mode="ink">
                <msink:context xmlns:msink="http://schemas.microsoft.com/ink/2010/main" type="inkWord" rotatedBoundingBox="21868,14134 23677,13825 23814,14630 22006,14939"/>
              </emma:interpretation>
              <emma:one-of disjunction-type="recognition" id="oneOf8">
                <emma:interpretation id="interp40" emma:lang="en-AU" emma:confidence="0">
                  <emma:literal>least.</emma:literal>
                </emma:interpretation>
                <emma:interpretation id="interp41" emma:lang="en-AU" emma:confidence="0">
                  <emma:literal>little</emma:literal>
                </emma:interpretation>
                <emma:interpretation id="interp42" emma:lang="en-AU" emma:confidence="0">
                  <emma:literal>KAl=</emma:literal>
                </emma:interpretation>
                <emma:interpretation id="interp43" emma:lang="en-AU" emma:confidence="0">
                  <emma:literal>KAI,</emma:literal>
                </emma:interpretation>
                <emma:interpretation id="interp44" emma:lang="en-AU" emma:confidence="0">
                  <emma:literal>"As's:</emma:literal>
                </emma:interpretation>
              </emma:one-of>
            </emma:emma>
          </inkml:annotationXML>
          <inkml:trace contextRef="#ctx0" brushRef="#br0" timeOffset="59748.247">-30 4480 1382,'0'0'61,"0"0"13,0 0-59,0 0-15,0 0 0,0 0 0,0 0 200,0 0 38,0 0 7,0 0 2,0 0-123,0 0-25,0 0-5,5 10-1,-5 4-40,5 0-8,-5 0-1,5 5-1,-5-5-19,6 10-4,-1-5-1,0 14 0,1 0-9,-1-9-2,0 0 0,-5 4 0,0 5-8,6 0 0,-6 5 0,0-10 0,5 6-20,0-1-5,1 0-2,-6-10 0,0 1-34,5-10-7,-5 1-2,5-6 0,-5 0-158,0-9-32</inkml:trace>
          <inkml:trace contextRef="#ctx0" brushRef="#br0" timeOffset="60312.3056">390 4670 1152,'5'-19'102,"-5"19"-82,0 0-20,0 0 0,0 0 164,0 0 28,0 0 5,0 0 2,-10 0-38,4-5-7,-4 0-2,10 5 0,0 0-64,-11-5-14,0 1-2,1 4-1,-1 4-26,1 1-5,4 0 0,-4 0-1,-1-1-21,0 6-4,6-5-1,-6-1 0,6 6-13,0 4 0,-6 0 8,11 5-8,-5 0 0,5-5 0,0-4 0,0-1-10,0 1 10,0 4 0,5 0-9,0-5 9,1 6 0,4 4 0,1-5-9,0-5 9,5 5 0,0-4-12,-6-1 12,6 1-10,-5-6-8,5-4-2,-6 0 0,6 0 0,0 5-44,0-10-8,0 5-3,0-4-693,0-1-138</inkml:trace>
          <inkml:trace contextRef="#ctx0" brushRef="#br0" timeOffset="61026.8483">294 4357 1497,'0'0'133,"0"0"-106,0 0-27,0 0 0,0 0 203,0 0 35,0 0 7,16-4 2,-5 8-103,5-4-21,0-4-4,5-6-1,-5 5-52,5 1-10,11-1-3,-5 5 0,5-5-27,-6 5-6,6 5 0,-5 0-1,-6-10-19,1 5 0,4 0 8,-5 5-8,6-1-15,0-4-6,-6 0-2,0-4 0,1 4-160,-6-5-32,-6 5-6</inkml:trace>
          <inkml:trace contextRef="#ctx0" brushRef="#br0" timeOffset="60552.7343">592 4575 1324,'-5'14'118,"5"-14"-94,0 0-24,0 0 0,0 0 136,0 0 24,0 0 4,-5 10 0,-6 8-20,11-3-4,0 4 0,0-5-1,0-5-60,0 5-12,5 1-3,1 8 0,-1 1-51,-5 4-13,11 1 0,-6-6 0,0 1 0,1 0 0,-1-1 0,0-4 0,1 0 13,-1-9 0,0 4 0,-5-5 0,0-9-13,0 0 0,0 0 0,0 0 0,0 0-15,0-14 4,6 0 1,-6-5 0,0 0 10,-6-5 0,6 1 0,0-1 0,0-4 0,0 4-10,6 0 10,-6-4-10,5 4 10,-5 1 0,5-1 0,-5 5 0,-5 0 0,0 5 0,5-5 10,5 10-10,0-6 16,0 11-2,-5 4-1,6-10 0,-6 10 8,10-4 2,-10 4 0,0 0 0,0 0 4,11 4 1,5 6 0,0 4 0,-5-5-4,5 6-1,-6 3 0,1 6 0,0 0-15,5 4-8,-11 1 10,6-1-10,-1 0 0,1 1 0,-6 4 0,6-5 0,-6-9-32,6 5-5,-6-5-2,0 0 0,-5-10-146,6 5-30,-6-14-5</inkml:trace>
          <inkml:trace contextRef="#ctx0" brushRef="#br0" timeOffset="60756.0462">619 4802 1324,'0'0'59,"0"0"12,0 0-57,0 0-14,0 0 0,0 0 0,0 0 195,0 0 36,0 0 7,11 5 2,10-10-90,0 5-18,-5-5-3,5 1-1,1-1-51,-1 0-10,0 5-3,1-5 0,-1 1-51,0-6-13,-5 5 0,5 1 0,-5-1-75,-5-4-17,0 4-4,5 0-1088</inkml:trace>
          <inkml:trace contextRef="#ctx0" brushRef="#br0" timeOffset="61285.5415">741 4177 1267,'-5'-9'112,"5"9"-89,0 0-23,0 0 0,0 0 209,0 0 38,11 0 7,5 0 2,0 9-104,0-4-20,0-5-4,5 0 0,0 5-60,-5 0-11,5-10-2,-5 10-1,6-1-33,-6 6-6,0-1-2,0-4 0,-1-5-13,1 5 0,-5 0 8,0 9-8,-1 0 0,-4-5 0,4 1 0,-4-1-10,-6-9 10,0 0 9,0 0-1,5 14-8,-5-4 8,-5-1-8,5-9 0,0 10 0,-6 4 0,-4-9-12,10-5 0,-11 0 0,0-5-49,1 5-10,-1-5-1,0 1-1,1-1-197,10 5-39</inkml:trace>
          <inkml:trace contextRef="#ctx0" brushRef="#br0" timeOffset="61541.0557">1236 4168 1670,'0'0'148,"0"0"-118,0-9-30,0 9 0,0 0 164,0 0 26,0 18 6,6-8 0,-6-10-73,0 0-15,5 14-4,6 10 0,-11 4-55,10 1-11,1-6-2,0 10-1,-1 10-35,1 0 0,-6-1 0,6-4 0,-6 5 29,6-1-1,-1 5 0,-4-13 0,-1-1-49,6 5-11,-6-5-1,0 0-830,6 0-165</inkml:trace>
          <inkml:trace contextRef="#ctx0" brushRef="#br0" timeOffset="61849.1763">1566 4551 2329,'0'43'51,"-5"-34"10,5-9 3,0 0 2,0 0-53,0-14-13,0 14 0,5-9 0,-5 9 74,11-10 12,-6 5 2,11-9 1,0 0-20,0 5-4,0 9-1,5 0 0,-5 0-51,6 0-13,-1-5 0,-5 5 0,0 5-21,0-1-7,0-4-2,0 0-806,-5 10-160</inkml:trace>
          <inkml:trace contextRef="#ctx0" brushRef="#br0" timeOffset="62026.8924">1641 4826 2386,'0'0'52,"0"0"12,0 0 1,0 0 3,11-5-55,-1-5-13,6 6 0,0-6 0,0 1 50,5 4 7,6 0 2,-6 5 0,1 0-121,-1 0-24,11-14-5</inkml:trace>
        </inkml:traceGroup>
      </inkml:traceGroup>
    </inkml:traceGroup>
    <inkml:traceGroup>
      <inkml:annotationXML>
        <emma:emma xmlns:emma="http://www.w3.org/2003/04/emma" version="1.0">
          <emma:interpretation id="{5F466878-854D-4D0D-AD75-4EC3D8B103C4}" emma:medium="tactile" emma:mode="ink">
            <msink:context xmlns:msink="http://schemas.microsoft.com/ink/2010/main" type="paragraph" rotatedBoundingBox="24998,14287 28600,14353 28585,15172 24983,15106" alignmentLevel="4"/>
          </emma:interpretation>
        </emma:emma>
      </inkml:annotationXML>
      <inkml:traceGroup>
        <inkml:annotationXML>
          <emma:emma xmlns:emma="http://www.w3.org/2003/04/emma" version="1.0">
            <emma:interpretation id="{E4DB9760-0F41-4DA3-962B-FAB20B6D78C6}" emma:medium="tactile" emma:mode="ink">
              <msink:context xmlns:msink="http://schemas.microsoft.com/ink/2010/main" type="line" rotatedBoundingBox="24998,14287 28600,14353 28585,15172 24983,15106"/>
            </emma:interpretation>
          </emma:emma>
        </inkml:annotationXML>
        <inkml:traceGroup>
          <inkml:annotationXML>
            <emma:emma xmlns:emma="http://www.w3.org/2003/04/emma" version="1.0">
              <emma:interpretation id="{0D9B97BB-3132-496B-B009-6332DC3227B4}" emma:medium="tactile" emma:mode="ink">
                <msink:context xmlns:msink="http://schemas.microsoft.com/ink/2010/main" type="inkWord" rotatedBoundingBox="27046,14325 28600,14353 28585,15172 27031,15143">
                  <msink:destinationLink direction="from" ref="{29D2A365-EB6F-4999-A5CD-ACFE587736D0}"/>
                  <msink:destinationLink direction="to" ref="{29D2A365-EB6F-4999-A5CD-ACFE587736D0}"/>
                </msink:context>
              </emma:interpretation>
              <emma:one-of disjunction-type="recognition" id="oneOf9">
                <emma:interpretation id="interp45" emma:lang="en-AU" emma:confidence="0">
                  <emma:literal>1-35x472</emma:literal>
                </emma:interpretation>
                <emma:interpretation id="interp46" emma:lang="en-AU" emma:confidence="0">
                  <emma:literal>1-37x472</emma:literal>
                </emma:interpretation>
                <emma:interpretation id="interp47" emma:lang="en-AU" emma:confidence="0">
                  <emma:literal>1-37x4172</emma:literal>
                </emma:interpretation>
                <emma:interpretation id="interp48" emma:lang="en-AU" emma:confidence="0">
                  <emma:literal>[-37x472</emma:literal>
                </emma:interpretation>
                <emma:interpretation id="interp49" emma:lang="en-AU" emma:confidence="0">
                  <emma:literal>[-37x4172</emma:literal>
                </emma:interpretation>
              </emma:one-of>
            </emma:emma>
          </inkml:annotationXML>
          <inkml:trace contextRef="#ctx0" brushRef="#br0" timeOffset="65379.5238">5079 5318 2188,'0'-29'48,"0"6"11,6-1 1,-6 5 1,5 0-49,0 5-12,1 0 0,-1 0 0,6-1 96,-1 6 17,1-1 3,0 6 1,-1-10-85,1 9-16,5 0-4,-5 0-1,-1 5 12,6 0 2,-5 0 1,5 0 0,0-4-42,0 4-8,-6-5-1,6 0-772,0 0-155</inkml:trace>
          <inkml:trace contextRef="#ctx0" brushRef="#br0" timeOffset="65638.0726">5186 4764 1958,'0'33'87,"0"-33"17,0 0-83,0 0-21,0 0 0,0 0 0,0 0 158,0 10 27,5-1 6,-5 5 1,0 5-124,6 0-24,-1 5-4,5 0-2,1-1-24,0 20-5,-1-1-1,1-4 0,0 0-8,-1-10 0,6 1-10,-5-1 10,0-9-58,5 0-6,0 0 0,0-5-726,-6-4-145</inkml:trace>
          <inkml:trace contextRef="#ctx0" brushRef="#br0" timeOffset="65837.6372">5723 4665 2293,'-10'33'101,"10"-28"22,0-5-99,0 0-24,0 0 0,0 0 0,0 0 113,-6 4 18,-4-4 3,-1 10 1,6-10-86,0 14-17,-6 0-3,6 0-1,5 1 29,0 4 6,-6 4 1,6 10 0,0 10-76,6-5-14,-6 4-3,10 6-1,-4-1 20,4-4 10,1-6-10,5-3 10,-6-6-11,6-4 11,-5-6-12,5-3 12,5-15-76,-5 4-9,0 11-2,0-11 0,0-8-85,-5 4-18,5-5-3</inkml:trace>
          <inkml:trace contextRef="#ctx0" brushRef="#br0" timeOffset="66062.1462">6016 4826 1209,'0'0'108,"0"0"-87,0 0-21,0 0 0,0 0 233,0 0 43,0 0 8,0 14 1,0 0-109,0-4-23,0 4-4,0 0-1,0 5-73,0 0-15,6-5-4,-6 5 0,5 0-33,0 0-7,-5 0-2,0-19 0,0 0-14,0 0 0,6 23-12,4 1 12,-5 0-118,6-15-17,-6 1-3,-5-10-1058</inkml:trace>
          <inkml:trace contextRef="#ctx0" brushRef="#br0" timeOffset="66292.4774">6149 4556 1792,'11'14'80,"-11"-14"16,0 0-77,0 0-19,0 0 0,0 0 0,0 0 145,11 5 26,-1 0 5,-4 4 0,-6-9-55,10 5-11,6 4-2,-5 5-1,5 5-49,0 0-10,-6 0-1,6 5-1,0 0-17,-5-10-3,0 0-1,-1 10 0,6-1-25,-10 1 0,-6 9 0,5 0 0,0 0 0,-5-4 0,-5-15 0,0 14 0,15 15 12,-10-15 0,0-28 0,0 19 0,-5 28-61,5-4-12,-5-15-3,-1 6 0,1 3-101,0-27-21,-6-34-4,0 15-899</inkml:trace>
          <inkml:trace contextRef="#ctx0" brushRef="#br0" timeOffset="66712.5775">6399 4523 2034,'0'0'90,"6"5"18,4-1-86,-10-4-22,0 0 0,0 0 0,0 0 141,6 5 24,-6-5 5,10 5 1,1 0-86,0-1-17,-11-4-3,5 5-1,-5-5-16,0 0-4,0 0-1,11 9 0,-11-9-31,0 10-12,5 4 8,0-9-8,-5-5 19,0 0-2,-5 14 0,5-5 0,0 1-65,0 4-12,0-4-4,5 9 0,-5-10 0,6 5 0,-6-4 0,5-1 0,0 5 52,1-4 12,-1-1 0,0-4 0,6-5 0,0 0 0,4 0 0,-4 0 0,5 0 0,-5-5 0,-1 10 0,6-10 0,-5 1-54,0-6-8,-1 5-2</inkml:trace>
          <inkml:trace contextRef="#ctx0" brushRef="#br0" timeOffset="63622.8816">3089 4556 1094,'10'-14'97,"-10"14"-77,0 0-20,0 0 0,0 0 191,0 0 34,0 0 7,0 0 2,-21 5-80,5-1-16,16-4-3,0 0-1,0 0-56,0 0-11,0 10-3,5 4 0,-5-5 0,0 6 0,-10 3 0,4-3 0,17-1-51,-11 5-13,-11 0 0,6 4 0,0 1 0,5-5 0,0 5 0,0-1 0,0 10 0,5-4 0,0 4-12,6 0 12,-6 10-11,6 4 11,5-4-10,0-15 10,0-19-38,0 1-2,5 4 0,6 10 0,5 4-38,-6-14-8,-10-14-2,0 0-658,11 0-132</inkml:trace>
          <inkml:trace contextRef="#ctx0" brushRef="#br0" timeOffset="63963.6723">3371 4920 460,'0'0'41,"0"0"-33,0 0-8,0 0 0,0 0 324,0 0 64,0 0 12,0 0 2,16-4-210,-6-6-41,-10 10-9,6-9-2,10-1-46,-6 1-10,1-1-1,0 6-1,-6-6-54,6 5-12,-1-4-1,1-1-1,0 6-31,5-1-7,-1-5 0,7 6-780,-12-1-155</inkml:trace>
          <inkml:trace contextRef="#ctx0" brushRef="#br0" timeOffset="64349.6156">3802 4561 2232,'0'14'49,"0"-14"11,0 0 1,0 0 1,11 0-50,-11 0-12,0 0 0,0 0 0,26 0 96,-15 0 16,-11 0 3,0 0 1,26-5-42,-10 0-8,0 1-2,-5 4 0,-11 0-21,16 0-5,5 4-1,-21-4 0,0 0-8,0 0-1,27 19-1,-27-19 0,0 0-27,0 0 0,5 15 0,1-1 0,-6 0-46,-6 5-14,-10 0-4,6 0 0,-1 0 0,0-5 0,-10 5 0,0-5 0,15-9 0,1-1 0,-6 1 0,6 0 0,-6 4-11,11-9-2,0 0-1,0 0 0,-15 5 50,9 0 11,6-5 1,0 0 1,0 0 23,0 0 5,0 0 1,11 0 0,-1 5 1,-10-5 0,6 4 0,10 6 0,5-15 35,0 5 7,-21 0 2,16 5 0,11-10-10,-11 5-1,5 0-1,-15 5 0,4-1-20,-5 6-4,11-5-1,-10 4 0,-1 1-22,0-1 0,1 1 0,-6 4 0,0 0 56,0 5 6,-6 0 2,-4-5 0,10 0-52,-11 0-12,0 1 0,-4-6 0,9 5-8,-10-4-5,-5-10-1,5 4 0,0 1-29,0-5-5,0-5-2,0 1 0,-5-1-11,15-5-3,1 1 0,0 0 0,-6-6-153,6 1-31,0-19-7,15 9-1</inkml:trace>
          <inkml:trace contextRef="#ctx0" brushRef="#br0" timeOffset="64598.5247">4121 4542 1659,'32'9'36,"-26"-9"8,-6 0 2,10 10 1,1-10-38,-1 4-9,6 1 0,-5 0 0,0 9 120,5-4 23,-6-1 4,6 5 1,-5 5-53,5-5-11,-5 1-1,-1 3-1,6 1-30,-10 0-5,4 0-2,-4 5 0,4 0-5,-5 4-2,1-4 0,-1 4 0,0 0-21,-5 5-4,0-4-1,0-1 0,0 1-12,0-10 8,0-5-8,-5 5 0,0 0 15,-1-10-3,6-9-1,-5 14 0,-5 0-96,-1-4-19,0-5-4,1-1-680,-1-4-136</inkml:trace>
          <inkml:trace contextRef="#ctx0" brushRef="#br0" timeOffset="64828.3808">4430 4584 1324,'0'0'118,"0"0"-94,0 0-24,0 0 0,11 0 178,-1-4 31,-4-1 7,-6 5 0,0 0-61,10-5-13,1 0-2,-11 5-1,5-4-62,-5 4-12,11-5-2,-11 5-1,5-5-34,-5 5-8,0 0 0,0 0-1,0 0-11,0 0-8,0 10 9,0-1-9,0-9 0,0 0 0,0 0 0,0 14-10,0-14-7,0 0-2,0 0 0,0 10 0,6-1 0,-1 1 0,0-1 0,1 1 0,-6-10 19,10 9-10,1 1 10,-1 4-8,1-9 8,0 4 0,-1-9 8,1 5-8,0 4 0,5 1-10,0-6 1,0 6 0,0-1-122,-6-9-24,-10 0-5</inkml:trace>
        </inkml:traceGroup>
      </inkml:traceGroup>
    </inkml:traceGroup>
    <inkml:traceGroup>
      <inkml:annotationXML>
        <emma:emma xmlns:emma="http://www.w3.org/2003/04/emma" version="1.0">
          <emma:interpretation id="{F470929E-154E-440E-8F18-60B2AB7D55DA}" emma:medium="tactile" emma:mode="ink">
            <msink:context xmlns:msink="http://schemas.microsoft.com/ink/2010/main" type="paragraph" rotatedBoundingBox="23931,15871 26038,15958 26000,16871 23893,1678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52DCC6DF-5009-441E-A277-568894967623}" emma:medium="tactile" emma:mode="ink">
              <msink:context xmlns:msink="http://schemas.microsoft.com/ink/2010/main" type="line" rotatedBoundingBox="23931,15871 26038,15958 26000,16871 23893,16783"/>
            </emma:interpretation>
          </emma:emma>
        </inkml:annotationXML>
        <inkml:traceGroup>
          <inkml:annotationXML>
            <emma:emma xmlns:emma="http://www.w3.org/2003/04/emma" version="1.0">
              <emma:interpretation id="{107226D6-FCC6-4123-BBDC-E761C04A9B54}" emma:medium="tactile" emma:mode="ink">
                <msink:context xmlns:msink="http://schemas.microsoft.com/ink/2010/main" type="inkWord" rotatedBoundingBox="23919,16168 24267,16182 24258,16396 23910,16382"/>
              </emma:interpretation>
              <emma:one-of disjunction-type="recognition" id="oneOf10">
                <emma:interpretation id="interp50" emma:lang="en-AU" emma:confidence="0">
                  <emma:literal>=</emma:literal>
                </emma:interpretation>
                <emma:interpretation id="interp51" emma:lang="en-AU" emma:confidence="0">
                  <emma:literal>E</emma:literal>
                </emma:interpretation>
                <emma:interpretation id="interp52" emma:lang="en-AU" emma:confidence="0">
                  <emma:literal>#</emma:literal>
                </emma:interpretation>
                <emma:interpretation id="interp53" emma:lang="en-AU" emma:confidence="0">
                  <emma:literal>¥</emma:literal>
                </emma:interpretation>
                <emma:interpretation id="interp54" emma:lang="en-AU" emma:confidence="0">
                  <emma:literal>e</emma:literal>
                </emma:interpretation>
              </emma:one-of>
            </emma:emma>
          </inkml:annotationXML>
          <inkml:trace contextRef="#ctx0" brushRef="#br0" timeOffset="67343.0799">1966 6344 2106,'0'0'93,"0"0"19,0 0-89,0 0-23,0 0 0,0 0 0,0 0 81,0 0 12,0 0 3,0 0 0,0 0-34,16 5-6,0-5-2,-1 0 0,1 0-36,6 0-7,-6 0-2,5 0 0,-10 0-33,5 0-6,-6 0-2,6 5-742,6-5-149</inkml:trace>
          <inkml:trace contextRef="#ctx0" brushRef="#br0" timeOffset="67539.2084">2008 6472 1267,'0'0'112,"0"0"-89,0 0-23,0 0 0,0 10 200,5-1 36,1 5 8,4-4 0,-10-10-126,11 9-26,10 1-4,6-1-2,-6-4-49,6 4-9,10-4-3,0 0 0,-10-5-108,5 0-21,5-5-5</inkml:trace>
        </inkml:traceGroup>
        <inkml:traceGroup>
          <inkml:annotationXML>
            <emma:emma xmlns:emma="http://www.w3.org/2003/04/emma" version="1.0">
              <emma:interpretation id="{09575B0F-37CD-4C4A-973A-1023443A6515}" emma:medium="tactile" emma:mode="ink">
                <msink:context xmlns:msink="http://schemas.microsoft.com/ink/2010/main" type="inkWord" rotatedBoundingBox="24955,15913 26038,15958 26000,16871 24918,16826"/>
              </emma:interpretation>
              <emma:one-of disjunction-type="recognition" id="oneOf11">
                <emma:interpretation id="interp55" emma:lang="en-AU" emma:confidence="0">
                  <emma:literal>to</emma:literal>
                </emma:interpretation>
                <emma:interpretation id="interp56" emma:lang="en-AU" emma:confidence="0">
                  <emma:literal>To</emma:literal>
                </emma:interpretation>
                <emma:interpretation id="interp57" emma:lang="en-AU" emma:confidence="0">
                  <emma:literal>Too</emma:literal>
                </emma:interpretation>
                <emma:interpretation id="interp58" emma:lang="en-AU" emma:confidence="0">
                  <emma:literal>fro</emma:literal>
                </emma:interpretation>
                <emma:interpretation id="interp59" emma:lang="en-AU" emma:confidence="0">
                  <emma:literal>Foo</emma:literal>
                </emma:interpretation>
              </emma:one-of>
            </emma:emma>
          </inkml:annotationXML>
          <inkml:trace contextRef="#ctx0" brushRef="#br0" timeOffset="68315.5341">3009 6879 1209,'-11'-5'108,"11"5"-87,0 0-21,0 0 0,0 0 171,0 10 29,0-5 7,0-5 1,11 9-94,-6 5-18,6-4-4,-1-1-1,-10 5-43,6-4-9,4-1-2,-10-9 0,0 10-48,0-10-9,16 9-3,0 1 0,-16-10 23,11 9 0,5-9 0,0 5 0,5-5 0,-10-5 0,-11 5 0,11-9 0,-1-6-9,-5 6 9,-5-10-12,0 0 12,6 0-27,-6-4 2,-6-6 0,1 1 0,0-1-14,0-4-2,-11 5-1,0-10 0,-11 5 8,11-5 2,11 0 0,-1-4 0,1-1 44,-6 10 8,-5-5 3,6 0 0,4 10 13,1-5 4,-11 4 0,6 6 0,15 4 6,0 0 2,-10 0 0,0 9 0,-1-4-20,12 5-3,-1-5-1,0 4 0,-5 10-9,5-5-3,6-4 0,5 4 0,5 0 8,1-4 0,10 9 1,0-5 0,-11 5 3,11 5 0,5-5 0,0 0 0,1 5 4,-1-5 0,0 0 1,0 0 0,1 0-8,-1 0-1,-5 0-1,0 0 0,-6-5-11,12 0-8,-6 10 9,-6-5-9,1 5 8,5-5-8,5-5 0,-5 5 0,-16-5 0,0 5 0,5-4-13,6-1 4,-6 5-42,-10 0-8,-11 0-1,0 0-1,21 0-114,-21 0-22,0 0-5</inkml:trace>
          <inkml:trace contextRef="#ctx0" brushRef="#br0" timeOffset="68521.5039">3403 6434 1440,'0'0'128,"0"0"-103,0 0-25,0 0 0,0 0 193,5 19 34,0-5 6,1 5 2,-6-4-104,5 3-21,0 1-4,6 5-1,-11-5-71,11 9-14,-6-9-4,6 5 0,5 0-16,-6-5 0,-4 4 0,4 1 0,6-5 0,-5 0-11,-6-5 2,0 5 0,11-5-155,-5-4-30,-6-6-6</inkml:trace>
          <inkml:trace contextRef="#ctx0" brushRef="#br0" timeOffset="68814.5547">3759 6496 1267,'0'0'56,"-5"9"12,-11 1-55,5-1-13,11 5 0,-5 1 0,5-1 208,0 0 38,0 10 8,5-5 2,6 0-103,0-1-20,-6 1-4,11 0-1,0 0-113,5-5-23,-5 5-5,6-4-1,-7-6 14,1 0 0,-5 1 9,5-5-9,-16-5 13,21 0-3,6-5-1,-6 0 0,-5-4 12,-5-1 3,5 1 0,0-1 0,-6-9 9,1 5 3,-6 0 0,-5-5 0,6 5 2,-6-5 1,-11 0 0,0 0 0,1-5-5,-1 6-1,-5-6 0,0 0 0,-10 1-33,4 4 0,6 4 0,-5-3 0,-11 3 13,6 6 9,4 4 2,-4 0 0,4 5-24,1 5-20,5 0 4,0 4 1,5 1-107,1-1-22,4 5-4,1 5-1100</inkml:trace>
        </inkml:traceGroup>
      </inkml:traceGroup>
    </inkml:traceGroup>
  </inkml:traceGroup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29.91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18603E7-BF0C-400A-98B7-A32509B5CBCE}" emma:medium="tactile" emma:mode="ink">
          <msink:context xmlns:msink="http://schemas.microsoft.com/ink/2010/main" type="inkDrawing" rotatedBoundingBox="12729,15500 16485,15164 16557,15972 12801,16308" semanticType="callout" shapeName="Other">
            <msink:sourceLink direction="from" ref="{B7B7D9FB-E210-42BB-A919-8149843DBF70}"/>
            <msink:sourceLink direction="to" ref="{B7B7D9FB-E210-42BB-A919-8149843DBF70}"/>
          </msink:context>
        </emma:interpretation>
      </emma:emma>
    </inkml:annotationXML>
    <inkml:trace contextRef="#ctx0" brushRef="#br0">9 608 1562,'-5'-9'34,"5"9"7,0 0 2,0 0 1,0 0-35,0 0-9,0 0 0,0 0 0,0 0 102,0 0 18,-11 9 4,11-9 1,5 10-57,1 4-11,-6 0-2,5 5-1,0-5-16,6 5-3,0-4-1,-1 3 0,6 1-16,0 0-3,0 0-1,0-5 0,0 1-5,-5-6-1,5 1 0,-6-1 0,1-4-8,0-1 0,-11-4 0,0 0 8,0 0-8,10-4 0,-4-6 0,-1-4 0,-5-5-17,0 0-6,0-9-1,-5-1 0,5 1-17,-6 0-4,1-5-1,0 4 0,-6 1 15,0-5 3,-5 4 1,6-4 0,-6 0 27,5 5-8,-5-5 8,5 4 0,1 1 0,-1 4 0,1-4 0,-1-1 0,6 6 0,-6 4 0,6 0 0,-1 0 8,6 5 6,0-1 2,-5 1 0,5 5 0,0 9 6,0 0 2,0-10 0,0 10 0,11-9-4,-1 4-1,-10 5 0,11-9 0,5-1-9,5 6-2,-5-1 0,0 0 0,5-4 5,6 4 1,0 0 0,-1 0 0,1 5-2,5-4 0,-6-1 0,1 0 0,5 0-1,-5 1-1,4 4 0,-4 0 0,5 0 0,-5 0 0,5 0 0,0 0 0,-1 0-2,7-5 0,-1 5 0,0-5 0,0 5-8,1-4 8,4 4-8,6-5 8,0 5-8,0 0 0,0 0 0,-5-5 8,4 5-8,-4 5 0,0-5 0,-1 5 0,-5-1 0,1 1 0,4 0 0,1 4 8,-6 1-8,6-1 0,5 1 0,-6-1 0,-5 1 0,11-1 0,0-4 0,0-1 0,5 1 0,-5 0 0,0-5 0,0 5 0,-5-5 0,5 0 10,-11 4-10,11-4 10,-6 0 10,6 5 3,-5 0 0,5 0 0,-6-1-23,6 1 9,-5 4-9,5-4 0,-6 0 28,1 0 0,-1-1-1,1 1 0,0-5-13,-6 5-2,-5-10-1,5 5 0,-5 0-1,0-5 0,-5 5 0,4-4 0,-4 4 0,0-5 0,5 0 0,-6 0 0,1 1-2,0-1 0,-1 5 0,1-5 0,5 1-8,-6 4 0,1-5 0,0 0 0,-6 5 0,0-5 0,0 5 0,-5 0 0,0 0 0,6 0 0,4 0 0,6 0 0,-11 0 0,6 0 0,-6 0 0,6 0 0,-6 0 0,1 0 15,-1 0-3,0 0 0,-5 0-12,0 0 0,0 0 0,-5 0 0,5 0 0,-6 0-12,1 0 12,0 0-10,-11 0 10,0 0-12,10 0 12,-10 0-12,0 0-16,0 0-3,0 0-1,0 0 0,11 0-107,-11 0-21,0 0-5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2:59.71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D0D3D40-EA09-4885-A8F1-1356DDC28F08}" emma:medium="tactile" emma:mode="ink">
          <msink:context xmlns:msink="http://schemas.microsoft.com/ink/2010/main" type="writingRegion" rotatedBoundingBox="5128,10973 9573,10825 9768,16664 5323,16812"/>
        </emma:interpretation>
      </emma:emma>
    </inkml:annotationXML>
    <inkml:traceGroup>
      <inkml:annotationXML>
        <emma:emma xmlns:emma="http://www.w3.org/2003/04/emma" version="1.0">
          <emma:interpretation id="{BE794923-C4BB-4A1F-8092-4BF15ABB1E79}" emma:medium="tactile" emma:mode="ink">
            <msink:context xmlns:msink="http://schemas.microsoft.com/ink/2010/main" type="paragraph" rotatedBoundingBox="6155,10939 9573,10825 9599,11600 6181,117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3F74DD1-2E79-44D4-A5FB-C92C359B6D78}" emma:medium="tactile" emma:mode="ink">
              <msink:context xmlns:msink="http://schemas.microsoft.com/ink/2010/main" type="line" rotatedBoundingBox="6155,10939 9573,10825 9599,11600 6181,11714"/>
            </emma:interpretation>
          </emma:emma>
        </inkml:annotationXML>
        <inkml:traceGroup>
          <inkml:annotationXML>
            <emma:emma xmlns:emma="http://www.w3.org/2003/04/emma" version="1.0">
              <emma:interpretation id="{0995F222-5463-4AC0-ABD8-857426B5D56C}" emma:medium="tactile" emma:mode="ink">
                <msink:context xmlns:msink="http://schemas.microsoft.com/ink/2010/main" type="inkWord" rotatedBoundingBox="6155,10939 9573,10825 9599,11600 6181,11714">
                  <msink:destinationLink direction="with" ref="{BB564F02-C5C9-4CDC-A9AD-F10D6BFCD58B}"/>
                </msink:context>
              </emma:interpretation>
              <emma:one-of disjunction-type="recognition" id="oneOf0">
                <emma:interpretation id="interp0" emma:lang="en-AU" emma:confidence="0">
                  <emma:literal>155+(12)2</emma:literal>
                </emma:interpretation>
                <emma:interpretation id="interp1" emma:lang="en-AU" emma:confidence="0">
                  <emma:literal>155t(12)2</emma:literal>
                </emma:interpretation>
                <emma:interpretation id="interp2" emma:lang="en-AU" emma:confidence="0">
                  <emma:literal>155+[12)2</emma:literal>
                </emma:interpretation>
                <emma:interpretation id="interp3" emma:lang="en-AU" emma:confidence="0">
                  <emma:literal>1577+412).</emma:literal>
                </emma:interpretation>
                <emma:interpretation id="interp4" emma:lang="en-AU" emma:confidence="0">
                  <emma:literal>157+412)"</emma:literal>
                </emma:interpretation>
              </emma:one-of>
            </emma:emma>
          </inkml:annotationXML>
          <inkml:trace contextRef="#ctx0" brushRef="#br0">27 0 1152,'0'0'102,"0"0"-82,0 0-20,0 0 0,0 0 180,0 0 32,0 0 7,0 0 1,0 0-76,0 0-16,0 0-2,0 0-1,0 0-65,0 0-14,-10 9-2,4 5-1,1 1-23,0 8-5,5-4-1,0 0 0,0 5-14,5-1 0,0 1 0,1 4 0,-1-4 0,0 9 0,6-4 0,0-1 0,-6 0-33,6-4-3,-1 4-1,1-9 0,-1-4-184,1-1-37</inkml:trace>
          <inkml:trace contextRef="#ctx0" brushRef="#br0" timeOffset="502.7291">203 57 633,'0'0'56,"0"0"-44,0 0-12,0 0 0,0 0 244,0 0 46,0 0 10,0 0 1,0 14-157,0-5-31,0-9-6,0 14-2,11 1-33,-6-6-6,6 5-2,-1-4 0,-4 4-9,4 0-3,1 0 0,5 0 0,-6 1-34,1-1-7,0 5-2,-1-5 0,1 5-1,0-5 0,-1 5 0,1 0 0,-6 0-8,-5-5 0,6 5 0,-1-5 0,0 0 0,1 1 0,-1-1 12,-5 0-4,0-14 6,0 14 1,-11-4 0,6-1 0,5-9-15,-5 10 0,-6-1 0,11-9 0,0 0 0,0 0 0,-11 0 0,-5-5 0,0-4 0,6-1 0,-1 6 0,0-6 0,1 1-104,4-5-23,-4 4-5,5-9-912</inkml:trace>
          <inkml:trace contextRef="#ctx0" brushRef="#br0" timeOffset="221.8531">219 52 1702,'0'0'76,"0"0"15,0 0-73,0 0-18,0 0 0,0 0 0,11-5 111,5 0 18,0 5 4,-1-4 1,1 4-55,-5 0-11,-11 0-3,16-5 0,0 0-52,-5 0-13,5 1 0,-6-1 0,6 5 24,-16 0 3,11-5 0,-11 5 0,0 0-79,0 0-15,0 0-3,0 0-633,0 0-126</inkml:trace>
          <inkml:trace contextRef="#ctx0" brushRef="#br0" timeOffset="754.2885">581 33 864,'0'0'76,"0"0"-60,11 5-16,4-1 0,-4 1 168,5 0 30,-5 4 6,5-4 2,-6 0-48,1 4-10,5 1-1,-5-1-1,5 1-47,-6 4-10,6-5-1,0 5-1,-5 5-24,5-4-5,-11 3-1,11 6 0,-5 0-25,-1-1-4,-10 6-2,11-1 0,-11 5-16,0-4-10,0 4 12,-5 0-12,-1-5 32,1-4 0,0 4 0,-6 1 0,6-6-166,-6-4-34,6-4-6,-6-1-930</inkml:trace>
          <inkml:trace contextRef="#ctx0" brushRef="#br0" timeOffset="1050.5501">868 14 1440,'0'0'128,"6"-5"-103,10 5-25,-6-4 0,-10 4 162,11 0 27,5 0 6,5 0 1,-10 4-60,5-4-11,-11 5-2,11-5-1,5 0-64,-10 5-13,-11-5-2,16 4-1,-5 6-24,-1-5-5,-10-5-1,0 0 0,0 0-12,6 14 8,-6-5-8,-6 5 0,1-4 0,5-10 0,5 9 0,-5-9 0,-10 15 0,10-15-13,10 4 2,-4 6 1,4-5-1,-10-5 0,0 0 0,11 4 0,15 1 11,-15 0 0,-11-5 0,11 0 0,15 0-37,-10 0-3,-16 0 0,0 0 0,0 0-129,6 0-27</inkml:trace>
          <inkml:trace contextRef="#ctx0" brushRef="#br0" timeOffset="1263.418">1438 322 1868,'21'-10'41,"-21"10"9,0 0 2,0 0 0,11-5-42,5 5-10,-16 0 0,0 0 0,10-4 112,1-1 21,5 0 4,0 5 1,-16 0-72,0 0-14,16-9-4,0 9 0,-16 0-36,0 0-12,11-5 8,5 5-8,-1-5-112,-4 5-27,-11 0-5</inkml:trace>
          <inkml:trace contextRef="#ctx0" brushRef="#br0" timeOffset="1470.8981">1523 118 979,'-11'5'87,"11"-5"-70,0 0-17,0 0 0,0 0 267,-5 9 49,5-9 11,0 14 1,0 5-175,0-4-35,0 3-7,0 6-2,11-5-61,-6 9-13,-10 6-3,5-1 0,0 0-32,0 0 0,5 10 0,-5-6 0,0-4-117,0 1-31</inkml:trace>
          <inkml:trace contextRef="#ctx0" brushRef="#br0" timeOffset="1966.0041">2071 14 1670,'-10'-5'148,"4"1"-118,-4-1-30,10 5 0,0 0 134,0 0 21,-22 0 4,17 0 1,5 0-53,0 0-11,-16 5-1,0-1-1,11 1-61,-1 9-12,1 0-2,-6 1-1,-4 3-18,9 1 0,6 5 0,11 9 0,-6-4 0,-5 8 0,-5 1 0,10 0 0,0 5 0,6-1 0,0-4 0,5 5 0,10-5-9,-4-5-6,-12-10-1,6 6 0,11-10-53,-6 0-11,-5-10-3,5 1-986</inkml:trace>
          <inkml:trace contextRef="#ctx0" brushRef="#br0" timeOffset="2154.3893">2295 66 230,'0'0'20,"0"0"-20,0 5 0,0-5 0,10 14 404,-4-5 76,-6 6 15,5 4 3,0-1-333,6 1-66,-6 0-14,1 0-2,-6 5-59,0 0-11,5 9-2,0-10-1,-5 1-21,0-5-4,11 5-1,-6-6-672,1 1-136</inkml:trace>
          <inkml:trace contextRef="#ctx0" brushRef="#br0" timeOffset="2514.9665">2470 85 1605,'-5'-10'71,"5"10"15,0 0-69,5-4-17,6-1 0,-11 5 0,0 0 133,11-5 23,10 5 5,-10-4 1,-11 4-27,16 0-6,0 4-1,5-4 0,-5 0-44,0 5-8,-5 0-3,4-1 0,7 1-41,-12 0-8,-10-5-1,11 14-1,0 0-22,-6 1 9,-10-1-9,-6 0 0,0 5 0,6-5-17,-11 0 1,-5 5 1,5-5-29,5-4-5,6 4-2,0-5 0,-11 1 8,0-1 2,10 1 0,6-10 0,6 9 13,-6-9 4,-11 10 0,11-10 0,11 9-6,-11-4-1,0-5 0,0 0 0,10 9 54,-10-9 10,0 0 3,0 10 0,0-10-18,11 5-3,10-1-1,-10 1 0,-11-5 0,16 0 0,16-5 0,-11 1 0,-16 4-27,6 0-6,5-10-1,11 5 0,5-4-204,-6 0-42</inkml:trace>
          <inkml:trace contextRef="#ctx0" brushRef="#br0" timeOffset="2771.0227">2880-48 1728,'0'0'38,"0"0"8,6 5 2,-6-5 0,0 0-39,0 0-9,16 10 0,-6 4 0,1-5 132,0 6 25,5-6 5,-6 10 1,6-5-42,0 5-8,-5 0-1,-1 0-1,1 0-37,0 4-7,-6 1-2,6 4 0,-6-4-35,0 0-7,-5 9-2,0 0 0,0-5-10,-5 1-3,5-1 0,0-4 0,-11 4 7,6-4 1,0 4 0,-1-4 0,-4-5-64,4 0-13,-4-10-3,-1 5 0,11-14-76,-5 10-15,-11-10-3,0 0-963</inkml:trace>
          <inkml:trace contextRef="#ctx0" brushRef="#br0" timeOffset="3056.4029">3120-152 1440,'0'0'128,"0"0"-103,10-4-25,6-1 0,-5 5 192,0-5 32,5 0 8,-6 5 0,-10 0-78,11 0-16,-11 0-3,0 0-1,16 0-61,-16 0-12,0 0-2,11 0-1,-11 0-34,5 10-8,0-1 0,6 6-1,-11-15-15,0 9 0,-5 5 0,5 0 0,0 1 0,0-1 0,5-5-11,-5-9 11,0 14-14,5-4 5,-5-10 1,6 9 0,4 1 0,-4-5 0,4-1 0,1 1 0,-1 0 8,1-5 0,0 0-9,5 0 9,0-5-27,5 0-1,-5 1 0,0-1-1248</inkml:trace>
        </inkml:traceGroup>
      </inkml:traceGroup>
    </inkml:traceGroup>
    <inkml:traceGroup>
      <inkml:annotationXML>
        <emma:emma xmlns:emma="http://www.w3.org/2003/04/emma" version="1.0">
          <emma:interpretation id="{A6017086-9164-4A82-B694-A59085D03CDD}" emma:medium="tactile" emma:mode="ink">
            <msink:context xmlns:msink="http://schemas.microsoft.com/ink/2010/main" type="paragraph" rotatedBoundingBox="6598,12758 9168,12527 9246,13404 6676,136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E98C722-90F9-4328-8A1E-A285F99C7F8C}" emma:medium="tactile" emma:mode="ink">
              <msink:context xmlns:msink="http://schemas.microsoft.com/ink/2010/main" type="line" rotatedBoundingBox="6598,12758 9168,12527 9246,13404 6676,13635"/>
            </emma:interpretation>
          </emma:emma>
        </inkml:annotationXML>
        <inkml:traceGroup>
          <inkml:annotationXML>
            <emma:emma xmlns:emma="http://www.w3.org/2003/04/emma" version="1.0">
              <emma:interpretation id="{D87C2BAF-6582-4DC5-B496-F0FAD9BB229D}" emma:medium="tactile" emma:mode="ink">
                <msink:context xmlns:msink="http://schemas.microsoft.com/ink/2010/main" type="inkWord" rotatedBoundingBox="6598,12758 9168,12527 9246,13404 6676,13635">
                  <msink:destinationLink direction="to" ref="{36E74832-5766-4535-8920-7213E37BDDF9}"/>
                  <msink:destinationLink direction="from" ref="{36E74832-5766-4535-8920-7213E37BDDF9}"/>
                </msink:context>
              </emma:interpretation>
              <emma:one-of disjunction-type="recognition" id="oneOf1">
                <emma:interpretation id="interp5" emma:lang="en-AU" emma:confidence="0">
                  <emma:literal>25t144</emma:literal>
                </emma:interpretation>
                <emma:interpretation id="interp6" emma:lang="en-AU" emma:confidence="0">
                  <emma:literal>25 +144</emma:literal>
                </emma:interpretation>
                <emma:interpretation id="interp7" emma:lang="en-AU" emma:confidence="0">
                  <emma:literal>25 +44</emma:literal>
                </emma:interpretation>
                <emma:interpretation id="interp8" emma:lang="en-AU" emma:confidence="0">
                  <emma:literal>251144</emma:literal>
                </emma:interpretation>
                <emma:interpretation id="interp9" emma:lang="en-AU" emma:confidence="0">
                  <emma:literal>257144</emma:literal>
                </emma:interpretation>
              </emma:one-of>
            </emma:emma>
          </inkml:annotationXML>
          <inkml:trace contextRef="#ctx0" brushRef="#br0" timeOffset="5504.5209">458 1987 230,'11'5'20,"-11"-5"-20,0 0 0,0 0 0,0 0 353,0 0 67,0 0 12,11 0 4,-11 0-256,10 0-52,6 0-9,0-5-3,-5 5-36,0 0-7,5-5-1,0 5-1,-6 0-22,1 5-4,-1-5-1,1 0 0,-6 9-23,-5-9-5,0 0 0,6 10-1,-1 4-7,-5 0 0,0 0-8,0 5 12,0 0-27,-5-4-5,-1 3-2,1 1 0,0 5-21,-6-5-4,6-5-1,0 0 0,-1 5 7,1-5 1,0-4 0,5 4 0,-6 0 8,6 5 1,0-5 1,0 1 0,0-1 14,0-5 4,0 1 0,0-10 0,6 9 12,-6-9 0,10 10 0,1-6 0,-1 1 0,1-5 13,5 5-2,0-10-1,0 0-10,-5 1 0,5-6 0,5 5 0,0 1-48,-5-10-6,-5-1-1,5 1-865</inkml:trace>
          <inkml:trace contextRef="#ctx0" brushRef="#br0" timeOffset="6014.8796">938 1817 576,'-6'0'51,"1"4"-41,0-4-10,5 0 0,0 10 207,0-5 39,-6 4 8,1 0 2,5 6-86,0-1-17,0 0-3,0 5-1,0-5-85,11 0-16,-6 5-4,0 0-1,1 5 25,4-5 6,6 4 1,0 1 0,-5-5-39,-1 0-7,12 5-1,4-5-1,-4-1-7,-6 1 0,-6-4-1,1-1 0,5-5-10,0 10-1,-11-9-8,6 4 12,10-5 22,-10 1 4,-11-10 1,0 0 0,-16 9-9,10 1-2,12-6 0,-6-4 0,-22 5-12,6 0-4,16-5 0,-16 0 0,1-5-12,-7 0 0,1 5 0,5-9 0,-5 4-40,5-9-7,-6 0-1,6 0-1,0 4-46,6-9-9,-6 5-1,5-5-1013</inkml:trace>
          <inkml:trace contextRef="#ctx0" brushRef="#br0" timeOffset="5737.25">964 1798 979,'-16'-10'87,"16"10"-70,0 0-17,0 0 0,0 0 161,0 0 29,0 0 6,11 10 0,10-10-45,-5 4-10,0 1-1,0-5-1,5 5-64,1-5-13,-6-5-2,0 0-1,-1 1-19,1 4-3,6-5-1,-22 5 0,0 0-27,0 0-9,5-5 0,-5 5 0,-5-4-33,-1-1-14,6 5-2,0 0-673,0 0-134</inkml:trace>
          <inkml:trace contextRef="#ctx0" brushRef="#br0" timeOffset="6232.3659">1289 2011 288,'-16'-10'25,"16"10"-25,0 0 0,16 5 0,-16-5 340,21 5 62,-5-1 13,11-4 2,-1 5-209,-4-5-43,-6 0-8,0 0-1,10 0-51,-5 0-9,-5-5-3,0 1 0,0 4-48,0 0-9,0-10-3,0 5 0,-16 5-33,11-4 0,10-11 0,-10 6 0,-1 0-39,-4-1-14,4 1-3,-4-1-741,4 5-148</inkml:trace>
          <inkml:trace contextRef="#ctx0" brushRef="#br0" timeOffset="6446.8625">1560 1660 1659,'-21'0'73,"21"0"16,-5-4-71,5 4-18,0 0 0,-6 9 0,1 1 132,5-1 24,0 5 4,5 1 0,-10-6-52,10 5-12,1 0-1,-1 1-1,0 4-59,1 9-12,-1-4-3,0 9 0,6 0 36,-6 5 6,-5-1 2,0 6 0,6-5-103,-1-5-20,-5 5-4,0-10-1,0-4-59,5 0-12,1-10-2,4-5-903</inkml:trace>
          <inkml:trace contextRef="#ctx0" brushRef="#br0" timeOffset="6675.1388">1928 1736 691,'0'0'30,"0"0"7,16 5-29,-16-5-8,0 0 0,0 0 0,10 5 370,-10-5 73,0 0 14,0 0 3,-5 14-301,10 0-61,11 0-12,-11 0-2,-10 5-16,0 5-4,10 0 0,-5-1 0,-11 10-51,6-4-13,5 4 0,5 0 0,6-5 0,-6-4 0,-10 0 0,10-10 0,6-5-202,0 1-43,-17-1-9</inkml:trace>
          <inkml:trace contextRef="#ctx0" brushRef="#br0" timeOffset="6936.7929">2231 1765 921,'-27'4'82,"27"-4"-66,0 0-16,0 0 0,0 0 277,0 0 52,0 0 11,0 0 1,6 10-168,-6-1-33,-11 1-8,11 4 0,5 0-100,1 0-20,-12 5-4,1 0-8,10 0 43,1 0 1,-1-5 1,6 5 0,-11 0-33,10 0-12,1-5 0,5 5 9,-11-9-9,11-1 10,0 0-10,0-4 10,0 0-2,-5 0-8,-1-5 12,6 0-4,6-5-8,-6 0 0,-6-4 0,1 4 0,5-4-15,0-6-8,-11 6-1,0-5-1,1-1-167,-1 1-34</inkml:trace>
          <inkml:trace contextRef="#ctx0" brushRef="#br0" timeOffset="7152.377">2359 1765 1778,'16'14'79,"-16"-14"16,0 0-76,0 0-19,0 9 0,10 1 0,-4 4 95,-1-5 15,-5 1 3,5 4 1,1 5 11,-1 0 3,-5 0 0,0 9 0,5 1-52,1-1-9,-1 5-3,-5 0 0,-5-4-51,5 4-13,10 0 0,-4-10 0,-6 1 0,0-5 0,5-5 0,0 0 0,0-4-123,1-1-27,-6-9-6,10 5-967</inkml:trace>
          <inkml:trace contextRef="#ctx0" brushRef="#br0" timeOffset="7441.657">2753 1755 1152,'-22'0'51,"12"0"10,4 0-49,6 0-12,0 0 0,0 0 0,-16 5 293,16-5 56,0 0 11,0 0 3,-5 9-248,5 1-50,11 4-9,-1 0-3,1 0 9,-6 1 2,-5-1 0,6 0 0,20 5-52,-15-5-12,-22 0 0,11 0 0,11 1 54,0-6 8,-6 5 2,0-9 0,-5-5-64,11 5-12,5-1-2,0 1-1,-16-5 15,10 0 0,6-5 0,6 1 0,-6-6 0,0 6-9,0-6 1,0-4 0,-1 0-96,1 0-20,-5-1-3,0 6-695,-1-10-139</inkml:trace>
          <inkml:trace contextRef="#ctx0" brushRef="#br0" timeOffset="7598.18">3019 1656 2019,'0'0'89,"-11"4"19,6 6-86,-6-1-22,11-9 0,-5 15 0,-11 4 120,10-5 19,6 9 4,0 1 1,0 4-40,-5 6-8,5 3-2,0 6 0,5 4-23,1 1-5,-6-6-1,0 15 0,5-10-65,6 1-11,-11-1-3,5-5-1,0 1-161,1-10-32,-6 5-6</inkml:trace>
        </inkml:traceGroup>
      </inkml:traceGroup>
    </inkml:traceGroup>
    <inkml:traceGroup>
      <inkml:annotationXML>
        <emma:emma xmlns:emma="http://www.w3.org/2003/04/emma" version="1.0">
          <emma:interpretation id="{CA888BF8-DC79-4480-A5C4-34E60D635ADD}" emma:medium="tactile" emma:mode="ink">
            <msink:context xmlns:msink="http://schemas.microsoft.com/ink/2010/main" type="paragraph" rotatedBoundingBox="6629,14661 7664,14486 7777,15157 6743,153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DCE63B5-6280-4C04-9898-EE1DA8343AB1}" emma:medium="tactile" emma:mode="ink">
              <msink:context xmlns:msink="http://schemas.microsoft.com/ink/2010/main" type="line" rotatedBoundingBox="6629,14661 7664,14486 7777,15157 6743,15332"/>
            </emma:interpretation>
          </emma:emma>
        </inkml:annotationXML>
        <inkml:traceGroup>
          <inkml:annotationXML>
            <emma:emma xmlns:emma="http://www.w3.org/2003/04/emma" version="1.0">
              <emma:interpretation id="{8C5F49F0-430D-4A53-88B7-3DA0464251CE}" emma:medium="tactile" emma:mode="ink">
                <msink:context xmlns:msink="http://schemas.microsoft.com/ink/2010/main" type="inkWord" rotatedBoundingBox="6629,14661 7664,14486 7777,15157 6743,15332">
                  <msink:destinationLink direction="to" ref="{2262F56E-3A7D-4378-A0FE-6B8BF7D0400B}"/>
                  <msink:destinationLink direction="from" ref="{2262F56E-3A7D-4378-A0FE-6B8BF7D0400B}"/>
                </msink:context>
              </emma:interpretation>
              <emma:one-of disjunction-type="recognition" id="oneOf2">
                <emma:interpretation id="interp10" emma:lang="en-AU" emma:confidence="0">
                  <emma:literal>169</emma:literal>
                </emma:interpretation>
                <emma:interpretation id="interp11" emma:lang="en-AU" emma:confidence="0">
                  <emma:literal>16",</emma:literal>
                </emma:interpretation>
                <emma:interpretation id="interp12" emma:lang="en-AU" emma:confidence="0">
                  <emma:literal>16'1</emma:literal>
                </emma:interpretation>
                <emma:interpretation id="interp13" emma:lang="en-AU" emma:confidence="0">
                  <emma:literal>169,</emma:literal>
                </emma:interpretation>
                <emma:interpretation id="interp14" emma:lang="en-AU" emma:confidence="0">
                  <emma:literal>1691</emma:literal>
                </emma:interpretation>
              </emma:one-of>
            </emma:emma>
          </inkml:annotationXML>
          <inkml:trace contextRef="#ctx0" brushRef="#br0" timeOffset="9309.3292">501 3832 1497,'5'-38'66,"-5"38"14,0 0-64,0 19-16,0 0 0,0 0 0,6-5 172,-6 10 30,0 0 6,5-5 2,-5-19-140,0 0-28,11-5-6,-1 19 0,-4 19-36,10 5 0,-6-10 0,6 5 0,-5-4-45,-1-1-3,-4 1-1,-1-6-623,0-4-124</inkml:trace>
          <inkml:trace contextRef="#ctx0" brushRef="#br0" timeOffset="9623.4954">831 3596 1926,'-11'23'85,"11"-13"18,-5-1-83,0 1-20,5-1 0,-6 5 0,1 5 83,5-5 12,-5 5 2,5 5 1,0 4-50,5 1-9,-5-1-3,11 10 0,-6-5-24,0 0-4,6-4-8,0-6 11,-1-4-11,6 10 0,-5 4 0,0-10 0,5-8 0,-6-6 0,6-4 0,-5 4 8,-11-9-8,10 5 0,1 0-10,0-1 10,-11 11 0,0-15 0,0 0 0,10 4 0,-10-4 24,0 0 12,0 0 1,6-14 1,-1-14-21,-10-5-4,-6-10-1,6 15 0,5 28-12,-16 0 8,0 0-8,0 0 0,0 0-10,0 0-8,5-5-2,-5 10 0,0 9-50,11-5-10,5-9-3,0 0-619,0 0-124</inkml:trace>
          <inkml:trace contextRef="#ctx0" brushRef="#br0" timeOffset="9850.4554">1289 3643 2365,'10'-14'52,"-4"4"10,-6-4 2,-6 9 4,-10-4-55,6 4-13,10 5 0,0 0 0,-16-5 65,5 1 11,11 4 1,0 0 1,0 0-62,-10 14-16,-6 0 0,10 5 0,17-10-45,-6 1-15,-15 9-4,4-5 0,6 0-97,6 5-20,-1-5-4,-5 1-420,0-1-84</inkml:trace>
          <inkml:trace contextRef="#ctx0" brushRef="#br0" timeOffset="10006.0368">1379 3747 1497,'0'0'32,"0"0"8,0 0 0,11-5 4,0 1-36,-1-6-8,-10 10 0,0 0 0,0 0 139,0 0 25,11 0 6,-11 0 1,0 0-59,0 0-11,16 10-2,-6 8-1,1 1-38,0 0-7,5 5-1,0 4-1,0-4-31,-6 4-5,-4-4-2,10 0 0,5-1-26,-10 6-6,-6-1-1,0 5 0,1-9-51,4 0-10,-5-1-3,-5 1-998</inkml:trace>
        </inkml:traceGroup>
      </inkml:traceGroup>
    </inkml:traceGroup>
    <inkml:traceGroup>
      <inkml:annotationXML>
        <emma:emma xmlns:emma="http://www.w3.org/2003/04/emma" version="1.0">
          <emma:interpretation id="{9E677710-B39D-44AD-9637-A730796B0C33}" emma:medium="tactile" emma:mode="ink">
            <msink:context xmlns:msink="http://schemas.microsoft.com/ink/2010/main" type="paragraph" rotatedBoundingBox="5309,15948 7440,15984 7426,16752 5296,167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CEFE61-0CE2-43F4-ACCF-5E05551A96BC}" emma:medium="tactile" emma:mode="ink">
              <msink:context xmlns:msink="http://schemas.microsoft.com/ink/2010/main" type="line" rotatedBoundingBox="5309,15948 7440,15984 7426,16752 5296,16716"/>
            </emma:interpretation>
          </emma:emma>
        </inkml:annotationXML>
        <inkml:traceGroup>
          <inkml:annotationXML>
            <emma:emma xmlns:emma="http://www.w3.org/2003/04/emma" version="1.0">
              <emma:interpretation id="{AFB67230-E737-40DB-9247-991C8D310A66}" emma:medium="tactile" emma:mode="ink">
                <msink:context xmlns:msink="http://schemas.microsoft.com/ink/2010/main" type="inkWord" rotatedBoundingBox="5305,16207 5815,16216 5809,16550 5299,16542"/>
              </emma:interpretation>
              <emma:one-of disjunction-type="recognition" id="oneOf3">
                <emma:interpretation id="interp15" emma:lang="en-AU" emma:confidence="0">
                  <emma:literal>=</emma:literal>
                </emma:interpretation>
                <emma:interpretation id="interp16" emma:lang="en-AU" emma:confidence="0">
                  <emma:literal>E</emma:literal>
                </emma:interpretation>
                <emma:interpretation id="interp17" emma:lang="en-AU" emma:confidence="0">
                  <emma:literal>#</emma:literal>
                </emma:interpretation>
                <emma:interpretation id="interp18" emma:lang="en-AU" emma:confidence="0">
                  <emma:literal>e</emma:literal>
                </emma:interpretation>
                <emma:interpretation id="interp19" emma:lang="en-AU" emma:confidence="0">
                  <emma:literal>K</emma:literal>
                </emma:interpretation>
              </emma:one-of>
            </emma:emma>
          </inkml:annotationXML>
          <inkml:trace contextRef="#ctx0" brushRef="#br0" timeOffset="11130.9105">-851 5204 1868,'0'14'83,"0"-9"17,-5 0-80,5 0-20,0 4 0,0-4 0,5 0 64,0 4 8,1 1 3,4-6 0,1 6 2,10 9 1,6-5 0,-16-9 0,4-1-62,7 1-16,-1-5 0,6 5 0,-1-1 0,1 1 0,-6-5 0,1 0 0,4 0 0,-5 0 0,-10 0 0,5 0 0,-16 0-151,0 0-33,0 0-6,0 0-2</inkml:trace>
          <inkml:trace contextRef="#ctx0" brushRef="#br0" timeOffset="11290.1536">-776 5412 921,'0'0'40,"0"0"10,0 0-40,0 0-10,0 0 0,-6 15 0,6-15 283,0 0 54,6 14 11,4-5 3,6 1-239,-5-1-48,5 1-10,5-1-2,6 1-24,-1-1-4,6-4-2,0 4 0,-5-4-22,10 0 0,-10 4 0,5-4 0,5-5-161,0 0-31,0 0-5</inkml:trace>
        </inkml:traceGroup>
        <inkml:traceGroup>
          <inkml:annotationXML>
            <emma:emma xmlns:emma="http://www.w3.org/2003/04/emma" version="1.0">
              <emma:interpretation id="{9E13C55B-D4FE-47CB-9818-EA7FFA00FB7E}" emma:medium="tactile" emma:mode="ink">
                <msink:context xmlns:msink="http://schemas.microsoft.com/ink/2010/main" type="inkWord" rotatedBoundingBox="6592,15970 7440,15984 7426,16752 6579,16738"/>
              </emma:interpretation>
              <emma:one-of disjunction-type="recognition" id="oneOf4">
                <emma:interpretation id="interp20" emma:lang="en-AU" emma:confidence="0">
                  <emma:literal>13</emma:literal>
                </emma:interpretation>
                <emma:interpretation id="interp21" emma:lang="en-AU" emma:confidence="0">
                  <emma:literal>` 3</emma:literal>
                </emma:interpretation>
                <emma:interpretation id="interp22" emma:lang="en-AU" emma:confidence="0">
                  <emma:literal>\ 3</emma:literal>
                </emma:interpretation>
                <emma:interpretation id="interp23" emma:lang="en-AU" emma:confidence="0">
                  <emma:literal>' 3</emma:literal>
                </emma:interpretation>
                <emma:interpretation id="interp24" emma:lang="en-AU" emma:confidence="0">
                  <emma:literal>/ 3</emma:literal>
                </emma:interpretation>
              </emma:one-of>
            </emma:emma>
          </inkml:annotationXML>
          <inkml:trace contextRef="#ctx0" brushRef="#br0" timeOffset="11517.3239">458 5171 1612,'-16'19'144,"11"-9"-116,0-6-28,5 10 0,-5-4 138,5 4 22,5 0 4,0 5 0,0 5-72,6 0-14,-6-1-3,1 1-1,4 4-50,6-4-9,0 4-3,0-4 0,0 0-12,0-5 0,-5-1 0,5 1-10,-5-4-109,4-1-21,-4-5-5</inkml:trace>
          <inkml:trace contextRef="#ctx0" brushRef="#br0" timeOffset="11976.4578">693 4972 2253,'0'0'49,"0"0"11,0 0 1,16 0 3,-6 0-51,6 0-13,-5 0 0,5 0 0,0 5 81,5-5 14,0 5 2,1-5 1,-1 5-30,-5-5-7,5 4-1,1 1 0,-1 0-25,-5 0-6,0 4-1,0-4 0,5-1-17,-10 6-11,-11-10 12,5 14-12,0 0 0,-5 1 0,-10-1 0,-1 5 0,-5 0-49,5 0-4,1-5-1,-6 5 0,0-5-18,5 5-4,1-10-1,-1 5 0,0-4 19,1-5 4,4 9 1,6-14 0,0 0 25,-5 9 4,0-4 2,5-5 0,0 14 22,0-4 0,5-1 0,0 5 0,6-4 0,0 4 0,5-5 0,0 6 0,-1-1 25,7 0 10,4 0 1,1 0 1,-16 1-8,15-6-1,6 5-1,0 0 0,-5-4 22,-11 4 5,-11 0 1,16-4 0,11 4 14,-16 5 3,-16-5 1,0 0 0,16 0-58,-10 5-15,-12-4 0,6-1 0,-16-5 30,6 5 3,10-4 1,-11 4 0,-10-4-24,5-1-10,5-4 8,-10 4-8,-6-4 0,1 0 0,-1-5 0,0 0 0,11 0-56,-10 0-3,-1 0-1,0-10-793,6-4-159</inkml:trace>
        </inkml:traceGroup>
      </inkml:traceGroup>
    </inkml:traceGroup>
  </inkml:traceGroup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26.27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F9EFC05-B4A9-4FB8-B013-3C7C8668E0DB}" emma:medium="tactile" emma:mode="ink">
          <msink:context xmlns:msink="http://schemas.microsoft.com/ink/2010/main" type="writingRegion" rotatedBoundingBox="10333,15133 16778,15061 16820,18797 10375,18869"/>
        </emma:interpretation>
      </emma:emma>
    </inkml:annotationXML>
    <inkml:traceGroup>
      <inkml:annotationXML>
        <emma:emma xmlns:emma="http://www.w3.org/2003/04/emma" version="1.0">
          <emma:interpretation id="{91C12624-9A25-4E9E-8EFE-24B91957D188}" emma:medium="tactile" emma:mode="ink">
            <msink:context xmlns:msink="http://schemas.microsoft.com/ink/2010/main" type="paragraph" rotatedBoundingBox="10293,15198 12125,15032 12218,16059 10386,162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B4DD24-CA30-43C1-AC40-E8CB5993590E}" emma:medium="tactile" emma:mode="ink">
              <msink:context xmlns:msink="http://schemas.microsoft.com/ink/2010/main" type="line" rotatedBoundingBox="10293,15198 12125,15032 12218,16059 10386,16225"/>
            </emma:interpretation>
          </emma:emma>
        </inkml:annotationXML>
        <inkml:traceGroup>
          <inkml:annotationXML>
            <emma:emma xmlns:emma="http://www.w3.org/2003/04/emma" version="1.0">
              <emma:interpretation id="{8B75E624-43B1-4DB2-BE1F-3518FD7E2163}" emma:medium="tactile" emma:mode="ink">
                <msink:context xmlns:msink="http://schemas.microsoft.com/ink/2010/main" type="inkWord" rotatedBoundingBox="10293,15198 12125,15032 12218,16059 10386,16225"/>
              </emma:interpretation>
              <emma:one-of disjunction-type="recognition" id="oneOf0">
                <emma:interpretation id="interp0" emma:lang="en-AU" emma:confidence="0">
                  <emma:literal>(Bit</emma:literal>
                </emma:interpretation>
                <emma:interpretation id="interp1" emma:lang="en-AU" emma:confidence="0">
                  <emma:literal>(bit</emma:literal>
                </emma:interpretation>
                <emma:interpretation id="interp2" emma:lang="en-AU" emma:confidence="0">
                  <emma:literal>(Bet</emma:literal>
                </emma:interpretation>
                <emma:interpretation id="interp3" emma:lang="en-AU" emma:confidence="0">
                  <emma:literal>(Be It</emma:literal>
                </emma:interpretation>
                <emma:interpretation id="interp4" emma:lang="en-AU" emma:confidence="0">
                  <emma:literal>[Bit</emma:literal>
                </emma:interpretation>
              </emma:one-of>
            </emma:emma>
          </inkml:annotationXML>
          <inkml:trace contextRef="#ctx0" brushRef="#br0">-2746-228 1267,'0'0'112,"-5"0"-89,-6 0-23,0 4 0,1-4 92,4 5 13,1 4 3,0-4 1,-6-5 9,6 10 2,5-10 0,-11 4 0,6 1-50,5-5-10,0 0-1,-6 14-1,6-4-21,-5-1-4,5 1-1,0-1 0,0 5-8,0 1-1,0-1-1,5 5 0,-5-5-6,6 0 0,-1 10-1,0-5 0,-5 0-4,6 4-1,-1-4 0,0 5 0,-5-5-10,6 0 0,4-5 0,-4 5 8,4 0-8,-4-5 10,-1 0-10,-5-14 10,16 10-50,-16-10-11,0 0-1,0 0-1,11 9-9,-11-9-2,0 0 0,10 0-614,1-5-123</inkml:trace>
          <inkml:trace contextRef="#ctx0" brushRef="#br0" timeOffset="671.5117">-2576-96 1267,'0'0'56,"0"0"12,-5 9-55,5-9-13,-5 10 0,5-1 0,-6 6 117,6-6 21,0-9 4,0 14 1,0-4-75,6 4-16,-1 0-2,-5 5-1,11-9-24,-6 8-5,0-3 0,6-1-1,-6 0-19,1-5 0,-1 6 8,-5-15-8,0 0 0,0 0 0,0 0 0,5 9 0,-5-9-18,0 0-1,0 0 0,0 0 0,0 0-3,5-9-1,-5-6 0,0 1 0,-5-5 6,5 5 1,-5-5 0,0 5 0,-1-5 16,1 5 0,0 0 0,-1-5 0,6 5 0,0-1 8,0-4-8,0 1 12,6-1 0,-6 4 0,5-3 0,6 3 0,-6 1 7,0 0 1,0 4 0,6 1 0,0 4 18,-1 1 4,-10 4 1,11 0 0,0 0-18,-1 4-3,1 1-1,0 4 0,-11-9 35,10 15 6,-4-6 2,4 5 0,-4-4-64,-1-1-18,-5-9-1,11 14 0,-11-4 31,5 4 5,-5-4 2,-5 4 0,5-5-37,-6 1-7,1-6-2,0 6 0,5-10 3,-6 9 1,-4-4 0,10-5 0,-11 5 7,11-5 2,-5 5 0,5-5 0,0 0 14,0 0 0,0 0 0,0 0 0,0 0 0,0 0 0,0 0 0,0 0 0,0 0 0,0 0 0,0 0 0,0 0 0,10 4 0,-4 1 0,-6-5 10,16 5-10,-11-1 14,11 1-2,-5 5-1,-1-6 0,1 1-2,5 0 0,-6 0 0,6 4 0,-5-4 1,0 0 0,-1 4 0,1-4 0,0 4 2,-11-9 0,10 10 0,-4-1 0,-6-9 3,10 10 1,-10-10 0,0 0 0,0 14-2,-5-5 0,0 1 0,-1-1 0,-4 1-14,-1-6-18,0 1 4,-5 0 1,6-5 32,-6 0 6,5 0 2,-5 0 0,0 0-27,0-5 8,0 5-8,6-5 0,-6 1-18,5-1-9,0 0-1,1 0-1,4 1-14,6 4-2,-5-10-1,0 1-643,5 9-129</inkml:trace>
          <inkml:trace contextRef="#ctx0" brushRef="#br0" timeOffset="1377.151">-2496-522 1728,'0'0'153,"0"0"-122,0 0-31,0 0 0,0 0 80,0 0 9,0 0 3,0 0 0,0 0 7,11-5 1,-1 5 1,12-4 0,-6 4-30,16 0-7,-11-5 0,-5 5-1,5 0-53,-5-5-10,5 5 0,1-4 0,-1 4 0,6-5 0,-6 0 0,6 5 0,-6 0-9,5 0-3,1 0-1,0 0 0,-6 0-183,0 0-36</inkml:trace>
          <inkml:trace contextRef="#ctx0" brushRef="#br0" timeOffset="1064.6971">-1900-210 1094,'0'0'48,"0"0"11,0 0-47,0 0-12,-10 0 0,-1 0 0,0 0 236,11 0 44,0 0 10,0 0 2,-16 0-160,6 0-31,-6 5-6,5 0-2,-5 0-51,5-1-10,11-4-3,-15 5 0,-1 9-18,0-4-11,0-1 12,10 5-12,-10 1 0,11-1 0,-6 0 0,6 0 0,5 0 0,0 1 0,0 4 0,0-5 0,5 0-9,6 5 9,-6-5-8,1 0 8,4 0 11,6 1 7,-5-1 2,5-5 0,5 1-37,-5-6-7,0 6-2,0-5 0,0-5 26,5-5 0,-5 5 0,6-5 0,-1-4-11,-5-1 11,5 1-13,-5-1 5,0-9-152,0 5-31</inkml:trace>
          <inkml:trace contextRef="#ctx0" brushRef="#br0" timeOffset="1575.4148">-2075-673 1267,'0'0'112,"0"0"-89,0 0-23,0 0 0,0 0 131,0 0 21,0 0 5,0 0 1,0 0-54,10 9-10,6-4-2,6 4-1,-12-4-41,6 5-8,0-1-2,5 1 0,1-1-19,4 1-4,-10-1-1,6 0 0,-1 1-8,0-1-8,-5 6 12,5-1-12,-5-5 10,0 5-10,-5-4 8,0 4-8,-6-4 10,0-1-10,-5-9 12,0 9-12,-5 1 13,5-10-4,0 0-1,-11 9 0,6-4-17,-11 0-4,0-5-1,0 0 0,0 0-147,5 0-30,-5-5-5</inkml:trace>
          <inkml:trace contextRef="#ctx0" brushRef="#br0" timeOffset="1871.2878">-1410-593 1094,'0'0'97,"0"0"-77,0 0-20,0 0 0,0 0 144,0 0 26,0 14 5,-5 1 1,5-1-39,0 5-7,0 0-2,0 4 0,0 6-51,0 4-10,5 0-3,6 10 0,-6-6 0,6 6 0,-6 0 0,0 4 0,6-5-51,-6 1-13,6 4 0,-1 1 0,1-6-8,0 1-5,-1-5-1,-4-5 0,4 0-29,1-5-5,0 1-2,-1-6-690,-4-4-139</inkml:trace>
          <inkml:trace contextRef="#ctx0" brushRef="#br0" timeOffset="2150.6369">-1245-219 1152,'0'0'51,"0"0"10,0 0-49,0 0-12,0 0 0,0 0 0,0 0 284,0 0 55,0 0 10,0 0 3,0 0-231,0 0-45,5 9-10,11-4-2,-5 5-20,-6-6-4,-5-4 0,11 5-1,5 5 27,-6-1 6,1-4 0,5 0 1,0-1-115,0 1-23,-5 0-5,5-1-1,-6-4 5,1 5 1,0 0 0,-11-5-725,0 0-145</inkml:trace>
          <inkml:trace contextRef="#ctx0" brushRef="#br0" timeOffset="2361.1106">-1192 55 633,'0'0'56,"0"0"-44,0 0-12,0 0 0,11 10 364,-11-10 70,5 9 14,11-4 4,0 5-287,0-6-57,5-4-11,1 5-2,4-5-76,1 0-19,-1 0 0,1-5-1152</inkml:trace>
        </inkml:traceGroup>
      </inkml:traceGroup>
    </inkml:traceGroup>
    <inkml:traceGroup>
      <inkml:annotationXML>
        <emma:emma xmlns:emma="http://www.w3.org/2003/04/emma" version="1.0">
          <emma:interpretation id="{801B1793-9810-40B5-B085-499CB4C66F88}" emma:medium="tactile" emma:mode="ink">
            <msink:context xmlns:msink="http://schemas.microsoft.com/ink/2010/main" type="paragraph" rotatedBoundingBox="13189,15608 16425,15726 16399,16427 13164,1630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55C8DE5-94E5-44F4-B6DB-79ED5A2E9092}" emma:medium="tactile" emma:mode="ink">
              <msink:context xmlns:msink="http://schemas.microsoft.com/ink/2010/main" type="line" rotatedBoundingBox="13189,15608 16425,15726 16399,16427 13164,16309"/>
            </emma:interpretation>
          </emma:emma>
        </inkml:annotationXML>
        <inkml:traceGroup>
          <inkml:annotationXML>
            <emma:emma xmlns:emma="http://www.w3.org/2003/04/emma" version="1.0">
              <emma:interpretation id="{B7B7D9FB-E210-42BB-A919-8149843DBF70}" emma:medium="tactile" emma:mode="ink">
                <msink:context xmlns:msink="http://schemas.microsoft.com/ink/2010/main" type="inkWord" rotatedBoundingBox="13189,15608 16425,15726 16399,16427 13164,16309">
                  <msink:destinationLink direction="from" ref="{118603E7-BF0C-400A-98B7-A32509B5CBCE}"/>
                  <msink:destinationLink direction="to" ref="{118603E7-BF0C-400A-98B7-A32509B5CBCE}"/>
                  <msink:destinationLink direction="with" ref="{83A73396-7B10-4938-B5E3-9D0764ABAA48}"/>
                </msink:context>
              </emma:interpretation>
              <emma:one-of disjunction-type="recognition" id="oneOf1">
                <emma:interpretation id="interp5" emma:lang="en-AU" emma:confidence="0">
                  <emma:literal>14/24127</emma:literal>
                </emma:interpretation>
                <emma:interpretation id="interp6" emma:lang="en-AU" emma:confidence="0">
                  <emma:literal>14/24/27</emma:literal>
                </emma:interpretation>
                <emma:interpretation id="interp7" emma:lang="en-AU" emma:confidence="0">
                  <emma:literal>14/2+127</emma:literal>
                </emma:interpretation>
                <emma:interpretation id="interp8" emma:lang="en-AU" emma:confidence="0">
                  <emma:literal>14/24/272</emma:literal>
                </emma:interpretation>
                <emma:interpretation id="interp9" emma:lang="en-AU" emma:confidence="0">
                  <emma:literal>14/2+1272</emma:literal>
                </emma:interpretation>
              </emma:one-of>
            </emma:emma>
          </inkml:annotationXML>
          <inkml:trace contextRef="#ctx0" brushRef="#br0" timeOffset="5964.3792">1464 372 1756,'0'0'78,"0"0"16,0 0-75,0 0-19,0 0 0,6 10 0,4-5 100,-10-5 16,11 9 3,0-4 1,-1-5-10,6 5-2,0-5 0,0 0 0,-5 0-70,5 0-14,-6 4-4,6-4 0,-5 0-20,0 0 0,-1 0 0,1 0 0,0 0 0,-1 0 0,1 0 0,-6-4-780,6 4-161</inkml:trace>
          <inkml:trace contextRef="#ctx0" brushRef="#br0" timeOffset="6201.6463">1624 145 1893,'0'0'84,"0"0"17,0 0-81,-5 10-20,5-10 0,-6 14 0,1-5 120,5 6 20,0 4 4,0-5 1,5 9-115,1-4-30,-6 5 8,10 4-8,-4 1 27,-1 4 3,6-5 1,-1 5 0,1-4-152,-6-6-31,11 1-5,-5-5-2</inkml:trace>
          <inkml:trace contextRef="#ctx0" brushRef="#br0" timeOffset="6711.0481">2002 41 403,'0'0'36,"0"0"-36,0 0 0,0 0 0,0 0 282,0 0 50,0 0 9,0 0 3,0 0-160,0 0-31,0 0-6,0 0-2,-5 10-59,5-10-12,0 0-2,-11 9-1,0 5-29,1-4-6,10 4 0,0 5-1,-6-5-24,6 5-11,0-5 10,0 10-10,6 0 25,4-1-1,-4 10 0,4 0 0,1 1-24,0-1 0,-1 0 0,1 0 0,10 0-26,0-5-10,6-4-3,0-5 0,-1 0-15,-4-10-3,4 6-1,1-11 0,-6 1-54,0 0-10,1-5-2</inkml:trace>
          <inkml:trace contextRef="#ctx0" brushRef="#br0" timeOffset="7063.5838">2337 136 1094,'0'0'97,"0"0"-77,0 0-20,0 0 0,0 0 237,0 0 44,11 0 9,-1-5 2,1 5-138,0 0-27,-1-5-6,1 5-1,0 0-47,5 0-9,-11 5-3,11-5 0,-5 5-29,-1 0-7,1-1-1,0 6 0,-1-1-16,-4 1-8,-1 4 0,0 0 8,0 10-8,-5-5-17,0 4 4,0 1 1,0 0-58,-5-1-11,5 1-3,-5-5 0,0 0-40,-1-5-8,1 0-1,0 0-1,-1-4 19,6-10 4,-10 5 1,10-5 0,0 0 68,0 0 14,-11 0 2,11 0 1,0 0 59,0 0 12,-11 0 2,11 0 1,0 0 43,0 0 8,0 0 1,0 0 1,0 0-18,0 0-4,0 0-1,0 0 0,11-10-15,0 5-4,-1 1 0,1-1 0,0 0-20,4 5-5,-4-5-1,0 5 0,5 0-24,-6 0-10,1 0 8,0 0-8,5 0-12,-11 0-7,-5 0-1,16-4-1,-5 4-141,-1-5-28,1 0-6</inkml:trace>
          <inkml:trace contextRef="#ctx0" brushRef="#br0" timeOffset="7398.74">2646-44 691,'0'0'30,"0"0"7,0 0-29,0 0-8,0 0 0,11 10 0,-11-10 316,10 4 61,1 6 13,0-1 2,4 1-192,-4-6-40,0 11-7,5-6-1,0 1-103,0 4-20,0 0-4,5 0-1,-5 5-2,0-5-1,0 0 0,0 5 0,-6 0-13,-4 0-8,-1 0 10,0 9-10,1-4 17,4 5-2,-4 8-1,-6-3 0,5-1-14,-5 4 0,0 1 0,0-5 0,0-4-48,0-1-13,-5-9-3,-1 0-751,6-5-150</inkml:trace>
          <inkml:trace contextRef="#ctx0" brushRef="#br0" timeOffset="7750.5975">2944-68 345,'0'0'31,"0"0"-31,0 0 0,0 0 0,0 0 381,0 0 71,16 5 13,-5-5 3,-6 0-278,-5 0-56,0 0-11,16 0-3,-5 5-55,-11-5-11,0 0-2,10 5-1,-4-1-17,-6-4-3,0 0-1,0 0 0,5 15-30,0-6 0,-10 5 0,5 0 0,-5-4-28,5 4-1,-6-4-1,6-10 0,0 14-21,0-14-4,6 9-1,-1 5 0,-5-14-10,5 10-2,-5-10-1,11 9 0,5 1 69,-6-6 18,6 6 2,-5-5 0,5-5-3,-5 0 0,5 0 0,0 0 0,-6 0-2,6 0-1,-5 0 0,-1-5 0,1 5-117,0-5-23,5-4-5,-16 9-1</inkml:trace>
          <inkml:trace contextRef="#ctx0" brushRef="#br0" timeOffset="4393.0649">32 18 1306,'0'0'58,"0"0"12,0 0-56,0 0-14,0 0 0,0 0 0,0-5 104,0 5 19,-5-10 3,5 10 1,0 0-15,0 0-4,-11-4 0,11 4 0,0 0-50,0 0-10,0 0-3,0 0 0,-5 9-23,0 1-5,-1-1-1,6 5 0,0 5-16,0-5 0,6 5 0,-1 0 0,6 5 0,-6 0 0,6-1 0,-1 1 0,1-1 0,5 1 0,-5 0 0,5-1-9,0-4 9,0 0-12,0 5 12,0-10-12,-11 0-37,11-4-8,-6-1-2,6 1-921</inkml:trace>
          <inkml:trace contextRef="#ctx0" brushRef="#br0" timeOffset="4791.4482">245-58 1659,'0'0'73,"0"0"16,0 0-71,0 0-18,0 0 0,0 0 0,0 0 131,0 0 22,0 0 5,0 0 1,0 0-72,-5 14-15,-6-4-2,11 4-1,-5 0-47,5 0-10,0 0-1,0 5-1,5-5-10,-5 5 0,0-4 0,0-1 0,6 0 0,-6 0 0,0-4-12,0-10 12,0 0-16,5 14 5,-5-14 1,0 0 0,0 0 10,0 0-12,0 0 12,0 0-12,0 0 12,0 0 0,0 0 0,0 0-8,5 9 8,-5-9 0,0 0 0,11 5 0,5 0 0,-5-5 0,-11 0 0,10 4 0,6-4 8,-5 0-8,-11 0 8,11-4-8,4 4 0,-4 0 8,5 0-8,-5-5 0,-11 5 0,16-5 0,-16 5 0,10 0-8,6 0-35,-5-4-6,-11 4-2,16 0-642,-5-5-129</inkml:trace>
          <inkml:trace contextRef="#ctx0" brushRef="#br0" timeOffset="5005.2795">378-34 1695,'0'0'37,"0"0"8,0 0 2,0 0 1,0 0-39,0 0-9,0 0 0,0 0 0,0 0 104,0 14 18,0-14 4,0 9 1,6 5-94,-1 5-18,-5-4-4,11-1-1,-1 5 31,-4-5 7,-6 5 0,10 0 1,1 4-34,0 1-7,-1-5-8,6 9 11,-10-4-11,4 4 0,1-4 0,-6 0 0,6-5-42,-6 0-10,6-10-3,-1 5-619,-4-9-124</inkml:trace>
          <inkml:trace contextRef="#ctx0" brushRef="#br0" timeOffset="5261.0908">634-167 1267,'0'0'112,"0"0"-89,0 0-23,0 0 0,5 10 107,1-1 17,-1 0 3,6 6 1,-1-6 0,1 5 0,-1-4 0,6 4 0,-5 5-52,16 14-11,-11-5-1,-6-13-1,-4-1-23,4 5-5,-4 4-1,4 1 0,1 0-8,-6-1-2,1 6 0,4-1 0,-5 0-13,6 1-3,-11 4-8,5 0 12,1-4-12,-6-1 0,5-4 8,-5-1-8,-5-4-22,5 0-7,0-5-2,0-4 0,0-10-173,0 0-36</inkml:trace>
          <inkml:trace contextRef="#ctx0" brushRef="#br0" timeOffset="5653.9587">916-101 1544,'0'0'68,"0"0"15,0 0-67,0 0-16,0 0 0,0 0 0,0 0 132,0 0 24,0 0 4,16 5 0,-16-5-48,0 0-11,0 0-1,11 5-1,5-5-51,-6 0-11,-10 0-1,0 0-1,11 4-19,-11-4-4,0 0-1,0 0 0,5 10-11,6-1 0,-11-9 9,5 10-9,-5 4 0,0-4-16,0 4 2,0-5 1,0-9-30,0 14-5,0 1-2,0-6 0,0-9-1,6 14 0,-6-4 0,0-10 0,0 0 20,10 9 4,-10-9 1,5 14 0,-5-14 18,11 5 8,-11-5-8,16 5 8,-16-5 0,11 0 0,5 5 0,0-5 0,-16 0-8,16 0 8,0-5-8,0 5-624,0 0-125</inkml:trace>
        </inkml:traceGroup>
      </inkml:traceGroup>
    </inkml:traceGroup>
    <inkml:traceGroup>
      <inkml:annotationXML>
        <emma:emma xmlns:emma="http://www.w3.org/2003/04/emma" version="1.0">
          <emma:interpretation id="{9D6A7E1F-1519-4D14-845F-42FD18280386}" emma:medium="tactile" emma:mode="ink">
            <msink:context xmlns:msink="http://schemas.microsoft.com/ink/2010/main" type="paragraph" rotatedBoundingBox="13601,17128 15116,17108 15122,17594 13607,1761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55F54EC-09BB-4A9D-9CD4-DAFF46FA3D0E}" emma:medium="tactile" emma:mode="ink">
              <msink:context xmlns:msink="http://schemas.microsoft.com/ink/2010/main" type="line" rotatedBoundingBox="13601,17128 15116,17108 15122,17594 13607,17615"/>
            </emma:interpretation>
          </emma:emma>
        </inkml:annotationXML>
        <inkml:traceGroup>
          <inkml:annotationXML>
            <emma:emma xmlns:emma="http://www.w3.org/2003/04/emma" version="1.0">
              <emma:interpretation id="{7093B17A-F941-4A7A-A7FF-5C94A8308770}" emma:medium="tactile" emma:mode="ink">
                <msink:context xmlns:msink="http://schemas.microsoft.com/ink/2010/main" type="inkWord" rotatedBoundingBox="13601,17128 15116,17108 15122,17594 13607,17615"/>
              </emma:interpretation>
              <emma:one-of disjunction-type="recognition" id="oneOf2">
                <emma:interpretation id="interp10" emma:lang="en-AU" emma:confidence="0">
                  <emma:literal>1644</emma:literal>
                </emma:interpretation>
                <emma:interpretation id="interp11" emma:lang="en-AU" emma:confidence="0">
                  <emma:literal>Ib44</emma:literal>
                </emma:interpretation>
                <emma:interpretation id="interp12" emma:lang="en-AU" emma:confidence="0">
                  <emma:literal>1b44</emma:literal>
                </emma:interpretation>
                <emma:interpretation id="interp13" emma:lang="en-AU" emma:confidence="0">
                  <emma:literal>16 t 4</emma:literal>
                </emma:interpretation>
                <emma:interpretation id="interp14" emma:lang="en-AU" emma:confidence="0">
                  <emma:literal>164 4</emma:literal>
                </emma:interpretation>
              </emma:one-of>
            </emma:emma>
          </inkml:annotationXML>
          <inkml:trace contextRef="#ctx0" brushRef="#br0" timeOffset="10292.9669">426 1489 1378,'6'-57'61,"-6"48"13,0 9-59,0 0-15,0 0 0,0 0 0,0 0 112,0 0 19,0 14 4,0-14 1,-6 14-38,6-14-7,0 0-2,-5 10 0,5 4-20,5-5-4,-5-9-1,0 15 0,6-1-22,-6 0-5,5 0-1,-5 0 0,0 5-22,5 0-5,1 0-1,-6 0 0,-6 5-8,6-5 0,11-5 0,0 5 0,-6-5 0,6 24-16,-1-19 4,-10-19 1,11 9-66,-11-9-14,10 14-2,-10-14-941</inkml:trace>
          <inkml:trace contextRef="#ctx0" brushRef="#br0" timeOffset="10612.2698">645 1352 1587,'0'0'70,"0"0"15,0 0-68,0 0-17,0 0 0,-6 9 0,1 5 114,0 1 19,5-6 4,-6 5 1,6-4-53,0-1-10,0 5-3,11 5 0,-6 0-44,6 0-10,0 0-2,-1 5 0,11-5-16,-5 4 0,0 6 8,0-6-8,6-4 0,-6 5 0,5-5 0,-5-5 0,0 5 0,0-9 0,0-6 0,-6 1 0,6-5 0,-5 5 0,0-10 0,-11 5 0,5-5 8,0-4-8,1-1 12,-1 1-12,-5-5 20,0-5-4,0 5 0,-5-1 0,-1 1 0,1 0 0,-6 9 0,1-4 0,-6-1-8,5 6-8,0-6 9,-5 5-9,1 5 0,4-4 0,-5-1 0,5 10 0,1-10-17,-1 10-10,0-1-1,6 1-1,5-5-73,0 0-14,0 0-4,0 0 0</inkml:trace>
          <inkml:trace contextRef="#ctx0" brushRef="#br0" timeOffset="10776.1507">1129 1546 1209,'0'0'53,"11"14"12,-6 5-52,0-10-13,-5-9 0,11 10 0,5-1 175,-6 1 32,6-1 6,0-4 2,-5 0-94,-11-5-18,0 0-4,11-10-1,-1 10-58,6 0-11,-5 0-2,5-4-1,0-1-26,0 0 0,0 0 0,-6 1 0,6 4-126,-5-5-24</inkml:trace>
          <inkml:trace contextRef="#ctx0" brushRef="#br0" timeOffset="10976.2968">1283 1319 288,'0'0'25,"0"0"-25,-5 4 0,-6-4 0,1 10 363,4-1 67,6-9 14,0 10 2,0-10-253,0 14-50,0 10-11,0-1-1,0-4-42,6 0-8,4-5-1,1 5-1,5 0-79,-5 5-26,-1 4 0,12-4 0,-7 0 10,1-1 3,0 1 0,-5-5 0,0 0-215,-1-5-42</inkml:trace>
          <inkml:trace contextRef="#ctx0" brushRef="#br0" timeOffset="11258.825">1651 1409 1324,'0'0'118,"0"0"-94,0 0-24,0 0 0,0 0 153,0 0 27,0 0 4,0 0 2,0 0-71,0 0-15,5 9-2,6 5-1,-6-4-65,0 4-12,6 0-4,-6 0 0,0-4-16,1 4 0,-1 0 0,6 0 0,-6-4-11,0 4 1,1-5 0,4 1 0,-10-10 0,11 14 0,-11-14 0,11 10 0,5-1 10,-6-4-8,-10-5 8,11 5-8,0-1 8,-1 1 0,-10-5 0,11 0 0,-11 0 0,11 0 8,-1 0-8,-10 0 11,11-5-11,-1 1 0,1-1 0,5 0 8,-11 0-17,6 1-4,-11 4-1,5-5-670,6-5-133</inkml:trace>
          <inkml:trace contextRef="#ctx0" brushRef="#br0" timeOffset="11538.348">1810 1371 1209,'0'0'53,"-10"9"12,10 1-52,-6-6-13,1 6 0,0-1 0,5 6 263,0-6 49,0 5 11,0 0 1,0 1-188,5-1-39,0 5-7,1 0-2,-1 0-50,6 4-10,5 1-3,0 4 0,-6 1-25,6-1 0,-5-4 0,5 4 0,-6-9-111,6 5-21,-5-5-4</inkml:trace>
        </inkml:traceGroup>
      </inkml:traceGroup>
    </inkml:traceGroup>
    <inkml:traceGroup>
      <inkml:annotationXML>
        <emma:emma xmlns:emma="http://www.w3.org/2003/04/emma" version="1.0">
          <emma:interpretation id="{8CC86920-5BFE-4580-9F2E-BD28488A702E}" emma:medium="tactile" emma:mode="ink">
            <msink:context xmlns:msink="http://schemas.microsoft.com/ink/2010/main" type="paragraph" rotatedBoundingBox="12184,18203 16813,18151 16820,18797 12191,188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DB01C89-16CE-4937-BFEC-9F348CF3478C}" emma:medium="tactile" emma:mode="ink">
              <msink:context xmlns:msink="http://schemas.microsoft.com/ink/2010/main" type="line" rotatedBoundingBox="12184,18203 16813,18151 16820,18797 12191,18849"/>
            </emma:interpretation>
          </emma:emma>
        </inkml:annotationXML>
        <inkml:traceGroup>
          <inkml:annotationXML>
            <emma:emma xmlns:emma="http://www.w3.org/2003/04/emma" version="1.0">
              <emma:interpretation id="{488A5B1E-98D3-4BE7-8968-A5C3A15DD45A}" emma:medium="tactile" emma:mode="ink">
                <msink:context xmlns:msink="http://schemas.microsoft.com/ink/2010/main" type="inkWord" rotatedBoundingBox="12179,18239 14045,18176 14065,18778 12199,18842">
                  <msink:destinationLink direction="with" ref="{83A73396-7B10-4938-B5E3-9D0764ABAA48}"/>
                </msink:context>
              </emma:interpretation>
              <emma:one-of disjunction-type="recognition" id="oneOf3">
                <emma:interpretation id="interp15" emma:lang="en-AU" emma:confidence="0">
                  <emma:literal>orzo</emma:literal>
                </emma:interpretation>
                <emma:interpretation id="interp16" emma:lang="en-AU" emma:confidence="0">
                  <emma:literal>too</emma:literal>
                </emma:interpretation>
                <emma:interpretation id="interp17" emma:lang="en-AU" emma:confidence="0">
                  <emma:literal>er20</emma:literal>
                </emma:interpretation>
                <emma:interpretation id="interp18" emma:lang="en-AU" emma:confidence="0">
                  <emma:literal>tr20</emma:literal>
                </emma:interpretation>
                <emma:interpretation id="interp19" emma:lang="en-AU" emma:confidence="0">
                  <emma:literal>o</emma:literal>
                </emma:interpretation>
              </emma:one-of>
            </emma:emma>
          </inkml:annotationXML>
          <inkml:trace contextRef="#ctx0" brushRef="#br0" timeOffset="12614.5986">-282 2894 403,'0'0'17,"0"0"5,0 0-22,0 0 0,0 0 0,11-4 0,-6 4 323,6 4 60,0 6 12,5-1 2,0 1-265,0-1-52,0 5-12,5 0-1,-5 1-34,0-6-6,0 1-2,0-1 0,0-4-8,-6 0-1,1-5-1,0-5 0,-11 5-7,5-5-8,0-9 11,-5 9-11,0 5 16,0-14-4,0-5-1,-5 0 0,0-5-3,-1 1 0,1-1 0,-6-14 0,1 0-8,-1 1 0,-5 3 0,5 1 8,1 0-8,-1 0 0,6 5 0,-6 4 8,6 5-8,-1 0 0,1 0 0,0 0 8,5 10 7,0 9 1,-5-14 0,5 14 0,0 0-6,0 0-1,10-10 0,1 1 0,-1-1 18,1 6 3,5-1 1,5 5 0,-5 0-15,6-5-2,4 5-1,-4 0 0,-1 5 2,5-5 0,1 0 0,0 0 0,-1 5 0,-4-5 0,10 0 0,-1-5 0,1 0-15,0 0 11,0 1-11,0-1 10,5 5-20,-5-5-4,-5 0-1,0 1 0,-1 4 23,6 0 4,-11 0 0,6 0 1,-6-5-13,1 5 0,-1 0-9,6 0 9,-11 0-30,-1 0 0,1 0 0,0 0 0,-16 0-126,0 0-26,0 0-5</inkml:trace>
          <inkml:trace contextRef="#ctx0" brushRef="#br0" timeOffset="13090.803">197 2719 460,'-5'-9'41,"0"4"-33,5 0-8,0 5 0,0 0 373,0 0 73,0 0 14,0 0 4,0 0-274,5 0-54,0-9-12,1 4-1,-1 0-50,0 1-9,-5 4-3,11-5 0,0 0-25,-1 5-4,1-5-2,5 5 0,-16 0-18,5 5-4,6 5-8,0-6 12,-1 6-12,-4-1 0,-6-9 0,10 10 0,-4 4 0,-1 5-18,5 5 4,-4-10 1,-6-5-35,0 5-8,0 1 0,-6 3-1,-4 1-11,5 0-3,-6-4 0,0-6 0,1 0 1,-1-9 0,0 0 0,-5 0 0,6 0 42,-6 5 8,5 0 1,0-5 1,1 5 18,4 4 8,-4-9-8,10 0 12,0 0 20,0 0 3,0 0 1,0 0 0,0 0 8,0 0 3,0 0 0,0 0 0,0 0 13,0 0 2,16 0 1,-6 5 0,1-10-63,5 5 0,5 0 0,-5-5-10,6 10 20,-6-5 4,5 0 1,5 0 0,-4 0-15,-1-5-10,-5 1 2,0-1 0,5 0-28,-5 0-6,-5-4-1,5 4 0,5-4-204,-5-1-41</inkml:trace>
          <inkml:trace contextRef="#ctx0" brushRef="#br0" timeOffset="13426.5014">634 2677 864,'0'0'76,"0"0"-60,0 0-16,-5 9 0,5-9 186,-11 14 34,0-4 8,6 4 0,0 0-73,5-4-15,-6-1-4,6 1 0,6 4-57,-1 0-12,0 10-3,11-6 0,-5-3-38,5-1-8,0 0-2,5 0 0,-10 0-16,10-4 10,-5-1-10,5 1 8,-5-1-8,0 1 8,0-6-8,-5 1 8,0-14 2,4 9 0,-4-5 0,-6 0 0,-5 5 9,11-9 1,-6-1 1,-5-4 0,6 0 18,-6 0 3,0-10 1,0 5 0,-6-9 0,1 4 0,-6 5 0,6 0 0,-6-4-6,1 4-1,-1 0 0,-5 0 0,-5 0-14,5 5-3,-5-5-1,5 9 0,-6 1-18,-4-1 0,-1 10 8,1-4-8,-1 8-20,6 1-7,-1 5-1,6 4-1,-5 5-146,5 4-29,11 1-5</inkml:trace>
          <inkml:trace contextRef="#ctx0" brushRef="#br0" timeOffset="11954.0548">-995 2672 1152,'5'9'51,"-5"-4"10,0 0-49,0 4-12,0-4 0,6 4 0,-1-4 141,6 0 26,-1 4 5,1-4 0,10 5-85,-5-6-18,6 6-3,-1-5-1,0-5-33,0 4-8,6-4 0,-11 0-1,5 0-15,-5 0-8,0 0 8,6 0-8,-6 5-22,-6-5-9,-10 0-1</inkml:trace>
          <inkml:trace contextRef="#ctx0" brushRef="#br0" timeOffset="12163.6455">-899 2828 1580,'0'0'70,"-5"9"14,5-9-67,0 0-17,0 0 0,16 19 0,-6 0 62,1-4 9,5-6 1,5 0 1,-5 6-36,5-6-7,1 1-2,-1-1 0,6 0-28,-1-4-8,-5 0-1,6-5-562,5 0-112</inkml:trace>
        </inkml:traceGroup>
        <inkml:traceGroup>
          <inkml:annotationXML>
            <emma:emma xmlns:emma="http://www.w3.org/2003/04/emma" version="1.0">
              <emma:interpretation id="{BCB5B37F-630B-4728-8F6B-83FDA6C12AB3}" emma:medium="tactile" emma:mode="ink">
                <msink:context xmlns:msink="http://schemas.microsoft.com/ink/2010/main" type="inkWord" rotatedBoundingBox="14608,18595 14958,18591 14960,18818 14611,18822"/>
              </emma:interpretation>
              <emma:one-of disjunction-type="recognition" id="oneOf4">
                <emma:interpretation id="interp20" emma:lang="en-AU" emma:confidence="0">
                  <emma:literal>=</emma:literal>
                </emma:interpretation>
                <emma:interpretation id="interp21" emma:lang="en-AU" emma:confidence="0">
                  <emma:literal>#</emma:literal>
                </emma:interpretation>
                <emma:interpretation id="interp22" emma:lang="en-AU" emma:confidence="0">
                  <emma:literal>z</emma:literal>
                </emma:interpretation>
                <emma:interpretation id="interp23" emma:lang="en-AU" emma:confidence="0">
                  <emma:literal>¥</emma:literal>
                </emma:interpretation>
                <emma:interpretation id="interp24" emma:lang="en-AU" emma:confidence="0">
                  <emma:literal>E</emma:literal>
                </emma:interpretation>
              </emma:one-of>
            </emma:emma>
          </inkml:annotationXML>
          <inkml:trace contextRef="#ctx0" brushRef="#br0" timeOffset="14091.7265">1427 2814 921,'0'0'40,"0"0"10,0 0-40,0 0-10,0 0 0,0 0 0,0 0 271,0 0 52,0 0 10,11-5 3,-1 0-206,1 5-41,0 0-8,5 0-1,0 0-36,-6 0-6,6 0-2,0 0 0,0 0-24,0 0-12,-5 0 10,5-4-10,-6 4 0,6-5-12,-5 5 1,0 5-741,-11-5-149</inkml:trace>
          <inkml:trace contextRef="#ctx0" brushRef="#br0" timeOffset="14293.2132">1560 3013 1843,'0'0'81,"0"0"18,0 0-79,5 4-20,-5-4 0,16 5 0,-5-5 81,0 0 13,5 0 2,5-5 1,0 1-49,0-6-9,1 1-3,-1-6 0,6 6-135,-1-5-27</inkml:trace>
        </inkml:traceGroup>
        <inkml:traceGroup>
          <inkml:annotationXML>
            <emma:emma xmlns:emma="http://www.w3.org/2003/04/emma" version="1.0">
              <emma:interpretation id="{AE775268-F38C-47EF-9331-33B7D0AAD83D}" emma:medium="tactile" emma:mode="ink">
                <msink:context xmlns:msink="http://schemas.microsoft.com/ink/2010/main" type="inkWord" rotatedBoundingBox="15309,18187 16813,18170 16820,18792 15316,18809"/>
              </emma:interpretation>
              <emma:one-of disjunction-type="recognition" id="oneOf5">
                <emma:interpretation id="interp25" emma:lang="en-AU" emma:confidence="0">
                  <emma:literal>who</emma:literal>
                </emma:interpretation>
                <emma:interpretation id="interp26" emma:lang="en-AU" emma:confidence="0">
                  <emma:literal>zero</emma:literal>
                </emma:interpretation>
                <emma:interpretation id="interp27" emma:lang="en-AU" emma:confidence="0">
                  <emma:literal>wo</emma:literal>
                </emma:interpretation>
                <emma:interpretation id="interp28" emma:lang="en-AU" emma:confidence="0">
                  <emma:literal>areo</emma:literal>
                </emma:interpretation>
                <emma:interpretation id="interp29" emma:lang="en-AU" emma:confidence="0">
                  <emma:literal>zr,0</emma:literal>
                </emma:interpretation>
              </emma:one-of>
            </emma:emma>
          </inkml:annotationXML>
          <inkml:trace contextRef="#ctx0" brushRef="#br0" timeOffset="16495.5231">2130 2582 1152,'0'0'102,"0"0"-82,0 0-20,0 0 0,0 0 137,0 0 23,0 0 5,0 0 1,0 0-34,10 0-8,1-5 0,0 1-1,-1-1-41,6 5-8,0-5-2,0 5 0,0-5-26,5 5-6,-5 0 0,6-4-1,-6 4-19,0 0-4,0 4-1,-6-4 0,1 5-15,5-5 8,-6 0-8,1 5 0,-6 0 0,6 9 0,-6 0 0,1 0 0,-6 0-24,0 10-10,0-5-2,-6 0-1,1 9-37,0-4-7,-1 0-2,1-6 0,-6 1 15,1-4 4,4-1 0,-4 0 0,-1 0 43,1 0 9,-1 5 1,0-5 1,1-9 10,4 5 0,-4-6 0,10-4 8,-11 0 29,11 0 7,0 0 0,0 0 1,0 0 10,0 0 1,0 15 1,0-15 0,0 0-15,0 0-3,11 0-1,-1 0 0,6 0-4,0 0-1,0 0 0,0 0 0,5 0-14,-5 0-3,0 0-1,0 0 0,6 0-15,-6 0 8,5 0-8,-10-10 0,4-4 0,1 4 0,0-4 0,0 5 0,0-1-134,0-4-23,0 5-5</inkml:trace>
          <inkml:trace contextRef="#ctx0" brushRef="#br0" timeOffset="17023.0318">2758 2823 921,'0'29'40,"0"-29"10,0 0-40,0 0-10,0 0 0,0 0 0,0 0 231,0 0 44,0 0 9,10 9 1,1 1-169,5-1-33,0 1-7,0 4-2,5-5-39,-5 5-8,-11-4-2,11 4 0,6 0-12,-6-4-2,0-6-1,-6 6 0,6-10-10,-5 5 8,-11-5-8,0 0 8,16-5 0,-11 0 0,-5 5 0,0 0 0,0 0 8,0-9 2,0-10 0,-5 0 0,-6-10 0,6-4 0,0 5 0,-6 0 0,6-1-6,-6-4 0,0 9-1,1-9 0,4 10 3,-4-6 1,-6 1 0,10 4 0,6 5-6,0 0-1,6-4 0,-1 13 0,-5-4 5,5 5 1,-5-1 0,0 10 0,0-9-14,0 9-15,0 0 3,0 0 1,-5-5 45,0-5 9,5 10 1,0 0 1,0 0-29,0 0-7,0 0-1,16-4 0,5-1-8,0 0 10,1 10-10,-1-5 10,0 0-2,6 0 0,-6 0 0,0-5 0,6-4 0,0-1 0,-6 6 0,0 4 0,0-5-8,1 0 10,-1 5-10,-5-5 10,5 5-10,-5 0 0,0-4 9,6 4-9,-6 0 0,-1-5 0,1 5 0,0-5 0,0 5 0,-5-5-10,0 1 10,-1 4-13,1-5-24,-11 5-5,11-5-1,-11 5 0,0 0-57,5-4-11,6-1-2,-11 5-1000</inkml:trace>
        </inkml:traceGroup>
      </inkml:traceGroup>
    </inkml:traceGroup>
  </inkml:traceGroup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35.73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3A73396-7B10-4938-B5E3-9D0764ABAA48}" emma:medium="tactile" emma:mode="ink">
          <msink:context xmlns:msink="http://schemas.microsoft.com/ink/2010/main" type="inkDrawing" rotatedBoundingBox="12762,16975 16187,16470 16313,17326 12889,17831" semanticType="callout" shapeName="Other">
            <msink:sourceLink direction="with" ref="{B7B7D9FB-E210-42BB-A919-8149843DBF70}"/>
            <msink:sourceLink direction="with" ref="{488A5B1E-98D3-4BE7-8968-A5C3A15DD45A}"/>
          </msink:context>
        </emma:interpretation>
      </emma:emma>
    </inkml:annotationXML>
    <inkml:trace contextRef="#ctx0" brushRef="#br0">0 847 633,'0'0'56,"0"0"-44,0 0-12,0 0 0,0 0 245,0 0 47,0 0 10,0 0 2,0 0-188,0 0-38,6 10-7,4-1-2,6 1-59,-5-1-10,5 1 0,0-1-10,0 0 59,0 1 12,5-1 3,6 1 0,-6-5-64,-5-1-28,0 1 3,0-5 0,0 0 40,-5 0 8,-1-5 1,1-4 1,-6 4-34,1-4-7,-1-1-2,-5 1 0,5-1 29,-5-4 5,0 0 2,0-5 0,-5 0-18,5-9-12,-5-1 1,-1 1 1,-4-1-1,4 1 0,-4-5 0,-1 5 0,0-6 26,1 6 5,-1 4 0,0-4 1,6 0-33,-6-5-8,1 4 0,-1 5-1,6 6 21,-1-6 0,1 0-9,0 1 9,0 8 0,5 1 0,0 0 0,-6-5 0,12 5 0,-6-5 8,0 9-8,0-4 0,5 5 11,0-5-11,0 4 12,6 1-12,0-1 17,-1 6-3,6-1-1,0 0 0,0 0-1,0 1-1,6-1 0,-1 5 0,0-5-11,6 0 8,-6 5-8,11-4 8,-5-6-8,-1 1 0,1-1 0,5 6 0,5-6 0,-5 1 0,5-6 0,-5 6 0,5 4 0,-5 0-11,0 1 11,0-1-8,0 0 8,5 5 0,1 5 0,-1 0-8,-5-1 8,5 1 0,0 5 0,6-6 0,-11 6 0,5-5 8,0-1-8,6 1 11,0 0-11,-6-5 12,5 0-12,12 5 12,-6-5-1,5 4 0,-11-4 0,6 0 0,6 5 1,4 0 0,-5 4 0,1-4 0,-7 4 6,1-4 2,6 5 0,-7-1 0,-4-4 1,10 0 1,1 4 0,4-4 0,1 4-6,-6-4 0,11 0-1,0 4 0,-6-4-1,6-5 0,-11 0 0,6 0 0,-6 5-2,-5-5-1,0-5 0,0 5 0,0 0 0,0 0 0,-1 0 0,-4 0 0,0 0-11,-6 0-11,-5-5 3,0 5 0,0-5 20,0 5 4,-6-4 0,1 4 1,-6-5-17,-5 0 0,0 0 0,-5 1 0,-1-1 0,-10 5-19,0 0 3,0 0 0,0 0-46,0 0-9,0 0-1,0 0-672,0 0-133</inkml:trace>
  </inkml:traceGroup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34.61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30404E-6934-45F6-BB8F-6472420222A7}" emma:medium="tactile" emma:mode="ink">
          <msink:context xmlns:msink="http://schemas.microsoft.com/ink/2010/main" type="inkDrawing" rotatedBoundingBox="12043,17223 12240,17287 12235,17302 12038,17238" semanticType="callout" shapeName="Other">
            <msink:sourceLink direction="with" ref="{13A35F84-FEA5-4565-8C0C-6E360296BD58}"/>
          </msink:context>
        </emma:interpretation>
      </emma:emma>
    </inkml:annotationXML>
    <inkml:trace contextRef="#ctx0" brushRef="#br0">-1139 1428 1094,'6'4'97,"-1"-4"-77,0 5-20,1 0 0,4 4 93,-4-9 15,4 5 4,1 0 0,5-1-27,0 1-5,0 0 0,0 0-1,-6-5-55,1 4-12,5 1-1,-5-5-1,-1 0-10,-10 0 0,0 0-10,16 0-794</inkml:trace>
  </inkml:traceGroup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34.82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3A35F84-FEA5-4565-8C0C-6E360296BD58}" emma:medium="tactile" emma:mode="ink">
          <msink:context xmlns:msink="http://schemas.microsoft.com/ink/2010/main" type="inkDrawing" rotatedBoundingBox="12145,17358 12389,17375 12388,17388 12144,17370" shapeName="Other">
            <msink:destinationLink direction="with" ref="{7030404E-6934-45F6-BB8F-6472420222A7}"/>
          </msink:context>
        </emma:interpretation>
      </emma:emma>
    </inkml:annotationXML>
    <inkml:trace contextRef="#ctx0" brushRef="#br0">-1037 1560 979,'0'0'87,"0"0"-70,0 0-17,0 0 0,10 5 129,6-1 23,-5-4 4,5 5 0,0-5-60,5 0-12,0 5-2,1-5-1,-1 5-52,0-5-10,0-5-3,6 5-569,-6 0-115</inkml:trace>
  </inkml:traceGroup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8:54.69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9D2A365-EB6F-4999-A5CD-ACFE587736D0}" emma:medium="tactile" emma:mode="ink">
          <msink:context xmlns:msink="http://schemas.microsoft.com/ink/2010/main" type="inkDrawing" rotatedBoundingBox="24473,14055 29538,13629 29625,14656 24560,15082" semanticType="callout" shapeName="Other">
            <msink:sourceLink direction="from" ref="{0D9B97BB-3132-496B-B009-6332DC3227B4}"/>
            <msink:sourceLink direction="to" ref="{0D9B97BB-3132-496B-B009-6332DC3227B4}"/>
          </msink:context>
        </emma:interpretation>
      </emma:emma>
    </inkml:annotationXML>
    <inkml:trace contextRef="#ctx0" brushRef="#br0">0 815 2430,'0'0'53,"0"0"11,0 0 3,0 0 1,0 0-54,0 0-14,0 0 0,0 0 0,0 14 52,11 24 7,5 23 1,-5-56 1,-6-19-40,6 14-8,-1 28-1,6-4-1,5-24-11,-5 5 0,-5 4 0,0 1 8,5-6-8,0 11 0,-11 4 0,6-10 0,5-14-9,-6-4 9,1-1 0,-11 10 0,0 0-17,5-9 3,1-5 1,-1 0 0,-5-5-3,5 4-1,-5 1 0,0 14 0,0 0-2,0-38 0,-16-14 0,16 29 0,0-1-10,0-9-3,-10-5 0,4 0 0,1-4 8,0-1 2,-6 0 0,6 1 0,-11-1 13,5 1 9,6 9-12,-6-5 12,0 0 0,1 5 0,4 0 0,1 4 0,-6 1 0,6 4 9,0 1 1,0 8 0,-1-4 18,6 5 3,-5 5 1,5-5 0,0 4-5,5 5-1,-5 5 0,6-9 0,4-1-10,-5 1-3,-5 9 0,11-5 0,0-4-13,-1 4 0,12 0 8,-1 1-8,-5 4 0,5-5 9,6 5-9,-1-5 8,6 5 1,-10 0 0,4 5 0,6-5 0,-5 0-9,5 5 10,-6-1-10,12 1 10,10-5-10,10 5 0,-10 4 0,11-4 0,-1-5 0,-5 5 0,1-1 9,-1 6-9,-5-10 0,16 0 0,10 0 0,1 5 0,-17-1 0,6 1 0,21-5 0,0 10 0,-5-6 46,-5 1 14,-1 0 4,17-1 0,-6-8-52,5 4-12,1 9 0,-1-4 0,1 0 0,-6-1 0,0 6 0,6-5 0,-1-5 28,1 4 4,4-4 0,7 5 0,4-5 0,-5 5 0,-5-5 0,10 5 0,-4-5-32,-1 0 0,5 4 0,1 1 0,-1 0 17,-10-5-2,0 4-1,-6 1 0,1-5-6,-1 5-8,-10 0 11,11-1-11,-6-4-9,-11 0-9,1-4-2,-6 4 0,-11 0 20,-4 0 0,-6-5 0,-11 0 0,0 5-152,-5 0-26,-11 0-6</inkml:trace>
  </inkml:traceGroup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19:40.94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810D777-CE25-44E4-9DAD-9AB03ED2AC04}" emma:medium="tactile" emma:mode="ink">
          <msink:context xmlns:msink="http://schemas.microsoft.com/ink/2010/main" type="writingRegion" rotatedBoundingBox="16334,18389 16664,18389 16664,18834 16334,18834"/>
        </emma:interpretation>
      </emma:emma>
    </inkml:annotationXML>
    <inkml:traceGroup>
      <inkml:annotationXML>
        <emma:emma xmlns:emma="http://www.w3.org/2003/04/emma" version="1.0">
          <emma:interpretation id="{1F8822B9-EDAE-4F8C-B07D-0CB573C6770F}" emma:medium="tactile" emma:mode="ink">
            <msink:context xmlns:msink="http://schemas.microsoft.com/ink/2010/main" type="paragraph" rotatedBoundingBox="16334,18389 16664,18389 16664,18834 16334,188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818B93B-110A-48DE-8888-3DA7F414BBAB}" emma:medium="tactile" emma:mode="ink">
              <msink:context xmlns:msink="http://schemas.microsoft.com/ink/2010/main" type="line" rotatedBoundingBox="16334,18389 16664,18389 16664,18834 16334,18834"/>
            </emma:interpretation>
          </emma:emma>
        </inkml:annotationXML>
        <inkml:traceGroup>
          <inkml:annotationXML>
            <emma:emma xmlns:emma="http://www.w3.org/2003/04/emma" version="1.0">
              <emma:interpretation id="{556C435B-17E2-4F3E-8197-AF263358CE34}" emma:medium="tactile" emma:mode="ink">
                <msink:context xmlns:msink="http://schemas.microsoft.com/ink/2010/main" type="inkWord" rotatedBoundingBox="16334,18389 16664,18389 16664,18834 16334,18834"/>
              </emma:interpretation>
            </emma:emma>
          </inkml:annotationXML>
          <inkml:trace contextRef="#ctx0" brushRef="#br0">49 23 864,'-5'-14'76,"-1"9"-60,1 0-16,0 5 0,-1 0 270,1 0 51,0 0 11,0 5 1,-1-5-154,6 10-31,0-10-7,-5 9-1,10 1-76,-5-1-16,0 5-4,0 0 0,11 5-29,-11-4-7,5-1 0,0 0-8,1 5 0,-1-5 0,0-4 0,1-1 0,-6-9 0,5 14 0,0-4 0,-5-10 0,0 0 0,0 0 0,6 14 0,-6-14 0,0 0 0,0 0-9,0 0 9,0 0-8,0 0 8,16 0 0,-16 0 0,10 0 0,-10 0 0,0 0 0,16 0 0,0 0 0,-16 0 0,11 0 0,5 0 0,-5 0 0,5 0 10,-6 0-2,-10 0-8,16 5 12,-5-1-3,-1 1-1,1-5 0,5 9 0,-5-4 4,-1 5 0,-4-1 0,4 5 0,-4-4 0,-1-1 0,0 1 0,1-1 0,-6 1 2,0 4 1,0-5 0,0 5 0,-6-4 2,1-1 1,-6 1 0,1 4 0,-1-9-10,0 4-8,-5 1 12,0-6-12,0 1 0,-5-5-14,5 0 1,-5 0 0,5 0-105,0 0-21,-5-9-4</inkml:trace>
          <inkml:trace contextRef="#ctx0" brushRef="#br0" timeOffset="-511.7918">-25 66 1324,'0'0'118,"0"0"-94,0 0-24,0 0 0,0 0 141,0 0 24,0 0 5,5 4 1,0 1-38,6-5-7,-11 0-2,5-5 0,-5 5-52,0 0-10,11-9-2,-11 9-1,10 0-22,6-10-4,-5 6-1,5-6 0,-11 6-20,-5 4-12,16-5 12,-5 0-12,5-4 0,-16 9 0,0 0 0,11 0-12,-1-10-107,-10 10-21,0 0-4,0 0-917</inkml:trace>
        </inkml:traceGroup>
      </inkml:traceGroup>
    </inkml:traceGroup>
  </inkml:traceGroup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4:38.31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85AD1B5-40DF-41AF-B523-B232937BB618}" emma:medium="tactile" emma:mode="ink">
          <msink:context xmlns:msink="http://schemas.microsoft.com/ink/2010/main" type="writingRegion" rotatedBoundingBox="1533,8577 7952,8439 7977,9607 1558,9746"/>
        </emma:interpretation>
      </emma:emma>
    </inkml:annotationXML>
    <inkml:traceGroup>
      <inkml:annotationXML>
        <emma:emma xmlns:emma="http://www.w3.org/2003/04/emma" version="1.0">
          <emma:interpretation id="{68A1C4FF-452F-4B73-AEC2-FFD17CE6B64B}" emma:medium="tactile" emma:mode="ink">
            <msink:context xmlns:msink="http://schemas.microsoft.com/ink/2010/main" type="paragraph" rotatedBoundingBox="1533,8577 7952,8439 7977,9607 1558,97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FEEB782-E86F-4B23-BC4F-E72902AC0AA5}" emma:medium="tactile" emma:mode="ink">
              <msink:context xmlns:msink="http://schemas.microsoft.com/ink/2010/main" type="line" rotatedBoundingBox="1533,8577 7952,8439 7977,9607 1558,9746"/>
            </emma:interpretation>
          </emma:emma>
        </inkml:annotationXML>
        <inkml:traceGroup>
          <inkml:annotationXML>
            <emma:emma xmlns:emma="http://www.w3.org/2003/04/emma" version="1.0">
              <emma:interpretation id="{3438C342-0999-4FDA-9544-96CCE5074B84}" emma:medium="tactile" emma:mode="ink">
                <msink:context xmlns:msink="http://schemas.microsoft.com/ink/2010/main" type="inkWord" rotatedBoundingBox="1953,8568 3416,8537 3440,9648 1977,9680"/>
              </emma:interpretation>
              <emma:one-of disjunction-type="recognition" id="oneOf0">
                <emma:interpretation id="interp0" emma:lang="en-AU" emma:confidence="0">
                  <emma:literal>If-is</emma:literal>
                </emma:interpretation>
                <emma:interpretation id="interp1" emma:lang="en-AU" emma:confidence="0">
                  <emma:literal>IA-is</emma:literal>
                </emma:interpretation>
                <emma:interpretation id="interp2" emma:lang="en-AU" emma:confidence="0">
                  <emma:literal>tits</emma:literal>
                </emma:interpretation>
                <emma:interpretation id="interp3" emma:lang="en-AU" emma:confidence="0">
                  <emma:literal>HAT's</emma:literal>
                </emma:interpretation>
                <emma:interpretation id="interp4" emma:lang="en-AU" emma:confidence="0">
                  <emma:literal>'AT's</emma:literal>
                </emma:interpretation>
              </emma:one-of>
            </emma:emma>
          </inkml:annotationXML>
          <inkml:trace contextRef="#ctx0" brushRef="#br0">428 511 1152,'0'0'102,"0"0"-82,0 0-20,0 0 0,0 0 112,0 0 17,0 0 4,0 0 1,0 0-35,0 0-7,0 0-2,0 0 0,21 0 12,-10 0 2,5 0 1,0 0 0,0 0-65,-1-5-14,1 5-2,6 0-1,-6 0-11,0 0-3,0 0 0,5-4 0,-5 4-121,11-5-25,-11 5-5</inkml:trace>
          <inkml:trace contextRef="#ctx0" brushRef="#br0" timeOffset="1493.0612">412-151 403,'0'0'36,"0"0"-36,0 0 0,0 0 0,0-5 301,0 5 54,0 0 10,0-9 3,0 9-192,0 0-39,5-10-7,6 5-2,-1 1-51,1-1-10,-11 5-3,16-5 0,5 5 0,-10-5-1,10 5 0,0 0 0,6 0-50,-6 0-13,6 0 0,-6 0 0,1-4 0,4 4 0,1-5 0,-1 5 0,1-5-46,5 5-14,-11 0-4,11 0-1049</inkml:trace>
          <inkml:trace contextRef="#ctx0" brushRef="#br0" timeOffset="-188.2348">476 270 806,'0'-43'72,"0"34"-58,-6-1-14,6 10 0,0 0 171,0 0 31,0 0 6,0 0 2,0 0-40,0 0-8,0 0-2,0 0 0,0 0-93,-5 14-19,5 1-4,-5-1-1,5 0-27,5 10-4,-5-1-2,0 1 0,5 0-10,1-1 12,-6 6-12,0 4 12,10 0 5,-10 0 2,0 5 0,-10-5 0,10 0-29,10-4-6,-10 4 0,0-10-1,0 6 17,0-6 0,0-8 0,0-1 0,0 0 15,0-14 0,0 0 0,0 0 0,0 0-15,0 0 0,0-14 0,0-5 0,6-5 0,-6 1 0,5-6 0,0 1 0,-5-5 0,0 0 0,0-1 0,6-3 0,-1-1 0,-5 0 0,0 0 0,0 5 0,0 0 0,0 4 0,0 1 0,0 4 0,5 5 0,-5 0 0,0 1 0,0 3 0,0 15 0,0 0 0,0 0 0,0 0 0,0 0 28,0 0 2,11 10 1,-1 4 0,-4 5-22,4 0-9,1 0 8,0 9-8,-6-4 11,0 4-3,6-4-8,0 4 12,-1 1-12,1-6 9,-6 1-9,1 0 8,-1-1-8,-5 1 0,5 0 0,1-1 0,4-4 0,-10-5 0,6 5-12,4-4 12,-4-6-61,-6-9-5,0 0-1,0 0-652,0 0-130</inkml:trace>
          <inkml:trace contextRef="#ctx0" brushRef="#br0" timeOffset="1230.6873">667 123 1728,'0'0'38,"0"0"8,0 0 2,0 0 0,0 0-39,0 0-9,0 0 0,11-9 0,5 4 104,0 0 20,-6-4 3,6 4 1,6-4-52,-12 4-9,6 0-3,0 5 0,0-5-51,0 5-13,0 5 0,-5-5 0,-11 0 0,26 0 0,-20 10 0,10-6 0,-16-4 15,0 0 0,10 5 0,-10-5 0,6 14-15,-1-4 0,-5 4 0,0 0 0,0 0 0,-5 0 0,-1 5 8,1-4-8,-6-6 0,1 0-10,4 6 2,-10-6 0,11 1-12,-5-1-1,4-4-1,-4 4 0,4-4 0,1 0 0,0-1 0,5-4 0,0 0 6,0 0 0,-11 10 1,11-10 0,0 0 15,0 0-9,0 0 9,0 0-8,0 0 8,0 0-10,11 5 10,5 4-10,-6 1 10,1-6 0,-1 1 0,6 5 0,0 4 0,-10-10 9,10 6-1,0-1-8,-6 1 12,6-1-12,0 1 12,-5-1-12,0 1 14,5-1-4,-6 1-1,1-1 0,-1 1 1,6 4 0,-16-5 0,6 5 0,-1 1 5,-5-1 1,0-5 0,0 5 0,0-4 4,-5 4 2,-1-4 0,-4 4 0,-1-5-3,0 5-1,6-4 0,-16-5 0,5 4-7,0-4-2,-5 0 0,5-1 0,-11-8-9,16 4 8,-21-10-8,11 5 8,-5-4-40,-1-1-8,0-4-1,6 0-1059</inkml:trace>
          <inkml:trace contextRef="#ctx0" brushRef="#br0" timeOffset="305.5286">800 90 1267,'0'0'112,"0"0"-89,0 0-23,0 0 0,0 0 119,0 0 19,0 0 4,-5 9 1,5 6-32,-11-1-7,6 0 0,0 0-1,5 0-40,0 1-8,0 8-2,5 1 0,0 0-20,-5-1-4,0 10-1,11-9 0,-11 9-8,0-4-1,5 4-1,6 0 0,-11 0 17,0-5 3,0-4 1,5 4 0,1-4-55,-1-5-10,0 0-2,1 0-1,-6 0 7,10 0 2,-10-5 0,6-5 0,-6-9-64,0 0-13,0 0-3,0 0-899</inkml:trace>
          <inkml:trace contextRef="#ctx0" brushRef="#br0" timeOffset="1792.7942">912-322 1450,'-5'-4'64,"5"4"14,0 0-62,0 0-16,0 0 0,0 0 0,0 0 113,0 0 20,0 0 4,0 0 1,0 0-64,21 4-13,-5 6-2,5-1-1,-5-4-39,0 5-8,0-1-2,0 0 0,0-4 26,5 5 5,-10-6 0,5 6 1,0-5-29,0 9-12,-5-5 8,-1 1-8,1-6 8,-11 6-8,5 4 8,1-4-8,-6 4 10,0-5-10,-6 5 12,1-4-12,-6 4 13,1-5-4,-1 1-1,6-1 0,-17-4-8,6 5 0,0-10-12,-5 0 12,5 0-68,0-5-5,0 0-2,0 0-589,11-4-119</inkml:trace>
          <inkml:trace contextRef="#ctx0" brushRef="#br0" timeOffset="-2741.8824">-3 0 460,'0'0'41,"0"0"-33,0 0-8,0 0 0,0 0 248,0 0 48,0 0 10,0 0 2,0 0-124,0 0-24,0 0-4,0 10-2,0-1-60,0 1-12,0 8-2,0 1-1,0 0-24,0 5-5,5 4-1,-5 1 0,0-1-20,0 0-4,5 6-1,-5 3 0,6-3-8,-6 3-1,0 1-1,5 0 0,0-5-4,-5 5-1,0 0 0,0-5 0,11 0-9,-11 5 0,0-5 9,0-4-9,0-6 0,5 1 8,-5 0-8,11-6 0,-11 1 0,0-4-12,5-6 2,0 5 0,-5-14-107,0 0-22,0 0-4,0 0-929</inkml:trace>
        </inkml:traceGroup>
        <inkml:traceGroup>
          <inkml:annotationXML>
            <emma:emma xmlns:emma="http://www.w3.org/2003/04/emma" version="1.0">
              <emma:interpretation id="{5930E9A0-72D2-48CE-9127-4A73637B7040}" emma:medium="tactile" emma:mode="ink">
                <msink:context xmlns:msink="http://schemas.microsoft.com/ink/2010/main" type="inkWord" rotatedBoundingBox="3189,8657 3440,9474 3134,9567 2883,8751"/>
              </emma:interpretation>
              <emma:one-of disjunction-type="recognition" id="oneOf1">
                <emma:interpretation id="interp5" emma:lang="en-AU" emma:confidence="0">
                  <emma:literal>It</emma:literal>
                </emma:interpretation>
                <emma:interpretation id="interp6" emma:lang="en-AU" emma:confidence="0">
                  <emma:literal>k</emma:literal>
                </emma:interpretation>
                <emma:interpretation id="interp7" emma:lang="en-AU" emma:confidence="0">
                  <emma:literal>t</emma:literal>
                </emma:interpretation>
                <emma:interpretation id="interp8" emma:lang="en-AU" emma:confidence="0">
                  <emma:literal>t.</emma:literal>
                </emma:interpretation>
                <emma:interpretation id="interp9" emma:lang="en-AU" emma:confidence="0">
                  <emma:literal>I.</emma:literal>
                </emma:interpretation>
              </emma:one-of>
            </emma:emma>
          </inkml:annotationXML>
          <inkml:trace contextRef="#ctx0" brushRef="#br0" timeOffset="2069.0667">1492-180 1861,'6'5'40,"-6"5"9,5-6 2,-5 6 2,5 4-42,-5-5-11,11 6 0,-11-1 0,0 0 75,0 5 13,0 5 2,0-1 1,0 1-8,0 4-2,0 10 0,0-5 0,5-4-27,-5 4-6,0 0 0,0 9-1,6-4-38,-6 5-9,0-1 0,5 1 0,0-10 23,0 5 2,-5-5 1,6 0 0,4-4-42,1-6-8,-11 6-1,11-10-1,-11 0-69,5-10-13,-5-9-4,11 9-953</inkml:trace>
          <inkml:trace contextRef="#ctx0" brushRef="#br0" timeOffset="2492.8861">1663 336 1720,'0'0'76,"0"0"16,0 0-73,0 0-19,0 0 0,0 0 0,5 10 95,6-6 15,-1-4 3,1 0 1,5 5-57,-6 0-11,1-5-2,5 4-1,-5-4-27,-1 5-4,6-5-2,-5 5 0,-6-5-10,-5 0-11,11 0 3,-11 0 0,0 0-171,0 0-33</inkml:trace>
          <inkml:trace contextRef="#ctx0" brushRef="#br0" timeOffset="2638.5897">1673 506 806,'0'0'72,"0"0"-58,0 0-14,0 0 0,6 10 187,4-1 34,-10-9 7,11 10 2,-1-1-102,6 1-21,11-6-4,-16 1-1,15 0-51,-10-5-11,0 5-1,6-5-1,-1 0-122,5 4-24</inkml:trace>
        </inkml:traceGroup>
        <inkml:traceGroup>
          <inkml:annotationXML>
            <emma:emma xmlns:emma="http://www.w3.org/2003/04/emma" version="1.0">
              <emma:interpretation id="{B5EA246F-0637-4A8F-AF2B-41F2A9104B7E}" emma:medium="tactile" emma:mode="ink">
                <msink:context xmlns:msink="http://schemas.microsoft.com/ink/2010/main" type="inkWord" rotatedBoundingBox="3879,8504 7977,8542 7969,9485 3871,9447"/>
              </emma:interpretation>
              <emma:one-of disjunction-type="recognition" id="oneOf2">
                <emma:interpretation id="interp10" emma:lang="en-AU" emma:confidence="0">
                  <emma:literal>don't-to</emma:literal>
                </emma:interpretation>
                <emma:interpretation id="interp11" emma:lang="en-AU" emma:confidence="0">
                  <emma:literal>don't-too</emma:literal>
                </emma:interpretation>
                <emma:interpretation id="interp12" emma:lang="en-AU" emma:confidence="0">
                  <emma:literal>don't-foo</emma:literal>
                </emma:interpretation>
                <emma:interpretation id="interp13" emma:lang="en-AU" emma:confidence="0">
                  <emma:literal>don't-roo</emma:literal>
                </emma:interpretation>
                <emma:interpretation id="interp14" emma:lang="en-AU" emma:confidence="0">
                  <emma:literal>don't-reo</emma:literal>
                </emma:interpretation>
              </emma:one-of>
            </emma:emma>
          </inkml:annotationXML>
          <inkml:trace contextRef="#ctx0" brushRef="#br0" timeOffset="3046.4175">2333-184 1497,'0'0'66,"0"0"14,0 0-64,0 0-16,0 0 0,0 0 0,11 9 157,-11-9 28,0 0 6,11 10 1,5 4-154,-11 5-30,5 0-8,1 4 0,0 6 52,5 4 10,-16 0 2,10 9 0,-4 1-52,-1 4-12,0-9 0,6 5 0,0-5 0,-1 4 0,1-9 0,0 5 0,5-5 0,-6 0 0,11-9 0,-10 0 0,0-5-160,-1 0-32,12 9-7,-1-19-1</inkml:trace>
          <inkml:trace contextRef="#ctx0" brushRef="#br0" timeOffset="3353.4825">2977 133 1908,'0'0'84,"0"0"18,0 0-82,-10 4-20,4 1 0,6-5 0,-10 5 118,-1-5 19,0 5 4,-5-5 1,16-5-114,0 5-28,-21 5 0,16 4 0,-11 5 32,5-4 1,1 9 0,-1-1 0,6 1-33,-6 5 0,11-5 0,0 0 0,0 5 0,0-1 0,0-4 0,0-5 0,0 10 0,11-5 0,-6-5 0,6 5 0,-1 0 0,1-10 0,5 6 0,0-6 0,-6 1 8,12-6-8,-6 6 0,5-5 0,0-1-21,1-4-11,-1 0-3,5 0 0,6-4-125,-21-1-26,5-5-5</inkml:trace>
          <inkml:trace contextRef="#ctx0" brushRef="#br0" timeOffset="4300.3689">2972-213 2163,'0'0'96,"-5"-5"20,-6 1-93,11 4-23,-5 0 0,5 0 0,0 0 117,0 0 19,0 0 4,0 0 1,16-10-61,0 6-13,5-1-3,0 0 0,1 0-36,-1 1-7,5 4-1,-10 0-1,11 0-19,5 4 8,0 1-8,0 5 0,0-10 0,-6 9 0,6-4 0,-5-1 0,0 1-84,-1 5-13,1-6-3</inkml:trace>
          <inkml:trace contextRef="#ctx0" brushRef="#br0" timeOffset="3807.0818">3313 246 921,'0'-14'40,"0"14"10,0 0-40,0 0-10,0 0 0,0 0 0,0 0 239,0 14 45,5 5 10,-5 5 2,5-5-164,-5 0-33,0 4-7,6 1 0,-1 4-47,0-4-9,-5 0-1,0-5-1,6-1-18,-6 6-3,5-5-1,0 0 0,6-5-12,-11-4 9,0-10-9,0 0 8,0 0-8,0 0 8,0 0-8,0 0 8,0 0-8,0 0 12,0 0-12,0 0 12,0-15-12,0 1 8,0-5-8,5 0 8,1 0-8,-6-4 0,0-1 0,0-4 0,5-1 0,-5-4 0,0 0 0,5 5 0,0-5 0,1 4 0,-1 1 0,0 4 0,1 1 0,-1 4 0,0 4 9,1 1-9,-1 0 20,-5 14-1,0 0 0,21 5 0,-21 4 2,11 1 1,0 4 0,-6 5 0,0-10-22,6 10-20,-6 0 4,6 5 1,-6-5 34,1 4 6,4 6 2,1-6 0,-6 1-43,0 0-9,6-1-2,0 1 0,-6 0 43,6-5 9,-11 0 2,5-5 0,-5 5-55,5-10-10,-5 5-2,6-4-1,-6-10-188,0 14-38,0-14-7,0 0-2</inkml:trace>
          <inkml:trace contextRef="#ctx0" brushRef="#br0" timeOffset="4001.5877">3398 454 633,'0'0'56,"0"0"-44,0 0-12,0 0 0,0 0 260,0 0 49,0 0 11,16 5 1,-6-5-139,1 5-28,10-5-6,-15 0 0,10 5-55,-6-5-10,6 0-3,0 0 0,0-5-43,0 5-9,-5-10-1,-1 10-1,6-4-26,-5-1 0,5 0 0,-5 0 0,-6-4-194,6-1-31</inkml:trace>
          <inkml:trace contextRef="#ctx0" brushRef="#br0" timeOffset="4713.8506">3488-336 1036,'0'0'92,"0"0"-73,0 0-19,0 0 0,0 0 144,0 0 26,0 0 5,0 0 1,0 0-27,0 0-5,0 0 0,0 0-1,11 10-44,0-6-9,-11-4-2,10 5 0,-10-5-25,11 14-6,5-4-1,-6 4 0,-4-9-22,4 4-5,-4 5-1,4 1 0,1-1-16,0-5-3,-6 1-1,0-1 0,6 1 4,-6-1 1,-5-9 0,0 0 0,6 10-13,-6-10 8,0 0-8,-6 14 0,6-14 13,0 9-3,0-9-1,-10 14 0,-1-9-9,11-5-17,-11 10 4,1-1 1,-1-4 2,0-1 1,-5-4 0,16 0 0,0 0-187,0 0-36,-10 5-8</inkml:trace>
          <inkml:trace contextRef="#ctx0" brushRef="#br0" timeOffset="4998.7052">3962-364 2012,'0'0'89,"0"0"19,0 0-87,0 9-21,0-9 0,-5 14 0,-1 1 146,6-1 25,0 5 5,0 0 0,0 4-89,6 1-19,-6 4-3,5 1-1,6 9-51,-6-1-13,6 6 0,-6 9 0,0-5 54,1 1 8,4 4 2,12-5 0,-22 0-52,10 1-12,-4-1 0,4 0 0,6-4-48,-11 0-13,6-6-3,0 1-819,10-9-164</inkml:trace>
          <inkml:trace contextRef="#ctx0" brushRef="#br0" timeOffset="8241.0195">4537 142 806,'0'0'72,"0"0"-58,-5 10-14,5-10 0,0 0 250,0 0 47,0 0 10,0 0 1,-11-10-118,11 10-24,0 0-5,0 0-1,0 0-81,11-5-17,-11 5-3,10-9-1,6 9-34,0-5-6,0 5-2,0 0 0,5 0-16,1 5 0,-1-5 0,0 5 0,1-5 0,-1 0-12,-5 4 0,5-4 0,-5-4-171,-16 4-33</inkml:trace>
          <inkml:trace contextRef="#ctx0" brushRef="#br0" timeOffset="8424.2456">4569 284 1382,'5'9'123,"-5"-9"-99,0 0-24,5 0 0,11-4 161,-5-1 27,5 10 6,5-5 1,-5-5-82,6 0-16,-1 5-3,6-4-1,-6 4-23,0 0-5,-10 0-1,10 4-819,6-8-164</inkml:trace>
          <inkml:trace contextRef="#ctx0" brushRef="#br0" timeOffset="9028.7484">5410 350 1555,'-21'24'68,"15"-15"16,6-9-68,0 0-16,0 0 0,0 0 0,0 0 156,0 0 27,0 0 5,0 0 2,0 15-112,11 3-22,0-3-5,4 4-1,-9-5-40,10 5-10,5-5 0,0 0 0,6 0 0,-6 1 0,-5-1 0,6-5 0,9 1 14,-9-1 1,-22-9 0,0 0 0,16 10-15,0-10 0,0 0 0,-16 0 0,0 0-12,0 0-4,10-19-2,-10 4 0,-10-8-26,4-1-6,22 0-1,-16-9 0,-5 5 10,-11 0 1,5-6 1,11-3 0,11-6 27,-6 5 12,-21 5-10,6 0 10,15 0-30,-10 0 0,-17 4 0,12 6 0,-1-6 55,0 1 11,1 9 3,-1-5 0,-5 5-11,6 5-3,10-5 0,0 5 0,-16 5 7,10-1 0,17 1 1,0-1 0,-6 1-12,6 4-2,-11 5-1,16-5 0,15 1-4,-9 4-1,-22 0 0,21 0 0,16-5 20,-5 5 4,0 0 1,5 5 0,-5-5-12,0 0-2,0 0-1,0 0 0,-5 4-10,5 1-1,5-5-1,-5 5 0,-11-5-11,6 4 0,-1 1 9,1-5-9,0 5 0,-6 0 0,-5-5 0,5 4 0,6-4-12,-11 0-6,-16 0-2,10 0 0,12-4-99,-12 4-20,-10 0-4,0 0-876</inkml:trace>
          <inkml:trace contextRef="#ctx0" brushRef="#br0" timeOffset="9326.5708">5862 29 1209,'27'18'108,"-22"-8"-87,-5-10-21,0 9 0,-5 6 136,5-6 22,5 10 5,-5 0 1,-5 5-25,5-1-5,11 1-1,-1-1 0,-10-8-81,5 4-16,1 4-3,4 1-1,6-10-20,-10 5-12,4 5 12,1-5-12,0-10 0,-1 5 0,-4-4 0,-1-1 0,6 1-135,-1-10-27,1 4-6</inkml:trace>
          <inkml:trace contextRef="#ctx0" brushRef="#br0" timeOffset="9615.6017">6155 204 1861,'-5'9'40,"5"-9"9,0 0 2,0 0 2,-16 9-42,10 6-11,12-1 0,-6 0 0,0-4 75,-6 4 13,1 0 2,10 5 1,1 0-26,-1 4-5,-5 1 0,5-5-1,6 0-23,0-5-5,-1 5-1,1-5 0,0 0-4,-1-4-1,12-1 0,-12-4 0,-10-5-9,16 0-1,5 0-1,1 0 0,-12-5 40,1 5 8,5-4 2,5-1 0,1-5-52,-12-4-12,-10 5 0,11-5 0,5-5 49,-6 0 7,-15-5 2,0 0 0,5-4-17,5 0-3,-15 4-1,-1 0 0,-5-4-10,0 4-3,0-4 0,0 4 0,-11 5-11,11-4-2,0 8-1,0-3 0,-5 8-10,0-4 0,5 9 0,0 0 0,0 10-15,0 5-5,-5-1 0,5 5-1,10 5-121,-4 0-24,-6 10-5,0 4-1109</inkml:trace>
        </inkml:traceGroup>
      </inkml:traceGroup>
    </inkml:traceGroup>
  </inkml:traceGroup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4:58.89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7DEDFB4-A10F-484D-BDDA-4573579C111F}" emma:medium="tactile" emma:mode="ink">
          <msink:context xmlns:msink="http://schemas.microsoft.com/ink/2010/main" type="writingRegion" rotatedBoundingBox="16954,10128 19731,9267 19871,9718 17094,10580"/>
        </emma:interpretation>
      </emma:emma>
    </inkml:annotationXML>
    <inkml:traceGroup>
      <inkml:annotationXML>
        <emma:emma xmlns:emma="http://www.w3.org/2003/04/emma" version="1.0">
          <emma:interpretation id="{6DB2C771-C45A-4147-A942-5A37C522ABB9}" emma:medium="tactile" emma:mode="ink">
            <msink:context xmlns:msink="http://schemas.microsoft.com/ink/2010/main" type="paragraph" rotatedBoundingBox="16954,10128 19731,9267 19871,9718 17094,105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AC6D4C-390E-4DB2-8319-40DE891DBF75}" emma:medium="tactile" emma:mode="ink">
              <msink:context xmlns:msink="http://schemas.microsoft.com/ink/2010/main" type="line" rotatedBoundingBox="16954,10128 19731,9267 19871,9718 17094,10580"/>
            </emma:interpretation>
          </emma:emma>
        </inkml:annotationXML>
        <inkml:traceGroup>
          <inkml:annotationXML>
            <emma:emma xmlns:emma="http://www.w3.org/2003/04/emma" version="1.0">
              <emma:interpretation id="{3F5CF093-ACF5-41E8-878D-EE860390C64B}" emma:medium="tactile" emma:mode="ink">
                <msink:context xmlns:msink="http://schemas.microsoft.com/ink/2010/main" type="inkWord" rotatedBoundingBox="17006,10295 17219,10229 17264,10375 17051,10441"/>
              </emma:interpretation>
              <emma:one-of disjunction-type="recognition" id="oneOf0">
                <emma:interpretation id="interp0" emma:lang="en-AU" emma:confidence="0">
                  <emma:literal>X</emma:literal>
                </emma:interpretation>
                <emma:interpretation id="interp1" emma:lang="en-AU" emma:confidence="0">
                  <emma:literal>x</emma:literal>
                </emma:interpretation>
                <emma:interpretation id="interp2" emma:lang="en-AU" emma:confidence="0">
                  <emma:literal>+</emma:literal>
                </emma:interpretation>
                <emma:interpretation id="interp3" emma:lang="en-AU" emma:confidence="0">
                  <emma:literal>*</emma:literal>
                </emma:interpretation>
                <emma:interpretation id="interp4" emma:lang="en-AU" emma:confidence="0">
                  <emma:literal>€</emma:literal>
                </emma:interpretation>
              </emma:one-of>
            </emma:emma>
          </inkml:annotationXML>
          <inkml:trace contextRef="#ctx0" brushRef="#br0">-1948 814 576,'0'0'25,"0"0"6,0 0-31,0 0 0,0 0 0,0 0 0,0 0 204,0 0 36,0 0 6,0 0 2,0 0-124,0 0-24,-11 5-4,11-5-2,0 0-19,0 0-4,-11 0-1,11 0 0,0 0-19,0 0-4,0 0-1,0 0 0,0 0-10,11 9-3,-6 1 0,1-1 0,4 1-12,1-1-2,-6 1-1,11-1 0,-5-4-18,-6 4 10,-5-9-10,16 5 8,-5 0-8,0 0-17,-11-5 4,10 4 1,1 6-73,-11-10-15,11 4-2</inkml:trace>
          <inkml:trace contextRef="#ctx0" brushRef="#br0" timeOffset="211.3012">-1805 776 1036,'0'0'92,"0"0"-73,0 0-19,-10 0 0,5 0 157,5 0 28,0 0 6,-11 0 1,0 5-56,-5 0-10,6-1-2,-1 6-1,0-5-95,6 4-18,-6 1-10,1-1 10,-1 5 12,6-4 2,-6 4 1,6 0 0,-1 0-42,1 1-9,-6-1-2,6 0 0,0-5-137,5 6-28</inkml:trace>
        </inkml:traceGroup>
        <inkml:traceGroup>
          <inkml:annotationXML>
            <emma:emma xmlns:emma="http://www.w3.org/2003/04/emma" version="1.0">
              <emma:interpretation id="{D5796CEA-72DF-453E-B3C5-D7CCD621FA5E}" emma:medium="tactile" emma:mode="ink">
                <msink:context xmlns:msink="http://schemas.microsoft.com/ink/2010/main" type="inkWord" rotatedBoundingBox="18996,9495 19731,9267 19871,9718 19136,9947"/>
              </emma:interpretation>
              <emma:one-of disjunction-type="recognition" id="oneOf1">
                <emma:interpretation id="interp5" emma:lang="en-AU" emma:confidence="0">
                  <emma:literal>"A</emma:literal>
                </emma:interpretation>
                <emma:interpretation id="interp6" emma:lang="en-AU" emma:confidence="0">
                  <emma:literal>X A</emma:literal>
                </emma:interpretation>
                <emma:interpretation id="interp7" emma:lang="en-AU" emma:confidence="0">
                  <emma:literal>x A</emma:literal>
                </emma:interpretation>
                <emma:interpretation id="interp8" emma:lang="en-AU" emma:confidence="0">
                  <emma:literal>"As</emma:literal>
                </emma:interpretation>
                <emma:interpretation id="interp9" emma:lang="en-AU" emma:confidence="0">
                  <emma:literal>XA</emma:literal>
                </emma:interpretation>
              </emma:one-of>
            </emma:emma>
          </inkml:annotationXML>
          <inkml:trace contextRef="#ctx0" brushRef="#br0" timeOffset="2588.7225">442 19 1094,'0'-14'97,"0"5"-77,-6-1-20,6 10 0,0 0 162,0 0 29,0 0 5,0 0 2,0 0-76,0 0-15,0 0-3,0 0-1,0 0-60,0 0-12,0 0-3,16 10 0,-5-6-9,-6 11-3,1-1 0,-1 5 0,0 4-16,-5-4 10,6 0-10,-1 5 8,-5-5-8,0 0 0,0-5 0,0 0 0,0 0 0,0-4 0,0-10 0,0 0 0,0 0-24,0 0-1,0 0 0,0 0 0,0 0-18,0 0-3,0 0-1,0 0 0,0-14 8,0 4 2,0-4 0,0 0 0,0-1 22,0 1 5,0-5 1,0 5 0,0-5 9,0 5 0,0-10 0,5 10 0,-5-5 14,6 5-2,-6 0 0,5 0 0,6 0 4,-6 4 0,0 1 0,1-1 0,4 1 6,1 4 2,-1-5 0,-10 10 0,0 0 12,11 5 2,-11-5 1,16 10 0,-5-6 0,5 11 0,-6-1 0,1 0 0,0 5-15,-1 0-4,-4 0 0,4 4 0,1-4-12,-6 0-8,1 5 8,4-5-8,-5 4-9,1-4-7,-1 0 0,0-4-1,1-1-38,-6 0-7,5 0-2,-5 0 0,0-4-48,0 4-11,0-14-1</inkml:trace>
          <inkml:trace contextRef="#ctx0" brushRef="#br0" timeOffset="2778.7483">522 251 1152,'0'0'102,"0"0"-82,0 0-20,0 0 0,16-5 179,-6 1 31,1-1 6,-1 5 2,1-5-79,5 0-16,0 1-3,0-1-1,0-4-57,5 4-11,-5-5-3,6 1 0,-1-1-48,-5 6 0,5-6 0,6 1-752,-6-1-145</inkml:trace>
          <inkml:trace contextRef="#ctx0" brushRef="#br0" timeOffset="-1054.3971">106 19 1422,'0'0'63,"0"0"13,0 0-61,0 0-15,0 0 0,0 0 0,-5-9 136,0 4 24,5 5 4,0 0 2,0 0-69,0 0-13,0 0-4,-11-5 0,6 5-41,5 0-9,-11 10-2,0-1 0,1 5-28,-1 1 0,1-1-13,-1 5 4,6 0-63,-1 0-12,1-5-2</inkml:trace>
          <inkml:trace contextRef="#ctx0" brushRef="#br0" timeOffset="-1208.1185">-11 57 403,'0'0'36,"0"0"-36,0 0 0,0 0 0,0 0 290,0 0 51,0 0 11,0 0 1,0 0-176,0 0-35,0 0-7,0 0-2,0 0-57,0 0-11,0 0-2,0 0-1,0 0-27,0 0-6,11 5-1,0 0 0,-1-1-8,1 1-1,-11-5-1,11 5 0,-1 0-18,1 4 8,-11-9-8,0 0 0,10 5 0,1-5 0,-11 0 0,11 4 0,-11-4-8,0 0-9,10 0-2,-10 0 0,0 0-63,0 0-13,11 0-2,-11 0-911</inkml:trace>
        </inkml:traceGroup>
      </inkml:traceGroup>
    </inkml:traceGroup>
  </inkml:traceGroup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5:08.83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34C82CF-457B-429E-86B8-C6D84B1A6F36}" emma:medium="tactile" emma:mode="ink">
          <msink:context xmlns:msink="http://schemas.microsoft.com/ink/2010/main" type="writingRegion" rotatedBoundingBox="20113,10138 21044,10138 21044,10923 20113,10923"/>
        </emma:interpretation>
      </emma:emma>
    </inkml:annotationXML>
    <inkml:traceGroup>
      <inkml:annotationXML>
        <emma:emma xmlns:emma="http://www.w3.org/2003/04/emma" version="1.0">
          <emma:interpretation id="{81B844A5-13CF-4725-8E5E-0261AFB70999}" emma:medium="tactile" emma:mode="ink">
            <msink:context xmlns:msink="http://schemas.microsoft.com/ink/2010/main" type="paragraph" rotatedBoundingBox="20113,10138 21044,10138 21044,10923 20113,109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E62791E-5F8E-4AAC-B57D-1AB6D374179B}" emma:medium="tactile" emma:mode="ink">
              <msink:context xmlns:msink="http://schemas.microsoft.com/ink/2010/main" type="line" rotatedBoundingBox="20113,10138 21044,10138 21044,10923 20113,10923"/>
            </emma:interpretation>
          </emma:emma>
        </inkml:annotationXML>
        <inkml:traceGroup>
          <inkml:annotationXML>
            <emma:emma xmlns:emma="http://www.w3.org/2003/04/emma" version="1.0">
              <emma:interpretation id="{4D932A66-49BE-4B3C-8E41-AB07553CDDCD}" emma:medium="tactile" emma:mode="ink">
                <msink:context xmlns:msink="http://schemas.microsoft.com/ink/2010/main" type="inkWord" rotatedBoundingBox="20291,10032 21160,10701 20915,11019 20046,10350"/>
              </emma:interpretation>
              <emma:one-of disjunction-type="recognition" id="oneOf0">
                <emma:interpretation id="interp0" emma:lang="en-AU" emma:confidence="0">
                  <emma:literal>"c</emma:literal>
                </emma:interpretation>
                <emma:interpretation id="interp1" emma:lang="en-AU" emma:confidence="0">
                  <emma:literal>"C</emma:literal>
                </emma:interpretation>
                <emma:interpretation id="interp2" emma:lang="en-AU" emma:confidence="0">
                  <emma:literal>&amp; c</emma:literal>
                </emma:interpretation>
                <emma:interpretation id="interp3" emma:lang="en-AU" emma:confidence="0">
                  <emma:literal>5 c</emma:literal>
                </emma:interpretation>
                <emma:interpretation id="interp4" emma:lang="en-AU" emma:confidence="0">
                  <emma:literal>&amp; C</emma:literal>
                </emma:interpretation>
              </emma:one-of>
            </emma:emma>
          </inkml:annotationXML>
          <inkml:trace contextRef="#ctx0" brushRef="#br0">1283 682 1267,'0'0'56,"0"0"12,0 0-55,-6 0-13,1 0 0,0 0 0,5 0 159,-6-5 29,-4 5 5,-1 5 2,0-5-63,6 9-13,-5-4-3,4 4 0,-4 1-55,-1-1-11,0 5-2,-5 1-1,6 4-36,-1-5-11,6 5 0,-6 0 0,-5 4-45,5-4-16,1 0-3</inkml:trace>
          <inkml:trace contextRef="#ctx0" brushRef="#br0" timeOffset="-153.4544">1144 738 230,'11'24'20,"-11"-24"-20,0 0 0,0 0 0,0-5 184,5 1 32,-5 4 6,-5-5 2,0 0-61,5 5-12,0 0-3,0 0 0,-11-5-32,11 5-6,0-4-2,0 4 0,0 0 1,0 0 0,0 0 0,0 0 0,0 0-33,0 0-8,0 0 0,0 0-1,0 0-41,0 0-8,0 0-2,0 0 0,0 0-16,0 0 0,0 0 0,5 14 0,-5 0 0,6 0 0,-1-4 0,6 4 0,-11-14 0,0 14 0,5 0 0,0 5 0,1-9 0,-1-1 0,-5-9 0,0 0 0,0 0-40,0 10-12,0-10-3,0 0 0,0 0-50,0 0-11,0 0-1,0 0-855</inkml:trace>
          <inkml:trace contextRef="#ctx0" brushRef="#br0" timeOffset="924.3219">1937 1089 1728,'0'0'76,"0"0"16,-10-5-73,4 0-19,1 0 0,-6-4 0,1 4 157,-1 0 28,6 1 6,-6-1 1,-5 0-56,0 5-12,6-4-1,-1 4-1,-5 0-58,0 4-11,0-4-2,5 10-1,1-6-30,-1 6-7,-5 4-1,6 0 0,-1 0-12,-5 5 0,5 5-12,6 4 12,0-4-16,5 5 3,-6 4 1,12 4 0,-6-13 12,5 5-12,11-6 12,-5 1-12,5-5 12,5-5-9,0 0 9,11-4-8,0-6 8,0-4-10,-5 0 10,10-9-10,0-5-98,0-10-19,-5 0-4</inkml:trace>
        </inkml:traceGroup>
      </inkml:traceGroup>
    </inkml:traceGroup>
  </inkml:traceGroup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5:02.31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4DDCE19-C47D-43D4-86DF-86AC2E5D0AA8}" emma:medium="tactile" emma:mode="ink">
          <msink:context xmlns:msink="http://schemas.microsoft.com/ink/2010/main" type="writingRegion" rotatedBoundingBox="16706,10777 17196,10777 17196,11236 16706,11236"/>
        </emma:interpretation>
      </emma:emma>
    </inkml:annotationXML>
    <inkml:traceGroup>
      <inkml:annotationXML>
        <emma:emma xmlns:emma="http://www.w3.org/2003/04/emma" version="1.0">
          <emma:interpretation id="{EFF38EDC-C2DD-4C62-BC70-070C28007CAB}" emma:medium="tactile" emma:mode="ink">
            <msink:context xmlns:msink="http://schemas.microsoft.com/ink/2010/main" type="paragraph" rotatedBoundingBox="16706,10777 17196,10777 17196,11236 16706,112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CFED11-9546-4710-A2CA-215F80F22C0B}" emma:medium="tactile" emma:mode="ink">
              <msink:context xmlns:msink="http://schemas.microsoft.com/ink/2010/main" type="line" rotatedBoundingBox="16706,10777 17196,10777 17196,11236 16706,11236"/>
            </emma:interpretation>
          </emma:emma>
        </inkml:annotationXML>
        <inkml:traceGroup>
          <inkml:annotationXML>
            <emma:emma xmlns:emma="http://www.w3.org/2003/04/emma" version="1.0">
              <emma:interpretation id="{F899CEFA-0BC6-4CB1-9351-5D4B28DEE048}" emma:medium="tactile" emma:mode="ink">
                <msink:context xmlns:msink="http://schemas.microsoft.com/ink/2010/main" type="inkWord" rotatedBoundingBox="16706,10777 17196,10777 17196,11236 16706,11236"/>
              </emma:interpretation>
              <emma:one-of disjunction-type="recognition" id="oneOf0">
                <emma:interpretation id="interp0" emma:lang="en-AU" emma:confidence="0">
                  <emma:literal>B</emma:literal>
                </emma:interpretation>
                <emma:interpretation id="interp1" emma:lang="en-AU" emma:confidence="0">
                  <emma:literal>5</emma:literal>
                </emma:interpretation>
                <emma:interpretation id="interp2" emma:lang="en-AU" emma:confidence="0">
                  <emma:literal>b</emma:literal>
                </emma:interpretation>
                <emma:interpretation id="interp3" emma:lang="en-AU" emma:confidence="0">
                  <emma:literal>a</emma:literal>
                </emma:interpretation>
                <emma:interpretation id="interp4" emma:lang="en-AU" emma:confidence="0">
                  <emma:literal>A</emma:literal>
                </emma:interpretation>
              </emma:one-of>
            </emma:emma>
          </inkml:annotationXML>
          <inkml:trace contextRef="#ctx0" brushRef="#br0">-2257 1344 1036,'0'0'92,"0"0"-73,0 0-19,0 0 0,0 0 157,0 0 28,0 0 6,0 0 1,0 0-54,0 0-10,0 0-3,0 14 0,5 0-97,-5 1-20,6-1-8,-1 0 0,0 5 0,1 0 0,4 0 0,1 9 0,-6-9 36,6 5 0,-6-5 1,1 0 0,4-5-37,-4 0-12,-1 0 0,0 0 0,1-4-43,-1-1-9,-5 6-1,0-15-1,0 0-68,0 0-14,0 0-2,0 0-1</inkml:trace>
          <inkml:trace contextRef="#ctx0" brushRef="#br0" timeOffset="427.7134">-2241 1491 518,'0'0'46,"0"-10"-37,0-4-9,-5 5 0,5-1 220,5-4 41,-5 0 9,5 4 2,-5 1-117,6-1-23,-1 1-5,6-1-1,-1-4-48,1 10-10,0-6-1,5 1-1,0 4 25,-6 0 5,6-4 0,0 9 1,5 0-35,-5 4-7,0-4-2,0 0 0,0 0-27,-5 5-6,0 5 0,-1-6-1,1 1-19,-11-5 10,5 14-10,0-4 8,1 4-8,-6-5 0,0 6 0,0-6 0,-11 5-24,6 0-1,0 1 0,-1 4 0,-4-10-26,-6 5-5,5 0 0,6-4-1,5-10 4,-11 9 1,6-4 0,5-5 0,0 0 12,0 0 4,0 0 0,0 0 0,0 0 20,0 0 4,0 0 0,0 0 1,0 0 11,0 0 0,0 0 0,10 10 0,6-10 0,-5 4 12,5 1-2,0 4-1,0-9 8,0 5 2,0 0 0,0 0 0,0-1 5,-6 6 0,6-1 1,-5 5 0,0 1 1,-1-6 0,-4 1 0,-1-1 0,-5 5 4,0-4 1,0-10 0,0 14 0,-5-5-5,-1 6-1,-4-1 0,-1-5 0,-5 1-11,0-6-2,-5 1-1,-1 5 0,-4-10-11,-6 0 0,-5 0 0,5 0 8,0 0-18,0-5-4,-5 0-1,-1-4 0,6 4-44,6-5-9,-1 1-1,11 0-669,0-6-134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3:03.415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FAFD089-345E-46AB-8F7A-B2F44351DC75}" emma:medium="tactile" emma:mode="ink">
          <msink:context xmlns:msink="http://schemas.microsoft.com/ink/2010/main" type="writingRegion" rotatedBoundingBox="5117,12534 5301,14892 4962,14919 4778,12560"/>
        </emma:interpretation>
      </emma:emma>
    </inkml:annotationXML>
    <inkml:traceGroup>
      <inkml:annotationXML>
        <emma:emma xmlns:emma="http://www.w3.org/2003/04/emma" version="1.0">
          <emma:interpretation id="{1E8D0C86-8543-463C-8609-DB0F6A299B5D}" emma:medium="tactile" emma:mode="ink">
            <msink:context xmlns:msink="http://schemas.microsoft.com/ink/2010/main" type="paragraph" rotatedBoundingBox="5117,12534 5301,14892 4962,14919 4778,125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F86C50-2B96-43E5-B2FF-62DF8B85D701}" emma:medium="tactile" emma:mode="ink">
              <msink:context xmlns:msink="http://schemas.microsoft.com/ink/2010/main" type="line" rotatedBoundingBox="5117,12534 5301,14892 4962,14919 4778,12560"/>
            </emma:interpretation>
          </emma:emma>
        </inkml:annotationXML>
        <inkml:traceGroup>
          <inkml:annotationXML>
            <emma:emma xmlns:emma="http://www.w3.org/2003/04/emma" version="1.0">
              <emma:interpretation id="{415F30A5-BD8E-4B3E-B1F5-0BCA36724AA0}" emma:medium="tactile" emma:mode="ink">
                <msink:context xmlns:msink="http://schemas.microsoft.com/ink/2010/main" type="inkWord" rotatedBoundingBox="5088,12536 5112,12836 4838,12858 4814,12557"/>
              </emma:interpretation>
              <emma:one-of disjunction-type="recognition" id="oneOf0">
                <emma:interpretation id="interp0" emma:lang="en-AU" emma:confidence="0">
                  <emma:literal>n</emma:literal>
                </emma:interpretation>
                <emma:interpretation id="interp1" emma:lang="en-AU" emma:confidence="0">
                  <emma:literal>y</emma:literal>
                </emma:interpretation>
                <emma:interpretation id="interp2" emma:lang="en-AU" emma:confidence="0">
                  <emma:literal>N</emma:literal>
                </emma:interpretation>
                <emma:interpretation id="interp3" emma:lang="en-AU" emma:confidence="0">
                  <emma:literal>^</emma:literal>
                </emma:interpretation>
                <emma:interpretation id="interp4" emma:lang="en-AU" emma:confidence="0">
                  <emma:literal>~</emma:literal>
                </emma:interpretation>
              </emma:one-of>
            </emma:emma>
          </inkml:annotationXML>
          <inkml:trace contextRef="#ctx0" brushRef="#br0">-1325 1552 1324,'-10'42'118,"4"-13"-94,6-29-24,0 0 0,0 0 145,0 0 25,0 0 5,0 0 1,0 0-49,0 0-10,0 0-1,11-5-1,10 0-48,-5 5-10,-5 0-1,5 0-1,5 0-19,-5 0-3,0 5-1,5-5 0,-5-5-23,0 5-9,6 0 0,-6 5 9,5 0-32,-10-1-6,4 1-2,-4 0 0,-11-5-225,0 0-46</inkml:trace>
          <inkml:trace contextRef="#ctx0" brushRef="#br0" timeOffset="166.1566">-1303 1788 2055,'0'0'91,"0"0"19,0 0-88,0 0-22,0 0 0,0 0 0,0 0 75,10 10 10,1-6 3,0 1 0,5 0-60,5 0-12,0-1-3,6-4 0,-1 5-13,6 5 0,6-10-9</inkml:trace>
        </inkml:traceGroup>
        <inkml:traceGroup>
          <inkml:annotationXML>
            <emma:emma xmlns:emma="http://www.w3.org/2003/04/emma" version="1.0">
              <emma:interpretation id="{85609863-3F14-412D-923D-4DDF48FF6BB0}" emma:medium="tactile" emma:mode="ink">
                <msink:context xmlns:msink="http://schemas.microsoft.com/ink/2010/main" type="inkWord" rotatedBoundingBox="5281,14639 5301,14892 4962,14919 4943,14666"/>
              </emma:interpretation>
              <emma:one-of disjunction-type="recognition" id="oneOf1">
                <emma:interpretation id="interp5" emma:lang="en-AU" emma:confidence="0">
                  <emma:literal>~</emma:literal>
                </emma:interpretation>
                <emma:interpretation id="interp6" emma:lang="en-AU" emma:confidence="0">
                  <emma:literal>n</emma:literal>
                </emma:interpretation>
                <emma:interpretation id="interp7" emma:lang="en-AU" emma:confidence="0">
                  <emma:literal>N</emma:literal>
                </emma:interpretation>
                <emma:interpretation id="interp8" emma:lang="en-AU" emma:confidence="0">
                  <emma:literal>1</emma:literal>
                </emma:interpretation>
                <emma:interpretation id="interp9" emma:lang="en-AU" emma:confidence="0">
                  <emma:literal>|</emma:literal>
                </emma:interpretation>
              </emma:one-of>
            </emma:emma>
          </inkml:annotationXML>
          <inkml:trace contextRef="#ctx0" brushRef="#br0" timeOffset="4474.1987">-1218 3662 1843,'5'33'40,"-5"-14"9,0-19 2,0 0 1,0 0-42,11-5-10,5 0 0,0 1 0,0 4 57,0-5 10,5 0 1,0 1 1,6-1-29,-6 0-7,6 10-1,-6-5 0,0-10-23,1 6-9,-1 4 0,0 0 9,-5-10-51,-5 5-10,-1 5-3</inkml:trace>
          <inkml:trace contextRef="#ctx0" brushRef="#br0" timeOffset="4630.4782">-1085 3785 1440,'-11'33'128,"11"-24"-103,0-9-25,0 10 0,0 4 127,0-14 20,6 10 4,4-1 1,-5 1-78,11-6-15,-5 1-3,16 0-1,-6-1-35,0-4-8,11-4 0,0-1-995</inkml:trace>
        </inkml:traceGroup>
      </inkml:traceGroup>
    </inkml:traceGroup>
  </inkml:traceGroup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5:12.40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EEC757-7E9F-4856-ACD5-949B6EF773CB}" emma:medium="tactile" emma:mode="ink">
          <msink:context xmlns:msink="http://schemas.microsoft.com/ink/2010/main" type="inkDrawing" rotatedBoundingBox="17378,9672 19985,9727 19967,10551 17360,10496" hotPoints="17403,10278 19131,9650 20315,10506 17649,10488" semanticType="enclosure" shapeName="Quadrilateral">
            <msink:sourceLink direction="with" ref="{27B7ED75-42A8-4552-BA1D-1FDB5311D536}"/>
          </msink:context>
        </emma:interpretation>
      </emma:emma>
    </inkml:annotationXML>
    <inkml:trace contextRef="#ctx0" brushRef="#br0">0 0 1267,'0'0'56,"0"0"12,0 0-55,0 0-13,0 0 0,0 0 0,0 0 105,0 0 19,0 0 3,0 0 1,0 0-15,0 0-2,0 0-1,0 0 0,5 10-39,5-1-8,1 1-2,0-1 0,-6 0-20,6 1-4,-1 4-1,1-4 0,5 8-14,-5-3-3,5-1-1,5-5 0,-5 1-18,5-1 8,6 5-8,-6-4 0,0 4 10,6 0-10,-6 0 8,1 5-8,4-4 0,-5-1 0,1 0 0,4 0 0,-4 0 0,-1 1 8,0-1-8,-5 0 0,5 0 0,-5 0 8,0 1-8,-5-1 0,5-5 0,0 1 0,-5 4 0,5-5 0,-6 1 0,1 4-11,5-9 11,-5 4-12,-1-4-13,6 4-3,-11-4-1,6 5 0,0-1-38,-1 0-7,1 1-2,-11-10-602,5 5-121</inkml:trace>
    <inkml:trace contextRef="#ctx0" brushRef="#br0" timeOffset="-1083.62">-1869 535 230,'0'0'10,"0"0"2,0 0-12,0 0 0,0 0 0,0 0 0,0 0 242,11 0 46,-11 0 8,11 0 3,-11 0-173,15 4-34,-9-4-8,-6 0 0,0 0-28,16 0-6,-11 0-1,11 0 0,-5 0-21,-1-4-5,-10 4-1,16 0 0,-5-5-9,5 5-1,0-5-1,-5 1 0,5-1 1,-1 0 0,1-4 0,0 4 0,0 0-1,0 0 0,0 1 0,0-1 0,0 0-11,-5 1 0,-6-6 9,11 5-9,-10 5 10,9-4-2,-9-1-8,10 0 12,0-4-12,0 4 0,0 0 8,0 0-8,-6-4 0,6 4 9,0 1-9,-5-1 8,0 0-8,4 0 0,1 1 0,-5-1 0,-6 0 0,11 0 0,-5 5 0,0-4 0,-1-1 0,1 0 0,0 5 0,-1-4 0,1-1 0,-6 0 0,6 0 0,0 1 0,-1 4 0,1-5 0,-1 0 0,-4 5 0,10-5 0,-6 5 0,-10 0 0,6 0 0,4-4 0,-4-1 0,10 5 0,-16 0 0,0 0 0,10-5 0,1 0 0,0 1 0,-1-1 0,-4 0 0,4 5 0,1-4 0,-11 4-16,11-5-6,-11 5-1,10-5 0,1 0 37,-1 1 7,-4 4 2,4-5 0,-10 5-23,11-5 0,-11 5 0,0 0 0,11 0-14,-1-5-7,1 1-2,-11 4 0,11-5 37,-1-5 7,1 10 2,5-4 0,-16 4-37,11-5-7,5-4-2,-6 4 0,6 0 23,0 0 0,-16 5 0,11-4 0,-1-1 0,1 0 0,0-4 0,-11 9 0,0 0 18,0 0 8,0 0 2,16 0 0,-16 0-28,0 0 0,16-5 0,-6 5 0,1-5 0,5 1 0,-5-1 0,-1 0 0,6 0-8,-16 5-1,11-4 0,-1-1 0,6-5-14,0 6-2,-5 4-1,0-5 0,-1 0-7,1 0-2,0 1 0,5-6 0,-6 6-33,1 4-8,-1-10 0,1 10-648</inkml:trace>
    <inkml:trace contextRef="#ctx0" brushRef="#br0" timeOffset="1402.0803">-1698 743 784,'0'0'35,"0"0"7,0 0-34,0 0-8,0 0 0,0 0 0,0 0 95,0 0 17,0 0 3,0 0 1,0 0-36,0 0-8,0 0 0,0 0-1,0 0-24,0 0-5,0 0-1,10 9 0,-10-9 9,11 5 2,5-5 0,0 5 0,-6-5-5,1 5-1,5-5 0,0 4 0,0-4-4,0 0-1,0 0 0,0 0 0,-16 0-8,11 0-1,4 5-1,1 0 0,0-5-7,-5 0 0,10 0-1,1 0 0,-1 0-6,0 0-1,1 0 0,-1 0 0,-5 0-3,5 0-1,0 0 0,1 0 0,-1 0 2,-5 0 0,5 0 0,-5-5 0,0 5-2,5-5 0,-5 5 0,0 0 0,0 0-1,0 0-1,0 5 0,6 0 0,-1-5 1,-10 0 0,4 0 0,7 5 0,-6-10-3,5 5 0,-5 5 0,11-1 0,-11-4 0,5 5-8,0-5 12,0 5-4,1-5-8,-1 0 8,-5 4-8,0-4 8,0 5-8,5-5 10,6 0-10,-6 0 10,0 0-1,1 0 0,4 0 0,-4 0 0,-1 0 5,0 0 1,6 5 0,-1-5 0,-4 0-6,4 0-1,-4 0 0,-1 0 0,6-5 1,-6 5 0,0-5 0,0 5 0,1-4 3,-1-1 0,0 0 0,1 5 0,-1 0-2,0 0 0,0 0 0,-5-4 0,6 4-10,-1 0 0,-5 0 9,5 0-9,1-5 0,-1 5 9,-5 0-9,0 5 0,0-10 10,-6 10-10,-10-5 8,16 4-8,11-4 8,-11 0-8,0 0 0,0 0 8,0 0-8,0 0 0,0 0 9,0 0-9,-6 0 0,1 0 0,5 0 0,-5 5 8,-1-5-8,1 5 0,-11-5 0,11 0 8,5 0-8,-6 0 0,1 0 0,-1 0 0,1-5 0,0 0 0,-6 5 0,11 0 0,-16 0 8,11 0-8,-1 0 8,1 0-8,0 0 0,-1-4 0,1 4 0,0 4 8,-11-4-8,10 0 0,1 0 0,0 5 8,-11-5-8,0 0 0,10 0 0,-10 0 0,11 5 0,-11-5 0,10 0 0,-10 0 0,0 0 0,6 0 0,-6 0 0,10 0 0,1-5 0,-11 5 0,0 0 0,0 0 0,0 0 0,11-5 0,-1 5 0,1-4-8,-11 4-8,0 0-2,5-5 0,-5 5 0,0 0-94,0 0-20,11-5-3,-11 5-1020</inkml:trace>
  </inkml:traceGroup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5:15.86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7B7ED75-42A8-4552-BA1D-1FDB5311D536}" emma:medium="tactile" emma:mode="ink">
          <msink:context xmlns:msink="http://schemas.microsoft.com/ink/2010/main" type="writingRegion" rotatedBoundingBox="17968,9897 19799,9897 19799,10171 17968,10171">
            <msink:destinationLink direction="with" ref="{4EEEC757-7E9F-4856-ACD5-949B6EF773CB}"/>
          </msink:context>
        </emma:interpretation>
      </emma:emma>
    </inkml:annotationXML>
    <inkml:traceGroup>
      <inkml:annotationXML>
        <emma:emma xmlns:emma="http://www.w3.org/2003/04/emma" version="1.0">
          <emma:interpretation id="{A16FC87C-E768-4134-A3A5-972E6216576A}" emma:medium="tactile" emma:mode="ink">
            <msink:context xmlns:msink="http://schemas.microsoft.com/ink/2010/main" type="paragraph" rotatedBoundingBox="17968,9897 19799,9897 19799,10171 17968,101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A16E7D-9E9D-4A09-A50F-9FB7618E6075}" emma:medium="tactile" emma:mode="ink">
              <msink:context xmlns:msink="http://schemas.microsoft.com/ink/2010/main" type="line" rotatedBoundingBox="17968,9897 19799,9897 19799,10171 17968,10171"/>
            </emma:interpretation>
          </emma:emma>
        </inkml:annotationXML>
        <inkml:traceGroup>
          <inkml:annotationXML>
            <emma:emma xmlns:emma="http://www.w3.org/2003/04/emma" version="1.0">
              <emma:interpretation id="{9B3CD444-E53F-4D0A-AF68-ACE7173BAD98}" emma:medium="tactile" emma:mode="ink">
                <msink:context xmlns:msink="http://schemas.microsoft.com/ink/2010/main" type="inkWord" rotatedBoundingBox="17968,9897 18218,9897 18218,10072 17968,10072"/>
              </emma:interpretation>
              <emma:one-of disjunction-type="recognition" id="oneOf0">
                <emma:interpretation id="interp0" emma:lang="en-AU" emma:confidence="0">
                  <emma:literal>`</emma:literal>
                </emma:interpretation>
                <emma:interpretation id="interp1" emma:lang="en-AU" emma:confidence="0">
                  <emma:literal>\</emma:literal>
                </emma:interpretation>
                <emma:interpretation id="interp2" emma:lang="en-AU" emma:confidence="0">
                  <emma:literal>/</emma:literal>
                </emma:interpretation>
                <emma:interpretation id="interp3" emma:lang="en-AU" emma:confidence="0">
                  <emma:literal>.</emma:literal>
                </emma:interpretation>
                <emma:interpretation id="interp4" emma:lang="en-AU" emma:confidence="0">
                  <emma:literal>~</emma:literal>
                </emma:interpretation>
              </emma:one-of>
            </emma:emma>
          </inkml:annotationXML>
          <inkml:trace contextRef="#ctx0" brushRef="#br0">0 3 1515,'0'0'67,"0"0"14,0 0-65,0 0-16,0 0 0,0 0 0,0 0 124,0 0 22,0 0 4,0 0 1,10-4-50,-10 4-9,0 0-3,6 0 0,4 0-34,-4 0-7,4 0-2,1 4 0,0 6-22,-1-5-5,-4-1-1,4 10 0,1-4-18,-1 4 0,1 0 8,0 1-8,5-6 0,-6 5 0,1-4 0,10 9 0,-5-10-129,6 5-20,-1-4-4</inkml:trace>
        </inkml:traceGroup>
        <inkml:traceGroup>
          <inkml:annotationXML>
            <emma:emma xmlns:emma="http://www.w3.org/2003/04/emma" version="1.0">
              <emma:interpretation id="{76FAA713-427E-4D64-B3C3-ED6A4FDF08DF}" emma:medium="tactile" emma:mode="ink">
                <msink:context xmlns:msink="http://schemas.microsoft.com/ink/2010/main" type="inkWord" rotatedBoundingBox="19575,9977 19799,9977 19799,10171 19575,10171"/>
              </emma:interpretation>
              <emma:one-of disjunction-type="recognition" id="oneOf1">
                <emma:interpretation id="interp5" emma:lang="en-AU" emma:confidence="0">
                  <emma:literal>'</emma:literal>
                </emma:interpretation>
                <emma:interpretation id="interp6" emma:lang="en-AU" emma:confidence="0">
                  <emma:literal>/</emma:literal>
                </emma:interpretation>
                <emma:interpretation id="interp7" emma:lang="en-AU" emma:confidence="0">
                  <emma:literal>|</emma:literal>
                </emma:interpretation>
                <emma:interpretation id="interp8" emma:lang="en-AU" emma:confidence="0">
                  <emma:literal>.</emma:literal>
                </emma:interpretation>
                <emma:interpretation id="interp9" emma:lang="en-AU" emma:confidence="0">
                  <emma:literal>,</emma:literal>
                </emma:interpretation>
              </emma:one-of>
            </emma:emma>
          </inkml:annotationXML>
          <inkml:trace contextRef="#ctx0" brushRef="#br0" timeOffset="429.7437">1831 84 230,'0'0'10,"0"0"2,0 0-12,0 0 0,0 0 0,0 0 0,0 0 367,0 0 70,0 0 15,0 0 2,0 0-248,0 0-50,-6-5-9,6 5-3,0 0-55,-10 0-11,-6 0-2,10 0-1,-10 5-41,6 4-8,-6 5-2,5 5 0,-5-4-24,-5 8-16,0 1 3,5 0 0,0-1-172,-6-4-35,1 0-6</inkml:trace>
        </inkml:traceGroup>
      </inkml:traceGroup>
    </inkml:traceGroup>
  </inkml:traceGroup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5:37.83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E91D60A-4524-47B9-9151-65C815233150}" emma:medium="tactile" emma:mode="ink">
          <msink:context xmlns:msink="http://schemas.microsoft.com/ink/2010/main" type="writingRegion" rotatedBoundingBox="1151,10206 13502,9592 13717,13922 1366,14535"/>
        </emma:interpretation>
      </emma:emma>
    </inkml:annotationXML>
    <inkml:traceGroup>
      <inkml:annotationXML>
        <emma:emma xmlns:emma="http://www.w3.org/2003/04/emma" version="1.0">
          <emma:interpretation id="{24EB3FCA-40C5-4F3C-B015-CAA70B656CBE}" emma:medium="tactile" emma:mode="ink">
            <msink:context xmlns:msink="http://schemas.microsoft.com/ink/2010/main" type="paragraph" rotatedBoundingBox="1163,10154 8898,9922 8937,11233 1202,114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9E8DBF-5679-4267-96FE-5A280BE335BA}" emma:medium="tactile" emma:mode="ink">
              <msink:context xmlns:msink="http://schemas.microsoft.com/ink/2010/main" type="line" rotatedBoundingBox="1163,10154 8898,9922 8937,11233 1202,11464"/>
            </emma:interpretation>
          </emma:emma>
        </inkml:annotationXML>
        <inkml:traceGroup>
          <inkml:annotationXML>
            <emma:emma xmlns:emma="http://www.w3.org/2003/04/emma" version="1.0">
              <emma:interpretation id="{F3E4E566-451A-46DC-A85C-4B2027345CA9}" emma:medium="tactile" emma:mode="ink">
                <msink:context xmlns:msink="http://schemas.microsoft.com/ink/2010/main" type="inkWord" rotatedBoundingBox="1163,10154 7545,9963 7584,11273 1202,11464"/>
              </emma:interpretation>
              <emma:one-of disjunction-type="recognition" id="oneOf0">
                <emma:interpretation id="interp0" emma:lang="en-AU" emma:confidence="0">
                  <emma:literal>(Inside-trot.</emma:literal>
                </emma:interpretation>
                <emma:interpretation id="interp1" emma:lang="en-AU" emma:confidence="0">
                  <emma:literal>(isidia-trot.</emma:literal>
                </emma:interpretation>
                <emma:interpretation id="interp2" emma:lang="en-AU" emma:confidence="0">
                  <emma:literal>(Inside-strop.</emma:literal>
                </emma:interpretation>
                <emma:interpretation id="interp3" emma:lang="en-AU" emma:confidence="0">
                  <emma:literal>(itself-tarot.</emma:literal>
                </emma:interpretation>
                <emma:interpretation id="interp4" emma:lang="en-AU" emma:confidence="0">
                  <emma:literal>(Inside-tarot.</emma:literal>
                </emma:interpretation>
              </emma:one-of>
            </emma:emma>
          </inkml:annotationXML>
          <inkml:trace contextRef="#ctx0" brushRef="#br0">1230-435 518,'0'0'23,"0"0"5,0 0-28,0 0 0,0 0 0,0 0 0,0 0 301,0 0 55,0 0 12,0 0 1,0 0-221,0 0-44,-11 9-8,0 1-3,6 4-37,-5 0-8,4 5-2,-4 0 0,-1 0-3,6 4-1,-1 6 0,1 4 0,0 0-8,-1 5-2,1 0 0,5 0 0,0-1-13,5 1-3,-5 5-1,11-1 0,-6-4-15,6 5 0,0-10 8,5 5-8,-1-5 0,1 0 0,6-5 0,-6 1 0,5 4 0,0-9-18,6-6 4,0 1 1,-1 0-37,-5-9-7,-5 4-2,0-5-685,0-9-138</inkml:trace>
          <inkml:trace contextRef="#ctx0" brushRef="#br0" timeOffset="690.824">1485 57 1479,'0'0'65,"0"0"15,0 0-64,0 0-16,0 0 0,0 0 0,0 0 117,0 0 21,0 0 4,0 0 1,16 0-42,-5-5-8,-11 5-1,0 0-1,11 0-31,-11 0-7,0 0-1,10 0 0,6 5-20,-5-1-4,-1 6 0,1-1-1,0 1-13,-1-1-2,1 1-1,5 4 0,-5-5-11,5 1 0,-6-1 9,6 1-9,6-1 8,-12-4-8,1 0 8,5 4-8,-6-4 0,1-5 8,0 0-8,-1 5 0,1-5 0,-11 0 9,0 0-9,5-5 0,-5 5 12,0 0-12,6-5 12,-1-4-12,-5-6 0,0 6-20,-5-5 2,5 4 1,-6-4 28,1 0 5,-6 0 2,6-5 0,-6 0-29,1-5-5,-1 1-2,0-6 0,1 1 18,-6-1 0,0 1 0,0 4 0,5-4 0,1 0 0,-6-1 0,5 6 0,0-1-8,6 0 8,5 5 0,-11 5 0,6 0 0,5 0 0,0 4 0,0 10 0,0-9 0,0 9 0,5-10 0,6 1 0,0 4 11,5-4-1,-6 9 0,6-5 0,0 0-2,6 5 0,-12-4 0,11 4 0,1 0 4,-1-5 1,-5 5 0,11 0 0,-6 0-2,0 0-1,0 0 0,6 0 0,0 5 0,-6-5 0,0 0 0,6 0 0,-6 4-10,6 1 10,-6-5-10,0 5 10,1-5-10,-1 4 8,0-4-8,1 0 8,-6 5-8,0-5-12,-1 5 2,-4 0 1,5-5-34,-16 0-6,0 0-2,0 0 0,0 0-215,0 0-43,0 0-9,0 0-2</inkml:trace>
          <inkml:trace contextRef="#ctx0" brushRef="#br0" timeOffset="1354.4013">1858-152 576,'0'19'51,"0"-19"-41,0 0-10,0 0 0,0 0 239,0 0 45,0 0 10,0 0 2,0 0-100,0 0-19,16 0-4,0-4-1,-6-1-51,6 0-10,-5 5-3,0 0 0,-1 0-41,6-5-9,-16 5-2,11 5 0,0 0-31,-1 4-6,-10-9-2,0 0 0,6 10-17,-1-1 0,0 6 0,1-6 0,-6 0 0,-6 1-9,6 4-1,-5 5 0,5-5-43,-5 0-9,-1 1-2,1-1 0,-6 0-4,6 0 0,-6-4-1,6-1 0,-6-4-11,11-5-1,-5 5-1,-6 4 0,11-9 41,-5 5 8,-6 4 1,11-9 1,-5 5 48,5-5 10,0 0 1,0 0 1,0 0 33,0 0 6,5 9 2,1 1 0,-6-10-13,0 0-2,0 0-1,16 9 0,0 1-11,-6-5-3,1-1 0,5 1 0,0-5-24,0-5-6,-5 5-1,4-4 0,-4 4-9,5 0-17,0-5 4,5-5 1,-5 6-158,0-6-31,11 1-7,-11-1-773</inkml:trace>
          <inkml:trace contextRef="#ctx0" brushRef="#br0" timeOffset="1579.3137">2310-66 345,'0'0'31,"0"0"-31,0 0 0,-10 4 0,4 1 313,-4-5 57,-1 5 11,0 0 3,1-1-156,-1 6-32,6-1-5,-6 5-2,6-4-97,5 4-20,0 0-4,0 0-1,0 1-18,5 4-3,-5-5-1,11 0 0,-1 5-28,1-10-5,5 1-2,-5-5 0,5 4-1,0-4 0,0-1 0,0 1 0,5-5-9,-5 0 0,5-5 0,0 1 0,-10-6 9,5 1 3,-5-1 1,-1-4 0,1 5 5,-6-6 1,1-3 0,-1-1 0,0 0 2,-5 0 1,-5 0 0,0 0 0,-1 5-7,-4-5-2,-6-5 0,-6 5 0,6 5-13,-5 0 8,0-5-8,0 5 0,-6 4-10,6 6-8,-6-6-2,6 5 0,-6 5-36,6 0-8,-6 0-2,11 0 0,6 0-134,-1 0-28,11 0-4</inkml:trace>
          <inkml:trace contextRef="#ctx0" brushRef="#br0" timeOffset="1840.4121">2550-592 1936,'0'0'86,"0"0"18,0 0-84,0 0-20,0 0 0,0 0 0,0 0 111,10 5 17,1 0 4,5 4 1,-5 1-42,5-1-9,0 5-2,0 5 0,5 0-25,-5 5-6,0 4-1,0 6 0,5-1-19,-5 0-4,-5 9-1,5 1 0,5-1-9,-10 6-3,-1-1 0,-4 0 0,4 1-12,-4-6 11,4 1-11,-10-1 10,0-4-10,0-5 0,0-4 0,-5-1 0,-6 1-24,6-10-8,0-5 0,-1-5-1,1-4-180,-6 0-36</inkml:trace>
          <inkml:trace contextRef="#ctx0" brushRef="#br0" timeOffset="2224.9223">2731-729 1267,'16'0'112,"-16"0"-89,5-4-23,6 4 0,-1-5 200,1 5 35,5-5 7,-5 5 2,-1 0-56,1-5-12,5 1-1,0 4-1,-16 0-87,11 0-18,5 0-3,-1 0-1,1 4-43,-5 1-9,-11-5-1,11 14-1,-1 0-11,-4 1 0,-6-1 0,0 0 0,5 5-38,0-5 0,-5-4 0,-5 4 0,5-14-4,0 0-1,11 9 0,-11-9 0,0 0 26,0 0 5,10 10 0,6-6 1,-5-4 11,0 0-8,5 0 8,0 0-8,10 0 8,-10-4 0,-16 4 0,16-5 0,5 0 0,-5 1 0,-16 4 0,0 0 0,11-5-156,0 5-35</inkml:trace>
          <inkml:trace contextRef="#ctx0" brushRef="#br0" timeOffset="2353.32">3162-246 1785,'0'0'159,"0"0"-127,0 0-32,0 0 0,27 5 212,-11 4 37,-16-9 7,0 0 2,21 0-127,0 5-26,-5-5-5,0 4 0,-5-4-66,5 5-13,-6-5-2,1 0-1,-11 0-34,0 0-6,21 5-2,-5 0 0,-16-5-188,6 9-39,-6 5-7</inkml:trace>
          <inkml:trace contextRef="#ctx0" brushRef="#br0" timeOffset="2503.5523">3359-76 748,'-32'0'67,"21"5"-54,11-5-13,0 0 0,0 0 352,0 0 68,0 0 14,0 0 2,27-5-216,-11 5-44,-16 0-9,0 0-2,11-5-87,-1 1-18,6 4-3,-5-5-1,5 5-56,0-5 0,5 5 0,-5 0-11,-5-4-228,10-1-45</inkml:trace>
          <inkml:trace contextRef="#ctx0" brushRef="#br0" timeOffset="-8781.3665">-2299-29 1209,'0'0'108,"0"0"-87,0 0-21,0 0 0,0 0 151,0 0 25,0 0 6,0 0 1,0 0-51,0 0-9,0 0-3,0 0 0,0 0-44,0 0-10,0 0-2,0 10 0,0 4-18,0 0-4,0 1-1,5 3 0,0 1-16,-5 5-3,0 0-1,6-1 0,-6 1-21,5 0 9,-5 4-9,5-4 0,-5-1 10,0 6-10,6-6 8,-6 1-8,0 0 0,10-1 8,-10 1-8,11 0 0,-11-1 0,0 1 0,0-10-9,5 5 9,1-5-44,-6-4-1,0-10-1,0 0 0,0 0-62,0 0-13,0 0-3,0 0-907</inkml:trace>
          <inkml:trace contextRef="#ctx0" brushRef="#br0" timeOffset="-8082.9183">-2065 165 1731,'0'0'76,"0"0"17,0 0-74,0 0-19,0 0 0,0 0 0,0 0 105,0 0 18,0 0 3,0 0 1,0 10-51,0-10-11,0 9-1,0 6-1,5-6-38,-5 1-7,0 4-2,0 0 0,6-5-24,-6 6-6,5-1-1,-5 0 0,5-5 26,-5-9 5,0 0 0,0 0 1,0 0-17,0 0 0,0 0 0,0 0 0,0 0-10,0 0-6,0 0 0,-5-9-1,5-1 25,-5-4 6,5 0 1,-6 0 0,6-5-24,-5 5-5,5-5-1,0 5 0,0-1 29,0-3 6,0-1 0,0 0 1,5 0-5,1 5-2,-1-5 0,0 4 0,1 1 6,4 5 2,1 4 0,0-4 0,-1-1 0,1 5 0,-11 5 0,10 0 0,-10 0-22,16 0-20,-5 0 4,5 5 1,-11 0 15,1 4 0,-6-9 0,10 15 0,-4-1 26,-1 0 8,0-5 2,-5 6 0,0-1-36,0 0 0,-10 0 0,4 0-9,1 1-18,0-6-3,-1 5-1,1-4 0,0-6 7,-6 6 0,0-10 1,11 0 0,0 0-9,-5 5-1,-6-5-1,11 0 0,0 0 22,0 0 4,0 0 8,0 0-13,0 0 3,0 0 1,0 0 0,0 0 0,0 0 9,0 0 11,6-10-3,-1 5 0,6 1-8,5-1 0,-6 5 0,1-5 0,0 5 42,-1-5 3,-10 5 1,0 0 0,0 0-22,16 5-5,6-5-1,-6 5 0,-6 0-10,1-1-8,-1 1 12,6 5-12,-5-6 10,0 6-10,-11-10 8,16 9-8,-16 1 8,0-10-8,0 0 0,5 14 8,-5-5-8,-5 6 10,-6-6-10,0 0 10,-5 1-2,6-5 0,4-1 0,-4 6 0,-6-5 24,-5-5 5,5 4 1,-6-4 0,1 0-56,0 0-11,5-4-3,0-1 0,0 0 18,5 0 3,6-4 1,-6-1 0,1 6-24,4-6-5,6 1-1,0 9 0,0 0-36,0-10-7,6 1-1,-1-1-631,6 1-125</inkml:trace>
          <inkml:trace contextRef="#ctx0" brushRef="#br0" timeOffset="-7805.8248">-1389-19 1728,'0'0'76,"0"0"16,0 0-73,0 0-19,0 0 0,0 0 0,0 0 153,0 0 27,-5 5 6,-6-5 1,0-5-75,1 5-16,-1 5-2,0 4-1,1 1-45,-1-6-8,-5 6-3,6-5 0,-1 4-24,0 5-5,6 0 0,-11 5-8,0-5 0,5 5 0,6 0 0,0 0 0,-6 0 0,11 0 0,0-5 0,0 1 0,0-1 0,11 0-9,-11-14 9,10 14-8,1-4 8,5-1 0,0-4 0,0-1 0,5-4 0,-5 5 0,5-5 0,1-5 0,-1-4-13,0 4 2,6-4 1,-16-1 0,10-4-53,0 5-10,-16-5-3,11-1-1105</inkml:trace>
          <inkml:trace contextRef="#ctx0" brushRef="#br0" timeOffset="-7460.348">-2044-464 1911,'0'0'84,"0"0"19,0 0-83,0 0-20,0 0 0,0 0 0,0 0 139,0 0 23,0 0 5,0 0 1,0 0-56,6-5-12,10 1-1,-6 4-1,1-5-45,-1 5-9,6-5-1,0 5-1,6 0-14,-6 0-2,5 0-1,0 0 0,-5 0-25,6 0 0,-6 0 0,15 0 0,-15 0 0,11 5 0,-6-5 0,6 5 0,-6-5-40,1 0-14,9 0-2,-15 0-1,6 0-165,-1 0-33,0 0-6,-5-5-2</inkml:trace>
          <inkml:trace contextRef="#ctx0" brushRef="#br0" timeOffset="-7181.849">-1559-601 864,'0'0'76,"0"0"-60,0 0-16,0 0 0,0 0 144,0 0 25,0 0 6,0 0 1,0 0 4,21 0 0,-16 5 1,6-1 0,0-4-85,5 10-16,-6-5-4,6-1-1,-5 1-9,-1 5-2,1-1 0,5-4 0,-5 4-64,5 1 0,-6-6-8,1 6-1,5-1 9,-11-4 11,-5-5-3,6 10 0,-6-10-8,5 9 0,-5-9 0,0 0 0,0 0 0,0 0 0,0 0 0,0 0 0,-11 5 0,6 4 0,-11-4 0,5 4 0,1-9 0,-1 5 0,11-5 0,-11 0 0,1 0-72,-1 0-16,11 0-3,0 0-637,0 0-128</inkml:trace>
          <inkml:trace contextRef="#ctx0" brushRef="#br0" timeOffset="-6919.2776">-990-554 1958,'0'0'43,"0"0"9,0 0 1,0 0 3,0 0-45,0 0-11,0 14 0,6 5 0,-1-4 104,-5-1 20,-5 5 3,-1 4 1,12 1-52,-1 0-9,-5 9-3,5 0 0,0 0 0,1 5 0,-1-5 0,0 5 0,-5 4-51,11-4-13,-11 10 0,16-6 0,-11 1 0,11-5 0,-16 4 0,6-4 0,4 0 0,1 0 0,-6-10 0,1 5 0,10-9-151,-6 4-33,-4-9-6,4-5-2</inkml:trace>
          <inkml:trace contextRef="#ctx0" brushRef="#br0" timeOffset="-6325.5711">-2645-525 1209,'0'0'53,"0"0"12,-11 4-52,-5 1-13,6-5 0,-6 5 0,5 0 153,-5-1 28,5 6 6,-5-1 1,0 5-89,0 1-18,11 4-3,-16 4-1,10 6-56,6-1-11,-11 5-2,5 14-8,6 1 36,-6 4 1,11-5 0,-5 10 0,5-5-23,0 5-5,0-1-1,11 1 0,-1 0-8,6 0 0,5 4 0,6 6 8,10-11-8,-15-8-11,10-10 3,5 4-686,5-4-137</inkml:trace>
          <inkml:trace contextRef="#ctx0" brushRef="#br0" timeOffset="-5827.3148">-649-577 460,'0'0'41,"0"0"-33,0 0-8,0 0 0,16 9 278,-11-4 54,6 4 10,-1 1 2,-4-1-164,4 5-34,1-4-6,0 4-2,-6 5-46,6 0-10,-1 0-2,6 5 0,0-1-28,-5 10-5,0-4-2,-1 4 0,1 0 0,5 5 0,-16-5 0,5 9 0,6-4-21,-6 10-4,0-11 0,-5 6-1,0 4-19,6-4 0,-6 0 0,0-6 0,-6 6 0,1-5 0,5 4 0,-5-4 0,-1 0 0,1 0 0,0-5 0,-11-5 0,5 6-27,1-11-9,-1 1-1,-5-10-1,0 0-138,5-4-27,-10-6-5</inkml:trace>
          <inkml:trace contextRef="#ctx0" brushRef="#br0" timeOffset="-5460.4815">-362-648 1947,'0'0'86,"0"0"18,6-5-83,-1-5-21,6 1 0,-1 0 0,-10-1 109,11 5 18,0 1 3,-1-1 1,-5 0-3,1 0 0,-6 5 0,0 0 0,16 5-114,-16-5-23,0 0-5,0 0-1,0 14 24,5 1 5,-10-6 1,5 5 0,-11 0-26,6 1-5,-6 4 0,1-1-1,-1-3-24,6-6-5,-1 5-1,1 0 0,-6-4 38,11-10 9,0 0 0,0 0 0,0 0 0,0 0 0,11 9 0,0 1 0,-1-5 0,6-5 0,0-5 0,0 0 0,5 0 0,-5-4 0,-5 9 0,5-5 0,5-4-104,6 4-20,-6 0-3,-5 5-1</inkml:trace>
          <inkml:trace contextRef="#ctx0" brushRef="#br0" timeOffset="-5049.5462">0 33 864,'6'-5'76,"-6"5"-60,5 0-16,-5 0 0,11-4 276,4-1 52,-9 5 10,4-5 2,12 0-170,-6 5-34,0 0-8,5 0 0,-5-4-80,5 4-16,-5-5-4,5 5 0,-5 0-28,0 0 0,0 0 0,6 0 0,-6 5 0,5-5-16,-10 0 1,5 0-1149</inkml:trace>
          <inkml:trace contextRef="#ctx0" brushRef="#br0" timeOffset="-4878.7375">218 227 1958,'0'0'87,"0"0"17,0 0-83,0 0-21,0 0 0,0 0 0,0 0 158,11 0 27,5 0 6,0 0 1,0-9-103,5 4-20,-5 0-4,6-4-1,-1 4-51,0-5-13,6 6 0,5-6 0,0 1-151,5 4-33</inkml:trace>
        </inkml:traceGroup>
        <inkml:traceGroup>
          <inkml:annotationXML>
            <emma:emma xmlns:emma="http://www.w3.org/2003/04/emma" version="1.0">
              <emma:interpretation id="{C60D3D99-7361-45FE-B516-1E9C336D4013}" emma:medium="tactile" emma:mode="ink">
                <msink:context xmlns:msink="http://schemas.microsoft.com/ink/2010/main" type="inkWord" rotatedBoundingBox="7912,10342 8909,10312 8926,10866 7929,10896"/>
              </emma:interpretation>
              <emma:one-of disjunction-type="recognition" id="oneOf1">
                <emma:interpretation id="interp5" emma:lang="en-AU" emma:confidence="0">
                  <emma:literal>20</emma:literal>
                </emma:interpretation>
                <emma:interpretation id="interp6" emma:lang="en-AU" emma:confidence="0">
                  <emma:literal>200</emma:literal>
                </emma:interpretation>
                <emma:interpretation id="interp7" emma:lang="en-AU" emma:confidence="0">
                  <emma:literal>20S</emma:literal>
                </emma:interpretation>
                <emma:interpretation id="interp8" emma:lang="en-AU" emma:confidence="0">
                  <emma:literal>20s</emma:literal>
                </emma:interpretation>
                <emma:interpretation id="interp9" emma:lang="en-AU" emma:confidence="0">
                  <emma:literal>2</emma:literal>
                </emma:interpretation>
              </emma:one-of>
            </emma:emma>
          </inkml:annotationXML>
          <inkml:trace contextRef="#ctx0" brushRef="#br0" timeOffset="3059.7841">3859-270 1785,'27'-19'159,"-22"0"-127,-10 5-32,10 0 0,16 4 198,-5 1 34,0 4 6,-10-4 2,10-1-90,0 6-18,0-1-3,0 5-1,-6-5-102,6 10-26,6-5 0,-1 5 0,5 4 56,-10 1 7,-5 4 1,5 5 0,-5-5-103,-1 10-20,-4 4-4,-1-4-1,11 4 50,-11 0 14,-10 5 0,0 1 0,10-6-108,-10 5-15,-6-5-2,-5 1-1,5-10-104,-5 4-21,11-8-4,-11 4-1,-5-10 154,-1 5 30,22-14 7,-10 0 1,-6 0 0,0-5 0,11 1 0,5 4 0,0-14 153,-6 4 31,-4 1 7,10-1 1,10-4 28,-10 14 5,-10-9 2,10 9 0,0 0-40,5-5-8,-5 5-2,0 0 0,16-14-32,0 9-6,5 0-2,0 5 0,-5 0-30,0 0-7,16 0 0,-10 0-1,-1 0 1,0 0 1,0 0 0,1 5 0,-1-5-59,0 0-12,-5 0-2,0-5-1,11 5-124,-11 0-25,0 0-5,-6-5-1</inkml:trace>
          <inkml:trace contextRef="#ctx0" brushRef="#br0" timeOffset="3327.2878">4493-407 2217,'16'9'98,"-16"-9"21,0 0-95,0 0-24,0 0 0,-6 15 0,1-1 100,0 0 16,5 10 4,5-1 0,6 1-56,-6 4-10,-10 1-2,15-1-1,12-4-31,-12-1-5,-4 1-2,10 5 0,-1-6-13,7 1 0,-1-5 0,-10 0 0,-6-5 0,6-5 0,15 6 0,-15-11 0,-11-4 0,0 0 0,27 0 0,-6-4 0,-5-6 54,-6 1 8,1-1 2,5-9 0,11 0 0,-11-4 0,-16 4 0,0-10 0,16 1-38,-11 0-7,-10-6-2,-1 6 0,1-5-7,-6 5-2,6-1 0,-11 5 0,-5-4-8,5 4 12,5 1-12,0 4 12,-15 9-12,5 1 0,5-1 0,0 6-11,0 8-29,-6 1-5,-10 9-2,11 1 0,5 8-79,-5 6-16,-6-1-3,-5 15-736,16-1-147</inkml:trace>
        </inkml:traceGroup>
      </inkml:traceGroup>
    </inkml:traceGroup>
    <inkml:traceGroup>
      <inkml:annotationXML>
        <emma:emma xmlns:emma="http://www.w3.org/2003/04/emma" version="1.0">
          <emma:interpretation id="{E44A719A-2ECD-489B-8666-DCE97886CE5B}" emma:medium="tactile" emma:mode="ink">
            <msink:context xmlns:msink="http://schemas.microsoft.com/ink/2010/main" type="paragraph" rotatedBoundingBox="1362,11859 13584,11252 13660,12768 1437,133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59D0F7-3559-4303-B86F-E0510C8FDE60}" emma:medium="tactile" emma:mode="ink">
              <msink:context xmlns:msink="http://schemas.microsoft.com/ink/2010/main" type="line" rotatedBoundingBox="1362,11859 13584,11252 13660,12768 1437,13375"/>
            </emma:interpretation>
          </emma:emma>
        </inkml:annotationXML>
        <inkml:traceGroup>
          <inkml:annotationXML>
            <emma:emma xmlns:emma="http://www.w3.org/2003/04/emma" version="1.0">
              <emma:interpretation id="{E1CAF9C3-A6E8-4C12-B7E0-456A03BD9313}" emma:medium="tactile" emma:mode="ink">
                <msink:context xmlns:msink="http://schemas.microsoft.com/ink/2010/main" type="inkWord" rotatedBoundingBox="1362,11859 4373,11709 4449,13225 1437,13375"/>
              </emma:interpretation>
              <emma:one-of disjunction-type="recognition" id="oneOf2">
                <emma:interpretation id="interp10" emma:lang="en-AU" emma:confidence="0">
                  <emma:literal>(Assist</emma:literal>
                </emma:interpretation>
                <emma:interpretation id="interp11" emma:lang="en-AU" emma:confidence="0">
                  <emma:literal>(artist</emma:literal>
                </emma:interpretation>
                <emma:interpretation id="interp12" emma:lang="en-AU" emma:confidence="0">
                  <emma:literal>(Insight</emma:literal>
                </emma:interpretation>
                <emma:interpretation id="interp13" emma:lang="en-AU" emma:confidence="0">
                  <emma:literal>('Assist</emma:literal>
                </emma:interpretation>
                <emma:interpretation id="interp14" emma:lang="en-AU" emma:confidence="0">
                  <emma:literal>(tonight</emma:literal>
                </emma:interpretation>
              </emma:one-of>
            </emma:emma>
          </inkml:annotationXML>
          <inkml:trace contextRef="#ctx0" brushRef="#br0" timeOffset="5132.6664">-2145 1689 1800,'0'0'80,"0"0"16,0 0-77,0 0-19,0 0 0,0 0 0,0 0 100,0 0 16,0 0 3,-11 5 1,11 4-65,0 1-13,0 9-2,0-5-1,0 0-22,6 10-4,-6 9-1,5 0 0,0-5-12,6 5 0,-11-4 0,11 4 0,-6-5 0,0 5 0,1-4 8,-6-1-8,10-9 0,-10-5 0,6 0 8,-6-14-8,0 0 0,0 0 0,0 0 0,0 0-10,-6-9-3,1-5-1,5 0 0,-5-5 0,5-5 3,-6 0 1,6 1 0,-5-1 0,0 0 10,5-4 0,0 0 0,-11 4 0,11 0 0,0 1 0,0 4 0,11-5 0,-11 5 0,0 5 0,0 0 8,5 0-8,0 4 17,1-4-1,-1 9 0,-5 5 0,0 0 8,5-5 2,6 1 0,-6-1 0,6 5 2,0 5 1,-6-1 0,6 6 0,-1-1-17,1 1-4,0 4-8,-1 0 12,1 5-12,-1-5 9,1 5-9,-6 0 8,6 0-8,0-5 0,-11 5 0,5-5 0,0 1 0,1-1 0,-1 5 0,0-5 8,-5 0-8,0 10 0,0-5 0,0 0 0,0 0 8,6-1-8,-12-3 8,6-6-8,0 1 0,0-10 0,0 0 0,0 0 0,0 0-110,0 0-14,0 0-4,0 0 0,0 0-24,16-5-6</inkml:trace>
          <inkml:trace contextRef="#ctx0" brushRef="#br0" timeOffset="5402.0048">-2129 1897 1267,'0'0'112,"0"-5"-89,0-4-23,0 9 0,0 14 107,0 0 17,0-14 3,0 10 1,11-1 0,-11-9 0,5 5 0,0 0 0,-5-5-52,16 0-9,0 0-3,-5 0 0,5 0-51,5 4-13,-5-4 0,0 0 0,5-4-100,-5-6-22,6 10-5,-1-4-513,0-1-102</inkml:trace>
          <inkml:trace contextRef="#ctx0" brushRef="#br0" timeOffset="6322.6517">-2384 1367 1562,'-6'-19'34,"6"19"7,0 0 2,0 0 1,0 0-35,0 0-9,-10 5 0,10-5 0,0 0 118,0 0 22,0 14 4,0 0 0,0 1-43,0 4-9,0-5-1,0 9-1,10 6-34,-10 4-8,0-5 0,0 5-1,6 1-27,-6-1-6,10 0-1,-10 14 0,6-9-13,-1 5 0,0-6 8,6 6-8,0-5 0,-6-5 0,5 5-12,1 0 12,0-1-60,-1 1-4,1-5-2,0 5-1028</inkml:trace>
          <inkml:trace contextRef="#ctx0" brushRef="#br0" timeOffset="5996.4838">-1687 1765 1440,'-5'-10'64,"5"10"12,-6-5-60,1 1-16,5 4 0,0 0 0,0 0 213,0 0 40,0 0 8,0 0 2,0 0-149,0 0-30,11 19-5,-6 0-2,6 0-45,-1-5-10,-4 5-2,-1 4 0,5 1-20,-4 0 9,4-10-9,-4 0 0,4 5 0,-10-5 0,6 0 0,-1-4 0,-5-1 0,5 1 0,-5-10 0,0 0 0,0 0-16,0 0 0,0 0 0,0 0 0,0 0-6,-5 0-2,-6-10 0,1-4 0,4 5 13,-4-6 3,-1-8 0,6 4 0,-6-5 8,11 0 0,-10 1 0,4-1 0,1 5 0,0 0 0,5 0 8,5 0-8,-5 1 12,5-1-3,11 4 0,-10-3 0,4 3 12,1 6 3,5-1 0,-6 1 0,6-1-1,-5 6 0,0-1 0,-1 5 0,6 0-9,-5 5-2,-11-5 0,5 4 0,-5-4-12,11 10 11,-11-1-11,11 6 10,-11-1-10,0 0 0,-6 0 0,6-4 0,0-10-29,-5 14-2,5 5 0,0-10 0,0-9-7,-11 10-2,11-1 0,0-9 0,-5 14 12,5-14 3,0 0 0,0 0 0,5 10 5,-5-10 0,0 0 1,0 0 0,11 5 19,-11 4 17,16-4-3,-5 4-1,-1-9-5,6 0-8,-5 0 11,5 0-11,0 10 43,0-6 1,0 6 1,-11-5 0,11 4-24,0-4-5,-16-10 0,11 5-1,-11 0 18,0 9 4,5 6 1,-5-1 0,0 0-10,0-4-3,0 4 0,0 0 0,-5-5-14,-1 6-3,1-1-8,-16 0 12,5 0-12,0-4 0,-6 4 0,6-5 0,-10 1-36,-1-1 0,-5-4 0,-5 0 0,0 4-123,-6-4-25,-5-10-4,6 0-873</inkml:trace>
          <inkml:trace contextRef="#ctx0" brushRef="#br0" timeOffset="6667.7123">-1149 1448 1630,'0'0'72,"0"0"16,0 0-71,0 0-17,10 9 0,6 5 0,-16-4 112,5 4 20,1 0 3,-6 5 1,5 0-43,0 5-8,1-5-1,4 9-1,-10-9-15,6 5-4,-1-1 0,0 1 0,-5 4-64,0 5-14,6 1-2,-6-1-1,0 0 27,0 0 6,5 0 0,0 5 1,-5 0-36,11 0-7,0-5-2,-11 5 0,0-5-108,5 0-23,-5-10-4</inkml:trace>
          <inkml:trace contextRef="#ctx0" brushRef="#br0" timeOffset="4275.1855">-2645 1348 1202,'0'0'53,"0"0"11,0 0-51,0 0-13,0 0 0,0 0 0,0 0 140,0 0 24,0 0 6,0 0 1,0 0-22,0 0-4,0 0-1,0 0 0,0 0-36,0 0-7,0 0-1,0 0-1,0 0-45,0 0-9,0 0-1,-11 10-1,11-1-19,0 1-3,-5 4-1,5 0 0,0 5-20,0 0 0,0 0 0,0 9 0,0 1 0,5-6-13,-5 1 1,0 0 1,11 9 11,-11 0 16,0 5-4,0 0-1,0-5-11,0 0 0,-11-5 0,11 10-11,11 0 11,-11 4 0,0 11-9,0-1 9,0 4 0,5 20-11,11-5 11,5-5-8,-5-14 8,16 0 0,-10-14 0,10 0 0,5-10-102,-11 1-18,1-10-4</inkml:trace>
          <inkml:trace contextRef="#ctx0" brushRef="#br0" timeOffset="8463.4545">-2028 1173 1324,'0'0'118,"0"0"-94,0 0-24,0 0 0,0 0 136,0 0 24,0 5 4,11 0 0,0-1-20,-1 1-4,1 0 0,5 0-1,5-1-60,0-4-12,6 5-3,0-5 0,-1 5-4,-10-5 0,11 0-1,-1 0 0,1 5-43,5-5-16,-5 4 11,-1 1-11,1-5 0,-1 0-12,-4 0 1,4 0 0,-10 0-194,0 0-39,11-5-8,-6 1-2</inkml:trace>
          <inkml:trace contextRef="#ctx0" brushRef="#br0" timeOffset="8688.3774">-1559 1012 2163,'0'0'48,"0"0"9,0 0 3,0 0 0,0 0-48,10 10-12,1-1 0,5-4 0,-11 0 60,6 0 8,0 4 3,-1 0 0,1-4 10,5 5 3,-6-6 0,1 6 0,0-1-44,-1 1-8,1 4-1,0 0-1,-1-4-13,-4-1-2,-1 1-1,-5-10 0,5 9 1,-5-9 0,0 0 0,0 9 0,0-9-24,-5 15-5,0-11-1,-6 6 0,6-5 5,-11 4 1,0-9 0,5 5 0,0-1-198,-5-4-39</inkml:trace>
          <inkml:trace contextRef="#ctx0" brushRef="#br0" timeOffset="7765.7138">-851 1230 1497,'0'0'66,"0"0"14,0 0-64,0 0-16,10-5 0,-4 5 0,4 5 157,-10-5 28,11 5 6,-1-5 1,1 9-52,5-4-9,0 0-3,-5 4 0,5 1-57,0-1-12,-6-4-3,6 9 0,-5 14-3,0 6-1,5-1 0,-6 0 0,1 5-24,-1-5-6,-4 5-1,10 9 0,-6-5-12,1-4-9,0 5 12,-6-5-12,0 4 8,1-4-8,-6 0 0,0 0 0,0-5 0,0 5 0,0-5 0,-6 5 0,1 4-22,0-4-5,-6 0-1,6 5 0,-1-5-28,-10-5-7,6 0-1,-1-5 0,6-4-183,-11-10-37</inkml:trace>
          <inkml:trace contextRef="#ctx0" brushRef="#br0" timeOffset="8158.3908">-543 1126 2188,'0'0'48,"0"0"11,0-5 1,6-4 1,-6 9-49,5-10-12,6 1 0,-6-1 0,0 1 105,6 4 19,-6-9 3,6 9 1,-1-4-52,-4-1-9,10 1-3,-16 9 0,0 5 0,0-5 0,0 0 0,0 0 0,5 14-102,0 0-21,-5 0-4,0-4-1,0 4 52,-5 5 12,0-5 0,5 0 0,0 5 0,0-5 0,0-4 0,0 4 0,0-14 0,0 5 0,0 4 0,0-9 0,5 10-23,-5-10-1,0 0-1,0 0 0,11 9 25,-1-4 0,-4-1 0,4 1 0,1 0 15,0-5 8,5-5 1,-6 5 1,6-5-25,-5 1 0,5-1 0,5 0 0,-10 1-200,5-6-44,-16 10-10,0 0-2</inkml:trace>
          <inkml:trace contextRef="#ctx0" brushRef="#br0" timeOffset="9211.3745">37 1784 979,'0'28'87,"0"-28"-70,0 0-17,0 0 0,0 0 197,11-5 36,10 1 7,1 4 2,-12-5-95,17 5-19,-16 0-4,10 0-1,0-5-51,-5 5-9,5-5-3,-5 5 0,0-4-40,6 4-8,-12 0-1,17-5-1,-16 0-43,5-4-9,-6 9-2,1 0-1043</inkml:trace>
          <inkml:trace contextRef="#ctx0" brushRef="#br0" timeOffset="9293.1486">250 1476 1843,'0'0'81,"0"0"18,0 0-79,0 0-20,0 0 0,0 0 0,-5 10 140,5-6 25,-5 10 5,-1 1 1,6-1-86,6 9-17,-6 1-3,0 0-1,5-1-44,0 1-8,-5 0-3,6-1 0,-1 6-9,6 9 0,-6-5-10,6 5 10,-6-10-158,11 0-26,-5 20-4,5-20-2</inkml:trace>
        </inkml:traceGroup>
        <inkml:traceGroup>
          <inkml:annotationXML>
            <emma:emma xmlns:emma="http://www.w3.org/2003/04/emma" version="1.0">
              <emma:interpretation id="{F8136000-F47A-4FCF-B319-D43927BB1B9D}" emma:medium="tactile" emma:mode="ink">
                <msink:context xmlns:msink="http://schemas.microsoft.com/ink/2010/main" type="inkWord" rotatedBoundingBox="4972,11868 8194,11708 8256,12954 5034,13114"/>
              </emma:interpretation>
              <emma:one-of disjunction-type="recognition" id="oneOf3">
                <emma:interpretation id="interp15" emma:lang="en-AU" emma:confidence="0">
                  <emma:literal>(Tell's</emma:literal>
                </emma:interpretation>
                <emma:interpretation id="interp16" emma:lang="en-AU" emma:confidence="0">
                  <emma:literal>(tell's</emma:literal>
                </emma:interpretation>
                <emma:interpretation id="interp17" emma:lang="en-AU" emma:confidence="0">
                  <emma:literal>(Tell's.</emma:literal>
                </emma:interpretation>
                <emma:interpretation id="interp18" emma:lang="en-AU" emma:confidence="0">
                  <emma:literal>(lea's):</emma:literal>
                </emma:interpretation>
                <emma:interpretation id="interp19" emma:lang="en-AU" emma:confidence="0">
                  <emma:literal>(kilt</emma:literal>
                </emma:interpretation>
              </emma:one-of>
            </emma:emma>
          </inkml:annotationXML>
          <inkml:trace contextRef="#ctx0" brushRef="#br0" timeOffset="9877.2133">1075 1344 1036,'0'0'92,"0"0"-73,-5 4-19,-6-4 0,11 0 243,-5 0 45,-6 0 8,1 0 3,10 0-130,-11 0-25,-5 10-6,11-5-1,-6 4-67,6 5-14,-6-4-2,6 9-1,-6 4-25,6 1-4,0 14-2,-1-5 0,6 5-14,0-5-8,0 9 10,6 1-10,-1 0 10,6-10-10,-6 14 10,6-4-10,5 4 0,0 5 8,5-5-8,-11 1 0,6-1 0,11 10 0,-6-10 0,6-9 0,-6-10 0,1-4-12,4-10 3,1-9 0,5-5-169,0-10-34,0-4-6</inkml:trace>
          <inkml:trace contextRef="#ctx0" brushRef="#br0" timeOffset="10258.6655">1485 1448 2026,'-5'33'44,"0"-10"10,-1-13 2,6-10 1,0 0-45,0 0-12,0 0 0,0 0 0,0 0 106,0 0 19,6 14 4,-6 5 1,-6 5-18,6-5-4,-5 0-1,5 4 0,0 1-86,5 0-21,-5-1 0,6 6 0,4-6 0,-4 1 0,-1 4 0,-5-4 0,5 0 0,1-1 0,10 6 0,-11-6 0,6 6-47,-1-6-13,1 1-4,5 4 0,0 1-155,5-10-31</inkml:trace>
          <inkml:trace contextRef="#ctx0" brushRef="#br0" timeOffset="10955.2207">1884 1618 460,'0'0'20,"0"0"5,0 0-25,0 0 0,0 0 0,0 0 0,0 0 322,0 0 59,0 0 12,0-5 3,-10-4-209,10 9-42,0 0-8,0 0-1,-11 0-53,11 0-11,-10 0-1,-1 9-1,6 1-27,-6-1-6,6-4-1,-1 9 0,1 0-19,0 1-4,5-1-1,-6 5 0,1 0-12,5-5 0,0 5 0,0 4 0,0-8 0,5 3 0,1 6 0,4 0 0,1-5 0,0 0 0,-1-5 0,6 5 0,5-10-16,-5 5 4,0-9 1,0 0 0,11-5-44,0-5-9,-6-4-1,0 4-709,0-5-142</inkml:trace>
          <inkml:trace contextRef="#ctx0" brushRef="#br0" timeOffset="11856.9774">1794 1216 1926,'0'0'85,"0"0"18,0 0-83,0 0-20,11-10 0,-11 10 0,0 0 118,16 0 19,0-4 4,0 4 1,5 0-66,0-5-14,-5 5-2,5 0-1,6 0 16,-6 0 3,6 0 1,0 0 0,-1 0-79,1 0-8,-1 0-6,1 0-1,5 5 15,-11-5 0,1 0 0,4-5 0,-5 5-23,1 0-1,-6-5-1,0 0 0,5 1-211,-5-6-41,-5 6-9,-1-6-666</inkml:trace>
          <inkml:trace contextRef="#ctx0" brushRef="#br0" timeOffset="11370.8727">2183 1594 1728,'-22'5'38,"22"-5"8,0 0 2,0 0 0,0 0-39,-5 10-9,0-1 0,-1 5 0,6-14 119,0 14 21,6 1 5,-6 4 1,5-5-94,0 5-18,-5 4-4,6-4-1,4-5-17,-4 5-3,4-4-1,-4 3 0,-1-3-8,0-1 0,1-5 0,-6-9 8,0 0-8,0 0 12,0 0-12,0 0 12,0 0-12,0 0 0,0 0 0,0 0 0,0 0-17,5-4 1,-5-11 0,0 6 0,0-5 0,-5 0 0,-1-10 0,6 5 0,0 0 7,0-5 9,0-4-13,0 0 5,0-6-12,0 6-1,0 0-1,6 4 0,-12 0 42,6 1 9,0-1 2,6 5 0,-1 5 1,0 4 1,0 1 0,-5 9 0,0 0 24,0 0 5,11 5 1,0 4 0,-11-9-32,10 14-7,1 5 0,0 10-1,5-1-36,0 0-7,5 6-2,-5-1 0,5-5 22,-5 1 0,-5-1 0,5 5 0,0-9 0,-6-1 0,1 1 0,0-5 0,-6 5 0,6-6 0,-6-3 0,0 4 0,1 0-209,-6-10-38,0-9-7,0 14-2</inkml:trace>
          <inkml:trace contextRef="#ctx0" brushRef="#br0" timeOffset="11561.2652">2241 1774 806,'0'0'36,"0"0"7,0 0-35,0 0-8,0 0 0,0 0 0,0 0 266,0 0 51,0 0 11,5 0 1,11 0-176,-16 0-35,11 0-7,0 0-2,5 0-41,5-5-8,0 5-1,1-4-1,-12 4-40,11-5-8,6 0-2,-11-4 0,0 4-52,-5-4-10,10-1-2,-10 1-1054</inkml:trace>
          <inkml:trace contextRef="#ctx0" brushRef="#br0" timeOffset="12326.5665">2321 1008 1263,'0'0'56,"0"0"12,0 0-55,0 0-13,0 0 0,0 0 0,0 0 137,0 0 25,0 0 5,0 0 1,0 0-64,0 0-13,5 14-3,6-5 0,-6 1-27,6-1-5,5-4-2,5 9 0,-5-4-21,0 4-4,5 0-1,-5-5 0,6 6-8,-6-1-1,0 0-1,-6 0 0,6-4-2,-5-1-1,-6 5 0,6 1 0,-6-6 4,0 0 1,-5-9 0,0 15 0,-5-6-5,5-9-1,-5 10 0,-6-6 0,1 6-14,-6-5 9,5-1-9,0 1 8,-5 0-40,6-1-8,-6-4-1,5 0-1,11 0-54,-16-4-10,5-1-2,1 0-592,10 5-119</inkml:trace>
          <inkml:trace contextRef="#ctx0" brushRef="#br0" timeOffset="12449.964">2869 1178 979,'0'5'87,"0"-5"-70,-5 4-17,5-4 0,0 0 221,0 10 41,0-1 8,-5 1 2,5-10-116,5 14-22,-5-5-5,5 6-1,-5 8-20,6 1-5,-1 0-1,-5 4 0,0 0-61,0 1-12,11 4-2,-1 5-1,-5 4 6,1-4 2,-1 0 0,6 0 0,-1-5-25,1 0-9,-11 0 0,16-4 9,5-6-21,-5-8-4,-10-1 0,-1 5-1,11 4-55,-5-4-10,5 0-2,-11-9-740,-5 4-147</inkml:trace>
          <inkml:trace contextRef="#ctx0" brushRef="#br0" timeOffset="12842.8689">3178 1102 979,'0'0'43,"0"0"9,16 10-41,-11-6-11,-5-4 0,0 0 0,6 10 299,4-1 57,1 1 12,-1-1 3,-4 1-191,10 4-39,0 0-7,0 0-2,-11 10-53,11 0-11,0-1-3,5 10 0,-10 5-27,5 0-6,0 0 0,0 0-1,10 4-18,-15 6-3,-6-6-1,11 6 0,0-15-9,-5 0 8,-6 5-8,1-5 8,-1 0-8,0 5 0,-5-5 9,0 0-9,-5-5 0,0 1 0,5-1 0,-6 5 0,-4-9-35,-1-5-1,11 0-1,-5-10 0,-11 1-152,10-10-31,-10-5-5</inkml:trace>
          <inkml:trace contextRef="#ctx0" brushRef="#br0" timeOffset="13166.6039">3492 975 2268,'0'0'100,"0"0"21,0 0-97,0 0-24,16-5 0,0 0 0,-16 5 124,11-5 20,-1 1 4,6-1 1,-5 5-51,-11 0-10,0 0-3,10 0 0,6 5-77,-16-5-8,0 0-16,0 14 4,6 0 2,-6 5 0,-6 0 0,-4 0 0,4-5-26,1 10-6,5-5-1,0-5 0,-11 5-37,11 0-8,6-10-2,-6-9 0,0 0 28,0 0 6,0 0 0,10 10 1,6-6 36,0-4 7,-16 0 2,16 5 0,6-5 10,-6-5 0,-11 5 0,11-9-687,0 4-140</inkml:trace>
          <inkml:trace contextRef="#ctx0" brushRef="#br0" timeOffset="13636.2668">3886 1646 2358,'0'0'52,"0"0"10,0 0 2,0 0 3,0 0-54,0 0-13,0 0 0,11 5 0,10-5 68,-5 0 10,-16 0 2,16 0 1,16 0-13,-11 0-4,-21 0 0,16 0 0,5 0-64,1 0 0,-12 0-8,-10 0-1,0 0-111,0 0-23,11 5-4</inkml:trace>
          <inkml:trace contextRef="#ctx0" brushRef="#br0" timeOffset="13825.1634">3907 1821 2286,'27'-4'101,"-27"4"21,-11-5-98,11 5-24,11 0 0,10 0 0,0-5 86,-5 5 12,0 0 2,11-4 1,5 4-36,-6-5-7,-10 5-2,6-5 0,4 0-192,-4 1-38</inkml:trace>
        </inkml:traceGroup>
        <inkml:traceGroup>
          <inkml:annotationXML>
            <emma:emma xmlns:emma="http://www.w3.org/2003/04/emma" version="1.0">
              <emma:interpretation id="{99F542E5-7CF5-4A0E-8CD9-E969C8E70A91}" emma:medium="tactile" emma:mode="ink">
                <msink:context xmlns:msink="http://schemas.microsoft.com/ink/2010/main" type="inkWord" rotatedBoundingBox="8704,11755 13580,11350 13671,12441 8795,12846"/>
              </emma:interpretation>
              <emma:one-of disjunction-type="recognition" id="oneOf4">
                <emma:interpretation id="interp20" emma:lang="en-AU" emma:confidence="0">
                  <emma:literal>(rostro</emma:literal>
                </emma:interpretation>
                <emma:interpretation id="interp21" emma:lang="en-AU" emma:confidence="0">
                  <emma:literal>(rostro's</emma:literal>
                </emma:interpretation>
                <emma:interpretation id="interp22" emma:lang="en-AU" emma:confidence="0">
                  <emma:literal>(rostro,</emma:literal>
                </emma:interpretation>
                <emma:interpretation id="interp23" emma:lang="en-AU" emma:confidence="0">
                  <emma:literal>(rostro)</emma:literal>
                </emma:interpretation>
                <emma:interpretation id="interp24" emma:lang="en-AU" emma:confidence="0">
                  <emma:literal>front crop</emma:literal>
                </emma:interpretation>
              </emma:one-of>
            </emma:emma>
          </inkml:annotationXML>
          <inkml:trace contextRef="#ctx0" brushRef="#br0" timeOffset="16953.596">4934 1159 1994,'0'0'44,"-5"-5"8,5 10 3,-5-5 1,-1 0-44,-4 0-12,-1 0 0,1 5 0,4-5 96,-10 5 16,0-1 4,0 1 1,6 0-56,-1-1-11,0 6-2,6-1-1,-11 6-15,0-1-4,5 0 0,-4 5 0,-7 5-16,12-1-3,4 10-1,1 0 0,0 1-20,5 3-5,0 6-1,5-10 0,6-5 18,-6 6 0,0-6 0,6 5 0,5 10 0,0-10 0,0-5 0,5 5 0,11-4 0,-5-1 0,-1-4 0,1-1 0,5-4-114,-6 0-19,1-5-4</inkml:trace>
          <inkml:trace contextRef="#ctx0" brushRef="#br0" timeOffset="17404.8564">5179 1689 1623,'0'0'72,"0"0"15,0 0-70,6 14-17,-6-14 0,0 0 0,0 0 136,10 10 23,-4-1 5,4-4 0,1 0-86,0-1-18,4 6-3,1-6-1,-5 1-8,5 5-1,-5-6-1,5 1 0,-6 0-37,6-5-9,-5 0 0,0 0 0,-1 0 0,-10 0 0,11-10 0,0 1 0,-1-1 12,-4-4 6,-6 0 2,0 0 0,-6 0-56,1-5-10,0 0-2,-1-5-1,1 5 25,0-9 4,-1-1 2,-4 1 0,-1 0 5,0-1 1,6 1 0,-6 4 0,1 1 12,4-1 0,1 0 0,0 1 0,-1-1 16,1 5 0,5 5 0,0 0 0,0 4 8,0 1 2,0 9 0,11-5 0,-6-4-2,0 4-1,6-5 0,5 10 0,-5-4-6,5-1-1,5 5 0,0 0 0,6-5-16,-6 5 0,0 5 0,6-5-9,0 0 38,5 5 8,-1-5 2,1-5 0,6 5-24,-1-5-5,-5 5-1,0 5 0,-6-5-9,1 0 0,-6 5 0,1-5 8,-1 0-8,0 0-12,-5 0 2,-5 0 1,-1 0-26,-10 0-5,11 4 0,-11-4-1163</inkml:trace>
          <inkml:trace contextRef="#ctx0" brushRef="#br0" timeOffset="17635.6453">5563 1344 1875,'-22'28'83,"17"-19"17,5 6-80,0-6-20,-11-4 0,11 0 0,0-5 155,0 0 26,0 9 6,0 0 1,11-4-82,-6 9-16,1 5-3,-1 5-1,0 0-56,1-1-11,4-4-3,-4 0 0,4 5-16,-5-5 0,1-5 0,-1 0-9,0 0-50,1 1-9,4-1-3,-4-5 0,-6-9-153,0 0-32</inkml:trace>
          <inkml:trace contextRef="#ctx0" brushRef="#br0" timeOffset="17928.5452">5770 1438 1728,'0'0'76,"0"0"16,0 0-73,0 0-19,0 0 0,0 0 0,-11 14 128,6 1 21,5 4 5,-5-1 1,5-3-64,5-1-13,-5 0-2,5 5-1,6 0-35,0 0-6,-1-10-2,6 5 0,0 1-22,0-1-10,0-5 8,0 1-8,0-10 8,6 5-8,-7-5 0,7-5 8,-12 5-16,6-5-4,0-4-1,0-1 0,-10-4 46,4 0 10,-4-5 1,-1 5 1,6 4-19,-11-4-4,0-5-1,-6 5 0,1 0-21,5-1 0,-11 1 0,1-5 0,-1 0 25,0 5 7,-5-5 2,0 5 0,0 5-54,0-1-12,-5 5-1,5 1-1,-5-1 13,0 5 2,5 0 1,0 5 0,0-5-138,5 4-27,0-4-5,1 0-873</inkml:trace>
          <inkml:trace contextRef="#ctx0" brushRef="#br0" timeOffset="18182.8664">6074 1036 1695,'0'0'75,"0"0"16,0 0-73,10 5-18,6 0 0,0-5 0,-11 9 113,11-4 19,6-1 4,-6 1 1,0 5-7,5-1-2,0 5 0,1-4 0,-1 4-47,0-5-9,-5 6-3,5 8 0,6 1-59,-11 0-10,0-1 0,0 10-10,0 0 38,0 5 8,-6 0 2,-4 5 0,-1-1-28,-5-4-10,5-5 0,-5 5 9,-5-9-17,0-1-4,-6-4-1,0 4 0,1-4-63,-1-5-13,1-1-3,-6-3-1140</inkml:trace>
          <inkml:trace contextRef="#ctx0" brushRef="#br0" timeOffset="18476.9494">6350 946 1670,'0'0'148,"6"-5"-118,4 1-30,-4-1 0,-6 5 202,16-10 34,-6 6 8,6 4 0,-5-5-92,5 0-18,-11 5-4,6-4-1,-11 4-66,10 0-14,-10 0-2,0 0-1,11 9-31,-6-4-7,-5-5 0,6 14-8,-6-5-8,5 6-9,-5-1-2,-5 0 0,5 0-31,5-4-6,-5-1-2,5 1 0,-5-10 0,6 14 0,4-5 0,1 1 0,-6-6 23,-5-4 5,11 5 1,5-5 0,-5 5 29,5 0-9,-11-5 9,11 0 0,-6 0 0,1-5 0,5 5 0,-5 0-8,-1-5-123,6 5-24,-5 0-5</inkml:trace>
          <inkml:trace contextRef="#ctx0" brushRef="#br0" timeOffset="18708.5851">6877 1292 2268,'6'-10'100,"4"5"21,-4 1-97,4 4-24,-10 0 0,11 0 0,5-5 127,0 5 20,0-5 4,0 5 1,0 0-83,0 5-16,0-10-3,0 5-1,0 0-37,-6 0-12,12 0 8,-12 0-8,1 0-91,-1 0-21,6 0-5,-5 5-1099</inkml:trace>
          <inkml:trace contextRef="#ctx0" brushRef="#br0" timeOffset="18889.7524">7037 1055 1209,'0'-9'108,"0"9"-87,0 0-21,0 0 0,0 0 344,0 0 64,0 0 12,0 0 4,0 14-244,0 0-49,5 0-10,1 10-1,-6-5-69,10 9-14,-4-4-2,-1 14-1,0-5-34,1 5 0,-1-5 0,11 0 0,-6-5-125,-4-4-19,-1 4-4,0 1-1</inkml:trace>
          <inkml:trace contextRef="#ctx0" brushRef="#br0" timeOffset="19332.872">7899 1046 2127,'0'0'47,"0"0"9,0 0 3,0 0 1,-10-10-48,10 10-12,0 0 0,0 0 0,-6-9 118,-4 4 22,10 5 4,-11-5 0,11 5-36,-5 0-7,-6 0-1,0 0-1,1 5-56,-1 4-11,6-4-3,-6 9 0,6 5-29,-1 5 0,1-1 0,0 6 0,0 4 0,5 0 0,5 5 0,0 5 0,6-1 0,-1 1-8,6-5-1,0 4 0,11 1-37,-6-10-7,11 5-2,-5-10 0,-6 5-58,0-9-12,1-5-3,4-10-648,1 5-131</inkml:trace>
          <inkml:trace contextRef="#ctx0" brushRef="#br0" timeOffset="20004.9564">8155 1471 2188,'0'0'48,"0"0"11,0 0 1,0 0 1,5 10-49,6 4-12,-1-5 0,1 1 0,0-1 82,5 1 14,0-1 2,-6 5 1,1-4-48,0-1-10,4 1-1,-4-5-1,-6 4-39,6-9-8,-6 0-2,11 5 0,-16-5 29,0 0 5,6-10 2,4 1 0,-4-1-42,-6-4-8,0 0-1,0 0-1,0-10 26,-6 5 0,6-4 0,-5-1 0,0-4 0,-6 4 0,6-4 0,-6 4 0,6-5-56,-6 6-7,0-1-1,1-4 0,5-1 52,-6 6 12,6-1 0,-1 0 0,1 1 0,0-1 0,5 10 0,-6 0 0,6 0 43,6 4 11,-6 10 2,5-9 1,-5 9-40,5-5-8,6-5-1,5 6-8,-6 4 58,6-5 5,0 5 1,0 0 0,6 0-52,4 0-12,-4 5 0,-1-5 0,0 0 0,6 4 0,-6-8 0,11 4 0,-5 0 54,-1 0 8,1 0 2,5 0 0,-11 0-64,0 0-18,-10-5-1,5 5 0,5 0 19,-5 0 0,0-5 0,0 5 0,0 0-36,-5 0-9,-11 0-3,0 0 0,0 0-165,0 0-34,0 0-6</inkml:trace>
          <inkml:trace contextRef="#ctx0" brushRef="#br0" timeOffset="20009.9423">8506 1263 2066,'0'0'92,"0"0"18,0 0-88,0 5-22,-5 4 0,5 1 0,0-1 146,5 5 25,-5 1 5,0-1 0,5 5-79,-5 23-16,6-4-3,-1-19-1,0 0-52,-5-5-10,6 5-3,4 0 0,-4 0-12,-1 0 0,0-5-9,1 0 9,4-4-85,1-1-11,-11-9-3,11 0-732,5 0-146</inkml:trace>
          <inkml:trace contextRef="#ctx0" brushRef="#br0" timeOffset="20293.6355">8719 1216 403,'0'0'36,"0"0"-36,0 0 0,0 0 0,0 0 366,-5 9 66,-1 5 14,1-4 2,0 4-218,-1 5-44,12 0-9,-6 0-1,0 0-111,0 0-21,10 0-5,-4 0-1,-1-5-10,6 5-1,5-5-1,-6 5 0,-4-5-26,4-4 0,-4 4 0,4-5 0,11 1 0,-5-6 0,0-4 0,-5 0 0,0-4 0,-1-6 0,1 1 0,0-1 0,-1-4 49,-4-5 5,-6 0 1,0 0 0,5 0-37,-5 5-7,-5 0-2,5 0 0,-6-5 44,1 5 9,-6-5 2,1 0 0,-1 0-64,-5-5-24,-11 1 0,11 8 1,6 1-14,4 5-3,-4-1-1,-1 6 0,-5 4-11,0 0-1,6 0-1,-1 0 0,6 4-158,5-4-32,0 0-7</inkml:trace>
          <inkml:trace contextRef="#ctx0" brushRef="#br0" timeOffset="20573.7845">8958 790 2419,'0'0'53,"6"0"11,-1-5 3,6 1 1,-6-1-55,6 0-13,-1 5 0,1 5 0,5-5 105,-5 9 19,-1-4 3,6 4 1,6 1-52,-6 9-9,-1 0-3,1 4 0,0-4-50,0 10-14,0-1 0,0 5 0,0 0 16,0 5-1,-5 0-1,0 0 0,5-5-14,-11 5 11,11 4-11,-11 1 10,0 0-10,-5 4 0,6-4 9,-6-6-9,-6 1 0,1 0 0,5-5-12,-5-4 4,0-6-58,-6 1-11,6-5-3,-6-5-810,6-4-162</inkml:trace>
          <inkml:trace contextRef="#ctx0" brushRef="#br0" timeOffset="20860.3678">9214 601 1555,'0'0'68,"0"0"16,0 0-68,11-5-16,-1 0 0,1 1 0,-6-1 256,6 5 47,-11 0 9,11 0 3,-11 0-184,10 0-37,-10 0-7,11 9-2,-11-9-52,10 10-10,-10 9-3,6-5 0,-1 0-20,0 5 0,1-5 0,-6 5 0,0 0-9,5-5-7,0 0 0,1 1-1,-1-1-15,0-5-4,6 5 0,0-4 0,-1-5-21,1-1-5,0 6-1,-1-5 0,6-5 63,0 4 26,-5-4-2,5 0 0,0 0-38,0 0-8,-6-4-2,1 4-772,5-5-154</inkml:trace>
        </inkml:traceGroup>
      </inkml:traceGroup>
    </inkml:traceGroup>
    <inkml:traceGroup>
      <inkml:annotationXML>
        <emma:emma xmlns:emma="http://www.w3.org/2003/04/emma" version="1.0">
          <emma:interpretation id="{59F96BF5-8F39-43EE-8787-396866F3E49C}" emma:medium="tactile" emma:mode="ink">
            <msink:context xmlns:msink="http://schemas.microsoft.com/ink/2010/main" type="paragraph" rotatedBoundingBox="7990,13492 9948,13535 9934,14160 7976,1411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BC666BB-E10D-4434-92BC-2216E1F8B63C}" emma:medium="tactile" emma:mode="ink">
              <msink:context xmlns:msink="http://schemas.microsoft.com/ink/2010/main" type="line" rotatedBoundingBox="7990,13492 9948,13535 9934,14160 7976,14117"/>
            </emma:interpretation>
          </emma:emma>
        </inkml:annotationXML>
        <inkml:traceGroup>
          <inkml:annotationXML>
            <emma:emma xmlns:emma="http://www.w3.org/2003/04/emma" version="1.0">
              <emma:interpretation id="{A951C1BB-2D49-41C5-A614-34698A782B09}" emma:medium="tactile" emma:mode="ink">
                <msink:context xmlns:msink="http://schemas.microsoft.com/ink/2010/main" type="inkWord" rotatedBoundingBox="7987,13658 8440,13667 8434,13926 7981,13916"/>
              </emma:interpretation>
              <emma:one-of disjunction-type="recognition" id="oneOf5">
                <emma:interpretation id="interp25" emma:lang="en-AU" emma:confidence="0">
                  <emma:literal>=</emma:literal>
                </emma:interpretation>
                <emma:interpretation id="interp26" emma:lang="en-AU" emma:confidence="0">
                  <emma:literal>#</emma:literal>
                </emma:interpretation>
                <emma:interpretation id="interp27" emma:lang="en-AU" emma:confidence="0">
                  <emma:literal>E</emma:literal>
                </emma:interpretation>
                <emma:interpretation id="interp28" emma:lang="en-AU" emma:confidence="0">
                  <emma:literal>¥</emma:literal>
                </emma:interpretation>
                <emma:interpretation id="interp29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21834.3956">3928 2867 1861,'16'14'40,"-16"-14"9,0 0 2,0 0 2,0 0-42,0 0-11,0 0 0,0 0 0,0 0 88,0 0 15,16 5 3,0-5 1,0 0-50,0-5-9,6 5-3,-1-4 0,5 4-25,-4 0-4,-1 0-2,0 4 0,-5 1-14,6 0-15,-6-1 3,-6 1 1,1-5-93,-6 5-20,6 4-3,-11-9-1</inkml:trace>
          <inkml:trace contextRef="#ctx0" brushRef="#br0" timeOffset="21943.8631">4019 3071 1958,'0'0'87,"-5"4"17,-1 6-83,6-10-21,0 0 0,11 4 0,-6 6 107,6-5 17,0-1 3,10 6 1,5-10-52,17 5-9,-11-5-3,-16 4 0,-5-4-44,10 5-10,5-10-2,6 5 0,-5-4-138,0-1-28,-6 0-6,6 0 0</inkml:trace>
        </inkml:traceGroup>
        <inkml:traceGroup>
          <inkml:annotationXML>
            <emma:emma xmlns:emma="http://www.w3.org/2003/04/emma" version="1.0">
              <emma:interpretation id="{582F6217-89C7-48C2-BF0B-9B66D036E1E2}" emma:medium="tactile" emma:mode="ink">
                <msink:context xmlns:msink="http://schemas.microsoft.com/ink/2010/main" type="inkWord" rotatedBoundingBox="9098,13516 9948,13535 9934,14160 9085,14142"/>
              </emma:interpretation>
              <emma:one-of disjunction-type="recognition" id="oneOf6">
                <emma:interpretation id="interp30" emma:lang="en-AU" emma:confidence="0">
                  <emma:literal>20</emma:literal>
                </emma:interpretation>
                <emma:interpretation id="interp31" emma:lang="en-AU" emma:confidence="0">
                  <emma:literal>200</emma:literal>
                </emma:interpretation>
                <emma:interpretation id="interp32" emma:lang="en-AU" emma:confidence="0">
                  <emma:literal>20S</emma:literal>
                </emma:interpretation>
                <emma:interpretation id="interp33" emma:lang="en-AU" emma:confidence="0">
                  <emma:literal>20s</emma:literal>
                </emma:interpretation>
                <emma:interpretation id="interp34" emma:lang="en-AU" emma:confidence="0">
                  <emma:literal>2</emma:literal>
                </emma:interpretation>
              </emma:one-of>
            </emma:emma>
          </inkml:annotationXML>
          <inkml:trace contextRef="#ctx0" brushRef="#br0" timeOffset="22713.6238">5036 2919 1440,'0'0'128,"0"0"-103,0-9-25,0-6 0,5 1 172,0 5 28,1-5 7,-1 4 1,0-4-76,6 9-14,-1 0-3,1-4-1,0 0-44,5 4-9,0 0-1,-6 5-1,6 5-25,0 0-5,0 4-1,0 10 0,-5 0-28,0 0-8,4 9-1,-9-4 0,10 4 9,-11-4 0,-5 4 10,5 1-10,-5 4-43,0 0-14,-5 0-3,0 0-1,-1 0-37,1 5-7,-6-14-2,6-1 0,-5 1-13,-1-5-2,0-10-1,1-4 0,-1 5 40,-5-6 8,5-4 2,1-4 0,-1-6 84,-5 1 17,0-1 3,5-4 1,1 0 31,4 0 6,-4 0 2,5-1 0,5 1 25,-6 5 6,6-6 1,6 1 0,-6 5-11,0 9-3,5-10 0,5 1 0,1 9-68,0-5-13,5 5-8,0 0 8,0 0 4,0 5 2,5 0 0,0-1 0,1 1-26,-1 0-4,-5 9-2,5-9 0,0 4 18,-5-4 0,6 4 0,-1-4 0,-5 5 0,5-1 0,-5-4 0,5 4 0,-10-4-49,5 4-7,-5-9 0,-11 0-1065</inkml:trace>
          <inkml:trace contextRef="#ctx0" brushRef="#br0" timeOffset="22924.5603">5499 2777 1868,'10'24'83,"-10"-24"17,0 0-80,0 0-20,0 0 0,0 0 0,-5 9 149,0 1 27,5 4 4,0 0 2,5 0-82,-5 10-16,11-5-3,-6 9-1,0-4-44,6 0-10,-6 4-2,6 0 0,0 6-15,5-6-9,5 0 10,0-4-10,0 0 0,6-1-10,-6-4 0,6 0 0,-6-9 19,0-6 4,1-4 1,-6 0 0,0-4-2,0-6-1,0-4 0,-11-5 0,6-5 11,-6-4 2,0 0 1,6-6 0,-11 6 3,0-5 1,0 0 0,-5 4 0,-1-4-6,1 10-2,-6-6 0,-5 6 0,6-1-13,-12 0-8,-4 5 10,4 0-10,1 5-8,-11 5-8,0 4-2,0 0 0,6 10-37,4 0-7,7 9-2,4 5 0,0-5-172,-5 10-34</inkml:trace>
        </inkml:traceGroup>
      </inkml:traceGroup>
    </inkml:traceGroup>
  </inkml:traceGroup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6:10.08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560EBE-208E-4BC6-8C54-969A5310C9B9}" emma:medium="tactile" emma:mode="ink">
          <msink:context xmlns:msink="http://schemas.microsoft.com/ink/2010/main" type="writingRegion" rotatedBoundingBox="1293,14597 27789,14036 27822,15596 1326,16156"/>
        </emma:interpretation>
      </emma:emma>
    </inkml:annotationXML>
    <inkml:traceGroup>
      <inkml:annotationXML>
        <emma:emma xmlns:emma="http://www.w3.org/2003/04/emma" version="1.0">
          <emma:interpretation id="{007F2DC8-2B59-4DF7-866C-30899D939DA1}" emma:medium="tactile" emma:mode="ink">
            <msink:context xmlns:msink="http://schemas.microsoft.com/ink/2010/main" type="paragraph" rotatedBoundingBox="1293,14597 27789,14036 27822,15596 1326,161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C35D423-807E-4FDF-93ED-433F9F62EEC9}" emma:medium="tactile" emma:mode="ink">
              <msink:context xmlns:msink="http://schemas.microsoft.com/ink/2010/main" type="line" rotatedBoundingBox="1293,14597 27789,14036 27822,15596 1326,16156"/>
            </emma:interpretation>
          </emma:emma>
        </inkml:annotationXML>
        <inkml:traceGroup>
          <inkml:annotationXML>
            <emma:emma xmlns:emma="http://www.w3.org/2003/04/emma" version="1.0">
              <emma:interpretation id="{061C4F43-CEB2-471C-8480-782A1AB5843E}" emma:medium="tactile" emma:mode="ink">
                <msink:context xmlns:msink="http://schemas.microsoft.com/ink/2010/main" type="inkWord" rotatedBoundingBox="1308,15213 4142,15166 4151,15728 1317,15776"/>
              </emma:interpretation>
              <emma:one-of disjunction-type="recognition" id="oneOf0">
                <emma:interpretation id="interp0" emma:lang="en-AU" emma:confidence="0">
                  <emma:literal>"Since</emma:literal>
                </emma:interpretation>
                <emma:interpretation id="interp1" emma:lang="en-AU" emma:confidence="0">
                  <emma:literal>"since</emma:literal>
                </emma:interpretation>
                <emma:interpretation id="interp2" emma:lang="en-AU" emma:confidence="0">
                  <emma:literal>...since</emma:literal>
                </emma:interpretation>
                <emma:interpretation id="interp3" emma:lang="en-AU" emma:confidence="0">
                  <emma:literal>...Since</emma:literal>
                </emma:interpretation>
                <emma:interpretation id="interp4" emma:lang="en-AU" emma:confidence="0">
                  <emma:literal>"'since</emma:literal>
                </emma:interpretation>
              </emma:one-of>
            </emma:emma>
          </inkml:annotationXML>
          <inkml:trace contextRef="#ctx0" brushRef="#br0">1581-265 1728,'0'0'38,"0"0"8,0 0 2,-6-5 0,1-4-39,-11-1-9,11 6 0,-6-1 0,6 0 139,-11 0 25,5 1 6,0-1 1,6 5-97,-6-5-19,-5 5-4,6 0-1,-1 0-12,0 0-2,1 0-1,10 0 0,-5 5-56,-6 4-11,11-9-3,0 0 0,-5 10 9,5-10 2,-6 14 0,6 0 0,0-4 3,0 4 1,6-4 0,4 4 0,-4 0 20,4 5-11,6-10 11,-11 10-8,11-4 8,0-1 0,-5 0 0,10 0-8,1-4 8,-12-1 0,6 6 0,6-6 0,-6 1 20,-1 4-1,-4-5 0,0 1 0,-6-1-19,6 1 0,-11-1 0,10 6 0,-10-6 44,6 5 4,-12-4 2,6 4 0,-10-4-31,-1-1-7,0 1 0,6 4-1,-16-9-11,5 4 0,0 1 9,-5-6-9,5 1 8,-6-5-8,1 0 8,10 0-8,-10-5-15,5 1-7,5-1-2,1-5 0,5 1-118,-6-1-24,11 1-5,0-1-802</inkml:trace>
          <inkml:trace contextRef="#ctx0" brushRef="#br0" timeOffset="204.6846">1735-218 518,'0'0'46,"5"10"-37,6-1-9,-6 6 0,1-6 271,-1 10 52,5 0 10,-4 0 3,4 5-178,1 0-35,-11-1-7,11 6-2,-1-1-82,-4-4-17,4 0-3,-4 0-1,-1-5-50,0-5-9,6-5-3,-11 1-866</inkml:trace>
          <inkml:trace contextRef="#ctx0" brushRef="#br0" timeOffset="323.8262">1735-308 288,'0'0'25,"0"0"-25,0 0 0,-5-4 0,-1-6 316,6 10 57,0 0 12,0 0 3,0 0-273,0 0-55,0 0-10,0 0-846</inkml:trace>
          <inkml:trace contextRef="#ctx0" brushRef="#br0" timeOffset="609.5418">1964-226 691,'0'0'61,"5"14"-49,-5-5-12,0 6 0,5-1 216,6 0 41,-11 5 8,5 4 2,1-8-146,-6 4-29,5 0-5,6-5-2,-11 5-17,10-5-3,-10-5-1,0-4 0,0-5-16,0 0-4,0 0-1,0 0 0,0 0-18,0 0-3,0 0-1,0-9 0,0-6-21,0 1 0,0-5 0,0-4 0,0 4 0,0 0 0,0 0 0,0 5 0,0-5 31,0 5 1,6-1 1,-1-4 0,6 10-11,-6-5-2,6 4-1,5 1 0,-16 4 1,10 0 0,1 1 0,-11 4 0,16 4 28,-11 1 7,6 5 1,-1 4 0,1 0-45,-6 5-11,6 5 0,0-1 0,-6 1 0,16 4 0,-21 1 0,11-1 0,-6 0-50,6-4-12,-6 0-2,6-5-1,0 0-167,-1-10-34</inkml:trace>
          <inkml:trace contextRef="#ctx0" brushRef="#br0" timeOffset="991.8941">2555-278 691,'0'0'61,"0"0"-49,0 0-12,0 0 0,-11-5 376,11 5 73,0 0 15,0 0 2,0 0-311,-11 5-63,-5-1-12,0 1-2,-5 5 26,16 4 6,-11-5 1,10 10 0,1 0-79,-5 0-16,10 5-4,0 4 0,0-4-12,10 4 0,-10-4 0,11 4-10,5-4 10,-6-1 0,6-4-9,6-4 9,-6-1 0,0-5-9,0 1 9,0-1 0,5-4-13,-5-5 4,5 0 1,0-5 0,-10 0 8,5-9 0,-11 5 0,6-5-8,0-10 8,-6 5 0,0 0 0,1-5 0,4 1 0,-10 4 0,-10-5 9,4 5-9,1 0 23,0 0-3,-6 5 0,6 0 0,-6 9-20,0 1-13,-5-1 1,6 5 1,-1 5-33,0 4-8,11 10 0,0 5-1,11 4 42,-11 0 11,-5 5 0,-1 1 0,17-6 49,0 0 12,-1 1 3,6-10 0,6 4-103,-1-13-20,0 4-4,16-14-1,-15 0-56,10-9-12</inkml:trace>
          <inkml:trace contextRef="#ctx0" brushRef="#br0" timeOffset="-2469.8999">10 15 1728,'0'0'76,"0"0"16,0 0-73,0 0-19,0 0 0,0 0 0,0 0 150,0 0 26,0 0 6,0 0 1,0 0-139,0 0-28,0 0-6,0 0-1,0-5-58,-10-4-12,10 9-3</inkml:trace>
          <inkml:trace contextRef="#ctx0" brushRef="#br0" timeOffset="-2323.3538">37 243 1785,'0'0'79,"0"0"17,0 0-77,0 0-19,0 0 0,0 0 0,0 0 93,0 0 15,0 0 4,0 0 0,11 10-144,-1-10-29,6 0-6</inkml:trace>
          <inkml:trace contextRef="#ctx0" brushRef="#br0" timeOffset="-2179.7349">665 253 1958,'0'0'43,"0"0"9,0 0 1,0 0 3,0 0-45,0 0-11,0 0 0,0 0-578,0 0-118</inkml:trace>
        </inkml:traceGroup>
        <inkml:traceGroup>
          <inkml:annotationXML>
            <emma:emma xmlns:emma="http://www.w3.org/2003/04/emma" version="1.0">
              <emma:interpretation id="{B9E3A0C9-9246-45E0-925C-51488E8D8158}" emma:medium="tactile" emma:mode="ink">
                <msink:context xmlns:msink="http://schemas.microsoft.com/ink/2010/main" type="inkWord" rotatedBoundingBox="4447,14778 7664,14620 7723,15809 4505,15968"/>
              </emma:interpretation>
              <emma:one-of disjunction-type="recognition" id="oneOf1">
                <emma:interpretation id="interp5" emma:lang="en-AU" emma:confidence="0">
                  <emma:literal>(lb-in'.</emma:literal>
                </emma:interpretation>
                <emma:interpretation id="interp6" emma:lang="en-AU" emma:confidence="0">
                  <emma:literal>(lb-ill..</emma:literal>
                </emma:interpretation>
                <emma:interpretation id="interp7" emma:lang="en-AU" emma:confidence="0">
                  <emma:literal>(lb-ill.,</emma:literal>
                </emma:interpretation>
                <emma:interpretation id="interp8" emma:lang="en-AU" emma:confidence="0">
                  <emma:literal>(lb-ill',</emma:literal>
                </emma:interpretation>
                <emma:interpretation id="interp9" emma:lang="en-AU" emma:confidence="0">
                  <emma:literal>(lb-in".</emma:literal>
                </emma:interpretation>
              </emma:one-of>
            </emma:emma>
          </inkml:annotationXML>
          <inkml:trace contextRef="#ctx0" brushRef="#br0" timeOffset="4358.0314">3545-610 921,'-27'10'82,"16"-10"-66,-5 5-16,0-5 0,0 4 229,1 1 43,-1 0 8,5 4 1,-5 1-133,-5 9-26,-1-5-6,1 5 0,0 4-50,-6 1-10,1 4-1,4 1-1,6 4-24,0 5-5,0 4-1,6 10 0,-1 1-24,6 3 8,5 11-8,5-1 0,6-5 8,10 1-8,11-1 0,0 6 8,10-6-47,6-4-9,11 4-3</inkml:trace>
          <inkml:trace contextRef="#ctx0" brushRef="#br0" timeOffset="1571.5873">3672-515 1918,'-5'33'85,"5"-33"18,0 0-83,0 0-20,0 0 0,0 0 0,0 0 123,0 0 20,0 0 4,0 0 1,-5 14-64,5 1-13,0-1-3,0 5 0,5 0-37,-5 4-8,5 1-2,1 0 0,4 9-13,-4 5-8,-1 4 8,6 10-8,-1 0 0,6 0 0,-5 0 0,5 0 0,0-4 0,-6 4 0,6-10-10,-5 6 10,5-11-42,-5 6-2,5-10 0,-6-4 0,1-1-175,-6-9-35</inkml:trace>
          <inkml:trace contextRef="#ctx0" brushRef="#br0" timeOffset="3203.9598">3891-619 1382,'0'0'123,"0"0"-99,0 0-24,0 0 0,10 9 184,-10-9 32,0 0 7,11 10 1,5-5-39,0-1-7,0 1-2,0-5 0,5 5-83,0-5-17,6 0-3,5 0-1,-5 0-41,-6 5-9,-5-5-2,5 0 0,6 4-20,5-4 0,-11 5 0,6-5-12,-1 0-37,1 0-8,-1-5-2,1 1-834,0 4-167</inkml:trace>
          <inkml:trace contextRef="#ctx0" brushRef="#br0" timeOffset="2675.1367">3912-203 748,'0'0'33,"0"0"7,0 0-32,0 0-8,0 0 0,0 0 0,0 0 358,0 0 70,0 0 13,0 0 3,0 0-268,0 0-53,0 15-11,0-1-3,5 0-60,1 5-12,4 0-2,-4 4-1,4 6-21,-5-6-4,1 1-1,4 0 0,-4-1-8,-1 1 0,6-5-10,-6 0 10,0-5-29,1 0 0,-1-4 0,-5-10 0,0 0-35,0 0-8,0 0 0,0 0-1,0 0-23,0 0-4,-11-10 0,6-9-1,-6 0 36,6 1 7,-6-6 2,1 0 0,4-4 44,-4 4 12,5-4 0,-1 4 0,-4-9 34,10 9 9,0 1 1,0-1 1,0 0 22,0 5 4,5 1 1,0-1 0,6 4-2,-1 1 0,1 0 0,0 5 0,-1-1-10,1 5-3,5-4 0,-5 4 0,-6 5-13,11 0-2,-5 0-1,-1 5 0,-10-5-21,11 5-4,0 4 0,-6 5-1,-5-14-15,5 15 0,-5 3 0,0-3 0,6 4-25,-12-1-8,6 1-2,-5 0 0,0-4-21,-1-1-4,1 0 0,0-5-1,5-9-9,-6 10-2,-4-5 0,10-5 0,0 0 43,-6 9 8,-4-4 1,10-5 1,-6 4 11,6-4 8,0 0-12,0 0 12,0 0 8,0 0 8,0 0 1,0 0 1,11 5 11,0 0 3,5 0 0,0-1 0,0 1-4,0-5 0,-1 5 0,1 0 0,0-1 5,-5 1 1,-6 5 0,6-1 0,10 0-15,-5 1-3,-5 4-1,0 0 0,5 1 2,-6-1 1,1-5 0,-6 5 0,0 1-1,1-6 0,-1 0 0,-5 1 0,-5-1-7,-1-4-2,-4 9 0,5-9 0,-1 5 2,-4-1 0,-12-4 0,6-1 0,6 1-10,-6 0 0,0 0 0,-6-5 0,6-5-22,-5 5-3,0-5-1,0 0 0,-1-4-6,6 4 0,6-4-1,-6-1 0,5 1-57,0-1-11,1-4-3,10 0-652,0 5-130</inkml:trace>
          <inkml:trace contextRef="#ctx0" brushRef="#br0" timeOffset="3442.6985">4370-737 2034,'0'0'44,"0"0"10,0 0 2,0 0 1,0 0-45,0 0-12,16 9 0,0 1 0,-6-6 93,6 1 17,6 0 3,-12 4 1,6 1-55,0-1-11,0 1-3,0-1 0,0 5-27,0-4-6,0-1 0,0 1-1,-5-1-2,-1 1 0,1-1 0,-1-4 0,-10-5-9,0 0 0,0 5 0,0-5 8,0 0-8,0 0-14,0 0 3,0 0 1,0 14-15,-15-10-3,4 1-1,11-5 0,-11 10-175,1-6-36,-6-4-6</inkml:trace>
          <inkml:trace contextRef="#ctx0" brushRef="#br0" timeOffset="2924.5999">4620-364 2678,'0'0'59,"0"0"12,0 0 2,0 0 3,0 0-61,0 0-15,0 0 0,-5 0 0,-6-4 87,0 4 14,1 0 3,-1 4 1,0 1-59,1 0-12,-1 9-2,-5-4-1,0 4-23,0 5-8,5-5 0,1 10 0,4-1 0,1 1-20,-5 0 4,10-1 0,0 6 16,5-6 0,0 1-8,6 0 8,-1-1 0,6-4 0,0-5 0,0 5 0,6-9-44,-6-1-4,5-4-2,0-5 0,0-5 22,-5-4 4,0-1 0,6-4 1,-6 0-151,0-5-30</inkml:trace>
          <inkml:trace contextRef="#ctx0" brushRef="#br0" timeOffset="3727.8478">5051-619 2073,'0'0'92,"0"0"19,0 0-89,0 0-22,0 0 0,0 9 0,-5 6 132,10 4 23,6-5 4,-6 5 1,0-5-86,6 10-17,-6-1-3,6 6-1,0-1-29,-1 0-5,-10 10-2,11 0 0,-6 0-17,6 9 0,-6-4-11,6 9 11,-6-5 0,6 0 0,-6 1 0,0-6 0,6-4-29,-6 0 1,6-5 0,-6-4 0,1-6-145,4 1-29,1-10-6,0 0 0</inkml:trace>
          <inkml:trace contextRef="#ctx0" brushRef="#br0" timeOffset="4111.5146">5349-647 2026,'0'0'44,"0"0"10,0 0 2,0 0 1,11 9-45,-1-4-12,1 4 0,0 1 0,-1 4 136,1-5 26,5 6 5,-5-1 1,-6 9-80,11 1-15,-6 0-3,1-1-1,0 6-3,-6-1-1,11-4 0,-5 9 0,-1-5-43,-4 5-9,-1 5-1,-5 5-1,5-5-25,1 4-5,-12 6-1,6-1 0,-5-4-133,-6-6-27,1 6-6</inkml:trace>
          <inkml:trace contextRef="#ctx0" brushRef="#br0" timeOffset="4885.3157">5716-813 1969,'0'0'87,"0"0"18,0-5-84,11-9-21,10 5 0,-10-1 0,-11 10 140,11-5 23,10 1 5,-5-1 0,-16 5-73,0 0-15,16 9-4,0 1 0,10-1-54,-15 6-11,-16-1-3,10 9 0,6-8-8,-1 3 0,-10 6 0,-5-5 0,-6 0-49,11 0-12,6-5-3,-12 0 0,-15 1 52,10-1 12,17-5 0,-17 1 0,-5-1-54,5 1-8,11-10-2,0 0 0,6 9 52,-6-9 12,0 0 0,16 5 0,5-5 0,0 4 0,-15 1 0,10 0 0,10 0 0,-4-1 15,-6-4-3,5 5-1,-5 0-123,10-5-25</inkml:trace>
          <inkml:trace contextRef="#ctx0" brushRef="#br0" timeOffset="5144.3063">6073-37 1152,'-16'9'102,"16"-9"-82,21 5-20,-10 0 0,-11-5 255,16 0 46,5 5 10,6-5 1,-6 0-140,0 0-28,-5 0-5,6 0-2,4 0-85,-4 0-16,-12 0-4,6 0-1,0 0-123,-5 4-24,-11-4-4,0 0-1040</inkml:trace>
          <inkml:trace contextRef="#ctx0" brushRef="#br0" timeOffset="5276.9208">6254 138 2300,'-21'9'102,"10"1"21,11-10-99,0 9-24,0 1 0,5-1 0,-10 1 110,16 4 17,5-9 3,0 4 1,-6 1-69,6-6-14,11 1-2,5 0-1,-6-5-125,6 0-26</inkml:trace>
        </inkml:traceGroup>
        <inkml:traceGroup>
          <inkml:annotationXML>
            <emma:emma xmlns:emma="http://www.w3.org/2003/04/emma" version="1.0">
              <emma:interpretation id="{A3323D25-CBE5-476B-89AD-A227C1F80DC7}" emma:medium="tactile" emma:mode="ink">
                <msink:context xmlns:msink="http://schemas.microsoft.com/ink/2010/main" type="inkWord" rotatedBoundingBox="8129,14938 10601,14439 10846,15655 8374,16154"/>
              </emma:interpretation>
              <emma:one-of disjunction-type="recognition" id="oneOf2">
                <emma:interpretation id="interp10" emma:lang="en-AU" emma:confidence="0">
                  <emma:literal>(ALBI)'</emma:literal>
                </emma:interpretation>
                <emma:interpretation id="interp11" emma:lang="en-AU" emma:confidence="0">
                  <emma:literal>(FBI)'</emma:literal>
                </emma:interpretation>
                <emma:interpretation id="interp12" emma:lang="en-AU" emma:confidence="0">
                  <emma:literal>(ALBI)"</emma:literal>
                </emma:interpretation>
                <emma:interpretation id="interp13" emma:lang="en-AU" emma:confidence="0">
                  <emma:literal>(FBI),</emma:literal>
                </emma:interpretation>
                <emma:interpretation id="interp14" emma:lang="en-AU" emma:confidence="0">
                  <emma:literal>(FBI)"</emma:literal>
                </emma:interpretation>
              </emma:one-of>
            </emma:emma>
          </inkml:annotationXML>
          <inkml:trace contextRef="#ctx0" brushRef="#br0" timeOffset="6135.3085">7010-548 1497,'-16'-5'66,"16"5"14,0-5-64,-6-4-16,1 4 0,5 5 0,0 0 157,-10 0 28,4-4 6,-4 4 1,-1 4-52,-10 10-9,21-14-3,-11 15 0,6-6-51,-1 1-10,-4-1-3,4 5 0,1 10-51,0-5-13,-1 0 0,1 0 0,10 4 0,-5 10 0,0-4 0,0 4 0,11 5 0,-6 4 0,6 6 0,0 4 0,5 0 0,5-5 0,-5-4 0,5-1 0,-5-4 0,5 0 0,6-10 0,0 1 0,5-10-17,-6 0-7,1-5 0,5-5-1232</inkml:trace>
          <inkml:trace contextRef="#ctx0" brushRef="#br0" timeOffset="6623.7959">7404-316 2365,'0'0'52,"0"0"10,0 0 2,0 0 4,0 0-55,0 0-13,0 0 0,0 0 0,0 0 66,-6 9 10,6 1 3,6 4 0,-6 0-12,5 10-3,0-1 0,-5 11 0,0-6-51,0 14-13,6-4 0,-6 5 0,5-10 0,0 5 0,1-10 0,4-4 0,-4 0-24,-6-5-7,0-1-1,5-3-1,6-6 13,-6 1 4,-5-10 0,0 0 0,0 0 0,0 0 0,-11-5 0,1 0 0,-1-4 6,6-6 2,-1-3 0,1-1 0,-6-5 8,6-4 0,0-1 0,-6-4 0,0 0 0,6 0 12,0 0-2,-1 4-1,6-4-9,0 5 0,0-1 0,0 6 0,6-1 16,-1 10 0,0-5 1,-5 5 0,11 4 24,-6 6 5,1-6 1,4 1 0,-4 4-38,4 5-9,6 0 0,-16 0 0,0 0 0,16 5 0,6 4 0,4 1 0,-5-1 0,1 5 0,-12 0 0,12 5 0,4 0 53,-4 10 9,-6-1 2,5 5 0,-5 0-52,0 0-12,0 1 0,-6-1 0,6-5-39,-5 0-10,-6 1-3,1-6 0,-1-4-117,-5 0-24,0-9-5</inkml:trace>
          <inkml:trace contextRef="#ctx0" brushRef="#br0" timeOffset="6763.4201">7366-51 1324,'0'0'118,"0"0"-94,0 0-24,0 0 0,0 0 196,0 0 36,0 0 6,0 0 2,16 4-74,0-4-14,0 5-4,0-5 0,6 5-83,-6-5-17,5 0-3,5 9-1,-4-9 12,4 5 1,1 0 1,0 0 0,-6-5-58,5 4 0,-4-4-10,-1 0 1,-5-4-186,0 4-37</inkml:trace>
          <inkml:trace contextRef="#ctx0" brushRef="#br0" timeOffset="7098.4679">7074-529 1267,'0'0'112,"0"0"-89,0 19-23,0-10 0,0-9 217,5 10 39,0 4 8,-5 0 2,6 5-118,-1-10-24,-5 6-5,5-6-1,-5 10-86,6 0-18,-1 0-3,-5 0-1,0 9-10,0-4-14,0 4 3,5 1 1,1 9 20,-1-5 4,0 0 1,1 5 0,4-1-42,1 1-8,-6-5-1,0 1-1,6-6-158,0 0-31,-6 1-6</inkml:trace>
          <inkml:trace contextRef="#ctx0" brushRef="#br0" timeOffset="7765.5245">7925-231 288,'0'0'12,"0"0"4,0 0-16,0 0 0,11 0 0,-11 0 0,0 0 476,5 9 93,1 1 19,4 4 3,-4 0-379,-1 5-76,0 0-16,6 5-2,-1-5-67,-4 4-14,-1 6-2,6-6-1,-6 1-22,0 0-12,1-1 12,-1-4-12,-5 0 0,5-9 0,-5-1 0,0 5 0,0-14 0,0 0 0,0 0 0,0 0 0,0 0-10,-10-4 10,4-6-10,-4-4 10,4 0 0,-4 0 0,-1-10 0,6-4 0,0-1 0,-1 1 12,-4-5-1,10-1 0,0 6 5,0 0 2,0-1 0,0 6 0,5 4 5,0 0 1,1 0 0,4 0 0,1 5-1,-1 0 0,1 4 0,0 10 0,-11 0-1,16 0 0,-6 0 0,1 0 0,0 10-7,-11-10-2,0 0 0,0 0 0,10 9-13,1 5 11,-11-14-11,0 14 10,5-4-10,-5 9-17,-5 0 4,0 0 1,-6-5-33,0 5-7,6-5 0,0 0-1,-6-4 2,6-1 1,5-9 0,0 0 0,0 0 14,0 0 4,0 0 0,0 0 0,0 0 19,0 0 4,0 0 1,0 10 0,10-1 8,-4 0 14,4-4-3,1 0-1,0 0 10,5-1 3,5 1 0,0 5 0,-5-10 3,5 4 1,1 1 0,4 0 0,-4 4 3,-12-4 1,-10-5 0,11 9 0,0 1-10,-1-5-1,-10 4-1,6 5 0,-6-14-7,0 10 0,0 4-1,-6-5 0,1 1-2,-6-1 0,-5 1 0,-5-5 0,0 4-9,-6 0 0,0-4 0,1 0 0,-6 0-21,0 4 0,0-9 0,0 0 0,0 5-96,-5-5-19,0-5-4,-1 0-1,6-4-124,-5-5-25</inkml:trace>
          <inkml:trace contextRef="#ctx0" brushRef="#br0" timeOffset="7999.3657">7499-666 2649,'0'0'58,"0"0"12,0 0 2,11 9 4,5-9-61,0 5-15,5 0 0,1-1 0,4-4 105,1 5 19,5 0 3,0 0 1,-6-5-56,12 4-12,-12 1-1,11 0-1,-5-1-29,0-4-5,-5 5-2,5 5 0,-5-6-22,4 1 0,1-5 0,-5 0 0,-6 5-20,11-10-8,-10-9-1,4 4-1,-10 10-170,5 0-33,-10 0-7</inkml:trace>
          <inkml:trace contextRef="#ctx0" brushRef="#br0" timeOffset="8202.112">8090-804 2034,'0'0'90,"0"0"18,0 0-86,0 0-22,0 0 0,0 0 0,0 0 108,0 0 18,11 19 3,5-4 1,-5-6-44,5 0-9,0 6-1,-1-1-1,7 0-2,-6 0 0,0-4 0,5 4 0,0 0-20,-5 0-4,0-4-1,0-1 0,-5 5-26,-1-4-6,1-1 0,0 1-1,-11-10-15,0 14 11,0-14-11,0 0 10,0 0-2,0 0-8,-11 14 12,0-4-4,11-10-8,-5 4 0,-11 6 0,6-5 0,-6 4-24,0-4-11,-6-5-1,12 5-1,-6-5-112,0 0-23,10 0-4,6 0-658,0 0-132</inkml:trace>
          <inkml:trace contextRef="#ctx0" brushRef="#br0" timeOffset="8439.2036">8612-610 2419,'0'0'53,"0"0"11,0 0 3,0 0 1,11-4-55,-1 8-13,-4 1 0,-1 5 0,6-6 105,-6 6 19,0-1 3,0 10 1,-5 5-52,11 0-9,-6-1-3,1 6 0,-1-1-51,-5 5-13,5 0 0,1 5 0,-1 0 0,0 4 0,1 6 0,-1-6 0,0 1 0,1 0 0,-1-6 0,0-3 0,6-6-100,-6-9-24,1 0-4,-6-5-1125</inkml:trace>
          <inkml:trace contextRef="#ctx0" brushRef="#br0" timeOffset="8777.0446">8905-756 2163,'16'0'96,"-16"0"20,0 0-93,0 0-23,0 0 0,16 9 0,0 1 143,0-1 24,-6 10 5,12 0 0,-7-10-65,7 10-14,-6 0-2,0 5-1,0-5-63,5 5-13,-5 4-2,0 0-1,5 5-11,-10-4-16,5 9 4,-6-5 1,1 5 60,-6 0 12,-5 4 3,11 5 0,-11 1-64,0-1-12,0 0-2,-5-4-1,-1 4 24,1-9 5,-6 0 1,-5-5 0,-5-5-63,11 1-13,-6-10-3,-6 0 0,1-5-215,0-5-43</inkml:trace>
          <inkml:trace contextRef="#ctx0" brushRef="#br0" timeOffset="9086.6469">9150-1031 2649,'-16'-9'117,"16"9"25,0 0-114,0 0-28,0 0 0,0 0 0,0 0 101,16 0 15,-6-5 2,6 0 1,-16 5-55,16 5-12,-5 9-1,-1 1-1,1-6-22,0 5-4,-1-4 0,-4 9-1,4 0-23,-10-5 0,0 5 0,6 0 0,-6-1-47,0-8-13,0-1-4,-6-4 0,6 9 0,0-4 0,0 4 0,0-5 0,0 1 51,0-1 13,0 6 0,0-15 0,0 0-23,11 4 1,-6 1 0,6 4 0,-11-9 22,11 0-9,5 0 9,-6 0 0,6 0-132,-5-4-19</inkml:trace>
        </inkml:traceGroup>
        <inkml:traceGroup>
          <inkml:annotationXML>
            <emma:emma xmlns:emma="http://www.w3.org/2003/04/emma" version="1.0">
              <emma:interpretation id="{6DE4282E-BF0F-4CAE-A3E7-AEF6572AA01A}" emma:medium="tactile" emma:mode="ink">
                <msink:context xmlns:msink="http://schemas.microsoft.com/ink/2010/main" type="inkWord" rotatedBoundingBox="11025,14855 13813,14572 13924,15665 11136,15948"/>
              </emma:interpretation>
              <emma:one-of disjunction-type="recognition" id="oneOf3">
                <emma:interpretation id="interp15" emma:lang="en-AU" emma:confidence="0">
                  <emma:literal>then)</emma:literal>
                </emma:interpretation>
                <emma:interpretation id="interp16" emma:lang="en-AU" emma:confidence="0">
                  <emma:literal>Then)</emma:literal>
                </emma:interpretation>
                <emma:interpretation id="interp17" emma:lang="en-AU" emma:confidence="0">
                  <emma:literal>there)</emma:literal>
                </emma:interpretation>
                <emma:interpretation id="interp18" emma:lang="en-AU" emma:confidence="0">
                  <emma:literal>then</emma:literal>
                </emma:interpretation>
                <emma:interpretation id="interp19" emma:lang="en-AU" emma:confidence="0">
                  <emma:literal>their)</emma:literal>
                </emma:interpretation>
              </emma:one-of>
            </emma:emma>
          </inkml:annotationXML>
          <inkml:trace contextRef="#ctx0" brushRef="#br0" timeOffset="9883.6852">9756-231 2239,'0'0'99,"0"0"21,0 0-96,16 5-24,0-5 0,0 0 0,6 0 113,4 0 19,6-5 3,-5 0 1,-6 0-76,6 1-14,-1 4-3,1-10-1,5 6 18,-6-1 3,1 5 1,-6 0 0,1 0-103,-1 0-20,-5 0-4,0 0-820,-6-5-164</inkml:trace>
          <inkml:trace contextRef="#ctx0" brushRef="#br0" timeOffset="9889.7068">9964-449 2188,'-11'57'97,"11"-47"20,0-10-93,0 0-24,0 0 0,0 0 0,0 0 158,0 0 27,6 14 6,-1 0 1,6 10-103,5-5-20,0 4-4,-6 6-1,6-1-51,0 5-13,0 0 0,5 0 0,-5 5-24,0-9-7,0-1-1,6 0-1,-6-9-243,5-5-48</inkml:trace>
          <inkml:trace contextRef="#ctx0" brushRef="#br0" timeOffset="10130.2448">10603-647 1897,'0'0'41,"0"0"9,0 0 2,0 0 2,0 0-43,0 0-11,0 0 0,0 0 0,0 0 169,0 0 32,0 0 7,0 9 0,-11-4-65,6 9-14,-6-5-2,6 10-1,-1 10-53,1-10-10,5-19-3,-11 23 0,6 10-43,-6-4-9,11-29-8,0 14 12,-5 5 9,5-5 3,0-14 0,5 10 0,1 32-24,-1 1 0,6-10 0,-1 5 0,1-5 0,5 5-10,-5 0 10,5-1-13,0 1-9,0-5-2,-6 1 0,1-1 0,-6-5-104,11 0-22,-11 1-4,6-10-1163</inkml:trace>
          <inkml:trace contextRef="#ctx0" brushRef="#br0" timeOffset="11038.6268">11013-439 806,'5'52'72,"-5"-38"-58,0-14-14,0 0 0,0 0 235,0 0 44,0 0 9,0 0 1,0 0-104,0-9-21,-5-1-4,5 10 0,0 0-55,0 0-10,0 0-3,0 0 0,0 0-45,5 10-10,-5-10-1,0 0-1,0 0 21,5 14 4,0 0 0,1 0 1,-6-14-41,5 10-8,0 4-1,1 9-1,-1 1-10,0 4 0,-5 1 0,11 9 0,-6 0 0,1-5-9,4 0 9,-4 0-13,-1-9-46,0-1-9,1-4-1,-1-5-1,0-4-142,-5-10-28,0 0-5</inkml:trace>
          <inkml:trace contextRef="#ctx0" brushRef="#br0" timeOffset="12690.442">11188-690 2091,'0'0'92,"0"0"20,0 0-89,0 0-23,0 0 0,11 9 0,5 1 128,5-1 22,-5-9 4,5 10 1,6-1-37,5-4-7,0-10-2,5 5 0,-5 0-72,5 0-14,1-14-3,-1 14-1,0 5 36,0-5 7,1 0 2,-1 0 0,-5 5-87,-6-5-17,1-10-3,-6 1-1,-5-6-134,0 6-27,-5 9-6,0-5-605,-1-4-120</inkml:trace>
          <inkml:trace contextRef="#ctx0" brushRef="#br0" timeOffset="11874.6548">11513-302 1267,'0'0'56,"0"0"12,0 0-55,0 0-13,0 0 0,0 0 0,0 0 310,0 0 59,-5-5 12,-6-4 3,6-1-205,-6 6-41,0-1-8,1 5-2,10 0-73,-11 0-15,0 0-4,1 5 0,-1-1-17,-5 1-4,5 0-1,1-5 0,-1 5-14,11-5 0,-5 14-9,-6 0 9,6 0-42,0 0-2,5 5-1,5 0 0,-5 0 36,5 0 9,6 5 0,-6-5 0,11-1-11,0 6 0,0-10 0,0 5 0,11-9-33,-11-1-8,0-4 0,0 0-1,5-5 42,0-5 11,-5 0 0,11 0 0,-6-4-156,0 0-28,1-6-7,-1 1-897</inkml:trace>
          <inkml:trace contextRef="#ctx0" brushRef="#br0" timeOffset="12908.7817">11779-865 1728,'0'0'38,"0"0"8,0 0 2,0 0 0,-11 0-39,11 0-9,0 0 0,0 0 0,0 0 156,0 0 28,0 0 7,0 0 1,0 0-52,16 0-9,0 9-3,0 1 0,6-10-102,-6 5-26,-1-5 0,1 9 0,0 5 56,0 0 7,0-4 1,0 4 0,-5 0-52,5 5-12,5 0 0,-10-5 0,0 1 0,-6-1 0,6 0 0,-6 0 0,0-9 24,-5-5 3,0 9 0,0-9 0,0 0-27,-5 10 0,-11-5 0,5 4 0,1 5-24,-6-9 0,0-5 0,-6 0 0,6 5-148,-5-5-29,5-5-7,0 0-965</inkml:trace>
          <inkml:trace contextRef="#ctx0" brushRef="#br0" timeOffset="12473.8332">11800-274 518,'0'0'46,"0"0"-37,0 0-9,0 0 0,6 10 383,-1-5 74,-5-5 15,11 4 4,-1-8-261,6 4-52,-5-5-11,5 0-1,0 5-62,0 0-12,5-5-2,-5 1-1,0-1-32,-5 5-6,5-5-2,0 0 0,-6 1-34,6-1-19,-5 0 3,-1 1 0,1-6-191,-11 10-37</inkml:trace>
          <inkml:trace contextRef="#ctx0" brushRef="#br0" timeOffset="12242.9352">11816-397 345,'6'29'31,"-6"-29"-31,0-29 0,0 29 0,-6 19 380,6 0 69,0 0 15,6-5 2,-6 1-307,0-1-62,5 5-12,0 0-2,1 4-55,-6-4-12,5 5-1,0-5-1,-5 4-14,6-4 0,-6-5 8,5-4-8,-5 4 0,0-4 0,0-10 8,0 0-8,0 0 0,0 0 0,0 0 0,0 0 0,-5-15 12,-1-4 0,1 1 0,0 3 0,-1 1 12,1-5 1,0-4 1,-1 4 0,6 4 15,0 6 3,0-5 1,0-10 0,0-9 3,0 9 0,6 10 0,4-5 0,-4-9 0,-1-1 1,0 6 0,6 4 0,-1 5-4,-4-5-1,10-10 0,-11 6 0,6 4-14,-1 24-3,1 23-1,0-14 0,-1-23-15,1 18-3,0 29-8,-1-14 12,6-29-12,-5 19 0,0 29 0,-6-5 0,6-5-11,-6-5-5,0 0 0,0-4-1,-5 0-37,6-5-7,-1 4-2,0-8-862,-5 3-173</inkml:trace>
          <inkml:trace contextRef="#ctx0" brushRef="#br0" timeOffset="13175.8717">12253-875 1267,'10'19'56,"-10"-19"12,11 5-55,-11-5-13,11 10 0,-1-1 0,6 1 309,0 4 59,-10 0 12,10 0 3,0 5-228,-1 0-46,1 5-9,0 4-1,-5-4-55,5 4-10,0 0-2,5 1-1,1 9 26,-6-15 6,-6-8 1,6 8 0,-11 20-52,6 4-12,-11-4 0,5-1 0,1 6 0,-6-6 0,0 5 0,-6 1 0,1-10 0,0 9 0,-6-14 0,1 5 0,-6 0-48,-6-10-13,6 1-3,0-6-887,-5-4-177</inkml:trace>
        </inkml:traceGroup>
        <inkml:traceGroup>
          <inkml:annotationXML>
            <emma:emma xmlns:emma="http://www.w3.org/2003/04/emma" version="1.0">
              <emma:interpretation id="{09C4544C-2B0E-4D02-A106-606C0EB5D352}" emma:medium="tactile" emma:mode="ink">
                <msink:context xmlns:msink="http://schemas.microsoft.com/ink/2010/main" type="inkWord" rotatedBoundingBox="14036,14187 15381,15210 15149,15514 13804,14491"/>
              </emma:interpretation>
              <emma:one-of disjunction-type="recognition" id="oneOf4">
                <emma:interpretation id="interp20" emma:lang="en-AU" emma:confidence="0">
                  <emma:literal>:..</emma:literal>
                </emma:interpretation>
                <emma:interpretation id="interp21" emma:lang="en-AU" emma:confidence="0">
                  <emma:literal>....</emma:literal>
                </emma:interpretation>
                <emma:interpretation id="interp22" emma:lang="en-AU" emma:confidence="0">
                  <emma:literal>i...</emma:literal>
                </emma:interpretation>
                <emma:interpretation id="interp23" emma:lang="en-AU" emma:confidence="0">
                  <emma:literal>I...</emma:literal>
                </emma:interpretation>
                <emma:interpretation id="interp24" emma:lang="en-AU" emma:confidence="0">
                  <emma:literal>r...</emma:literal>
                </emma:interpretation>
              </emma:one-of>
            </emma:emma>
          </inkml:annotationXML>
          <inkml:trace contextRef="#ctx0" brushRef="#br0" timeOffset="15675.8316">13424-311 2379,'0'0'52,"0"0"12,0 0 1,0 0 2,0 0-54,0 0-13,0 0 0,0 0 0,10 4 63,1 6 9,0-6 3,-1-4 0,-4 5-66,10 0-9,-6-5-9,6 0 9,0 5-240,0-1-40</inkml:trace>
          <inkml:trace contextRef="#ctx0" brushRef="#br0" timeOffset="15519.0102">13626-458 2538,'0'0'112,"0"0"24,0 0-109,0 0-27,0 0 0,0 0 0,0 0 81,0 0 11,0 0 3,0 0 0,0 0-69,0 0-14,0 0-2,0 0-1,11 5-97,-11-5-19,0 0-4,0 0-1071</inkml:trace>
          <inkml:trace contextRef="#ctx0" brushRef="#br0" timeOffset="15857.2658">14031-274 1958,'0'0'87,"0"0"17,0 0-83,0 0-21,0 0 0,0 0 0,0 0 158,0 0 27,0 0 6,0 0 1,10-9-154,-4 4-30,4-4-8,1 4-784,-11 5-157</inkml:trace>
          <inkml:trace contextRef="#ctx0" brushRef="#br0" timeOffset="13595.0186">12615-1182 2329,'0'0'51,"0"0"10,0 0 3,0 0 2,0 0-53,10 5-13,1-5 0,0 4 0,-1-4 125,1 5 23,-6 5 4,6-10 0,-6 4-56,6 1-11,-11-5-2,10 5-1,1 4-37,0 1-7,-1-6-2,-4 11 0,-6-1-24,5-5-4,-5-9-8,0 14 11,-5 1-11,5 4-9,-6 0 9,6-1-13,-5-8-23,5 4-4,0 0 0,0 1-1,0-15 2,0 9 1,5 5 0,-5 0 0,0-14 3,0 0 1,0 0 0,11 5 0,0-5 17,-1 5 3,1-10 1,0 5 0,-1 0-9,1-5-2,0 1 0,-6-1 0,6 0-179,-1 5-36</inkml:trace>
        </inkml:traceGroup>
        <inkml:traceGroup>
          <inkml:annotationXML>
            <emma:emma xmlns:emma="http://www.w3.org/2003/04/emma" version="1.0">
              <emma:interpretation id="{CE5501CC-804D-40E5-9467-1A2C1E499756}" emma:medium="tactile" emma:mode="ink">
                <msink:context xmlns:msink="http://schemas.microsoft.com/ink/2010/main" type="inkWord" rotatedBoundingBox="15834,14800 17813,14731 17835,15370 15857,15439"/>
              </emma:interpretation>
              <emma:one-of disjunction-type="recognition" id="oneOf5">
                <emma:interpretation id="interp25" emma:lang="en-AU" emma:confidence="0">
                  <emma:literal>ABC</emma:literal>
                </emma:interpretation>
                <emma:interpretation id="interp26" emma:lang="en-AU" emma:confidence="0">
                  <emma:literal>ABE</emma:literal>
                </emma:interpretation>
                <emma:interpretation id="interp27" emma:lang="en-AU" emma:confidence="0">
                  <emma:literal>ABT</emma:literal>
                </emma:interpretation>
                <emma:interpretation id="interp28" emma:lang="en-AU" emma:confidence="0">
                  <emma:literal>ABs</emma:literal>
                </emma:interpretation>
                <emma:interpretation id="interp29" emma:lang="en-AU" emma:confidence="0">
                  <emma:literal>ABO</emma:literal>
                </emma:interpretation>
              </emma:one-of>
            </emma:emma>
          </inkml:annotationXML>
          <inkml:trace contextRef="#ctx0" brushRef="#br0" timeOffset="16313.8347">14536-505 1036,'-5'47'46,"5"-33"10,0-14-45,0 0-11,0 0 0,0 0 0,0 0 294,0 0 57,0 0 11,0 0 2,0 0-236,0 0-47,11 14-9,-1-4-3,-4-1-44,4 5-9,-5 1-1,6 3-1,-6-3-3,1 4-1,4 9 0,-4-4 0,-1-1-10,-5-4-14,0 5 3,0-5 1,0 0 10,0-5 0,-5 0 0,5 0 0,-6-4-53,6-10-9,0 0-2,0 0 0,-5-14 27,0-5 5,5-5 0,-6 0 1,6 1 31,-5 4 0,10 0 0,-5-5 0,0-14 13,0 10 3,6 4 0,-1-4 0,0 4-3,1 1 0,4-1 0,1 5 0,0 0 51,5 0 11,-6 5 1,6 0 1,6 9-21,-6 0-4,5 1 0,-5 8-1,-16-4-41,10 10-10,1 4 0,5 5 0,5-5 0,1 5 0,-1 0 0,-5 0 0,0-5 0,0 5 0,0-5 0,0 5 0,5 0 0,-5 0 0,-5 5 0,-1-5 0,1-1-49,0 6-12,-11-10-3,5 5 0,-5 0-76,0-5-16,-5 5-4</inkml:trace>
          <inkml:trace contextRef="#ctx0" brushRef="#br0" timeOffset="16554.4671">14558-392 1324,'0'0'118,"0"0"-94,0 0-24,0 0 0,0 0 203,10 5 36,-5 4 7,1-4 2,10 0-77,0-1-15,0-4-4,0 0 0,5 0-68,6 5-13,5 0-3,-6 4-1,-5-4-35,1 0-6,4 0-2,1-5 0,-6-10-15,1 10-9,4 0 10,1-5-10,-1-4-186,-4 4-43</inkml:trace>
          <inkml:trace contextRef="#ctx0" brushRef="#br0" timeOffset="17233.5772">15100-662 2350,'0'24'104,"0"-24"22,0 0-101,0 0-25,6 10 0,4-1 0,-10-9 114,11 0 18,0 9 3,-1 6 1,-4-11-59,10 11-11,-6 8-2,1-4-1,-6 0-30,6 0-5,5 0-2,0 9 0,0-4-18,0 0-8,-6-5 8,1-1-8,-6-3 0,1-1 0,-1 0 0,-5-14 0,0 10-13,0-10-2,0 0 0,0 0 0,-5 14-12,-1-5-2,1 5-1,-6-9 0,6-10-7,0-9-2,-6 0 0,0-5 0,6 0 20,-6 0 4,1-4 1,5 4 0,-1-5 14,1-4 0,0-6 0,-1 6 10,1 4 4,5 1 1,0-1 0,0-4 0,5-1 5,1 6 2,4-1 0,1 10 0,-6 0 6,11 4 2,-11 1 0,11 9 0,0 0-3,-5 0-1,0 0 0,5 9 0,0-4-9,0 4-1,-11 6-1,11-1 0,-5-5-15,-1 5 0,1 5 8,-6-4-8,0-1 0,-5 0 0,0 0 0,0 0-10,-5-4-13,0 4-2,-6 10-1,6-10 0,0-9-9,-6 4-1,0 0-1,1 1 0,-1-5 8,0-1 1,1 1 1,10-5 0,-6 5 10,6-5 1,-10-5 1,10 5 0,0 0 15,0 0 0,0 0 0,0 0 0,0 0 0,0 0 12,16-5-3,-6-4 0,1-1 0,10 6 0,6 8 0,-6 1 0,6-5 9,-1 5 2,1 4 0,5-4 0,0 0 6,0 0 2,-11-1 0,6 1 0,-6 4-14,0-4-2,-5 5-1,-10-1 0,-1 5 12,-5-14 2,0 0 1,0 15 0,-5-1-10,-1 0-1,-4 5-1,-1-5 0,-5-4-14,0 8 11,0 6-11,-5 0 10,-6-15-10,1 5 0,-6-9 9,5 0-9,0-5 0,-10 5-8,0-1 0,0-4 0,5-4-33,5-1-7,0 5 0,1-10-1,10-4-113,0 0-22,11 5-5,-6-6-609,11-18-122</inkml:trace>
          <inkml:trace contextRef="#ctx0" brushRef="#br0" timeOffset="17488.1842">15963-747 345,'0'0'31,"0"0"-31,0 0 0,0 0 0,-6 10 555,1-1 105,-6-4 20,1 0 5,-1-1-457,-5 11-91,6 8-18,-6-13-4,-6-15-63,1 0-12,0 5-2,-6 10-1,6-6-37,5 6 0,0-1 0,0 10-8,11-5 8,-1 1 12,12 4-2,-1 18-1,6 20-9,4-19-12,7-24 2,4 10 1,1 18 9,5-4 0,0 5 0,5-10 0,0-9 0,1-5 0,-1 4 0,6-4 0,4-9-9,1-1 0,0-4 0,5 0 0,1-5-18,-12 0-3,-4-5-1,-1 0 0,5-4-199,-4 4-40</inkml:trace>
        </inkml:traceGroup>
        <inkml:traceGroup>
          <inkml:annotationXML>
            <emma:emma xmlns:emma="http://www.w3.org/2003/04/emma" version="1.0">
              <emma:interpretation id="{25A685C3-6C52-4173-AECB-CA249CC5D487}" emma:medium="tactile" emma:mode="ink">
                <msink:context xmlns:msink="http://schemas.microsoft.com/ink/2010/main" type="inkWord" rotatedBoundingBox="18503,14728 19117,14951 18979,15331 18365,15108"/>
              </emma:interpretation>
              <emma:one-of disjunction-type="recognition" id="oneOf6">
                <emma:interpretation id="interp30" emma:lang="en-AU" emma:confidence="0">
                  <emma:literal>is</emma:literal>
                </emma:interpretation>
                <emma:interpretation id="interp31" emma:lang="en-AU" emma:confidence="0">
                  <emma:literal>i</emma:literal>
                </emma:interpretation>
                <emma:interpretation id="interp32" emma:lang="en-AU" emma:confidence="0">
                  <emma:literal>it</emma:literal>
                </emma:interpretation>
                <emma:interpretation id="interp33" emma:lang="en-AU" emma:confidence="0">
                  <emma:literal>in</emma:literal>
                </emma:interpretation>
                <emma:interpretation id="interp34" emma:lang="en-AU" emma:confidence="0">
                  <emma:literal>if</emma:literal>
                </emma:interpretation>
              </emma:one-of>
            </emma:emma>
          </inkml:annotationXML>
          <inkml:trace contextRef="#ctx0" brushRef="#br0" timeOffset="23399.2084">17176-742 1861,'0'0'82,"0"0"18,0 0-80,0 0-20,0 0 0,0 0 0,0 0 25,0 0 2,0 0 0,0 0 0,16 5-175,6 4-36</inkml:trace>
          <inkml:trace contextRef="#ctx0" brushRef="#br0" timeOffset="23234.3639">17272-529 1267,'0'0'56,"0"0"12,0 0-55,0 0-13,0 0 0,-5 9 0,5-9 255,-6 15 48,6-1 9,0-5 3,6 5-185,-1 5-37,0-5-7,1 1-2,4 4-53,1-5-11,0 0-3,-1 0 0,1 0-17,0 1 0,-1-1 0,1-5 0,0 5-113,-6-4-17,-5-10-3</inkml:trace>
          <inkml:trace contextRef="#ctx0" brushRef="#br0" timeOffset="23688.8431">17682-605 1818,'0'0'80,"0"0"17,0 0-77,0 0-20,-11 0 0,1 0 0,-1 0 141,6 5 25,-6-5 5,-5 0 1,5 0-91,1 0-17,-6 5-4,0-5-1,5 0-37,1 4-7,-1 1-2,6 5 0,-6-1-13,6 0 0,-1 1 0,6 4 0,-5 0-13,10 1 4,1-1 1,-1 0 0,6 0 8,-1 0-10,1-4 10,0 4-10,5-5 10,-1 1 0,-4-1 0,5 1 0,-5-1 0,5 1 0,-6-6 0,6 6 0,-5-5 11,0-1 4,5 1 1,-16-5 0,0 0 9,0 0 3,5 5 0,-5-5 0,0 0-4,0 0 0,0 0 0,0 0 0,5 9-10,-5-9-2,-10 10-1,4-1 0,-10 1-11,0-6-17,-5-4 4,5-4 1,-5-1-128,-6 0-26,1-4-5</inkml:trace>
        </inkml:traceGroup>
        <inkml:traceGroup>
          <inkml:annotationXML>
            <emma:emma xmlns:emma="http://www.w3.org/2003/04/emma" version="1.0">
              <emma:interpretation id="{00F7AFF0-C681-4F64-A739-34A5398D6224}" emma:medium="tactile" emma:mode="ink">
                <msink:context xmlns:msink="http://schemas.microsoft.com/ink/2010/main" type="inkWord" rotatedBoundingBox="19921,14956 20373,14947 20378,15229 19927,15238"/>
              </emma:interpretation>
              <emma:one-of disjunction-type="recognition" id="oneOf7">
                <emma:interpretation id="interp35" emma:lang="en-AU" emma:confidence="0">
                  <emma:literal>a</emma:literal>
                </emma:interpretation>
                <emma:interpretation id="interp36" emma:lang="en-AU" emma:confidence="0">
                  <emma:literal>A</emma:literal>
                </emma:interpretation>
                <emma:interpretation id="interp37" emma:lang="en-AU" emma:confidence="0">
                  <emma:literal>m</emma:literal>
                </emma:interpretation>
                <emma:interpretation id="interp38" emma:lang="en-AU" emma:confidence="0">
                  <emma:literal>M</emma:literal>
                </emma:interpretation>
                <emma:interpretation id="interp39" emma:lang="en-AU" emma:confidence="0">
                  <emma:literal>*</emma:literal>
                </emma:interpretation>
              </emma:one-of>
            </emma:emma>
          </inkml:annotationXML>
          <inkml:trace contextRef="#ctx0" brushRef="#br0" timeOffset="29499.5749">18752-477 345,'5'52'15,"-5"-33"4,0-5-19,0-9 0,0-5 0,0 0 0,0-24 217,0 10 40,6 0 8,-6 0 2,5 4-108,-5 1-22,0 9-4,5-10-1,-5-4-17,0 5-4,0 9-1,0-10 0,-10-4-34,10 4-8,-6 6 0,6 4-1,0 0-23,0 0-4,-10-15 0,10 15-1,-11 10-11,0-1-3,1 1 0,-1 4 0,0-4 5,1-1 1,-6 0 0,5 6 0,0-1-19,1 0-3,4-5-1,1 10 0,0-9-8,-1 4 0,6-14 0,0 14 0,0 0 0,6-4 0,4-1 0,-4 1 0,-6-10 0,10 9 0,-4-4 0,10 0 0,-6-5-9,6-5 9,-5 0-12,5 1 12,0-6 0,-5-4 0,-1 4 0,-4-8 0,4-1 20,-5 0 10,1 0 2,-1 0 1,-5 0-33,0 5 0,0 0 0,-5-1 0,-1-4-14,6 10-10,-5-1-1,5 10-1,0 0 34,0 0 8,0 0 0,0 0 1,0 0 5,0 0 1,0 0 0,11 15 0,-1-1-14,-4-5-9,4 6 12,28-1-12,20 9 16,-26-23-4,-42-14-1,10 14 0,10 38-11,-5-5-16,11 0 4,0-9 1,-10-5-7,10 0-2,-6-10 0,6 5 0,0-9-121,-5 0-25,5-5-5</inkml:trace>
        </inkml:traceGroup>
        <inkml:traceGroup>
          <inkml:annotationXML>
            <emma:emma xmlns:emma="http://www.w3.org/2003/04/emma" version="1.0">
              <emma:interpretation id="{DFB3D7FF-CD7F-4ED6-A224-68FB3C7C1852}" emma:medium="tactile" emma:mode="ink">
                <msink:context xmlns:msink="http://schemas.microsoft.com/ink/2010/main" type="inkWord" rotatedBoundingBox="21144,14592 23177,14588 23180,15718 21146,15722"/>
              </emma:interpretation>
              <emma:one-of disjunction-type="recognition" id="oneOf8">
                <emma:interpretation id="interp40" emma:lang="en-AU" emma:confidence="0">
                  <emma:literal>night-Tiso.</emma:literal>
                </emma:interpretation>
                <emma:interpretation id="interp41" emma:lang="en-AU" emma:confidence="0">
                  <emma:literal>right-Tiso.</emma:literal>
                </emma:interpretation>
                <emma:interpretation id="interp42" emma:lang="en-AU" emma:confidence="0">
                  <emma:literal>right-Rison</emma:literal>
                </emma:interpretation>
                <emma:interpretation id="interp43" emma:lang="en-AU" emma:confidence="0">
                  <emma:literal>right-Kiso.</emma:literal>
                </emma:interpretation>
                <emma:interpretation id="interp44" emma:lang="en-AU" emma:confidence="0">
                  <emma:literal>night-Kiso.</emma:literal>
                </emma:interpretation>
              </emma:one-of>
            </emma:emma>
          </inkml:annotationXML>
          <inkml:trace contextRef="#ctx0" brushRef="#br0" timeOffset="31412.6338">19832-496 403,'0'24'36,"0"-10"-36,0-14 0,0 0 0,0 0 342,0 0 62,0 0 12,0 5 2,0-5-277,6 9-55,-6-9-11,5 9-3,0 6-45,1-6-10,-6-9-1,5 10-1,6-1-4,-1-4-1,-10-5 0,0 0 0,16 9 4,-16-9 1,0 0 0,6-4 0,4-1 12,-10 5 2,0 0 1,0 0 0,0-24-5,0 10-1,0 0 0,0 0 0,-5-10-2,5 5-1,-5 5 0,10 0 0,-5 4-11,5 1-2,-5-1-8,6 1 12,-6 9-12,5-10 0,0 1 0,1-1 0,4 6 0,1-1 0,-6-5 0,6 10 0,-1-4 0,1 4 0,0 9-10,-1-4 10,1-10 0,0 5-8,-1 5 8,1 0 0,0 4 0,-1-4 0,-10-5 0,11 5 0,0 4 0,-11-9 0,0 0 0,0 0 0,5 9 0,-5-9 9,0 0-9,11 10 10,-11-10 6,5 9 0,0 1 1,-5-10 0,0 0-6,5 14-2,1 0 0,-6 5 0,0-9-1,0-10-8,5 14 12,0-5-4,1 5-8,-1 1 0,-5-1 0,11 0 8,-6 0-8,0-4 0,1-1 0,-1 1-11,0-1-28,-5-9-5,0 0-2,11 5 0,-6 4-156,-5-9-31,0 0-7</inkml:trace>
          <inkml:trace contextRef="#ctx0" brushRef="#br0" timeOffset="31650.8183">20141-827 864,'0'0'76,"-5"-10"-60,-1 6-16,-4-6 0,5 5 289,5 5 55,0 0 12,0 0 1,0 0-196,0 0-39,0 0-8,0 10-2,-6 4-81,12 0-17,-6-4-3,10 13-1,1 1-49,-1-5-9,1-19-3,5 14 0,0 10-90,5 4-19,-5-14-3,6 1-452,-6-11-90</inkml:trace>
          <inkml:trace contextRef="#ctx0" brushRef="#br0" timeOffset="32000.3328">20514-515 864,'0'0'76,"0"0"-60,0 0-16,0 0 0,0 0 257,0 0 49,0 0 10,-6-5 1,6 5-105,-5 0-20,-6 0-5,6 5-1,-11-10-81,5 5-16,-4-4-3,-7 4-1,6 0-51,-5 4-10,5 6-3,0-1 0,0 1-21,11-1 9,-6 1-9,6 4 0,5-14 0,0 14 0,0 0 0,5 0 0,6-4-13,-1-1 3,1 1 1,5-5 0,0-1-25,-5-4-5,5 0-1,-6 5 0,6-5 40,-16 0 0,6-9 0,-6 9 0,0 0-15,5-5 5,-5-9 1,5 4 0,0-4 9,-5 0-8,0 0 8,-5 4-8,5-4 8,-5 4 0,5 1-9,-5 0 9,5 9 0,0 0 0,0 0-9,0 0 9,0 0-10,0 0 2,0 0 0,0 0 0,5 14-24,5 5-5,6 4-1,11-4 0,-6 0 38,1 0 0,-1 5 12,0-1-4,1 1-8,-1 4-11,-5 1 3,5 9 0,-5 0 8,0-1 0,-5 1 0,-1 5 0,1-5 0,-6 0 0,-5-1 0,-5-8 0,0-1 49,-1-4 12,1-1 3,-11-8 0,0-1-52,0 0-12,-11-5 0,6 1 0,-11-10 54,6 0 8,-1 0 2,6-10 0,-11 6-103,0-6-20,0-4-4,0-5-1,0 0 40,5 0 8,-5-9 2,11 0 0,0-1-122,10 1-24,-5-5-4,11 4-575,0-4-114</inkml:trace>
          <inkml:trace contextRef="#ctx0" brushRef="#br0" timeOffset="32348.7932">20551-898 1861,'0'0'82,"0"0"18,0 0-80,0 0-20,0 0 0,0 0 0,0 0 140,5 0 24,11 5 4,-5-5 2,-6 0-64,11 0-13,-5 4-2,-1 6-1,1 4-40,5 10-8,5-1-2,-10 1 0,5 0-23,-5 9-5,-1 0 0,6 0-1,-5-5-11,0 5 0,-1-9 0,-4 14 0,4-10 0,-10 1 0,5-6 0,1-4 0,-6-5 0,5 1-12,-5-15 0,0 0 1,0 0-6,0 0-2,0 0 0,0 0 0,0 0 6,0-15 1,0 1 0,0 5 0,0 9 12,0 0 0,0-14 0,0 4 0,5-4 10,1 5-2,-6-6 0,10 6 0,-4-1 6,4 1 1,-4 4 0,4 5 0,1 0-5,0 0-1,-1 5 0,1 4 0,0 6-9,5-1 10,-6 0-10,1 0 10,0 5-10,-1 0 0,6-5-12,-5-4 12,-1-1-135,-4 1-19,4 9-4,-4-10-995</inkml:trace>
          <inkml:trace contextRef="#ctx0" brushRef="#br0" timeOffset="32635.4196">21009-529 518,'0'0'46,"0"0"-37,0 0-9,0 0 0,10 9 381,-10-9 75,11 5 14,5-5 3,0 0-284,0 0-57,0-9-11,0 4-2,10 5-39,-10 0-7,0 0-1,0 5-1,0-5-63,0 4-8,0 1-9,6-14 9,-12-20-110,1 1-14,-6 9-4,-5 14-1024</inkml:trace>
          <inkml:trace contextRef="#ctx0" brushRef="#br0" timeOffset="32748.1904">21089-922 2124,'-11'19'94,"6"-9"19,5-10-90,0 9-23,-6 0 0,6 10 0,0 0 142,0 10 24,0 4 5,6-14 1,-1-10-70,0 5-14,6 5-2,-6 10-1,11 4-43,-5-14-9,10-14-1,-5 23-1,5 33-31,-5-23 0,6-28 0,-6 18 0,-11 24-176,6-5-32</inkml:trace>
          <inkml:trace contextRef="#ctx0" brushRef="#br0" timeOffset="33030.137">21562-378 2358,'-5'33'104,"5"-33"22,0 0-101,0 0-25,0 0 0,11-9 0,5 4 99,-6-4 14,6-1 3,0 6 1,0-6-63,5 5-13,6 1-2,0-1-1,-1 0-38,1 5 0,0 0-12,4 0-848,7 0-169</inkml:trace>
          <inkml:trace contextRef="#ctx0" brushRef="#br0" timeOffset="33672.1326">22542-974 2199,'16'19'97,"-16"-19"21,0 0-94,0 0-24,5 10 0,-5-10 0,11 0 126,-11 0 21,0 0 4,5 14 1,0-5-87,-5 5-17,0 1-3,0 8-1,-5 10-27,-6 5-5,6 0-2,-6 0 0,1 0-24,-6-5-5,5-5-1,0-9 0,-5 0-44,6 5-8,-1-5-3,1 0 0,-6 0 2,10-1 0,-10-8 0,6 9 0,4-10 32,1 1 6,-6-1 2,11-9 0,0 0 33,0 0 0,0 0 0,0 0 0,0 0 47,0 0 3,0 0 1,0 0 0,0 0 4,0 0 1,0 10 0,11-6 0,-11-4 0,11 5 1,5-10 0,0 10 0,0-5-12,5 5-2,5-5-1,1 0 0,0 0-25,-1 0-5,1 5 0,0-5-1,4 0-11,-4 0 0,0 9-12,-6-4 12,-5 0-139,5-5-20,1 4-4,-12 1-625,-10-5-124</inkml:trace>
          <inkml:trace contextRef="#ctx0" brushRef="#br0" timeOffset="33782.9">22244-681 2124,'0'0'94,"-6"-14"19,6 0-90,6 5-23,-6 9 0,5-10 0,11 1 132,-5-1 21,10 1 5,-5 9 1,10 4-54,-4 11-10,4-6-3,1 5 0,-6 1-43,6-1-9,-1 0-1,1 10-1,0 4-26,-6-4-12,0-5 10,1-1-10,4 11 0,-5-1 0,-5 1 0,0-6 0,6 1 0,-6 4 0,-6 5-8,1 1 8,-11-6-53,5 0-4,-5-4-1,-5 0 0,-6-1-206,1 1-40</inkml:trace>
          <inkml:trace contextRef="#ctx0" brushRef="#br0" timeOffset="34827.7588">23553-794 864,'27'-33'76,"-22"28"-60,-5 5-16,0 0 0,0 0 279,0 0 53,0 0 10,0 0 2,-5 19-149,-6 0-31,6-5-5,5 5-2,-11 0-86,6 0-18,5 0-3,0 0-1,-6 4-31,6-4-6,6 5-2,-1-10 0,6 5-10,-1-5-12,-10 0 2,6 1 1,4-11-126,-4 6-25,-6 4-4,5-4-937</inkml:trace>
          <inkml:trace contextRef="#ctx0" brushRef="#br0" timeOffset="34985.466">23468-964 1951,'-11'23'86,"11"-23"18,0 0-83,0 0-21,0 0 0,0 0 0,-5-9 108,5 9 16,0 0 4,0 0 1,0 0-89,0 0-17,0 0-4,16 5-1,0-1-54,-6 6-12,12-1-1,4 1-656,1-1-131</inkml:trace>
          <inkml:trace contextRef="#ctx0" brushRef="#br0" timeOffset="35291.926">23974-714 518,'0'10'46,"0"-10"-37,0 0-9,0 0 0,0 0 306,0 0 59,0 0 12,0-14 3,0-1-172,0 1-35,-11 0-6,0 0-2,1-5-78,-1 5-16,-5 0-3,-5 4-1,-1 1-45,6 9-9,6 14-1,-6 0-1,-5 0-11,5 0 0,10 1 0,1-1-11,5 9-6,-5-8-2,5-15 0,0 0 0,10 9-1,1-4 0,-6 9 0,11-5 0,11 1 12,-6-1 8,-5-4-12,0 5 12,5-1 0,1-4 0,-1 4 0,-10-4 0,-1 4 0,1-4 0,-1 5 0,-10-10 0,0 0 8,0 0 3,6 14 0,-1 0 0,-10 0 0,-1-4 0,-4-6 0,10-4 0,-6 10-11,-4-1 10,-11-4-10,5 0 10,10-5-10,-10 5 0,-5-1-10,0 1 10,-1-5-58,12-9-6,-6 4 0,5-5-1,-10 1-157,16 4-31,5 5-7</inkml:trace>
          <inkml:trace contextRef="#ctx0" brushRef="#br0" timeOffset="35611.9406">24176-742 1918,'0'0'85,"0"0"18,0 0-83,0 0-20,0 0 0,0 0 0,0 0 158,0 0 27,0 0 6,0 0 1,0 0-93,0 0-19,-6 9-3,6-9-1,6 19-52,-6-4-10,0-1-2,5 0-1,0 0-11,6 5 0,-6 5 0,1-5 0,4-10-12,1 5 12,5 0-10,-5-4 10,-1-1 0,12 1 0,-22-10 0,16 5 0,0-1 0,-1-4 0,1 0 0,6 0 0,-6-9 0,-6 4 0,-10 5 0,11-14 0,5 0 0,-11 0-11,-10 4 11,-6 1-10,6-10 31,0 5 7,-6-1 0,-5-4 1,0 5-16,-5 0-3,10 0-1,-5 0 0,0-1-9,-5 6 0,5-1 0,5 1 0,-5 0-14,6 4-5,-6-5-1,5 6 0,6 4-32,-1 0-6,-4 0-2,10 0 0,0 0-109,0 9-23,0 10-4,5-5-820</inkml:trace>
          <inkml:trace contextRef="#ctx0" brushRef="#br0" timeOffset="35783.1107">24719-477 2016,'0'0'89,"0"0"19,0 0-87,0 0-21,10-5 0,-4-4 0,-1 4 220,-5 5 39,0 0 8,0 0 1,16-9-215,-11 4-43,-5 5-10,0 0 0,11-14-227,-6 4-45</inkml:trace>
        </inkml:traceGroup>
        <inkml:traceGroup>
          <inkml:annotationXML>
            <emma:emma xmlns:emma="http://www.w3.org/2003/04/emma" version="1.0">
              <emma:interpretation id="{ED76ECB1-11D0-4E43-AE3F-DAEBF91047E9}" emma:medium="tactile" emma:mode="ink">
                <msink:context xmlns:msink="http://schemas.microsoft.com/ink/2010/main" type="inkWord" rotatedBoundingBox="26703,14344 27360,14330 27375,15033 26718,15047"/>
              </emma:interpretation>
              <emma:one-of disjunction-type="recognition" id="oneOf9">
                <emma:interpretation id="interp45" emma:lang="en-AU" emma:confidence="0">
                  <emma:literal>A.</emma:literal>
                </emma:interpretation>
                <emma:interpretation id="interp46" emma:lang="en-AU" emma:confidence="0">
                  <emma:literal>A</emma:literal>
                </emma:interpretation>
                <emma:interpretation id="interp47" emma:lang="en-AU" emma:confidence="0">
                  <emma:literal>As</emma:literal>
                </emma:interpretation>
                <emma:interpretation id="interp48" emma:lang="en-AU" emma:confidence="0">
                  <emma:literal>At</emma:literal>
                </emma:interpretation>
                <emma:interpretation id="interp49" emma:lang="en-AU" emma:confidence="0">
                  <emma:literal>At.</emma:literal>
                </emma:interpretation>
              </emma:one-of>
            </emma:emma>
          </inkml:annotationXML>
          <inkml:trace contextRef="#ctx0" brushRef="#br0" timeOffset="36802.6824">25416-529 633,'-11'28'56,"11"-28"-44,0 0-12,0 0 0,0 0 308,0 0 59,0 0 12,0 0 2,11 0-213,5-4-44,0-1-8,5 0-1,1 0 10,4 1 3,1-1 0,5 0 0,-6 0-52,1 5-9,0-4-3,4-1 0,-4 0-51,0 0-13,5 5 0,0-4 0,-6-1 0,6 0 0,0 5 0,5-4 0,-5 4-151,6 0-33,-1 0-6,-16 0-2</inkml:trace>
          <inkml:trace contextRef="#ctx0" brushRef="#br0" timeOffset="36329.3359">25629-1163 2419,'0'0'53,"0"0"11,0-5 3,0 0 1,0 5-55,0 0-13,0 0 0,0 0 0,0 0 105,0 0 19,0 0 3,0 0 1,-5 10-52,-1-1-9,-4 10-3,-1 5 0,0-5-51,1 9-13,-1 5 0,0 5 0,-5-5 0,0 10 0,6 4 0,-1 1 0,-5-6-48,11-9-13,-6-9-3,1 0 0,10-6-94,-6 1-19,1-4-4,0-1-917</inkml:trace>
          <inkml:trace contextRef="#ctx0" brushRef="#br0" timeOffset="36598.6968">25554-1121 2206,'0'0'48,"0"0"11,0-4 1,0 4 3,6-10-51,-6 10-12,0 0 0,0 0 0,0 0 101,10 0 18,1 0 3,0 5 1,-1 0-47,1-1-10,5 11-2,0 4 0,0 4 0,5 1 0,-5 0 0,5 4 0,1 5-51,-6 10-13,5 9 0,6 0 0,-11-10 0,5-4 0,0 0-12,-5-14 12,-5 4-14,5-4 4,-6-5 1,6-5 0,-5 5-43,0 0-8,-6 0-1,6 0-1,-6-10-135,-5-9-27,0 9-6,0 1-798</inkml:trace>
          <inkml:trace contextRef="#ctx0" brushRef="#br0" timeOffset="36949.4253">26475-491 2548,'0'0'113,"0"0"23,0 0-108,0 0-28,0 0 0,6-5 0,-1 0 79,-5 5 10,0 0 3,0 0 0,5-9-239,1 4-47</inkml:trace>
        </inkml:traceGroup>
      </inkml:traceGroup>
    </inkml:traceGroup>
  </inkml:traceGroup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27:14.16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6AEE67C-E59B-413F-A463-69C9E2788762}" emma:medium="tactile" emma:mode="ink">
          <msink:context xmlns:msink="http://schemas.microsoft.com/ink/2010/main" type="writingRegion" rotatedBoundingBox="5005,16117 11554,15693 11634,16928 5085,17353"/>
        </emma:interpretation>
      </emma:emma>
    </inkml:annotationXML>
    <inkml:traceGroup>
      <inkml:annotationXML>
        <emma:emma xmlns:emma="http://www.w3.org/2003/04/emma" version="1.0">
          <emma:interpretation id="{8AA3510D-22BB-4AE4-9102-F59F923BB4EA}" emma:medium="tactile" emma:mode="ink">
            <msink:context xmlns:msink="http://schemas.microsoft.com/ink/2010/main" type="paragraph" rotatedBoundingBox="5005,16117 11554,15693 11634,16928 5085,173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4BB36ED-B14A-4929-BB4F-97DB9BB87BB1}" emma:medium="tactile" emma:mode="ink">
              <msink:context xmlns:msink="http://schemas.microsoft.com/ink/2010/main" type="line" rotatedBoundingBox="5005,16117 11554,15693 11634,16928 5085,17353"/>
            </emma:interpretation>
          </emma:emma>
        </inkml:annotationXML>
        <inkml:traceGroup>
          <inkml:annotationXML>
            <emma:emma xmlns:emma="http://www.w3.org/2003/04/emma" version="1.0">
              <emma:interpretation id="{A8C52986-5FA3-4441-AB99-A1C88D6E2EE5}" emma:medium="tactile" emma:mode="ink">
                <msink:context xmlns:msink="http://schemas.microsoft.com/ink/2010/main" type="inkWord" rotatedBoundingBox="5005,16117 6437,16024 6487,16796 5055,16889"/>
              </emma:interpretation>
              <emma:one-of disjunction-type="recognition" id="oneOf0">
                <emma:interpretation id="interp0" emma:lang="en-AU" emma:confidence="0">
                  <emma:literal>and</emma:literal>
                </emma:interpretation>
                <emma:interpretation id="interp1" emma:lang="en-AU" emma:confidence="0">
                  <emma:literal>aud</emma:literal>
                </emma:interpretation>
                <emma:interpretation id="interp2" emma:lang="en-AU" emma:confidence="0">
                  <emma:literal>ancl</emma:literal>
                </emma:interpretation>
                <emma:interpretation id="interp3" emma:lang="en-AU" emma:confidence="0">
                  <emma:literal>anol</emma:literal>
                </emma:interpretation>
                <emma:interpretation id="interp4" emma:lang="en-AU" emma:confidence="0">
                  <emma:literal>anel</emma:literal>
                </emma:interpretation>
              </emma:one-of>
            </emma:emma>
          </inkml:annotationXML>
          <inkml:trace contextRef="#ctx0" brushRef="#br0">145 42 979,'0'0'43,"-6"-4"9,1 4-41,0-5-11,-6 5 0,6-5 0,-6-4 251,6 9 48,5-10 9,-11 10 3,6-9-174,5 9-34,0 0-7,0 0-2,-11 0-39,0 0-8,1 0-2,10 0 0,0 0-25,0 0-4,-16 0-2,16 0 0,0 0-14,-11 9 0,6 1 0,0 4 0,-1 0 0,1 0 0,5 1 0,0-1 0,0 5 15,0 0 0,5-5 0,1 5 0,-1 0-15,0-5 0,6 5-9,5-5 9,-16 0-9,10 0 9,-4 0-8,4-4 8,-10-10 0,11 5-8,-11-5 8,16 4 0,-5 1 0,-1-5-8,1-5 8,-11 5 0,0 0 0,5-9 0,6-5 0,0 4 0,-6-4 0,-5 5 0,5-6 0,1 6 0,-1-5 0,0 4 0,1 1 0,-1-5 0,0 4 0,-5-4-8,6 5 8,-1 4 0,0-5 0,-5 10 0,0 0 0,0 0 0,0 0 0,0 0 0,0 0 0,0 0 0,0 0 0,5 5 0,6 5 12,-11-10-4,11 14-8,-6-5-10,6 1 10,-1-1-13,-4 5 13,-1-4 0,-5-10 0,16 9 0,-5 1-21,-1-1 1,-10-9 1,11 10 0,0-1-137,-1 1-27,-10-10-5</inkml:trace>
          <inkml:trace contextRef="#ctx0" brushRef="#br0" timeOffset="345.6779">464 23 633,'0'0'56,"0"0"-44,0 0-12,0 0 0,0 0 271,0 0 52,0 0 10,5 10 3,-10-1-161,5-9-32,0 15-7,5-6 0,6 5-68,0-4-12,-6 4-4,0-5 0,-5-9-12,11 10-2,0-5-1,5 4 0,-11-4-37,-5-5 0,11 4-14,-11-4 4,0 0 10,10 0 0,6 0 8,-11-4-8,-5 4 0,6-10 8,4-4-8,-4-5 0,-6 10 0,5-10 9,-5 5-9,5-5 0,-5 0 0,0 5 0,11-1 0,-11-4 0,0 10 0,0-5 0,0 14 0,0 0 0,0 0 0,0 0 0,0 0 0,0 0 0,0 0 12,11 0-12,5 0 12,-6 9-12,1 1 10,5-1-10,-5 1 8,5-1-8,-1 5 0,1-4 0,0-1 8,0 5-8,0 1 0,0-1-16,0-5 4,0 1 1,0-6-122,0 6-25,5-1-5</inkml:trace>
          <inkml:trace contextRef="#ctx0" brushRef="#br0" timeOffset="1075.5095">1108-52 921,'-5'9'82,"-1"1"-66,1-6-16,-6 6 0,1-5 262,-1 4 49,11-9 9,-10 5 3,10-5-164,-6 9-33,-4 5-6,4-4-2,6-10-62,0 19-12,-5-5-2,5 5-1,5-5-26,-5 0-6,6 1-1,4 3 0,1-8-8,-1 4-14,1 0 3,0 1 1,-1-6 10,6 0 0,6-4 0,-6 0 0,-6-5 0,1 0 0,-11 0 8,16-5-8,5-9-15,-10 5-7,0-6-2,-6 1 0,0 0-21,-5-5-5,5-5-1,-5 1 0,0-1-32,0 5-6,-5-5-2,0 1 0,-6-1-2,-5 0-1,6-4 0,-6 4 0,-6-4 66,1-5 14,0 0 2,10 4 1,-10 1 43,5 0 9,-5-5 2,-1 4 0,1-4 45,5 9 8,0 1 3,-5-6 0,5 6 3,5 4 1,-5 5 0,11 4 0,-1-4-21,6 14-4,0 0-1,0 0 0,0 0-26,6 19-6,10 4-1,-6 6 0,6 9-18,0 0-4,6 9-1,4 0 0,1 0 2,-1 1 0,1-6 0,10 6 0,1-6-7,-1-4 0,-10 0-1,-1-5 0,1-4-15,-1-6 0,6 1 0,-5-5-10,0 0-126,-1-10-26,-5 1-5</inkml:trace>
        </inkml:traceGroup>
        <inkml:traceGroup>
          <inkml:annotationXML>
            <emma:emma xmlns:emma="http://www.w3.org/2003/04/emma" version="1.0">
              <emma:interpretation id="{F457BD99-7027-4CA8-A953-038FA1D1ABCF}" emma:medium="tactile" emma:mode="ink">
                <msink:context xmlns:msink="http://schemas.microsoft.com/ink/2010/main" type="inkWord" rotatedBoundingBox="7542,16298 11459,15710 11628,16833 7710,17420"/>
              </emma:interpretation>
              <emma:one-of disjunction-type="recognition" id="oneOf1">
                <emma:interpretation id="interp5" emma:lang="en-AU" emma:confidence="0">
                  <emma:literal>Inst-ton')</emma:literal>
                </emma:interpretation>
                <emma:interpretation id="interp6" emma:lang="en-AU" emma:confidence="0">
                  <emma:literal>Inst-lea')</emma:literal>
                </emma:interpretation>
                <emma:interpretation id="interp7" emma:lang="en-AU" emma:confidence="0">
                  <emma:literal>Isn't-lea')</emma:literal>
                </emma:interpretation>
                <emma:interpretation id="interp8" emma:lang="en-AU" emma:confidence="0">
                  <emma:literal>Inst-ton's</emma:literal>
                </emma:interpretation>
                <emma:interpretation id="interp9" emma:lang="en-AU" emma:confidence="0">
                  <emma:literal>Inst-lea's</emma:literal>
                </emma:interpretation>
              </emma:one-of>
            </emma:emma>
          </inkml:annotationXML>
          <inkml:trace contextRef="#ctx0" brushRef="#br0" timeOffset="1553.1031">2540-76 1749,'0'0'77,"0"0"17,0 0-75,0 0-19,0 0 0,0 0 0,0 5 140,-5 0 25,5-5 5,0 9 1,0-4-81,5 9-16,0-5-3,-5 6-1,0-1-33,6 5-6,4 4-2,-4 6 0,-1-6-14,5 6-3,1 4-1,-6 5 0,6-5-11,0 5 0,-1 0 0,1-1 0,5 1-23,0 0-6,-11-9-2,6-1 0,0-4 0,-1-5 0,-4-1 0,-1-8 0,-5-10-201,0 0-41,0 0-8,16-28-564</inkml:trace>
          <inkml:trace contextRef="#ctx0" brushRef="#br0" timeOffset="1862.6767">2748 57 1702,'0'0'76,"0"0"15,0 0-73,0 0-18,0 0 0,0 0 0,0 0 112,0 0 18,0 19 4,5-5 1,0 0-57,-5 0-11,5 5-3,6 5 0,0-1-16,-1 1-3,1-5-1,0 9 0,5 1-19,-6-1-4,-4 0-1,4-4 0,1 0-20,0-1 0,-1-4 0,-10-4 0,0-1 0,0-14-10,0 0 1,0 0 0,-16 4 9,16-4 8,16-4-8,-5-6 11,-11-4-11,0-5 0,-5-4 9,-1-1-9,1 0 0,0-4 0,-6-1 0,6 6 0,-6-6 18,6 6-1,-6-6 0,6 1 0,-1 0 24,6-1 5,-5 6 1,0-1 0,-1 5-38,6-5-9,6 10 0,-1 0 0,-5 4 0,0 10 0,0 0 0,0 0 0,0 0 0,11 0 0,5 0 0,-6 5 0,1 5 0,0 4 0,-1 0 0,1 5 0,0 0 0,4 0 0,-4 0 0,5 4 0,-5 1 32,5 0 5,-6-1 1,1 6 0,0-1-61,-6-4-12,6 4-2,-6 1-1,0-6-5,1 1-1,-1 0 0,0-6 0,-5-3-236,6-1-48,-17 0-10,11-14-2</inkml:trace>
          <inkml:trace contextRef="#ctx0" brushRef="#br0" timeOffset="2895.5838">2758-317 2649,'0'0'58,"0"0"12,0 0 2,0 0 4,0 0-61,0 0-15,11 0 0,5 5 0,5-1 54,-5-4 8,0 5 2,5 0 0,6-5 0,-6 4 0,0-4 0,1 5 0,4-5-17,6 5-3,-5-5-1,5 5 0,0-5-30,0 0-5,0 0-8,-6 4 11,-4-4-11,4 5 0,1-5 0,-6 5 0,0 0-10,-5-5-4,0 0-1,0 4 0,6-4-109,-6 5-21,-16-5-5,16 0-717,-6 0-143</inkml:trace>
          <inkml:trace contextRef="#ctx0" brushRef="#br0" timeOffset="2143.4841">2822 251 1267,'0'0'112,"0"0"-89,0 0-23,0 0 0,0 0 158,0 0 27,0 0 6,0 0 1,0 0-32,11-5-5,5 5-2,0-5 0,-6 5-91,6-5-18,0 5-4,0-4-1,-5-1 20,26 0 4,-5 5 1,-16 0 0,0 0-103,5-5-20,-5 5-4,0-4-1,5 4-153,-5 0-31,16-10-7,-10 10-1</inkml:trace>
          <inkml:trace contextRef="#ctx0" brushRef="#br0" timeOffset="2677.895">3216 80 2188,'0'0'48,"0"0"11,0 0 1,0 0 1,0 0-49,5 14-12,1 1 0,-6-6 0,5 1 54,6 4 8,-1 5 2,-5 0 0,1 0 0,10 18 0,0-8 0,-6-10 0,-4-5-52,-1 5-12,-5 0 0,5 0 0,6-5 0,-6 0 0,-5-4 0,0-10 0,6 4 0,-6-4 0,0 0 0,0 0 0,0 0 0,-6-14 0,-4-5 0,4 0 0,-4-4 0,4-1 0,-4 0 0,-1-4 0,-5-1 0,11 1 0,-6 4 0,1 5 0,10 1 0,-6-1 0,1-5 0,0 5 0,10 0 0,-5 5 0,0 0 0,0 4 0,11 6 47,-11 4 6,0 0 2,0 0 0,10-10-37,6 10-7,-16 0-2,11 0 0,-11 0 44,10 5 9,1 0 2,-6 4 0,-5-9-56,11 5-8,0 4-8,-6 5 8,0-4 0,-5-10 0,0 0 8,6 14-8,-1 0 0,0 0 0,-5-14 0,0 0 0,-5 15-45,5-15-15,-5 9-4,5-9 0,0 0 52,0 0 12,0 0 0,0 0 0,0 0 0,0 0 0,0 0 0,0 0 0,0 0-54,0 0-8,0 0-2,10 10 0,1 4 72,0-10 15,-11-4 2,10 10 1,6-1 10,0 1 1,0-5 1,0-1 0,-5 1-30,5 0-8,-6 4 0,6 1 0,-16-10 0,11 9 0,5 10 0,-5-5 0,-11 0 0,5 15 0,0-5 0,-5-15 0,0 5 52,-5 0 10,5-4 2,-5 9 0,5-5-52,-6 0-12,-4-4 0,-1 4 0,0-5 0,1 1 0,-6-6 0,0 1 0,0-5 0,0 5 0,-5-5 0,-6-5 0,6 0 0,-6 1 0,6-6 0,-6 1 0,6-10-49,-6 0-13,6-5-2,0 5-819,5-4-163</inkml:trace>
          <inkml:trace contextRef="#ctx0" brushRef="#br0" timeOffset="3182.4295">3381-421 1958,'0'0'87,"0"0"17,0 0-83,0 0-21,0 0 0,0 0 0,0 0 139,0 0 23,0 0 5,11 9 1,5-9-64,-11 5-13,-5-5-3,16 5 0,0-5-19,-6 9-4,-10-9-1,11 5 0,0 0-51,-1 4-13,-4 0 0,-6-9 0,0 0 22,10 10 2,1-1 0,0 1 0,-11-1-39,5 1-7,0-1-2,1 5 0,-6-4 24,0 9 0,0-19 0,0 9 0,-6-4 10,6 9 6,-10-9 2,-1 0 0,6-1-29,5-4-5,-11 5-2,0 0 0,1-5-150,10 0-29,0 0-7,0 0-594,-11-5-119</inkml:trace>
          <inkml:trace contextRef="#ctx0" brushRef="#br0" timeOffset="3421.2657">3759-341 2880,'0'0'64,"0"0"12,0 0 4,0 0 0,0 0-64,0 0-16,5 10 0,6 4 0,5-5 54,-6 10 8,-4 0 2,4 0 0,6 5-20,-5-1-4,5 6-1,-5 4 0,-1-5-27,-4 1-12,10 8 10,-6-3-10,1 3 22,-1 1-2,1 0 0,0 5 0,-1-1-20,1 1 0,0 4 0,-1-9 0,1 5-47,-6-5-13,6-10-4,-6-4 0,6-1-51,-6-4-10,-5-9-3,6-1-716,-6-9-144</inkml:trace>
          <inkml:trace contextRef="#ctx0" brushRef="#br0" timeOffset="3646.8128">4046-5 864,'0'0'76,"0"0"-60,0 0-16,0 0 0,0 0 348,0 0 68,0-9 12,0 9 4,0 0-192,11-5-39,0-5-7,-1 10-2,-4-4-153,4 4-31,1-5-8,-1 5 0,6-5 52,-5 5 10,0 0 2,5 0 0,-6 0-52,1 5-12,5-5 0,-5 5 0,-1-10 0,1 5 0,0 5 0,-1-1 0,-10-4-151,0 0-33,0 0-6,11 10-684,-6 4-137</inkml:trace>
          <inkml:trace contextRef="#ctx0" brushRef="#br0" timeOffset="3853.2558">4115 137 2880,'0'0'64,"0"0"12,0 0 4,0 0 0,6 14-64,-1-4-16,-5-10 0,11 9 0,-1-4 54,1-5 8,5 5 2,-5-10 0,-1 0 0,22-9 0,-10 9 0,-7 0 0,-9-4-154,10 0-30,-6-1-7,12 5-1229</inkml:trace>
          <inkml:trace contextRef="#ctx0" brushRef="#br0" timeOffset="4209.5568">4807-516 2073,'0'0'92,"0"0"19,0 0-89,0 0-22,0 0 0,0 0 0,0 0 146,0 0 25,0 14 5,6 5 0,-1-5-84,0 10-18,1 0-3,-1 4-1,0 0-33,1 1-6,4 4-2,-4 5 0,4-5-18,1 0-11,-6 0 12,6-4-12,0 4 0,-6-5 0,0-4 0,6-1 0,-6 6 0,0-10-17,1 0 1,-1-5 1,0 0-73,-5 0-16,6 0-2,-6-14-729,0 0-145</inkml:trace>
          <inkml:trace contextRef="#ctx0" brushRef="#br0" timeOffset="4522.9502">5223-237 2570,'0'0'56,"0"0"12,0 0 3,0 0 1,0 0-57,-11-5-15,0 1 0,1-1 0,4 0 109,6 5 19,-16-4 4,6 4 1,-6-5-93,0 0-18,16 5-4,-11 5-1,-5 0 38,6 4 7,-1 0 2,0 6 0,6-1-52,5 0-12,-5 0 0,5 5 0,0 0-48,5 0-13,-5-5-3,5 5 0,6 0 52,0-5 12,-1 5 0,6-5 0,-5-4 0,5-1 0,5 6 0,0-1 0,-5-10 0,6 1 0,4 5 0,1-6 0,-1-4-54,-4 0-8,-1 0-2,0-4 0,1-1-110,-1 0-22,0-4-5,-5-1-877</inkml:trace>
          <inkml:trace contextRef="#ctx0" brushRef="#br0" timeOffset="4893.2985">5515-166 1728,'0'0'76,"0"0"16,0 0-73,0 0-19,0 0 0,0 0 0,0 0 156,-5 10 28,0 4 6,5-14 1,5 9-101,-5 6-20,5 3-4,-5-3-1,6-1-1,4 19 0,-4-5 0,4-13 0,-4-6-51,-1 5-13,0 0 0,1 1 0,-1 4-16,-5-19-5,0 0-2,5 9 0,1 0 23,-6-9 0,0 0 0,0 0 8,5-4 9,-5-10 2,0 4 0,0-4 0,0-5-19,0 5 0,0 0 0,-5-5 0,5 0 0,-6 0 0,1-5 0,5 5 0,-5-4 0,5-1 0,0 0 0,0 1 0,0-1 55,5 0 7,-5 5 2,5 0 0,1 5-52,-1 5-12,0-5 0,1 9 0,-6 5 54,0 0 8,10 5 2,6-1 0,-5 10-50,-1-4-14,1 9 0,0 0 8,-1 0 4,6 4 0,-10 1 1,10 0 0,-6-1-13,1-4 0,0 5 0,-1-5 0,1 4 0,-1-4 0,1-4 0,0 4 0,-6-1-29,0-3-3,1-1 0,-6-14 0,0 0-104,0 0-20,5 14-5,-5-14-711,0 0-143</inkml:trace>
          <inkml:trace contextRef="#ctx0" brushRef="#br0" timeOffset="5066.6303">5601-85 1936,'0'0'86,"0"0"18,0 0-84,0 0-20,0 0 0,10 4 0,6 1 163,-5 0 28,-1-5 5,6 0 2,0 0-56,0 0-11,-5-5-3,5 0 0,0 5-80,0-4-16,-5-1-3,-1-5-1,6 6-28,-5-1 0,-1 5 0,-4-5 0,4-4-126,-4 4-31,-1 0-7</inkml:trace>
          <inkml:trace contextRef="#ctx0" brushRef="#br0" timeOffset="5350.4599">5137-644 460,'0'0'41,"0"0"-33,0 0-8,0 0 0,0 0 474,0 0 93,0 0 18,0 0 4,0 0-356,0 0-71,16-4-14,0 4-4,6-5-64,-1 5-14,0-5-2,6 5-1,5 0-35,0 0-8,0 5 0,0 0-1,5-1-19,0 1 0,-5 0 0,0 0 0,0-1 0,-5 6-12,-1-6 0,6 6 0,-11-5-125,1 4-25,4 1-5,-10-1-727,6-4-146</inkml:trace>
          <inkml:trace contextRef="#ctx0" brushRef="#br0" timeOffset="5622.3158">5766-705 1036,'0'0'92,"0"-5"-73,-11 0-19,11-4 0,-5 4 294,-1 0 55,6 5 11,0 0 3,0 0-176,0 0-35,0 0-8,0 0 0,0 0-62,11-4-12,-11 4-2,16 4-1,0 1-27,-6 0-4,6 4-2,0 1 0,0-1-14,0 5-4,0-4 0,0 4 0,0-4-8,6-1-8,-6 5 12,5-4-12,-5 4 8,0-5-8,-6 6 0,6-6 0,-5 0 0,-6 1 0,-5-10 8,0 0-8,6 14 0,-6-4 8,0-10-8,-6 14 0,-4-5 0,-1 1 0,-5-1 0,0-4-12,0 0-20,0-1-4,6 1-1,-1-5 0,-5 0-108,5-5-22,11 5-4,0 0-664,-5-9-133</inkml:trace>
          <inkml:trace contextRef="#ctx0" brushRef="#br0" timeOffset="5845.1229">6250-672 1728,'0'0'153,"0"0"-122,0 0-31,0 0 0,0 0 268,0 0 47,11 0 9,-1 5 3,-10-5-171,11 9-35,-1 5-6,1-4-2,-6 9-33,6 0-6,0 9-2,-1 5 0,1 0-55,5 10-17,-5 4 8,-1 0-8,6 1 13,-5 4-1,0-10-1,5 6 0,-6-6-11,1 1 10,5-5-10,0 4 10,-6-4-10,1 0 0,0-5 0,-1-4 0,1-1-43,-6-4-10,6-5-3,-6 4 0,6-9-149,-6-4-31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3:04.650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6E74832-5766-4535-8920-7213E37BDDF9}" emma:medium="tactile" emma:mode="ink">
          <msink:context xmlns:msink="http://schemas.microsoft.com/ink/2010/main" type="inkDrawing" rotatedBoundingBox="5758,12690 9093,11590 9463,12710 6128,13810" semanticType="callout" shapeName="Other">
            <msink:sourceLink direction="to" ref="{D87C2BAF-6582-4DC5-B496-F0FAD9BB229D}"/>
            <msink:sourceLink direction="from" ref="{D87C2BAF-6582-4DC5-B496-F0FAD9BB229D}"/>
          </msink:context>
        </emma:interpretation>
      </emma:emma>
    </inkml:annotationXML>
    <inkml:trace contextRef="#ctx0" brushRef="#br0">5 984 1382,'-5'43'123,"5"-43"-99,0-5-24,0 5 0,0-5 163,0 1 27,5 4 6,-5-5 0,11 0-75,-11 5-15,0 0-3,11 5-1,-1-5-54,6 5-10,-5 4-2,10 5-1,0-4-21,-10 9-4,10-5-1,-5 10 0,0-5-9,6 4 8,-6 1-8,0-5 8,-6 4-8,1 1 0,5 0 0,5-5 8,-5 4-8,-5-4 0,-1 0 0,6 0 0,0-9 0,-5-6 0,0 6 0,-11-10 0,0 0 0,0 0 0,0-19 0,5 5-11,-5-10-6,0 0-2,5-4 0,-5 0 0,-5-1-15,0-4-3,-1 0-1,1 0 0,-6-5-21,1 5-4,-6-10-1,5 1 0,0-1 64,1 5 10,-1-4 3,-5-1 1,11 1-14,-6-6 0,1 10 0,-1-4 0,11 9 0,-5 0 0,-1-1-8,1 1 8,0 5 0,5 0 0,5-1 11,-5 5-11,0 6 20,0-6-2,11 5-1,-6-5 0,0 5 12,1 5 3,-1-5 0,6 0 0,-1 5 2,6 0 1,0 0 0,5 4 0,1-4-8,-1 5-2,0-1 0,6 1 0,5-1-17,-6-4-8,6 5 0,0-1 8,11 1 17,-6 4 3,11-5 1,-5 6 0,-1-1-2,1 0-1,-1 1 0,6-1 0,0 5 2,5 0 1,11 0 0,-10 5 0,-1-5-9,5 0-1,12 4-1,4 1 0,-5 0 6,0-1 2,-5 1 0,11 0 0,-1-5-26,-4 0-14,-7-5 2,12 5 0,-1 0 12,-10 0 0,-5 0 0,-1-5 0,1 5 0,0 0 0,-6-4 0,-5-1-12,0 0 24,-11 5 6,11-4 1,-6-1 0,-15 0-19,10 0 8,6 1-8,5-1 0,-6 0 8,-4 5-8,-12-5 0,17 1 0,5 4 0,-11 0 0,-11 0 0,6 0 0,6 4 13,-6-4-4,-6 0-1,1 0 0,-1 0-8,-4 0 0,4 0 0,1-4 0,-6 4-24,-5 0-6,6 0-2,-7-5 0,1 5 12,0 0 1,-5-5 1,0 5 0,-11 0-133,0 0-26,0 0-6,0 0-962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3:08.756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262F56E-3A7D-4378-A0FE-6B8BF7D0400B}" emma:medium="tactile" emma:mode="ink">
          <msink:context xmlns:msink="http://schemas.microsoft.com/ink/2010/main" type="inkDrawing" rotatedBoundingBox="5857,14756 7217,13682 7672,14258 6312,15332" semanticType="callout" shapeName="Other">
            <msink:sourceLink direction="to" ref="{8C5F49F0-430D-4A53-88B7-3DA0464251CE}"/>
            <msink:sourceLink direction="from" ref="{8C5F49F0-430D-4A53-88B7-3DA0464251CE}"/>
          </msink:context>
        </emma:interpretation>
      </emma:emma>
    </inkml:annotationXML>
    <inkml:trace contextRef="#ctx0" brushRef="#br0">0 846 2178,'0'0'48,"0"0"9,5 24 3,-5-1 1,5-8-49,1 4-12,-1-10 0,0 5 0,6 0 46,0-18 6,5-29 2,0 23 0,-6 43-35,1-4-7,5-6-2,0-8 0,-6-6-10,6 0 0,0 10 9,0-4-9,6-6 0,-6-4 0,-6-5 0,-10 0 0,11 4 0,-11-4 0,0 0 0,11 0 0,-11 0-47,5-9-13,-5 0-4,0-1 0,0-4 33,-5 4 7,-6-4 0,6 0 1,-11 0-54,0-5-11,5 0-3,-5 0 0,0-9 25,0-1 5,5-4 1,-5 0 0,6-10 44,-6 1 16,0-1-12,5 1 12,6-1 0,0 10 0,-1-5 0,1 5 0,5 0 19,0 9 3,0-9 1,0 10 0,0 4 24,11-5 5,-6 10 0,6-5 1,-1 5 13,1-1 2,10 1 1,-5 5 0,11-5-8,5 4-1,0-4-1,5 4 0,0 1-18,0 0-3,17 4-1,-6-5 0,5 6 16,-5-1 3,0 0 1,-6 0 0,6 1-21,-5-1-4,5 5 0,-1-10-1,7 6-14,-6-6-2,5 6-1,-5-1 0,10-5-14,-15 6 0,-6-6 0,-10 5 0,-6-4 26,11 4-1,0-4 0,-5 4 0,-12-4-50,7 4-11,-1 0-1,6-4-1,-6 4-15,-5 0-3,0-4-1,-5 4 0,5-4-180,-1 9-36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54:59.078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638E569-8AEC-4F00-A97B-69A777D9CE1F}" emma:medium="tactile" emma:mode="ink">
          <msink:context xmlns:msink="http://schemas.microsoft.com/ink/2010/main" type="writingRegion" rotatedBoundingBox="16729,4909 30029,4808 30039,6106 16738,6208"/>
        </emma:interpretation>
      </emma:emma>
    </inkml:annotationXML>
    <inkml:traceGroup>
      <inkml:annotationXML>
        <emma:emma xmlns:emma="http://www.w3.org/2003/04/emma" version="1.0">
          <emma:interpretation id="{041E8B5C-284B-4ED2-B51B-B6C6F610C5CF}" emma:medium="tactile" emma:mode="ink">
            <msink:context xmlns:msink="http://schemas.microsoft.com/ink/2010/main" type="paragraph" rotatedBoundingBox="16729,4909 30029,4808 30039,6106 16738,62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C165167-B286-4555-A577-6248CF27A6C5}" emma:medium="tactile" emma:mode="ink">
              <msink:context xmlns:msink="http://schemas.microsoft.com/ink/2010/main" type="line" rotatedBoundingBox="16729,4909 30029,4808 30039,6106 16738,6208"/>
            </emma:interpretation>
          </emma:emma>
        </inkml:annotationXML>
        <inkml:traceGroup>
          <inkml:annotationXML>
            <emma:emma xmlns:emma="http://www.w3.org/2003/04/emma" version="1.0">
              <emma:interpretation id="{A5F1BAF3-971B-477B-A74F-1717CC03726B}" emma:medium="tactile" emma:mode="ink">
                <msink:context xmlns:msink="http://schemas.microsoft.com/ink/2010/main" type="inkWord" rotatedBoundingBox="16732,5308 18250,5296 18256,6029 16737,6040"/>
              </emma:interpretation>
              <emma:one-of disjunction-type="recognition" id="oneOf0">
                <emma:interpretation id="interp0" emma:lang="en-AU" emma:confidence="0">
                  <emma:literal>sent</emma:literal>
                </emma:interpretation>
                <emma:interpretation id="interp1" emma:lang="en-AU" emma:confidence="0">
                  <emma:literal>sat</emma:literal>
                </emma:interpretation>
                <emma:interpretation id="interp2" emma:lang="en-AU" emma:confidence="0">
                  <emma:literal>set</emma:literal>
                </emma:interpretation>
                <emma:interpretation id="interp3" emma:lang="en-AU" emma:confidence="0">
                  <emma:literal>art</emma:literal>
                </emma:interpretation>
                <emma:interpretation id="interp4" emma:lang="en-AU" emma:confidence="0">
                  <emma:literal>seat</emma:literal>
                </emma:interpretation>
              </emma:one-of>
            </emma:emma>
          </inkml:annotationXML>
          <inkml:trace contextRef="#ctx0" brushRef="#br0">129 14 748,'0'0'67,"0"0"-54,0 0-13,0 0 0,0-5 192,0 5 36,0 0 8,0 0 0,0 0-98,-6-4-20,6 4-4,-5-5-1,0 5-51,-1 0-10,-4 0-3,4 5 0,1-1-22,-6 6-5,1-5-1,4 4 0,-10 5-11,11 0-2,0-4-8,-1 4 12,-4 0-12,4 5 0,1-9 8,5 9-8,-5-5 0,5 5 0,0-5 0,5 0 0,-5 0 0,5-4 0,1 4 0,-1-9 0,6-1 0,-1 1 0,1 0 0,5 0 0,-11-5 0,11-5 0,0-5 0,0 6 0,0-1-23,5 5-7,-5-10-2,6 1 0,-1 0-159,0-1-32,11-14-6,-5 1-2</inkml:trace>
          <inkml:trace contextRef="#ctx0" brushRef="#br0" timeOffset="-293.8729">-164 47 921,'0'0'82,"0"0"-66,0 0-16,0 0 0,0 0 128,0 0 21,0 0 5,0 0 1,0 0-28,0 0-6,0 0-1,0 0 0,10-5-40,6 1-8,-16 4-1,11-5-1,-11 5-26,16 0-4,-5 0-2,5 0 0,-16 0-11,10 5-3,6-1 0,-5 1 0,0-5-4,-1 10-2,1-6 0,-6 6 0,-5-10-2,0 0 0,5 9 0,6 1 0,-11-1-8,0 1-8,0 4 12,0-5-12,0 6 12,-11-1-4,6 0 0,-6-5-8,1 6 8,5-1-8,-6-5 0,0 5 0,-5 1 10,6-1-10,-1-5 8,6 1-8,-6-1 0,0 1-9,1-1 0,10-9 0,-6 5-23,6-5-5,-10 0-1,10 0 0,0 0-28,0 0-6,-6 9 0,6-9-1,0 0-159,0 0-32</inkml:trace>
          <inkml:trace contextRef="#ctx0" brushRef="#br0" timeOffset="393.7718">405 14 1695,'0'0'37,"0"0"8,0 0 2,0 0 1,0 0-39,0 0-9,0 0 0,0 0 0,-5 14 72,10-4 12,-5 4 2,0-5 1,0 1-35,0-1-8,0-9 0,6 15-1,-1-1-23,0 0-4,-5-14 0,6 14-1,-6-14-15,5 5 0,6 4 0,-11-9 0,10 5 0,1 0 9,-11-5-9,10 0 8,-10 0-8,16-5 8,-5 0-8,5-4 8,-5-1-8,-1-4 8,1 0-8,0-5 8,-1 5 0,-4 0-8,4-10 12,-4 10-4,4-5-8,-4 5 0,-1 0-10,0-1 10,1 1 0,-6 5 0,5 4 0,-5 5 0,0 0 0,0-10 0,0 10 0,0 0 0,0 0-11,0 0 11,0 0-12,5 10 12,1 4 0,-1-4 0,-5 9 0,5-1 0,0-3-8,1 4 8,-6-5 0,5 5 0,0-5-10,1-5 10,4 6-8,1-1 8,-11 0-48,11 0-4,-6-4 0,0 4-884</inkml:trace>
          <inkml:trace contextRef="#ctx0" brushRef="#br0" timeOffset="916.744">464 653 1094,'0'0'97,"0"0"-77,0 0-20,0 0 0,0 0 181,0 0 33,0 0 6,0 0 2,10-14-94,-10 14-20,6-10-3,-1-4-1,6 0-31,-6 4-6,6-4-2,-11 14 0,0 0-23,10-9-5,1-1-1,-6 1 0,6 4-16,0-4-4,-11 9-1,16 0 0,-6 4-15,-4-4 8,4 5-8,1-5 0,0-5 0,-1 5 0,1 5 0,-1 0 0,1-1 0,0 1 0,5-5 0,-6 5 0,1 0 0,0-1 0,5-4 0,-6 5 0,6-5 0,0 0-12,0 0 1,-5-5 0,5 5-46,0 0-10,5-14-1,-5 5-678,5 4-135</inkml:trace>
          <inkml:trace contextRef="#ctx0" brushRef="#br0" timeOffset="1038.2281">1172 180 1411,'0'0'62,"0"0"14,0 0-61,0 0-15,0 0 0,10 0 0,-10 0 140,11 0 24,-11 0 6,11 0 1,-1 0-75,1 0-14,0-5-3,-1 5-1,1 0-42,5-5-8,-16 5-1,11-4-1,-1 4-18,6-5-8,-11 0 8,-5 5-8,16 0-19,-5-5-9,0 5-1,-11 0-669,0 0-134</inkml:trace>
          <inkml:trace contextRef="#ctx0" brushRef="#br0" timeOffset="1305.6527">1310-10 288,'0'0'12,"0"0"4,0 0-16,0 0 0,0 0 0,0 0 0,0 0 339,0 15 65,-5-6 12,5 1 4,5 4-252,-5 0-51,-5 0-9,10 0-3,-5 5-41,0 0-8,0 0-1,0 0-1,0 0-29,0 0-5,0-5-2,0 5 0,5 5-18,-5-1 0,0-4 8,6 5-8,-1 0 0,-5-6-12,5 1 1,1 0 1,4 0-64,-4-5-13,-1 1-2</inkml:trace>
        </inkml:traceGroup>
        <inkml:traceGroup>
          <inkml:annotationXML>
            <emma:emma xmlns:emma="http://www.w3.org/2003/04/emma" version="1.0">
              <emma:interpretation id="{83BEEEA3-1E06-4843-ADF8-BAF9E9A75216}" emma:medium="tactile" emma:mode="ink">
                <msink:context xmlns:msink="http://schemas.microsoft.com/ink/2010/main" type="inkWord" rotatedBoundingBox="21757,4934 23478,4921 23486,6013 21765,6026"/>
              </emma:interpretation>
              <emma:one-of disjunction-type="recognition" id="oneOf1">
                <emma:interpretation id="interp5" emma:lang="en-AU" emma:confidence="0">
                  <emma:literal>Infinity-tyrannize)</emma:literal>
                </emma:interpretation>
                <emma:interpretation id="interp6" emma:lang="en-AU" emma:confidence="0">
                  <emma:literal>Infinity-tyanzi)</emma:literal>
                </emma:interpretation>
                <emma:interpretation id="interp7" emma:lang="en-AU" emma:confidence="0">
                  <emma:literal>Infinity-typhinia)</emma:literal>
                </emma:interpretation>
                <emma:interpretation id="interp8" emma:lang="en-AU" emma:confidence="0">
                  <emma:literal>Infinity-tying)</emma:literal>
                </emma:interpretation>
                <emma:interpretation id="interp9" emma:lang="en-AU" emma:confidence="0">
                  <emma:literal>Infinity-typing)</emma:literal>
                </emma:interpretation>
              </emma:one-of>
            </emma:emma>
          </inkml:annotationXML>
          <inkml:trace contextRef="#ctx0" brushRef="#br0" timeOffset="4871.5455">5057-450 1267,'0'0'56,"0"0"12,0 0-55,0 0-13,0 0 0,0 0 0,0 0 126,0 0 22,0 0 5,-10 10 1,-1-1-71,0 1-15,1 9-2,-1 0-1,-5-5-39,6 5-8,-1 9-2,0 5 0,-5 0 0,0 10 0,6 4 0,-1 1 0,0 4 7,1 0 1,4 0 0,1 5 0,0-1-24,5 1 0,0 5 0,5-6 0,0-8 0,6 4 0,-6-10 0,6-4 0,10 0-40,-5-5-12,6-4-2,-6-6-582,-6-9-116</inkml:trace>
          <inkml:trace contextRef="#ctx0" brushRef="#br0" timeOffset="5423.2096">5164-99 1677,'-5'0'36,"5"-5"8,-6 5 2,6 0 2,0 0-38,0 0-10,0 0 0,0 0 0,0 0 112,0 0 20,0 0 4,0 0 0,0 0-38,0 0-8,11-14-2,5 9 0,-6 0-52,6 0-10,0 1-2,6-1-1,-6-4 0,0 4 0,0 5 0,0-5 0,0 0-9,-6 1-2,6-1 0,0 5 0,-5 0-12,-1 0 0,-10 0 8,0 0-8,16-5 0,-16 5 9,11 0-9,-11 0 8,11 5-8,-11-5 0,0 0 0,5 9 0,6 6-9,-11-6 9,5 5-12,0 0 12,-5 1 0,0-1 0,-5 0 10,5 10-2,0-5-24,-5 4-4,-1 1 0,1-5-1,0 0-3,-1 4-1,1-4 0,0 0 0,-1 5-39,1-5-7,0-5-1,-1 5-640,6-5-127</inkml:trace>
          <inkml:trace contextRef="#ctx0" brushRef="#br0" timeOffset="5684.2096">5196 57 403,'0'0'17,"5"0"5,-5 0-22,5-5 0,1 0 0,4 0 0,1-4 315,-6 4 58,6 1 12,-6-1 3,6 0-222,0 5-44,-1-5-9,1 5-1,5-4-44,-11-1-8,11 5-1,-5 0-1,-1 0-32,6 0-6,-5 0-2,0 0 0,-1 0-18,1 0 0,5 0 0,0 0-9,0 0-111,0 0-23,0-5-4</inkml:trace>
          <inkml:trace contextRef="#ctx0" brushRef="#br0" timeOffset="6429.2881">5739 473 1209,'0'0'108,"0"0"-87,0 0-21,0 0 0,0-9 172,5-6 29,0 1 7,1 5 0,4-1-81,-4 1-17,-1-5-3,6 4-1,-1-4-38,1 4-7,-6 1-1,6 4-1,5-4-12,-11 4-3,-5 5 0,0 0 0,0 0-24,0 0-6,0 0-1,11 0 0,-1 0-5,-10 0-8,0 0 11,11 10-11,5-6 0,-5 1 0,-1 4 0,6 6 0,-5-11 8,0 1-8,-1 5 0,1-6 0,5 6 0,-16-10 0,11 5-12,-1 4 3,6-9 9,0 9 0,-5-4 0,-11-5 0,16 0-41,-6-5-7,6 1 0,0-1-741,0 0-148</inkml:trace>
          <inkml:trace contextRef="#ctx0" brushRef="#br0" timeOffset="5884.025">5760-38 403,'0'0'17,"0"0"5,0 0-22,0 0 0,0 0 0,0 0 0,0 0 278,5 14 51,-5-14 11,6 14 1,-1 1-204,-5 4-41,0-1-8,0-3-1,5-1-48,1 0-10,-6 0-1,0 0-1,-6 1-27,12-1 0,-1-5 0,0 6 0,-5-15-24,0 0-9,0 0-3,6 9-835</inkml:trace>
          <inkml:trace contextRef="#ctx0" brushRef="#br0" timeOffset="6070.5183">5808-246 1267,'0'0'112,"0"0"-89,0 0-23,0 0 0,0 0 134,0 0 22,0 0 5,0 0 1,0 0-93,0 0-18,0 0-4,0 0-1,0 0-64,0 0-13,0 0-2,5 14-829</inkml:trace>
          <inkml:trace contextRef="#ctx0" brushRef="#br0" timeOffset="6983.9579">6308 61 345,'0'0'31,"0"0"-31,0 0 0,0 0 0,0 0 276,0 0 50,0 0 10,0 0 1,16 5-156,-5-5-31,-11 0-6,16 5-2,0-5-62,0-5-12,0 5-2,-6-5-1,6 5-29,0 0-7,0 0-1,0-4 0,0 4-6,-5 0-2,5 0 0,0-5 0,0 5-59,-6-5-12,1 5-2,5-5-995</inkml:trace>
          <inkml:trace contextRef="#ctx0" brushRef="#br0" timeOffset="7226.5624">6457-85 230,'0'0'20,"0"0"-20,0 0 0,0 0 0,0 0 308,0 0 58,0 0 11,0 0 3,0 14-172,-5-5-35,0 1-6,5 4-2,0 0-66,5 0-14,-5 1-2,0 4-1,0-5-54,0 5-12,5 0-1,-5 0-1,6-1-14,-1-3 0,6-1 0,-1 0 0,-4 0-8,-1 0-5,6-4-1,5 4-730,-6-9-145</inkml:trace>
          <inkml:trace contextRef="#ctx0" brushRef="#br0" timeOffset="2505.2771">2534 28 403,'0'0'36,"0"0"-36,0 0 0,0 0 0,0 0 290,0 0 51,0 0 11,0 0 1,0 0-198,0 0-40,0 0-8,0 0-2,11 5-62,-6 4-13,-5-9-2,16 15-1,-5-6 1,-11 5 1,0 1 0,5-1 0,6 0-29,-6 0 0,-5-14-11,11 14 11,0 1 0,-6-6 0,0 5 0,-5-14 0,0 10 0,0-10 0,0 0 0,0 0 0,0 0 0,0 0 12,0 0-4,22 4 0,-22-4 25,10-4 5,6-11 1,-5 6 0,5-5-11,-6 0-1,1-5-1,-6 0 0,6 0-26,0 0 8,-1 5-8,1-5 0,0 5 0,-1-5-17,-4 4 2,-1 1 1,6 5-130,-11 9-25,5-10-6</inkml:trace>
          <inkml:trace contextRef="#ctx0" brushRef="#br0" timeOffset="2681.4638">2556 535 1555,'10'14'68,"-4"-14"16,-6-5-68,0-4-16,5-1 0,0 1 0,1-1 108,-1 1 19,-5-1 3,5 1 1,6 4-47,-6 0-10,1-4-2,-1-1 0,6 6-12,-1-6-4,-4 5 0,-6 1 0,0 4-40,10 0-8,-10 0-8,0 0 12,0 0-12,0 0-11,11 9 3,5 1 0,-6-1 8,1-4 0,0 4 0,-1-9 0,6 5 0,-5-10 0,5 5 0,-5-4 0,5-6 0,0 10 0,-1-5 0,-4 1 0,5-6 0,-5 1-15,-1-1 3,1 1 0,5-1-120,-5-4-24,-6 5-5</inkml:trace>
          <inkml:trace contextRef="#ctx0" brushRef="#br0" timeOffset="3320.32">3359 24 460,'0'0'41,"0"0"-33,0 0-8,0 0 0,0 0 247,0 0 47,0 0 10,6-5 1,-6 5-177,0 0-36,16-10-8,-6 10 0,-10 0-32,11-4-5,0-1-2,5 0 0,0 5-35,-6 0-10,-10 0 0,0 0 0,16 0-12,0 0-8,-5 0 0,-11 0-860</inkml:trace>
          <inkml:trace contextRef="#ctx0" brushRef="#br0" timeOffset="3430.4804">3413 199 633,'-11'4'28,"11"-4"6,0 0-34,0 0 0,0 0 0,0 0 0,0 0 300,0 0 52,0 0 12,21-4 1,-5-1-211,0-5-42,0 6-9,-16 4-2,0 0-68,22-5-13,4 5-4,-10-5 0,5 1-130,1-6-26</inkml:trace>
          <inkml:trace contextRef="#ctx0" brushRef="#br0" timeOffset="3875.5724">4025-62 1580,'0'0'70,"0"0"14,0 0-67,0 0-17,0 0 0,0 0 0,10-4 109,1-6 19,-11 10 3,5-5 1,-5 5-53,16-9-11,-5 4-1,0 1-1,5 4-11,-6 4-3,1-4 0,5 0 0,-5 0-28,-1 0-7,6 5-1,-5 0 0,-11-5-7,0 0-1,0 0-8,0 0 12,16 9-12,-16-9 0,10 10 8,-10-10-8,11 9 0,-11-9 0,0 0 8,5 14-8,1 1 0,-6-1 9,0-5-9,-11 5 8,6-4-8,-6 4 0,11-5 0,-5 6 8,-6-6-16,6 1-4,-6-1-1,6 1 0,-6-1-25,6 0-5,-6-4-1,11-5 0,-5 10-30,5-10-6,-11 4-2,11-4-578,0 0-116</inkml:trace>
          <inkml:trace contextRef="#ctx0" brushRef="#br0" timeOffset="4346.2512">4509-156 1270,'0'0'56,"0"0"12,0 0-54,0-10-14,5-9 0,-5 10 0,0 9 130,0 0 23,-5-10 5,5 10 1,0 0-62,0 0-12,-5-4-2,5 4-1,-16-5-42,11 10-8,-11-1-1,5 6-1,0-5-19,1 4-11,-1 1 12,0 4-12,1 0 0,-1 0 0,0 5 0,1 0 0,-6 0 0,5 0 0,1 0 0,4 4 0,-4-8 0,10-1 0,-11 0 0,11 0 0,0 5 0,0-5 0,5-4 0,1 4 0,-6-14 0,5 9 0,6-4 0,-1 5 0,1-6 0,-1 6 0,6-10 0,0 0 0,0 5 0,6-5 0,-6-5 0,0 0 0,5-4-130,0-1-20</inkml:trace>
          <inkml:trace contextRef="#ctx0" brushRef="#br0" timeOffset="7792.6394">7053-180 1800,'0'0'80,"6"-14"16,-6 0-77,0 0-19,0-1 0,0 1 0,0-5 129,0 10 23,0 9 4,0 0 0,0-14-61,0 4-13,-6-4-2,1 4-1,0 6-33,0-6-6,5 10-2,-11-9 0,11 9-22,-11 0-5,1-5-1,-1 5 0,0 0-10,6 5 0,5-5 0,-11 0 0,1 5 0,10-5 0,-11 4 0,6 1 0,-6 4-11,6 1 3,-1-1 0,6-9 0,-5 5-7,5 5-1,-5-1 0,5 5 0,0-4-8,0-10-3,5 9 0,0 5 0,1 1 5,4-1 1,1 0 0,0 0 0,-6-4 6,6 4 2,-1-5 0,1 1 0,5 4 13,-5-5-9,-1 1 9,6-1-8,-5 5 8,-1-4-8,1 4 8,0-4-8,-1-1 8,1 1 0,-6-6 0,1 10 0,-1-4-12,0-1-6,-5-9-2,0 15 0,-5-6 4,5 5 0,0-4 0,-5 4 0,-1-5-12,-4 1-3,-1-1 0,6 1 0,-1-1-2,-4 1-1,-1-6 0,0 6 0,6-5 20,-5-1 4,4-4 1,-4 5 0,4-5 26,1-5 6,0 5 1,-1-4 0,-4-1 24,10 5 4,0-10 2,-6-4 0,6 0-1,0-5 0,0 5 0,6-10 0,-6 5-23,5-4-5,0 4-1,6-5 0,0 0-14,-1 5-10,-4-4 12,4 4-12,1 0 0,-1 0 0,-4 5 0,4-5 0,1 5-12,0 4-2,-1 1-1,1 4 0,-6-4-140,1 4-28,4-5-5</inkml:trace>
          <inkml:trace contextRef="#ctx0" brushRef="#br0" timeOffset="8222.4223">7527 57 1443,'0'0'64,"0"0"13,16 4-61,-16-4-16,0 0 0,0 0 0,16 15 139,-11-6 25,1 5 4,-1 0 2,0-4-85,6 4-17,0 0-3,-1 1-1,-15 3-35,5 6-7,16-5-2,-5 0 0,-6 0-11,0 5-9,6-6 12,0 6-12,-1 0 31,1-1-1,-6 6 0,1-6 0,4 1-18,-5-5-3,-5 5-1,0-1 0,0-4 4,0 5 0,0-5 0,-5 5 0,0-10-1,5 0 0,-5 0 0,-1 0 0,-10 0-11,11-4 0,0 4 0,-1-4 0,1-1 24,-6-4 7,1 4 1,-1-4 0,11-5-52,-11 5-11,-10-5-1,5 4-1,16-4-34,-11 0-6,-5-4-2,1-6-648,-7 6-129</inkml:trace>
          <inkml:trace contextRef="#ctx0" brushRef="#br0" timeOffset="8437.1253">7527-260 1792,'-21'0'80,"21"0"16,21-5-77,-21 5-19,0 0 0,0 0 0,16-5 46,-16 5 6,0 0 0,0 0 1,0 0-73,0 0-16,11 14-2</inkml:trace>
          <inkml:trace contextRef="#ctx0" brushRef="#br0" timeOffset="8814.1562">7410 544 1720,'27'5'76,"-27"-5"16,0 0-73,0 0-19,10-5 0,6-4 0,-5-1 122,-11 10 21,0 0 4,11-9 1,10-1-60,-10 1-12,-11-1-3,5 1 0,0-5-13,6 4-4,-1-4 0,1 4 0,-11-4-35,0 5-7,16-1-2,-5 6 0,-11 4-3,10-5-1,12 0 0,-6 5 0,0-5-8,-6 5 0,-10 0 0,16 5 0,0 0 0,0-5 0,-16 0 0,16 5 0,0-1 0,-5 6-11,5-10 3,0 9 0,-6-4 8,1-5-8,5 0 8,-5 0-8,-11 0-32,10 0-5,6-9-2,0 9 0,0 0-48,0-5-9,0 5-3</inkml:trace>
          <inkml:trace contextRef="#ctx0" brushRef="#br0" timeOffset="9370.3314">8113-345 1407,'37'0'62,"-21"4"14,-16-4-61,0 0-15,0 0 0,16 5 0,0 0 122,0-1 22,-16-4 4,21 10 0,6-1-50,-6 6-10,-16-1-3,6 5 0,0 9-49,5-4-9,0 4-3,0 1 0,-16-1-8,10 0-1,17 5-1,-1 1 0,-15-1-6,5 0-8,-5 0 11,5 0-11,10 5 10,-15-5-10,-6 5 8,6 0-8,0 4 0,-6-4 8,-5 0-8,-5 0 0,10 0 0,-10 0 0,-1-5 0,-4 0 0,-12 0-22,12 5-3,4-10-1,-4 0 0,-17-4-150,6 0-31</inkml:trace>
          <inkml:trace contextRef="#ctx0" brushRef="#br0" timeOffset="11009.9092">8799 80 1335,'0'0'59,"0"0"13,0 0-58,0 0-14,0 0 0,0 0 0,0 0 127,11 0 22,-6-4 5,11-1 1,-5 0-49,0 0-10,-1 1-1,1 4-1,10-5-42,-5 0-9,-5 5-2,5 0 0,0-5-10,0 1-3,5-1 0,-10 0 0,-1 5-20,6 0-8,0-4 0,-5 4 0,-11 0-28,0 0-11,0 0-2,10-5-671,-4 5-133</inkml:trace>
          <inkml:trace contextRef="#ctx0" brushRef="#br0" timeOffset="11296.6078">8916-142 1094,'0'0'97,"0"0"-77,0 0-20,0 0 0,11 5 139,-11-5 24,0 0 5,0 14 0,0 5-66,0-10-14,5 5-2,-10 5-1,0-4-51,5 8-10,5-9-3,0 5 0,-5 0-13,-5 0-8,5 5 8,5 0-8,1-10-8,-1 5-7,-5-5-1,5 5 0,1-5-65,-1 5-14</inkml:trace>
          <inkml:trace contextRef="#ctx0" brushRef="#br0" timeOffset="11894.7811">9316-142 1818,'0'0'40,"0"0"8,0 0 1,0 0 3,0 0-42,0 0-10,0 0 0,0 0 0,0 14 64,0 0 12,0 5 1,-11-5 1,6 1-50,-1 4-11,1 0-1,10-1-1,1 1-15,-1 0 0,0 0 0,1-5 0,10 5 0,-6-4 0,1-1 0,5 0 0,-5-5-12,4 1-1,-4-5-1,5-5 0,-5 0 4,-1 0 1,1-5 0,5 0 0,-5 0 9,-1 1 0,1-1-9,-6-5 9,6 1 0,-6-5-11,6 0 11,-6 4-8,-5-4 8,6 4 0,-1-4 0,-5 5 8,5-5-8,-5-1 0,0-3 0,0 8 8,0 1-8,6-6 0,-6 1 0,0 5 0,0 9 0,0 0 0,0 0 0,0 0 0,0 0 0,0 0 0,0 0-11,0 0 11,5 9 0,0 5 0,0 1 0,1 4 0,-1-1 0,0 1-9,-5 10-1,6-6 0,4 1 10,-10 4 0,6-4 0,-1 5 0,0-6-17,1 1 1,-1 4 1,0 1 0,1-1 15,-1 0 0,-5-4 0,0 4-9,0 1 9,0-10 0,-5 0 0,5 0 0,-6-5 12,1 5 5,5 0 1,-5-5 0,-1-5-2,-4 1-1,4-6 0,1 6 0,0-5 13,5-5 2,-11 4 1,0-4 0,1 0-7,-1 0 0,-5 0-1,0 0 0,0 0 0,0 0 0,0-4 0,0-1 0,0 0-23,0 5 8,-5 0-8,5-5 0,0 1-22,6-6-9,-12 6-1,12-1-1,-1 0-159,6-4-31,-17-6-6,22 15-2</inkml:trace>
          <inkml:trace contextRef="#ctx0" brushRef="#br0" timeOffset="12858.7954">10061-445 1288,'0'0'57,"0"0"12,0 0-55,0 0-14,0 0 0,0 0 0,0 0 118,0 0 21,0 0 4,-5-9 1,-1 4-58,6 5-11,0 0-3,0 0 0,-5 5-32,-6-1-8,1 11 0,-1-1-1,0 0-19,1 5-3,-1 0-1,0 9 0,1 1-8,-6 4 0,5 5 9,0 4-9,6 1 0,0-5 0,-1 4 0,6 6 0,0-6-12,0 5 4,6-4 0,-1 4 0,6-9-29,5 0-6,0-5-1,0 0 0,5-4-46,0-6-10,6-4-1,-6 0-436,0-9-87</inkml:trace>
          <inkml:trace contextRef="#ctx0" brushRef="#br0" timeOffset="13453.7575">10338-246 1152,'0'0'102,"0"0"-82,0 0-20,0 0 0,10-10 168,1 1 28,-11 9 7,0 0 1,16-5-75,-5 0-14,-11 5-3,10-4-1,-10 4-46,11 4-9,5-4-1,-16 0-1,5 5-29,6 5-5,-11-10-2,5 9 0,0 5-18,1 1 8,-1-1-8,-5 5 0,-5-5 0,5 10 0,-6-6 0,-4 1 0,-1 5-20,6-5-10,-6 5-2,-5-5-1,6-1-37,-1-3-7,0 4-2,1 4 0,-1-9-9,0 5-3,1-9 0,4 4 0,-4-5 19,4 1 4,6-10 1,-5 5 0,5-5 28,0 0 6,-11 9 1,11-9 0,0 0 44,0 0 10,0 0 2,0 0 0,0 0 6,0 0 2,0 0 0,0 0 0,0 0 25,0 0 6,0 0 1,0 0 0,11 5-6,0 4-1,-11-9 0,16 0 0,-6 0-16,6 0-3,-5 0-1,5 0 0,-16 0-23,11 0-5,-1 0-1,6 0 0,-5-4-8,5 4 0,-16 0 0,10 0 0,1 0-44,5 0-12,-5 0-1,-1 0-893</inkml:trace>
          <inkml:trace contextRef="#ctx0" brushRef="#br0" timeOffset="13616.9245">10806-14 576,'0'0'51,"0"0"-41,0 0-10,0 0 0,0 0 243,0 9 46,0-4 10,0 4 1,-5 1-158,-1-1-32,6-4-6,-5 9-2,5-4-60,0 4-12,-5-5-2,5 6-1,0-6-19,0 5-8,0-14 8,0 10-8,0-10 0,5 9 0,-5-9 0,5 10 0,-5-10-127,0 0-17,0 0-4,0 0-1</inkml:trace>
          <inkml:trace contextRef="#ctx0" brushRef="#br0" timeOffset="13818.5871">10753-175 1209,'0'0'108,"0"0"-87,0-10-21,0 1 0,0 9 158,0 0 27,0-10 6,0 10 1,0-9-107,0 9-21,0 0-4,0 0 0,0 0-50,0 0-10,0 0 0,0 0 0,0 0-40,10 5-6,-4 4-1,-1 5-842</inkml:trace>
          <inkml:trace contextRef="#ctx0" brushRef="#br0" timeOffset="14175.1747">10737 464 288,'0'0'25,"0"0"-25,0 0 0,0 0 0,5-10 298,0 5 54,1-4 12,-6-1 1,0-4-184,0 0-37,5 0-7,-5 4-1,5 1-56,1-5-12,-1 4-1,6 1-1,-6-1-5,6 6-1,-11 4 0,10-10 0,1 5-35,-11 5-7,0 0-2,0 0 0,11-4 13,-11 4 3,10 0 0,-10 0 0,16 4-32,-5-4 0,0 10 0,-11-10 0,16 5 0,-11 4 0,5 1 0,-4-1 0,10 0 0,-11 1 0,6-1 0,-1 1 0,1-1 0,-11-9 0,0 0 0,16 5 0,-5 0 0,5 4 0,-6-4 0,6-5 0,-5-5-13,0 1-9,-1-1-2,6 0 0,-5-4-30,-1-1-6,6 1-2,-5-1-1046</inkml:trace>
          <inkml:trace contextRef="#ctx0" brushRef="#br0" timeOffset="15018.4564">11333 14 864,'0'0'76,"0"0"-60,0 0-16,0 0 0,0 0 209,0 0 39,16-5 8,-11 5 2,-5 0-100,11 0-20,0-4-4,-1 4-1,6-5-50,-5 5-11,-1-5-1,6 5-1,-10-5-29,4 5-5,1 0-2,5 0 0,-16 0-21,11 0-4,10 0-1,-10 0 0,-1 0-35,1 0-7,0-4-2,5 4-735,-1 4-147</inkml:trace>
          <inkml:trace contextRef="#ctx0" brushRef="#br0" timeOffset="15419.5708">11977-360 288,'0'0'12,"0"0"4,0 0-16,0 0 0,0 0 0,0 0 0,0 0 404,0 0 77,0 0 16,0 0 3,0 0-326,0 0-66,0 0-12,0 0-4,-5 10-49,5 4-11,-6 0-1,1 0-1,5 1-17,-11 8-3,6 1-1,0 0 0,-1-6-9,1 6 0,-5 0 0,4-5 0,1 4 0,0-4 0,-1 0 0,1 0-11,-6 5-1,6-5-1,5-5 0,0 0 0,0-4-1,0-1 0,0-9 0,0 0 0,0 0 5,0 0 1,0 0 0,0 14 0,0-14 8,0 0 0,0 0 0,16 0 0,-5 10 0,-11-10 0,10 0 0,6 0 0,-5 0 0,10 0 0,-10 0 0,5-5-8,0 5 8,5 0 0,-5-5 0,5 0 0,-5 1 0,5 4-8,-5-5 8,0 5-8,0 0-49,0-5-10,0 1-1,-5-6-931</inkml:trace>
          <inkml:trace contextRef="#ctx0" brushRef="#br0" timeOffset="15698.4245">12105-199 864,'0'0'38,"0"0"8,0 0-37,0 0-9,0 0 0,0 0 0,0 0 238,-6 14 46,6-4 8,0 4 3,0-4-160,-5-1-32,5 5-7,-5 0 0,5 5-43,-5-5-8,5-4-1,-6 9-1,6 0-22,0-5-4,0 5-1,0 0 0,0-5-16,6 0-16,-1 0 4,0 5 0,-5-4-15,0-6-2,5 5-1,-5 5 0,6-9-58,-1 4-11,0-5-2</inkml:trace>
          <inkml:trace contextRef="#ctx0" brushRef="#br0" timeOffset="16047.6604">12557-10 633,'0'0'28,"0"0"6,0 0-34,0 0 0,6 19 0,-6-4 0,5-1 203,-5 0 33,5 5 8,-5 0 0,6 0-137,-6 4-28,5-4-6,0 5-1,-5 0-24,5-1-4,1 1-2,-1 4 0,-5-4-11,0 0-3,0-5 0,0 4 0,-5 6-12,5-6-2,0 1-1,-6 0 0,1-5-3,0 4-1,5-4 0,-5 5 0,-1-5 7,1-5 2,-6 10 0,6-10 0,0 0-6,-6 5-2,0-5 0,1 0 0,4-4-1,-4-1 0,-1 1 0,0-1 0,1-4-9,-1 0-12,11-5 2,-11 0 1,11 0-50,-10 0-9,-6-5-3</inkml:trace>
          <inkml:trace contextRef="#ctx0" brushRef="#br0" timeOffset="16310.7723">12398-360 921,'0'0'82,"5"-4"-66,-5-6-16,5 1 0,1-1 233,-6 10 43,0 0 9,0 0 2,5-9-187,-5 9-38,0 0-7,0 0-2,0 0-62,0 0-13,0 0-2,16 9-597,-6 1-119</inkml:trace>
          <inkml:trace contextRef="#ctx0" brushRef="#br0" timeOffset="16633.1977">12376 331 1094,'0'0'97,"0"0"-77,0 0-20,0 0 0,11-9 172,-6-1 30,-5 10 6,11-9 2,-6-1-66,6-4-14,-6 5-2,11-1-1,-5 1-46,-1-1-9,1 5-1,0 1-1,-1-1-21,-10 5-4,0 0-1,16-5 0,6 5-28,-12 0-7,-10 0-1,0 0 0,16 10-8,-5-6 0,5 6 0,-11-1 0,-5-9 0,16 5 0,-5 5 0,-1-1 0,1 5 0,-6 5-11,6-9 3,0 4 0,-1-9-12,-4 4-1,4 0-1,6 1 0,-10-5 13,4-5 9,1 0-12,0-5 12,5 0-19,-6 0 3,1 5 1,5-9 0,-6-5-37,1 0-7,5-1-1,-5 1-1,-1 0-169,6-5-34</inkml:trace>
          <inkml:trace contextRef="#ctx0" brushRef="#br0" timeOffset="16941.6504">12903-573 1720,'0'0'38,"0"0"8,0 0 2,0 0 0,11 0-39,-11 0-9,0 0 0,11 5 0,-6 0 116,5 0 20,1 4 5,-6 5 1,6-4-52,0 9-10,5-5-3,-6 5 0,1 4-34,5 1-7,-5 4-2,5-4 0,-6 0-3,6-1-1,-5 1 0,-1 4 0,-4 6-22,4-1-8,1 0 0,-11 0 0,0 0 9,0 0-9,5 0 8,-5 0-8,-5 1 0,0-1 0,-1-5 0,1 10 0,0 0-49,-1-5-3,-4 5 0,5 0-1116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55:01.024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502923A-CAC6-418C-9828-71CE853632AB}" emma:medium="tactile" emma:mode="ink">
          <msink:context xmlns:msink="http://schemas.microsoft.com/ink/2010/main" type="inkDrawing" rotatedBoundingBox="19055,5382 19244,6351 18889,6420 18700,5451" semanticType="strikethrough" shapeName="Other"/>
        </emma:interpretation>
      </emma:emma>
    </inkml:annotationXML>
    <inkml:trace contextRef="#ctx0" brushRef="#br0">1805 76 979,'0'0'87,"0"0"-70,0 0-17,0 0 0,0 0 194,0 0 35,0 0 7,0 0 2,0 0-113,6 14-22,-1 0-5,-5 0-1,10-4-55,-4 4-11,4-5-3,1 6 0,-6-1-17,11 0-11,-5-5 12,5 1-12,-5-1 0,5-4 0,0 0 0,0-5 0,-6 0 8,6 0-8,-5 0 0,-1-5 0,6 0 0,-5-4 0,-11 9 0,11-10 0,-1-4 0,1 5 0,-6-5 0,1 4-12,4-4 12,-10 0 0,6-1 0,-6 1 0,5 0 0,0 0 0,-5 0 0,6 4-9,-6-4 9,0 5 0,0-6 0,0 15 0,0 0 0,0 0-10,0 0 10,0 0-10,0 0 10,0 0-12,0 0 12,0 0-12,10 15 12,1-6 0,-6 5 0,1 5-8,-1-5 8,0 10-8,6 0 8,-6 4-8,6 0-6,-1-4-1,-4 4 0,4 6 0,1 3-5,0 6-2,-6-5 0,6 4 0,-1 6-4,-4-6-1,-1 1 0,0 0 0,1-1 27,-1-4 0,-5-5 0,0 0 0,0-4 0,0 4 8,0-5 0,0-9 0,-5 5 12,5-5 2,-6 0 1,-4-5 0,4 0 9,-4 0 3,4-4 0,1-6 0,5-4-5,-16 10-1,5-6 0,-5 1 0,0 0-2,0-5-1,1 0 0,-1-5 0,0-4-13,0-1-2,0 1-1,0-1 0,5-4-34,-5-5-6,11 5-2,-6-5 0,11 0-70,-5-4-14,-1 4-4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4:16.83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8B726DE-4881-4C1A-A37A-4BCCFE9E5870}" emma:medium="tactile" emma:mode="ink">
          <msink:context xmlns:msink="http://schemas.microsoft.com/ink/2010/main" type="writingRegion" rotatedBoundingBox="20138,6718 29749,7085 29704,8274 20093,7907"/>
        </emma:interpretation>
      </emma:emma>
    </inkml:annotationXML>
    <inkml:traceGroup>
      <inkml:annotationXML>
        <emma:emma xmlns:emma="http://www.w3.org/2003/04/emma" version="1.0">
          <emma:interpretation id="{B6565A16-D6AC-4F1D-8C6C-EF7C3BC99FCA}" emma:medium="tactile" emma:mode="ink">
            <msink:context xmlns:msink="http://schemas.microsoft.com/ink/2010/main" type="paragraph" rotatedBoundingBox="20138,6718 29749,7085 29704,8274 20093,79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D9500C9-2763-4E0B-B416-59DC54A536D7}" emma:medium="tactile" emma:mode="ink">
              <msink:context xmlns:msink="http://schemas.microsoft.com/ink/2010/main" type="line" rotatedBoundingBox="20138,6718 29749,7085 29704,8274 20093,7907"/>
            </emma:interpretation>
          </emma:emma>
        </inkml:annotationXML>
        <inkml:traceGroup>
          <inkml:annotationXML>
            <emma:emma xmlns:emma="http://www.w3.org/2003/04/emma" version="1.0">
              <emma:interpretation id="{1195A6C2-D142-4A5A-B5CE-4E05A352F608}" emma:medium="tactile" emma:mode="ink">
                <msink:context xmlns:msink="http://schemas.microsoft.com/ink/2010/main" type="inkWord" rotatedBoundingBox="20880,6877 23006,6958 22966,7998 20840,7917"/>
              </emma:interpretation>
              <emma:one-of disjunction-type="recognition" id="oneOf0">
                <emma:interpretation id="interp0" emma:lang="en-AU" emma:confidence="0">
                  <emma:literal>=tsci+8xj_t2yi..4yf</emma:literal>
                </emma:interpretation>
                <emma:interpretation id="interp1" emma:lang="en-AU" emma:confidence="0">
                  <emma:literal>=tsci.+8xj_t2yi..4yf</emma:literal>
                </emma:interpretation>
                <emma:interpretation id="interp2" emma:lang="en-AU" emma:confidence="0">
                  <emma:literal>57x1x+879-+2745.45</emma:literal>
                </emma:interpretation>
                <emma:interpretation id="interp3" emma:lang="en-AU" emma:confidence="0">
                  <emma:literal>=tsci.+8xj_t2yi._4yf</emma:literal>
                </emma:interpretation>
                <emma:interpretation id="interp4" emma:lang="en-AU" emma:confidence="0">
                  <emma:literal>57x1x+879-+2744.475</emma:literal>
                </emma:interpretation>
              </emma:one-of>
            </emma:emma>
          </inkml:annotationXML>
          <inkml:trace contextRef="#ctx0" brushRef="#br0">756-435 345,'0'0'31,"0"0"-31,0 0 0,0 0 0,0 0 306,0 0 55,11 9 11,-11-9 3,0 0-222,5 10-44,6-6-9,-1 6-1,1-10-34,5 4-6,-5-4-2,5 0 0,0 0-19,5 0-4,0-4-1,1 4 0,-6-5 9,5 0 2,-5 1 0,5-1 0,-5 0-13,5 0-3,-5 1 0,0-1 0,0 0-9,-5 0-3,5 1 0,-16 4 0,10-5-7,-10 5-1,11-5-8,-11 5 12,0 0-4,0 0-8,0 0 11,0 0-11,11 0 9,-11 0-9,0 0 0,0 0 9,0 0-9,5 14 8,-5-4-8,0-1 8,0 6-8,0-1 0,-5 0 0,-1 0 0,1 5 0,-6 0 8,6 5-8,0-5 0,0 4 0,-1-4 0,-4 5 0,-1 4 0,6 1 0,-1-1 0,-4 5 0,4 5 0,1 0-17,-6 4 1,6-4 0,0 5 0,-1-5-9,1-5-2,5-5 0,-11-4 0,6-1-3,0 1-1,10-5 0,-5-5 0,0 0-12,0 1-2,0-6-1,0-9 0,0 0-34,0 0-8,0 0 0,0 0-549,5-19-110</inkml:trace>
          <inkml:trace contextRef="#ctx0" brushRef="#br0" timeOffset="117.2858">916-47 576,'0'0'51,"0"0"-41,0 0-10,0 0 0,0 0 272,0 0 52,0 0 10,0 0 2,0 0-160,0 0-32,0 0-6,0 0-2,0 0-44,0 0-8,16 0-3,-5-5 0,-1-5-11,6 10-2,-16 0-1,0 0 0,0 0-29,0 0-6,21-4 0,-21 4-1,22-15-21,-6 11-10,10-1 10,-4 0-10,-6-4-8,5-1-8,-21 10-2,16-9 0,10 4-126,-4 0-24,-6 1-6</inkml:trace>
          <inkml:trace contextRef="#ctx0" brushRef="#br0" timeOffset="507.3497">1310-81 1094,'5'10'97,"-5"-10"-77,11 0-20,-6 0 0,0 0 177,1 0 32,4 5 7,1-5 0,-6-5-62,6 5-13,0-5-2,-1 0-1,1 5-51,0 0-11,-1 0-1,-4 0-1,-6 0-26,10 5-6,1 0-1,-1 0 0,1-1-22,-6 6-5,1-1-1,-1-4 0,6 0-13,-11-5 11,0 0-11,5 14 10,0-5-10,-5 10 8,0-4-8,0-1 8,0 5-8,-5-5 10,5 0-10,-11 0 10,6 5-10,-6 0 0,1 0 0,-1 0 0,1-5-10,-1 0-4,-5 5-1,5-5 0,1 1-10,-6-1-3,5-5 0,0 1 0,1-5-4,-1-1 0,6 1-1,5-5 0,0 0-23,0 0-5,0 0-1,-11-9 0,11-1-62,0-4-12,5 0-2,1 4-1,-1-9-136,0 5-27</inkml:trace>
          <inkml:trace contextRef="#ctx0" brushRef="#br0" timeOffset="795.5773">1603-71 1220,'0'0'54,"0"0"11,0 0-52,0 0-13,0 0 0,0 0 0,0 0 147,0 0 26,0 0 6,0 0 1,0 0-45,0 0-9,0 0-2,0 0 0,0 0-42,0 0-9,0 0-1,-6 9-1,6-9-23,-10 5-5,4 5-1,-4-6 0,4 6-19,1-1-4,-6 1-1,1 4 0,-1-9-18,0 9 8,1 0-8,4 0 0,1 0 0,0 1 0,-6-1 0,11 0 0,-5-5 0,-1 6 0,6 4 0,6-5 0,-6-14 0,0 9-9,0 5 9,5-4-8,-5-10 8,11 5 0,-1-1-9,1 1 9,-11-5 0,16-5 0,5 5-9,-5-4 9,6 4 0,-1-5 0,0 0 0,0 5 0,1 0-38,4 0-10,-4-5-3,-1-4 0,0-1-149,-5 1-31,-5-5-5</inkml:trace>
          <inkml:trace contextRef="#ctx0" brushRef="#br0" timeOffset="1654.7831">1885 606 691,'0'0'30,"0"0"7,0 0-29,0 0-8,0 0 0,0 0 0,0 0 285,0 0 56,0 0 11,0 0 3,0 0-199,0 0-40,10-10-8,6 5-2,-5-4-27,0-1-6,-1 1-1,6 4 0,-5-4-16,-1-1-3,1 6-1,0-1 0,5 0-19,-16 5-4,0 0-1,10 0 0,6 0-14,-16 0-3,0 0-1,11 0 0,5 0-10,-16 0 0,0 0 0,11 10 8,-6-1-8,6 0 0,-1 1 0,1-1 0,-11-9 0,10 5 0,1 0 0,0 4 0,5 1 0,-6-5 0,1 4 0,0-9 0,5 0 0,-6-5 0,6 5 0,0-4 0,0-6-24,6 1 0,-7-1 0,1-4-831,6-5-166</inkml:trace>
          <inkml:trace contextRef="#ctx0" brushRef="#br0" timeOffset="1084.3319">1949-10 921,'0'0'82,"0"0"-66,0 0-16,0 0 0,0 0 207,0 0 37,0 0 8,0 0 2,0 0-87,0 15-18,0-1-3,0 0-1,5 0-67,0 0-14,-10 5-2,5-9-1,5 9-33,0-5-8,-5 0 0,6 0-1,-6 10-19,5 0 0,0-1 0,-5-9 0,6 1 0,-6-6-22,0 1 3,0-10 1,0 0-154,0 0-32,0 0-5</inkml:trace>
          <inkml:trace contextRef="#ctx0" brushRef="#br0" timeOffset="1219.5529">2018-241 1850,'-16'-5'82,"16"5"17,0 0-79,0 0-20,0 0 0,0 0 0,0 0 85,0 0 14,0 0 2,0 0 1,0 0-78,0 0-16,0 0-8,0 0 8,0 0-144,0 0-28</inkml:trace>
          <inkml:trace contextRef="#ctx0" brushRef="#br0" timeOffset="2405.4501">2587 42 1422,'0'0'63,"0"0"13,0 0-61,0 0-15,0 0 0,0 0 0,0 0 144,0 0 25,11 5 6,0-5 1,-1 10-72,-10-10-15,0 0-2,11 9-1,-1 1-25,1-6-5,0 6 0,-1-1-1,6-9-22,0 5-4,-16-5-1,16 5 0,0-1-13,0-4-3,-16 0-1,16 5 0,0-5-11,0 0 0,0 0 0,0 0 8,-16 0-8,0 0-9,16 0 9,-16 0-13,16-5-47,-16 5-8,0 0-3,0 0-682,0 0-137</inkml:trace>
          <inkml:trace contextRef="#ctx0" brushRef="#br0" timeOffset="2721.4007">2726-147 806,'0'0'72,"0"0"-58,0 0-14,0 0 0,0 0 246,0 0 46,0 0 10,0 0 2,0 0-134,0 10-26,0-1-6,0 1-1,5 4-44,0-5-9,1 10-1,-6 0-1,0 5-38,5 4-7,-10 10-1,5 0-1,0-10-16,0 1-3,0 4-1,5 0 0,-5 5-15,5-5 9,-5-5-9,6 1 8,-1-6-8,6 1-14,-6-5 3,0-5 1,11 5-118,-5-10-24,-1 1-5</inkml:trace>
          <inkml:trace contextRef="#ctx0" brushRef="#br0" timeOffset="-2164.4566">6-379 1580,'0'0'70,"0"0"14,0 0-67,0 0-17,0 0 0,0 0 0,0 0 106,0 0 18,0 0 3,0 0 1,10 0-54,1-4-10,5-1-3,0 5 0,0 0-21,0 0-4,0 0 0,0 0-1,-6 0-7,6-5-2,0 5 0,0 0 0,6-5-26,-1 5 8,0-4-8,-5 4 0,0-5 0,5 5 0,-5-5 0,0 5 0,-5-4-32,0 4-11,-1 0-2,1 0-1,-11 0-208,0 0-42</inkml:trace>
          <inkml:trace contextRef="#ctx0" brushRef="#br0" timeOffset="-1794.1187">0 71 1562,'0'0'69,"0"0"15,0 0-68,0 0-16,0 0 0,0 0 0,0 0 129,11 0 23,0-5 4,5 0 0,-11 1-52,11-6-12,-5 10-1,5-9-1,-6 4-32,6 0-6,0 1-2,0-1 0,-5-5-26,5 6-4,-6 4-2,6-5 0,0 5-6,0 0-2,0 0 0,6 0 0,-7 0-10,7 5-11,-6-5 3,5 0 0,-5-5-137,0 5-27,5 0-6</inkml:trace>
          <inkml:trace contextRef="#ctx0" brushRef="#br0" timeOffset="3657.5507">3412-317 864,'0'0'76,"0"0"-60,0 0-16,0 0 0,6-10 158,-1-4 29,-10 5 5,5 9 2,0-10-53,0 10-10,0-9-3,-6-1 0,6 10-63,-10-9-13,10 9-2,-11 0-1,0-5-21,1 5-5,-1-5-1,11 5 0,-16 10-6,5-5-2,1 4 0,-6 1 0,5-1-14,6 1 0,-6-1 0,1 0 0,4 1 0,1 4 0,0-4-12,5 4 12,-6 0-8,6-5 8,0 6 0,6-6 0,-1 1-12,6-1 12,-6 0-12,16 1 12,-5-1 0,5 1-8,1-1 8,-1 5 0,-5-4-8,0-1 8,5 1-12,1-1 12,-1 1 0,-5 4 0,0 0 12,0 0-3,-6 1-9,1-1-11,-6 5 3,1 0 0,-1 0 8,-5-5 0,0 5 8,-11 4-8,1 1 0,-1-5-8,6 0 0,-6 4 0,-5-4-15,0-4-2,0 4-1,0-5 0,0 0 3,6 0 1,-6-9 0,0 4 0,5-4 22,-5 0-11,0-5 11,5 0-8,1-10 16,-6 1 4,11 4 1,-6-4 0,6-6 24,5 1 5,-6 0 1,12-10 0,-6 1 8,5-6 1,-5 1 1,11 0 0,-1-1-14,1-4-3,5 5-1,0-1 0,5 1-7,-5 0-2,0-1 0,5 5 0,-5 1-7,0-1-2,0 1 0,0 8 0,0-4-36,-5 10-7,5-5-2,-6 4 0,1 6-176,0-6-35</inkml:trace>
          <inkml:trace contextRef="#ctx0" brushRef="#br0" timeOffset="3887.9983">3631-47 1825,'0'0'40,"0"0"8,0 0 1,0 0 3,0 0-41,10 0-11,1 0 0,-1 4 0,1-4 106,5 5 19,-5-5 4,5 0 1,-6 0-58,1 0-11,0 0-2,-1 0-1,6 0-21,-5 0-4,0 5-1,-11-5 0,10 9-18,-4-4-4,4 0-1,1 4 0,-11-9-9,5 10 8,-5-10-8,5 14 8,-5-5 6,0 5 1,0 1 0,0-1 0,-5 0-15,0 0-12,-1 0 3,-4 5 0,-1-4-2,1-1 0,-1-5 0,0 5 0,1 1-26,-1-6-6,-5 5-1,5-4 0,1-1-54,-1-4-11,11-5-3,-5 9-881</inkml:trace>
          <inkml:trace contextRef="#ctx0" brushRef="#br0" timeOffset="4178.423">4030-114 1623,'0'0'72,"0"0"15,0 0-70,0 0-17,0 0 0,0 0 0,0 0 125,0 0 22,0 0 4,0 0 1,-11 5-71,0 9-13,6-4-4,-6 4 0,-4 0-35,-1 5-7,0-5-2,5 0 0,-5 10-20,5-5 0,-5 5 0,6-1 0,-1-4 0,6 0 0,-6 0 0,6 0 0,-1-5 12,6 0-1,0 1-1,0-1 0,0-5 4,6 5 1,-1-4 0,-5-10 0,11 9-6,5-9-1,0 0 0,0 0 0,-6 0 1,12-4 0,-1-1 0,5-5 0,-4-4-31,-1 5-6,6-5-2,-1 4-1106</inkml:trace>
          <inkml:trace contextRef="#ctx0" brushRef="#br0" timeOffset="5346.1446">4429 61 1051,'-21'0'46,"21"0"10,0 0-44,0 0-12,0 0 0,0 0 0,-11 0 129,11 0 24,0 0 5,0 0 1,-11 5-51,11-5-9,0 0-3,0 0 0,0 0-15,0 10-3,0-10-1,11 14 0,5-5-33,-5 5-8,-11 5 0,5 0-1,6-5-4,-1 1-1,-15 4 0,5 4 0,0 1-19,5 0-11,1 4 12,-6-4-12,-11-1 8,6 1-8,10 0 0,-5-1 0,-11 1 13,11 0-4,-5-10-1,5 9 0,0-4 9,-5 0 2,-6 0 0,11-5 0,11 1-4,-17 4-1,-4-5 0,-1 0 0,6-5-4,-1 6-1,-4-6 0,-6 0 0,-6 1-9,12-1 8,10-9-8,-16 10 8,-11-5-8,11-1 0,16-4 0,-16 0 0,-10 0-44,4-4-12,6-6-1,6 1-709,-1-1-142</inkml:trace>
          <inkml:trace contextRef="#ctx0" brushRef="#br0" timeOffset="5490.6808">4296-227 1209,'26'-5'53,"-26"5"12,0 0-52,0 0-13,6-5 0,4-4 0,1 9 56,-11 0 9,0 0 2,0 0 0,21 0-109,-21 0-22</inkml:trace>
          <inkml:trace contextRef="#ctx0" brushRef="#br0" timeOffset="5839.0532">4264 449 633,'0'0'56,"0"0"-44,0 0-12,11 0 0,10-4 192,-5-1 36,-16 5 7,0 0 1,0 0-98,5-10-20,-5 10-4,0 0-1,0-9-25,11 0-6,5 4-1,-16 5 0,-6-10-17,6 10-3,22-14-1,-6 9 0,-6-4-4,-10 9 0,6-5-1,10-4 0,5 4-19,-5-4-3,-16 9-1,0 0 0,16-5-11,0 5-2,-16 0-1,0 0 0,0 0-18,0 0 8,10 0-8,-10 0 0,0 0 0,0 0 0,16 14 0,0-5 0,-16-9 0,11 15 0,0-6 0,-1 5 0,1 1 0,0-6 0,-11-9 0,10 9 0,6 1 0,-5-5 0,-11-5 0,0 0 0,16 4 0,0 1 0,-5-5 0,-11 0 0,10 0 0,6-9-14,0-1 1,0 1 0,-11-5-155,11-1-30</inkml:trace>
          <inkml:trace contextRef="#ctx0" brushRef="#br0" timeOffset="6841.3398">5041-142 518,'21'0'46,"-21"0"-37,0 0-9,0 0 0,0 0 291,0 0 56,0 0 11,0 0 2,-10-10-172,10 10-36,10-4-6,-4-6-2,-6 10-61,0 0-13,16-4-2,0-1-1,5 5-16,0-5-3,-10-4-1,5 9 0,5-5-35,0 5-12,-21 0 9,16 0-9,0-5 0,0 5 0,-16 0 0,16-5 0,0 5-29,0 0-11,-16 0-3,0 0 0,0 0-156,0 0-31,0 0-6</inkml:trace>
          <inkml:trace contextRef="#ctx0" brushRef="#br0" timeOffset="7275.3693">5014-435 957,'38'0'42,"-38"0"10,0 0-42,0 0-10,5-10 0,-5 10 0,0 0 88,0 0 16,0 0 4,0 0 0,0 0-28,0 0-6,0 0-1,0 0 0,0 0-24,5 10-5,-5-10 0,0 0-1,0 0-4,0 14-1,6-5 0,-1 5 0,-16 1-4,11-1-1,6 5 0,-1-5 0,6 0-3,-11 5-1,5 0 0,0-5 0,6 5-13,-11-5-2,0 10-1,0-5 0,16 0-5,0 0-8,-21 4 11,10 1-11,-5-10 0,11 0 0,-6 5 0,-5-4 0,0 4 8,5-5-8,6-5 0,-6 5 0,-5-14 0,0 0 0,0 0 0,0 0-12,0 0-169,0 0-34</inkml:trace>
          <inkml:trace contextRef="#ctx0" brushRef="#br0" timeOffset="7939.6961">5600-355 345,'0'0'31,"0"0"-31,0 0 0,0 0 0,0 0 306,0 0 55,0 0 11,0 0 3,0 0-176,0 0-35,0 0-8,11-9 0,5 9-60,-16 0-11,0 0-2,16 0-1,5 0-22,-5 0-5,-6 0-1,12 4 0,-1 6-19,6-5-4,-1 4-1,-10 0 0,-10 1-3,4 4-1,1-4 0,-1 4 0,-4 0-26,4-5 0,6 6 0,-5 4 0,5-5 0,-5 0 0,-17 0 0,12 5 0,-1-5 0,0 5 0,-15-5 0,-1 5 0,11-5 0,0 5 0,-5-4 0,-1 4 0,-4-1 0,-1 1 0,0 0 0,-10 0 0,-5-5-40,4 5-12,6-4-4,0 3 0,-5-3-12,0-1-2,5 5-1,5-5 0,0-5 15,1 1 4,-1-1 0,6-4 0,5-5 36,0 0 16,0 0-12,0 0 12,0 0 0,0 0 15,0 0-1,0 0 0,0 0 18,0 0 3,0 0 1,0 0 0,0 0 2,11 0 1,10 5 0,0 0 0,-5-10 5,0 5 2,-5 0 0,10 0 0,6 0-22,-11 0-4,0 0 0,-1 0-1,1 5 8,-5-1 1,-11-4 1,0 0 0,16 0-46,-5-4-10,5 4-1,-6 0-1,-10 0-3,16 0 0,6 0 0,-6 0 0,-6-5-200,6 0-40</inkml:trace>
          <inkml:trace contextRef="#ctx0" brushRef="#br0" timeOffset="8634.5445">6154 9 288,'0'0'12,"0"0"4,0 0-16,0 0 0,0 0 0,0 0 0,0 0 405,0 0 79,0 0 15,0 15 3,0-15-323,0 9-65,-6 5-13,6-4-2,0-10-58,0 19-11,0-5-2,6 5-1,-1 0-19,0-5-8,0 0 8,6 5-8,0-10 0,-1 6 0,-4-6 0,4 1 0,1-6 0,5 1 0,-5-10 0,5 5 0,-6 0 8,1-4-8,0-6 8,-1 1-8,6-1 10,-5-4-10,-1 0 12,1 4-12,-6-9 11,1 5-11,-1 0 10,0-5-10,-5 5 8,6 0-8,-6-5 0,0 5 0,0-5 0,0 4 0,0-3 0,0 3 0,-6 6 0,6-1 0,0 6 0,-5-1 0,5-9 0,0 14 0,0 0 0,0 0-10,0 0 10,0 0-12,0 0 12,0 19-12,0-5 12,5 5-12,-5 4 12,6 1-12,-6 0 12,5-1-8,0 6 8,1 4-8,-1-5 8,0 5 0,1 5 0,-1-5 0,0 1 0,1-6 0,-6 10 0,5-5 0,0 0 0,1-5 0,-6 1 0,5-6 0,-5 6 0,0-1 0,0-4 0,-5 0 0,-1-6 12,6-3-1,-5 4-1,0-5 0,-1 0 5,1 0 1,5-4 0,-5-6 0,-6 6 0,0-5 1,1-1 0,-1 1 0,0-5 3,-5 0 1,6 0 0,-6 0 0,0-5-10,0 5-3,0 0 0,0 0 0,0-9-8,0-1-11,5 1 3,-5-5 0,11-1-45,0 1-9,-1 0-2,6 0 0,6-5-157,4 0-32</inkml:trace>
          <inkml:trace contextRef="#ctx0" brushRef="#br0" timeOffset="8770.4552">6739-85 1645,'0'0'72,"0"0"16,0 0-70,0 0-18,0 0 0,0 0 0,0 0 145,0 0 26,5 14 5,-5-5 0,6 6-80,-6-1-16,0 0-3,0 5-1,0 0-24,5 4-6,-5-4-1,5 0 0,-5 5-45,6-5 0,-6 0 0,5 0-10,-5-5 10,5 5 8,1-5-8,-6 0 11,0-14-60,5 10-12,0-6-3,-5-4-703,0 0-141</inkml:trace>
          <inkml:trace contextRef="#ctx0" brushRef="#br0" timeOffset="9034.0623">6771-222 2239,'0'0'99,"-5"0"21,-1 0-96,6 0-24,0 0 0,0 0 0,0 0 108,0 0 18,0 0 3,0 0 1,0 0-95,0 0-19,0 0-4,0 0-1,0 0-43,0 0-8,6 14-1,-1 5-1138</inkml:trace>
          <inkml:trace contextRef="#ctx0" brushRef="#br0" timeOffset="9403.6786">6712 553 2084,'0'0'46,"0"0"10,0 0 1,0 0 1,0 0-46,0 0-12,0 0 0,0 0 0,6-9 88,4-5 16,-4 4 4,4 1 0,-10-1-35,0 10-6,0 0-2,11-9 0,0-1-33,-1 6-8,-10 4 0,0 0-1,11-10-9,-11 10-2,0 0 0,0 0 0,0 0 16,11 0 4,-11 0 0,0 0 0,0 0-32,16 5 0,-6 0 0,1 4 0,-11-9 0,10 5 0,1 0 0,5-1 0,-5-4-20,5 0-9,-6 5-3,6 0 0,0-5 32,-5-5 0,5 5 0,-5 0 0,5-5 0,-6 5 0,6 0 0,-5-4 0,-1-6-26,1 5 1,5 1 0,-5 4-799,-1-14-160</inkml:trace>
          <inkml:trace contextRef="#ctx0" brushRef="#br0" timeOffset="10552.744">7346 47 633,'0'0'28,"0"0"6,0 0-34,0 0 0,0 0 0,10 5 0,-10-5 325,11 5 59,-11-5 11,11 0 2,-1 9-227,6-4-46,0-5-8,0 5-3,-5-1-53,5 1-12,0-5-1,-5-5-1,-1 5-20,-10 0-4,0 0-1,11 0 0,10 5-38,-10-5-8,-11 0-2,0 0 0,0 0-132,10 0-26</inkml:trace>
          <inkml:trace contextRef="#ctx0" brushRef="#br0" timeOffset="11300.5178">7995-279 1094,'0'0'97,"0"0"-77,0 0-20,11-10 0,0 1 137,-6-1 24,-5 10 5,0 0 1,0 0-9,0 0-2,5-9 0,0 9 0,-5 0-73,0 0-15,0 0-4,11 0 0,-11 0-22,11 14-5,-6-4-1,0 4 0,-5 0-8,6 5-1,-12-5-1,6 5 0,0 0-26,0 0 0,-5 0 0,0 0 0,-1 0 0,1 0 0,0-5-10,5 5 10,-6 0 0,1-5 0,5-14 0,-5 14 0,0 0 0,5 0 0,-6-4 10,6-10-10,0 0 0,0 0 0,0 0 0,0 0 0,0 0 0,0 0 0,0 14 0,0-14 0,0 0 0,0 0 0,0 14 0,0-14 0,0 0 0,0 0 0,0 0 0,0 0 0,0 0 0,11 0 10,5-5 1,0 5 0,0-4 1,0 4 0,-6-5 0,6 0 0,0 1-12,0-1 10,-5-5-10,0 1 10,5 9-10,-1-5 0,-4 0 0,0 1 0,5-1-12,-6 0-5,1 1-1,5-1 0,-5 0-123,5-4-25,-6 4-5,1 0-871</inkml:trace>
          <inkml:trace contextRef="#ctx0" brushRef="#br0" timeOffset="11811.4602">8261-232 748,'0'0'67,"0"0"-54,0 0-13,0 0 0,0 0 219,0 0 41,0 0 8,0 0 1,0 0-117,0 0-23,0 0-5,0 0 0,0 0-42,0 0-8,6 14-2,-1 0 0,-5 1-26,0-1-6,0 5 0,0-5-1,0 10-23,0-5-4,0 4 0,0 1-1,-5 0 17,5-1 3,0 1 1,0-1 0,0-8-32,0-1 0,0 5 0,0-5 0,0 5 0,0-5 0,5 5 0,-5 0 0,5-10 0,-5 6 0,6-6 0,-1 5 0,-5-4-20,5-1-3,-5-9-1,0 0 0,0 0-104,6 10-20,-6-10-5,0 0-1</inkml:trace>
          <inkml:trace contextRef="#ctx0" brushRef="#br0" timeOffset="13009.7163">8559-19 460,'0'0'20,"0"0"5,0 0-25,0 0 0,0 0 0,0 0 0,0 0 288,0 0 52,0 0 10,0 0 2,0 0-177,0 0-36,0 0-7,0 0-2,0 0-48,0 0-10,0 0-1,0 0-1,0 0-26,0 0-6,6 14-1,4 0 0,-10 5-25,6-5-4,-6-14-8,10 15 11,1-6-11,0 5 0,-6-4 0,6 4 0,5-5 0,-11-4 0,-5-5-9,16 10 9,-5-1 0,-1-4 0,1 0-8,5-5 8,-6-5-10,1 0 2,-11 5 0,11-5 0,5 1-3,-6-1 0,-10 5 0,11-10 0,0-4 1,-6 5 0,0-5 0,-5 4 0,0 10 10,0-14-8,6 4 8,-6 1-8,-6 0 8,1-1 0,5 1 0,0-1 0,5 1 0,-10-1 0,5 1 0,0 9 0,0-10 0,0 10 0,0 0 0,0 0 0,0 0 0,0 0 8,0 0-8,0 0 0,0 0 14,0 19-2,5-5 0,-10 5 0,0 0-2,-1 0-1,12 5 0,-1 0 0,-5 4 3,0 5 0,5 5 0,1 0 0,-6 0 0,5-1 1,-5-3 0,5 3 0,1 1-1,-6 0-1,0-5 0,5 0 0,-5 0-11,5-4 10,-5 4-10,-5-5 10,0-9 3,5 5 1,0 0 0,0-5 0,-11-5 10,6 0 3,-1-5 0,6-9 0,0 10 1,0-10 0,-10 9 0,-1-4 0,11-5-4,0 0-1,-5 0 0,-6-5 0,0 1-11,-5-1-1,0-5-1,6 1 0,-11-1-10,10 1 0,-10 0 0,5-6 0,0 1-27,0 0-4,0 4-1,10-4 0,-4 0-82,4 0-17,1 0-3,5 0-659,5-1-132</inkml:trace>
          <inkml:trace contextRef="#ctx0" brushRef="#br0" timeOffset="13959.2769">9342 156 748,'0'0'67,"0"0"-54,0 0-13,0 0 0,0 0 252,0 0 47,-5 9 9,5-9 3,0 0-135,0 0-28,-11 5-4,11-5-2,-5 10-61,5-10-12,0 14-2,0-5-1,0-9-21,-6 15-4,12-1-1,-6 0 0,0 5-16,0 0-3,5 0-1,0 4 0,1-4-8,-1 5-1,0 0-1,1-1 0,-1-4 10,0 0 1,-5 0 1,5 0 0,1 0-22,-1-5 0,-5 5 0,5-5 0,-5 5 0,0-9-20,0 4 4,0-14 1,0 0 15,-5 14 0,0 0 12,-6 0-12,11-14 11,0 0-11,-5 10 10,5-10-10,0 0 15,-16 9-3,0-4-1,5 0 0,-5-5-11,0 0-9,0 0 9,0-5-13,6 0-41,-6 1-8,5-6-2,0 1 0,-4-6-121,-1-3-25,5 3-5,6-8-777</inkml:trace>
          <inkml:trace contextRef="#ctx0" brushRef="#br0" timeOffset="13964.2643">9267-156 2066,'0'0'45,"0"0"10,0 0 1,0 0 3,0 0-47,0 0-12,0 0 0,0 0 0,0 0 44,0 0 6,0 0 2,0 0 0,0 0-52,0 0-24,0 0 3,0 0-635,11 4-126</inkml:trace>
          <inkml:trace contextRef="#ctx0" brushRef="#br0" timeOffset="14702.9568">9203 487 288,'0'0'12,"0"0"4,0 0-16,0 0 0,0 0 0,0 0 0,0 0 312,0 0 59,0 0 12,0 0 2,0 0-202,0 0-41,0 0-8,0 0-2,6-5-21,-6 5-5,0-9-1,5 0 0,-5-1-21,0 10-5,11-9-1,-11 9 0,5-10-20,6 1-4,-1 4-1,-10 5 0,6-9-20,4-1-4,-4 5-1,-6 5 0,0 0-9,10-9-3,6 4 0,-16 5 0,16-5-16,-16 5 0,11 0 8,0-4-8,5 4 0,-6 0 0,-10 0 0,16 4 0,-5-4 0,5 0 0,-16 0 0,10 10 0,-10-10 0,11 5 0,5-1 0,-5 1 0,-11-5 0,10 5 0,-10-5 0,16 5 0,-5-5-12,5 0 0,-5 0 0,-1-5 0,1-5-36,5 1-6,0-1-2,0 6 0,-11-11-171,6 6-34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4:47.18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A858240-70CD-41D3-8043-6F6106B46053}" emma:medium="tactile" emma:mode="ink">
          <msink:context xmlns:msink="http://schemas.microsoft.com/ink/2010/main" type="writingRegion" rotatedBoundingBox="19982,8793 30047,8744 30052,9836 19988,9885"/>
        </emma:interpretation>
      </emma:emma>
    </inkml:annotationXML>
    <inkml:traceGroup>
      <inkml:annotationXML>
        <emma:emma xmlns:emma="http://www.w3.org/2003/04/emma" version="1.0">
          <emma:interpretation id="{C226BB22-6FA1-40CC-8C0A-5231A7CB932D}" emma:medium="tactile" emma:mode="ink">
            <msink:context xmlns:msink="http://schemas.microsoft.com/ink/2010/main" type="paragraph" rotatedBoundingBox="19982,8793 30047,8744 30052,9836 19988,98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8BF5CF-B535-411B-94D8-BC917B81D8C1}" emma:medium="tactile" emma:mode="ink">
              <msink:context xmlns:msink="http://schemas.microsoft.com/ink/2010/main" type="line" rotatedBoundingBox="19982,8793 30047,8744 30052,9836 19988,9885"/>
            </emma:interpretation>
          </emma:emma>
        </inkml:annotationXML>
        <inkml:traceGroup>
          <inkml:annotationXML>
            <emma:emma xmlns:emma="http://www.w3.org/2003/04/emma" version="1.0">
              <emma:interpretation id="{4F168400-C036-4938-A128-DFC1DA0F7093}" emma:medium="tactile" emma:mode="ink">
                <msink:context xmlns:msink="http://schemas.microsoft.com/ink/2010/main" type="inkWord" rotatedBoundingBox="19923,9391 20023,9099 20379,9221 20279,9513"/>
              </emma:interpretation>
              <emma:one-of disjunction-type="recognition" id="oneOf0">
                <emma:interpretation id="interp0" emma:lang="en-AU" emma:confidence="0">
                  <emma:literal>=</emma:literal>
                </emma:interpretation>
                <emma:interpretation id="interp1" emma:lang="en-AU" emma:confidence="0">
                  <emma:literal>#</emma:literal>
                </emma:interpretation>
                <emma:interpretation id="interp2" emma:lang="en-AU" emma:confidence="0">
                  <emma:literal>c</emma:literal>
                </emma:interpretation>
                <emma:interpretation id="interp3" emma:lang="en-AU" emma:confidence="0">
                  <emma:literal>¥</emma:literal>
                </emma:interpretation>
                <emma:interpretation id="interp4" emma:lang="en-AU" emma:confidence="0">
                  <emma:literal>E</emma:literal>
                </emma:interpretation>
              </emma:one-of>
            </emma:emma>
          </inkml:annotationXML>
          <inkml:trace contextRef="#ctx0" brushRef="#br0">-48-137 288,'0'0'25,"0"0"-25,0 0 0,0 0 0,0 0 255,0 0 45,0 0 10,0 0 2,0 0-110,0 0-22,0 0-4,0 0 0,0 0-58,0 0-11,0 0-3,16 0 0,-5 0-35,-1-5-7,-10 5-2,16 0 0,0-5-44,-5 5-8,5-5-8,0 5 9,0 0 44,0 0 9,0-4 2,5 4 0,-10 0-52,5 0-12,0 4 0,5-4 0,-5 0-31,0 0-9,-6 0-1,-4-4-1,10 4-112,-11 4-22,-5-4-5</inkml:trace>
          <inkml:trace contextRef="#ctx0" brushRef="#br0" timeOffset="207.5344">0 80 1728,'0'0'76,"0"0"16,0 0-73,0 0-19,0 0 0,11 5 0,5-5 112,-6 0 20,6 0 3,5-5 1,-5 5-62,6-4-12,-6-6-2,5 5-1,0-4-35,6-1-6,-1-4-2,-4 5 0,4-1-133,6 1-27</inkml:trace>
        </inkml:traceGroup>
        <inkml:traceGroup>
          <inkml:annotationXML>
            <emma:emma xmlns:emma="http://www.w3.org/2003/04/emma" version="1.0">
              <emma:interpretation id="{98493189-494A-4035-8255-CE0A1CBED268}" emma:medium="tactile" emma:mode="ink">
                <msink:context xmlns:msink="http://schemas.microsoft.com/ink/2010/main" type="inkWord" rotatedBoundingBox="20818,8886 23119,8836 23137,9690 20836,9740"/>
              </emma:interpretation>
              <emma:one-of disjunction-type="recognition" id="oneOf1">
                <emma:interpretation id="interp5" emma:lang="en-AU" emma:confidence="0">
                  <emma:literal>(7x+2</emma:literal>
                </emma:interpretation>
                <emma:interpretation id="interp6" emma:lang="en-AU" emma:confidence="0">
                  <emma:literal>(7x42</emma:literal>
                </emma:interpretation>
                <emma:interpretation id="interp7" emma:lang="en-AU" emma:confidence="0">
                  <emma:literal>17x+2</emma:literal>
                </emma:interpretation>
                <emma:interpretation id="interp8" emma:lang="en-AU" emma:confidence="0">
                  <emma:literal>(7x12</emma:literal>
                </emma:interpretation>
                <emma:interpretation id="interp9" emma:lang="en-AU" emma:confidence="0">
                  <emma:literal>(7x122</emma:literal>
                </emma:interpretation>
              </emma:one-of>
            </emma:emma>
          </inkml:annotationXML>
          <inkml:trace contextRef="#ctx0" brushRef="#br0" timeOffset="1577.1246">921-412 403,'0'0'36,"0"0"-36,0 0 0,0 0 0,0-9 248,0-1 42,0 1 9,0-1 1,-6 6-104,1-6-20,5 10-5,0 0-1,0 0-59,0 0-12,0 0-3,0 0 0,0 0-42,0 0-9,-11 5-1,1 0-1,-1 9-23,6-5-5,0 15-1,-1-5 0,1 4-2,-6 1-1,6 0 0,0 9 0,-6 0-3,6 0-8,-1 5 12,1 0-4,0 0-8,-1 0 8,6-1-8,0 6 8,0-5-8,0 0 0,0 0 0,6-5 0,-1 0 0,6-5 0,-1 1-9,1-1 9,5-4-15,-5-1 1,4-4 0,1-5 0,6 1-30,-6-11-5,10 6-2,-4-10-708,-6 0-141</inkml:trace>
          <inkml:trace contextRef="#ctx0" brushRef="#br0" timeOffset="1969.9359">1080-237 403,'0'0'36,"0"0"-36,0 0 0,0 0 0,0 0 366,0 0 66,0 0 14,0 0 2,0 0-254,0 0-51,0 0-11,0 0-1,11 0-70,0 0-13,-6-5-4,6 5 0,5-4-9,0-1-3,-6 0 0,6 1 0,0-1-17,0 5-4,0 5-1,0-5 0,-5-5-1,5 5 0,-6 0 0,6-5 0,-5 5-9,0 0 0,-1 0 9,-4-5-9,-6 5 0,10 0 8,-10 0-8,0 0 0,11-4 0,-11 4 0,0 0 0,0 0 0,0 0 0,0 0 0,0 0 0,5 14 8,-5-14-8,0 14 0,0 5 0,0 5 8,-5-1-8,5 1 0,-5 0 0,5 4 0,-6 0 0,1-4 0,0 0 0,5 4 0,-6 0-14,6-4 2,0 5 1,0-6 0,0-4-18,0 5-4,0-10-1,6 5 0,-6-5-27,5-4-6,-5-10-1,5 14 0,-5-14-132,0 0-26,0 0-6</inkml:trace>
          <inkml:trace contextRef="#ctx0" brushRef="#br0" timeOffset="2300.1593">1123-14 979,'0'0'87,"0"0"-70,0 0-17,0 0 0,0 0 224,0 0 40,0 0 9,0 0 2,0 0-129,0 0-26,11 4-4,5-4-2,-16 0-38,16 0-8,0 0-2,0-4 0,-1 4-31,1-5-7,0 5 0,0-5-1,0 5-19,-5 0-8,5 0 8,-5 0-8,5 5-12,0-5-8,0 0-2,-6 0 0,1 5-185,5-5-37</inkml:trace>
          <inkml:trace contextRef="#ctx0" brushRef="#br0" timeOffset="2571.2765">1506-52 921,'0'0'82,"0"0"-66,0 0-16,0 0 0,0 0 242,0 0 45,0 0 9,0 0 1,11-10-144,5 6-29,-16 4-5,11-5-2,4-5-51,-4 10-10,0-4-3,-1-1 0,1 5-19,5 0-4,-5 0-1,-1 0 0,-10 0-11,11 5-2,5-1-1,0-4 0,-5 0-7,-1 5-8,1 5 11,-1-6-11,1 1 9,-6 4-9,-5-9 0,6 5 9,-6-5-9,5 10 0,-5 4 0,0-5 0,-5 6 9,5-6 0,-6 5 0,-4 0 0,-1 1-9,1-1 0,4 0 0,-4-5 0,-1 6-12,0-6-5,6 1-1,0-1 0,5-9-27,-6 9-6,1 1-1,5-10 0,0 0-135,0 0-27,-11 5-6</inkml:trace>
          <inkml:trace contextRef="#ctx0" brushRef="#br0" timeOffset="2943.3252">1895-128 576,'0'0'51,"0"0"-41,0 0-10,0 0 0,0 0 304,0 0 60,-6 0 11,-9 5 2,4 0-213,0-1-42,1 1-9,-1 0-1,0 9-61,6-5-12,-11 6-3,5-6 0,6 5-11,0-4-2,-1 4-1,1 0 0,0-4-7,-1 4-2,1 0 0,5 0 0,0 0-5,0-4 0,11 4-8,-6-5 12,-5-9-12,5 10 0,6-5 8,0-1-8,-1 1 0,1 0-10,0-5 2,-1 5 0,6-5 16,-5 0 3,-11 0 1,0 0 0,0 0-44,16-10-8,0 5-1,-16 5-715,0 0-144</inkml:trace>
          <inkml:trace contextRef="#ctx0" brushRef="#br0" timeOffset="4745.6901">2219 0 1036,'0'0'92,"0"0"-73,0 0-19,0 0 0,0 0 140,0 0 25,0 0 5,0 0 1,0 0-38,0 0-7,0 0-2,0 0 0,0 0-56,0 0-11,0 0-2,11-5-1,0 5-13,-1-5-2,1 5-1,5 0 0,-5-4-21,5 4-4,0-5-1,5 0 0,-5 5-12,5 0 9,-5 0-9,0 0 8,5-5-19,1 1-4,-6 4-1,0-5 0,0 5-131,0 5-26,-6-5-6</inkml:trace>
          <inkml:trace contextRef="#ctx0" brushRef="#br0" timeOffset="4884.0683">2422-194 1605,'0'0'71,"0"0"15,0 0-69,0 0-17,0 0 0,0 0 0,0 0 123,0 0 21,0 0 4,0 0 0,0 9-57,5 1-12,-5-10-3,5 14 0,1 0-36,-1 0-8,0 1-2,6 3 0,-6 1-21,6 0-9,-6 0 8,6 0-8,0 0 0,-1 0 0,1 0-9,0-5 9,-1 0-124,6 1-19,-5-1-3</inkml:trace>
          <inkml:trace contextRef="#ctx0" brushRef="#br0" timeOffset="5266.4117">2757-336 1587,'0'0'70,"0"0"15,0-10-68,5 1-17,1-1 0,-1-4 0,6 10 129,-1-6 23,-10 10 4,11-5 0,5 1-53,-5-1-11,-11 5-3,16 0 0,0 0-36,-6 0-7,6 5-2,-5 4 0,-1 1-24,1-1-6,0 0-1,-1 1 0,1-1-13,-6 6 8,6-6-8,-6 5 0,1 0 8,-1 1-8,-5 4 0,0 4 0,-5-4 0,-1 5 0,-4-1-11,-1 1 11,0-5-33,1 5 1,-1-5 0,-5 0 0,0-1-22,0-3-4,6 4-1,-6-5 0,0 0-7,5-5-2,-5-4 0,5 5 0,1-6 32,-1 1 5,0-5 2,11 0 0,0 0 29,0 0 0,-10 0 0,10 0 0,0 0 31,0 0 5,0 0 2,0 0 0,0 0 9,0 0 1,10-5 1,1 1 0,0-1-1,5 5 0,5 0 0,-5-5 0,0 0-11,0 5-2,5 0-1,-5-4 0,0 4-17,5 0-3,-5 0-1,0 0 0,0 4-13,0-4 0,-5 0 0,5 5 0,0-5-44,0 0-12,-6 0-3,1 0-693,0 0-138</inkml:trace>
        </inkml:traceGroup>
        <inkml:traceGroup>
          <inkml:annotationXML>
            <emma:emma xmlns:emma="http://www.w3.org/2003/04/emma" version="1.0">
              <emma:interpretation id="{C28DFA90-B828-496B-A403-BC5E329EB895}" emma:medium="tactile" emma:mode="ink">
                <msink:context xmlns:msink="http://schemas.microsoft.com/ink/2010/main" type="inkWord" rotatedBoundingBox="23151,9759 23418,8694 24078,8860 23811,9925"/>
              </emma:interpretation>
              <emma:one-of disjunction-type="recognition" id="oneOf2">
                <emma:interpretation id="interp10" emma:lang="en-AU" emma:confidence="0">
                  <emma:literal>y)</emma:literal>
                </emma:interpretation>
                <emma:interpretation id="interp11" emma:lang="en-AU" emma:confidence="0">
                  <emma:literal>y</emma:literal>
                </emma:interpretation>
                <emma:interpretation id="interp12" emma:lang="en-AU" emma:confidence="0">
                  <emma:literal>y,</emma:literal>
                </emma:interpretation>
                <emma:interpretation id="interp13" emma:lang="en-AU" emma:confidence="0">
                  <emma:literal>y"</emma:literal>
                </emma:interpretation>
                <emma:interpretation id="interp14" emma:lang="en-AU" emma:confidence="0">
                  <emma:literal>ye</emma:literal>
                </emma:interpretation>
              </emma:one-of>
            </emma:emma>
          </inkml:annotationXML>
          <inkml:trace contextRef="#ctx0" brushRef="#br0" timeOffset="6046.2892">3268-185 460,'0'0'41,"0"0"-33,0 0-8,0 0 0,0 0 286,0 0 55,0 0 11,0 0 3,0 0-150,0 0-29,0 0-7,0 0-1,0 0-79,0 0-16,0 0-3,0 0-1,0 0-41,0 14-8,0 1-1,5 4-1,-5-10-18,11 5 0,-6 0 8,1-4-8,4-1 13,-4 1-1,10-1 0,-6 1 0,1-1-12,0-4-16,-1 0 3,6-5 1,-5 0 12,-1 0 16,1-5-3,5 0-1,-5-4-12,-6 4-16,0-4 3,6-6 1,0 6 12,-6-5 16,0-5-3,1 9-1,-1-4-12,0 0 8,-5 0-8,0-5 0,6 5 0,-6-1 0,0 1-8,0 0 8,0 14 0,0 0 0,0 0 0,0 0 0,5-9 0,-5 9 8,0 0-8,0 0 0,0 0 0,5 4 0,1 10 0,-1-4 0,0-1 0,-5 6 0,6 8 0,4 1 0,1 4 0,-1 1 0,-4-6 0,-1 10 0,6-4 0,-1-1 0,1 1 0,5 4 0,-11-5-17,6 5 0,-6-4 0,1 4 0,-1 0 5,-5 0 0,5 0 1,1-4 0,-12-1 3,12-4 0,-6-1 0,5-4 0,-5 0 8,-5-5 0,-1 0 0,6 1 0,0-6 15,0-9-2,-5 5 0,-6 4 0,6 1 19,0-5 3,-11-5 1,0 0 0,0 4-14,0-4-2,5-4-1,-10 4 0,10-5 17,-10 5 4,0-10 1,-1 6 0,6-6-31,6 1-10,-12-1 0,12 1 0,-6-5 0,11 4-12,-11-4 0,10 4 0,1 1-75,5 9-14,0-9-3,0-1-704,5 1-141</inkml:trace>
          <inkml:trace contextRef="#ctx0" brushRef="#br0" timeOffset="6505.3557">3662-573 1566,'0'0'34,"0"0"7,0 0 2,0 0 1,0 0-35,0 0-9,0 0 0,0 0 0,16 0 100,-5 0 19,5 0 3,-16 0 1,0 0-37,16 10-7,-6-1-2,6 1 0,0-1-23,-5 1-5,5 9-1,-6-1 0,1-3-16,5 4-4,-5 0-1,-1 9 0,1-4-11,0-1-1,5 6-1,-6-6 0,-4-4-2,-1 5-1,5-1 0,-4 1 0,4-5 7,-10 0 2,6 0 0,-6 0 0,5-5-7,-5 0-1,0 5 0,0-5 0,-5 1 2,-1-6 0,1 5 0,0 0 0,-1-4-14,-4 4 11,5-4-11,-6-1 10,6 0-10,-6-4 0,11-5-10,-11 5 10,1 0-39,10-5-1,0 0-1,0 0 0,0 0-43,0 0-9,0 0-2,0 0 0,0 0-169,0 0-33,0 0-7,0 0-2</inkml:trace>
        </inkml:traceGroup>
        <inkml:traceGroup>
          <inkml:annotationXML>
            <emma:emma xmlns:emma="http://www.w3.org/2003/04/emma" version="1.0">
              <emma:interpretation id="{DC28FD8E-FBBD-40BF-B927-812EBE3F3933}" emma:medium="tactile" emma:mode="ink">
                <msink:context xmlns:msink="http://schemas.microsoft.com/ink/2010/main" type="inkWord" rotatedBoundingBox="24300,8884 25386,8878 25390,9635 24304,9641"/>
              </emma:interpretation>
              <emma:one-of disjunction-type="recognition" id="oneOf3">
                <emma:interpretation id="interp15" emma:lang="en-AU" emma:confidence="0">
                  <emma:literal>it</emma:literal>
                </emma:interpretation>
                <emma:interpretation id="interp16" emma:lang="en-AU" emma:confidence="0">
                  <emma:literal>its</emma:literal>
                </emma:interpretation>
                <emma:interpretation id="interp17" emma:lang="en-AU" emma:confidence="0">
                  <emma:literal>into</emma:literal>
                </emma:interpretation>
                <emma:interpretation id="interp18" emma:lang="en-AU" emma:confidence="0">
                  <emma:literal>is</emma:literal>
                </emma:interpretation>
                <emma:interpretation id="interp19" emma:lang="en-AU" emma:confidence="0">
                  <emma:literal>in</emma:literal>
                </emma:interpretation>
              </emma:one-of>
            </emma:emma>
          </inkml:annotationXML>
          <inkml:trace contextRef="#ctx0" brushRef="#br0" timeOffset="6830.9755">4269-237 633,'0'0'56,"0"0"-44,10-5-12,-10 5 0,0 0 334,0 0 65,0 0 13,0 0 2,0 0-243,0 0-49,0 0-10,11 5-1,0 0-51,-6 9-9,-5 0-3,5 1 0,6-1-25,0 0-6,-6 0-1,0 5 0,6 0-16,0-5 0,-6 0 0,-5 5 0,0-5 0,0 1-17,5-6 3,-10 1 1,-11-1-187,16-9-38</inkml:trace>
          <inkml:trace contextRef="#ctx0" brushRef="#br0" timeOffset="6988.5775">4306-459 2350,'0'0'52,"0"0"10,-11-5 2,11 5 3,0 0-54,0 0-13,0 0 0,0 0 0,0 0 55,0 0 8,0 0 1,0 0 1,-10 0-65,10 0 0,0 0-13,0 0 1,0 0-44,0 0-10,10 10-2,1 4-995</inkml:trace>
          <inkml:trace contextRef="#ctx0" brushRef="#br0" timeOffset="7372.9512">4295 293 576,'11'0'51,"-11"0"-41,0 0-10,0 0 0,11 0 300,-11 0 59,0 0 11,0 0 2,-6-5-190,6 1-38,11-11-8,-11 15-2,-5-4-56,5 4-11,10-5-3,-4-4 0,-6 9-16,5-10-3,0 1-1,11-1 0,0 5 0,-10 1 0,-6 4 0,0 0 0,16-5-44,-6 0 0,-10 5 0,0 0 0,16-4 0,-16 4 0,0 0 0,0 0 0,0 0 0,0 0 0,21 0 0,11 4 0,-10 1 0,-6 0 0,-16-5 0,10 0 0,-10 0 0,16 9 0,-16-9 0,16 0 0,5 5 0,-5-5 0,-16 0 0,16-5 0,6 0-55,-6 1-17,0-10-3,0 4-1157</inkml:trace>
          <inkml:trace contextRef="#ctx0" brushRef="#br0" timeOffset="9575.8238">5030-161 1094,'0'0'97,"0"0"-77,0 0-20,0 0 0,11 0 160,-1-5 28,1 0 5,5 5 2,-11-4-65,11 4-13,11-5-2,-11 0-1,-16 5-46,0 0-10,16-4-2,0-1 0,0 0-27,-6 5-5,6-5-2,6 1 0,-1 4-11,-5-5-3,0 0 0,0 5 0,0 0-27,0 0-5,-16 0-2,0 0 0,0 0-145,0 0-29,16 0-5</inkml:trace>
          <inkml:trace contextRef="#ctx0" brushRef="#br0" timeOffset="9938.8472">5158-440 1324,'0'0'118,"0"0"-94,0 0-24,0 0 0,-6 0 160,6 0 28,0 0 6,0 0 1,0 0-86,0 0-17,11 9-3,0 5-1,-1 5-32,-4 0-6,-6 5-2,5 0 0,6-1-31,-11 1-6,0 0-2,5 4 0,0 0-9,6-4 0,-11 0 0,0-1 8,5-4-16,1 0-4,4-5-1,-5 1 0,-10-1-143,10-5-29</inkml:trace>
        </inkml:traceGroup>
        <inkml:traceGroup>
          <inkml:annotationXML>
            <emma:emma xmlns:emma="http://www.w3.org/2003/04/emma" version="1.0">
              <emma:interpretation id="{2A23516B-7341-4C11-9347-A536ACA2DFC7}" emma:medium="tactile" emma:mode="ink">
                <msink:context xmlns:msink="http://schemas.microsoft.com/ink/2010/main" type="inkWord" rotatedBoundingBox="25921,8718 29113,8811 29087,9726 25894,9633"/>
              </emma:interpretation>
              <emma:one-of disjunction-type="recognition" id="oneOf4">
                <emma:interpretation id="interp20" emma:lang="en-AU" emma:confidence="0">
                  <emma:literal>(8x-4y)</emma:literal>
                </emma:interpretation>
                <emma:interpretation id="interp21" emma:lang="en-AU" emma:confidence="0">
                  <emma:literal>[8x-4y)</emma:literal>
                </emma:interpretation>
                <emma:interpretation id="interp22" emma:lang="en-AU" emma:confidence="0">
                  <emma:literal>(8x-4.)</emma:literal>
                </emma:interpretation>
                <emma:interpretation id="interp23" emma:lang="en-AU" emma:confidence="0">
                  <emma:literal>C8x-4y)</emma:literal>
                </emma:interpretation>
                <emma:interpretation id="interp24" emma:lang="en-AU" emma:confidence="0">
                  <emma:literal>(8&gt;c-4y)</emma:literal>
                </emma:interpretation>
              </emma:one-of>
            </emma:emma>
          </inkml:annotationXML>
          <inkml:trace contextRef="#ctx0" brushRef="#br0" timeOffset="10404.8898">6041-431 576,'0'0'51,"0"0"-41,-5-4-10,5 4 0,5-10 177,-10 1 34,-6-1 6,6 1 2,5 9-56,0-10-11,-11 1-3,6-1 0,5 10-39,0 0-8,0 0-2,-5 0 0,-11-4-23,5-1-5,11 5 0,0 0-1,-5 0-13,-6 5-2,0-1-1,6 10 0,10-4-39,-10 9-7,-6 0-1,6 4-8,5 11 8,0-6-8,-10 0 0,-6 10 0,5 5 0,0-5 0,11-1 8,6 6-8,-12-5 0,6 0 0,11 0 0,-6-10 0,1 0 0,-1 1 0,6-6 0,-1-4-9,6 0 9,5-9-13,-5-1 5,11 1 8,0-1-42,-1-4-1,1-5 0,-1-5 0,1-4-153,5-1-30</inkml:trace>
          <inkml:trace contextRef="#ctx0" brushRef="#br0" timeOffset="10993.8015">6462-350 806,'0'0'72,"0"0"-58,0 0-14,-6-5 0,6-9 309,-5 0 59,5 9 12,-5 0 3,5 5-195,-6-9-40,1 4-7,0-5-1,0 6-76,-1-6-14,-4 10-3,10 0-1,-11 0-29,0 0-5,6 5-2,-11 0 0,5-1-10,1 6 0,-1-1 0,-5-4 0,5 9 0,1 0 0,4 1-10,-4-6 10,-1-4-8,6 4 8,-1 1 0,6-10-9,0 14 9,0 0 0,6-4-9,-1 4 9,6-5-10,-1 5 10,1-4-13,5-1 5,0 1 8,0 4 0,0-4 0,0-1-8,0 0 8,5 1 0,-5-1 0,0 6 0,5-11 0,-5 6 0,0-5 0,-5 4 0,5 0 0,0 1 0,-5-1 0,-1-4 0,-4 5 0,-1-1 0,0 0 0,-5-9 0,0 0 0,0 15 9,0-6-9,-5 5 0,-6-4 0,6 4 0,-6-5 0,6 1 0,-11-1-16,11-4-1,-11 0 0,5 0 0,11-5 8,-11 0 9,1 0-13,-1-5 5,0-5 8,6 6 0,-6-6 0,6 1 0,0-5 15,0-1-2,-1-4 0,1 0 0,0 1 1,5-6 0,5-4 0,0 9 0,1-5-14,-1 0 11,0 1-11,0-1 10,1 5-10,4 5 0,-4-5 0,4 5 8,1-5-8,0 5 0,-6-5 0,6 9 0,-6-4-33,6 9-3,-1 1 0,1 4 0,-6-5-144,11 5-28,-5 0-7</inkml:trace>
          <inkml:trace contextRef="#ctx0" brushRef="#br0" timeOffset="11388.7583">6717-137 1720,'0'0'76,"0"0"16,0 0-73,0 0-19,16-5 0,-5 0 0,0 0 140,-1 5 25,6-4 5,-5-1 1,-1 5-55,-4-5-10,10 5-2,-6 0-1,1 5-55,5-5-10,0 0-2,0 0-1,-5 9 7,-1 1 2,-10-10 0,16 5 0,-5 4-21,-11-9-4,10 5-1,1 4 0,-11-9-18,11 10 0,-11-10 0,5 14 0,-5 0 0,-5 0 0,-1 0 8,1 1-8,-6-1 0,1 0 0,-11 5 0,5-5 0,0 0 0,0 1-19,0-1 4,0 0 1,0-5-35,5 1-7,0-1-2,1-4 0,4 0-126,6-5-26,0 0-5,0 0-1</inkml:trace>
          <inkml:trace contextRef="#ctx0" brushRef="#br0" timeOffset="11557.3143">7037-161 2250,'0'0'49,"0"0"11,0 0 1,0 0 3,-6-5-52,1 0-12,-6 5 0,6-4 0,-6 4 81,1 0 14,4 4 2,1 1 1,-6 0-37,1 0-7,-1 4-2,6 5 0,-1 1-32,1-1-6,-5 5-2,4 0 0,1 4-12,5-4 0,0 0 0,0 0 0,5-5 0,1 5 12,-1-5-3,5-4-1,-4-1-8,4-4 0,1 4 0,5-4 0,-5 0 0,5-5 0,0 0 0,0 0 0,0-5-28,5 0-2,-5-4 0,5 0 0,-5-1-142,0 1-29,5-1-6</inkml:trace>
          <inkml:trace contextRef="#ctx0" brushRef="#br0" timeOffset="11808.0407">7319-66 1324,'0'0'118,"0"0"-94,0 0-24,0 0 0,0 0 192,0 0 35,10 0 6,-10 0 2,11-5-113,0 0-22,10 0-5,-5-4-1,0 4-65,0 0-13,0 1-2,0-1-1,0 0-13,0 1-18,0-1 4,5 5-1110</inkml:trace>
          <inkml:trace contextRef="#ctx0" brushRef="#br0" timeOffset="12375.8208">7814-454 1702,'0'0'76,"0"0"15,0 0-73,0 0-18,0 0 0,0 0 0,0 0 129,0 0 23,0 0 4,0 0 0,0 0-59,0 0-12,0 0-2,5 14-1,-5-5-29,5 5-5,-5-4-2,0 9 0,0-5-26,-5 0-4,5 5-2,0-5 0,0 1-14,5 3 8,-10-3-8,5 4 0,0-5 0,0-5 0,0 5 0,0-4 0,0-10 0,0 5 0,0 9 0,0-5 0,0-9 0,0 0 0,0 0 0,0 0 0,0 0 8,0 0-8,0 0 0,0 0 0,0 0 0,0 0 0,0 0 0,11 0 0,-1 0 8,1 5-8,0-5 0,-1 0 0,1-5 0,0 5 0,5-9 0,-6 4 0,1 5 0,0-5 0,4 1 0,1-1 0,-5 0 0,0 5 0,5-5 0,-6 1 0,1-1-12,0 5-1,-6-5-1,-5 5 0,0 0-54,11-5-12,-1 5-1,-10 0-1058</inkml:trace>
          <inkml:trace contextRef="#ctx0" brushRef="#br0" timeOffset="12720.4527">8021-426 2336,'0'0'52,"0"0"10,0 0 2,0 0 1,0 0-52,0 0-13,0 0 0,0 0 0,0 0 80,0 0 14,0 0 2,6 14 1,-1 5-45,0-5-8,-5 0-3,0 1 0,0 4-1,0 0 0,6 4 0,-6-4 0,0 5-31,5 4-9,-5-4 0,5 4 0,-5-9 0,0 0 0,0 0 0,6 0 0,-1 5-37,-5-10-3,0 0 0,5 0 0,1 5-98,-6 0-20,5-10-4,0 6-931</inkml:trace>
          <inkml:trace contextRef="#ctx0" brushRef="#br0" timeOffset="13229.9828">8287-199 1324,'0'0'118,"0"0"-94,0 0-24,0 0 0,0 0 166,0 0 29,0 0 5,0 0 2,0 0-90,0 0-19,0 0-3,0 0-1,6 19-36,4-5-7,1 0-2,0 1 0,-6-1-28,6 0-5,-1-5-2,1 1 0,0-5-9,-1 4 0,6-4 0,-5-5 0,0 5 0,-1-10 0,-10 5 0,11-5 8,-1 0-8,6-4 0,-5 4 0,0-4 0,-1-1 0,-4 1 12,4-1-12,1-4 12,0 0-12,-6 0 0,-5 0 0,5-1 0,1 6 0,-6-1 0,0-4 0,-6 0 0,6 0 0,0 14 8,0 0-8,0 0 0,-5-5 0,5 5 0,0 0 0,0 0 0,0 0 0,0 0 0,0 0 0,0 0 0,0 0 0,0 10 0,0-1 0,0 0 0,0 10 0,0-4 0,-5 4 0,10-1 0,0 6 0,1 0 0,-1-1 0,-5 6 0,5-1 0,1-4-14,-1-5 3,0 9 1,-5-4 10,6 0 0,-1-1 0,-5 1 8,5-1-8,-5-4 0,-5 0 0,5 0 0,0 0 10,0-5-2,0 1-8,0-1 12,0 0 15,0-14 2,0 9 1,0-9 0,-5 15-3,5-15-1,-11 9 0,0 1 0,6-6 10,-6 6 3,11-10 0,-16 4 0,0-4-20,0 5-4,0 0-1,0 0 0,-5-5-14,5 4 0,0-4 0,0 0 0,0 0-40,6 0-10,-1-4-2,0-1-1,6-5-187,0 6-36</inkml:trace>
          <inkml:trace contextRef="#ctx0" brushRef="#br0" timeOffset="13914.4787">8777-544 1756,'0'0'78,"0"0"16,0 0-75,11 0-19,-11 0 0,10 0 0,1 0 121,0 4 21,-6 1 4,11 0 1,-5 0-60,-1-1-12,1 6-3,5 4 0,-5 0-16,5 0-4,-6 1-1,1 4 0,-6-1-18,6 6-3,-1-10-1,6 5 0,0 5-11,0-5-2,0 0-1,-5 0 0,0 0-6,-6-1-1,6 1 0,-6 0 0,-5 0 0,0 0-8,-5-5 12,5 1-4,-6 4-8,-4-5 12,4 5-12,-4-5 12,-6 0-12,5 5-12,-5-10 2,5 6 1,1-6-114,-1 5-22,1-4-5,-1 4-627,6-5-126</inkml:trace>
        </inkml:traceGroup>
        <inkml:traceGroup>
          <inkml:annotationXML>
            <emma:emma xmlns:emma="http://www.w3.org/2003/04/emma" version="1.0">
              <emma:interpretation id="{65491B84-F0C0-4A76-8133-AE575537A4A5}" emma:medium="tactile" emma:mode="ink">
                <msink:context xmlns:msink="http://schemas.microsoft.com/ink/2010/main" type="inkWord" rotatedBoundingBox="29272,9633 29487,8829 30114,8997 29899,9801"/>
              </emma:interpretation>
              <emma:one-of disjunction-type="recognition" id="oneOf5">
                <emma:interpretation id="interp25" emma:lang="en-AU" emma:confidence="0">
                  <emma:literal>X</emma:literal>
                </emma:interpretation>
                <emma:interpretation id="interp26" emma:lang="en-AU" emma:confidence="0">
                  <emma:literal>x</emma:literal>
                </emma:interpretation>
                <emma:interpretation id="interp27" emma:lang="en-AU" emma:confidence="0">
                  <emma:literal>j</emma:literal>
                </emma:interpretation>
                <emma:interpretation id="interp28" emma:lang="en-AU" emma:confidence="0">
                  <emma:literal>J</emma:literal>
                </emma:interpretation>
                <emma:interpretation id="interp29" emma:lang="en-AU" emma:confidence="0">
                  <emma:literal>&amp;</emma:literal>
                </emma:interpretation>
              </emma:one-of>
            </emma:emma>
          </inkml:annotationXML>
          <inkml:trace contextRef="#ctx0" brushRef="#br0" timeOffset="14532.0464">9549-365 1594,'0'0'35,"0"0"7,0 0 2,0 0 1,0 0-36,0 0-9,0 0 0,0 0 0,0 0 112,0 0 21,0 0 4,5 10 1,1-1-22,-1 1-5,0-1-1,-5 6 0,0-6-53,6 10-10,-6 0-3,0 4 0,0 1-3,5 0-1,-5-5 0,5 9 0,-5 1-28,0-6-12,0 6 8,0-6-8,6 1 12,-6 4-4,0-4 0,5 0 0,-5-1-8,-5-4 0,5 0 0,0 5 0,0-10 0,-6 5 0,6 0 0,0-5 0,-5 0 0,5 0 0,-5-4 0,5-1 0,-6 1 0,1-1 0,5-9 0,-5 10 0,-1-1 28,6-9 3,-10 10 1,-1-6 0,0 1-32,1 0 0,-6 0 0,0-1 0,5-4-20,-5 5-11,-5-10-1,5 5-1,-5 0-26,5-4-5,-6-1 0,6 0-736,-5-4-146</inkml:trace>
          <inkml:trace contextRef="#ctx0" brushRef="#br0" timeOffset="15255.4675">9373 66 1220,'-16'5'54,"16"-5"11,0 0-52,0 0-13,-5 5 0,5-5 0,0 0 164,0 0 29,0 0 7,0 0 0,0 0-61,0 0-13,0 0-2,0 0-1,11-5-25,-1-5-5,6 1-1,0-1 0,-5 1-48,0-1-9,5 1-3,-6 4 0,6-4 15,-5-1 2,5 1 1,-6 4 0,-10 5-31,0 0-7,16-5 0,-16 5-1,22-9 5,-6 4 0,-16 5 1,16 5 0,0-5-17,-16 0 0,16 5 0,0-1 0,-6 1 0,6 5 0,-5-6 0,5 1 0,0 0 0,0-5 0,0 5 0,0-1 0,0-4 0,0 0 0,5-4 0,0-1 0,-5 0 0,11-4 0,-11-1 0,10-4 0,-4 4-14,4-4-10,1 0-1,-6 0-883,0-5-177</inkml:trace>
          <inkml:trace contextRef="#ctx0" brushRef="#br0" timeOffset="14689.6205">9453-511 2073,'0'0'184,"0"0"-147,0 0-29,0 0-8,0 0 103,0 0 19,11-5 4,-11 5 1,0 0-75,0 0-16,0 0-2,0 0-1,0 0-59,0 0-12,0 0-2,10 5-720,1 4-144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5:13.98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801932A-181F-4B56-8097-A0F11E4C159B}" emma:medium="tactile" emma:mode="ink">
          <msink:context xmlns:msink="http://schemas.microsoft.com/ink/2010/main" type="writingRegion" rotatedBoundingBox="18549,8859 19772,9733 19274,10429 18051,9555"/>
        </emma:interpretation>
      </emma:emma>
    </inkml:annotationXML>
    <inkml:traceGroup>
      <inkml:annotationXML>
        <emma:emma xmlns:emma="http://www.w3.org/2003/04/emma" version="1.0">
          <emma:interpretation id="{B3DCEA16-8EC2-40AD-82B5-355E830AE0E4}" emma:medium="tactile" emma:mode="ink">
            <msink:context xmlns:msink="http://schemas.microsoft.com/ink/2010/main" type="paragraph" rotatedBoundingBox="18549,8859 19772,9733 19274,10429 18051,95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DC3612-2783-4BD2-A9C2-9370569917B1}" emma:medium="tactile" emma:mode="ink">
              <msink:context xmlns:msink="http://schemas.microsoft.com/ink/2010/main" type="line" rotatedBoundingBox="18549,8859 19772,9733 19274,10429 18051,9555"/>
            </emma:interpretation>
          </emma:emma>
        </inkml:annotationXML>
        <inkml:traceGroup>
          <inkml:annotationXML>
            <emma:emma xmlns:emma="http://www.w3.org/2003/04/emma" version="1.0">
              <emma:interpretation id="{1E753B4E-5D40-4A9A-92B2-725AB620A5C1}" emma:medium="tactile" emma:mode="ink">
                <msink:context xmlns:msink="http://schemas.microsoft.com/ink/2010/main" type="inkWord" rotatedBoundingBox="18549,8859 19772,9733 19274,10429 18051,9555"/>
              </emma:interpretation>
              <emma:one-of disjunction-type="recognition" id="oneOf0">
                <emma:interpretation id="interp0" emma:lang="en-AU" emma:confidence="0">
                  <emma:literal>this</emma:literal>
                </emma:interpretation>
                <emma:interpretation id="interp1" emma:lang="en-AU" emma:confidence="0">
                  <emma:literal>his</emma:literal>
                </emma:interpretation>
                <emma:interpretation id="interp2" emma:lang="en-AU" emma:confidence="0">
                  <emma:literal>this)</emma:literal>
                </emma:interpretation>
                <emma:interpretation id="interp3" emma:lang="en-AU" emma:confidence="0">
                  <emma:literal>his)</emma:literal>
                </emma:interpretation>
                <emma:interpretation id="interp4" emma:lang="en-AU" emma:confidence="0">
                  <emma:literal>thin)</emma:literal>
                </emma:interpretation>
              </emma:one-of>
            </emma:emma>
          </inkml:annotationXML>
          <inkml:trace contextRef="#ctx0" brushRef="#br0">86 17 288,'0'0'12,"0"0"4,0 0-16,0 0 0,0 0 0,0 0 0,0-9 388,0 9 74,0 0 15,0 0 3,-5-9-281,5 9-57,0 0-11,0 0-3,0 0-52,0 0-12,0 0-1,0 0-1,0 0-33,0 0-6,0 0-2,0 0 0,0 14-13,0 5-8,-5 0 10,-1 0-10,1 4 8,5 1-8,-5-1 0,-1 1 0,1 0 0,0-1 0,-1 1 0,1 0 0,0-1-8,-1 1-2,-4-5 0,10 0 0,-6 0-5,6-5-1,-5 0 0,5 0 0,0 1-8,-5-6-1,5-9-1,0 0 0,0 0 15,0 0 11,5 10-13,-5-10 5,0 0 8,0 0 0,0 0 0,0 0 0,0 0 0,0 0 16,0 0-4,11 0-1,-11 0 5,16-5 2,-6 0 0,6 0 0,-5 1-6,5-6 0,-5 5-1,-1 1 0,6-1-11,-5 0 8,-1 1-8,1 4 8,0 0-8,5-5 10,-16 5-10,10 0 10,1-5-10,0 5-9,-1 0 9,1 0-13,-6 0-99,-5 0-19,0 0-4,0 0-593,0 0-120</inkml:trace>
          <inkml:trace contextRef="#ctx0" brushRef="#br0" timeOffset="382.0173">209 235 864,'0'0'76,"0"0"-60,0 0-16,0 0 0,0 0 193,0 0 36,0 0 7,0 0 2,0 0-84,0 0-17,0 0-3,5 14-1,-5-14-53,5 10-12,1 4-1,-6-5-1,5 10-28,0 0-6,-5-5 0,6 5-1,-6-4-15,0 4-4,5-1 0,0 6 0,-5-5-12,6 0 11,-6 0-11,0 0 10,0-5-10,5 5 0,-5-5 0,5-4 0,-5 4-43,0-14-10,0 0-3,6 5-684,-6-5-136</inkml:trace>
          <inkml:trace contextRef="#ctx0" brushRef="#br0" timeOffset="661.0844">469-25 691,'-5'-5'30,"5"5"7,0 0-29,0 0-8,0 0 0,0 5 0,-5-5 270,5 0 53,0 0 10,0 0 3,0 9-197,0 1-39,0-1-8,0 5-2,0 5-33,0 5-6,-5-5-2,-1 5 0,6-1-23,-5 1-5,0 4-1,-1-4 0,1 4-6,0-4-2,-1 4 0,1-4 0,0 0-12,-1-5 0,1 0 0,5-5 0,-5 0 0,-1 0 0,6-14 0,0 0 0,0 0 0,0 10-10,0-10 2,0 0 0,0 0 8,0 0 0,0 0 0,0 0 0,0 0 0,0 0 8,0 0-8,0 0 11,0 0-11,0 0 12,0 0-12,11 4 12,5 1 2,-5 0 1,-1-5 0,6 0 0,-5-5 2,5 5 1,-6-5 0,12 1 0,-6 4-6,0-5 0,-6 5-1,6-5 0,-5 5-3,5-5 0,-5 5 0,-1-4 0,6 4-8,-16 0 0,0 0 0,16-5 0,-5 0-49,-11 5-12,10-4-3,-10 4-703,0 0-141</inkml:trace>
          <inkml:trace contextRef="#ctx0" brushRef="#br0" timeOffset="996.4539">592 235 633,'0'0'56,"0"0"-44,0 0-12,0 0 0,0 0 276,0 0 54,0 0 10,0 0 3,0 0-174,0 0-34,0 0-7,0 0-2,0 14-51,0-14-11,11 10-1,-11 4-1,5 0-29,-5 0-5,5 5-2,-5-5 0,6 1-3,-1 4-1,-5-5 0,5 5 0,-5-5-22,5 5 0,1-5 0,-6-5-8,5 10 8,0-4 0,-5-1 0,6 0 0,-6 0 0,5 0 0,-5 1 0,5-1 0,-5 0-11,6 0 0,-6 0 0,0 1 0,0-6-29,5 0-5,-5 1-2,5-1 0,-5-9-29,0 0-7,0 0-1,0 0-604,11 5-122</inkml:trace>
          <inkml:trace contextRef="#ctx0" brushRef="#br0" timeOffset="1544.8133">911 249 1670,'0'0'148,"0"0"-118,0 0-30,0 0 0,0-9 156,0-1 24,0 1 6,0-1 1,0 1-86,0 9-17,0-9-3,6-1-1,-1 1-72,0-1-8,1 1-14,-6 9-1146</inkml:trace>
          <inkml:trace contextRef="#ctx0" brushRef="#br0" timeOffset="1371.5652">1018 320 403,'0'0'36,"0"0"-36,0 0 0,0 0 0,0 0 327,0 0 58,0 0 12,0 0 3,0 14-208,0 5-40,5-9-9,-5 9-2,5-5-59,1 0-12,-1 5-2,0 0-1,6 5-23,-6 4-5,1 0-1,4 6 0,-4 3-18,4-3-3,-4-1-1,-1 0 0,-5 0-2,5 5-1,1 0 0,-6-1 0,0-3-1,5-1 0,-10 0 0,5 0 0,0-5 0,0 1-1,0-6 0,-6 1 0,1 0-3,0-5-8,-6 0 12,0-5-4,1 5 1,-1-5 0,0-5 0,-5 1 0,6-5-1,-1-1 0,-5 1 0,0-5 0,0 0-8,6-9-16,-6-1 4,0 1 1,0-6-133,5 6-28,-5-10-4</inkml:trace>
          <inkml:trace contextRef="#ctx0" brushRef="#br0" timeOffset="2214.4736">879 864 806,'0'0'72,"0"0"-58,0 0-14,0 0 0,0 0 225,0-9 43,6-5 8,-6 14 1,0-5-104,5-4-21,0-1-4,1 1 0,-1-1-55,6-4-10,-6 9-3,6-4 0,-6-1-29,-5 10-7,11-4 0,5-1-1,-6 5-17,6 0-3,-5 5-1,-1-1 0,6 6-10,-5-1-1,0 1-1,-1-1 0,6 1-10,0 4 10,-5 0-10,0 0 10,5-4-10,-1-6 0,1 1 0,0 0 0,-5 0 8,5-10-8,5 0 8,1-4-8,-1-6 8,6-3-8,-1-1 8,1-5-8,-1 0-69,1 1-19,-6-10-4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4:40:38.218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57FE6BD-B444-471C-AEC8-163AE738FA41}" emma:medium="tactile" emma:mode="ink">
          <msink:context xmlns:msink="http://schemas.microsoft.com/ink/2010/main" type="writingRegion" rotatedBoundingBox="21535,7983 27239,7889 27255,8885 21551,8979"/>
        </emma:interpretation>
      </emma:emma>
    </inkml:annotationXML>
    <inkml:traceGroup>
      <inkml:annotationXML>
        <emma:emma xmlns:emma="http://www.w3.org/2003/04/emma" version="1.0">
          <emma:interpretation id="{D69DC6F4-746F-4D53-AA5B-42209963D4CE}" emma:medium="tactile" emma:mode="ink">
            <msink:context xmlns:msink="http://schemas.microsoft.com/ink/2010/main" type="paragraph" rotatedBoundingBox="21535,7983 27239,7889 27255,8885 21551,89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E975354-EAC1-42A6-A591-720680435D18}" emma:medium="tactile" emma:mode="ink">
              <msink:context xmlns:msink="http://schemas.microsoft.com/ink/2010/main" type="line" rotatedBoundingBox="21535,7983 27239,7889 27255,8885 21551,8979"/>
            </emma:interpretation>
          </emma:emma>
        </inkml:annotationXML>
        <inkml:traceGroup>
          <inkml:annotationXML>
            <emma:emma xmlns:emma="http://www.w3.org/2003/04/emma" version="1.0">
              <emma:interpretation id="{C7D32C40-BD99-426F-8298-FEE090F84DB7}" emma:medium="tactile" emma:mode="ink">
                <msink:context xmlns:msink="http://schemas.microsoft.com/ink/2010/main" type="inkWord" rotatedBoundingBox="21540,8314 21854,8309 21862,8770 21548,8775"/>
              </emma:interpretation>
              <emma:one-of disjunction-type="recognition" id="oneOf0">
                <emma:interpretation id="interp0" emma:lang="en-AU" emma:confidence="0">
                  <emma:literal>O</emma:literal>
                </emma:interpretation>
                <emma:interpretation id="interp1" emma:lang="en-AU" emma:confidence="0">
                  <emma:literal>o</emma:literal>
                </emma:interpretation>
                <emma:interpretation id="interp2" emma:lang="en-AU" emma:confidence="0">
                  <emma:literal>0</emma:literal>
                </emma:interpretation>
                <emma:interpretation id="interp3" emma:lang="en-AU" emma:confidence="0">
                  <emma:literal>1</emma:literal>
                </emma:interpretation>
                <emma:interpretation id="interp4" emma:lang="en-AU" emma:confidence="0">
                  <emma:literal>D</emma:literal>
                </emma:interpretation>
              </emma:one-of>
            </emma:emma>
          </inkml:annotationXML>
          <inkml:trace contextRef="#ctx0" brushRef="#br0">-4834 587 1609,'-9'0'71,"9"0"15,0 0-69,0 0-17,0 0 0,0 0 0,-4 0 130,4 0 22,0 0 5,0 0 1,0 0-72,0 0-14,0 0-4,0 0 0,0 0-33,0 11-7,-5 1-2,1 0 0,4 0-26,0 0 8,0 0-8,0 3 0,-5 1 0,5 0 8,0 0-8,5 0 0,-5-1 0,0 1 0,13 0 0,-8 0 0,-5-4 0,0-1 0,4 1 0,5-4 0,0 0 0,0 0 0,0 0 0,4-4 0,0-4 0,0-4 0,-4-4 0,9 4 0,0-8 0,0 0 10,-1 0 1,1-3 0,0-1 5,-5-4 0,5 0 1,-5 1 0,1-1 4,-1-4 1,-9 5 0,5-1 0,-4 0 3,-1 4 1,-4-3 0,0 3 0,0-4-4,-4 0-1,-5 1 0,4 3 0,-3-4-12,-1 4-9,-5 4 12,5 4-12,-4-3 0,-5 3 0,5 0 0,-5 4 0,5 0-20,-5 4-7,0 4-1,1 0-1,3 4-32,-3 0-7,-1 0 0,5 3-1,-1 5-150,5 0-29</inkml:trace>
        </inkml:traceGroup>
        <inkml:traceGroup>
          <inkml:annotationXML>
            <emma:emma xmlns:emma="http://www.w3.org/2003/04/emma" version="1.0">
              <emma:interpretation id="{98A06044-02C2-4F20-BB89-EF7D1C8F6E4F}" emma:medium="tactile" emma:mode="ink">
                <msink:context xmlns:msink="http://schemas.microsoft.com/ink/2010/main" type="inkWord" rotatedBoundingBox="26398,7903 27239,7889 27255,8885 26414,8899"/>
              </emma:interpretation>
              <emma:one-of disjunction-type="recognition" id="oneOf1">
                <emma:interpretation id="interp5" emma:lang="en-AU" emma:confidence="0">
                  <emma:literal>'A</emma:literal>
                </emma:interpretation>
                <emma:interpretation id="interp6" emma:lang="en-AU" emma:confidence="0">
                  <emma:literal>'a</emma:literal>
                </emma:interpretation>
                <emma:interpretation id="interp7" emma:lang="en-AU" emma:confidence="0">
                  <emma:literal>sa</emma:literal>
                </emma:interpretation>
                <emma:interpretation id="interp8" emma:lang="en-AU" emma:confidence="0">
                  <emma:literal>IA</emma:literal>
                </emma:interpretation>
                <emma:interpretation id="interp9" emma:lang="en-AU" emma:confidence="0">
                  <emma:literal>SA</emma:literal>
                </emma:interpretation>
              </emma:one-of>
            </emma:emma>
          </inkml:annotationXML>
          <inkml:trace contextRef="#ctx0" brushRef="#br0" timeOffset="-1148.3554">184 77 1407,'0'0'62,"0"0"14,0 0-61,0 0-15,0 0 0,0 0 0,0 0 104,0 0 17,0 0 4,0 0 1,0 0-71,0 0-15,0 0-2,5-8-1,-5 8-26,0 0-11,0 0 8,0 0-8,0 0 0,0-7 0,0 7 0,0 0 0,0 0 0,0 0 0,0 0 0,0 0 0,0-8-45,0 8-2,4-4 0,-4 4 0,0 0-21,0-8-4,0 0 0,0 8-1,-4-8 24,4 8 5,0 0 0,0-8 1,-5 4 35,5 4 8,0 0 0,0 0 0,0 0 40,0 0 9,-4-4 3,4 4 0,0 0 36,-9-4 7,0 0 1,0 4 1,9 0 5,-9-4 1,9 4 0,0 0 0,-4 4-33,4-4-6,-9 0-2,9 0 0,0 0-11,0 0-3,0 0 0,0 0 0,0 0-20,0 0-5,0 0-1,0 0 0,0 12 17,0-4 3,0-8 1,9 12 0,-9-12-27,4 8-4,1 0-2,-1 0 0,1-1 2,-1 5 0,1-4 0,-1 0 0,1 0-4,-1-4 0,-4-4 0,9 8 0,-5 0-8,5 0 0,-9-8 9,9 4-9,0 4 0,-5-1 0,5 1 0,-4-4 0,4 4 0,-9-8 11,4 4-1,-4-4 0,4 4-10,5 0-11,-9-4 3,5 4 0,4 0 8,-9-4 12,0 0-2,0 0-1,0 0-9,0 0 0,0 0 0,0 0 8,0 0-8,0 0-16,0 0 4,0 0 1,0 0 20,0 0 4,0 0 1,0 0 0,4 8-14,-4-8 0,0 0 0,0 0 0,0 0 20,-4 8-3,-5 0 0,0-1 0,0 1-17,0 4 0,0-4 0,-4 0 0,0 4-22,-5 0-8,0-4-2,0 7 0,1-3 1,-1 4 0,-4 0 0,-1 0 0,6-5-58,3 1-12,-3 0-3,3 0-707,1 4-141</inkml:trace>
          <inkml:trace contextRef="#ctx0" brushRef="#br0" timeOffset="873.4078">526 606 1152,'0'0'102,"0"0"-82,0 0-20,0 0 0,0 0 205,0 0 37,0 0 7,0 0 2,0 0-137,0 0-27,0 0-6,0 0-1,-4 8-32,0 4-6,4 0-2,0 4 0,-5 3-25,1 1-6,-1 0-1,5 4 0,-4-1-8,4 1 0,-5-4 0,1 3 0,4 1 0,-5-4 0,1 0 0,0-1 0,-1 1 0,5 0-14,-4-4 3,4-5 1,0-11-16,0 0-3,-5 12-1,5-12 0,0 0 11,0 0 3,0 0 0,0 0 0,0 0 5,0 0 2,0-12 0,5 5 0,-5-9 1,4 0 0,1 0 0,-1 0 0,5-3 8,-5-1 11,5 0-3,0 0 0,0 1-8,0-5 0,0 4 0,4 0 0,0-3 12,-4 3 1,-4 0 0,-1 1 0,5 7 25,0 0 5,0 0 1,0 4 0,4-4-20,-4 4-4,4 4-1,-4 1 0,4 3 5,-4 0 0,-9 0 1,14 0 0,-1 3-4,-4 1-1,4 4 0,-4 4 0,0-4-20,0 4 0,0-4 0,0 8 0,-5-1 11,0 1-3,5 0 0,-4 0 0,-1 3-20,-4 1-4,5 0 0,-5 0-1,0-1-19,4-3-4,-4 4-1,0-4 0,0 0-46,0 3-9,0-3-1,-4-4-596,4 0-119</inkml:trace>
          <inkml:trace contextRef="#ctx0" brushRef="#br0" timeOffset="1065.974">557 796 1555,'0'0'138,"0"0"-110,0 0-28,0 0 0,0 0 157,9 0 27,5-4 4,-1 4 2,-9 0-62,10 0-12,-1 4-2,0-4-1,5 4-49,0-4-9,0 4-3,4-4 0,-4 4-16,4-4-3,0 0-1,0 0 0,1 0-171,3 4-34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6:09.40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8C249F-E130-4228-B51E-77F4B76CBFFD}" emma:medium="tactile" emma:mode="ink">
          <msink:context xmlns:msink="http://schemas.microsoft.com/ink/2010/main" type="writingRegion" rotatedBoundingBox="16419,10783 23816,9940 24139,12775 16742,13618"/>
        </emma:interpretation>
      </emma:emma>
    </inkml:annotationXML>
    <inkml:traceGroup>
      <inkml:annotationXML>
        <emma:emma xmlns:emma="http://www.w3.org/2003/04/emma" version="1.0">
          <emma:interpretation id="{9F52B315-378D-4BE3-9E5E-95D2DE5FFC2F}" emma:medium="tactile" emma:mode="ink">
            <msink:context xmlns:msink="http://schemas.microsoft.com/ink/2010/main" type="paragraph" rotatedBoundingBox="16438,10771 23283,10259 23378,11518 16532,120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3C7C29A-6A5A-41BE-BD23-5A7FBFF5AD18}" emma:medium="tactile" emma:mode="ink">
              <msink:context xmlns:msink="http://schemas.microsoft.com/ink/2010/main" type="inkBullet" rotatedBoundingBox="16438,10771 17531,10689 17615,11810 16522,11892"/>
            </emma:interpretation>
            <emma:one-of disjunction-type="recognition" id="oneOf0">
              <emma:interpretation id="interp0" emma:lang="en-AU" emma:confidence="0">
                <emma:literal>I,</emma:literal>
              </emma:interpretation>
              <emma:interpretation id="interp1" emma:lang="en-AU" emma:confidence="0">
                <emma:literal>Is</emma:literal>
              </emma:interpretation>
              <emma:interpretation id="interp2" emma:lang="en-AU" emma:confidence="0">
                <emma:literal>in,</emma:literal>
              </emma:interpretation>
              <emma:interpretation id="interp3" emma:lang="en-AU" emma:confidence="0">
                <emma:literal>"I,</emma:literal>
              </emma:interpretation>
              <emma:interpretation id="interp4" emma:lang="en-AU" emma:confidence="0">
                <emma:literal>i,</emma:literal>
              </emma:interpretation>
            </emma:one-of>
          </emma:emma>
        </inkml:annotationXML>
        <inkml:trace contextRef="#ctx0" brushRef="#br0">27 0 1072,'0'0'48,"0"0"9,0 0-45,-11 5-12,6 0 0,5-5-316,-11 0-64</inkml:trace>
        <inkml:trace contextRef="#ctx0" brushRef="#br0" timeOffset="1219.0084">245 582 1267,'0'0'56,"0"0"12,0 0-55,0 0-13,0 0 0,0 0 0,0 0 324,5-14 61,-5 5 13,6-1 2,-6-4-245,5 4-50,0-4-9,6 5-3,-6-5-36,1 4-7,4 1-2,-4-6 0,4 6-20,-4-5-4,4 4 0,1 6-1,5-6-13,-5 5-2,-6 1-8,6 4 12,4-5-12,-4 5 0,0 5 0,-1-1 0,6 1 0,0-5-13,0 10 4,-5-6 1,0 1-6,5 4-1,0-4 0,-6 5 0,1-10 5,-1 4 1,1 1 0,5-5 0,0 0-3,0 0 0,-5-5 0,5 1 0,0-1-19,-6-5-4,6 1-1,0 0 0,-5-1-113,5-4-23,-11 4-5</inkml:trace>
        <inkml:trace contextRef="#ctx0" brushRef="#br0" timeOffset="850.7175">213-435 1843,'0'0'164,"0"0"-132,0-10-32,-5 1 0,10 0 194,-5-1 32,-5 1 6,5-1 2,0 1-126,0-1-24,0 5-6,0-4-1,0 9-57,0 0-12,0 0-8,0 0 9,0 0-95,0 0-19,0 0-4,0 0-708,0 9-142</inkml:trace>
        <inkml:trace contextRef="#ctx0" brushRef="#br0" timeOffset="633.3169">266-265 806,'0'0'72,"0"0"-58,0 0-14,0 0 0,0 0 250,0 0 47,0 0 10,0 0 1,0 0-107,0 0-21,0 0-5,0 0-1,0 0-63,0 0-13,0 0-2,0 0-1,0 0-33,0 0-6,0 0-2,6 10 0,-6-1-22,5 1-5,-5 4-1,0 0 0,5 5-14,-5-5-2,0 5-1,0 0 0,6 0-9,-1 5 0,0-10 0,-5 5 0,6 4 0,-6-4 0,10 0 0,-10 0 0,0-5 0,6 1 0,-1-1 0,6-5 0,-6 5 0,0-9-14,6 5 5,0-6 1,-1-4-20,-10 0-4,0 0-1,11 0 0,-1-4-41,1-6-8,-11 10-2,5-9-771,6-6-154</inkml:trace>
        <inkml:trace contextRef="#ctx0" brushRef="#br0" timeOffset="1472.3292">1075 171 2199,'0'0'97,"0"0"21,0 0-94,0 0-24,0 0 0,0 0 0,0 0 143,11 9 24,0-4 5,-6 4 0,-5 5-87,5-4-17,1 9-4,-1 4-1,-5 1-35,0 4-8,0-4 0,0 9-1,0-4-19,-5-1 0,-1 5 0,1-4 0,5-6-176,0 1-33</inkml:trace>
      </inkml:traceGroup>
      <inkml:traceGroup>
        <inkml:annotationXML>
          <emma:emma xmlns:emma="http://www.w3.org/2003/04/emma" version="1.0">
            <emma:interpretation id="{A1E65ED7-19BC-4050-839A-4DE6FBAE81F9}" emma:medium="tactile" emma:mode="ink">
              <msink:context xmlns:msink="http://schemas.microsoft.com/ink/2010/main" type="line" rotatedBoundingBox="19293,10853 23305,10553 23378,11518 19365,11818"/>
            </emma:interpretation>
          </emma:emma>
        </inkml:annotationXML>
        <inkml:traceGroup>
          <inkml:annotationXML>
            <emma:emma xmlns:emma="http://www.w3.org/2003/04/emma" version="1.0">
              <emma:interpretation id="{01AB99EF-F0AB-4E97-9A53-0F06FFB39026}" emma:medium="tactile" emma:mode="ink">
                <msink:context xmlns:msink="http://schemas.microsoft.com/ink/2010/main" type="inkWord" rotatedBoundingBox="19292,10722 23311,10557 23352,11568 19334,11733"/>
              </emma:interpretation>
              <emma:one-of disjunction-type="recognition" id="oneOf1">
                <emma:interpretation id="interp5" emma:lang="en-AU" emma:confidence="0">
                  <emma:literal>7x+2y=o</emma:literal>
                </emma:interpretation>
                <emma:interpretation id="interp6" emma:lang="en-AU" emma:confidence="0">
                  <emma:literal>7x+2 you</emma:literal>
                </emma:interpretation>
                <emma:interpretation id="interp7" emma:lang="en-AU" emma:confidence="0">
                  <emma:literal>7x+2y=0</emma:literal>
                </emma:interpretation>
                <emma:interpretation id="interp8" emma:lang="en-AU" emma:confidence="0">
                  <emma:literal>7xt2y=o</emma:literal>
                </emma:interpretation>
                <emma:interpretation id="interp9" emma:lang="en-AU" emma:confidence="0">
                  <emma:literal>7&gt;4+22--0</emma:literal>
                </emma:interpretation>
              </emma:one-of>
            </emma:emma>
          </inkml:annotationXML>
          <inkml:trace contextRef="#ctx0" brushRef="#br0" timeOffset="3454.5551">2827-284 691,'0'0'61,"0"0"-49,0 0-12,0 0 0,0 0 263,0 0 49,0 0 11,0 0 1,0 0-148,0 0-31,0 0-5,10-9-2,1 4-38,-11 5-7,11-5-1,5 1-1,0 4-27,-6-5-4,6 0-2,-5 0 0,5 1-20,-6-1-4,6 5-1,0-5 0,-5 1-14,5 4-3,-5 0-1,-1-5 0,6 0-15,0 5 8,-5-5-8,5 5 0,-6 0 0,-10 0 0,0 0 0,16 5 0,6-5 0,-22 0 8,0 0-8,0 0 0,10 0 0,-10 0 0,0 0 0,0 0 0,11 10 0,-11-10 0,0 0 0,11 9 0,-11-9 0,0 0 0,0 0 0,0 0 0,10 9 0,-10-9 0,0 0 0,0 0 0,6 15 0,-6-15 0,0 9 0,0-9 0,0 10 0,0 4 0,-6-5 0,6 1 0,-5-1 0,5 5-8,-5-4 8,5 4 0,-6 0 0,1 0-8,0 1 8,-1 4 0,6-5-12,-5 5 12,5 0-12,-5-1 12,5-3-12,-6-1 12,1 5-12,5-5 12,0 0-12,0 5 12,0-5-12,0 1 12,0-1-24,0-5 3,0 1 0,0-10 0,5 9-25,-5-9-5,0 0-1,0 0 0,0 0-125,0 0-26,0 0-5</inkml:trace>
          <inkml:trace contextRef="#ctx0" brushRef="#br0" timeOffset="3891.1979">2917-90 288,'0'0'12,"0"0"4,0 0-16,0 0 0,0 0 0,0 0 0,0 0 415,0 0 80,5-9 16,6 4 3,-6 0-304,6 1-61,5-1-12,0 0-2,-5-4-37,5 4-7,-6 0-2,12 1 0,-1-6-51,0 5-10,0 1-3,1-1 0,-6 0-25,10 0 0,-4 1 8,-6-1-8,10 5-25,-10-5-7,5 0-2,-5 1 0,6 4-206,-6 0-40</inkml:trace>
          <inkml:trace contextRef="#ctx0" brushRef="#br0" timeOffset="4092.2665">3370-293 1209,'0'0'108,"0"0"-87,10-5-21,1 0 0,-6 1 230,11 4 42,-16 0 8,11 0 1,-1-5-124,1 5-25,0 0-4,-1 0-2,1 0-49,0 0-9,-1 5-3,1-5 0,0 4-29,-6 6-7,-5-10-1,11 9 0,-1 1-19,-4-1-9,-1 5 8,0 1-8,-5-6 8,6 5-8,-6 0 0,0 1 8,0-1-8,-6 0 0,6 0 9,0 0-9,-10-4 0,4 4 0,-4 0 0,-1 0 0,-5 1 0,11-6-16,-11 1 2,5 4 1,-5-5-27,5-4-6,-5 4-1,6-4 0,-1 5-25,6-10-6,-6 0-1,11 0 0,0 0-138,0 0-28,-5-10-6</inkml:trace>
          <inkml:trace contextRef="#ctx0" brushRef="#br0" timeOffset="4312.5304">3732-307 460,'0'0'41,"0"0"-33,0 0-8,0 0 0,0 0 376,0 0 72,0 0 16,0 0 2,0 0-252,0 0-50,0 0-11,0 0-1,0 0-75,-11 0-14,0 4-3,1 6-1,-1-5-37,6 4-7,-6 5-2,6 0 0,-6 1-13,6-1 0,-1 0 8,1 5-8,5-5 0,0 5 0,0-5 0,11 0 0,-11 1 0,10-1 0,-4 0 0,-1-5 0,6 1-8,-1-5 8,1 4 0,5-4 0,-5 0-9,5-1 9,5 1 0,-5-5-9,5 0-29,-10-5-6,-1 5 0,1-4-1,10-1-144,-5 0-29,0-4-6</inkml:trace>
          <inkml:trace contextRef="#ctx0" brushRef="#br0" timeOffset="4561.5746">4019-184 288,'-11'4'25,"11"-4"-25,0 0 0,0 0 0,0 0 340,0 0 64,0 0 12,16-4 2,6-1-224,-12 0-45,6 0-9,0 1-1,0 4-55,0-5-12,-5 0-1,5 5-1,-6 0-37,6 0-7,-5-4-2,-11 4 0,0 0-24,16 0 0,-16 0-9,16 4 9,-16-4-142,11 0-22,-11 0-4</inkml:trace>
          <inkml:trace contextRef="#ctx0" brushRef="#br0" timeOffset="4734.3927">4189-388 2034,'0'0'90,"0"0"18,0 0-86,0 0-22,0 0 0,0 0 0,0 0 160,0 0 28,0 0 6,0 0 1,0 0-80,0 0-16,0 10-3,6 4-1,-6 0-42,0 5-8,0 0-1,0 5-1,0-5-27,0 4-6,0 1-1,5 4 0,-5-4-9,5 4-17,1-4 4,-1 0 1,0-6-104,1 6-21,4-10-4</inkml:trace>
          <inkml:trace contextRef="#ctx0" brushRef="#br0" timeOffset="5333.9862">4631-336 691,'0'0'30,"0"0"7,0 0-29,5-9-8,1-5 0,-1-1 0,0 6 414,6-5 82,0 4 16,5 1 3,0-1-316,0 1-63,0 4-13,0 0-3,5 1-48,-5-1-9,0 0-3,-6 1 0,6 4-39,0 4-8,-5 1-1,0 0-1,-1 4-11,-10-9 8,11 10-8,-6 4 8,-5 0-8,6 0-12,-12 5 2,6 0 1,-10 0-27,-6 5-6,0-1-1,0 1 0,-6 0-23,1-5-5,0-1-1,0 6 0,5-5-6,-6 5-2,-4-10 0,10 0 0,10 0 23,1-4 4,5-10 1,0 0 0,0 0 41,0 0 11,0 0 0,0 0 0,0 0 28,0 0 8,0 0 2,0 0 0,0 0 26,0 0 4,5-10 2,1 6 0,10-6-6,0 5-2,0-4 0,0 4 0,5 0-40,0 1-8,-5-1-2,5 0 0,1 5-12,-1-4 0,-5-1 0,5 5 0,-5-5-100,0 5-20,0-5-4,-5 5-684,5 0-137</inkml:trace>
          <inkml:trace contextRef="#ctx0" brushRef="#br0" timeOffset="5708.042">5068-274 288,'0'0'12,"0"0"4,0 0-16,0 0 0,0 0 0,0 0 0,0 0 450,0 0 87,0 0 18,0 0 3,0 0-383,0 0-77,5 14-15,0-5-3,1 6-48,-1-1-10,0-5-2,1 5 0,-1 1-20,0-6 8,6 5-8,-6-4 0,11-5 0,-5-1 0,-1 6 0,6-10 0,0 0-13,0 0-1,-5 0 0,0 0 0,10-10-4,-5 1-1,0 4 0,-6-4 0,6-1 7,-5-4 2,0 0 0,-6 4 0,6-4 10,-6 5 0,0-6 0,6-3 0,-11 3 0,0 1 8,0 0-8,-5 4 0,5 1 8,0 9-8,0 0 8,0 0-8,0 0 10,0 0-2,0 0-8,0 0 12,0 0-12,0 0 0,0 0 8,5 14-8,-5 5 0,5 0 0,6 0 0,-6 5 0,1-1 0,4 1-8,-4 0 8,4 4 0,1-4 0,5-1 0,-11 6 0,0-6 0,1 10-12,-6-4 12,0 4-12,0 0 12,5 0-10,0-4 10,-10-6-8,5 1 8,5 0 0,-5-6 0,-5 1 0,0-4 0,5-1 14,0 0 2,5 0 0,-10-4 0,5-10 24,-6 9 6,6-9 1,-16 10 0,6-6-15,-6-4-2,-5 0-1,5 0 0,0 0-10,0 0-3,0-9 0,-6 4 0,6-4-16,6-1-9,-6 1 1,0-5 0,5 4-40,1-9-7,4 0-1,1 5-1,0 0-127,5 0-26,5-10-5</inkml:trace>
          <inkml:trace contextRef="#ctx0" brushRef="#br0" timeOffset="5914.5259">5648-274 518,'0'0'46,"0"0"-37,0 0-9,0 0 0,0 0 337,0 0 66,0 0 13,16-5 2,-6 0-221,1 1-44,0-1-9,-1 0-1,1 0-68,0 1-14,-1-1-2,1 0-1,0 0-45,4 1-13,-15 4 0,11 0 8,0-5-30,-11 5-6,16 0 0,-6-5-1,-10 5-187,0 0-38</inkml:trace>
          <inkml:trace contextRef="#ctx0" brushRef="#br0" timeOffset="6115.4495">5754-165 1944,'0'0'86,"0"0"18,0 0-84,0 0-20,0 0 0,0 0 0,0 0 125,0 0 21,16 4 4,0 1 1,-5-5-60,-1 0-12,6 0-3,-5-5 0,5 5-52,-5-4-12,5-1-1,-6 0-1,6 0-50,0 5-11,0-9-1,0 4-745,0 0-149</inkml:trace>
          <inkml:trace contextRef="#ctx0" brushRef="#br0" timeOffset="6481.5865">6361-516 633,'0'0'56,"0"0"-44,0 0-12,0 0 0,0 0 345,0 0 67,0 0 14,-5 5 2,-6 0-248,6-5-49,5 0-11,-6 14-1,1-4-47,5-1-8,0 5-3,0 0 0,0 5-21,-5-4-4,5 8 0,-6-4-1,6 0-35,0 0 0,0 0 0,0 0 0,0-5 0,6 0 0,-1 0 0,6 1 0,-6-6 0,11 1 0,5-6 0,6 6 0,-6-10 0,0 4 0,1-4 0,-1 0 0,0-4 0,6-1 0,-6-4 0,6-1 0,-6-4 12,6 0-12,-6 0 12,0-5-12,-5 0 27,6 0-2,-6-5 0,5 5 0,-10 0 13,5-4 2,-6 4 1,6-5 0,-11 0-21,6 5-5,-6 0-1,1-4 0,-1 4-14,-5 0 0,-5 0 0,-1 5 0,1 0-15,0-1-5,-11 1-2,5 5 0,1-5-22,-1-1-4,-5 11 0,0-6-1,0 5 1,-5 1 1,5 4 0,0 4 0,-6 1-39,12 0-8,-6 4-2,0-4-685,0 0-138</inkml:trace>
        </inkml:traceGroup>
      </inkml:traceGroup>
    </inkml:traceGroup>
    <inkml:traceGroup>
      <inkml:annotationXML>
        <emma:emma xmlns:emma="http://www.w3.org/2003/04/emma" version="1.0">
          <emma:interpretation id="{C96B4B71-354E-40FA-BB92-D25C0AB90E1E}" emma:medium="tactile" emma:mode="ink">
            <msink:context xmlns:msink="http://schemas.microsoft.com/ink/2010/main" type="paragraph" rotatedBoundingBox="16748,12469 24010,11641 24139,12775 16877,13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2CAF6C-40B7-4A60-9127-58320622D373}" emma:medium="tactile" emma:mode="ink">
              <msink:context xmlns:msink="http://schemas.microsoft.com/ink/2010/main" type="line" rotatedBoundingBox="16748,12469 24010,11641 24139,12775 16877,13603"/>
            </emma:interpretation>
          </emma:emma>
        </inkml:annotationXML>
        <inkml:traceGroup>
          <inkml:annotationXML>
            <emma:emma xmlns:emma="http://www.w3.org/2003/04/emma" version="1.0">
              <emma:interpretation id="{D269134B-6051-4E42-9797-55AA22ABDD24}" emma:medium="tactile" emma:mode="ink">
                <msink:context xmlns:msink="http://schemas.microsoft.com/ink/2010/main" type="inkWord" rotatedBoundingBox="16748,12469 17793,12350 17922,13484 16877,13603"/>
              </emma:interpretation>
              <emma:one-of disjunction-type="recognition" id="oneOf2">
                <emma:interpretation id="interp10" emma:lang="en-AU" emma:confidence="0">
                  <emma:literal>Is</emma:literal>
                </emma:interpretation>
                <emma:interpretation id="interp11" emma:lang="en-AU" emma:confidence="0">
                  <emma:literal>is,</emma:literal>
                </emma:interpretation>
                <emma:interpretation id="interp12" emma:lang="en-AU" emma:confidence="0">
                  <emma:literal>Jun,</emma:literal>
                </emma:interpretation>
                <emma:interpretation id="interp13" emma:lang="en-AU" emma:confidence="0">
                  <emma:literal>I)</emma:literal>
                </emma:interpretation>
                <emma:interpretation id="interp14" emma:lang="en-AU" emma:confidence="0">
                  <emma:literal>jus,</emma:literal>
                </emma:interpretation>
              </emma:one-of>
            </emma:emma>
          </inkml:annotationXML>
          <inkml:trace contextRef="#ctx0" brushRef="#br0" timeOffset="7782.5755">421 1211 1209,'0'0'108,"0"0"-87,0 0-21,0 0 0,5-4 212,6-6 39,-6 1 7,6 4 2,-1-4-169,-10 9-34,0 0-6,0 0-2,6-5-141,-6 5-29,0 0-6,16 5-1</inkml:trace>
          <inkml:trace contextRef="#ctx0" brushRef="#br0" timeOffset="7474.7891">596 1453 1918,'0'0'85,"0"0"18,0 0-83,0 0-20,-5 14 0,0 0 0,5-14 104,0 10 16,0 4 3,0 0 1,5 0-24,-5 0-4,0 1 0,0-1-1,0 5-56,0 0-11,5 4-3,1 1 0,-1-10 11,0 5 3,1 0 0,-1 0 0,6 0-39,-1 0-18,-10 0 2,11 0 0,0 0 64,-6-1 12,-5 6 4,0-5 0,0-5-52,5 5-12,-10 0 0,5 0 0,-5-5 0,5 0 0,-6 1 0,1-1 0,-6-5 0,6 5 0,5-14 0,0 0 0,-11 10 12,1-5 0,-1-1 0,0 1 0,1-5-12,-6 0-16,-5-5 3,5 1 1,0-1-21,-6-5-4,1-4-1,0 5 0,-1-10-54,6 0-12,0 0-1,1-5-1,-1 1-146,5-10-30,0-1-6</inkml:trace>
          <inkml:trace contextRef="#ctx0" brushRef="#br0" timeOffset="8137.9076">399 1845 2008,'0'0'89,"0"0"19,0 0-87,0 0-21,0 0 0,0 0 0,0 0 134,6-9 22,-6 9 5,5-9 1,0-1-58,1 1-12,-6 9-3,10-10 0,1 1-29,-6-6-5,1 6-2,4-5 0,-4 4-20,4 1-4,1-1-1,5 1 0,-5-1-15,-1 6-3,1 4-1,5-5 0,-16 5-9,10 0 0,1 0 0,0 0 8,-1 0-8,6 5 0,-16-5 0,16 4 0,0 1 0,0 0 0,-5 4-9,5-4 9,-5 0-11,-1 0 2,1 4 0,5-9 0,0 0 9,0 0-10,-6 0 10,6 0-10,0-9-29,-5 4-5,5-5-2,0-4 0,-5 0-126,5 0-26,-6 4-5</inkml:trace>
          <inkml:trace contextRef="#ctx0" brushRef="#br0" timeOffset="9365.4692">1288 1732 1936,'0'0'86,"0"0"18,0 0-84,0 0-20,0 0 0,6 14 0,-1-4 132,0-1 21,6 0 5,0 1 1,-1-1-56,1 1-11,0 4-3,-1-4 0,1 4-25,-6 5-4,1-10-2,4 10 0,-5 0-32,1 0-6,-1 0-2,-5 4 0,-5 1-18,-1 4 8,-9 1-8,4-1 0,0 5-73,-5-4-22,-5-1-4,0 5-763,-1-9-153</inkml:trace>
        </inkml:traceGroup>
        <inkml:traceGroup>
          <inkml:annotationXML>
            <emma:emma xmlns:emma="http://www.w3.org/2003/04/emma" version="1.0">
              <emma:interpretation id="{45C11BE6-15B1-4E32-948A-527B90B8268E}" emma:medium="tactile" emma:mode="ink">
                <msink:context xmlns:msink="http://schemas.microsoft.com/ink/2010/main" type="inkWord" rotatedBoundingBox="19583,12306 24048,11924 24125,12815 19660,13197"/>
              </emma:interpretation>
              <emma:one-of disjunction-type="recognition" id="oneOf3">
                <emma:interpretation id="interp15" emma:lang="en-AU" emma:confidence="0">
                  <emma:literal>8x-45-44</emma:literal>
                </emma:interpretation>
                <emma:interpretation id="interp16" emma:lang="en-AU" emma:confidence="0">
                  <emma:literal>8x-lly=44</emma:literal>
                </emma:interpretation>
                <emma:interpretation id="interp17" emma:lang="en-AU" emma:confidence="0">
                  <emma:literal>8x-4y=44</emma:literal>
                </emma:interpretation>
                <emma:interpretation id="interp18" emma:lang="en-AU" emma:confidence="0">
                  <emma:literal>8x_lly=44</emma:literal>
                </emma:interpretation>
                <emma:interpretation id="interp19" emma:lang="en-AU" emma:confidence="0">
                  <emma:literal>8x-43=44</emma:literal>
                </emma:interpretation>
              </emma:one-of>
            </emma:emma>
          </inkml:annotationXML>
          <inkml:trace contextRef="#ctx0" brushRef="#br0" timeOffset="11727.1646">3311 1150 2008,'0'0'44,"0"0"10,0 0 2,5-10 0,-5-8-45,6 3-11,-6 6 0,0 9 0,0-14 100,-6 9 19,1-5 3,5 1 1,0 9-39,-5-5-8,-6 1-2,0 4 0,1 0-59,-1 4-15,-5 1 0,6 0 0,-1 4 0,0 5 0,1-4 0,-6 4 0,0-4-23,5 4-7,0 0-2,6 0 0,0 5 7,-6-5 1,11 0 0,-5 1 0,5-1 12,5 0 4,-5-5 0,5 6 0,6-6-10,-6 1-2,6-1 0,0 1 0,5-6 20,0 1 0,0 4 0,0-4 0,-1 0 0,1 0 0,0-5 11,0 4-11,-5 6 15,5-5-4,0-1-1,-5 1 0,-6 0-10,-5-5 12,0 0-12,5 9 12,-5-9-12,6 14 8,-6 1-8,0-6 8,-6 1-8,6-1 8,-5 0-8,-6-4 8,1 0-8,-1-5 0,0 5 0,1-5 8,-1 0 4,0-5 1,1 0 0,-1 0 0,6 1 18,-1-6 3,-4-4 1,10 0 0,-5 0-4,5-1-1,5-3 0,0-1 0,0 0-12,1 0-2,4-5-1,1 5 0,0 0-6,-1 5-1,1-5 0,5 0 0,-11 5-8,11 0 0,-5 0 0,0 4 0,-1 5-33,1-4-9,0 4-2,-11 5 0,10 0-178,1 0-36</inkml:trace>
          <inkml:trace contextRef="#ctx0" brushRef="#br0" timeOffset="12140.3894">3551 1245 1616,'0'0'72,"0"0"14,0 0-69,0 0-17,0 0 0,10-5 0,-10 5 168,16-5 31,0 0 5,-5 1 2,-1-1-73,6 5-14,0-5-3,0 5-1,0 0-51,0 0-11,-5 5-1,5 0-1,-5-1-30,-1 6-5,-4-5-2,4 9 0,1-5-14,-6 1 8,0 4-8,1 5 0,-6-5 8,0 0-8,-6 10 0,1-10 0,0 5 0,-6 0-13,6 0 1,-6 0 0,-5-5-16,0 5-4,0-5 0,6 0 0,-6 0-8,0 1-3,5-6 0,0 1 0,11-10-29,-16 0-7,16 0-1,0 0 0,-10 0-127,10 0-25,-6-15-6</inkml:trace>
          <inkml:trace contextRef="#ctx0" brushRef="#br0" timeOffset="12312.9">3886 1207 864,'-5'0'38,"5"0"8,0 0-37,0 0-9,0 0 0,0 0 0,0 0 328,0 0 63,-6-5 13,1 5 2,0 0-229,5 0-45,0 0-10,0 0-2,-6 9-64,1 6-12,-6-6-4,6 10 0,-6-5-25,1 0-6,4 1-1,6 4 0,-10-10-8,10 10 10,0-5-10,0 0 10,5 0-10,0-4 0,6 4 0,0-4 0,-6-1 0,6-4 0,-11-5 0,5 9 0,6 1 0,-1-10 0,1 4 0,5 1 0,0-5-26,0 0-1,0-5 0,0 5 0,-6-4-117,6-1-23,-5 0-5</inkml:trace>
          <inkml:trace contextRef="#ctx0" brushRef="#br0" timeOffset="12468.1094">4109 1339 1569,'0'0'69,"0"0"15,0 0-67,0 0-17,0 0 0,0 0 0,0 0 148,0 0 25,11 0 6,5 0 1,0 0-44,-5 0-8,5 0-1,0 0-1,-6 0-40,1 0-8,5 5-2,0-5 0,-16 0-40,16 5-9,-6-5-2,1 0 0,5 4-25,-16-4-19,0 0 3,16 5 1,0-5-157,-5 5-32,-11-5-7</inkml:trace>
          <inkml:trace contextRef="#ctx0" brushRef="#br0" timeOffset="12800.7483">4604 928 1440,'0'0'64,"0"0"12,0 0-60,0 0-16,11-5 0,0 0 0,-1 0 262,1 5 50,-11 0 9,0 0 3,0 0-177,11 10-35,-6 4-8,0 0 0,-5-4-48,0-1-10,0 10-2,6-5 0,-12 5-21,6 5-5,0 4-1,0-4 0,-5 0-17,5 4 0,0-4-8,0-1 8,-5 6-33,-1-10-1,1 4 0,5-9 0,0 1 8,0-1 2,0 0 0,0-14 0,0 0 3,0 9 1,0-9 0,0 0 0,0 0 20,0 0 15,0 0-3,0 0 0,0 0-3,0 0-1,0 0 0,0 0 0,0 0 8,0 0 2,21-9 0,-5 9 0,0-5-10,0 1-8,-5-1 12,10 5-12,-5-5 33,0 5 0,0-5 0,0 5 0,-5-4-53,-11 4-10,10-5-2,-10 5-1,16 0-49,-16 0-10,11-5-1,0 5-756,-11 0-151</inkml:trace>
          <inkml:trace contextRef="#ctx0" brushRef="#br0" timeOffset="13130.4152">4871 1046 2278,'0'0'50,"0"0"10,0 0 3,0 0 1,0 0-51,0 0-13,0 0 0,0 0 0,0 0 118,0 0 21,0 0 4,10 9 1,-4 1-50,4 4-10,-10 0-1,6 0-1,-6 5-38,5 5-7,-5 0-1,0-1-1,0 6-21,0-1-4,5-4-1,-5 4 0,6-4-9,-6-1 0,5 1 0,0 0 0,0-5-20,6-5-5,-6 0-2,6 0 0,0-4-117,-6-6-23,6 1-5,-1-5-658,-10 0-132</inkml:trace>
          <inkml:trace contextRef="#ctx0" brushRef="#br0" timeOffset="13526.3752">5190 1164 921,'0'0'82,"0"0"-66,0 0-16,0 0 0,0 0 300,0 0 56,0 0 11,0 0 2,0 0-216,0 10-43,5 4-9,6-5-1,-6 5-46,6 5-9,0-4-1,5 3-1,-6-3-26,1-1-5,-1 0 0,1 0-1,5-4-11,0-1 0,0 1 0,0-6 8,0 1-8,0-5 0,0 0 0,0-5 8,-5 1-8,-6-6 8,11 5-8,-11-4 8,6 0 0,-11-6 0,10 1 0,-4 0 0,-1 0 0,6 0 0,-6-1 0,0-4 0,1 5 5,-6 0 1,0-5 0,5 5 0,0 4-14,-5 10 0,0-9 0,0 9 0,0 0 0,0 0 0,0 0 0,16 0 0,-16 0 0,11 9 0,0 1 0,-1 4 0,6 0 0,0 5 0,0 0 0,0 0 0,-5 0-9,5 0-8,0 0-2,-6 0 0,1 4 19,5-4-12,0 0 12,-5 5-10,5 0 10,-6-1-10,-5 1 10,6 0-10,-6-1 0,1-4 0,4 0 0,-4 0 0,-6-5 10,5 5 0,0-9 0,-5 4 8,0-5 23,0 1 5,0-10 0,0 9 1,0-9-17,-5 10-4,0-1-1,-1 1 0,-4-6 21,-1 1 5,-5-5 1,6 5 0,-12-5-14,6 0-4,-5-5 0,-6 5 0,1-5-24,-1 5-11,-5-9 1,11 4 0,0 5-136,-1-5-27,1 5-6,0 0-662,5-4-133</inkml:trace>
          <inkml:trace contextRef="#ctx0" brushRef="#br0" timeOffset="14077.6331">5935 1060 2152,'0'0'96,"0"0"19,16-5-92,-5-4-23,-1-1 0,6 6 0,0-6 120,0 5 19,0-4 4,6 0 1,-1 4-56,0 0-10,-5-4-2,11 4-1,-1 0-39,-4 0-8,-1 1-2,6 4 0,-11-5-26,-6 5 0,1 0-14,-11 0 5,0 0-129,0 0-26,10 9-4,-10-9-998</inkml:trace>
          <inkml:trace contextRef="#ctx0" brushRef="#br0" timeOffset="14261.7184">6042 1197 2437,'0'0'53,"0"0"11,0 0 3,10 0 2,6-4-55,0-1-14,0 0 0,0 5 0,5-5 91,1 1 15,-1-1 3,0 0 1,1-4-61,-6 9-12,-6-5-2,1 5-1,-11 0-47,16 0-10,5 0-1,0 0-1,1 0-167,-6 0-32</inkml:trace>
          <inkml:trace contextRef="#ctx0" brushRef="#br0" timeOffset="14522.5531">6728 719 2329,'0'0'103,"0"0"21,0 0-99,0 0-25,11 0 0,-11 0 0,0 0 108,0 0 16,0 0 3,5 10 1,1-1-62,-1 1-12,-5 4-2,0 5-1,0 0-31,0 4-7,-5 1-1,5 5 0,0-6-12,0 1 0,-6-1 0,6 1 0,0 0-10,0-1 10,0-4-8,6-4 8,-6-1 0,5-5 0,-5 1 0,0-10-8,11 4 8,-11-4 0,5 5-9,6 0 9,-1-5 0,1 0 0,-11 0-9,16 0 9,-6 0 0,1-5 0,0-4 0,-1-1 0,1 1 0,0 4 0,5-4 0,0-1 0,-11 1 0,6-1-13,5 1 1,-6-5 0,1 4-121,-6 1-24,-5 9-5,11-5-981</inkml:trace>
          <inkml:trace contextRef="#ctx0" brushRef="#br0" timeOffset="14800.8765">6872 767 1951,'0'0'86,"0"0"18,0 0-83,0 0-21,0 0 0,0 0 0,0 0 147,0 0 25,0 0 4,0 0 2,0 0-62,0 0-13,0 14-3,0 0 0,0-14-33,5 19-7,-5 0-2,0 5 0,0-1-30,6 1-7,-6 0-1,-6 9 0,6-5-12,0 5-8,6-4 8,-6-1-8,-6 0 0,6 1 0,0-1 0,0-4 0,6-1 0,-6-4-18,0-4 3,5 3 1,0-3-38,-5-15-8,0 0-2,0 0 0,6 9-194,-6-9-40</inkml:trace>
          <inkml:trace contextRef="#ctx0" brushRef="#br0" timeOffset="15165.4129">7250 696 633,'0'0'28,"0"0"6,0 0-34,0 0 0,0 0 0,0 0 0,0 0 403,0 0 73,0 14 16,-5 0 2,5-14-318,0 10-64,0 4-13,0 5-3,-6-10-35,1 10-7,5 0-2,0 0 0,0 0-34,0 0-7,5 0-2,-5 0 0,6-5 0,4-5 0,-4 1 0,4-1 0,-4 1 0,4-1 0,1-4 0,-1 4 0,-10-9 20,11 0 4,5 5 1,0-5 0,-5-5-21,-1 1-4,6-1-1,-5 0 0,5 5 4,-5-5 1,5 1 0,0-1 0,-6 0-4,1-4-1,5-1 0,0 6 0,-6-11-17,1 6-4,0-1-1,-1 6 0,6-6-120,-5 6-24,0-1-5,-11 5-1105</inkml:trace>
          <inkml:trace contextRef="#ctx0" brushRef="#br0" timeOffset="15356.9865">7473 663 2343,'0'0'104,"0"0"21,0 0-100,0 0-25,0 0 0,0 0 0,0 0 140,0 9 22,0 1 5,0 4 1,0 0-83,0-5-16,0 10-3,0 0-1,0 0-17,0 5-4,0 4-1,0 5 0,0 0-24,0 1-5,0 3-1,0 6 0,6-10-13,-6 0 0,5 0 0,0-4 0,1-1-27,-6-4-8,5-5-1,0 4-1,1-8-194,-1 3-38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6:51.18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09F5A26-3096-46B2-A89B-E9F939944119}" emma:medium="tactile" emma:mode="ink">
          <msink:context xmlns:msink="http://schemas.microsoft.com/ink/2010/main" type="writingRegion" rotatedBoundingBox="15156,11024 27529,10153 27828,14405 15455,15276"/>
        </emma:interpretation>
      </emma:emma>
    </inkml:annotationXML>
    <inkml:traceGroup>
      <inkml:annotationXML>
        <emma:emma xmlns:emma="http://www.w3.org/2003/04/emma" version="1.0">
          <emma:interpretation id="{B112A983-34F4-4B3B-8DAC-B4135691B9FF}" emma:medium="tactile" emma:mode="ink">
            <msink:context xmlns:msink="http://schemas.microsoft.com/ink/2010/main" type="paragraph" rotatedBoundingBox="25954,10284 26639,10210 26707,10844 26023,1091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0C0EBFD-7820-4FB7-B06C-E89A7E78E2C0}" emma:medium="tactile" emma:mode="ink">
              <msink:context xmlns:msink="http://schemas.microsoft.com/ink/2010/main" type="line" rotatedBoundingBox="25954,10284 26639,10210 26707,10844 26023,10918"/>
            </emma:interpretation>
          </emma:emma>
        </inkml:annotationXML>
        <inkml:traceGroup>
          <inkml:annotationXML>
            <emma:emma xmlns:emma="http://www.w3.org/2003/04/emma" version="1.0">
              <emma:interpretation id="{0169601B-0424-4761-A096-8213D72AA3DE}" emma:medium="tactile" emma:mode="ink">
                <msink:context xmlns:msink="http://schemas.microsoft.com/ink/2010/main" type="inkWord" rotatedBoundingBox="25954,10284 26639,10210 26707,10844 26023,10918"/>
              </emma:interpretation>
              <emma:one-of disjunction-type="recognition" id="oneOf0">
                <emma:interpretation id="interp0" emma:lang="en-AU" emma:confidence="0">
                  <emma:literal>h</emma:literal>
                </emma:interpretation>
                <emma:interpretation id="interp1" emma:lang="en-AU" emma:confidence="0">
                  <emma:literal>H</emma:literal>
                </emma:interpretation>
                <emma:interpretation id="interp2" emma:lang="en-AU" emma:confidence="0">
                  <emma:literal>"</emma:literal>
                </emma:interpretation>
                <emma:interpretation id="interp3" emma:lang="en-AU" emma:confidence="0">
                  <emma:literal>y</emma:literal>
                </emma:interpretation>
                <emma:interpretation id="interp4" emma:lang="en-AU" emma:confidence="0">
                  <emma:literal>n</emma:literal>
                </emma:interpretation>
              </emma:one-of>
            </emma:emma>
          </inkml:annotationXML>
          <inkml:trace contextRef="#ctx0" brushRef="#br0">10603-3986 1785,'16'-14'159,"-16"14"-127,0 0-32,0 0 0,11-10 119,-11 10 17,-6-5 4,6 5 1,6-4-10,-6 4-3,-6-10 0,6 10 0,0 0-60,0 0-12,0 0-2,-10 10-1,-6-1-33,5 5-8,11 0 0,0 5-1,-5 5-11,5 0 0,0 4 0,0 5 0,0 0 0,0 0 0,0 1 0,0 3-11,5-8 11,-5-1-13,-5 1 5,5-1 8,5-4-29,0-1 1,-5-4 1,0-5 0,0 1-7,6-1-2,10-9 0,-6-1 0,-10-4-49,16-4-11,11-1-1,-6-5-650,0 1-129</inkml:trace>
          <inkml:trace contextRef="#ctx0" brushRef="#br0" timeOffset="201.1535">10944-3892 1720,'0'0'76,"0"0"16,0 0-73,0 0-19,0 0 0,0 0 0,0 0 148,0 0 27,0 0 5,0 0 0,0 0-76,0 0-15,0 15-3,0-6-1,0-9-53,0 19-10,0-5-2,0 5-1,5-5-19,-5 0 0,5 5 0,1 0 0,-6-5-25,5-4-9,0-1-2,-5-9 0,6 15-154,-1-6-31</inkml:trace>
          <inkml:trace contextRef="#ctx0" brushRef="#br0" timeOffset="370.9078">11130-4081 1324,'0'0'118,"0"0"-94,0 0-24,0 0 0,0 0 173,11 10 31,-6-6 5,6 6 2,-1 4-73,1-5-14,0 10-4,-1-4 0,-4 3-49,-1 1-11,5 5-1,1 0-1,-6 4-26,1 0-6,-1 6-1,0 3 0,1-3-17,-6 3-8,0-3 0,0 3 8,0-8-30,-6 4-6,6-5-2,-5 1 0,0-6-141,-6 1-28,0 4-5</inkml:trace>
        </inkml:traceGroup>
      </inkml:traceGroup>
    </inkml:traceGroup>
    <inkml:traceGroup>
      <inkml:annotationXML>
        <emma:emma xmlns:emma="http://www.w3.org/2003/04/emma" version="1.0">
          <emma:interpretation id="{3B3882B6-D33B-4ADC-91C5-14482E3CF913}" emma:medium="tactile" emma:mode="ink">
            <msink:context xmlns:msink="http://schemas.microsoft.com/ink/2010/main" type="paragraph" rotatedBoundingBox="24972,11713 27458,11713 27458,12527 24972,125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6740EDB-F742-4795-AB34-2780FD7FCD8B}" emma:medium="tactile" emma:mode="ink">
              <msink:context xmlns:msink="http://schemas.microsoft.com/ink/2010/main" type="inkBullet" rotatedBoundingBox="24993,11649 27473,11756 27439,12533 24960,12426"/>
            </emma:interpretation>
            <emma:one-of disjunction-type="recognition" id="oneOf1">
              <emma:interpretation id="interp5" emma:lang="en-AU" emma:confidence="0">
                <emma:literal>→</emma:literal>
              </emma:interpretation>
            </emma:one-of>
          </emma:emma>
        </inkml:annotationXML>
        <inkml:trace contextRef="#ctx0" brushRef="#br0" timeOffset="907.9185">9576-2160 1440,'-22'5'128,"22"-5"-103,0 0-25,0 0 0,6-10 137,-1 1 23,11 4 4,0-4 0,5-1-20,-10 1-5,5-1-1,11 1 0,4 4-50,-4 0-9,-22-4-3,17 4 0,10-4-22,5 4-5,-5 0-1,0-4 0,0 4-26,5 0-6,6 1 0,-1 4-1,-5-5-7,6 0 0,-6 0-8,-5 5 12,-5-4-12,5-1 9,0 5-9,5 0 8,-10 0-8,4 0 0,-9 0 0,10 5 0,10-5 0,-10 0 0,-16 0 0,0-5 0,0 5-15,0 0-1,-5 5-1,-1-5 0,-10 0-35,6 0-6,15 0-2</inkml:trace>
        <inkml:trace contextRef="#ctx0" brushRef="#br0" timeOffset="1375.8932">11055-2591 1555,'0'0'138,"0"0"-110,0 0-28,0 0 0,0 0 209,0 0 37,0 0 7,0 0 2,0 0-99,0 0-20,0 0-4,0 0-1,-5 5-70,5-5-13,-5 10-4,0 4 0,-1 0-26,1 5-6,0 0 0,-1 0-1,1 5-11,0-1 0,-1 6 0,1-1 8,0 0-8,-1 1 0,6 4 0,0 0 0,0 0-11,0 0 3,6 0 0,-1 0 0,6-9-28,-6 0-4,6-1-2,-1-4 0,1-4-28,5-1-6,0 0 0,0-5-1,0 1-179,0-10-35,16-10-7,-32 10-2</inkml:trace>
        <inkml:trace contextRef="#ctx0" brushRef="#br0" timeOffset="1746.5543">11439-2330 518,'0'0'23,"0"0"5,0 0-28,0 0 0,0 0 0,0 0 0,0 0 448,0 0 84,0 0 16,0 0 4,0 0-345,0 0-70,16 4-13,0-4-4,0 0-68,-6 0-15,-10 0-2,16 5-1,-16-5 2,0 0 1,0 0 0,16 10 0,-16-10-27,16 9-10,-11 5 0,1-4 9,-6 4-9,0 0 0,-11 0 0,1 5 0,-1 0-48,0 0-1,6 0-1,-6 0 0,1 0-3,-1-5-1,0-4 0,6 4 0,0-5 26,5-4 6,0 4 1,-6-4 0,6 0 9,0 0 3,-5-5 0,5 4 0,0 1 9,0-5 0,-5 0 0,5-5 0,0 5 0,0 0 17,10-9-2,-10 9-1,0 0 5,0 0 1,22-5 0,-1 0 0,-5 1 9,5-1 3,-5 0 0,5 5 0,1-5-32,-1 5 0,0-4 0,-5 4 0,6-5 0,-6 0 0,-16 5 0,21-4 0,0-6-117,-5 5-30,-16 5-5</inkml:trace>
        <inkml:trace contextRef="#ctx0" brushRef="#br0" timeOffset="1978.3359">11902-2482 2473,'0'0'54,"0"0"11,0 0 3,0 0 2,0 0-56,5 10-14,6-5 0,-1 4 0,-4 0 87,4-4 14,-4 5 3,4-1 1,-4 5-38,-1-4-8,6 4-2,-6 0 0,6 5-16,-6 0-3,6 0-1,-6 0 0,0 0-22,1 0-5,-1 4-1,0 1 0,-5 0-9,-5 4 0,5 0 9,-11-4-9,1 4 0,-1 1 0,6-1 0,-11 5 8,5 0-22,-5-4-4,0 4-1,0 0 0,0-4-157,0-1-31,0 0-6</inkml:trace>
      </inkml:traceGroup>
    </inkml:traceGroup>
    <inkml:traceGroup>
      <inkml:annotationXML>
        <emma:emma xmlns:emma="http://www.w3.org/2003/04/emma" version="1.0">
          <emma:interpretation id="{89DD3D5C-AF2E-46D0-9ABD-9596530140BD}" emma:medium="tactile" emma:mode="ink">
            <msink:context xmlns:msink="http://schemas.microsoft.com/ink/2010/main" type="paragraph" rotatedBoundingBox="15384,14265 27757,13394 27828,14405 15455,152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0E3834A-3947-434E-B624-839BEA746E56}" emma:medium="tactile" emma:mode="ink">
              <msink:context xmlns:msink="http://schemas.microsoft.com/ink/2010/main" type="line" rotatedBoundingBox="15384,14265 27757,13394 27828,14405 15455,15276"/>
            </emma:interpretation>
          </emma:emma>
        </inkml:annotationXML>
        <inkml:traceGroup>
          <inkml:annotationXML>
            <emma:emma xmlns:emma="http://www.w3.org/2003/04/emma" version="1.0">
              <emma:interpretation id="{87EA2D86-32ED-4263-9CAB-D301D16D2501}" emma:medium="tactile" emma:mode="ink">
                <msink:context xmlns:msink="http://schemas.microsoft.com/ink/2010/main" type="inkWord" rotatedBoundingBox="15449,14124 17915,14251 17872,15106 15406,14979"/>
              </emma:interpretation>
              <emma:one-of disjunction-type="recognition" id="oneOf2">
                <emma:interpretation id="interp6" emma:lang="en-AU" emma:confidence="0">
                  <emma:literal>244),</emma:literal>
                </emma:interpretation>
                <emma:interpretation id="interp7" emma:lang="en-AU" emma:confidence="0">
                  <emma:literal>2x11),</emma:literal>
                </emma:interpretation>
                <emma:interpretation id="interp8" emma:lang="en-AU" emma:confidence="0">
                  <emma:literal>2x41),</emma:literal>
                </emma:interpretation>
                <emma:interpretation id="interp9" emma:lang="en-AU" emma:confidence="0">
                  <emma:literal>2x4),</emma:literal>
                </emma:interpretation>
                <emma:interpretation id="interp10" emma:lang="en-AU" emma:confidence="0">
                  <emma:literal>axle),</emma:literal>
                </emma:interpretation>
              </emma:one-of>
            </emma:emma>
          </inkml:annotationXML>
          <inkml:trace contextRef="#ctx0" brushRef="#br0" timeOffset="6285.0902">138 1 806,'11'14'72,"0"-4"-58,-1-5-14,1-1 0,-6 1 154,6 4 28,0 6 6,-1-6 0,-10-9-72,11 14-16,-6 1-2,6-1-1,-6 0-41,6 0-8,-6 0-1,0 5-1,1-9-5,-6-1-1,0 6 0,0-1 0,0 9-21,0-4-5,-6-9-1,6-1 0,-5 1-13,0-1 9,-6 6-9,6 4 8,-6-5-8,1 0 0,-1-5 9,-10 6-9,5-1 0,0-5 0,0 1 0,-6-5 0,6 4 0,-5 0 8,5-9-8,6 0 0,10 0 0,-22 0 0,-4 0 0,26 0 0,0 0 16,0 0 0,-11-4-1,11 4 0,0 0 4,0 0 1,0 0 0,0 0 0,0 0 0,0 0 0,0 0 0,16-5 0,-5 5 11,5 0 2,0 0 1,0 0 0,0 5-4,-1-1-1,1 1 0,6 0 0,-6 0 4,5 4 1,-5-4 0,0 4 0,0-4-3,0 5-1,0-1 0,0 1 0,0-6-44,-6 1-9,1 5-1,5-1-1,-5-4-11,-1 4-1,1-4-1,0-5 0,-11 0-150,10 5-29,1-10-7</inkml:trace>
          <inkml:trace contextRef="#ctx0" brushRef="#br0" timeOffset="6704.8184">490 129 864,'-6'19'38,"6"-19"8,0 0-37,0 0-9,0 0 0,0 0 0,0 0 329,0 0 64,0 0 13,11 5 2,0 4-256,-1 5-52,1 1-11,5-6-1,-5 10-20,5-9-3,-6 4-1,6 0 0,0 0-34,5 0-7,-5 1-2,-5-6 0,5 1-33,0-1-8,0 1 0,0-1-1,0 0 21,0 6 12,0-11-2,5 11 0,-5-6-130,-11 1-27,-5-10-5,0 0-991</inkml:trace>
          <inkml:trace contextRef="#ctx0" brushRef="#br0" timeOffset="6902.3346">836 48 921,'-16'24'40,"16"-24"10,0 0-40,0 0-10,-6 10 0,-4-6 0,10-4 328,-11 10 63,-5-10 13,6 14 2,-1-4-266,0-1-54,1 10-10,-1 0-3,-5 5-58,0-1-15,5 1 0,1 0 0,4-10 22,-4 5 2,4 0 0,1 0 0,0 0-60,-1 0-11,6 0-2,-5-5-731,10-5-147</inkml:trace>
          <inkml:trace contextRef="#ctx0" brushRef="#br0" timeOffset="7075.6894">1070-23 1267,'0'0'112,"0"0"-89,0 0-23,0 0 0,0 0 205,0 0 37,0 0 7,0 0 2,-5 10-95,5-1-18,-6 6-4,6-1-1,-5 5-55,5 0-11,0-5-3,0 10 0,0 9-51,0 0-13,0 5 0,5-14 0,1-1 0,-1 6 0,0-6 0,6 6 0,0-1 0,-1 1 0,1-10 0,-1 9 0,6-9 0,-5 0 0,0-10 0,5 1 0,-6-1-115,1-9-25,0-4-6,5-6-619,0-4-124</inkml:trace>
          <inkml:trace contextRef="#ctx0" brushRef="#br0" timeOffset="7268.9745">1341 96 921,'0'0'82,"0"0"-66,0 0-16,0 0 0,0 0 305,0 0 58,0 0 11,0 0 2,0 0-184,0 0-36,0 0-8,0 0-2,-5 14-58,0 0-12,5 5-3,0 0 0,5 0-40,0 5-8,-5-5-1,6 4-1,-1 1-23,0-10 0,1 1 0,-6-6 8,10 5-31,-4-4-5,-1-1-2,-5 5 0,5-4-166,1-1-32,4-9-8</inkml:trace>
          <inkml:trace contextRef="#ctx0" brushRef="#br0" timeOffset="7467.3027">1421-108 1036,'6'5'92,"-1"0"-73,-5-5-19,0 0 0,11 0 264,-1-5 48,1 5 11,-1 5 1,6-1-152,-5 6-30,5-1-6,5 1-2,-5-1-44,6 1-9,-6 4-1,0 5-1,-1-5-26,7 5-5,-1 0 0,0 0-1,-5 9-24,0 1-5,0 4-1,-5 0 0,5 0-9,-11-4-8,6-1 12,-6 5-12,0-4 9,-5 4-9,0 0 0,0 0 9,0-4-9,0 4 0,-5 0 0,-5-9 0,4-1-15,-4-8-5,-1-25 0,6 15-1,-6 14-97,0-5-19,1-9-4,10-5-1122</inkml:trace>
          <inkml:trace contextRef="#ctx0" brushRef="#br0" timeOffset="7799.233">2449 480 1728,'0'0'76,"0"23"16,-6 20-73,1-24-19,5-38 0,0 19 0,0 19 260,0-19 48,5-14 9,-5 0 3,0 14-200,0 0-39,0 0-8,0 0-1,0 0-39,6 14-7,-1 0-2,0 10 0,-5-5-16,0 4-8,-5 6 8,5-1-8,0 1-80,0-1-22,0-4-4,0 9-1226</inkml:trace>
        </inkml:traceGroup>
        <inkml:traceGroup>
          <inkml:annotationXML>
            <emma:emma xmlns:emma="http://www.w3.org/2003/04/emma" version="1.0">
              <emma:interpretation id="{378D17D7-6FAD-482C-97A8-8F70C6E56BFA}" emma:medium="tactile" emma:mode="ink">
                <msink:context xmlns:msink="http://schemas.microsoft.com/ink/2010/main" type="inkWord" rotatedBoundingBox="19583,13889 23748,13769 23773,14647 19608,14766"/>
              </emma:interpretation>
              <emma:one-of disjunction-type="recognition" id="oneOf3">
                <emma:interpretation id="interp11" emma:lang="en-AU" emma:confidence="0">
                  <emma:literal>14x+45-0</emma:literal>
                </emma:interpretation>
                <emma:interpretation id="interp12" emma:lang="en-AU" emma:confidence="0">
                  <emma:literal>14x+4y=0</emma:literal>
                </emma:interpretation>
                <emma:interpretation id="interp13" emma:lang="en-AU" emma:confidence="0">
                  <emma:literal>14sc+4y=0</emma:literal>
                </emma:interpretation>
                <emma:interpretation id="interp14" emma:lang="en-AU" emma:confidence="0">
                  <emma:literal>14x+4y=o</emma:literal>
                </emma:interpretation>
                <emma:interpretation id="interp15" emma:lang="en-AU" emma:confidence="0">
                  <emma:literal>14K+4y=0</emma:literal>
                </emma:interpretation>
              </emma:one-of>
            </emma:emma>
          </inkml:annotationXML>
          <inkml:trace contextRef="#ctx0" brushRef="#br0" timeOffset="9175.0024">4178-316 1670,'-5'-15'74,"5"11"15,0 4-71,0 0-18,-5 4 0,5-4 0,0 0 133,0 0 23,0 0 5,0 0 1,0 0-59,0 0-12,0 0-3,5 19 0,0 0-25,1-4-6,-1 3-1,0 1 0,6 0-20,-6 5-5,-5 0-1,11-1 0,-6-4-30,-5 5 0,6 0 0,-1-1 0,0 1 0,1-5 0,-1 5 0,0 0 0,-5-10-45,6 5-15,-6 0-4,5-5 0,0 0-170,-5-4-34</inkml:trace>
          <inkml:trace contextRef="#ctx0" brushRef="#br0" timeOffset="9519.3977">4508-331 1324,'0'0'59,"0"0"12,0 0-57,0 0-14,0 0 0,0 0 0,0 0 201,0 0 38,0 0 7,0 0 2,6 10-122,-6 4-24,5 0-5,-5 1-1,0-1-44,5 5-8,-10-5-3,5 5 0,0 5-25,0-6-6,0 1-1,-5 0 0,5-4-9,0-1 0,0 0 0,0 0 0,0-14 0,0 0 0,5 14 0,-5-14 0,0 0 0,0 0 0,0 0 0,0 0 0,0 0 14,0 0-2,0 0-1,0 0 0,0 0 3,0 0 1,0 0 0,11 5 0,-1 0 1,1-5 0,-11 0 0,11 0 0,5 0 0,-6-5 0,6 5 0,0-5 0,-5 1-8,5 4 0,-6 0-8,6-5 12,-5 0-32,5 5-6,-5-4-2,5 4 0,-6-5 12,1 5 3,-11 0 0,0 0 0,0 0-169,11-5-34,-11 5-6</inkml:trace>
          <inkml:trace contextRef="#ctx0" brushRef="#br0" timeOffset="9831.3957">4679-350 460,'0'0'20,"0"0"5,0 0-25,0 0 0,0 0 0,0 0 0,0 0 387,-6 10 72,6-1 14,0-9 3,-5 5-285,5-5-58,0 14-11,0 1-2,0-1-44,5 5-9,-5-5-2,6 5 0,-6 5-29,5-1-5,0 1-2,1 0 0,-6-1-17,5 1-4,-5 0-8,11-1 12,-6 1-12,0-5 0,6 5-9,-6-5 9,1-5-57,4-5-6,-4 1-1,-1-1-772,-5-9-154</inkml:trace>
          <inkml:trace contextRef="#ctx0" brushRef="#br0" timeOffset="10030.7458">4870-222 1800,'0'0'80,"0"0"16,11 0-77,5-4-19,-5-1 0,-1 0 0,6 0 90,0 5 14,0-4 4,0 4 0,0-5 16,5 5 3,-5 5 1,0-5 0,0 4-52,0-4-9,0 10-3,0-1 0,-5 1 0,0-1 0,-1 1 0,-5 4 0,6 0-51,-6 0-13,1-4 0,-1 4 0,-5 0 0,0 1 0,0-1 0,-5 5 0,-1-10 0,-4 10 0,-1-5 0,6 5 0,-6 0 0,1-9 0,-1 4 0,-5 0 0,0-4 0,5-6 0,1 6 0,-6-1 0,5-9-48,0 5-13,-5-5-3,11 0 0,5 0-166,0 0-34,-11-14-6</inkml:trace>
          <inkml:trace contextRef="#ctx0" brushRef="#br0" timeOffset="10300.8134">5259-255 2041,'0'0'44,"0"0"10,0 0 2,0 0 2,0 0-46,0 0-12,0 0 0,0 0 0,0 0 128,0 0 23,0 0 5,0 0 0,0 0-64,0 0-12,-16 10-4,5-6 0,-5 1-60,6 9-16,-1 1 0,6-1 0,-6 0 0,6 5 0,-6-5 0,11 0 0,-5 5 0,5-4 0,0-1 0,5 5 0,0-10 0,1 5 0,4 1 0,-4-6 0,4 1 0,1-6 0,0 6 0,-1-5 0,1-1 28,0-4 2,-1 0 1,1 0 0,0-4-31,-1 4 0,1-5 0,0 5-10,-1-5-22,1 5-4,-11 0 0,10-9-1,1 4-146,-6 0-29,6 0-5</inkml:trace>
          <inkml:trace contextRef="#ctx0" brushRef="#br0" timeOffset="10644.8635">5461-141 1825,'0'0'80,"0"0"18,0 0-78,0 0-20,11 5 0,0-5 0,-1 4 124,6-8 20,-5-1 5,-1 0 1,6 5-57,6-5-11,-6 5-2,5-4-1,-5-1-11,5 5-3,-10-5 0,5 0 0,-16 5-53,10-4-12,-10 4 0,11 0 0,0-5 0,-1 0 0,-10 5 0,0 0 0,0 0-248,0 0-49,22-9-11,-22 9-1</inkml:trace>
          <inkml:trace contextRef="#ctx0" brushRef="#br0" timeOffset="10852.1719">5658-326 1497,'0'0'133,"0"0"-106,0 0-27,0 0 0,0 0 176,0 0 31,0 0 5,0 0 2,0 0-86,0 0-18,5 14-3,1-4-1,-6 4 18,5 0 3,6 5 1,-6 0 0,0 0-103,1 5-25,-1-1 0,0 6 0,-5-1 0,0-4 0,0 4 0,0 1 0,11-5-97,0 4-25,-6-4-5,6-5-1</inkml:trace>
          <inkml:trace contextRef="#ctx0" brushRef="#br0" timeOffset="11669.9775">6324-406 921,'0'-5'82,"0"0"-66,0 5-16,0 0 0,0-9 210,0 9 38,0 0 8,0 0 2,0 0-94,0 0-18,0 0-4,0 0-1,0 0-46,0 0-10,0 0-1,0 0-1,0 0-27,0 0-6,0 0-1,0 0 0,0 14-21,-6 0-4,6 5 0,0 0-1,0-5-13,6 5-2,-12-5-8,6 5 12,6-4-12,-6 8 0,0-4 0,0-5 0,0 1 0,0-15 0,0 14 0,0-14 0,0 0-11,0 0-5,5 14 0,-5-14-1,0 0 25,0 0 4,10 9 2,1 1 0,0-10-14,5 0 0,0 0 0,-6 0 0,6-5 0,0 0-8,0 1 8,-5-1-13,5 0-47,-5-4-8,-6-1-3,0 1 0,6-1-148,-1 6-29</inkml:trace>
          <inkml:trace contextRef="#ctx0" brushRef="#br0" timeOffset="12070.8032">6526-435 1850,'0'0'82,"0"0"17,0 0-79,0 0-20,0 0 0,0 0 0,0 14 110,0 1 18,-6-6 4,6 5 1,6-4-35,-6 4-7,0-5-2,0 6 0,0-1-20,0 5-4,5 0-1,0 0 0,-5 4-64,0 1-14,6 0-2,-1 4-1,0-4 27,-5 0 6,6-1 0,-1-4 1,6 0-65,-6 0-12,-5-5-4,11-4-751,-1 4-150</inkml:trace>
          <inkml:trace contextRef="#ctx0" brushRef="#br0" timeOffset="12410.0912">6781-272 2224,'0'0'49,"0"0"11,0 0 1,0 0 1,0 0-50,0 0-12,0 14 0,11 5 0,-6-9 83,1 9 13,-1-5 4,6 5 0,-1 0-66,1-5-13,-1 0-2,6 1-1,-5-6-18,5 1 0,0 4 0,-5-9 0,5 4 55,0-4 7,-6-5 2,1 0 0,0-5-64,-1-4-16,1 9-2,-1-10 0,-4-4 18,-1 0 12,6-1-1,-6-4-1,-5 5-10,5 0 8,-5 0-8,6 4 8,-6-4-8,-6 0 8,6 4-8,-5-4 8,5 14-8,0 0 0,-5-9 0,5 9 0,0-19 0,0 19 0,0 0 0,0 0 0,0 0 0,0 0 0,0 0 0,-6 9 0,6-9 0,6 14 0,-6 5 0,10 5 0,-4-5 0,4 5 0,-4 4 0,-1-4 0,6 0 0,-6-1 0,6 1 0,-6 4 0,-5-4 0,5 0 0,1 4 0,-6 1 0,0-6 0,0 6 0,0 4 11,0-5-11,-11-4 0,6 4 0,5-4 0,-6-5 0,1-5 44,0 1 16,-6-6 4,6 5 0,-6-4-52,0 4-12,1-9 0,-1-1 0,-5 1 0,0-5 0,0-5 0,6 1 0,-6-11 0,5-3 0,-5-1 0,0 0 0,0-10-150,5 5-33,6 1-6,0-6-618,-1 1-123</inkml:trace>
          <inkml:trace contextRef="#ctx0" brushRef="#br0" timeOffset="12906.9642">7335-371 921,'0'0'82,"0"0"-66,0 0-16,0 0 0,0 0 336,0 0 64,0 0 13,0 0 3,10 0-231,-10 0-45,0 0-10,0 0-2,11 0-51,0 0-10,10 0-3,-5 0 0,5 4-23,1 1-5,-6-14 0,5 9-1,-5-5-35,5 0 0,-5 1 0,0-1 0,-5 0 0,-1 0-22,-10 5 3,11-4 1,-11 4-174,0 0-36,0 0-6</inkml:trace>
          <inkml:trace contextRef="#ctx0" brushRef="#br0" timeOffset="13078.4248">7447-158 2185,'0'0'96,"0"0"21,0 0-93,0 0-24,5 5 0,-5-5 0,11 4 108,-1-4 16,1 0 4,5 0 1,0-4-52,5-1-10,-5-5-3,0 1 0,5 0-51,-5-1-13,0 1 0,6 4 0,-6 0 0,-1 0 0,7-4 0,-12-1 0,6 6-184,0-6-39,0 1-8,0-1-816</inkml:trace>
          <inkml:trace contextRef="#ctx0" brushRef="#br0" timeOffset="13299.3843">7952-485 1962,'0'0'87,"0"0"17,0 0-83,0 0-21,0 0 0,0 0 0,0 0 153,0 0 27,0 0 4,0 0 2,0 0-63,0 0-13,0 0-2,-5 9-1,5 6-59,0 4-12,-5 4-3,10 1 0,-5 0-22,5-1-11,1 6 10,-1-1-10,0 1 8,1-6-8,4 1 0,6 0 0,-5-5 0,-1 4 0,6-8 0,0 4 0,0-10 0,0 5 0,6-9 0,-12 5-10,1-6 10,5-4-10,0 0 10,0-4-10,0-1 10,0 0-8,0-9 8,0 4-8,0-4 8,0 0 0,-6-5 0,1-5 0,0 1 31,-1-6 8,-4 5 1,4 1 1,-10 4-15,6-5-3,-6 0-1,-6 5 0,-4-4-11,4 4-3,-4 0 0,-6-5 0,-6 10-8,6-5 10,0 5-10,-5 4 10,0 1-31,-6 4-7,1 0 0,-1 5-1,0 5-103,-5 9-20,6 1-4,-1 3-1144</inkml:trace>
        </inkml:traceGroup>
        <inkml:traceGroup>
          <inkml:annotationXML>
            <emma:emma xmlns:emma="http://www.w3.org/2003/04/emma" version="1.0">
              <emma:interpretation id="{82C697A7-76B7-4106-B1CC-A0C099583075}" emma:medium="tactile" emma:mode="ink">
                <msink:context xmlns:msink="http://schemas.microsoft.com/ink/2010/main" type="inkWord" rotatedBoundingBox="26731,13491 27759,13419 27813,14180 26784,14252"/>
              </emma:interpretation>
              <emma:one-of disjunction-type="recognition" id="oneOf4">
                <emma:interpretation id="interp16" emma:lang="en-AU" emma:confidence="0">
                  <emma:literal>13)</emma:literal>
                </emma:interpretation>
                <emma:interpretation id="interp17" emma:lang="en-AU" emma:confidence="0">
                  <emma:literal>(3)</emma:literal>
                </emma:interpretation>
                <emma:interpretation id="interp18" emma:lang="en-AU" emma:confidence="0">
                  <emma:literal>{3)</emma:literal>
                </emma:interpretation>
                <emma:interpretation id="interp19" emma:lang="en-AU" emma:confidence="0">
                  <emma:literal>15)</emma:literal>
                </emma:interpretation>
                <emma:interpretation id="interp20" emma:lang="en-AU" emma:confidence="0">
                  <emma:literal>[5)</emma:literal>
                </emma:interpretation>
              </emma:one-of>
            </emma:emma>
          </inkml:annotationXML>
          <inkml:trace contextRef="#ctx0" brushRef="#br0" timeOffset="14490.8638">11433-589 2365,'0'0'52,"0"0"10,0 0 2,0 0 4,-10-10-55,4 6-13,-4-1 0,10 5 0,-6-5 138,6 5 25,-5-5 5,5 5 0,0 0-89,0 0-19,-11 5-3,1 0-1,5 4-34,-1 1-7,1 9-2,-6 4 0,6 1-13,5 4 11,-5 6-11,10-1 10,0 0-37,6 5-7,0-5-2,-1 5 0,6-10 36,-5 0 0,-1-4 0,6-5 0,-5 0 0,5-5 0,0-4 0,5-1 0,-5-4-109,0 0-15,0-10-4,0 0-716,0 0-144</inkml:trace>
          <inkml:trace contextRef="#ctx0" brushRef="#br0" timeOffset="14904.8354">11673-599 2170,'0'0'96,"0"0"20,11 5-92,-1-10-24,1 1 0,-6-1 0,11 0 141,-5 0 24,-1-4 5,6 0 1,-5 4-75,0 0-16,5 0-2,0 1-1,-6-1-19,1 0-4,0 0-1,-6 1 0,11 4-21,-16 0-4,0 0 0,11 9-1,-11-9-18,5 10-9,0-1 10,-5 5-10,0 0 0,0 1 0,-5 4-13,0 0 4,-1-1-29,1 1-6,0 0 0,-6 0-1,11-5-9,-5 1-2,5-15 0,0 0 0,-6 9 24,6-9 4,0 0 0,0 10 1,-5-1-29,5 0-7,0 1-1,0-10 0,0 0 52,0 0 12,0 0 0,11 9 0,-1-4 48,-10-5 13,11 0 3,0 5 0,-1-5-52,1 0-12,-11 0 0,16 0 0,-6 0 57,1-5 9,0 0 2,-11 5 0,10 0-26,-10 0-5,0 0-1,11 10 0,-11-10-17,0 0-4,0 9-1,0 1 0,0 9-6,0-10 0,-5 5-8,5-4 12,-11 4-12,6-5 0,-6 6-12,0-1 12,6-5-29,-6 1 1,1 4 0,-1-9 0,1-1-36,-1 1-8,0 0 0,1-5-1,-1 0-179,0 0-36,1-5-8</inkml:trace>
          <inkml:trace contextRef="#ctx0" brushRef="#br0" timeOffset="15100.8857">12030-835 1440,'21'-10'128,"-11"6"-103,1-1-25,5 0 0,0 0 152,0 5 24,5-4 6,-5 4 1,0-5-39,6 5-7,-6 5-1,-1-1-1,-4 6-55,0-1-10,-1 1-2,1 4-1,5 5-9,0-5-2,-11 0 0,11 5 0,-5 5-11,-6 0-2,6-1-1,-6 10 0,1-4-23,-6 4-5,0 0-1,0 0 0,0 5-1,-6-5 0,-4 5 0,4-5 0,-10 5-12,11 0 0,-6-5-12,1 0 12,-6-5-46,0 1-2,0-6-1,0 1-884,-5 0-177</inkml:trace>
        </inkml:traceGroup>
      </inkml:traceGroup>
    </inkml:traceGroup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6:50.73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472BC05-3F36-4984-A6C2-27B68DAE05C2}" emma:medium="tactile" emma:mode="ink">
          <msink:context xmlns:msink="http://schemas.microsoft.com/ink/2010/main" type="inkDrawing" rotatedBoundingBox="24111,10718 25636,10632 25640,10700 24115,10786" shapeName="Other"/>
        </emma:interpretation>
      </emma:emma>
    </inkml:annotationXML>
    <inkml:trace contextRef="#ctx0" brushRef="#br0">0 127 1083,'0'0'48,"0"0"10,0 0-46,0 0-12,0 0 0,0 0 0,0 0 135,6-5 25,4-4 4,6 4 2,-10 0-38,-1-4-8,6 4-2,5-4 0,0 4-27,0 0-6,-6 1-1,6-1 0,6 0-26,-1 0-6,0 5 0,0-4-1,1 4-14,-1 0-2,0 0-1,-5 0 0,0 4-26,0-4-8,11 5 0,5-5 0,0 0 0,-6 0 8,17 0-8,-6-5 0,0 5 8,-5-4-8,0 4 0,6-5 0,-1 5 0,-5 0 0,-6-5 0,12 5 0,4 0 0,1 0 0,-11 0 0,0 0 0,-6-4 8,1 4-8,5 0 0,-6 0 0,-10 0 8,16-5-8,6 0 0,-1 0 0,-5 1-9,-6 4-6,1-5-1,0 5 0,5 0-1,-6 0-1,-10-5 0,5 5 0,6-5-8,-11 5-2,0 0 0,0 0 0,-5 0-16,5 0-3,5 0-1,-5 0 0,-16 0-135,0 0-27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7:05.19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6E19E8-7AF0-49E5-88CB-482F7AA9BE5D}" emma:medium="tactile" emma:mode="ink">
          <msink:context xmlns:msink="http://schemas.microsoft.com/ink/2010/main" type="inkDrawing" rotatedBoundingBox="24514,14108 26409,14082 26411,14206 24516,14232" semanticType="underline" shapeName="Other"/>
        </emma:interpretation>
      </emma:emma>
    </inkml:annotationXML>
    <inkml:trace contextRef="#ctx0" brushRef="#br0">0 20 1731,'0'-19'76,"0"15"17,0 4-74,0 0-19,0 0 0,5 0 0,11 0 123,-16 0 21,0 0 4,11 4 0,10 1-49,0 0-11,-10-1-1,5 6-1,5-1-22,0-4-5,1 0-1,-1 4 0,-5-4-26,11 5-4,-1-1-2,-5-4 0,6 4 10,5-4 1,5 0 1,6-1 0,-1 1-10,1-5-1,0 0-1,10 0 0,11 0-26,0 0 0,-6 0 0,1 0 0,5-5 0,-6 1 0,-5-1 0,-5 0 0,5 0 23,-10 1-1,5-6 0,-5 6 0,-6-6-22,0 5 0,11-4 0,-11 4 8,-10 0-25,5 1-5,10-1-1,1 0 0,-6 5 23,-5 0 0,-5 0 0,-1 0 0,1 0 0,5 0 0,-16 0 0,5 0 0,0 0 0,1 0 0,-12-5 0,6 5 0,-5 0 0,5 0 0,-5-4 0,-6 4 0,-5 0-118,0 0-19,11 0-4,-11 0-1099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7:19.70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94F4BD2-1D8C-4952-AC5F-33BB13A890E9}" emma:medium="tactile" emma:mode="ink">
          <msink:context xmlns:msink="http://schemas.microsoft.com/ink/2010/main" type="writingRegion" rotatedBoundingBox="15261,15576 22939,15230 23018,16988 15340,17334"/>
        </emma:interpretation>
      </emma:emma>
    </inkml:annotationXML>
    <inkml:traceGroup>
      <inkml:annotationXML>
        <emma:emma xmlns:emma="http://www.w3.org/2003/04/emma" version="1.0">
          <emma:interpretation id="{C08D90BE-1DEE-4F5A-B19C-109891F35AAF}" emma:medium="tactile" emma:mode="ink">
            <msink:context xmlns:msink="http://schemas.microsoft.com/ink/2010/main" type="paragraph" rotatedBoundingBox="15261,15576 22939,15230 23018,16988 15340,173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4FE8B6-A004-45DF-94D6-6D32782E1EDB}" emma:medium="tactile" emma:mode="ink">
              <msink:context xmlns:msink="http://schemas.microsoft.com/ink/2010/main" type="line" rotatedBoundingBox="15261,15576 22929,15230 22979,16334 15311,16680"/>
            </emma:interpretation>
          </emma:emma>
        </inkml:annotationXML>
        <inkml:traceGroup>
          <inkml:annotationXML>
            <emma:emma xmlns:emma="http://www.w3.org/2003/04/emma" version="1.0">
              <emma:interpretation id="{FAEA4ABE-4B70-4A72-BD6C-C6EDB0D54B57}" emma:medium="tactile" emma:mode="ink">
                <msink:context xmlns:msink="http://schemas.microsoft.com/ink/2010/main" type="inkWord" rotatedBoundingBox="15261,15576 17867,15458 17917,16562 15311,16680"/>
              </emma:interpretation>
              <emma:one-of disjunction-type="recognition" id="oneOf0">
                <emma:interpretation id="interp0" emma:lang="en-AU" emma:confidence="0">
                  <emma:literal>(27+13),</emma:literal>
                </emma:interpretation>
                <emma:interpretation id="interp1" emma:lang="en-AU" emma:confidence="0">
                  <emma:literal>(27+43),</emma:literal>
                </emma:interpretation>
                <emma:interpretation id="interp2" emma:lang="en-AU" emma:confidence="0">
                  <emma:literal>(2)H3),</emma:literal>
                </emma:interpretation>
                <emma:interpretation id="interp3" emma:lang="en-AU" emma:confidence="0">
                  <emma:literal>(77+13),</emma:literal>
                </emma:interpretation>
                <emma:interpretation id="interp4" emma:lang="en-AU" emma:confidence="0">
                  <emma:literal>(77+43),</emma:literal>
                </emma:interpretation>
              </emma:one-of>
            </emma:emma>
          </inkml:annotationXML>
          <inkml:trace contextRef="#ctx0" brushRef="#br0">111 8 1728,'0'0'38,"-5"0"8,-6-5 2,1 5 0,-6 0-39,5-5-9,11 5 0,-5 0 0,-6 0 134,1 0 25,10 0 5,0 0 0,0 0-76,-11 0-15,6 5-3,5-5-1,0 0-37,-6 9-8,1 10-2,5 0 0,5 0 7,-5 0 2,-5 5 0,5-1 0,0 6-50,0-6-9,-5 1-3,5 5 0,0-1 31,5 5 0,6 0 0,-1 0 0,6 0 0,-5 1 0,5-1 0,0-5 0,0 0 0,0-4 0,-6-5 0,6 0 0,6-10-120,-6 1-17,-6-5-4,6-5-895</inkml:trace>
          <inkml:trace contextRef="#ctx0" brushRef="#br0" timeOffset="492.2576">191 197 1825,'0'0'40,"0"0"8,0 0 1,0 0 3,0 0-41,0 0-11,11-10 0,0 6 0,-11 4 122,10-5 22,1 0 5,-1 1 1,6-6-49,-5 5-9,0 1-3,5 4 0,-6-5-31,6 0-6,0 5-2,-5 5 0,5 0-27,-5-1-6,-1 1-1,1 5 0,-6-1-16,0 0 0,-5-9 8,0 19-8,0 0-12,0-4-7,-5 3-1,0 1 0,5 0-25,-5-5-6,-1 5-1,-4-9 0,4 4-4,-4-4 0,-1-1-1,0-4 0,1 4 29,4-9 7,-4 10 1,10-10 0,-11 0 20,11 0 0,0 0 0,0 0 8,0 0 20,0 0 3,0 0 1,0 0 0,0 0 8,0 0 3,0 0 0,11-10 0,-1 5-12,6-4-3,-5 0 0,5 4 0,-5 0-7,5-4-1,-1 4-1,7 0 0,-12 0-19,6 1 0,-5-6 0,5 10-9,0-5-122,0 1-24,-5-1-5</inkml:trace>
          <inkml:trace contextRef="#ctx0" brushRef="#br0" timeOffset="706.2722">543-59 1774,'0'0'79,"0"0"16,0 0-76,0 0-19,0 0 0,0 0 0,10 5 146,1 0 26,5 0 4,-6-1 2,1 1-63,0 9-13,-1-9-2,1 9-1,5 0-41,-5 1-8,-1-6-2,1 5 0,0 5-22,-1 5-5,-4 0-1,4-1 0,-4-4-8,-1 5-3,0-1 0,-5 6 0,6-6-9,-6 6 10,-6-1-10,1-4 10,0 4-10,-1-4-16,1-5 4,-6 5 1,1-10-48,4 0-9,1-5-3,-6 1 0,6-5-194,5-5-39</inkml:trace>
          <inkml:trace contextRef="#ctx0" brushRef="#br0" timeOffset="863.6691">803 145 1209,'0'0'108,"16"0"-87,-5 0-21,0 0 0,5-5 202,5 0 36,-5 1 7,5 4 2,-5-5-84,-5 0-17,5 1-3,5-1-1,-5 0-80,5 5-16,-5-5-3,0 5-1,0-4-42,0 4 0,0-5 0,-5 0 0,-1 0-147,-10 5-31,0 0-6</inkml:trace>
          <inkml:trace contextRef="#ctx0" brushRef="#br0" timeOffset="1087.5532">974-186 2019,'0'0'89,"0"0"19,0 0-86,-6 0-22,6 0 0,0 0 0,0 0 144,0 0 25,0 0 5,0 0 1,6 9-89,-1 5-18,6 1-3,-1 3-1,1-3 0,0 8 0,-1 1 0,6 4 0,0-4-51,0 4-13,-5-4 0,5 9 0,0-9 0,-6 4 0,6 1 0,-5-6 0,0-4-131,5 0-29,-11 0-5,6 0-1051</inkml:trace>
          <inkml:trace contextRef="#ctx0" brushRef="#br0" timeOffset="1317.4717">1410-139 1555,'0'0'138,"0"0"-110,0 0-28,0 0 0,0 0 248,0 0 45,0 0 9,0 0 2,0 0-141,0 0-28,0 0-6,0 0-1,-5 14-80,-6 0-17,11 5-3,-5-4-1,5 3-11,0 6-3,5 0 0,-5-1 0,6 1-13,4 4 9,-10 1-9,11-1 8,-1 1-8,1-6 0,0 1 0,-1 0 0,1-5 0,0-1 0,5-3-8,-6-1 8,1 0-35,0 0-2,5-9-1,0 4 0,-6-4-143,6-5-29,0-5-6,0 1-952</inkml:trace>
          <inkml:trace contextRef="#ctx0" brushRef="#br0" timeOffset="1724.3711">1612-63 1994,'0'0'88,"0"0"19,0 0-86,0 0-21,0 0 0,0 0 0,0 0 150,11 0 26,5 0 4,-5-5 2,-11 5-94,10 0-20,6-5-3,0 1-1,-5 4 0,5 0 0,0-5 0,-5 5 0,-11 0-13,10 0-3,-10 0-1,16 0 0,-16 0-33,0 0-6,0 0-8,5 14 11,1-5-11,-1 1 0,-10 4 0,5 0 0,0 5-40,-6-5-1,6 1 0,-5-1 0,5-5-26,0-9-5,0 10 0,-11 4-1,1-5 7,5 1 2,5-10 0,0 0 0,0 0 37,0 0 8,0 0 2,0 0 0,0 0 17,0 0-12,0 0 12,10 9-10,1 1 26,-1-5 4,-10-5 2,16 4 0,-5 6 34,5-10 6,0 4 2,-5 1 0,-11-5-52,10 0-12,1 5 0,-11-5 0,11 9 54,-11-9 8,5 10 2,-5-10 0,0 0-52,0 0-12,0 14 0,0-5 0,0-9 0,0 15 0,0-15 0,-5 14 0,-6-5 0,6-4 0,5-5 0,-11 5 0,0 0-100,-5-5-22,11 0-5,-6-5-717,6 5-144</inkml:trace>
          <inkml:trace contextRef="#ctx0" brushRef="#br0" timeOffset="2077.5748">1964-130 1728,'0'0'76,"0"0"16,0 0-73,10 5-19,-10-5 0,16 0 0,-5 0 191,5 5 34,0 0 7,0 4 2,0 5-118,0-4-24,0 4-5,0 0-1,0 5-14,-6 0-2,6 0-1,-5 5 0,5-1-38,-5-4-8,-1 5-2,-4 4 0,4-4 14,-4 0 2,-1 4 1,0 0 0,-5 1-57,0-1-11,0 0-2,0 1-1,-5-1 1,5 1 1,0-6 0,-5 1 0,-1 0-198,1-5-40</inkml:trace>
          <inkml:trace contextRef="#ctx0" brushRef="#br0" timeOffset="2334.0694">2571 377 1036,'0'0'46,"0"0"10,0 0-45,10 9-11,-10 5 0,0 5 0,0 0 360,0 0 71,6 5 13,-6-1 4,5 6-275,0-1-54,6 1-11,-6-1-3,0 5-72,1 0-14,-6-4-3,5-1-1,0 0-57,-5 1-11,-5-6-3,5 1-1257</inkml:trace>
        </inkml:traceGroup>
        <inkml:traceGroup>
          <inkml:annotationXML>
            <emma:emma xmlns:emma="http://www.w3.org/2003/04/emma" version="1.0">
              <emma:interpretation id="{59E7EC23-4619-4B14-9FA0-4E7B11C21CA4}" emma:medium="tactile" emma:mode="ink">
                <msink:context xmlns:msink="http://schemas.microsoft.com/ink/2010/main" type="inkWord" rotatedBoundingBox="19753,15377 22930,15233 22957,15838 19780,15981"/>
              </emma:interpretation>
              <emma:one-of disjunction-type="recognition" id="oneOf1">
                <emma:interpretation id="interp5" emma:lang="en-AU" emma:confidence="0">
                  <emma:literal>22x-44</emma:literal>
                </emma:interpretation>
                <emma:interpretation id="interp6" emma:lang="en-AU" emma:confidence="0">
                  <emma:literal>22x44</emma:literal>
                </emma:interpretation>
                <emma:interpretation id="interp7" emma:lang="en-AU" emma:confidence="0">
                  <emma:literal>2271=44</emma:literal>
                </emma:interpretation>
                <emma:interpretation id="interp8" emma:lang="en-AU" emma:confidence="0">
                  <emma:literal>22x=44</emma:literal>
                </emma:interpretation>
                <emma:interpretation id="interp9" emma:lang="en-AU" emma:confidence="0">
                  <emma:literal>2x-44</emma:literal>
                </emma:interpretation>
              </emma:one-of>
            </emma:emma>
          </inkml:annotationXML>
          <inkml:trace contextRef="#ctx0" brushRef="#br0" timeOffset="3904.201">4487-44 1562,'0'0'69,"5"9"15,-5-14-68,5 1-16,-5-1 0,6-5 0,-1 1 114,6 4 19,-6-4 4,0 9 1,6-5-42,0 0-9,-1 5-2,1-4 0,0 4-34,-1 0-7,-4 0-2,9 0 0,-4 4-17,0-4-3,5 0-1,-6 5 0,1 5-8,0-1-1,-11-9-1,10 9 0,-4 1-11,-1-1 10,-5-9-10,5 15 10,-5 3-10,6 1 0,-12-9 0,6 4 0,-5-4-32,-6 4 2,6 9 0,-6-4 0,1-4-34,-1 3-8,0-3 0,1-1-1,-1 0 19,0 0 4,1-4 1,5-1 0,-6-4 21,6 4 4,-6-4 0,11-5 1,0 0 23,0 0 10,0 0-1,0 0 0,0 0 34,0 0 6,0 0 2,0 0 0,0 0-5,11 5-1,-1 0 0,6-5 0,-5 4-4,5-4-1,0-4 0,5 4 0,-5 0-4,0 0 0,0-5-1,0 5 0,0 0-15,0-5-4,-5 5 0,4 0 0,-4-5-16,5 5 0,-5 0 0,-1-4 0,6-1-34,-5 5-7,5 0-2,-5 0-734,-11 0-147</inkml:trace>
          <inkml:trace contextRef="#ctx0" brushRef="#br0" timeOffset="4305.4226">4971-229 2098,'0'0'46,"0"0"10,0 0 1,0 0 3,5 14-48,1-4-12,-6-10 0,16 0 0,-16 0 124,10 0 24,1 0 4,5 0 0,-5-5-75,5 5-15,0 0-3,5 0-1,0 0-14,-5 5-4,0-5 0,0 5 0,0-1-19,0 1-4,0 0-1,-5 4 0,5 15-8,-11-5-8,0-10 9,6 1-9,-11 13 0,0-4 8,0 5-8,-5 0 0,-1-10-16,-4 0-7,4-5-1,-4 6 0,-6-1-24,5 0-6,0 0-1,-5 5 0,6 0-6,-1-9-2,0-1 0,1-4 0,-1 4 27,1-4 6,-1 4 1,6-4 0,5-5 20,0 0 9,0 0-8,0 0 8,-6-5 11,6 5 7,0 0 2,0 0 0,0 0 9,0 0 3,16 5 0,0 0 0,0-10 2,5 0 1,-5 5 0,0 5 0,6 0 3,-6-5 1,0-5 0,5 0 0,0-4-17,-5-1-3,0 6-1,0-6 0,-5-4-18,-1 5-9,1-1 1,5 5 0,-5-4-133,-6-1-27,6 1-4</inkml:trace>
          <inkml:trace contextRef="#ctx0" brushRef="#br0" timeOffset="4541.5765">5461-82 979,'0'0'87,"0"0"-70,0 0-17,0 0 0,10 0 254,1 0 47,-6 0 10,11-5 1,-5 0-131,5 1-26,-5-1-6,-1 5-1,1 5-56,0-1-12,5-4-3,-6 5 0,1 0-30,5 4-7,0 1 0,-6 4-1,1 0-18,0 0-3,-11-14-1,5 10 0,6 13-6,-6-8-2,-5-1 0,5 5 0,-10-5-9,0 0 8,-1 5-8,-4 0 8,-1-5-20,0 0-4,1-4 0,4-1-1,-4-9-39,-1 0-8,11 0-2,-10 14 0,-1-4-103,0-1-21,1-13-4,10 4-1,0 0-49,-6 0-9</inkml:trace>
          <inkml:trace contextRef="#ctx0" brushRef="#br0" timeOffset="4787.8953">5807-182 1731,'0'0'76,"0"0"17,0 0-74,0 0-19,0 0 0,0 0 0,0 0 208,-6 0 37,-4 0 8,5 0 2,-6 10-153,6-1-30,-1 1-7,1-5-1,-6 4 12,6 0 3,-6 6 0,6-1 0,0 0-53,-1 0-10,1 0-3,5 1 0,5 4-13,1-5 0,-1 0 8,6 5-8,-1 0 0,6 0 0,0-5 0,0 0 0,5 0-9,-5-4 9,0 4 0,6 0-9,4-4 9,1-1 0,0-4 0,-6-5 0,0 5-32,0-5-2,6-5 0,-6 0-892,6 0-178</inkml:trace>
          <inkml:trace contextRef="#ctx0" brushRef="#br0" timeOffset="5681.7204">6392-21 2001,'0'0'88,"0"0"20,6 0-87,-6 0-21,0 0 0,0 0 0,0 0 122,0 0 20,10-4 4,6 4 1,-5-5-68,0 0-14,-1 5-2,6-9-1,0 9-40,0-5-8,-5 0-2,5 0 0,0 5-12,-6 0-8,6-4 8,-5 8-13,0-4-132,-11 0-27,0 0-4</inkml:trace>
          <inkml:trace contextRef="#ctx0" brushRef="#br0" timeOffset="5910.6636">6515 74 1764,'0'0'78,"0"0"16,0 0-75,0 0-19,0 0 0,0 0 0,0 0 149,10 0 27,6-5 4,-5 0 2,5 10-86,-5-5-16,5-5-4,0 10-1,-6 0-18,1 0-3,-1-10-1,6 0 0,6 0-93,-6 5-20,0 5-3,-6 0-1,1-5-107,0 0-21,-1-5-5,6 5-783</inkml:trace>
          <inkml:trace contextRef="#ctx0" brushRef="#br0" timeOffset="6164.9747">6988-394 1936,'6'14'86,"-6"-14"18,0 0-84,0 0-20,0 0 0,0 0 0,0 0 142,0 0 24,0 0 5,0 0 1,0 0-73,0 0-15,0 9-2,0 1-1,0 4-41,0 5-8,0 0-1,0 0-1,0 4-20,0-4-10,0 5 10,0 4-10,0 1 0,0-1 0,0-9 0,5 5 0,0-10 0,1 0-13,-6-14 2,5 14 1,0 5 0,1-5 0,4-9 0,1 9 0,-6 0 10,6 1-12,0-11 12,-1-4-12,1-4 12,5-1 0,-5-5-9,5 6 9,-6-1 0,1 0 0,-1-4 0,6-1 0,-10 1 0,4-5 0,1-10-9,5 10 9,0 9-108,-5 0-19,-1 1-3,-10 4-1010</inkml:trace>
          <inkml:trace contextRef="#ctx0" brushRef="#br0" timeOffset="6582.394">7164-333 1886,'-11'19'84,"11"-14"16,0-5-80,0 0-20,0 0 0,0 9 0,0-9 135,0 0 22,0 0 5,6 14 1,-1 5-51,-5 0-9,5 0-3,-5-9 0,0-10-35,6 14-7,4 19-2,-4 0 0,-1-19-32,0 10-8,1 14 0,-1-10-1,-5-14-15,5 5 0,6 0 0,-11 5 0,5-5-12,1 0-8,-1-10-1,6 1-1,-11-10-139,0 0-28,5 9-6</inkml:trace>
          <inkml:trace contextRef="#ctx0" brushRef="#br0" timeOffset="6821.3891">7404-413 1152,'5'19'102,"-5"-19"-82,0 0-20,0 0 0,0 0 215,0 0 38,0 0 8,0 0 2,0 18-101,0-3-20,-5-6-4,5-9-1,-6 10-60,1 4-12,10 5-2,1 0-1,-1 4-30,0 1-5,6 0-2,0-1 0,-6 1-9,11-10-1,-5-4-1,-1 4 0,-5-5 2,1 1 0,-6-10 0,16 9 0,5 10-3,-10-9 0,5-15 0,-6 5 0,6 5-13,-5-5 0,0-5 8,-1-5-8,-4 1-16,4-1-5,1-4-2,-6 0 0,6 0-132,-6 4-26,-5 10-6,5-14-951</inkml:trace>
          <inkml:trace contextRef="#ctx0" brushRef="#br0" timeOffset="6999.4158">7558-480 633,'0'0'56,"0"0"-44,0 0-12,-5 10 0,5-10 368,-6 9 71,1 5 14,5 1 3,0 4-231,0 0-46,0 4-10,5-9-1,1 1-97,-1 3-19,0 16-4,1-1-1,-1 0-23,0-5-4,1 5 0,4 5-1,1 5-19,-6-5 0,1-5 0,4-5 0,1 1-113,-1-1-27,1 0-4,-6-9-1096</inkml:trace>
        </inkml:traceGroup>
      </inkml:traceGroup>
      <inkml:traceGroup>
        <inkml:annotationXML>
          <emma:emma xmlns:emma="http://www.w3.org/2003/04/emma" version="1.0">
            <emma:interpretation id="{532D1349-54EC-46B1-AD8C-5E0520DEA947}" emma:medium="tactile" emma:mode="ink">
              <msink:context xmlns:msink="http://schemas.microsoft.com/ink/2010/main" type="line" rotatedBoundingBox="20825,16570 22968,16357 23022,16901 20879,17114"/>
            </emma:interpretation>
          </emma:emma>
        </inkml:annotationXML>
        <inkml:traceGroup>
          <inkml:annotationXML>
            <emma:emma xmlns:emma="http://www.w3.org/2003/04/emma" version="1.0">
              <emma:interpretation id="{6E8FEBF7-6741-4BF4-8736-BD199CA0968F}" emma:medium="tactile" emma:mode="ink">
                <msink:context xmlns:msink="http://schemas.microsoft.com/ink/2010/main" type="inkWord" rotatedBoundingBox="20825,16570 22968,16357 23022,16901 20879,17114"/>
              </emma:interpretation>
              <emma:one-of disjunction-type="recognition" id="oneOf2">
                <emma:interpretation id="interp10" emma:lang="en-AU" emma:confidence="0">
                  <emma:literal>X=2</emma:literal>
                </emma:interpretation>
                <emma:interpretation id="interp11" emma:lang="en-AU" emma:confidence="0">
                  <emma:literal>x. 2</emma:literal>
                </emma:interpretation>
                <emma:interpretation id="interp12" emma:lang="en-AU" emma:confidence="0">
                  <emma:literal>x=2</emma:literal>
                </emma:interpretation>
                <emma:interpretation id="interp13" emma:lang="en-AU" emma:confidence="0">
                  <emma:literal>sc=2</emma:literal>
                </emma:interpretation>
                <emma:interpretation id="interp14" emma:lang="en-AU" emma:confidence="0">
                  <emma:literal>K=2</emma:literal>
                </emma:interpretation>
              </emma:one-of>
            </emma:emma>
          </inkml:annotationXML>
          <inkml:trace contextRef="#ctx0" brushRef="#br0" timeOffset="7407.5927">5557 968 1728,'0'0'153,"0"0"-122,0 0-31,5-5 0,6 1 154,-6-1 25,6 0 5,-1 1 0,6 4-90,0 0-18,-5-5-4,5 5-1,0 5-6,0-5-1,5 0 0,0 9 0,-5-4-13,6-1-3,-6 1-1,-1 5 0,-4-1-24,0 1-5,-6-1-1,6 5 0,-6 0-17,0 1 10,6-1-10,-6 5 8,-5 0-8,0 0 0,-5-1 0,5 6-11,-5-5 11,-1 0 0,1 0 0,0 0 0,-1 0-16,1-5 0,0 5-1,-6-10 0,6 1-25,-6-5-5,-5-5-1,11 0 0,5 0-35,-11-5-7,1 0-2,4-4 0,1-1-124,0-4-26</inkml:trace>
          <inkml:trace contextRef="#ctx0" brushRef="#br0" timeOffset="7674.5486">6062 911 345,'0'0'31,"0"0"-31,0 0 0,0 0 0,0 0 416,0 0 76,0 0 16,0 0 4,0 0-299,0 0-59,0 0-12,0 0-2,-10 5-19,-1 0-3,-5 4-1,0-4 0,5 0-101,1 4-16,-6 5-11,5 1 2,1-1 9,-6 0 12,10 5-2,1 0-1,0 0-9,5 0-16,0 0 4,0 4 1,5-4 11,6 5-12,-6 0 12,6 4-12,4-4 12,1-5-12,0-1 12,6 1-12,-1-4 12,-5-6-12,5 0 12,6-4-12,-6 0-6,0-5-2,1-5 0,4 0 0,-10-4-32,0 0-8,6-1 0,-6-4-1,0 0-159,-6 0-31</inkml:trace>
          <inkml:trace contextRef="#ctx0" brushRef="#br0" timeOffset="7995.1726">6398 1011 979,'0'0'43,"0"0"9,0 0-41,0 0-11,0 0 0,0 0 0,0 0 315,0 0 61,10 4 12,6-4 2,-5 0-221,0 5-44,-1-10-9,1 5-1,5 0-53,0 0-10,-6 0-3,1-4 0,5-1-9,-5 0-1,-1 5-1,6-4 0,-5-1-82,0 5-16,-11 0-3,0 0-1,0 0-76,0 0-15,10 0-3,-10 0-963</inkml:trace>
          <inkml:trace contextRef="#ctx0" brushRef="#br0" timeOffset="8220.4617">6493 1110 2026,'0'0'90,"0"0"18,0 0-86,0 0-22,6 5 0,-6-5 0,0 0 116,5 5 20,-5-5 3,16 4 1,0-4-35,0 0-6,0-4-2,0 4 0,0-5-77,0 0-20,-5 5 0,-1-9 0,1 4-99,5-5-23,5 6-5,0-1-1</inkml:trace>
          <inkml:trace contextRef="#ctx0" brushRef="#br0" timeOffset="8977.8904">7106 708 1497,'0'0'133,"0"0"-106,0 0-27,0 0 0,0 0 172,0 0 28,0 0 7,0 0 1,5-5-65,6 0-13,5 1-2,-6 4-1,1 0-59,-1 0-12,6 0-3,0 4 0,0 1-23,6 5-5,-6 4-1,0-5 0,0 6-16,0-1-8,-1 5 8,1-5-8,0 5 8,0 0-8,-10 4 0,4-4 8,-4 5-34,-1-5-7,0 5-2,1-1 0,-6-4 35,-6 0 0,1 0 0,0-5 0,-1 5-96,1-5-12,0-4-2,-6-1-1,0-4 47,6 0 10,-11-1 2,5 1 0,1-10 32,-1 5 8,1-9 0,-1 4 1,0-4 27,1 4 6,4-9 1,1 4 0,0 1 29,-1 4 5,6 5 2,-5-9 0,5 9-3,0 0-1,5-10 0,1 1 0,4 4-9,6 5-2,-5 0 0,10 0 0,0 0-20,6 0-4,0 5 0,5-1-1,-6 1-36,1 0-7,-1-5-2,6 5 0,0-1 39,0-4 8,0 5 2,0-5 0,0 0-139,-5 0-28,-1 0-6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28:51.42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3B6BF80-056F-4495-8201-B04439DE4AEC}" emma:medium="tactile" emma:mode="ink">
          <msink:context xmlns:msink="http://schemas.microsoft.com/ink/2010/main" type="writingRegion" rotatedBoundingBox="21103,17721 23308,17382 23415,18072 21210,18412"/>
        </emma:interpretation>
      </emma:emma>
    </inkml:annotationXML>
    <inkml:traceGroup>
      <inkml:annotationXML>
        <emma:emma xmlns:emma="http://www.w3.org/2003/04/emma" version="1.0">
          <emma:interpretation id="{5D92A1B0-22A1-4823-A599-D64D6610B8AD}" emma:medium="tactile" emma:mode="ink">
            <msink:context xmlns:msink="http://schemas.microsoft.com/ink/2010/main" type="paragraph" rotatedBoundingBox="21103,17721 23308,17382 23415,18072 21210,184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84C64F-3EA8-41EE-B39E-A73C7A76F852}" emma:medium="tactile" emma:mode="ink">
              <msink:context xmlns:msink="http://schemas.microsoft.com/ink/2010/main" type="line" rotatedBoundingBox="21103,17721 23308,17382 23415,18072 21210,18412"/>
            </emma:interpretation>
          </emma:emma>
        </inkml:annotationXML>
        <inkml:traceGroup>
          <inkml:annotationXML>
            <emma:emma xmlns:emma="http://www.w3.org/2003/04/emma" version="1.0">
              <emma:interpretation id="{40640B5A-9F84-4716-BC98-AC8725C97E19}" emma:medium="tactile" emma:mode="ink">
                <msink:context xmlns:msink="http://schemas.microsoft.com/ink/2010/main" type="inkWord" rotatedBoundingBox="21103,17721 23308,17382 23415,18072 21210,18412"/>
              </emma:interpretation>
              <emma:one-of disjunction-type="recognition" id="oneOf0">
                <emma:interpretation id="interp0" emma:lang="en-AU" emma:confidence="0">
                  <emma:literal>5-7</emma:literal>
                </emma:interpretation>
                <emma:interpretation id="interp1" emma:lang="en-AU" emma:confidence="0">
                  <emma:literal>5.7</emma:literal>
                </emma:interpretation>
                <emma:interpretation id="interp2" emma:lang="en-AU" emma:confidence="0">
                  <emma:literal>¥ _ 7</emma:literal>
                </emma:interpretation>
                <emma:interpretation id="interp3" emma:lang="en-AU" emma:confidence="0">
                  <emma:literal>¥ 7 t</emma:literal>
                </emma:interpretation>
                <emma:interpretation id="interp4" emma:lang="en-AU" emma:confidence="0">
                  <emma:literal>yo-I</emma:literal>
                </emma:interpretation>
              </emma:one-of>
            </emma:emma>
          </inkml:annotationXML>
          <inkml:trace contextRef="#ctx0" brushRef="#br0">-2-8 896,'0'0'102,"0"0"-30,11 5-7,0-5 51,-11 0 9,0 0 3,0 0 0,0 0-52,0 0-9,0 0-3,0 0 0,0 0 32,0 0 5,0 0 2,0 0 0,0 0-53,0 0-10,0 0-3,0 0 0,0 0-6,0 0-2,0 0 0,0 0 0,0 0-12,5 9-2,-5-9-1,5 15 0,1-1-14,-1-5 9,-5 5-9,0 5 8,-5-5-8,-1 1 0,6-1 0,6 5 8,-1-10-8,0 10 0,0-5 0,1 1 0,4-1 0,-4 0 0,4 0 0,-4-4 0,-6-10 0,10 14 0,-10-14 0,11 9-11,-11-9 3,0 0 0,0 0 0,0 0 0,0 0 0,0 0 0,16 0 0,-16 0 0,16-9 0,-5-5 0,-1-1 0,1 1 0,-11-5 8,0 5 0,0-5 0,5 0-8,-5 5-19,6 0-3,-6 0-1,0-5 0,0 5 50,0-1 9,0 6 3,-6-1 0,6 1-31,0 0 0,-5 4 0,5 0 0,0 0 0,0 5 0,0 0 0,0 0 0,0 0 0,0 0 0,0 0 0,0 0 0,0 0 0,0 0 0,0 0 0,0 0 0,0 0-8,0 0 8,0 0 0,0 0 0,0 0-9,0 0 9,0 0 0,0 0-9,5 10 9,-5-10 0,11 14 0,-6-5 8,1 6-27,-1-6-5,0 5 0,0 0-1,1 1 25,-1-6 0,0 10 0,1-5 0,-1 0 15,0 5 8,1-4 1,-1-1 1,0 0-40,1 5-8,-1-5-1,0 0-1,-5 0 40,6 1 8,-1-1 1,0 5 1,-5-5-17,6 0-8,-1-4 8,0 4-8,-5-5 12,0 5-4,0 1 0,0-1 0,0 0 8,0-4 2,-5 4 0,5 0 0,-5-5 2,-1 6 0,1-1 0,-6 0 0,6 0-2,-6-4 0,1-1 0,-6 1 0,0-1-1,0-4 0,0 4 0,0-4 0,-5 0-3,5-5-1,0 0 0,5 0 0,-5 0-13,-5-5 0,5 5-12,0-5 12,11 0-39,-6 1-1,-5-1 0,11 0 0,-1 1-51,6 4-10,0-10-3</inkml:trace>
          <inkml:trace contextRef="#ctx0" brushRef="#br0" timeOffset="643.977">515 120 864,'0'0'76,"0"0"-60,0 0-16,0 0 0,0 0 201,0 0 38,0 0 7,0 0 2,0 0-96,0 0-20,10-5-3,-4-4-1,4 4-39,1 0-8,-6 0-1,6-4-1,-1 4-36,1-4-7,5 4-2,0-4 0,0-1-22,5 5-4,-5 1 0,0-1-8,-5-4 0,0-1 0,4 5 0,1-4 0,6 4-116,-12 0-28,1 1-4</inkml:trace>
          <inkml:trace contextRef="#ctx0" brushRef="#br0" timeOffset="859.1072">584 205 2188,'0'0'97,"0"0"20,0 0-93,0 0-24,0 0 0,0 0 0,0 0 128,0 0 20,0 0 5,21 0 1,-5 0-63,5-5-13,1 1-2,-6-1-1,5 0-40,0 0-8,-5-4-2,5 4 0,6 0-25,-6-4 0,6 0-14,-6 4-902,1-5-180</inkml:trace>
          <inkml:trace contextRef="#ctx0" brushRef="#br0" timeOffset="3834.8672">1244 177 2170,'0'0'96,"0"0"20,0 0-92,0 0-24,0 0 0,0 0 0,0 0 100,0 0 15,0 0 3,10 4 1,6 1-59,-5-5-11,0 0-2,-1 0-1,1-5-18,0 5-3,5-4-1,-6-1 0,6 5-16,0-5-8,0 0 8,5 1-8,-5-1-10,0 0-7,6 5-2,-6-4-818,0-1-164</inkml:trace>
          <inkml:trace contextRef="#ctx0" brushRef="#br0" timeOffset="4366.6004">1654-126 1440,'0'0'128,"0"0"-103,0 0-25,0 0 0,0 0 224,0 0 39,0 0 8,16 0 1,0-5-151,0 5-30,0 0-7,-1-5 0,1 1-35,0-1-6,0 5-2,0-5 0,0 0-14,6 1-3,-6-1-1,0 5 0,-6 0-7,6 0 0,0-5-1,-5 1 0,-1-1-6,6 5-1,-5-5 0,0 0 0,-11 5-8,0 0 0,0 0 9,10 5-9,-4-5 10,-6 0-2,0 0-8,0 0 12,0 10-4,5-1-8,-5 0 11,0 6-11,5-1 11,-10 5-11,0-5 10,5 5-10,0 0 0,-6 0 0,6 4 0,0 6 0,-5-1 0,5 5-13,-5-4 1,5 4 0,0 0-14,0-5-2,0 5-1,0-4 0,0-6-25,5 1-5,-5 0-1,0-5 0,0-5-110,5 0-22,-5 0-5</inkml:trace>
          <inkml:trace contextRef="#ctx0" brushRef="#br0" timeOffset="4573.8353">1813 91 1497,'0'0'133,"0"0"-106,0 0-27,0 0 0,11-4 208,0-1 36,-1-4 7,1 4 1,5-5-101,-5 6-21,-1-6-4,1 1-1,5 4-45,-6 0-10,6 1-2,0-1 0,-5 0-32,5 0-6,0 1-2,0-1 0,0 0-20,0 0-8,0 1 0,0-1 0,0 0-19,0 0-9,0 1-3,0 4-901,-6-5-181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1:56.65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23FEDAB-0136-4721-A682-9440F5B55463}" emma:medium="tactile" emma:mode="ink">
          <msink:context xmlns:msink="http://schemas.microsoft.com/ink/2010/main" type="writingRegion" rotatedBoundingBox="821,4512 6709,4497 6711,5532 824,5548"/>
        </emma:interpretation>
      </emma:emma>
    </inkml:annotationXML>
    <inkml:traceGroup>
      <inkml:annotationXML>
        <emma:emma xmlns:emma="http://www.w3.org/2003/04/emma" version="1.0">
          <emma:interpretation id="{EFFAB3AB-51D7-49B8-9F70-EEFD4235528C}" emma:medium="tactile" emma:mode="ink">
            <msink:context xmlns:msink="http://schemas.microsoft.com/ink/2010/main" type="paragraph" rotatedBoundingBox="821,4512 6709,4497 6711,5532 824,55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AD81B4-27CC-4882-B999-48FB5208C6B5}" emma:medium="tactile" emma:mode="ink">
              <msink:context xmlns:msink="http://schemas.microsoft.com/ink/2010/main" type="line" rotatedBoundingBox="821,4512 6709,4497 6711,5532 824,5548"/>
            </emma:interpretation>
          </emma:emma>
        </inkml:annotationXML>
        <inkml:traceGroup>
          <inkml:annotationXML>
            <emma:emma xmlns:emma="http://www.w3.org/2003/04/emma" version="1.0">
              <emma:interpretation id="{B69495A2-1284-48A3-BD2D-9EA88C488D7C}" emma:medium="tactile" emma:mode="ink">
                <msink:context xmlns:msink="http://schemas.microsoft.com/ink/2010/main" type="inkWord" rotatedBoundingBox="821,4620 1317,4619 1319,5324 823,5326"/>
              </emma:interpretation>
              <emma:one-of disjunction-type="recognition" id="oneOf0">
                <emma:interpretation id="interp0" emma:lang="en-AU" emma:confidence="0">
                  <emma:literal>a)</emma:literal>
                </emma:interpretation>
                <emma:interpretation id="interp1" emma:lang="en-AU" emma:confidence="0">
                  <emma:literal>a</emma:literal>
                </emma:interpretation>
                <emma:interpretation id="interp2" emma:lang="en-AU" emma:confidence="0">
                  <emma:literal>as</emma:literal>
                </emma:interpretation>
                <emma:interpretation id="interp3" emma:lang="en-AU" emma:confidence="0">
                  <emma:literal>an)</emma:literal>
                </emma:interpretation>
                <emma:interpretation id="interp4" emma:lang="en-AU" emma:confidence="0">
                  <emma:literal>a))</emma:literal>
                </emma:interpretation>
              </emma:one-of>
            </emma:emma>
          </inkml:annotationXML>
          <inkml:trace contextRef="#ctx0" brushRef="#br0">-133 251 1677,'0'0'36,"0"0"8,-11-14 2,11 14 2,-5-10-38,-6 6-10,1-6 0,-1 1 0,-5 4 113,5 0 21,11 5 4,-10-5 1,10 5-73,-6 0-14,-10 5-4,0 0 0,11 0-22,-11-1-5,6 6-1,-1-1 0,6 5-20,-1 1 8,1 4-8,5 0 0,-11 4 0,6 1 0,5-1 0,0 1 0,5-10 0,-5 5 0,0-9 0,11 4-8,-11-5 8,5 1 0,6 4 0,0-9 0,-1-1 0,6-8 0,-16 4 0,0-5 0,0 5 0,21-5 0,-15 1 0,4-6 0,1-9 8,0 0-8,5 0 8,-11 5-8,6 0 0,-6 0 0,0-5 0,6 5 0,-6-1 0,6 6 0,-11 0 0,0 9-12,0 0 12,0 0 0,0 0 0,0 0 8,0 0-8,0 0 0,11 4 0,-1 10 0,-5 1 0,6 4 0,-6 4 0,1 1 0,-1 0-15,6-6 3,-11-3 0,10 4 0,-4-5-48,4 5-8,-10-10-3,6 1-916</inkml:trace>
          <inkml:trace contextRef="#ctx0" brushRef="#br0" timeOffset="232.9317">0 0 1533,'0'0'68,"0"0"14,0 0-66,0 0-16,11 5 0,10 0 0,-16-1 128,6 1 21,5 5 5,-6-1 1,1 0-41,0 6-8,-1-1-2,6 0 0,0 5-42,-10 5-9,4-1-1,-4 6-1,-1-1 1,-5 5 1,0-4 0,-5 8 0,5 1-26,-6 0-6,1 5-1,-6-1 0,1-4-20,4 0-16,-10-5 2,6-4 1,4 4-127,1-10-26,-6 1-5,6-10-930</inkml:trace>
        </inkml:traceGroup>
        <inkml:traceGroup>
          <inkml:annotationXML>
            <emma:emma xmlns:emma="http://www.w3.org/2003/04/emma" version="1.0">
              <emma:interpretation id="{8F562F45-E3C6-41D5-A530-4634684438AA}" emma:medium="tactile" emma:mode="ink">
                <msink:context xmlns:msink="http://schemas.microsoft.com/ink/2010/main" type="inkWord" rotatedBoundingBox="1816,4636 2722,4633 2724,5308 1818,5311"/>
              </emma:interpretation>
              <emma:one-of disjunction-type="recognition" id="oneOf1">
                <emma:interpretation id="interp5" emma:lang="en-AU" emma:confidence="0">
                  <emma:literal>Let</emma:literal>
                </emma:interpretation>
                <emma:interpretation id="interp6" emma:lang="en-AU" emma:confidence="0">
                  <emma:literal>let</emma:literal>
                </emma:interpretation>
                <emma:interpretation id="interp7" emma:lang="en-AU" emma:confidence="0">
                  <emma:literal>bet</emma:literal>
                </emma:interpretation>
                <emma:interpretation id="interp8" emma:lang="en-AU" emma:confidence="0">
                  <emma:literal>wet</emma:literal>
                </emma:interpretation>
                <emma:interpretation id="interp9" emma:lang="en-AU" emma:confidence="0">
                  <emma:literal>Get</emma:literal>
                </emma:interpretation>
              </emma:one-of>
            </emma:emma>
          </inkml:annotationXML>
          <inkml:trace contextRef="#ctx0" brushRef="#br0" timeOffset="709.6711">681 123 633,'0'0'56,"0"0"-44,0 0-12,0 0 0,0 0 335,0 0 65,0 0 12,0 0 4,0 0-236,11 14-46,-11 1-10,0-1-1,0 5-65,0 4-13,0 6-2,0-1-1,-5 1-19,-1 4-4,6 4-1,0 1 0,0-5-18,-10 5 8,10-5-8,0 5 0,0-9 0,0-1 0,-6-4 0,6-1 0,0-8-12,0-1-2,0 0-1,0-14 0,0 0-1,0 0 0,0 0 0,0 0 0,0 0 7,0 0 1,0 0 0,0 0 0,0-14 8,0 4 0,0 1 0,0 9 0,0 0 12,6-10-3,4 1 0,1 4 0,-6 0-9,17 1 0,-17-1 0,5 0 8,12 1-8,-12 4 0,6 0 0,0 0 0,-5 0-21,5 0-7,5 4 0,-10-4-754,5 0-150</inkml:trace>
          <inkml:trace contextRef="#ctx0" brushRef="#br0" timeOffset="1159.0401">990 450 1267,'0'0'112,"0"0"-89,0 0-23,0 0 0,16 0 195,-5-5 34,-1 5 7,1-5 2,5 0-91,-6 5-19,6-4-3,-16-1-1,11-9-47,5 4-9,-5 1-3,-1-1 0,-4 1-26,4-1-6,1 1-1,5-5 0,-16 9-18,5-4-4,1-1-1,-1-4 0,-5 5-9,5-1 0,-10-4 9,5 4-9,0 10 0,0 0 0,-5-4 0,-6-6 0,0 1-9,-5 4-7,0 5 0,6 0-1,-12 5-8,6 4-2,6 1 0,-6-1 0,5 5 7,1 1 0,4 3 1,-10 6 0,6 0 7,-1 4 0,11-9 1,-11 5 0,11-1 11,-5 1-10,5-5 10,5 5-10,-5-5 10,11 4 0,-11 1 0,11-10 8,-6 0-8,16-4 12,-15 4-4,10-5 0,-1-4-8,1 0 11,6-5-11,-1 0 12,-5 0-12,5 0 0,-5 0 0,0-10 0,0 1-148,-5-1-24,-6-4-6</inkml:trace>
          <inkml:trace contextRef="#ctx0" brushRef="#br0" timeOffset="1287.0393">1288 289 1969,'0'0'87,"0"0"18,0 0-84,0 0-21,0 0 0,0 0 0,0 0 148,16 0 26,-5-5 5,10 5 1,-5-5-63,-5 1-12,15-1-2,-15-5-1,15 6-41,-10-1-8,-5 5-1,16-5-1,-17-4-41,6 4-10,0 0 0,-5 1 0,5 4-92,-5-5-21,-11 5-4,10 0-1173</inkml:trace>
          <inkml:trace contextRef="#ctx0" brushRef="#br0" timeOffset="1487.0039">1448 14 1843,'0'0'164,"0"0"-132,0 0-32,0 0 0,5 15 179,-5-1 29,0 0 5,5 5 2,1 0-92,-1 9-19,-5 5-3,11 0-1,-11 5-73,5-5-15,0 5-4,1 0 0,4-5-85,1 5-18,5-5-3,-5 5-1139</inkml:trace>
        </inkml:traceGroup>
        <inkml:traceGroup>
          <inkml:annotationXML>
            <emma:emma xmlns:emma="http://www.w3.org/2003/04/emma" version="1.0">
              <emma:interpretation id="{770EFD57-9371-4C88-8783-E9ED9996A08C}" emma:medium="tactile" emma:mode="ink">
                <msink:context xmlns:msink="http://schemas.microsoft.com/ink/2010/main" type="inkWord" rotatedBoundingBox="3558,4505 6709,4497 6711,5532 3561,5540"/>
              </emma:interpretation>
              <emma:one-of disjunction-type="recognition" id="oneOf2">
                <emma:interpretation id="interp10" emma:lang="en-AU" emma:confidence="0">
                  <emma:literal>Do-Cray)</emma:literal>
                </emma:interpretation>
                <emma:interpretation id="interp11" emma:lang="en-AU" emma:confidence="0">
                  <emma:literal>De-Cray)</emma:literal>
                </emma:interpretation>
                <emma:interpretation id="interp12" emma:lang="en-AU" emma:confidence="0">
                  <emma:literal>Di-Cray)</emma:literal>
                </emma:interpretation>
                <emma:interpretation id="interp13" emma:lang="en-AU" emma:confidence="0">
                  <emma:literal>Du-Cray)</emma:literal>
                </emma:interpretation>
                <emma:interpretation id="interp14" emma:lang="en-AU" emma:confidence="0">
                  <emma:literal>Dr (79 g)</emma:literal>
                </emma:interpretation>
              </emma:one-of>
            </emma:emma>
          </inkml:annotationXML>
          <inkml:trace contextRef="#ctx0" brushRef="#br0" timeOffset="3763.919">3870 71 230,'0'0'10,"0"0"2,5-9-12,-5 9 0,0-10 0,0 1 0,0 9 378,0 0 73,0-10 14,-5 1 3,5 9-254,0 0-51,-6-10-11,6 10-1,-10-9-44,-1 9-9,11 0-2,-11 5 0,-5-1-40,16 1-9,-16 5-2,6 4 0,-1 5-37,6 0-8,-1 0 0,-4 4 0,10 6 0,-5-1 0,-1 5 0,6 0 0,6 5 0,-1-5 0,0 5 0,6-10 0,-1-4-25,6-5-8,0 5-2,0-5 0,0-5-116,0-5-23,6 5-5,-1-4-903</inkml:trace>
          <inkml:trace contextRef="#ctx0" brushRef="#br0" timeOffset="4038.9485">4045 190 691,'16'10'61,"-16"-10"-49,0 0-12,6 0 0,4 0 241,1 0 46,-6 5 9,6-5 1,-6 0-123,6 0-25,-6 0-5,6 0 0,-11 0-51,10 4-9,1 1-3,-6 0 0,-5-5-26,11 9-6,-6 1-1,-5-1 0,6 1-19,-6-1-4,0 1-1,0 4 0,-6 0-8,1 0-3,0 5 0,-6 0 0,6-5-13,-6 5 11,-5 0-11,11-5 10,-6-4-22,0-6-4,1 6 0,-1-5-1,6 4-37,5-9-7,0 0-2,0 0 0,0 0-129,0 0-25,0 0-6</inkml:trace>
          <inkml:trace contextRef="#ctx0" brushRef="#br0" timeOffset="4261.8783">4306 96 1764,'0'0'78,"0"0"16,0 0-75,0 0-19,0 0 0,0 0 0,0 0 129,0 0 23,-11 9 4,-5 1 0,6-1-76,-1 1-16,1 4-4,-6 0 0,5 0-9,0 0-3,6 5 0,5 0 0,-5-5-38,5 5-10,0-4 0,5 4 0,-5-10 0,5 5 0,1-4 0,4 4 0,-10-14 0,11 5 0,0-1 0,-1 1 0,6-10-43,-5 5-10,5 0-3,0 0 0,0-4-198,-6-1-40</inkml:trace>
          <inkml:trace contextRef="#ctx0" brushRef="#br0" timeOffset="4442.7144">4487 351 1782,'11'14'79,"-11"-14"16,0 0-76,-6 15-19,6-6 0,6 5 0,-6 1 144,0-1 26,-11-5 5,16 5 1,1 1-68,-1 8-12,0-4-4,-5 0 0,0 5-59,0-5-12,0 0-2,0 0-1,6-1-18,-6-8 0,0 4-11,0-9 11,-6 4-160,6-9-26,6 5-5</inkml:trace>
          <inkml:trace contextRef="#ctx0" brushRef="#br0" timeOffset="4929.3936">4833 233 2307,'0'0'51,"0"0"10,0 0 3,0 0 0,0 0-51,0 5-13,5 9 0,-5-5 0,11 1 94,-11 4 16,0 0 3,5 0 1,1-4-75,-1-1-15,6 1-4,-1-1 0,-4 1-12,4-6-8,-4 1 8,4 0-8,1 0 0,-1-5 0,-10 0 0,6 0-8,4-15 8,1 6 0,0 0 0,-6-6 0,0 6-12,1-5 0,4 4 0,-10-4 0,0 0 12,6 4-10,-6 10 10,0-9-10,0-5 10,5 4 0,-5 10 0,0 0 0,0 0 0,0 0 0,0 0 0,0 0 0,5-9 0,-5 9 0,0 0 0,0 0 0,6 14 0,4 5 0,-4-5-10,4 10 10,-4-1-9,-1 6 9,0 4 0,6-5-9,-11 1 9,5-1 0,6 5 0,-6 0 0,0 0 0,-5-4 0,6 4 0,-6-5 0,0 5 0,0-4 0,0-1 10,0 1-10,-6-6 30,6 1 0,0-5 0,-5 0 0,0-5 10,5 0 1,0-14 1,-11 10 0,1-1-11,10-9-3,0 0 0,-11 10 0,-5-6-1,5-4-1,6-4 0,-6-1 0,-5 0-18,0 0-8,6-4 8,-1-1-8,-5-4-29,5 0-11,1 0-3,-6 0 0,11-5-172,-6-5-34</inkml:trace>
          <inkml:trace contextRef="#ctx0" brushRef="#br0" timeOffset="5203.9066">5307-122 1497,'0'0'66,"5"0"14,-5 0-64,11 0-16,-1 0 0,-10 0 0,0 0 249,11 0 47,0 5 8,-1 4 3,6-4-159,0 0-31,-5 4-6,5 5-2,0 1-49,-6 4-9,6-5-3,-5 5 0,5 0-24,-5 0-4,-1 4-2,6 1 0,-10 0-10,4 4-8,-4-4 12,-1 9-12,-5 0 9,-5 5-9,-1 0 0,-4 9 9,-6-9-9,0 9-9,-11 0 9,6 1-13,-6-6-91,1 6-19,-6-1-3,0-5-1187</inkml:trace>
          <inkml:trace contextRef="#ctx0" brushRef="#br0" timeOffset="1810.9044">2454 133 1843,'0'0'164,"0"0"-132,0 0-32,0 0 0,0 0 161,0 0 26,0 0 5,0 14 0,-6 0-88,6 5-17,0 5-4,6-1-1,-6 10-54,10 1-10,-10 8-2,6-4-1,4-5-15,1-5 0,-6 6 8,11-1-8,-10-10-8,4 1-5,1 0-1,-6-10 0,6 5-134,-6-10-28,1 5-4,4-9-902</inkml:trace>
          <inkml:trace contextRef="#ctx0" brushRef="#br0" timeOffset="2116.1387">2406 81 1440,'0'0'128,"0"0"-103,0 0-25,0 0 0,0 0 172,16 0 30,-16 0 6,10 0 0,6 4-76,0-4-16,0 0-4,0 5 0,0 0-7,-5 4-1,10-4-1,-5 4 0,0-4-37,0 5-7,0-1-2,5 5 0,1-4-37,-6-1-8,10 1-2,-15 4 0,5 0-10,0 0 0,-5 5 0,4-5 0,-4 10 0,0-5 0,-11 5 0,0-1 0,0 6 0,0-6 0,-16 10 0,10-4 0,-9-1-22,4 5-3,-5-4-1,0-6 0,-5 1 5,5-5 1,0 5 0,0-5 0,0-1-19,0-3-3,5-6-1,-5 1 0,6-1-17,-1-4-4,-5 0-1,11-5-751,5 0-149</inkml:trace>
          <inkml:trace contextRef="#ctx0" brushRef="#br0" timeOffset="3054.4504">3023 303 1152,'6'0'102,"-1"-5"-82,-5 1-20,0 4 0,11 0 215,-1-5 38,-10 0 8,6 5 2,4-9-119,-4 4-24,9 5-5,-9 0-1,4-5-57,1 0-11,0 1-2,5-1-1,-16 5-27,5 0-6,6 0-1,10 0 0,-16 0-9,-5 0-9,6-5 9,-6 5-13,16 0-153,-16 0-30</inkml:trace>
          <inkml:trace contextRef="#ctx0" brushRef="#br0" timeOffset="3205.6965">3092 487 2336,'0'0'52,"0"0"10,0 0 2,0 0 1,6-9-52,4 0-13,6-6 0,6 6 0,-12-5 67,6 4 10,0 1 3,0-5 0,6-1-116,-6 1-22,5 5-5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8.82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A3F047F-5D2F-483A-B4B1-F64B9E349241}" emma:medium="tactile" emma:mode="ink">
          <msink:context xmlns:msink="http://schemas.microsoft.com/ink/2010/main" type="writingRegion" rotatedBoundingBox="9047,6646 9403,6646 9403,7063 9047,7063">
            <msink:destinationLink direction="with" ref="{A2D0A956-19DD-4309-B76F-A3F42F92B07A}"/>
          </msink:context>
        </emma:interpretation>
      </emma:emma>
    </inkml:annotationXML>
    <inkml:traceGroup>
      <inkml:annotationXML>
        <emma:emma xmlns:emma="http://www.w3.org/2003/04/emma" version="1.0">
          <emma:interpretation id="{EF1A2543-A3F7-489E-8185-0A76BE518432}" emma:medium="tactile" emma:mode="ink">
            <msink:context xmlns:msink="http://schemas.microsoft.com/ink/2010/main" type="paragraph" rotatedBoundingBox="9047,6646 9403,6646 9403,7063 9047,70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0833418-75FB-4EDC-8BD4-B70CF28D1B0B}" emma:medium="tactile" emma:mode="ink">
              <msink:context xmlns:msink="http://schemas.microsoft.com/ink/2010/main" type="line" rotatedBoundingBox="9047,6646 9403,6646 9403,7063 9047,7063"/>
            </emma:interpretation>
          </emma:emma>
        </inkml:annotationXML>
        <inkml:traceGroup>
          <inkml:annotationXML>
            <emma:emma xmlns:emma="http://www.w3.org/2003/04/emma" version="1.0">
              <emma:interpretation id="{2B66EA53-B6CA-4B8C-A16E-8E7C33A0B203}" emma:medium="tactile" emma:mode="ink">
                <msink:context xmlns:msink="http://schemas.microsoft.com/ink/2010/main" type="inkWord" rotatedBoundingBox="9047,6646 9403,6646 9403,7063 9047,7063">
                  <msink:destinationLink direction="from" ref="{0A7F932E-E963-4ED5-9C5C-700ACEF94783}"/>
                  <msink:destinationLink direction="to" ref="{0A7F932E-E963-4ED5-9C5C-700ACEF94783}"/>
                  <msink:destinationLink direction="with" ref="{6D38C4C3-0C70-4A77-A57D-16FD10500E81}"/>
                </msink:context>
              </emma:interpretation>
              <emma:one-of disjunction-type="recognition" id="oneOf0">
                <emma:interpretation id="interp0" emma:lang="en-AU" emma:confidence="0">
                  <emma:literal>U</emma:literal>
                </emma:interpretation>
                <emma:interpretation id="interp1" emma:lang="en-AU" emma:confidence="0">
                  <emma:literal>u</emma:literal>
                </emma:interpretation>
                <emma:interpretation id="interp2" emma:lang="en-AU" emma:confidence="0">
                  <emma:literal>"</emma:literal>
                </emma:interpretation>
                <emma:interpretation id="interp3" emma:lang="en-AU" emma:confidence="0">
                  <emma:literal>v</emma:literal>
                </emma:interpretation>
                <emma:interpretation id="interp4" emma:lang="en-AU" emma:confidence="0">
                  <emma:literal>4</emma:literal>
                </emma:interpretation>
              </emma:one-of>
            </emma:emma>
          </inkml:annotationXML>
          <inkml:trace contextRef="#ctx0" brushRef="#br0">2230 311 1497,'0'0'133,"0"0"-106,0 0-27,0 0 0,0 14 192,-6 1 32,1-6 8,5 5 0,-5 0-95,5 10-19,0-5-4,5 5-1,-5 4-59,0 0-12,0 1-2,5-6-1,-5 6-28,6-1-11,-1-4 8,6 0-8,-6-5 0,0-5-20,6 0 3,5 0 1,-5-9-191,-1 0-37</inkml:trace>
          <inkml:trace contextRef="#ctx0" brushRef="#br0" timeOffset="-217.2164">1974 415 1152,'0'0'51,"0"0"10,0 0-49,0 0-12,0 0 0,0 0 0,-5 0 346,5 0 66,-5-4 14,5 4 2,0 0-276,0 0-55,0 0-11,0 0-2,0 0-51,0 0-9,-6 14-3,-4 9 0,10-4-21,0 0 8,0 0-8,5-5 0,-5 5 0,5-5 0,1 1 0,4-1 0,-4 0 0,4 0 0,1-4-9,0 4 9,-1-9-22,6 4 0,-5-9 0,5 5 0,0 0-19,0-5-4,0-5-1,0 0 0,0 5-28,0-5-6,-6-4 0,6-1-706,-5 1-141</inkml:trace>
        </inkml:traceGroup>
      </inkml:traceGroup>
    </inkml:traceGroup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9.28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D0A956-19DD-4309-B76F-A3F42F92B07A}" emma:medium="tactile" emma:mode="ink">
          <msink:context xmlns:msink="http://schemas.microsoft.com/ink/2010/main" type="inkDrawing" rotatedBoundingBox="9840,5463 9982,7217 9707,7239 9565,5486" semanticType="verticalRange" shapeName="Other">
            <msink:sourceLink direction="with" ref="{CA3F047F-5D2F-483A-B4B1-F64B9E349241}"/>
          </msink:context>
        </emma:interpretation>
      </emma:emma>
    </inkml:annotationXML>
    <inkml:trace contextRef="#ctx0" brushRef="#br0">-1 31 2253,'0'0'100,"0"0"20,0 0-96,0 0-24,0 0 0,0 0 0,0-9 104,5-1 15,-5 10 3,0 0 1,11-4-68,0-1-14,-1 0-2,6 5-1,0 5-1,5-5 0,-5 9 0,0-4 0,-5 5-27,0 4-10,5 0 0,-6 5 9,6 0-9,0 0 0,-5 9 0,-1 1 0,6-1 0,-5 5 0,0 10 0,-1 4 0,1-4 0,0-1 0,-6 10 0,0 5 0,1-5-9,-1 5 9,-5-5-12,5 0 12,-5 5-8,6-5 8,-1 4 0,0 1 0,-5-5-31,6 0 1,-6-4 0,5 4 0,-5 0 30,5-5 15,-5-4-2,0-1 0,0 1-13,0-5 0,0-5 0,-5 0 0,5 0 0,-5-5 0,5-4 0,-6 0 0,1-1 0,0-4 0,-1 0 0,1 0 0,-6-5 54,1 1 8,-1-1 2,0-5 0,-5-4-52,6 4-12,-1-4 0,0-5 0,-4 5 0,-1-5 0,5 0 0,-5 0 0,11-5-100,-6 5-22,0 5-5,1 0-1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3.82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EA291C0-5231-4AEF-A9B7-20AD5829135A}" emma:medium="tactile" emma:mode="ink">
          <msink:context xmlns:msink="http://schemas.microsoft.com/ink/2010/main" type="writingRegion" rotatedBoundingBox="4784,5600 7082,7939 6315,8692 4017,6353"/>
        </emma:interpretation>
      </emma:emma>
    </inkml:annotationXML>
    <inkml:traceGroup>
      <inkml:annotationXML>
        <emma:emma xmlns:emma="http://www.w3.org/2003/04/emma" version="1.0">
          <emma:interpretation id="{D7D5CCED-B580-4E07-B932-FC6F82E65C67}" emma:medium="tactile" emma:mode="ink">
            <msink:context xmlns:msink="http://schemas.microsoft.com/ink/2010/main" type="paragraph" rotatedBoundingBox="4784,5600 7082,7939 6315,8692 4017,63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516FDF4-3099-4D04-9E5B-908E222DD15F}" emma:medium="tactile" emma:mode="ink">
              <msink:context xmlns:msink="http://schemas.microsoft.com/ink/2010/main" type="line" rotatedBoundingBox="4784,5600 7082,7939 6315,8692 4017,6353"/>
            </emma:interpretation>
          </emma:emma>
        </inkml:annotationXML>
        <inkml:traceGroup>
          <inkml:annotationXML>
            <emma:emma xmlns:emma="http://www.w3.org/2003/04/emma" version="1.0">
              <emma:interpretation id="{698B27FC-57FF-457A-8FE3-7D4FC5DBFC5C}" emma:medium="tactile" emma:mode="ink">
                <msink:context xmlns:msink="http://schemas.microsoft.com/ink/2010/main" type="inkWord" rotatedBoundingBox="4784,5600 7082,7939 6315,8692 4017,6353"/>
              </emma:interpretation>
              <emma:one-of disjunction-type="recognition" id="oneOf0">
                <emma:interpretation id="interp0" emma:lang="en-AU" emma:confidence="0">
                  <emma:literal>is</emma:literal>
                </emma:interpretation>
                <emma:interpretation id="interp1" emma:lang="en-AU" emma:confidence="0">
                  <emma:literal>is,</emma:literal>
                </emma:interpretation>
                <emma:interpretation id="interp2" emma:lang="en-AU" emma:confidence="0">
                  <emma:literal>is.</emma:literal>
                </emma:interpretation>
                <emma:interpretation id="interp3" emma:lang="en-AU" emma:confidence="0">
                  <emma:literal>is"</emma:literal>
                </emma:interpretation>
                <emma:interpretation id="interp4" emma:lang="en-AU" emma:confidence="0">
                  <emma:literal>no</emma:literal>
                </emma:interpretation>
              </emma:one-of>
            </emma:emma>
          </inkml:annotationXML>
          <inkml:trace contextRef="#ctx0" brushRef="#br0">3183 1422 2041,'0'0'44,"0"0"10,0 0 2,0 0 2,0 0-46,0 0-12,0 0 0,0 0 0,0 0 71,0 0 12,0 0 2,0 0 1,5-5-50,11-5-9,-5 1-3,10 4 0,-10-4-24,5-1 0,5 1 0,-5 4-11,-5-4 11,-1-1 0,1 5 0,0-4 0,-11 9-53,0 0-9,5-5-2,-5 5 0,0 0-25,0 0-6,0 0-1,0 0 0,0 0 0,0 0-1,-11 14 0,1-4 0,-1-1 51,0 1 10,-5-1 3,6 1 0,4-6 49,-4 6 11,10-10 1,-16 5 1,5-1 25,11-4 5,0 10 1,-16-5 0,6-1 1,10-4 1,-11 10 0,6-6 0,5-4-10,-6 15-1,1-6-1,5 1 0,-11 4-21,11-14-4,0 14-1,0-5 0,0-9-24,0 15 0,11-1 8,-11 0-8,5 0 38,1 0 6,-1 1 0,6-1 1,-6-5-21,6 1-4,-1-1 0,1 1-1,5-1-19,-6 1 0,1-6 0,0 6 0,-1-5 0,1 4 0,-6-4 0,1-1 0,-6-4 25,5 10 2,-5-10 0,5 9 0,-5-9-7,0 10 0,0-10-1,0 0 0,-5 9-1,0 1 0,-6-6 0,0 6 0,1-10-18,10 0 0,-11 5 0,0-1 0,1 1 0,-6-5-16,5 0 5,1-5 1,4 1-38,6 4-8,-10 0-2,10 0 0,0 0-144,0 0-29</inkml:trace>
          <inkml:trace contextRef="#ctx0" brushRef="#br0" timeOffset="724.9511">3689 1275 2199,'0'0'48,"0"0"11,0 0 1,0 0 2,0 0-50,0 0-12,0 0 0,0 0 0,5 0 76,6 5 13,-1-5 3,1 0 0,5 0-44,-5 0-9,10 0-2,-5 0 0,0 0-12,5 4-2,-5 1-1,0-5 0,5-5-22,-5 5 0,-5 5 0,10 0 8,-5 4 23,-5 1 5,5 4 0,0 5 1,-6 0-81,1 4-16,0 1-3,-1 4-1,1 6 64,-6 3 23,1-3-1,4 8 0,-10 1-35,6-1-7,-1 6-2,0-1 0,-5 5 22,11 0 0,-11 5 0,5 0 0,0 4 0,1 1 0,-6-6 0,5 1 0,-5 0 0,5-5 0,1-5 0,-6 5 0,0-9 0,5 0 0,-5-6 0,5 1 0,-5-5-9,0 0 9,0-4 0,0-1 0,0-4 0,-5 0 0,5-10 0,-5 5 0,-1-10 40,6 1 6,0-10 1,0 0 0,-16 9-24,6-4-5,-1 4-1,11-9 0,-21 0-17,5 0 0,-5 0 0,5 0 0,-6-9-48,6 9-12,0-5-4,-5 0-1152</inkml:trace>
          <inkml:trace contextRef="#ctx0" brushRef="#br0" timeOffset="12945.8514">4897 3589 1944,'0'0'86,"-5"-5"18,-1-5-84,-4 6-20,4-1 0,6 5 0,0 0 138,0 0 23,0 0 5,0 0 1,0 0-59,0 0-11,0 0-2,0 0-1,11-5-37,0 0-7,-1 1-2,6 4 0,-5 0-12,10 0-2,-5 0-1,11 4 0,-6-8-10,6 4-3,-1 0 0,1-5 0,-1 0-11,6 0-9,0 1 12,6-1-12,-12 0 0,6 1 0,-11-6 0,6 1 0,5-1-27,-5 5-9,-6-9-1,0 10-1,6-6-142,-11 1-29,-6 4-6,6 0-959</inkml:trace>
          <inkml:trace contextRef="#ctx0" brushRef="#br0" timeOffset="13216.5692">5461 3347 1792,'-21'0'80,"21"0"16,0 0-77,0 0-19,0 0 0,0 0 0,-11 0 148,11 0 27,0 0 5,0 0 0,0 0-65,0 0-14,0 0-2,0 0-1,0 0-33,0 0-6,16 0-2,5 5 0,1 0-7,-6-1-2,0 1 0,5 0 0,-5 0-10,0 4-2,5 1-1,-5-6 0,0 6-13,0-1-2,0 1-1,-5-1 0,5 1-11,-6-6-8,1 6 9,0-1-9,-1 1 8,-10-10-8,6 4 0,-6-4 9,0 0-9,10 5 0,-10-5 0,0 0 8,0 0-8,-5 14 0,0-4 0,-11 4 8,5-5-8,-5 1-16,-5 9 4,5-10 1,-11 1-97,1-1-19,-1-4-4,-5 9-1236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4:40:58.517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179B195-BCDB-410B-9E58-BF14FB5BABE3}" emma:medium="tactile" emma:mode="ink">
          <msink:context xmlns:msink="http://schemas.microsoft.com/ink/2010/main" type="inkDrawing" rotatedBoundingBox="22158,7955 24971,9431 24783,9789 21970,8312" semanticType="callout" shapeName="Other">
            <msink:sourceLink direction="with" ref="{6F128309-F764-4671-8268-DB6636B7AF10}"/>
          </msink:context>
        </emma:interpretation>
      </emma:emma>
    </inkml:annotationXML>
    <inkml:trace contextRef="#ctx0" brushRef="#br0">0 20 518,'0'0'46,"0"0"-37,0 0-9,0 0 0,0 0 149,0 0 28,0 0 6,0 0 1,0 0-60,0 0-11,0 0-2,0 0-1,0 0-33,0 0-6,0 0-2,0 0 0,9-4-16,-9 4-3,0 0-1,5-4 0,3-4-5,-8 8-2,0 0 0,0 0 0,9 0-18,0-4-3,-9 4-1,9 0 0,0 0-12,-5 0-8,-4 0 8,14 4-8,-5 0 0,0 0 0,4 0 0,-4 0 0,0 4 8,4-1-8,-4-3 8,0 4-8,-9-8 9,0 0-9,4 8 12,5 0-12,4 0 0,1 4 0,-1-4-12,0 0 3,1 0 9,-5-1 0,-9-7 0,13 8 0,-4 0 12,4 4-3,-4-4 0,4 4 0,1-4-9,-6 4 0,1-5 0,5 5 0,-1-4 0,0 0-9,-4 0 9,0 4-13,-4 0 13,8-1 0,-4 1 0,0 0 10,0-4-10,-1 0 0,1 0-12,0 4 12,4-4 0,-4-1 0,5 5 12,-1-4-4,0 0-8,1 0-11,-5 0 3,4 0 0,0 0 8,1-4 0,-1 4 0,5-1-8,-1 1 8,6 4 0,-10-4 0,5 0 0,-1 0 0,6 0 0,-1 0 0,-4 0 0,-1-1 0,1-3 11,0 4-3,0 0 0,-1-4-8,1 4-11,0 0 3,4 0 0,0-4 8,1 4 0,-6-4 0,6 3 0,-1 1 0,0-4 0,-9 4 0,5 0 0,0-4 0,0 4 0,-1 0 0,1 4 0,-5-4 0,5 3 0,-5-3 0,1 4 0,4-4 0,-5 0 0,0 0 0,5 4 0,0 0 0,0-1 0,-1 1 0,5 0 0,-4-8 0,4 8 0,1 0 0,3 0 0,-3-5 0,-1 5 12,-5 0-2,6-4-1,-1-4-9,-4 0 0,4 4 0,0 0 8,-4 0-8,4 3-16,0 1 4,0 0 1,1-4 11,-6 0 0,1 4 0,4 0 0,-4-1 0,-5-3 0,5 4 0,0 0 0,0-4 0,0 4 0,-1-4 0,1 0 0,0-1 0,-5-3 0,5 4 0,0 4 0,-1-4 0,1 0 0,-4 0 0,3 0 0,1 0 0,0 0 11,0-1-3,-1-3 0,-3 4-8,3 0 0,1 0 0,0 0 0,-5 0 0,1 0-11,3 0 3,1 0 0,-5-5 8,5 5 0,-4 4 0,3-4 0,-3-4 0,-5 4 0,4 0 0,-4-4 8,4 4-8,-4 0 0,0-4 0,0-1 0,-9-3 0,13 8 0,-4-4 0,-9-4 0,9 8 0,-9-8 0,9 8 0,4 0 0,-13-8 0,0 0 0,9 4 0,0 0 0,0 4 0,-5-4 0,-4-4 0,0 0 0,0 0 0,13 4 0,-4 4 0,-9-8 0,0 0 0,5 7 0,8-3 0,-13-4 0,5 12 0,-5-12 0,0 0 0,13 4 0,-9 4 0,-4-8 0,9 8 0,0 0 0,-9-8 0,9 8 0,0 0 0,-5-4 0,-4-4 0,9 8 0,0-1 0,0-3 0,-9-4 0,9 4 0,-9-4 0,9 8 0,-9-8 8,4 8-8,5 0 8,0 0-8,-5-4 0,5 0 0,-9-4 0,9 4-8,-9-4 8,4 8 0,5 0 0,0-4 0,-9-4 0,0 0 0,9 3 0,-4 1 0,-5-4 0,0 0 9,0 0-1,13 4-8,-13-4 0,9 4 0,-5 0 0,-4-4 0,0 0 0,0 0 0,0 0 0,9 0 0,-9 0 0,9 0 0,-9 0 0,0 0 0,4 8 0,-4-8 0,9 0 0,-9 0 0,9 0 0,-9 0 0,0 0 10,0 0-10,9 4 0,0-4 0,-9 0 0,0 0 0,0 0 0,0 0 0,9 4 0,-5 0 0,-4-4 0,0 0 0,9 4 0,-9-4 0,0 0 0,0 0 0,0 0 0,0 0 0,9 0-13,-9 0 5,0 0 8,0 0-13,0 0-42,0 0-8,0 0-1,0 0-1</inkml:trace>
    <inkml:trace contextRef="#ctx0" brushRef="#br0" timeOffset="1686.9929">1706 722 288,'0'0'25,"0"0"-25,0 0 0,0 0 0,0 0 289,0 0 53,0 0 10,0 0 3,0 0-160,0 0-32,0 0-7,0 0 0,0 0-72,0 0-13,0 0-3,0 0-1,0 0-28,4 12-6,-4 0-1,0-12 0,0 0-10,9 8-2,-5 4-1,5-4 0,-4 4-7,-1-1-2,5-3 0,-4 4 0,3 0-10,-3 0 0,4-4 0,-5 4 8,1-1-8,3 5 0,-3-4 0,4 4 8,-5-8-8,1 7 0,-1-3 0,1 0 0,-1-4 0,-4 4 0,4 0 0,1-4 0,-5 3 0,0-7 0,0-4 9,0 8-9,-5 4 8,5-4-8,-4-4 8,0 4-8,-5 0 9,0-8-9,0 4 12,0 0-12,0 0 11,-4 0-11,0 0 10,-1-4-10,5 0 9,-8 0-9,3 0 8,-4 0-8,10 0 0,-6 0 8,-4 0-8,5 0 0,4 0 0,0 0-11,-4 0 1,4 0 0,0 0-41,5 0-8,-1 3-1,1 5-688,-5-4-138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41.44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1CE36F4-60CC-4D81-8BF7-3ADC820443AC}" emma:medium="tactile" emma:mode="ink">
          <msink:context xmlns:msink="http://schemas.microsoft.com/ink/2010/main" type="writingRegion" rotatedBoundingBox="1399,7811 7037,8302 6769,11380 1131,10889"/>
        </emma:interpretation>
      </emma:emma>
    </inkml:annotationXML>
    <inkml:traceGroup>
      <inkml:annotationXML>
        <emma:emma xmlns:emma="http://www.w3.org/2003/04/emma" version="1.0">
          <emma:interpretation id="{110468D5-60BF-436C-A2BB-C6FBA035942D}" emma:medium="tactile" emma:mode="ink">
            <msink:context xmlns:msink="http://schemas.microsoft.com/ink/2010/main" type="paragraph" rotatedBoundingBox="1399,7811 7037,8302 6944,9373 1306,88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F8BD65-F6DB-4D46-A213-9F61418D60FE}" emma:medium="tactile" emma:mode="ink">
              <msink:context xmlns:msink="http://schemas.microsoft.com/ink/2010/main" type="inkBullet" rotatedBoundingBox="1354,8329 1856,8373 1846,8478 1345,8434"/>
            </emma:interpretation>
            <emma:one-of disjunction-type="recognition" id="oneOf0">
              <emma:interpretation id="interp0" emma:lang="en-AU" emma:confidence="0">
                <emma:literal>-</emma:literal>
              </emma:interpretation>
              <emma:interpretation id="interp1" emma:lang="en-AU" emma:confidence="0">
                <emma:literal>_</emma:literal>
              </emma:interpretation>
              <emma:interpretation id="interp2" emma:lang="en-AU" emma:confidence="0">
                <emma:literal>~</emma:literal>
              </emma:interpretation>
              <emma:interpretation id="interp3" emma:lang="en-AU" emma:confidence="0">
                <emma:literal>.</emma:literal>
              </emma:interpretation>
              <emma:interpretation id="interp4" emma:lang="en-AU" emma:confidence="0">
                <emma:literal>=</emma:literal>
              </emma:interpretation>
            </emma:one-of>
          </emma:emma>
        </inkml:annotationXML>
        <inkml:trace contextRef="#ctx0" brushRef="#br0">192 3816 1785,'0'0'159,"0"0"-127,0 0-32,0 0 0,5-10 146,-5 10 23,5-9 5,-5 9 1,11 0-37,5-5-7,0 0-2,5 5 0,6-9-103,-1 4-26,1 5 0,0 0 0,-1-5 56,1 5 7,-1-4 1,6 4 0,-10 0-64,10 0 0,-11 0-9,11-5 0,-11 5-17,6-5-3,-1 5-1,-10 0-864,6 0-173</inkml:trace>
      </inkml:traceGroup>
      <inkml:traceGroup>
        <inkml:annotationXML>
          <emma:emma xmlns:emma="http://www.w3.org/2003/04/emma" version="1.0">
            <emma:interpretation id="{98FC6373-3F7C-4B50-B8DE-BF03FAE0699F}" emma:medium="tactile" emma:mode="ink">
              <msink:context xmlns:msink="http://schemas.microsoft.com/ink/2010/main" type="line" rotatedBoundingBox="1846,7850 7037,8302 6944,9373 1753,8921"/>
            </emma:interpretation>
          </emma:emma>
        </inkml:annotationXML>
        <inkml:traceGroup>
          <inkml:annotationXML>
            <emma:emma xmlns:emma="http://www.w3.org/2003/04/emma" version="1.0">
              <emma:interpretation id="{EB244844-A1C5-4353-B48D-6397F6D68017}" emma:medium="tactile" emma:mode="ink">
                <msink:context xmlns:msink="http://schemas.microsoft.com/ink/2010/main" type="inkWord" rotatedBoundingBox="1846,7850 4659,8095 4566,9166 1753,8921"/>
              </emma:interpretation>
              <emma:one-of disjunction-type="recognition" id="oneOf1">
                <emma:interpretation id="interp5" emma:lang="en-AU" emma:confidence="0">
                  <emma:literal>1=15</emma:literal>
                </emma:interpretation>
                <emma:interpretation id="interp6" emma:lang="en-AU" emma:confidence="0">
                  <emma:literal>7=15</emma:literal>
                </emma:interpretation>
                <emma:interpretation id="interp7" emma:lang="en-AU" emma:confidence="0">
                  <emma:literal>2=15</emma:literal>
                </emma:interpretation>
                <emma:interpretation id="interp8" emma:lang="en-AU" emma:confidence="0">
                  <emma:literal>1=1)</emma:literal>
                </emma:interpretation>
                <emma:interpretation id="interp9" emma:lang="en-AU" emma:confidence="0">
                  <emma:literal>"="</emma:literal>
                </emma:interpretation>
              </emma:one-of>
            </emma:emma>
          </inkml:annotationXML>
          <inkml:trace contextRef="#ctx0" brushRef="#br0" timeOffset="2856.2821">2874 3574 1908,'0'0'84,"0"0"18,-10-4-82,-1-1-20,6-5 0,5 10 0,0 0 125,0 0 21,0 0 4,0 0 1,0 0-56,0 0-11,0 0-3,0 10 0,5-1-29,6 1-7,-1-5-1,6 4 0,6-9-44,-7 5 0,7 4 0,-1-9-10,11 0 50,-16 0 9,11 0 3,-1 0 0,1-5-32,-6 5-7,6 0-1,-11-4 0,5-1-24,0 0-4,-5 1-2,0-1 0,0 5-110,-5-5-21,5 0-5,-6 5-1,1-9-147,-6 9-30</inkml:trace>
          <inkml:trace contextRef="#ctx0" brushRef="#br0" timeOffset="3239.7785">3273 3456 691,'0'0'30,"0"0"7,0 0-29,0 0-8,0 0 0,0 0 0,0 0 283,0 0 55,0 0 11,0 0 3,0 0-185,0 0-37,0 0-7,0 0-2,11 5-47,0 0-10,-1 4-1,6 0-1,-5-4-12,0 5-2,10 4-1,-10-5 0,-1 1-11,1 4-3,5 0 0,-6 0 0,-4 1-17,4-1-4,6 5-1,-5-5 0,-6-5-23,-5-9-5,6 10-1,-1 4 0,0 0 49,-5-4 9,0-10 3,0 14 0,0-5-18,-5 5-3,-6-4-1,1-1 0,-6 6-33,5-6-6,-5-4-2,6 4 0,-6-4-19,5 0-4,-5-1-1,5 6-829,-5-5-167</inkml:trace>
          <inkml:trace contextRef="#ctx0" brushRef="#br0" timeOffset="251.7051">671 3494 1612,'0'0'144,"0"0"-116,0 0-28,0 0 0,0 0 130,0 0 20,10 5 4,6-1 1,6-4-44,-7 5-9,7 5-2,-6-1 0,5 0-17,0 1-4,11-1-1,-16 1 0,6 4-26,-1-4-6,0-1-1,0 0 0,-5 6-21,11-1-5,-16 0-1,5 0 0,0-4-7,-11-1-2,6 1 0,-6-1 0,-5-9-9,0 14 12,0 5-12,0-5 12,-11 1-12,6-6 0,0 5 0,-1-4-11,-10-1-38,6 1-8,-1-1-2</inkml:trace>
          <inkml:trace contextRef="#ctx0" brushRef="#br0" timeOffset="703.4201">1613 4227 979,'-6'-4'87,"6"4"-70,0-5-17,0 5 0,0 0 276,0 0 52,0 0 11,0 0 1,0 0-196,0 0-39,6 5-8,4-5-1,1 0-39,0-5-7,5 5-2,0 0 0,5-5-20,-10 0-4,5 5 0,-1-4-1,7 4-23,-6 0 0,-6 0 0,1-5 0,5 5-101,0 0-25,-5 0-5,-11 0-1</inkml:trace>
          <inkml:trace contextRef="#ctx0" brushRef="#br0" timeOffset="873.4006">1639 4393 2224,'0'0'49,"0"0"11,0 0 1,0 0 1,0 0-50,0 0-12,0 0 0,0 0 0,11 0 101,0-5 18,5 0 3,5 5 1,-5 0-54,0-4-10,5-6-3,-5 5 0,11-4-44,-1 4-12,-4 1 0,4-1-848,6 0-172</inkml:trace>
        </inkml:traceGroup>
        <inkml:traceGroup>
          <inkml:annotationXML>
            <emma:emma xmlns:emma="http://www.w3.org/2003/04/emma" version="1.0">
              <emma:interpretation id="{A21E6DD6-3AF0-40D6-9124-399E5A9197D2}" emma:medium="tactile" emma:mode="ink">
                <msink:context xmlns:msink="http://schemas.microsoft.com/ink/2010/main" type="inkWord" rotatedBoundingBox="5431,8338 7022,8477 6950,9297 5359,9159"/>
              </emma:interpretation>
              <emma:one-of disjunction-type="recognition" id="oneOf2">
                <emma:interpretation id="interp10" emma:lang="en-AU" emma:confidence="0">
                  <emma:literal>top</emma:literal>
                </emma:interpretation>
                <emma:interpretation id="interp11" emma:lang="en-AU" emma:confidence="0">
                  <emma:literal>tors</emma:literal>
                </emma:interpretation>
                <emma:interpretation id="interp12" emma:lang="en-AU" emma:confidence="0">
                  <emma:literal>toss</emma:literal>
                </emma:interpretation>
                <emma:interpretation id="interp13" emma:lang="en-AU" emma:confidence="0">
                  <emma:literal>tots</emma:literal>
                </emma:interpretation>
                <emma:interpretation id="interp14" emma:lang="en-AU" emma:confidence="0">
                  <emma:literal>70B</emma:literal>
                </emma:interpretation>
              </emma:one-of>
            </emma:emma>
          </inkml:annotationXML>
          <inkml:trace contextRef="#ctx0" brushRef="#br0" timeOffset="3508.705">4232 4336 2008,'-6'-9'89,"6"9"19,0-5-87,0 5-21,0 0 0,0 0 0,0 0 77,0 0 11,16 0 3,-5-5 0,5 5-28,0-5-6,5 1-1,0-1 0,1 0-20,-6-4-4,5 4 0,6 0-1,-6 5-31,0-4 0,0 4 0,-5-5 0,-5 0 0,5 5 0,-5-9 0,-11 9-1172</inkml:trace>
          <inkml:trace contextRef="#ctx0" brushRef="#br0" timeOffset="3717.5366">4269 4066 1094,'0'0'48,"0"0"11,0 0-47,0 0-12,0 0 0,0 0 0,0 0 294,0 10 57,0-10 11,-6 14 2,6-14-237,6 14-48,-6 5-10,10 0-1,-4 5-24,4-1-5,-4 6-1,4 4 0,-4 5-30,4-5-8,6 0 0,0 5 0,0 0-137,6-5-32,15 24-7,-5-15 0</inkml:trace>
          <inkml:trace contextRef="#ctx0" brushRef="#br0" timeOffset="4353.1217">4961 4170 403,'-6'-14'36,"1"10"-36,5-1 0,0 5 0,0 0 274,0 0 48,-11-10 10,11 10 1,0 0-121,0-4-24,-10-1-4,10 5-2,0 0-65,-11 0-13,11 0-2,0 0-1,-10 9-52,4-4-10,6 9-3,-5 0 0,5-4-26,0 9-10,0 0 0,5 4 9,6 1-9,-6 5 0,6-1 0,-1 0 0,1-4 0,5 0 0,-5-1 0,10-4 0,0-5-9,-5 1 9,0-6 0,0 0 0,0-4 0,0 0 0,-5-5 0,5 0 0,-6-5-28,6-4 0,-5-1 1,0 1 0,-1-5 51,-4-5 9,4 0 3,-4 0 0,-6-5-21,5 1-4,-5-1-1,0 0 0,-5 1 8,-1-1 2,-4 0 0,4 1 0,-10-1-4,0 5 0,0 0 0,0 0 0,-5 5-7,5 0-1,-5 0-8,5-1 12,-5 6-12,-1-1-8,6 6 8,-5 4-13,5 4-23,5 1-4,-10 0 0,11 4-1,-1 1-38,6 4-7,-6-4-2,6 4 0,5 0-124,0 5-24,5-5-6</inkml:trace>
          <inkml:trace contextRef="#ctx0" brushRef="#br0" timeOffset="4996.333">5482 3972 1209,'0'0'53,"0"0"12,0 0-52,0 0-13,0 0 0,0 0 0,0 19 238,0-5 45,6 0 9,-1 5 1,-5-5-173,0 10-34,16-5-7,-11 4-2,1 6-37,-1-6-7,0 1-1,1 5-1,4-6-11,-10 1-1,6 0-1,-6-1 0,5-4-30,-5-5-7,0 0-1,0-4 0,0-10 37,0 0 7,0 9 2,0-9 0,0 0-14,0 0-4,-11-4 0,-5-6 0,0-9-8,6 5 10,-1-10-10,0 1 10,1-1-10,-1 0 0,-5 1 0,6-6 8,4 1 12,1 0 3,0-1 0,5 1 0,0-1-23,0 6 0,5-1 0,-5 1 0,11-1 0,-6 5 0,5 0 0,1 5 0,5 0 56,-5-1 6,5 1 2,0 5 0,0 4-56,0 0-8,0 1 0,0 4-10,0 0 10,-6 4 12,1 6-2,-1-6-1,1 6-9,0-1 10,-6 1-10,0 4 10,1 0-10,-6 0 0,0 1 0,0 4 8,-6-5-16,1 0-4,0 5-1,-6-5 0,6-4-17,-6 4-3,6-5-1,-1-4 0,-4 4 2,5 1 0,5-10 0,0 0 0,0 0 0,-11 5 1,6 4 0,5-9 0,0 0 19,0 0 12,0 0-13,0 0 5,0 0 8,5 10-8,6-6 8,-1 1-8,6 0 8,-5-1 0,5 1 0,0-5 0,0 5 0,0 0 8,5-1-8,-5-4 11,0 10 8,0-5 1,0-1 1,-6 1 0,6 0 2,-10 4 0,-6-9 0,10 10 0,-4-1-2,-6-9 0,5 10 0,-10 4 0,-1-5-4,6 10-1,-10-5 0,-1 1 0,-5-1-8,5-5-8,-4 5 12,-7 1-12,-4-1 0,4-5 0,-10 5 0,6-4 0,-11 4-40,-1 0-3,-4 1 0,4-6 0,1-4 6,5-5 1,0 0 0,-5-5 0,5 5-148,0-5-28,11-4-7</inkml:trace>
        </inkml:traceGroup>
      </inkml:traceGroup>
    </inkml:traceGroup>
    <inkml:traceGroup>
      <inkml:annotationXML>
        <emma:emma xmlns:emma="http://www.w3.org/2003/04/emma" version="1.0">
          <emma:interpretation id="{55D99357-C6D6-4BFE-A109-A5B2FCAF3E28}" emma:medium="tactile" emma:mode="ink">
            <msink:context xmlns:msink="http://schemas.microsoft.com/ink/2010/main" type="paragraph" rotatedBoundingBox="1335,8687 4732,8622 4747,9403 1350,94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8CE8087-EA7A-40C0-ABD7-CF02E70CCF88}" emma:medium="tactile" emma:mode="ink">
              <msink:context xmlns:msink="http://schemas.microsoft.com/ink/2010/main" type="line" rotatedBoundingBox="1335,8687 4732,8622 4747,9403 1350,9468"/>
            </emma:interpretation>
          </emma:emma>
        </inkml:annotationXML>
        <inkml:traceGroup>
          <inkml:annotationXML>
            <emma:emma xmlns:emma="http://www.w3.org/2003/04/emma" version="1.0">
              <emma:interpretation id="{A26CB003-3A75-48B0-812E-463191F58F61}" emma:medium="tactile" emma:mode="ink">
                <msink:context xmlns:msink="http://schemas.microsoft.com/ink/2010/main" type="inkWord" rotatedBoundingBox="1335,8687 2201,8671 2216,9428 1350,9445"/>
              </emma:interpretation>
              <emma:one-of disjunction-type="recognition" id="oneOf3">
                <emma:interpretation id="interp15" emma:lang="en-AU" emma:confidence="0">
                  <emma:literal>AB</emma:literal>
                </emma:interpretation>
                <emma:interpretation id="interp16" emma:lang="en-AU" emma:confidence="0">
                  <emma:literal>AD</emma:literal>
                </emma:interpretation>
                <emma:interpretation id="interp17" emma:lang="en-AU" emma:confidence="0">
                  <emma:literal>ABT</emma:literal>
                </emma:interpretation>
                <emma:interpretation id="interp18" emma:lang="en-AU" emma:confidence="0">
                  <emma:literal>ABC</emma:literal>
                </emma:interpretation>
                <emma:interpretation id="interp19" emma:lang="en-AU" emma:confidence="0">
                  <emma:literal>ABs</emma:literal>
                </emma:interpretation>
              </emma:one-of>
            </emma:emma>
          </inkml:annotationXML>
          <inkml:trace contextRef="#ctx0" brushRef="#br0" timeOffset="-1080.3771">192 4137 1987,'-6'67'88,"6"-67"18,0 0-85,0 0-21,0 0 0,0 0 0,0 0 74,0 14 10,0 5 3,6 0 0,-1 0-43,-5 4-9,5 1-2,-5 9 0,11 0-33,-6 5 0,-5 0 0,11 0 0,-11 0 30,0-1-1,5 1 0,-5-5 0,5-4-17,-5-6-4,0-4-8,0 0 12,0-9-12,0-10 9,0 0-9,0 0 8,0 0 13,0 0 3,0 0 0,0-5 0,0-9-32,0 0-7,0-10-1,0 0 0,0-4 7,0-10 1,0 5 0,0-5 0,0 5 8,0-5 0,0 0 0,0 0-8,0 5 8,6-5 0,4 5 0,1 0-8,-11 0 8,5 5 0,1 4 0,4 0 0,6 1 9,-10 9 4,4-1 1,-10 6 0,11-1 0,5 10 0,-5 0 0,-1 10 0,-4-5 18,4 9 3,1 0 1,-6 10 0,6-1-24,-6 1-4,0 4 0,1 1-8,-1 4 11,0 0-11,6 5 10,-6 0-10,1 0 0,-1-1 0,6 6 0,-1 0 0,-10-10 0,6 5 0,4-5-11,-10-5 11,0-4-53,6-1-3,-6 1-1,0-10-738,0-14-147</inkml:trace>
          <inkml:trace contextRef="#ctx0" brushRef="#br0" timeOffset="-849.8219">266 4525 460,'0'0'41,"0"0"-33,0 0-8,0 0 0,0 0 284,0 0 54,0 0 11,0 0 3,5-9-153,6-1-31,0 1-5,-1 4-2,6-4-75,-5-1-15,16 6-3,-17-6-1,6 1-37,0-1-7,0 5-2,5 1 0,1-1-21,4 5 0,-4-5 0,-1 5-8,0-4-164,6-1-33</inkml:trace>
          <inkml:trace contextRef="#ctx0" brushRef="#br0" timeOffset="-137.8295">734 4308 921,'0'0'82,"0"0"-66,0 0-16,0 0 0,0 0 256,0 0 48,0 0 10,6 14 2,-1 10-168,-5-1-32,11 1-8,-11-5 0,5 4-60,-5 1-12,0 4-3,5 1 0,-5-1-17,6 1-3,-6-6-1,0 1 0,5 0-12,-5-5 11,5-5-11,-5 0 10,0-14-10,0 0 0,0 0 0,0 0 8,0 0-8,0 0 0,0 0 0,0 0 8,-10-10-8,4-4 0,-4-5 0,10-4 0,-11-1 0,11-4 0,-5-1 0,-1-9 0,6 1 0,0 3 0,0 1 0,11 5 0,-11 0 0,11-1 0,-6 1 0,6-1 0,5 10 0,-6-4 16,6 4-2,0 0-1,0 9 1,-10 1 0,4 9 0,6-9 0,-5 4 7,-1 0 2,-10 5 0,16 5 0,-5 0-4,0 4-1,-6 0 0,-5 1 0,5 4-10,-5 0-8,0 10 12,0 0-12,0-1 8,0 1-8,0-5 0,-5 5 0,5-1 0,0 1 0,-5-5-12,5 0 3,0-5-12,-11-5-3,11-9 0,0 0 0,0 15 3,-5-6 0,5-9 0,0 0 0,0 0 9,0 0 1,0 0 1,0 0 0,0 0 10,0 0-8,0 0 8,5 14-8,6-9 8,-6 4 0,6 1 0,-11-10 0,0 0 0,10 5 0,1-1 8,5 1-8,-5 0 10,-1 0-2,6-1-8,-10 6 12,-6-10 4,5 9 0,6 1 0,-6-1 0,0 5 7,-5-4 1,0 4 1,0 5 0,0-5-2,-5 0-1,0 5 0,-1-5 0,-4 5-12,4-9-2,-4 4-8,-1-5 12,-5 6-12,5-6 11,-5-4-11,-5 4 10,0-4-10,-1 0 0,1 4 0,-5-4 8,-1-5-27,-5 0-5,0 0-2,-5-5 0,0-4-105,5 4-21,5-4-4,-10-6-970</inkml:trace>
        </inkml:traceGroup>
        <inkml:traceGroup>
          <inkml:annotationXML>
            <emma:emma xmlns:emma="http://www.w3.org/2003/04/emma" version="1.0">
              <emma:interpretation id="{9954C9F6-588F-4466-B703-EE196091382E}" emma:medium="tactile" emma:mode="ink">
                <msink:context xmlns:msink="http://schemas.microsoft.com/ink/2010/main" type="inkWord" rotatedBoundingBox="3800,8673 4732,8655 4747,9403 3814,9421"/>
              </emma:interpretation>
              <emma:one-of disjunction-type="recognition" id="oneOf4">
                <emma:interpretation id="interp20" emma:lang="en-AU" emma:confidence="0">
                  <emma:literal>AO</emma:literal>
                </emma:interpretation>
                <emma:interpretation id="interp21" emma:lang="en-AU" emma:confidence="0">
                  <emma:literal>At</emma:literal>
                </emma:interpretation>
                <emma:interpretation id="interp22" emma:lang="en-AU" emma:confidence="0">
                  <emma:literal>Ao</emma:literal>
                </emma:interpretation>
                <emma:interpretation id="interp23" emma:lang="en-AU" emma:confidence="0">
                  <emma:literal>AOL</emma:literal>
                </emma:interpretation>
                <emma:interpretation id="interp24" emma:lang="en-AU" emma:confidence="0">
                  <emma:literal>A0</emma:literal>
                </emma:interpretation>
              </emma:one-of>
            </emma:emma>
          </inkml:annotationXML>
          <inkml:trace contextRef="#ctx0" brushRef="#br0" timeOffset="1989.8245">2693 4170 1425,'0'0'63,"0"0"13,0 0-60,0 0-16,0 0 0,-10 0 0,-6 0 121,10 10 22,6-10 4,0 0 1,-5 5-119,5 4-29,-5 1 0,5 9 0,0-5 57,5 5 6,-5 0 1,5 4 0,1 1-52,-6 0-12,5-1 0,0 6 0,1-1 0,4 5 0,-10-9 0,6 4 0,-6-4 26,5 4 2,0-4 1,-5-5 0,0-5-46,6 0-10,-1-4-1,-5-1-1,0-4 29,0 0 0,0-5 0,0 0 0,0 0 24,0-15 10,-5-4 2,-1 1 1,6-6-59,0 0-12,-5-4-2,5-1-1,-5 6 51,-1-6 10,6 1 3,0 0 0,0-6-27,-10 6 0,10-5 0,0 5 0,0-6 0,10 6 0,-10 0 0,6 4 0,-1 0 0,0 5 8,6-4-8,0 4 12,-6 5 8,-5 14 1,0 0 1,0 0 0,0 0 5,21-5 1,-5 0 0,-5 5 0,5 5 15,-6 4 3,6 6 1,-5-1 0,-6 5-38,6 4-9,0-4 0,-1 5 0,1 4 0,0 5 0,5 1 0,-11 3 0,11-3 0,-6 3 0,1 6 0,0 0 0,5 4 0,-6-5 0,1-4 0,0 0 0,-1-5-33,1 0-6,0-4-1,-1-1 0,-10-9-143,6-5-29,-1-9-5</inkml:trace>
          <inkml:trace contextRef="#ctx0" brushRef="#br0" timeOffset="2196.0918">2784 4298 518,'0'0'46,"0"0"-37,0 0-9,0 0 0,0 0 246,0 0 47,0 0 10,0 10 1,0-10-139,10 9-28,1 1-5,0-1-2,5-4-38,-6 4-8,1-4-2,10 0 0,-10 4-25,5-9-5,0 10 0,5-10-1,-5 4-29,5 1-6,-5-5 0,6 5-1,-1-10-36,0 5-7,6 0-2</inkml:trace>
          <inkml:trace contextRef="#ctx0" brushRef="#br0" timeOffset="2533.8999">3369 4189 1036,'0'0'92,"0"0"-73,0 0-19,0 0 0,0 0 268,-16 0 49,6 0 11,10 0 1,0 0-162,0 0-33,-16 5-6,5 5-2,0 4-74,6 5-16,5-5-2,0 10-1,0-1-22,0 1-11,0 0 10,5 4-10,6 0 0,0-4 0,-1 4 0,1 5 0,5-4 0,-5-1 0,5 1 0,0-6 0,-1 1 0,1-5-10,0-5 10,0-4-8,0-1-6,-5-4-1,5 4 0,0-9 0,0-9 15,-11-1 0,6-4 0,0-5 10,-6-4-10,0-6 0,1 1 9,-6 4-9,0-9 11,0 5-3,-11-1 0,0-4 0,1 5 7,-1 4 1,-5-4 0,-5 4 0,5 0-16,-6 10 8,-4-5-8,4 5 0,-4 5-16,-1-1-10,1 5-2,4 1 0,1 8-155,-6 1-31,6 5-6</inkml:trace>
        </inkml:traceGroup>
      </inkml:traceGroup>
    </inkml:traceGroup>
    <inkml:traceGroup>
      <inkml:annotationXML>
        <emma:emma xmlns:emma="http://www.w3.org/2003/04/emma" version="1.0">
          <emma:interpretation id="{0530CF76-4BEA-486F-AA5F-9CD0CA14592F}" emma:medium="tactile" emma:mode="ink">
            <msink:context xmlns:msink="http://schemas.microsoft.com/ink/2010/main" type="paragraph" rotatedBoundingBox="4001,10095 4267,10095 4267,10124 4001,1012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4747B8C1-56ED-494E-9870-3E9CC9E308A6}" emma:medium="tactile" emma:mode="ink">
              <msink:context xmlns:msink="http://schemas.microsoft.com/ink/2010/main" type="inkBullet" rotatedBoundingBox="4001,10095 4266,10089 4267,10119 4001,10124"/>
            </emma:interpretation>
            <emma:one-of disjunction-type="recognition" id="oneOf5">
              <emma:interpretation id="interp25" emma:lang="en-AU" emma:confidence="0">
                <emma:literal>-</emma:literal>
              </emma:interpretation>
            </emma:one-of>
          </emma:emma>
        </inkml:annotationXML>
        <inkml:trace contextRef="#ctx0" brushRef="#br0" timeOffset="7554.8707">2858 5505 1209,'-10'-29'108,"10"29"-87,0 0-21,0 0 0,0 0 166,0 0 29,0 0 5,10 0 2,6 10-106,-10-5-20,-6-5-5,16 0-1,0 4-17,5-4-3,-11 0-1,12 0 0,-6 0-17,5 0-3,-10 0-1,10 0 0,-10-4-28,5 4-15,-6 0 2,11-5 0,-15 0 35,-1 0 7,6 5 2,-11 0 0,0 0-50,0 0-9,0 0-3,0 0 0,0 0-144,0 0-29</inkml:trace>
      </inkml:traceGroup>
    </inkml:traceGroup>
    <inkml:traceGroup>
      <inkml:annotationXML>
        <emma:emma xmlns:emma="http://www.w3.org/2003/04/emma" version="1.0">
          <emma:interpretation id="{83095524-29B0-4339-9905-A91027E2432E}" emma:medium="tactile" emma:mode="ink">
            <msink:context xmlns:msink="http://schemas.microsoft.com/ink/2010/main" type="paragraph" rotatedBoundingBox="5006,9914 5113,11236 4457,11289 4350,9967" alignmentLevel="4"/>
          </emma:interpretation>
        </emma:emma>
      </inkml:annotationXML>
      <inkml:traceGroup>
        <inkml:annotationXML>
          <emma:emma xmlns:emma="http://www.w3.org/2003/04/emma" version="1.0">
            <emma:interpretation id="{DFCDF8F0-014F-489C-8DB0-26728D4E271E}" emma:medium="tactile" emma:mode="ink">
              <msink:context xmlns:msink="http://schemas.microsoft.com/ink/2010/main" type="line" rotatedBoundingBox="5006,9914 5113,11236 4457,11289 4350,9967">
                <msink:destinationLink direction="with" ref="{E47DE943-BEDC-4E87-8EB5-2F017FA9CEAE}"/>
                <msink:destinationLink direction="with" ref="{BF30023F-1720-457D-86AF-B81C3ECAEE2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95D850AE-6287-4A47-A07D-5B686A7785F6}" emma:medium="tactile" emma:mode="ink">
                <msink:context xmlns:msink="http://schemas.microsoft.com/ink/2010/main" type="inkWord" rotatedBoundingBox="5006,9914 5113,11236 4457,11289 4350,9967"/>
              </emma:interpretation>
              <emma:one-of disjunction-type="recognition" id="oneOf6">
                <emma:interpretation id="interp26" emma:lang="en-AU" emma:confidence="0">
                  <emma:literal>in.</emma:literal>
                </emma:interpretation>
                <emma:interpretation id="interp27" emma:lang="en-AU" emma:confidence="0">
                  <emma:literal>in,</emma:literal>
                </emma:interpretation>
                <emma:interpretation id="interp28" emma:lang="en-AU" emma:confidence="0">
                  <emma:literal>"n,</emma:literal>
                </emma:interpretation>
                <emma:interpretation id="interp29" emma:lang="en-AU" emma:confidence="0">
                  <emma:literal>i:</emma:literal>
                </emma:interpretation>
                <emma:interpretation id="interp30" emma:lang="en-AU" emma:confidence="0">
                  <emma:literal>Jr,</emma:literal>
                </emma:interpretation>
              </emma:one-of>
            </emma:emma>
          </inkml:annotationXML>
          <inkml:trace contextRef="#ctx0" brushRef="#br0" timeOffset="13437.1437">3236 8150 1958,'0'0'87,"0"0"17,0 0-83,0 0-21,0 0 0,0 0 0,11 0 107,-1 0 17,6 0 3,-5 0 1,5-5-52,0 5-9,0-5-3,0 5 0,0-5-52,0 5-12,5 0 0,0 0 0,1-4 0,-1 4 0,-5-5 0,5 5-1175</inkml:trace>
          <inkml:trace contextRef="#ctx0" brushRef="#br0" timeOffset="14022.6814">3822 7904 2430,'0'0'53,"0"0"11,0 0 3,0 0 1,-6 9-54,6-9-14,-10 9 0,4-4 0,6-5 52,-5 10 7,5 4 1,0-5 1,0 6 3,5-6 0,1 5 0,4-4 0,-10 4-52,11 0-12,0-5 0,-1 1 0,6-1 0,0-4 0,0 5 0,6-1 0,-7-4 0,7 0 0,-6-1 0,0 6 0,0-10 0,0 9 0,0-4 0,-6 0 0,-4-1 0,4-4 0,1 5 0,-11-5 0,0 0 40,0 0 6,5 10 1,-5-10 0,0 0-24,0 0-5,0 0-1,0 9 0,0-9-17,0 0 0,-5 10 0,-6-1 0,1 0 28,-1 1 3,-5-5 0,-5-1 0,5 1-50,-6 0-9,1 0-3,0 4 0,-6-4-77,1-1-16,4 1-4,6 5-1126</inkml:trace>
          <inkml:trace contextRef="#ctx0" brushRef="#br0" timeOffset="13688.5486">3886 7809 1497,'0'0'66,"0"0"14,0 0-64,0 0-16,0 0 0,0 0 0,0 0 222,0 0 41,0 0 8,21 0 1,-10 0-151,-1 0-30,6 0-7,-5-5 0,5 5-45,-6-5-9,6 1-2,-5-1 0,-6 0-18,6 1-10,0-1 10,-1 0-10,1 0-37,-11 5-14,0 0-2,0 0-1181</inkml:trace>
          <inkml:trace contextRef="#ctx0" brushRef="#br0" timeOffset="8362.394">3236 5703 2073,'0'0'92,"0"0"19,0 0-89,0 0-22,-10-4 0,10 4 0,0 0 103,0 0 16,0 0 3,0 0 1,0 0-53,0 0-10,0 0-3,0 0 0,10-10-27,6 6-6,-16 4 0,21 0-1,-10-5-23,5 5 0,0-5 0,-5 5 0,5-5-147,-6 1-27,6 4-6,0-5 0</inkml:trace>
          <inkml:trace contextRef="#ctx0" brushRef="#br0" timeOffset="8872.119">3651 5330 1695,'-16'0'37,"6"4"8,-1-4 2,6 0 1,5 0-39,-11 5-9,1-5 0,-1 10 0,11-10 112,-5 9 20,-6 1 4,6-1 0,5-9-57,0 9-12,0 1-3,0-10 0,0 9 0,5 6-1,0 4 0,6-5 0,-6 0-50,1 0-13,9 0 0,-4 5 0,10-5 36,-15 1 3,4-1 0,1 0 0,0-5-11,-1 6-3,-4-1 0,4 0 0,1-5-25,-6 6 0,6-6 0,-6 5 0,1-4 0,-1 4 0,-5-14 0,0 14 0,0-4 0,0-1 0,0-9 0,-5 10 0,-1-1 32,1 1 2,-6-6 0,1 6 0,-1-1-54,-5-4-12,0 4-1,0-4-1,-5 0-24,5 0-5,-5-1-1,-1 1-751,1 0-150</inkml:trace>
        </inkml:traceGroup>
      </inkml:traceGroup>
    </inkml:traceGroup>
    <inkml:traceGroup>
      <inkml:annotationXML>
        <emma:emma xmlns:emma="http://www.w3.org/2003/04/emma" version="1.0">
          <emma:interpretation id="{2F5A3C81-345B-45F1-867D-406EE4F6C17B}" emma:medium="tactile" emma:mode="ink">
            <msink:context xmlns:msink="http://schemas.microsoft.com/ink/2010/main" type="paragraph" rotatedBoundingBox="3156,10511 3178,10848 2917,10866 2895,1052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9679185-4B84-4A86-88A1-CCC6CC329295}" emma:medium="tactile" emma:mode="ink">
              <msink:context xmlns:msink="http://schemas.microsoft.com/ink/2010/main" type="line" rotatedBoundingBox="3156,10511 3178,10848 2917,10866 2895,10528">
                <msink:destinationLink direction="with" ref="{BF30023F-1720-457D-86AF-B81C3ECAEE2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26080EC-2F9D-4272-B002-88D9AAD2B3F7}" emma:medium="tactile" emma:mode="ink">
                <msink:context xmlns:msink="http://schemas.microsoft.com/ink/2010/main" type="inkWord" rotatedBoundingBox="3156,10511 3178,10848 2917,10866 2895,10528"/>
              </emma:interpretation>
              <emma:one-of disjunction-type="recognition" id="oneOf7">
                <emma:interpretation id="interp31" emma:lang="en-AU" emma:confidence="0">
                  <emma:literal>^</emma:literal>
                </emma:interpretation>
                <emma:interpretation id="interp32" emma:lang="en-AU" emma:confidence="0">
                  <emma:literal>. .</emma:literal>
                </emma:interpretation>
                <emma:interpretation id="interp33" emma:lang="en-AU" emma:confidence="0">
                  <emma:literal>"</emma:literal>
                </emma:interpretation>
                <emma:interpretation id="interp34" emma:lang="en-AU" emma:confidence="0">
                  <emma:literal>n</emma:literal>
                </emma:interpretation>
                <emma:interpretation id="interp35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12939.9383">1810 8055 2098,'-16'-52'93,"16"52"19,0 5-89,-6-1-23,6 6 0,0-1 0,0 5 76,0-4 12,0-1 1,0-4 1,6 5-36,-1-6-7,0 1-2,1 0 0,4 0-21,12-1-5,-12 1-1,1 0 0,5-1-18,-5 1 0,5 0 0,-1-5 0,1 5-16,-5-1-6,0 1-2,-11-5 0,10 10-166,-10-10-34,16 19-6,-16-19-2</inkml:trace>
          <inkml:trace contextRef="#ctx0" brushRef="#br0" timeOffset="13061.3812">1879 8216 633,'0'0'28,"0"0"6,0 0-34,0 0 0,0 0 0,0 0 0,0 0 344,0 0 63,0 0 12,16 0 2,-5 0-302,4 0-61,7 0-12,4 0-2,-15 0-44,21 0-12,0 5-1,5-10-1000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6.52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D00E8AC-EF6D-4D5E-B77D-A7F33BE56937}" emma:medium="tactile" emma:mode="ink">
          <msink:context xmlns:msink="http://schemas.microsoft.com/ink/2010/main" type="writingRegion" rotatedBoundingBox="6928,5796 8257,6382 7808,7400 6479,6814"/>
        </emma:interpretation>
      </emma:emma>
    </inkml:annotationXML>
    <inkml:traceGroup>
      <inkml:annotationXML>
        <emma:emma xmlns:emma="http://www.w3.org/2003/04/emma" version="1.0">
          <emma:interpretation id="{87EC9103-5443-40B9-9AB6-02E166FBDB06}" emma:medium="tactile" emma:mode="ink">
            <msink:context xmlns:msink="http://schemas.microsoft.com/ink/2010/main" type="paragraph" rotatedBoundingBox="6928,5796 8257,6382 8100,6739 6770,61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B8AFE30-F7D8-4BFF-A329-4F95FC0B3786}" emma:medium="tactile" emma:mode="ink">
              <msink:context xmlns:msink="http://schemas.microsoft.com/ink/2010/main" type="inkBullet" rotatedBoundingBox="6928,5796 7613,6098 7455,6455 6770,6153"/>
            </emma:interpretation>
            <emma:one-of disjunction-type="recognition" id="oneOf0">
              <emma:interpretation id="interp0" emma:lang="en-AU" emma:confidence="0">
                <emma:literal>is</emma:literal>
              </emma:interpretation>
              <emma:interpretation id="interp1" emma:lang="en-AU" emma:confidence="0">
                <emma:literal>-s</emma:literal>
              </emma:interpretation>
              <emma:interpretation id="interp2" emma:lang="en-AU" emma:confidence="0">
                <emma:literal>rs</emma:literal>
              </emma:interpretation>
              <emma:interpretation id="interp3" emma:lang="en-AU" emma:confidence="0">
                <emma:literal>-o</emma:literal>
              </emma:interpretation>
              <emma:interpretation id="interp4" emma:lang="en-AU" emma:confidence="0">
                <emma:literal>rn</emma:literal>
              </emma:interpretation>
            </emma:one-of>
          </emma:emma>
        </inkml:annotationXML>
        <inkml:trace contextRef="#ctx0" brushRef="#br0">5631 1540 1612,'0'0'144,"0"0"-116,0 0-28,0 0 0,-5-10 157,5 1 26,0 4 5,0 5 0,5-5-40,1 1-9,4-1-2,1 0 0,-6 1-58,11-6-12,0 5-3,0 1 0,0 4-21,6 0-5,-1-5-1,0 5 0,0 0-20,6 5-4,0-5-1,-1 0 0,-10 0-28,11 0-5,10 4-2,0 1 0,-15-5 35,4 5 6,-4-5 2,4 5 0,1-1-84,-6-4-16,-21 0-3,21 10-1,11-6-82,-16 6-17,-16-10-3,0 0-907</inkml:trace>
        <inkml:trace contextRef="#ctx0" brushRef="#br0" timeOffset="234.7942">6132 1431 1666,'0'-14'74,"0"14"15,-11-5-71,11 5-18,0 0 0,0 0 0,-5-5 120,10 1 20,0-1 4,1 0 0,10 5-64,-11 0-12,11 5-4,-5-5 0,-11 0 16,10 5 4,12-1 0,4-4 0,1 0-33,-6 5-7,-5 0 0,5 4-1,6 1-18,-6-6-3,-10 6-1,0-1 0,5-4-33,-6 5-6,-4 4-2,-6-14 0,5 9 44,0 5 8,1-4 1,-6-10 1,-6 14-18,1-4-4,0 4-1,-6 0 0,0 0 6,-5-4 2,0 4 0,0-5 0,6 1-72,-12-1-15,-4 1-2,10-1-1,16-9-91,-11 5-18,-10 0-4,10-5-900</inkml:trace>
      </inkml:traceGroup>
      <inkml:traceGroup>
        <inkml:annotationXML>
          <emma:emma xmlns:emma="http://www.w3.org/2003/04/emma" version="1.0">
            <emma:interpretation id="{9031F485-65A1-42D3-8761-FC93A03F93EC}" emma:medium="tactile" emma:mode="ink">
              <msink:context xmlns:msink="http://schemas.microsoft.com/ink/2010/main" type="line" rotatedBoundingBox="7983,6389 8210,6489 8120,6692 7893,6592"/>
            </emma:interpretation>
          </emma:emma>
        </inkml:annotationXML>
        <inkml:traceGroup>
          <inkml:annotationXML>
            <emma:emma xmlns:emma="http://www.w3.org/2003/04/emma" version="1.0">
              <emma:interpretation id="{677A5417-740B-45BF-A4B4-020ECA4973F8}" emma:medium="tactile" emma:mode="ink">
                <msink:context xmlns:msink="http://schemas.microsoft.com/ink/2010/main" type="inkWord" rotatedBoundingBox="7983,6389 8210,6489 8120,6692 7893,6592"/>
              </emma:interpretation>
              <emma:one-of disjunction-type="recognition" id="oneOf1">
                <emma:interpretation id="interp5" emma:lang="en-AU" emma:confidence="0">
                  <emma:literal>A</emma:literal>
                </emma:interpretation>
                <emma:interpretation id="interp6" emma:lang="en-AU" emma:confidence="0">
                  <emma:literal>s</emma:literal>
                </emma:interpretation>
                <emma:interpretation id="interp7" emma:lang="en-AU" emma:confidence="0">
                  <emma:literal>~</emma:literal>
                </emma:interpretation>
                <emma:interpretation id="interp8" emma:lang="en-AU" emma:confidence="0">
                  <emma:literal>^</emma:literal>
                </emma:interpretation>
                <emma:interpretation id="interp9" emma:lang="en-AU" emma:confidence="0">
                  <emma:literal>1</emma:literal>
                </emma:interpretation>
              </emma:one-of>
            </emma:emma>
          </inkml:annotationXML>
          <inkml:trace contextRef="#ctx0" brushRef="#br0" timeOffset="698.1691">6755 1942 2322,'16'14'103,"-16"-14"21,0 0-100,0 0-24,0-9 0,5 4 0,6-4 78,-11-1 10,-6 5 3,12-4 0,9-1-23,-4 6-4,-11-6 0,11 1-1,10-1-35,0 1-6,-10-1-2,0 6 0,-6-1-46,6 0-10,10 5-1,-5 0-1,-16 0-138,5 0-27,16 0-5,-5 5-2</inkml:trace>
          <inkml:trace contextRef="#ctx0" brushRef="#br0" timeOffset="835.9258">6861 2022 1324,'0'0'118,"0"0"-94,0 0-24,0 0 0,-5 0 196,5 0 36,-6 0 6,6 0 2,16 0-109,0 0-22,-16 0-4,16-9-1,11 4-74,0-4-15,-12-1-3,7-4-778,4 5-155</inkml:trace>
        </inkml:traceGroup>
      </inkml:traceGroup>
    </inkml:traceGroup>
    <inkml:traceGroup>
      <inkml:annotationXML>
        <emma:emma xmlns:emma="http://www.w3.org/2003/04/emma" version="1.0">
          <emma:interpretation id="{8ACBBC4C-55D8-4F4B-9275-533A045F002B}" emma:medium="tactile" emma:mode="ink">
            <msink:context xmlns:msink="http://schemas.microsoft.com/ink/2010/main" type="paragraph" rotatedBoundingBox="7565,6983 6623,6951 6644,6308 7587,634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4AA3D3E-E285-4C11-A283-CABC53806D19}" emma:medium="tactile" emma:mode="ink">
              <msink:context xmlns:msink="http://schemas.microsoft.com/ink/2010/main" type="line" rotatedBoundingBox="7565,6983 6623,6951 6644,6308 7587,6340"/>
            </emma:interpretation>
          </emma:emma>
        </inkml:annotationXML>
        <inkml:traceGroup>
          <inkml:annotationXML>
            <emma:emma xmlns:emma="http://www.w3.org/2003/04/emma" version="1.0">
              <emma:interpretation id="{B89D2A11-5E32-44BD-AB1A-D082C565A9C8}" emma:medium="tactile" emma:mode="ink">
                <msink:context xmlns:msink="http://schemas.microsoft.com/ink/2010/main" type="inkWord" rotatedBoundingBox="7565,6983 6623,6951 6644,6308 7587,6340"/>
              </emma:interpretation>
              <emma:one-of disjunction-type="recognition" id="oneOf2">
                <emma:interpretation id="interp10" emma:lang="en-AU" emma:confidence="0">
                  <emma:literal>*</emma:literal>
                </emma:interpretation>
                <emma:interpretation id="interp11" emma:lang="en-AU" emma:confidence="0">
                  <emma:literal>9</emma:literal>
                </emma:interpretation>
                <emma:interpretation id="interp12" emma:lang="en-AU" emma:confidence="0">
                  <emma:literal>%</emma:literal>
                </emma:interpretation>
                <emma:interpretation id="interp13" emma:lang="en-AU" emma:confidence="0">
                  <emma:literal>s</emma:literal>
                </emma:interpretation>
                <emma:interpretation id="interp14" emma:lang="en-AU" emma:confidence="0">
                  <emma:literal>&amp;</emma:literal>
                </emma:interpretation>
              </emma:one-of>
            </emma:emma>
          </inkml:annotationXML>
          <inkml:trace contextRef="#ctx0" brushRef="#br0" timeOffset="-294.8549">6063 1989 633,'0'0'28,"-11"-9"6,11 9-34,0 0 0,0 0 0,0 0 0,0 0 352,0 0 64,0 0 13,0 0 3,0 0-295,5 9-58,11-4-12,-10 5-3,-12-1 0,6 5 0,16 5 0,-5-5 0,-6 0-73,1 1-15,-6-1-4,10 0 0,6-4 28,-11 4 0,-15-10 0,10-4 0,10 10 0,-10-10 0,0 0 0,0 0 8,0 0-8,-16-5 0,16 5 0,-15-5 0,-7-4 0,6-5 0,16-5 0,6-5 0,-6 5 0,5-4-8,0 4 8,1-5 0,-1 0 0,-5 1 0,-5-6 0,15 6-8,17-1 8,-17 0 0,-10 1 0,6 4-8,15 0 21,-5 5 5,-5-1 1,-1 1 0,6 5 13,-5 4 4,5-4 0,-16 9 0,-11-5-4,11 5 0,16 0 0,-16 0 0,0 0-17,0 0-4,0 0-1,6 19 0,4 0-10,-10 0 0,-10 0 0,4 4 8,12 1-8,-6 0-14,-11-5 3,0-1 1,6 1-2,0-4-1,-1-1 0,-4 0 0,-12-5 5,12 1 8,4-1-13,-4 1 5,-1-10 27,6 5 5,5-5 2,0 0 0,0 0-49,0 0-9,0 0-3,0 0 0,26 9 35,-26-9 0,0 0 0,16 9 0,11-4 0,-11 0 0,-16-5 0,0 0 0,27 5 18,-6-1 1,5 1 0,-26-5 0,0 0-1,22 14 0,-1-9 0,-5 4 0,-16-9-4,16 15-1,-5-1 0,-1 0 0,1 0 5,-11-4 1,0 4 0,0-5 0,5 6-1,-10-6 0,-11 5 0,5 0 0,6-4-7,-11 4-2,0-4 0,-11 4 0,-10-5-9,11 1 0,4-1 0,-10 1 8,-5-6-19,0 1-4,16-5-1,-1 0 0,-10 0-44,6 0-8,-1-5-3,6-9 0,5 5-233,-5-10-48</inkml:trace>
          <inkml:trace contextRef="#ctx0" brushRef="#br0" timeOffset="-788.672">5621 1847 1800,'-16'-9'80,"16"9"16,-11 0-77,6 0-19,0 0 0,-6 5 0,0-1 115,6-4 19,-6 5 4,1 5 1,4-6-71,-10 1-15,11 5-2,-6 4-1,6 9-34,5 1-6,-5 0-2,5-1 0,0 1-8,5 9 0,-5-5 0,11 6 0,-6-1 0,6 0 8,-1-5-8,6 5 8,0-9-8,0 0 0,6-1 0,-7-8 0,7-6 0,-6 0 0,0-9 0,5 0 8,0 0-8,-5-9 8,0 0-8,0-1 8,0-9 0,-5-5-8,-1 1 12,1-6-4,-11 1 8,11 0 0,-11-5 1,0-1 0,0 6 5,-6 0 1,1 4 0,-6-4 0,1 4-7,-6 0-2,-5 1 0,-1 8 0,6 1-14,-5 5 0,0 4 8,-1 5-8,-4 0-25,-1 0-8,6 10-2,0 4 0,-1 0-49,12 0-9,-6 5-3,5 0 0,0 0-152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2.78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936E44B-BA6A-42B5-B3D7-2AD6CF51C7BA}" emma:medium="tactile" emma:mode="ink">
          <msink:context xmlns:msink="http://schemas.microsoft.com/ink/2010/main" type="writingRegion" rotatedBoundingBox="3820,6041 4144,6041 4144,7455 3820,7455"/>
        </emma:interpretation>
      </emma:emma>
    </inkml:annotationXML>
    <inkml:traceGroup>
      <inkml:annotationXML>
        <emma:emma xmlns:emma="http://www.w3.org/2003/04/emma" version="1.0">
          <emma:interpretation id="{9925F949-6453-4DB1-8E61-BDFFC7FADDB4}" emma:medium="tactile" emma:mode="ink">
            <msink:context xmlns:msink="http://schemas.microsoft.com/ink/2010/main" type="paragraph" rotatedBoundingBox="3820,6041 4144,6041 4144,7455 3820,74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59DCF8-33C8-46F5-B498-9111916BF7F7}" emma:medium="tactile" emma:mode="ink">
              <msink:context xmlns:msink="http://schemas.microsoft.com/ink/2010/main" type="line" rotatedBoundingBox="3820,6041 4144,6041 4144,7455 3820,7455"/>
            </emma:interpretation>
          </emma:emma>
        </inkml:annotationXML>
        <inkml:traceGroup>
          <inkml:annotationXML>
            <emma:emma xmlns:emma="http://www.w3.org/2003/04/emma" version="1.0">
              <emma:interpretation id="{A95E4ECA-6648-4B61-AB41-78504589C405}" emma:medium="tactile" emma:mode="ink">
                <msink:context xmlns:msink="http://schemas.microsoft.com/ink/2010/main" type="inkWord" rotatedBoundingBox="3820,6041 4144,6041 4144,7455 3820,7455"/>
              </emma:interpretation>
              <emma:one-of disjunction-type="recognition" id="oneOf0">
                <emma:interpretation id="interp0" emma:lang="en-AU" emma:confidence="0">
                  <emma:literal>{</emma:literal>
                </emma:interpretation>
                <emma:interpretation id="interp1" emma:lang="en-AU" emma:confidence="0">
                  <emma:literal>}</emma:literal>
                </emma:interpretation>
                <emma:interpretation id="interp2" emma:lang="en-AU" emma:confidence="0">
                  <emma:literal>]</emma:literal>
                </emma:interpretation>
                <emma:interpretation id="interp3" emma:lang="en-AU" emma:confidence="0">
                  <emma:literal>[</emma:literal>
                </emma:interpretation>
                <emma:interpretation id="interp4" emma:lang="en-AU" emma:confidence="0">
                  <emma:literal>(</emma:literal>
                </emma:interpretation>
              </emma:one-of>
            </emma:emma>
          </inkml:annotationXML>
          <inkml:trace contextRef="#ctx0" brushRef="#br0">2773 1464 345,'0'0'31,"0"0"-31,-16 0 0,11 0 0,-6-9 364,11 9 68,0 0 12,0 0 4,0 0-256,0 0-52,6-5-9,4 0-3,-5 0-51,17 5-10,-12 0-3,6-4 0,-5 4-51,5-5-13,-5 5 0,15-5 0,-10 5 54,6 0 8,-7 0 2,-4-4 0,5 4-52,-16 0-12,11 0 0,-11 0 0,0 0-48,0 0-13,0 0-3,0 0 0,0 9-51,0 0-10,-16 1-3,5-1 0,0 1 52,-4-1 9,-7 1 3,6-1 0,6-4 51,-1 4 13,-10-4 0,5 0 0,-6 0 0,12 4 0,-12-4 0,7 0 0,-1-1 48,5 1 13,0 5 3,6-6 0,-6 10-14,1-4-2,10-10-1,-6 9 0,6 6-24,-5-1-5,5 0-1,-5 5 0,5 0 20,5 0 4,-5 4 1,11 6 0,-1-1-16,-10 5-3,0 0-1,6 10 0,-1 0-22,6-1 0,-6 5 0,0 5 0,6 1 0,-6-6 0,6 10 0,-1-5 0,-4-5 56,10 0 6,-11 1 2,6-1 0,-1-4-103,1 4-20,0-9-4,-6 4-1,0-9 52,1 5 12,-1-9 0,0-6 0,1-4 48,-6 0 13,0-5 3,0-4 0,0-10-103,0 0-20,10 5-4,-10-5-1,0 0 103,0 0 20,6 4 4,-6-4 1,10 0-80,12-4-15,-22 4-3,10-5-1,6-5 3,0 1 0,0-5 0,5 4-1160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2.00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D215E25-4FF2-4D30-BDFE-E97A7CCEFF80}" emma:medium="tactile" emma:mode="ink">
          <msink:context xmlns:msink="http://schemas.microsoft.com/ink/2010/main" type="writingRegion" rotatedBoundingBox="2096,5813 4773,7069 4583,7474 1906,6218"/>
        </emma:interpretation>
      </emma:emma>
    </inkml:annotationXML>
    <inkml:traceGroup>
      <inkml:annotationXML>
        <emma:emma xmlns:emma="http://www.w3.org/2003/04/emma" version="1.0">
          <emma:interpretation id="{F0C98881-7A2C-43F8-8410-C409361EC631}" emma:medium="tactile" emma:mode="ink">
            <msink:context xmlns:msink="http://schemas.microsoft.com/ink/2010/main" type="paragraph" rotatedBoundingBox="2096,5813 4773,7069 4583,7474 1906,62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E806D8-271E-464E-AF69-C744B2C2B5B7}" emma:medium="tactile" emma:mode="ink">
              <msink:context xmlns:msink="http://schemas.microsoft.com/ink/2010/main" type="line" rotatedBoundingBox="2096,5813 4773,7069 4583,7474 1906,6218"/>
            </emma:interpretation>
          </emma:emma>
        </inkml:annotationXML>
        <inkml:traceGroup>
          <inkml:annotationXML>
            <emma:emma xmlns:emma="http://www.w3.org/2003/04/emma" version="1.0">
              <emma:interpretation id="{33B55BD0-34B6-48B6-A350-30CE1E193422}" emma:medium="tactile" emma:mode="ink">
                <msink:context xmlns:msink="http://schemas.microsoft.com/ink/2010/main" type="inkWord" rotatedBoundingBox="2096,5813 4773,7069 4583,7474 1906,6218"/>
              </emma:interpretation>
              <emma:one-of disjunction-type="recognition" id="oneOf0">
                <emma:interpretation id="interp0" emma:lang="en-AU" emma:confidence="0">
                  <emma:literal>-0 s.</emma:literal>
                </emma:interpretation>
                <emma:interpretation id="interp1" emma:lang="en-AU" emma:confidence="0">
                  <emma:literal>-0 s"</emma:literal>
                </emma:interpretation>
                <emma:interpretation id="interp2" emma:lang="en-AU" emma:confidence="0">
                  <emma:literal>-0 s'</emma:literal>
                </emma:interpretation>
                <emma:interpretation id="interp3" emma:lang="en-AU" emma:confidence="0">
                  <emma:literal>Tri</emma:literal>
                </emma:interpretation>
                <emma:interpretation id="interp4" emma:lang="en-AU" emma:confidence="0">
                  <emma:literal>Tre.</emma:literal>
                </emma:interpretation>
              </emma:one-of>
            </emma:emma>
          </inkml:annotationXML>
          <inkml:trace contextRef="#ctx0" brushRef="#br0">2118 2141 2188,'0'0'48,"0"0"11,-5-10 1,5 6 1,0 4-49,0-10-12,11 1 0,-6 4 0,6-5 85,-1 6 15,1-1 2,5 0 1,0 0-63,5 5-12,6 5-2,-11-10-1,5 5-25,0-4 0,1 4 0,-1 0 0,-5 0 0,0 4 0,0-4 0,0 5 0,0 5-251,-6 4-55,12 10-11,-22-24-3</inkml:trace>
          <inkml:trace contextRef="#ctx0" brushRef="#br0" timeOffset="144.7911">2310 2330 1209,'0'0'53,"0"0"12,0 0-52,0 0-13,0 0 0,0 0 0,0 0 212,11-9 40,-1 4 8,1-5 2,5 1-159,11-5-32,-17 4-7,17 1 0,-6-5-37,6-1-7,-6 6-2,6 4 0,-1-4-126,6 4-24,-5-4-6,5-1-1</inkml:trace>
          <inkml:trace contextRef="#ctx0" brushRef="#br0" timeOffset="-669.6425">809 1529 2358,'0'0'52,"0"0"10,-11-9 2,11 9 3,-5-5-54,5 5-13,0 0 0,0 0 0,0 0 87,0 0 14,16-9 3,-11-1 1,6 1-50,10 9-11,-10-5-1,10 0-1,0 1-21,-5-1-4,6 0-1,4 0 0,6 1-27,0-1-5,-16 0-2,21 0 0,-10 1 18,0-1 0,10 5 0,-16-5 0,1-4-39,9 9-4,-4 0-1,0 0-783,-11 0-157</inkml:trace>
          <inkml:trace contextRef="#ctx0" brushRef="#br0" timeOffset="-413.9112">1309 1416 1702,'0'0'76,"0"0"15,0 0-73,0 0-18,0 0 0,0 0 0,0 0 124,0 0 20,0 0 5,0 0 1,11 5-81,5-5-16,0 4-3,-5 1-1,5-5 11,0 5 3,-1-1 0,7 1 0,-6 0-50,5 0-13,0 4 0,-5 1 0,11-6 56,-16 6 7,5-1 1,-6 1 0,6-1-64,-5 1-28,-1-1 3,-10 5 0,6 1 40,-6-1 8,0-5 1,-6 5 1,6 1-25,-10-6 0,-1 5 0,6-4 0,-6-1 0,-10 1 0,5-1 0,0 1 0,-5-6-46,5 1-14,-6 4-4,6-4-1152</inkml:trace>
          <inkml:trace contextRef="#ctx0" brushRef="#br0" timeOffset="2144.6341">3486 2387 2188,'0'0'48,"0"0"11,0 0 1,0 0 1,-5 0-49,5 0-12,0 0 0,0 0 0,0 0 105,0 0 19,0 0 3,-11 9 1,6 5-52,5-14-9,0 10-3,0 4 0,-5 0-51,5 0-13,5 1 0,-5-1 0,0 0 0,5 0 0,1 0 0,-1 1 0,0-6 0,6-4 0,-6 4 0,11-4 0,-10 0-202,15-5-43,-16-5-9,11-4-2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0.85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11548E8-E632-4FCF-ACEC-66828C9C4BC5}" emma:medium="tactile" emma:mode="ink">
          <msink:context xmlns:msink="http://schemas.microsoft.com/ink/2010/main" type="writingRegion" rotatedBoundingBox="1773,6457 2717,6493 2689,7200 1746,7163"/>
        </emma:interpretation>
      </emma:emma>
    </inkml:annotationXML>
    <inkml:traceGroup>
      <inkml:annotationXML>
        <emma:emma xmlns:emma="http://www.w3.org/2003/04/emma" version="1.0">
          <emma:interpretation id="{0E93FF06-E102-4E64-99FC-3FD957CC0041}" emma:medium="tactile" emma:mode="ink">
            <msink:context xmlns:msink="http://schemas.microsoft.com/ink/2010/main" type="paragraph" rotatedBoundingBox="1773,6457 2717,6493 2689,7200 1746,71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B6BD7C-FF96-4B29-BDBB-750779C466DD}" emma:medium="tactile" emma:mode="ink">
              <msink:context xmlns:msink="http://schemas.microsoft.com/ink/2010/main" type="line" rotatedBoundingBox="1773,6457 2717,6493 2689,7200 1746,7163"/>
            </emma:interpretation>
          </emma:emma>
        </inkml:annotationXML>
        <inkml:traceGroup>
          <inkml:annotationXML>
            <emma:emma xmlns:emma="http://www.w3.org/2003/04/emma" version="1.0">
              <emma:interpretation id="{A3C37855-115B-4AD6-BED0-4148CA81A16B}" emma:medium="tactile" emma:mode="ink">
                <msink:context xmlns:msink="http://schemas.microsoft.com/ink/2010/main" type="inkWord" rotatedBoundingBox="1773,6457 2717,6493 2689,7200 1746,7163"/>
              </emma:interpretation>
              <emma:one-of disjunction-type="recognition" id="oneOf0">
                <emma:interpretation id="interp0" emma:lang="en-AU" emma:confidence="0">
                  <emma:literal>OA</emma:literal>
                </emma:interpretation>
                <emma:interpretation id="interp1" emma:lang="en-AU" emma:confidence="0">
                  <emma:literal>0 A</emma:literal>
                </emma:interpretation>
                <emma:interpretation id="interp2" emma:lang="en-AU" emma:confidence="0">
                  <emma:literal>O A</emma:literal>
                </emma:interpretation>
                <emma:interpretation id="interp3" emma:lang="en-AU" emma:confidence="0">
                  <emma:literal>o A</emma:literal>
                </emma:interpretation>
                <emma:interpretation id="interp4" emma:lang="en-AU" emma:confidence="0">
                  <emma:literal>0A</emma:literal>
                </emma:interpretation>
              </emma:one-of>
            </emma:emma>
          </inkml:annotationXML>
          <inkml:trace contextRef="#ctx0" brushRef="#br0">1192 1933 1976,'0'0'88,"0"0"17,0 0-84,0 0-21,0 0 0,0 0 0,0 0 103,-5 14 16,0-5 3,-1 10 1,1-5-47,5 5-10,0-5-2,0 10 0,0 0-51,5 4-13,1 1 0,-6-1 0,5 0 0,-5 5 0,0-4 0,5 4 0,1-9 0,-6-1 0,0-4 0,10 0 0,-10-5 22,0-14 2,0 0 0,0 0 0,0 0-39,0 0-7,0 0-2,0 0 0,0 0 32,0-9 5,0-5 2,0-1 0,-10 1-15,10-5 0,0-4 0,-6-1 0,6-4-14,0-1 1,0 1 0,6-1 0,-6 1 13,10-5 0,-10 5 0,6-1 0,-6 6 11,5-1 5,6 5 0,-6 0 1,5 0-5,6 5-2,-10 0 0,4 0 0,1 4 6,5 5 2,-16 5 0,11 0 0,10 0 2,-16 10 0,11 4 0,-5 5 0,0 0-6,-1 9-1,-4 5 0,4 5 0,11 5-13,-15-5 0,4 4 0,-4 6 0,4-6 8,1 1-8,0-5 0,-6-1 0,0-3 0,6-6-13,-6 5 1,6-9 0,-6-5-34,6 0-6,-11-1-2,5-3 0,-5-15-111,0 0-23,0 0-4,0 0-816</inkml:trace>
          <inkml:trace contextRef="#ctx0" brushRef="#br0" timeOffset="180.1985">1198 2316 2106,'10'-5'46,"-10"5"10,0 0 1,0 0 3,0 0-48,0 0-12,6-5 0,-1 5 0,0 0 69,16-4 12,-5 4 3,-5-5 0,16 0-18,-6 5-3,0-9-1,6 4 0,0 0-35,4 0-7,-15-4-2,11 0 0,-6 4-93,6-5-18,-11-4-4</inkml:trace>
          <inkml:trace contextRef="#ctx0" brushRef="#br0" timeOffset="-455.5857">745 1966 1886,'0'0'84,"0"0"16,0 0-80,0 0-20,-11-5 0,-4 0 0,4 5 120,0 0 20,11 0 4,-10 0 1,10 0-59,-6 0-12,6 0-2,-16 5-1,6 0-31,-1 9-7,6-5-1,-1 10 0,6 0-21,-5 5-11,5-1 10,0 11-10,0-6 0,0 5 0,0 5 0,0 0 0,5 0 0,1 0 0,-1-5 0,0 0 0,11 0 0,0-5 0,-10-4 0,4-5 0,12 0 0,-12-5 0,6-5 0,0 1 0,0-5 0,-5-1 0,10-4 0,-10 0 0,5-4 0,-6-6 0,1 1 0,5-5 0,-11-5 0,6 0 0,-1-5 0,-10-4 0,11-1 0,-11 1 9,0-1-9,0-4 12,0 5-12,-5-5 12,-1-5-12,6 5 12,-21 4-2,11 1 0,-1 0 0,0 4 0,-5 5-10,6-5 8,-1 10-8,-10 5 8,-1 4-8,12 0 0,-17 10 0,6 0-11,5 4-18,-5 5-4,5 5-1,0 5 0,5 0-22,0-1-5,6 1-1,5 4 0,-5 1-113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49.45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47DE943-BEDC-4E87-8EB5-2F017FA9CEAE}" emma:medium="tactile" emma:mode="ink">
          <msink:context xmlns:msink="http://schemas.microsoft.com/ink/2010/main" type="inkDrawing" rotatedBoundingBox="4168,10072 4371,11748 4149,11775 3945,10099" semanticType="verticalRange" shapeName="Other">
            <msink:sourceLink direction="with" ref="{DFCDF8F0-014F-489C-8DB0-26728D4E271E}"/>
          </msink:context>
        </emma:interpretation>
      </emma:emma>
    </inkml:annotationXML>
    <inkml:trace contextRef="#ctx0" brushRef="#br0">0 0 1782,'0'0'79,"0"0"16,0 0-76,0 0-19,0 0 0,0 0 0,0 0 124,0 0 20,0 0 5,0 0 1,0 0-58,0 0-12,0 0-3,10 14 0,-10 0-50,0 0-11,-10 0-1,20 5-1,-10 0 25,0 5 5,0 4 0,6 1 1,-6-1-27,5 5-6,0 0 0,-5 0-1,0 1-11,0 3 8,6 6-8,-1 0 8,6 4-8,-11 0 0,10 1 0,-5-1 0,6 5 0,-6 0 0,-5-5 0,11 5 0,0 0-9,-6-4-4,0-6-1,1 6 0,-1-1-5,0-5-1,-5 1 0,11-10 0,-11 10 4,0-5 1,5-1 0,-5 1 0,0-5 7,0 0 8,6 1-13,-6-1 5,0-5 8,-6-4-8,6-1 8,-5-8-8,5-1 8,0 0 0,0-9 0,-11 4 0,11 1 0,0-10 0,0 4-9,0-4 9,0 0 0,0 0 0,0 0 0,0 0 0,0 0 8,0 0-8,11 10 8,-11-5-8,11-1 0,-1 1 0,6 0 0,0 0 0,0-5 0,5-5 0,-10 5 0,5-5 0,11 5-24,-11-5 4,5-4 0,-5-1-753,0-4-151</inkml:trace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1.29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F30023F-1720-457D-86AF-B81C3ECAEE2C}" emma:medium="tactile" emma:mode="ink">
          <msink:context xmlns:msink="http://schemas.microsoft.com/ink/2010/main" type="inkDrawing" rotatedBoundingBox="5671,9785 5906,11829 5641,11859 5406,9815" semanticType="verticalRange" shapeName="Other">
            <msink:sourceLink direction="with" ref="{DFCDF8F0-014F-489C-8DB0-26728D4E271E}"/>
            <msink:sourceLink direction="with" ref="{B9679185-4B84-4A86-88A1-CCC6CC329295}"/>
          </msink:context>
        </emma:interpretation>
      </emma:emma>
    </inkml:annotationXML>
    <inkml:trace contextRef="#ctx0" brushRef="#br0">0 0 2239,'0'0'99,"0"0"21,0 0-96,0 0-24,0 0 0,0 0 0,0 0 108,0 0 16,0 0 4,0 0 1,0 0-48,0 0-9,0 0-3,0 0 0,0 0-29,16 10-7,-6-10-1,6 4 0,0-4-16,0 5-3,0 0-1,0 4 0,0-4-12,0 0 0,0 0 0,0 4 0,0 5 0,-5-4 0,-6 4 0,6 5 0,-1 0 0,1 4 0,0 6 0,-6-1 0,0 5 0,1 0 0,-6 5 0,-11 0 0,0 0 0,6 4 0,21 1 0,-5 4 0,-1-4 0,1 4 0,0-4 0,5 9 0,0-5 0,-6 5 0,-4 0 0,9-4 0,-4 4 0,0 0 0,-6 0 0,6 0 0,-6 0 0,0-5 0,6 5 0,-11 0 0,0-4 0,0-6 0,5 10 0,-5 0 0,0 0 0,0-4 0,6 4 0,-6-10 0,0 1 0,-6 4 0,1-9 0,5 0 0,0-5 0,0-9 0,-11-1 0,1-4 0,4 0 0,1-5 0,-6-4 0,6-5 0,-6 4 0,1-9 0,-1 0 0,1 0 0,-12-9-48,12-1-13,10 10-3,-6-24 0,-4 5-84,-1-9-18,-5 0-3,11-10-941</inkml:trace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1.52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137DF2F-31A4-42CC-9FA4-529AB24A2CC8}" emma:medium="tactile" emma:mode="ink">
          <msink:context xmlns:msink="http://schemas.microsoft.com/ink/2010/main" type="writingRegion" rotatedBoundingBox="5959,10526 6199,10526 6199,10961 5959,10961"/>
        </emma:interpretation>
      </emma:emma>
    </inkml:annotationXML>
    <inkml:traceGroup>
      <inkml:annotationXML>
        <emma:emma xmlns:emma="http://www.w3.org/2003/04/emma" version="1.0">
          <emma:interpretation id="{9D26D5C2-A105-4952-8FA1-C5249D4A7A2A}" emma:medium="tactile" emma:mode="ink">
            <msink:context xmlns:msink="http://schemas.microsoft.com/ink/2010/main" type="paragraph" rotatedBoundingBox="5959,10526 6199,10526 6199,10961 5959,109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74D251-42D7-4635-99FE-4E99CE14498C}" emma:medium="tactile" emma:mode="ink">
              <msink:context xmlns:msink="http://schemas.microsoft.com/ink/2010/main" type="line" rotatedBoundingBox="5959,10526 6199,10526 6199,10961 5959,10961"/>
            </emma:interpretation>
          </emma:emma>
        </inkml:annotationXML>
        <inkml:traceGroup>
          <inkml:annotationXML>
            <emma:emma xmlns:emma="http://www.w3.org/2003/04/emma" version="1.0">
              <emma:interpretation id="{C8DF5885-8881-4DBA-A0DD-A2920EC91994}" emma:medium="tactile" emma:mode="ink">
                <msink:context xmlns:msink="http://schemas.microsoft.com/ink/2010/main" type="inkWord" rotatedBoundingBox="5959,10526 6199,10526 6199,10961 5959,10961"/>
              </emma:interpretation>
              <emma:one-of disjunction-type="recognition" id="oneOf0">
                <emma:interpretation id="interp0" emma:lang="en-AU" emma:confidence="0">
                  <emma:literal>+</emma:literal>
                </emma:interpretation>
                <emma:interpretation id="interp1" emma:lang="en-AU" emma:confidence="0">
                  <emma:literal>d</emma:literal>
                </emma:interpretation>
                <emma:interpretation id="interp2" emma:lang="en-AU" emma:confidence="0">
                  <emma:literal>D</emma:literal>
                </emma:interpretation>
                <emma:interpretation id="interp3" emma:lang="en-AU" emma:confidence="0">
                  <emma:literal>J</emma:literal>
                </emma:interpretation>
                <emma:interpretation id="interp4" emma:lang="en-AU" emma:confidence="0">
                  <emma:literal>j</emma:literal>
                </emma:interpretation>
              </emma:one-of>
            </emma:emma>
          </inkml:annotationXML>
          <inkml:trace contextRef="#ctx0" brushRef="#br0">0 112 1382,'0'0'61,"0"0"13,6-5-59,-1 1-15,6-1 0,-1-4 0,1-1 265,-6 1 51,6 4 9,5-5 3,0 1-191,0-1-37,0 1-8,0 4-2,0 1-39,0-1-8,-6-5-2,6 6 0,-5 8-29,0-4-12,-1-4 8,1 4-8,-11 0-33,0 0-12,0 0-3,0 0-826,0 0-166</inkml:trace>
          <inkml:trace contextRef="#ctx0" brushRef="#br0" timeOffset="180.0163">171-323 2386,'0'0'52,"0"0"12,0 0 1,0 0 3,0 0-55,0 19-13,-6-5 0,6 0 0,0 0 112,0 1 20,6-1 4,-1 0 1,-5 10-58,5 4-12,1 15-3,-1-6 0,0-8-64,1 4-9,4 0-4,1 5-900,0-10-180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2.82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B0C182E-C473-4E99-924B-060EDBA2A321}" emma:medium="tactile" emma:mode="ink">
          <msink:context xmlns:msink="http://schemas.microsoft.com/ink/2010/main" type="writingRegion" rotatedBoundingBox="7501,9675 7722,11170 7378,11221 7157,9726">
            <msink:destinationLink direction="with" ref="{CF3A2E5A-E7AE-4BE5-B121-098A30ED4D0E}"/>
            <msink:destinationLink direction="with" ref="{4704FFF4-BD57-41E7-9D84-75D8DD58524E}"/>
          </msink:context>
        </emma:interpretation>
      </emma:emma>
    </inkml:annotationXML>
    <inkml:traceGroup>
      <inkml:annotationXML>
        <emma:emma xmlns:emma="http://www.w3.org/2003/04/emma" version="1.0">
          <emma:interpretation id="{BAE7147D-38C5-4584-814F-351A481AB89E}" emma:medium="tactile" emma:mode="ink">
            <msink:context xmlns:msink="http://schemas.microsoft.com/ink/2010/main" type="paragraph" rotatedBoundingBox="7501,9675 7722,11170 7378,11221 7157,97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F53BED-1F40-4779-B086-8D65E332A482}" emma:medium="tactile" emma:mode="ink">
              <msink:context xmlns:msink="http://schemas.microsoft.com/ink/2010/main" type="line" rotatedBoundingBox="7501,9675 7722,11170 7378,11221 7157,9726"/>
            </emma:interpretation>
          </emma:emma>
        </inkml:annotationXML>
        <inkml:traceGroup>
          <inkml:annotationXML>
            <emma:emma xmlns:emma="http://www.w3.org/2003/04/emma" version="1.0">
              <emma:interpretation id="{46334701-26BA-45CF-A879-A420CD4D706A}" emma:medium="tactile" emma:mode="ink">
                <msink:context xmlns:msink="http://schemas.microsoft.com/ink/2010/main" type="inkWord" rotatedBoundingBox="7462,9681 7523,10099 7256,10139 7194,9721"/>
              </emma:interpretation>
              <emma:one-of disjunction-type="recognition" id="oneOf0">
                <emma:interpretation id="interp0" emma:lang="en-AU" emma:confidence="0">
                  <emma:literal>@</emma:literal>
                </emma:interpretation>
                <emma:interpretation id="interp1" emma:lang="en-AU" emma:confidence="0">
                  <emma:literal>a</emma:literal>
                </emma:interpretation>
                <emma:interpretation id="interp2" emma:lang="en-AU" emma:confidence="0">
                  <emma:literal>A</emma:literal>
                </emma:interpretation>
                <emma:interpretation id="interp3" emma:lang="en-AU" emma:confidence="0">
                  <emma:literal>*</emma:literal>
                </emma:interpretation>
                <emma:interpretation id="interp4" emma:lang="en-AU" emma:confidence="0">
                  <emma:literal>.</emma:literal>
                </emma:interpretation>
              </emma:one-of>
            </emma:emma>
          </inkml:annotationXML>
          <inkml:trace contextRef="#ctx0" brushRef="#br0">117 278 2743,'-22'0'60,"12"0"13,10 0 3,0 0 0,-11-10-60,6 6-16,5 4 0,0 0 0,0 0 56,0 0 9,-16 4 2,16-4 0,0 0-37,5 15-7,-5 3-2,0 1 0,11-4-21,5 4 9,-11-1-9,0 1 0,-10-9 0,5-10 0,16 9 0,0 1 0,-16-10 0,0 0 0,21 0 0,1-5 0,-6 0 9,0-4-9,-6-5 0,1-5 9,15 5-1,-10-5 0,-16 0 0,6 0 0,4-5 4,-4-4 0,-6 4 0,-11 0 0,6 1 6,5 4 2,0 0 0,-11 5 0,-10-5-9,5-5-2,11 10 0,-11 0 0,-6 0 11,-4-1 3,15 6 0,0 4 0,1-4-70,-6 9-13,0 4-4,0 6 0,10-1 0,-4 10 0,-6-5 0,5 10 0,6 0-124,-6 4-24,1 1-6</inkml:trace>
        </inkml:traceGroup>
        <inkml:traceGroup>
          <inkml:annotationXML>
            <emma:emma xmlns:emma="http://www.w3.org/2003/04/emma" version="1.0">
              <emma:interpretation id="{35909A13-1110-4768-8B7D-C50E39B436AC}" emma:medium="tactile" emma:mode="ink">
                <msink:context xmlns:msink="http://schemas.microsoft.com/ink/2010/main" type="inkWord" rotatedBoundingBox="7644,10641 7722,11170 7378,11221 7299,10691"/>
              </emma:interpretation>
              <emma:one-of disjunction-type="recognition" id="oneOf1">
                <emma:interpretation id="interp5" emma:lang="en-AU" emma:confidence="0">
                  <emma:literal>+</emma:literal>
                </emma:interpretation>
                <emma:interpretation id="interp6" emma:lang="en-AU" emma:confidence="0">
                  <emma:literal>J</emma:literal>
                </emma:interpretation>
                <emma:interpretation id="interp7" emma:lang="en-AU" emma:confidence="0">
                  <emma:literal>X</emma:literal>
                </emma:interpretation>
                <emma:interpretation id="interp8" emma:lang="en-AU" emma:confidence="0">
                  <emma:literal>A</emma:literal>
                </emma:interpretation>
                <emma:interpretation id="interp9" emma:lang="en-AU" emma:confidence="0">
                  <emma:literal>x</emma:literal>
                </emma:interpretation>
              </emma:one-of>
            </emma:emma>
          </inkml:annotationXML>
          <inkml:trace contextRef="#ctx0" brushRef="#br0" timeOffset="383.7847">90 1030 2649,'11'-19'58,"-6"0"12,6 10 2,-11 9 4,-11 5-61,11-5-15,5 4 0,-5-4 0,-10 10 54,10-1 8,5 1 2,0-1 0,6 5-16,-6 0-4,-10 10 0,5-5 0,16 0-32,-11 0-12,-10 5 0,10-10 9,6 0-9,5-5 0,-16 6 0,0-6 0,-5 1 0,5-10 0,10 14 0,-10 0 0,-10-5 0,10-9 0,16-4 0,-16 4 0,0 0 8,0 0 10,10 0 2,6 0 0,5 0-20,-5-5 0,-16-5 0,0 10 0,22-9 0,-1 4 0,-21 5 0,16-9 0,0-1 0,0 1 0,0-5 0,-11 9 0,-5 5-48,11-14-12,0 4-4,-1-4-819,-5 0-164</inkml:trace>
          <inkml:trace contextRef="#ctx0" brushRef="#br0" timeOffset="569.433">324 983 1918,'0'0'85,"0"0"18,0 0-83,0 0-20,0 0 0,6 14 0,-1 0 144,0 0 25,-5 5 5,0-5 1,11 5-67,0 5-12,-11 0-4,0-1 0,0 10-73,5-4-19,6 4 0,-6 0 0,-10-4 0,15 4 0,1-10 0,-1 1 0,-4 0 0,4-1 0,6-9 0,0-4 0,0-1-220,-5-4-47,-11-5-9,21-14-3</inkml:trace>
        </inkml:traceGroup>
      </inkml:traceGroup>
    </inkml:traceGroup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3.86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F3A2E5A-E7AE-4BE5-B121-098A30ED4D0E}" emma:medium="tactile" emma:mode="ink">
          <msink:context xmlns:msink="http://schemas.microsoft.com/ink/2010/main" type="inkDrawing" rotatedBoundingBox="8117,9517 8277,11584 7922,11612 7762,9544" semanticType="verticalRange" shapeName="Other">
            <msink:sourceLink direction="with" ref="{1B0C182E-C473-4E99-924B-060EDBA2A321}"/>
          </msink:context>
        </emma:interpretation>
      </emma:emma>
    </inkml:annotationXML>
    <inkml:trace contextRef="#ctx0" brushRef="#br0">-7 24 1900,'-5'0'169,"0"0"-135,5 0-34,0 0 0,0 0 147,0 0 22,0 0 5,16 0 1,5 0-63,-5-5-12,-16 5-2,16-9-1,0 4-26,0 0-6,-16 5-1,11 5 0,-1 0-28,6-5-7,0 0-1,-5 4 0,-11-4-16,16 10-3,5-6-1,0 1 0,-21-5-8,6 10 0,10-1 9,5 1-9,0 4 0,-10 5 0,-6 0 0,6 0 0,16 4 0,-12 6 0,-20-6 0,10 10 0,11-4 0,-10 4 0,-6 5 0,-6 0 0,-4 4 0,4 1 0,17-1 0,-11 1-8,0-1-22,0 6-4,5-1-1,-5 0 0,-5 1 43,0-1 9,5 10 2,5 0 0,11-1-31,-11 6-5,-5-1-2,0 1 0,16-10 19,-10 0 0,-12 0 0,6 10 0,6-10 0,-6-5 0,5-5 0,-10 1 0,-6 0 0,6-6 0,15 6 0,-15 0 0,-22-10 0,17 5 0,15-1 0,0-3 0,1-1 29,-6-5 10,-11-4 1,11-1 1,11-8-14,-11-1-3,-11 0-1,-5-5 0,16-9-23,-10 5 0,-12 0 0,6-5 0,6-5-32,-6 0 0,-11 1-1,0-1 0,-10 0-188,11-4-38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4:41:01.508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38F1C0F-A644-4552-8B63-570F0AC4CC39}" emma:medium="tactile" emma:mode="ink">
          <msink:context xmlns:msink="http://schemas.microsoft.com/ink/2010/main" type="writingRegion" rotatedBoundingBox="24779,10112 25135,10112 25135,10574 24779,10574"/>
        </emma:interpretation>
      </emma:emma>
    </inkml:annotationXML>
    <inkml:traceGroup>
      <inkml:annotationXML>
        <emma:emma xmlns:emma="http://www.w3.org/2003/04/emma" version="1.0">
          <emma:interpretation id="{DFC9D1D2-2839-4BB5-AFA1-DB610200725A}" emma:medium="tactile" emma:mode="ink">
            <msink:context xmlns:msink="http://schemas.microsoft.com/ink/2010/main" type="paragraph" rotatedBoundingBox="24779,10112 25135,10112 25135,10574 24779,105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7594D8-3D51-409E-950E-B8DF183129F0}" emma:medium="tactile" emma:mode="ink">
              <msink:context xmlns:msink="http://schemas.microsoft.com/ink/2010/main" type="line" rotatedBoundingBox="24779,10112 25135,10112 25135,10574 24779,10574"/>
            </emma:interpretation>
          </emma:emma>
        </inkml:annotationXML>
        <inkml:traceGroup>
          <inkml:annotationXML>
            <emma:emma xmlns:emma="http://www.w3.org/2003/04/emma" version="1.0">
              <emma:interpretation id="{6F128309-F764-4671-8268-DB6636B7AF10}" emma:medium="tactile" emma:mode="ink">
                <msink:context xmlns:msink="http://schemas.microsoft.com/ink/2010/main" type="inkWord" rotatedBoundingBox="24779,10112 25135,10112 25135,10574 24779,10574">
                  <msink:destinationLink direction="with" ref="{8179B195-BCDB-410B-9E58-BF14FB5BABE3}"/>
                </msink:context>
              </emma:interpretation>
              <emma:one-of disjunction-type="recognition" id="oneOf0">
                <emma:interpretation id="interp0" emma:lang="en-AU" emma:confidence="0">
                  <emma:literal>B</emma:literal>
                </emma:interpretation>
                <emma:interpretation id="interp1" emma:lang="en-AU" emma:confidence="0">
                  <emma:literal>b</emma:literal>
                </emma:interpretation>
                <emma:interpretation id="interp2" emma:lang="en-AU" emma:confidence="0">
                  <emma:literal>A</emma:literal>
                </emma:interpretation>
                <emma:interpretation id="interp3" emma:lang="en-AU" emma:confidence="0">
                  <emma:literal>D</emma:literal>
                </emma:interpretation>
                <emma:interpretation id="interp4" emma:lang="en-AU" emma:confidence="0">
                  <emma:literal>d</emma:literal>
                </emma:interpretation>
              </emma:one-of>
            </emma:emma>
          </inkml:annotationXML>
          <inkml:trace contextRef="#ctx0" brushRef="#br0">14 69 345,'0'0'15,"0"0"4,0 0-19,0 0 0,0 0 0,0 0 0,0 0 321,0 0 61,0 0 12,4 12 2,-4-12-246,0 0-50,0 0-9,0 12-3,0 4-46,5-1-10,-10 1-1,5 4-1,0 0-6,0-1 0,0 5-1,0 0 0,0-4-23,5-1 0,-5 5 0,0-4 8,4-5-8,1-3 0,-5 4 0,0-4 8,0-4-8,0 0 0,0-8 0,4 12 8,-4-5-8,0-7 0,0 0 0,0 0 8,0 0-8,0 0 0,0 0 0,0 0 0,0 0 0,-4-11 0,4 3 0,0-8 0,-9 4 0,9-8 0,0 5 0,0-5 0,-5-4 0,5 0 0,5 1 0,-5 3 0,0-4 0,0 1 0,9 3 0,-5 0 0,5 0 8,-5 5 0,1-1 0,4 4 0,0-4 8,-1 4 1,6 1 1,-5 3 0,-1 0 11,1 4 3,9 0 0,-5 0 0,-8 0-16,8 0-2,-4 0-1,0 4 0,0 0 8,0 4 2,-9-4 0,13 4 0,-13-4-5,9 8-1,-9-8 0,9 8 0,0 0-17,-9-8-12,0 0 1,4 11 1,-4 1 18,0 4 4,-4-4 1,-1 0 0,-4 0-35,5-1-7,-5-3-2,5 4 0,-5 0-17,0 0-4,0-4-1,0 0 0,0 0-20,5-4-4,4-4-1,0 0 0,0 0 38,-5 4 7,1 3 1,4-7 1,0 0 3,0 0 1,0 0 0,0 0 0,0 0 27,0 0 0,0 0 0,0 0 0,4 8 24,5-4 1,5 0 0,-6 0 0,1 4-10,5-4-3,-1 0 0,-4 0 0,9 4 25,-5-4 5,0 4 1,-4 3 0,4-3-11,-4 4-3,0 0 0,0 0 0,0 0-17,0 0-3,-5-1-1,1 1 0,-5 0 2,0 0 0,0 0 0,0 0 0,-5-4 24,5-1 5,-4 1 1,-5 0 0,5-4-8,-5 4-2,-5-8 0,1 4 0,4 0 2,-4-4 0,-5 0 0,0 0 0,1 0-4,-1 0 0,0-4 0,0 0 0,-4 0-16,4 0-3,-4 0-1,9 0 0,-9 0-20,8-4-4,1 4 0,0-3-1,-1 3-39,5 0-8,0 0-2,9 4-733,0 0-146</inkml:trace>
        </inkml:traceGroup>
      </inkml:traceGroup>
    </inkml:traceGroup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2.43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704FFF4-BD57-41E7-9D84-75D8DD58524E}" emma:medium="tactile" emma:mode="ink">
          <msink:context xmlns:msink="http://schemas.microsoft.com/ink/2010/main" type="inkDrawing" rotatedBoundingBox="6917,9823 7079,11473 6865,11494 6703,9844" semanticType="verticalRange" shapeName="Other">
            <msink:sourceLink direction="with" ref="{1B0C182E-C473-4E99-924B-060EDBA2A321}"/>
          </msink:context>
        </emma:interpretation>
      </emma:emma>
    </inkml:annotationXML>
    <inkml:trace contextRef="#ctx0" brushRef="#br0">-490 174 1324,'-11'19'118,"11"-19"-94,-5 4-24,5 1 0,5 0 166,-5-5 29,0 0 5,6 5 2,-6-5-74,5 0-16,6 0-2,-1-5-1,1 5-50,-1-5-11,1 0-1,0 1-1,5-1-23,-6 0-5,6-4-1,-5 4 0,-11 5-17,11-9 0,-1 9-11,1-10 11,0 5-35,-11 5 0,0 0 0,0 0 0,5-9-149,-5 9-31,0 0-5,0 0-2,0 0 55,0 0 11,0 0 3,0 0 0,0 0-44,-11 0-9,1 0-2,-1 0 0,0 0 196,11 0 40,-5 0 7,-6-5 1,-5 5 136,11 0 28,-6 0 4,11 0 2,-10 5-29,10-5-5,-11 9-2,11-9 0,-5-4-74,5 4-16,0 0-2,-11 14-1,11 0 11,-5 5 3,5 5 0,0-1 0,0 1-47,0 9-10,5-5-2,0 10 0,-5-5-21,6 5-11,4-5 10,-4 5-10,-1 5 33,6-1 1,-6 1 0,0 0 0,1 4-23,-1 0-11,-5 10 10,5 4-10,6-4 0,-6 0 0,1 0 0,-1 0 0,6-5 0,-6 19 0,0-10 0,-5-4-10,6-5-19,-1-5-4,0-4-1,-5-1 0,0-9 34,0 1 0,0-6 0,6-4 0,-6-1 0,0-4 0,0-5 0,0 1 0,5-1 0,-5-5 0,0 1 0,0-10 0,0 0 0,11 4 0,-11-4 0,5 5 0,5 0 0,-10-5 0,6 9 0,-6-9 0,10 0 0,6-4 0,0-1 0,-5 0 0,0 0-24,5-9 1,0 0 1,5 0-750,-5-10-149</inkml:trace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47.82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1134DC7-2E73-4742-8FA4-1FC3F64F027F}" emma:medium="tactile" emma:mode="ink">
          <msink:context xmlns:msink="http://schemas.microsoft.com/ink/2010/main" type="writingRegion" rotatedBoundingBox="2932,12481 5213,12384 5280,13963 2999,14060">
            <msink:destinationLink direction="with" ref="{2B4B2EF9-612E-41A3-A7EC-6B33F9861213}"/>
            <msink:destinationLink direction="with" ref="{F295207E-09F2-41AC-AAE5-D7AA5FEEC909}"/>
          </msink:context>
        </emma:interpretation>
      </emma:emma>
    </inkml:annotationXML>
    <inkml:traceGroup>
      <inkml:annotationXML>
        <emma:emma xmlns:emma="http://www.w3.org/2003/04/emma" version="1.0">
          <emma:interpretation id="{1467901C-8B50-4916-B362-CF6B45BAE03C}" emma:medium="tactile" emma:mode="ink">
            <msink:context xmlns:msink="http://schemas.microsoft.com/ink/2010/main" type="paragraph" rotatedBoundingBox="2932,12481 5213,12384 5280,13963 2999,140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B7A44D-4428-4AE0-99BB-36925304299B}" emma:medium="tactile" emma:mode="ink">
              <msink:context xmlns:msink="http://schemas.microsoft.com/ink/2010/main" type="inkBullet" rotatedBoundingBox="2938,12622 3224,12610 3234,12838 2947,12850"/>
            </emma:interpretation>
            <emma:one-of disjunction-type="recognition" id="oneOf0">
              <emma:interpretation id="interp0" emma:lang="en-AU" emma:confidence="0">
                <emma:literal>t</emma:literal>
              </emma:interpretation>
              <emma:interpretation id="interp1" emma:lang="en-AU" emma:confidence="0">
                <emma:literal>=</emma:literal>
              </emma:interpretation>
              <emma:interpretation id="interp2" emma:lang="en-AU" emma:confidence="0">
                <emma:literal>k</emma:literal>
              </emma:interpretation>
              <emma:interpretation id="interp3" emma:lang="en-AU" emma:confidence="0">
                <emma:literal>1</emma:literal>
              </emma:interpretation>
              <emma:interpretation id="interp4" emma:lang="en-AU" emma:confidence="0">
                <emma:literal>K</emma:literal>
              </emma:interpretation>
            </emma:one-of>
          </emma:emma>
        </inkml:annotationXML>
        <inkml:trace contextRef="#ctx0" brushRef="#br0">1756 6016 1843,'-5'23'164,"5"-23"-132,0 0-32,0 0 0,0 0 136,0 0 20,0 0 4,0 0 0,0 0-46,11-14-10,-6 5-1,0-1-1,11 1-50,-10-5-11,4 4-1,1 1-1,5-1-15,5 1-4,-5-5 0,6 4 0,-6 1-20,-1-1 0,1 5 0,0 5 0,0 0-125,-5 0-30,-6 10-5</inkml:trace>
        <inkml:trace contextRef="#ctx0" brushRef="#br0" timeOffset="147.5983">1826 6243 1267,'0'0'112,"0"0"-89,0 0-23,0 0 0,0 0 258,0 0 47,0 0 10,0 0 1,0 0-162,16-5-33,-6 0-6,1 1-2,5-1-53,-5-5-12,10 10-1,0-4-1,0-6-46,1 6 0,-1-1-15,6 5-1301</inkml:trace>
      </inkml:traceGroup>
      <inkml:traceGroup>
        <inkml:annotationXML>
          <emma:emma xmlns:emma="http://www.w3.org/2003/04/emma" version="1.0">
            <emma:interpretation id="{E55A1D6F-B073-4FAB-9957-9D48B045DDE1}" emma:medium="tactile" emma:mode="ink">
              <msink:context xmlns:msink="http://schemas.microsoft.com/ink/2010/main" type="line" rotatedBoundingBox="4374,12420 5213,12384 5233,12862 4394,12898"/>
            </emma:interpretation>
          </emma:emma>
        </inkml:annotationXML>
        <inkml:traceGroup>
          <inkml:annotationXML>
            <emma:emma xmlns:emma="http://www.w3.org/2003/04/emma" version="1.0">
              <emma:interpretation id="{76434A2B-E603-4312-8B66-EFA09B496151}" emma:medium="tactile" emma:mode="ink">
                <msink:context xmlns:msink="http://schemas.microsoft.com/ink/2010/main" type="inkWord" rotatedBoundingBox="4346,12575 5209,12385 5301,12803 4438,12993"/>
              </emma:interpretation>
              <emma:one-of disjunction-type="recognition" id="oneOf1">
                <emma:interpretation id="interp5" emma:lang="en-AU" emma:confidence="0">
                  <emma:literal>-5</emma:literal>
                </emma:interpretation>
                <emma:interpretation id="interp6" emma:lang="en-AU" emma:confidence="0">
                  <emma:literal>.5</emma:literal>
                </emma:interpretation>
                <emma:interpretation id="interp7" emma:lang="en-AU" emma:confidence="0">
                  <emma:literal>- 5</emma:literal>
                </emma:interpretation>
                <emma:interpretation id="interp8" emma:lang="en-AU" emma:confidence="0">
                  <emma:literal>_5</emma:literal>
                </emma:interpretation>
                <emma:interpretation id="interp9" emma:lang="en-AU" emma:confidence="0">
                  <emma:literal>'5</emma:literal>
                </emma:interpretation>
              </emma:one-of>
            </emma:emma>
          </inkml:annotationXML>
          <inkml:trace contextRef="#ctx0" brushRef="#br0" timeOffset="2198.2619">3593 5405 2188,'0'0'48,"0"0"11,0 0 1,0 0 1,10-4-49,1-6-12,10 1 0,-10 4 0,5-4 105,0-1 19,-5 1 3,-1-1 1,1-4-52,5 9-9,-5 0-3,5 1 0,-6 4-51,1-5-13,-1 0 0,-10 5 0,11 0-48,-11 0-13,11 0-3,-11 0 0,0 0-141,0 0-29,0 0-6</inkml:trace>
          <inkml:trace contextRef="#ctx0" brushRef="#br0" timeOffset="2954.9863">3854 6352 1850,'0'0'82,"0"0"17,0 0-79,0 0-20,0 0 0,0 0 0,0 0 139,0 0 24,0 0 5,0 0 0,5 14-81,0-5-17,-5 10-3,6-5-1,-1 5-34,0 5-8,1 0 0,-1-1-1,0-4-23,6 5 8,0-10-8,-6 5 0,5-10-99,-4 6-24,4-6-5,1 1-981</inkml:trace>
          <inkml:trace contextRef="#ctx0" brushRef="#br0" timeOffset="2758.8941">3364 6479 2419,'0'0'53,"0"0"11,0 0 3,0 0 1,0 0-55,0 0-13,0 0 0,0 0 0,0 0 54,0 0 8,0 0 2,16 0 0,-5 0 0,5 0 0,-16 0 0,15 0 0,7 0-52,-1 0-12,-5 5 0,0 0 0,0 0-11,5-5-5,-5 0 0,0 4-1,-5-4-193,5 5-38,16-10-8,-32 5-2</inkml:trace>
        </inkml:traceGroup>
      </inkml:traceGroup>
      <inkml:traceGroup>
        <inkml:annotationXML>
          <emma:emma xmlns:emma="http://www.w3.org/2003/04/emma" version="1.0">
            <emma:interpretation id="{156AF7C4-541D-4074-9485-9F49E15048F0}" emma:medium="tactile" emma:mode="ink">
              <msink:context xmlns:msink="http://schemas.microsoft.com/ink/2010/main" type="line" rotatedBoundingBox="5081,13503 5200,13920 4770,14043 4651,13626"/>
            </emma:interpretation>
          </emma:emma>
        </inkml:annotationXML>
        <inkml:traceGroup>
          <inkml:annotationXML>
            <emma:emma xmlns:emma="http://www.w3.org/2003/04/emma" version="1.0">
              <emma:interpretation id="{83F84889-4C4B-4D3C-B665-33CB13C4CA35}" emma:medium="tactile" emma:mode="ink">
                <msink:context xmlns:msink="http://schemas.microsoft.com/ink/2010/main" type="inkWord" rotatedBoundingBox="5081,13503 5200,13920 4770,14043 4651,13626"/>
              </emma:interpretation>
              <emma:one-of disjunction-type="recognition" id="oneOf2">
                <emma:interpretation id="interp10" emma:lang="en-AU" emma:confidence="0">
                  <emma:literal>D</emma:literal>
                </emma:interpretation>
                <emma:interpretation id="interp11" emma:lang="en-AU" emma:confidence="0">
                  <emma:literal>M</emma:literal>
                </emma:interpretation>
                <emma:interpretation id="interp12" emma:lang="en-AU" emma:confidence="0">
                  <emma:literal>A</emma:literal>
                </emma:interpretation>
                <emma:interpretation id="interp13" emma:lang="en-AU" emma:confidence="0">
                  <emma:literal>m</emma:literal>
                </emma:interpretation>
                <emma:interpretation id="interp14" emma:lang="en-AU" emma:confidence="0">
                  <emma:literal>B</emma:literal>
                </emma:interpretation>
              </emma:one-of>
            </emma:emma>
          </inkml:annotationXML>
          <inkml:trace contextRef="#ctx0" brushRef="#br0" timeOffset="10734.7854">3641 9011 2188,'0'0'48,"0"0"11,0 0 1,0 0 1,0 0-49,0 0-12,0 0 0,5-10 0,0 1 105,6 4 19,0-4 3,-1-1 1,1 5-103,0-4-25,10 4 0,-10 0 0,5-4 56,-1 4 7,7 1 1,4-1 0,-10 0-72,0 0-15,0 1-2,0-1-1,0 0 26,-5 5 0,5 0 0,-16 0 0,0 0 0,0 0-13,0 0 5,0 0 8,0 0-27,0 10 3,-5 4 0,-6-5 0,0 5-20,1-4-4,4 4-1,-10-4 0,6-1 17,-1 5 3,0-4 1,6-1 0,-6-4 28,11 4-9,0-9 9,0 0 0,0 0 0,0 15 0,0-15 0,0 9 0,0-9 0,6 14 0,-1-4 9,6-1-9,-1 1 8,6-1-8,-5 1 0,0-6 0,10 6 32,-10-6 4,4 6 0,-4-5 0,5-1-7,-5 1-1,-1 5 0,6-6 0,-16 1 11,11 0 1,-11-5 1,5 9 0,1 1-14,-6-6-3,5 6-1,-10 4 0,5-4 33,-6-1 6,-4 5 2,4 0 0,-4-4-52,-6 4-12,0-5 0,0 6 0,-5-6 21,-1-4 2,1 4 0,0-4 0,-6-5-15,6-5-8,-6 5 10,1-9-10,4 4-16,1-4-10,-6-6-2,6 1 0,-6-5-76,1-4-16,-6-1-4,11 0-1134</inkml:trace>
        </inkml:traceGroup>
      </inkml:traceGroup>
    </inkml:traceGroup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9.25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B4B2EF9-612E-41A3-A7EC-6B33F9861213}" emma:medium="tactile" emma:mode="ink">
          <msink:context xmlns:msink="http://schemas.microsoft.com/ink/2010/main" type="inkDrawing" rotatedBoundingBox="4401,12143 4694,14190 4122,14272 3829,12225" semanticType="verticalRange" shapeName="Other">
            <msink:sourceLink direction="with" ref="{21134DC7-2E73-4742-8FA4-1FC3F64F027F}"/>
          </msink:context>
        </emma:interpretation>
      </emma:emma>
    </inkml:annotationXML>
    <inkml:trace contextRef="#ctx0" brushRef="#br0">24 4 1951,'-22'5'86,"22"-5"18,0 0-83,0 0-21,-10 5 0,10-5 0,0 0 108,0 0 18,0 0 3,0 0 1,0 0-53,0 0-10,10-5-3,1 5 0,0 14-10,5-9-2,0 4-1,-6-4 0,1 0-31,0-5-5,-1 0-2,6 0 0,-5 0 8,5 0 2,-16 0 0,0 0 0,0 0-37,0 0-7,0 0-2,0 0 0,0 0 23,0 0 0,0 0 0,0 0 0,0 0-56,0 0-6,-5 9-2,-1 1 0,-10-5 0,16-5 0,0 0 0,0-10 0,0 5 40,0 5 7,-10 10 1,-1-5 1,11-5 24,-5 9 5,-6-4 1,6 4 0,-1 1 30,1-1 7,0 1 0,-1 4 1,-4 0-10,10 0-3,0 0 0,0 5 0,0 0-4,0 10 0,0-6-1,5 1 0,0 0-23,6 9-4,-6 0 0,1 5-8,-1 4 0,6 1 0,-1-1-10,-4 6 10,4 4 0,-10 0 0,0 9 0,0-4 0,6 0 0,4 0 0,1-5 0,0 0 0,-11 0 0,5-5 0,0-4 0,0 4 0,-5-9 13,6 9 11,-1-4 1,0 9 1,1-5-26,-6 5-9,0 0 0,-6 5 0,6-10-7,0 1 0,0-6-1,0 1 0,0-5-7,6-5 0,-6 0-1,0-10 0,5-4 12,6 0 2,-11 0 1,5-5 0,0-4-15,1 4-3,4-9-1,1 4 0,0-4 44,10 0 9,0 0 1,-5-5 1,11 0-26,-1 0 0,1-5 0,5 0 0,0-4-16,0-1-8,5 5-1,0-9-1,-5 5-70,6-5-15,41-10-2,-15 5-1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59.96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295207E-09F2-41AC-AAE5-D7AA5FEEC909}" emma:medium="tactile" emma:mode="ink">
          <msink:context xmlns:msink="http://schemas.microsoft.com/ink/2010/main" type="inkDrawing" rotatedBoundingBox="5725,12062 5883,14334 5524,14359 5366,12087" semanticType="verticalRange" shapeName="Other">
            <msink:sourceLink direction="with" ref="{21134DC7-2E73-4742-8FA4-1FC3F64F027F}"/>
          </msink:context>
        </emma:interpretation>
      </emma:emma>
    </inkml:annotationXML>
    <inkml:trace contextRef="#ctx0" brushRef="#br0">9 60 921,'0'0'82,"0"0"-66,-6 0-16,6 0 0,0 0 318,0 0 60,-10 0 12,10 0 2,0 0-209,0 0-43,0 0-8,0 0-1,0 0-63,0 0-13,5-15-3,0 6 0,-5 9-15,11-10-3,5 1-1,-5 4 0,5 1-17,-6-1-4,6 5-1,0-5 0,0 5-11,-5 5 10,5-5-10,5 9 10,-16-4-10,6 4 0,5 1 9,-5-1-9,-11 6 0,5-1 0,-5 0 0,0 10 8,5 4-8,-5 5 0,6 0 0,-1 0 8,-5 5-8,0-5 0,5 5 0,1 14 0,10-9 0,-16-1 0,0 1 0,5-5 0,0 4 0,1 1-8,-6 0 8,0 4 0,5 0 0,0 10-8,0 4 8,1 1 0,-1-5 0,0 0-8,1-1 8,-6-4 0,10-4 0,-10-1 0,6-4 0,-1-1 0,-5 1-14,5-5-1,-5 4 0,11 1 0,-11-5 15,0 4 0,11 6 0,-6-6 0,-5 1 0,5-1 0,1 1 0,-1-5 0,-5 4 0,5-9 0,1 1 0,-6-6 0,0 0 16,0 1 5,0-10 2,0 4 0,-6 1-4,1-5-1,0 0 0,-1-5 0,1 0 2,-6-4 0,6 4 0,-6-5 0,1 1-6,-1-6-1,-5 6 0,5-5 0,1-1-13,-1 1 8,1-5-8,-6 0 0,-6 0 0,6 0 0,0 5-8,-5-5 8,0 0-36,-1-5-1,7 5 0,-7 0 0,1-5-151,5 5-31</inkml:trace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7.95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A7F932E-E963-4ED5-9C5C-700ACEF94783}" emma:medium="tactile" emma:mode="ink">
          <msink:context xmlns:msink="http://schemas.microsoft.com/ink/2010/main" type="inkDrawing" rotatedBoundingBox="8591,7212 8660,5576 8921,5587 8851,7224" semanticType="callout" shapeName="Other">
            <msink:sourceLink direction="from" ref="{2B66EA53-B6CA-4B8C-A16E-8E7C33A0B203}"/>
            <msink:sourceLink direction="to" ref="{2B66EA53-B6CA-4B8C-A16E-8E7C33A0B203}"/>
          </msink:context>
        </emma:interpretation>
      </emma:emma>
    </inkml:annotationXML>
    <inkml:trace contextRef="#ctx0" brushRef="#br0">1623-645 2260,'0'0'50,"0"0"10,-5-4 3,5-6 0,0-4-51,0 5-12,0-6 0,0 15 0,5-4 104,6-1 19,-6-5 3,6 6 1,-11 4-70,5-10-13,16 6-4,-5-6 0,0 10-16,0-5-4,0 5-1,0 0 0,0 0-19,-5 0 0,-11 0-13,10 5 5,6 5-35,-10-6-6,-6-4-2,5 19 0,-5-5-58,-5 5-12,-6 0-3,0-5 0,-5 1-7,0-6-1,0-4-1,0 4 0,-5 1 53,5-6 12,0 6 1,6-5 1,-1-5 54,-5 0 12,5 4 0,1 1 0,4 0 70,-4 4 11,-6-9 3,10 10 0,6-10 16,-5 9 4,0 1 1,-1 4 0,1-5-30,0 1-7,5 9 0,0-5-1,-6 10-18,6-1-3,0 10-1,6 1 0,-6 3-36,0-4-9,0 10 0,0-5 0,0 5 53,0-1 9,5 1 2,0 9 0,1 0-64,-1 0-12,-5 5-2,0-1-1,5-4 24,1 5 5,-6 0 1,5 0 0,-5-5-15,5 0-12,1-5 3,-1-4 0,-5-5 9,0-1 12,5-3-2,-5-6-1,6 0-33,-6-4-8,0-5 0,0 0-1,5-5 1,-5-5 1,0 1 0,0-10 0,0 0 31,0 0 0,0 0 0,0 0 0,0 0 0,11 5 0,-11-5 0,0 0 0,0 0 0,0 0 0,16-5 0,5-5 0,-5 1-127,0-5-19,5 4-4</inkml:trace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3:38.32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D38C4C3-0C70-4A77-A57D-16FD10500E81}" emma:medium="tactile" emma:mode="ink">
          <msink:context xmlns:msink="http://schemas.microsoft.com/ink/2010/main" type="inkDrawing" rotatedBoundingBox="9034,6208 9082,5826 9338,5858 9290,6240" semanticType="callout" shapeName="Other">
            <msink:sourceLink direction="with" ref="{2B66EA53-B6CA-4B8C-A16E-8E7C33A0B203}"/>
          </msink:context>
        </emma:interpretation>
      </emma:emma>
    </inkml:annotationXML>
    <inkml:trace contextRef="#ctx0" brushRef="#br0">2038-389 2714,'0'0'60,"0"0"12,0 0 2,-5-5 2,-6 0-60,1 1-16,-1 4 0,11 0 0,0 0 65,-5 9 11,-11 5 1,10 1 1,1 4-37,0-5-7,-1 9-2,6 1 0,6 0-32,-6-5 0,5 4 0,6 1 0,-1 0 0,1-10-11,5 5 0,0-10 0,0 1 11,0-1 0,-6-9 0,6 0 0,0-5 0,0-4 0,0-1 0,-5 1 0,5-10 0,-5 0 0,-1 0 0,1 0 0,-1-9 0,-4 4-10,-6-4 10,0-1-10,0 6 18,0 4 4,0-5 1,-6 5 0,-4 0-13,4 5 0,-9 0 0,-1 0 0,0 4-25,0 6-11,-6-1-3,1 14 0,5 1-171,0 4-34,-5 0-8</inkml:trace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17.85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ABEAAC1-7907-464B-B309-B8F12D57157C}" emma:medium="tactile" emma:mode="ink">
          <msink:context xmlns:msink="http://schemas.microsoft.com/ink/2010/main" type="inkDrawing" rotatedBoundingBox="16643,5078 16731,6532 16397,6553 16309,5098" semanticType="verticalRange" shapeName="Other">
            <msink:sourceLink direction="with" ref="{72DAEF2A-425D-4EE6-A009-81FBBE916EF3}"/>
          </msink:context>
        </emma:interpretation>
      </emma:emma>
    </inkml:annotationXML>
    <inkml:trace contextRef="#ctx0" brushRef="#br0">0 0 2415,'0'0'53,"0"0"11,0 0 3,0 0 1,0 0-55,0 0-13,0 0 0,0 0 0,10 0 58,6 5 9,0 0 1,-5-5 1,0 0-25,5 0-6,-6 0-1,1 0 0,0 0 3,-1 4 1,-10-4 0,16 5 0,-5 0-41,-11-5 0,10 9 0,1 1 0,-6 4 8,6 0 0,-6-4 0,-5 9 0,6 0-8,-1 0 0,0 4 0,-5 1 0,6-1 0,-1 6 0,0-1 8,-5-4-8,6 4 0,-1 1 0,0 4 0,1 5 8,-1-5-8,0 5 0,1-1 0,-1 6 0,0 0 0,1-6 0,-1 6 0,0-5 0,1 0 0,-1 4 0,0-4 0,-5 10 0,11-6 0,-11 1 0,5-10 0,-5 5 0,0-5 0,0 0 0,0-5 0,0 1 0,0-1 9,0-4-9,-5-1 10,5-4-10,-6 5 13,1-5-3,0-5-1,5 0 0,-5 5 24,-1-5 5,1 1 1,5-6 0,0-9-13,-5 10-2,5-10-1,-11 9 0,6 0 13,-6-4 4,-5 0 0,16-5 0,-11 5-31,1-1-9,-6 1 0,5-5 0,-5 0 0,5 0 0,11 0 0,-16-5 0,1 5-36,-1 5-4,0-5 0,0 0-1,0-5-206,0 5-41,-22 0-8,38 0-1</inkml:trace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54.57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B92022-3A4E-4536-B5BD-0473F761930A}" emma:medium="tactile" emma:mode="ink">
          <msink:context xmlns:msink="http://schemas.microsoft.com/ink/2010/main" type="writingRegion" rotatedBoundingBox="18018,5448 19350,4871 19720,5726 18389,6303"/>
        </emma:interpretation>
      </emma:emma>
    </inkml:annotationXML>
    <inkml:traceGroup>
      <inkml:annotationXML>
        <emma:emma xmlns:emma="http://www.w3.org/2003/04/emma" version="1.0">
          <emma:interpretation id="{3178600A-D712-434C-AC09-BFE696938374}" emma:medium="tactile" emma:mode="ink">
            <msink:context xmlns:msink="http://schemas.microsoft.com/ink/2010/main" type="paragraph" rotatedBoundingBox="18018,5448 19350,4871 19720,5726 18389,63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9A74779-8DD2-411A-B4F1-C59C6AF73AC2}" emma:medium="tactile" emma:mode="ink">
              <msink:context xmlns:msink="http://schemas.microsoft.com/ink/2010/main" type="line" rotatedBoundingBox="18018,5448 19350,4871 19720,5726 18389,6303"/>
            </emma:interpretation>
          </emma:emma>
        </inkml:annotationXML>
        <inkml:traceGroup>
          <inkml:annotationXML>
            <emma:emma xmlns:emma="http://www.w3.org/2003/04/emma" version="1.0">
              <emma:interpretation id="{E5FAE110-4EC5-47CE-92E2-26CA035F4897}" emma:medium="tactile" emma:mode="ink">
                <msink:context xmlns:msink="http://schemas.microsoft.com/ink/2010/main" type="inkWord" rotatedBoundingBox="18018,5448 19350,4871 19720,5726 18389,6303"/>
              </emma:interpretation>
              <emma:one-of disjunction-type="recognition" id="oneOf0">
                <emma:interpretation id="interp0" emma:lang="en-AU" emma:confidence="0">
                  <emma:literal>of.</emma:literal>
                </emma:interpretation>
                <emma:interpretation id="interp1" emma:lang="en-AU" emma:confidence="0">
                  <emma:literal>of,</emma:literal>
                </emma:interpretation>
                <emma:interpretation id="interp2" emma:lang="en-AU" emma:confidence="0">
                  <emma:literal>o:</emma:literal>
                </emma:interpretation>
                <emma:interpretation id="interp3" emma:lang="en-AU" emma:confidence="0">
                  <emma:literal>of'.</emma:literal>
                </emma:interpretation>
                <emma:interpretation id="interp4" emma:lang="en-AU" emma:confidence="0">
                  <emma:literal>o".</emma:literal>
                </emma:interpretation>
              </emma:one-of>
            </emma:emma>
          </inkml:annotationXML>
          <inkml:trace contextRef="#ctx0" brushRef="#br0">85 28 1152,'0'0'102,"0"0"-82,0-10-20,-5 6 0,5 4 125,0 0 21,-6-10 4,1 10 1,0-5-21,5 5-4,0 0-1,0 0 0,-11 0-67,11 0-14,-11 5-2,11-5-1,-10 14-21,4-4-5,-4 4-1,4 10 0,6-6-14,-5 6 9,0 0-9,5 9 8,0-5-8,0 5 0,5 1 0,0-1 0,-5-5 0,6 0 0,4-4-9,-4 0 9,4-1 0,-4-8 0,10 4 0,-11-5 0,6-5 0,-1 1 0,1-6 0,-6 1 0,-5-5 0,16 0 16,-10 0-4,4-9 0,1-1 26,-1 1 5,1-10 1,0 0 0,-1 0-4,1-9 0,0-1 0,-6 6 0,0-6-6,1 5-2,-6 1 0,-6-1 0,1 1-5,0-1-2,-1 10 0,1-5 0,-6-5-9,1 5-1,4 0-1,-4 5 0,-1 5-14,-5 4 0,6-5 0,-6 6 0,5 4-24,-5 0-12,0 4-1,5 6-1,1-1-30,-1 5-7,6 1-1,-1-1 0,1 5-128,5 4-25</inkml:trace>
          <inkml:trace contextRef="#ctx0" brushRef="#br0" timeOffset="306.0836">756 75 1440,'0'0'64,"0"-9"12,0-1-60,0 10-16,0-14 0,-6 4 0,1-4 204,5 5 37,0 9 8,0 0 2,-11-5-133,1 5-26,-1-5-6,0 10-1,-5-5-45,0 14-8,0-4-3,-5 9 0,0 0-21,5 4-8,0 1 0,0 4 0,-5 1 0,10-6 0,0 6 0,6-1 0,0-4 0,5 4-8,0-4 8,5-5 0,6 0 0,-1-5 0,6 0-8,-5-5 8,5-4 0,0 0 0,5 0-8,0-5 8,1-5 0,-1 0-12,0 0 12,1-4-10,-1-5-83,0 0-17,-5-5-3,0 5-978</inkml:trace>
          <inkml:trace contextRef="#ctx0" brushRef="#br0" timeOffset="559.4028">181-313 2059,'0'0'91,"0"0"19,-6-5-88,6 5-22,-10-4 0,10 4 0,-6-5 127,6 5 21,0 0 4,0 0 0,0 0-62,0 0-13,0 0-2,0 0-1,11-5-38,0-4-8,5 4-2,5 5 0,-5 0-16,5 0-10,1 0 12,4 0-12,-5 0 0,1-5 0,-6 5 0,5 0-9,0 0-31,1 5-7,4-5-1,1 0 0,-6 0-68,0 0-13,1-10-3,4 6-618,-4-1-123</inkml:trace>
          <inkml:trace contextRef="#ctx0" brushRef="#br0" timeOffset="794.403">591-497 576,'-6'0'51,"1"-5"-41,-6 0-10,1 0 0,-1 1 245,0-1 47,1-5 10,4 6 2,6 4-131,0 0-25,0 0-6,0 0-1,0 0-60,0 0-12,0 0-2,0 0-1,0 0-27,16 4-6,0 1-1,0 0 0,0 4-4,6 1-2,-6 4 0,-1 0 0,1 0-9,-5 1-1,5-1-1,0 0 0,-5 5-15,-1 0 11,1 0-11,-6-5 10,6 0-10,-11 0 8,0-14-8,0 15 8,0-1 1,0 0 0,-5-5 0,5-9 0,-11 15-1,0-6 0,-5 0 0,6-4 0,-6 5-24,5-6-6,-5 1-1,5 0 0,1-5-121,-1 0-25,1-5-5</inkml:trace>
          <inkml:trace contextRef="#ctx0" brushRef="#br0" timeOffset="1175.0931">1144 113 288,'0'0'25,"0"0"-25,-5 9 0,5-9 0,0 0 375,0 0 69,0 0 15,0 0 2,0 0-236,0 0-47,0 0-10,16 5-1,0-5-101,0-5-20,-6 5-4,12-4-1,-1-6-41,6 5 0,-1 1 0,1-11-1194</inkml:trace>
          <inkml:trace contextRef="#ctx0" brushRef="#br0" timeOffset="1034.7774">1123-133 1918,'0'0'85,"0"0"18,0 0-83,0 0-20,0 0 0,0 0 0,0 0 105,16 0 17,-6 0 3,6-5 1,6 0-62,-12 5-13,6-4-3,0-1 0,0 0-32,0 5-8,6 0 0,-6 0-8,-1 0 10,1-5-10,0 5 8,-5 0-8,5 5-40,-16-5-14,0 0-2,0 0-1036</inkml:trace>
        </inkml:traceGroup>
      </inkml:traceGroup>
    </inkml:traceGroup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56.71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A7009A9-74F0-49FE-B182-03799CA6F203}" emma:medium="tactile" emma:mode="ink">
          <msink:context xmlns:msink="http://schemas.microsoft.com/ink/2010/main" type="writingRegion" rotatedBoundingBox="20464,4754 20927,4754 20927,6107 20464,6107">
            <msink:destinationLink direction="with" ref="{A2806C1E-5615-4E9D-956B-F9E4BF760098}"/>
            <msink:destinationLink direction="with" ref="{026AEF9C-B90F-418E-A3C6-7EB4A1CE0B6E}"/>
          </msink:context>
        </emma:interpretation>
      </emma:emma>
    </inkml:annotationXML>
    <inkml:traceGroup>
      <inkml:annotationXML>
        <emma:emma xmlns:emma="http://www.w3.org/2003/04/emma" version="1.0">
          <emma:interpretation id="{F26D9BC6-F66C-49F0-8173-33A0251EFAFD}" emma:medium="tactile" emma:mode="ink">
            <msink:context xmlns:msink="http://schemas.microsoft.com/ink/2010/main" type="paragraph" rotatedBoundingBox="20464,4754 20927,4754 20927,6107 20464,61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933F35-9C51-4AB5-BD38-AB054E07D4A8}" emma:medium="tactile" emma:mode="ink">
              <msink:context xmlns:msink="http://schemas.microsoft.com/ink/2010/main" type="line" rotatedBoundingBox="20464,4754 20927,4754 20927,6107 20464,6107"/>
            </emma:interpretation>
          </emma:emma>
        </inkml:annotationXML>
        <inkml:traceGroup>
          <inkml:annotationXML>
            <emma:emma xmlns:emma="http://www.w3.org/2003/04/emma" version="1.0">
              <emma:interpretation id="{7C32B528-05FB-4191-A9F4-EA3F0A022C9E}" emma:medium="tactile" emma:mode="ink">
                <msink:context xmlns:msink="http://schemas.microsoft.com/ink/2010/main" type="inkWord" rotatedBoundingBox="20464,4754 20927,4754 20927,6107 20464,6107"/>
              </emma:interpretation>
              <emma:one-of disjunction-type="recognition" id="oneOf0">
                <emma:interpretation id="interp0" emma:lang="en-AU" emma:confidence="0">
                  <emma:literal>¥</emma:literal>
                </emma:interpretation>
                <emma:interpretation id="interp1" emma:lang="en-AU" emma:confidence="0">
                  <emma:literal>}</emma:literal>
                </emma:interpretation>
                <emma:interpretation id="interp2" emma:lang="en-AU" emma:confidence="0">
                  <emma:literal>t</emma:literal>
                </emma:interpretation>
                <emma:interpretation id="interp3" emma:lang="en-AU" emma:confidence="0">
                  <emma:literal>:</emma:literal>
                </emma:interpretation>
                <emma:interpretation id="interp4" emma:lang="en-AU" emma:confidence="0">
                  <emma:literal>y</emma:literal>
                </emma:interpretation>
              </emma:one-of>
            </emma:emma>
          </inkml:annotationXML>
          <inkml:trace contextRef="#ctx0" brushRef="#br0">-415 279 2545,'0'0'56,"0"0"11,0 0 2,0 0 3,0 0-57,11-5-15,-1 0 0,1 1 0,5-6 60,0 5 10,-5 1 2,5-6 0,-1 1-44,1 4-8,6 0-1,-6 5-1,0-4-18,0-1 0,0 5-8,0 0 8,-6 0-179,6 0-29,0-5-7</inkml:trace>
          <inkml:trace contextRef="#ctx0" brushRef="#br0" timeOffset="154.5672">32 0 1738,'-16'9'77,"16"-9"16,0 0-74,0 0-19,-5 10 0,5 4 0,-5-5 127,5 5 21,0 10 5,-6 0 1,6-5-85,0 9-17,6-4-3,-6 9-1,5-10-38,-5 11-10,0-6 0,5 5 0,6 5-168,-11-5-35</inkml:trace>
          <inkml:trace contextRef="#ctx0" brushRef="#br0" timeOffset="523.226">-112 1088 1382,'0'0'61,"0"0"13,0 0-59,0 0-15,-5 9 0,-6 1 0,11-10 255,-5 19 48,0-5 9,-6 0 3,11 0-208,0 5-42,-5-5-8,5 1-1,-5 4-39,5-5-7,5 5-2,0-5 0,1 0-8,-1 0 0,5 0 0,1-4 0,0-5 0,-1 4 0,6-4 0,-5-5 0,0 0 0,-1 0 0,1-5 0,0-4 0,5-6 0,-6 6 0,1-10 10,5 5-10,-11-10 8,0 5-8,1 0 0,-1 0 0,-10 0 14,5 1-4,-11-1-1,6 4 0,-6 1-9,1 0 8,-1 0-8,-5 9 8,0-4-40,-5 9-9,-1 0-2,1 9 0,5-4-145,0 4-28,-5 1-7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56.40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806C1E-5615-4E9D-956B-F9E4BF760098}" emma:medium="tactile" emma:mode="ink">
          <msink:context xmlns:msink="http://schemas.microsoft.com/ink/2010/main" type="inkDrawing" rotatedBoundingBox="20074,6418 20075,4630 20331,4631 20330,6419" semanticType="verticalRange" shapeName="Other">
            <msink:sourceLink direction="with" ref="{3A7009A9-74F0-49FE-B182-03799CA6F203}"/>
          </msink:context>
        </emma:interpretation>
      </emma:emma>
    </inkml:annotationXML>
    <inkml:trace contextRef="#ctx0" brushRef="#br0">2 136 1641,'0'0'72,"0"0"16,0 0-70,0 0-18,0 0 0,0 0 0,0 0 132,6-10 22,-1 1 5,6-5 1,-1 4-68,1 1-14,5-1-2,5 1-1,-5-5-36,6 4-7,-6 1-2,0 4 0,-1-4 3,1 4 1,0-5 0,-5 10 0,-11 0-34,11-4 0,-11 4 0,0 0 0,0 0-26,0 0-12,0 0-2,0 0-1,0 0-48,-6 14-10,-4-5-1,-6 5-1,5 1 7,-5-6 2,0-4 0,0 4 0,6-4 48,-1 5 11,-5-1 1,5-4 1,-5 4 31,6 1 10,10-10 0,-11 9 0,0 1 38,6-1 8,5-9 2,-5 9 0,-1 6-2,1 4-1,5-5 0,-5 5 0,5 4-9,0 1-2,0 9 0,0 0 0,0-4-8,0 9-1,0 9-1,0 5 0,0-5-6,0 10 0,0-5-1,0 10 0,0-1-16,0 1-3,0 4-8,-6 0 12,6 0-12,0 0 0,0 1 0,0-1 0,0 0 0,0-9 0,6 0 0,-6-5 0,5-10-15,0 1 4,-5-5 1,6 0 0,4-10 10,-4-4 0,-1-5 0,6 0-8,-6-1 8,6-3-10,-1-6 10,1 1-10,-6-6 2,6 1 0,5-10 0,0 1 0,5-6 8,-5 1 0,-5-6 0,5-3-8,0-6-31,5 0-5,-5 1-2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4:41:20.258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1B9705C5-8178-41BF-8E5B-2B0A04ECD87D}" emma:medium="tactile" emma:mode="ink">
          <msink:context xmlns:msink="http://schemas.microsoft.com/ink/2010/main" type="inkDrawing" rotatedBoundingBox="24801,9575 26666,8039 27000,8444 25135,9980" semanticType="callout" shapeName="Other"/>
        </emma:interpretation>
      </emma:emma>
    </inkml:annotationXML>
    <inkml:trace contextRef="#ctx0" brushRef="#br0">1852 0 889,'0'0'39,"0"0"9,0 0-39,0 0-9,0 0 0,0 0 0,0 0 60,0 0 9,0 0 3,0 0 0,0 0 0,0 0 1,0 0 0,0 0 0,0 0-5,0 0 0,0 0-1,0 0 0,0 0-11,0 0-3,0 0 0,-4 8 0,4-8-9,-9 12-1,5-4-1,-1 0 0,-4 0-9,0-4-1,0 3-1,1 5 0,-1-4-7,0 4-2,0 0 0,0 0 0,0-4-9,0 3-1,-4 1-1,4 0 0,0 0 1,0 0 1,-4 0 0,4 0 0,-4-1-13,-1 1 9,1 0-9,0 0 8,-5 0-8,5 4 0,-1-1 0,6-3 0,-10 0 0,0 0 0,0 0 10,5 0-10,-5-1 0,5 1 0,0-4 0,-1 0-12,1 4 12,0 0 0,-1 0 0,1-5 0,0 1 0,4 0 0,-5 0 0,5 0 0,-4 4 0,0-4 0,4 0 0,-4 3 0,4-3 0,0 0 0,0 0 0,-4 4 0,4-4 0,0 0 0,0 0 0,0 0 0,0-1 0,0 1-11,0 0 11,5 0-13,-5 0 13,0 0 0,5 4 0,-5 4 0,0-8 0,0 3 0,0 1-8,0 0 8,1-4-16,3 4 0,-4-4 0,-4 4 0,4-5 16,0 5 0,0-4 0,0 0-9,0 0 9,1 0-8,-6 0 8,5 4-8,1-1 8,-1-3 0,-5-4 0,5 8-8,-4-4 8,0 4-10,-1-4 10,1 4-10,4-5 1,-4 1 0,0 4 0,-1-4 0,1 0 9,0 4-12,-1 0 12,5-4-12,1-1 12,-6 1-10,5 0 10,-4 0-10,4 0 10,9-8 0,-4 12 0,-5-4-8,0 4 8,0-4 0,0-1 0,0 1 0,-4-4 0,4 4 0,-4 0 0,4 0 0,0 0 0,-4 0 0,-1 0-9,5 0 9,1-1 0,-6 1 0,5-4 0,0 4 0,5-4 0,-5 4 0,0-4-9,0 4 9,1-4-10,-1 4 2,0 0 0,4-4 0,-4-1 8,1 5 0,3-4 0,-4 0 0,0 0 0,5 0 0,-5 4 0,0-4 0,5 0 0,-5 0 0,4 0 0,-4 0 0,5-4 0,-5 4 0,5 0 0,-1 0 0,-4 0 0,5 0 0,0-1 0,4-3 0,-5 4 11,1 0-3,-5 0 0,4 0 0,-4 4-8,5-8-11,4 0 3,-4 8 0,4-8 8,-9 4 0,4 0 0,-4 0 0,5 0 0,-1 4 0,-3-4 0,-1 0 0,4 0 0,-4 0 0,5-1 0,-1 1 0,-3 0 0,3 0 0,-4 4 0,9-8 0,-4 8 0,4-8 11,-9 4-3,0 0 0,5 4-8,-5-4-11,4 4 3,5-8 0,-9 4 8,5 0 0,-5 0 0,5 4 0,-5-8 0,0 3 0,4 5 0,5-8 0,-8 0 0,8 0 0,-9 4 0,4 0 0,-4-4 0,9 0 0,-4 0 8,4 0-8,-9 12 0,5-8 9,-1 0-9,5-4 0,-9 0 0,9 0 0,-9 4 0,5 4 0,4-8 8,-9 4-8,5 0 0,-5 0 0,9-4 8,0 0-8,0 0 0,0 0 0,-9 8 8,4-1-8,5-7 0,-8 4 0,3 0 0,5-4 0,-4 4 0,4-4 0,0 0 12,0 0-4,-9 8 0,9-8-8,-5 8 10,-4-4-10,1 4 8,8-8-8,0 0 0,0 0 0,0 0 0,-5 8 0,-4-4 0,9-4 0,0 0 0,0 0 0,0 0 0,0 0 0,0 0 0,-4 8 0,-1-4-40,5-4 0,0 0 0,0 0-852</inkml:trace>
    <inkml:trace contextRef="#ctx0" brushRef="#br0" timeOffset="726.2494">556 896 864,'0'0'76,"0"0"-60,4-4-16,-4 4 0,0 0 182,0 0 34,0 0 6,0 0 2,0 0-67,0 0-13,0 0-2,0 0-1,0 0-65,0 0-12,0 0-4,0 0 0,0 0-19,0 0-4,0 0-1,0 12 0,4-4-18,-4 4-4,0 4-1,0-4 0,0 3-5,0 1-8,-4 0 11,4 0-11,-4 0 8,-1-1-8,1 5 0,-1 0 0,-4-4 0,5-1 0,-5 5 0,5-4 0,-1 0 0,1-1 0,-1-3 0,5 4 0,-4-4-16,-1-4 2,1 4 1,4-4 0,0-8 2,0 11 1,0-3 0,0 4 0,0-12 10,0 0 0,0 0 0,0 0-8,0 0 8,0 0 8,0 0-8,0 0 11,0 0-11,0 0 0,0 0 0,9 0-11,0 0 11,4 0 11,-13 0-3,9 0 0,0 0 1,4 0 0,0 0 0,1 0 0,-1-4-9,5 0 12,0 4-12,-1-4 12,1 0-12,4 0 8,-8 0-8,-1 1 8,9-1-8,-4 0 0,4-4 0,-4 4 0,4 0 0,0-4 8,-4 4-8,4 0 12,0 4-12,-4-4 0,4 0 0,1 0 8,-6 0-24,6 0-4,-10 0-2,5-4-1122</inkml:trace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57.67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26AEF9C-B90F-418E-A3C6-7EB4A1CE0B6E}" emma:medium="tactile" emma:mode="ink">
          <msink:context xmlns:msink="http://schemas.microsoft.com/ink/2010/main" type="inkDrawing" rotatedBoundingBox="21485,4420 21546,6247 21193,6259 21133,4432" semanticType="verticalRange" shapeName="Other">
            <msink:sourceLink direction="with" ref="{3A7009A9-74F0-49FE-B182-03799CA6F203}"/>
          </msink:context>
        </emma:interpretation>
      </emma:emma>
    </inkml:annotationXML>
    <inkml:trace contextRef="#ctx0" brushRef="#br0">22 46 1036,'0'0'46,"0"0"10,0 0-45,0 0-11,0 0 0,5-4 0,0-10 257,-5 14 50,11-10 9,5 1 3,-16 9-177,10-5-35,6 5-7,0-5-2,-16 5-32,16 0-6,0 0-2,0 0 0,0 5-35,0 0-7,-5-5-2,5 4 0,-6 6-3,1 4-1,0-5 0,-1 6 0,-4-1-10,-1 5 8,0 0-8,1 4 8,-1 1-8,-5 4 0,0 6 0,0-1 0,5 0 0,-5 5 8,0 4-8,0 6 0,0 4 0,0 0 0,6 0 0,-1 4 0,0 1 0,-5-5-9,6 5 9,-1 0-10,0-5 10,-5 5-10,6-5 10,-1 4-10,0-3 10,-5 3-13,0 1 5,0 0 8,0-5-10,0-5 10,0 1 0,0-1-9,-5 0 9,5-9 0,-5-5 0,5-5 0,-6 6 0,6-11 9,-5 1-1,-6-5-8,6 0 39,0-5 1,-6 0 0,0 0 0,1-4-13,-1-1-3,-5-4 0,0 0 0,-5-1 12,0-4 3,-1 0 0,-4 0 0,-1-4-127,-5-1-24,0 0-6,0 1-1174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13.91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0549908-41CB-4FF0-AC43-F6AFDDB1A919}" emma:medium="tactile" emma:mode="ink">
          <msink:context xmlns:msink="http://schemas.microsoft.com/ink/2010/main" type="writingRegion" rotatedBoundingBox="13512,5586 14880,5586 14880,6268 13512,6268"/>
        </emma:interpretation>
      </emma:emma>
    </inkml:annotationXML>
    <inkml:traceGroup>
      <inkml:annotationXML>
        <emma:emma xmlns:emma="http://www.w3.org/2003/04/emma" version="1.0">
          <emma:interpretation id="{410C6537-0D1A-4C3E-A255-87263312E83D}" emma:medium="tactile" emma:mode="ink">
            <msink:context xmlns:msink="http://schemas.microsoft.com/ink/2010/main" type="paragraph" rotatedBoundingBox="13512,5586 14880,5586 14880,6268 13512,62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0133D79-73CF-404A-9EDE-425A30EE9F49}" emma:medium="tactile" emma:mode="ink">
              <msink:context xmlns:msink="http://schemas.microsoft.com/ink/2010/main" type="line" rotatedBoundingBox="13512,5586 14880,5586 14880,6268 13512,6268"/>
            </emma:interpretation>
          </emma:emma>
        </inkml:annotationXML>
        <inkml:traceGroup>
          <inkml:annotationXML>
            <emma:emma xmlns:emma="http://www.w3.org/2003/04/emma" version="1.0">
              <emma:interpretation id="{18A66CFD-396F-4BAE-A737-C8E9F11BC9E8}" emma:medium="tactile" emma:mode="ink">
                <msink:context xmlns:msink="http://schemas.microsoft.com/ink/2010/main" type="inkWord" rotatedBoundingBox="13512,5586 14880,5586 14880,6268 13512,6268">
                  <msink:destinationLink direction="with" ref="{95CB4AD8-6808-48E3-864C-287249E061D0}"/>
                </msink:context>
              </emma:interpretation>
              <emma:one-of disjunction-type="recognition" id="oneOf0">
                <emma:interpretation id="interp0" emma:lang="en-AU" emma:confidence="0">
                  <emma:literal>0D:</emma:literal>
                </emma:interpretation>
                <emma:interpretation id="interp1" emma:lang="en-AU" emma:confidence="0">
                  <emma:literal>ODE</emma:literal>
                </emma:interpretation>
                <emma:interpretation id="interp2" emma:lang="en-AU" emma:confidence="0">
                  <emma:literal>OD:</emma:literal>
                </emma:interpretation>
                <emma:interpretation id="interp3" emma:lang="en-AU" emma:confidence="0">
                  <emma:literal>0D=</emma:literal>
                </emma:interpretation>
                <emma:interpretation id="interp4" emma:lang="en-AU" emma:confidence="0">
                  <emma:literal>OD"</emma:literal>
                </emma:interpretation>
              </emma:one-of>
            </emma:emma>
          </inkml:annotationXML>
          <inkml:trace contextRef="#ctx0" brushRef="#br0">-1 35 1036,'0'0'92,"0"0"-73,0 0-19,0 0 0,0 0 175,0 0 31,0-14 6,0 4 2,0 10-62,0 0-12,11-4-2,0 4-1,-1-5-54,6 5-11,0-5-3,0 10 0,0 0-18,0 4-4,0-4-1,5 4 0,-5-4-18,0 4-4,6 1-1,-7-1 0,7 1-9,-6 4-2,0-5 0,5 6 0,-5-1-12,0 0 11,-5 0-11,-6 0 10,6 1-10,-6 4 0,0 0 9,-5-1-9,0 1 8,-5 0-8,5 5 10,-11-5-10,6 5 8,0-1-8,-6 1 0,0-10 0,-5 0 0,6 0 0,-12 1 0,6-1 0,0-5-11,-5-4-1,5 4-1,-5-9 0,0 5-23,-6-5-5,6 0-1,-1 0 0,1-5-115,0 1-23,0-1-5</inkml:trace>
          <inkml:trace contextRef="#ctx0" brushRef="#br0" timeOffset="-322.5324">58 101 1843,'0'0'81,"0"0"18,0 0-79,0 0-20,0 0 0,0 0 0,0 0 118,0 0 20,0 0 4,-6 10 1,6 4-76,0 5-15,0 0-4,0 0 0,0 0-19,6 0-4,-6 4-1,5 6 0,0-1-12,-5 0-4,6 5 0,-1-4 0,0-6-8,-5 1 0,6-5 9,-1 0-9,0-5-20,1 0-9,-6-4-2,0-10 0,0 0-176,0 0-35</inkml:trace>
          <inkml:trace contextRef="#ctx0" brushRef="#br0" timeOffset="-550.9364">-336 21 1605,'0'0'71,"0"0"15,0 0-69,0 0-17,0 0 0,0 0 0,0 0 128,0 0 21,0 0 5,0 0 1,-5 9-62,-1-4-12,6-5-2,-10 5-1,4 4-39,-4 1-8,4 4-2,1 5 0,0 0-17,-6 4-3,6 1-1,-1 0 0,1 4-8,0-4 0,5 9 0,-6 0 8,1 0-8,5-5 0,5 6 0,-5-1 0,6 0 0,-1-10 0,6 1 0,-1 0 0,1-1 0,-6-8 0,11 4 0,-5-10 0,5 0 0,0-4 0,0 0 0,0 0 8,0-5-8,5-5 10,-5 0-10,0 0 10,0-4 1,-5-5 0,-1 0 0,-4-1 0,-1 1-11,0-5 0,6 0 0,-6 0 0,-5-4 53,0-1 9,0 5 2,0-4 0,-5-1-52,-6 0-12,6-4 0,-6 4 0,6 5 15,-11 5 0,0-5 0,-5 5 0,5-5-15,0 5 0,-5 0 0,5 4 0,-6 1 0,6 4 0,0 0 0,0 1 0,0 4-20,6 0 4,-6 0 0,16 0 0,-6 14-41,-4-5-8,4 1-2,6-10 0,0 14-113,0 0-22,0 0-5</inkml:trace>
          <inkml:trace contextRef="#ctx0" brushRef="#br0" timeOffset="933.0808">681 182 2343,'0'0'104,"0"0"21,0 0-100,0 0-25,0 0 0,0 0 0,10-5 114,1-5 18,-6 6 3,11-1 1,5 0-79,1 1-15,-1-1-3,6-5-1,5 6-80,-6-1-16,1-5-3,-1 6-1197</inkml:trace>
          <inkml:trace contextRef="#ctx0" brushRef="#br0" timeOffset="776.5415">691-50 2746,'0'0'60,"0"0"13,0 0 3,0 0 1,0 0-61,0 0-16,0 0 0,0 0 0,0 0 48,16 0 6,0 0 2,0-5 0,0 5-35,5 0-6,-5-5-2,6 5 0,-6 0-13,5 0 0,-5 0 0,-5 5 0,-11-5-151,0 0-23,0 0-5</inkml:trace>
        </inkml:traceGroup>
      </inkml:traceGroup>
    </inkml:traceGroup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14.45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5CB4AD8-6808-48E3-864C-287249E061D0}" emma:medium="tactile" emma:mode="ink">
          <msink:context xmlns:msink="http://schemas.microsoft.com/ink/2010/main" type="inkDrawing" rotatedBoundingBox="13618,5027 14255,5212 14191,5435 13553,5249" semanticType="callout" shapeName="Other">
            <msink:sourceLink direction="with" ref="{18A66CFD-396F-4BAE-A737-C8E9F11BC9E8}"/>
          </msink:context>
        </emma:interpretation>
      </emma:emma>
    </inkml:annotationXML>
    <inkml:trace contextRef="#ctx0" brushRef="#br0">-373-448 2487,'0'0'55,"0"0"11,-6 0 2,6 0 2,0 0-56,0 0-14,-5-9 0,5 9 0,0 0 73,0 0 12,5-10 3,6 6 0,0-6-34,5 6-6,0-1-2,0 0 0,5 5-24,0 0-5,6 0-1,-6 0 0,0 0-16,1 0 0,4 0 8,6 0-8,-11 0 0,1 0 0,-1 0-8,6 0 8,-11 0-53,5 0-5,-10 0-1,5 0 0,-16 0-119,0 0-24,0 0-5,0 0-1,0 0 53,0 0 11,0 0 1,0 0 1,0 0 32,0 0 6,0 0 2,0 0 0,-6 0 123,-4-5 25,4 5 5,1-4 1,0-1 55,5 5 11,-6 0 2,6 0 1,0 0-13,0 0-2,0 0-1,0 0 0,0 0-42,0 0-9,0 0-2,0 0 0,22 0-4,-6 0-2,5 5 0,-5 4 0,0-4 6,5 4 2,-5 1 0,5 4 0,-5-5-16,0 6-3,0-6-1,0 5 0,0-4-6,-5 4 0,-6-9-1,6 9 0,-1-5-15,-10-9-2,0 10-1,0-10 0,0 14-9,0-5 10,0 6-10,-10-1 10,10-14-10,-6 5 10,1 4-10,-6 0 10,-5-4-46,11 5-10,-11-6-2,6 6 0,-1-5-144,6 4-30,5-9-6</inkml:trace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4:16.02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A4C2C9-78F2-4B08-BDC7-709D865D447B}" emma:medium="tactile" emma:mode="ink">
          <msink:context xmlns:msink="http://schemas.microsoft.com/ink/2010/main" type="inkDrawing" rotatedBoundingBox="15542,5216 15557,6696 15303,6698 15288,5218" semanticType="verticalRange" shapeName="Other">
            <msink:sourceLink direction="with" ref="{72DAEF2A-425D-4EE6-A009-81FBBE916EF3}"/>
          </msink:context>
        </emma:interpretation>
      </emma:emma>
    </inkml:annotationXML>
    <inkml:trace contextRef="#ctx0" brushRef="#br0">1383-414 1036,'0'0'46,"0"0"10,0 0-45,0 0-11,0 0 0,0 0 0,0 0 274,0 0 53,0 0 10,0 0 3,11 0-220,5 0-44,0 0-9,0 0-2,0-5-29,-6 5-7,6-5-1,-5 5 0,5-5-11,-5 5-2,5 0-1,0 0 0,-16 0-14,0 0 0,15 0 0,-15 0 0,0 0-25,0 0-11,0 0-3,0 0 0,0 0-44,-5 5-9,-5 5-1,-6-6-1,10 1 19,-10 0 4,0-5 1,0 0 0,6 0 50,-1 4 11,-5-4 9,5 0-13,-5 0 45,6 0 10,-1 0 2,1 0 0,-6 5 23,5-5 5,11 0 0,0 0 1,-5 10-20,-6-6-4,6 6-1,5-10 0,-6 14-20,6 0-4,0 0 0,0 5-1,6 5 2,-1 4 1,0-4 0,-5 14 0,6-5 1,-6 10 0,10-1 0,-10 5 0,0 6-7,-5-1 0,10 0-1,1 4 0,-12 6-11,12-5-8,-6 4 12,5 1-12,-5-6 8,0 1-8,5-5 0,1 0 0,-6-4 0,5-1 0,5 0 0,-4-4 0,-6-1-8,5-4 8,-5-5-13,0-4 5,0-6 8,0 1 0,0-10 0,5 0 0,-5-14 0,0 0 0,0 0 0,0 0 0,0 0 8,0 0-8,11 5 10,0-5-10,-11 0 9,5-5-9,0 1 8,6-6-8,0 1 0,5-1 0,-6-4 0,12 5 0,-6-1-91,5-4-23,0-5-5,0 0-1033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5.44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6060E10-0EF0-4541-96AE-0FF8BBEDE48F}" emma:medium="tactile" emma:mode="ink">
          <msink:context xmlns:msink="http://schemas.microsoft.com/ink/2010/main" type="inkDrawing" rotatedBoundingBox="15609,9294 15648,11011 15382,11017 15344,9300" semanticType="verticalRange" shapeName="Other">
            <msink:sourceLink direction="with" ref="{CC51A25B-721B-4CBC-AFF9-F05DCF1560C9}"/>
          </msink:context>
        </emma:interpretation>
      </emma:emma>
    </inkml:annotationXML>
    <inkml:trace contextRef="#ctx0" brushRef="#br0">51 38 748,'0'0'33,"0"0"7,-5 0-32,5 0-8,0 0 0,0 0 0,0 0 292,0 0 57,0 0 11,0 0 3,0 0-235,0 0-46,10-10-10,1 5-1,5 1-19,5-1-3,-5 0-1,11 5 0,-6-5-21,0 1-5,1 4-1,-6 0 0,0 0-21,0 0 0,-16 0 0,0 0 0,0 0-19,0 0-8,0 0-1,0 0-1,0 0-66,0 0-13,0 14-2,0 0-1,-6 0-38,-4 1-8,-6-6-2,0 0 0,0-4 59,0 5 12,-5-6 3,5 1 0,0 0 85,0 4 29,0-9 0,0 5 0,16-5 66,-11 5 13,0 4 2,1-4 1,-1 0-2,0 4 0,6 1 0,0-1 0,-1 5-39,1 0-8,0 1-2,5-1 0,5 10-3,0-1-1,-5 6 0,6 4 0,4 0-33,-4 9-7,-1-4-2,0 10 0,6-6 14,-11 5 2,0 1 1,0 4 0,0-5-15,5 5-4,1-5 0,4 1 0,-4-1-12,-1 0-16,0 1 3,6-1 1,-6-4 12,1-1 13,-6 1-2,5 4-1,0-4-10,1-1 0,-6-4 0,0 0 0,0-5 0,5 0 0,-10-4 0,5-1 0,0-4 0,0-1 0,0-4 0,-6 0 0,6-5-11,0 1 3,0-6 0,6 5 0,-6-9 8,0 4 14,5 1-3,-5-10-1,0 0-10,16 9 0,-5 1 0,4-5 0,-15-5 0,16 4 0,-5-4-12,10 0 12,-5 0-119,6-4-16,-1-11-3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6.89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A0C6D6-738E-4B3B-8462-7F11FAFC75C3}" emma:medium="tactile" emma:mode="ink">
          <msink:context xmlns:msink="http://schemas.microsoft.com/ink/2010/main" type="inkDrawing" rotatedBoundingBox="16654,9075 16922,11058 16723,11085 16455,9102" semanticType="verticalRange" shapeName="Other">
            <msink:sourceLink direction="with" ref="{CC51A25B-721B-4CBC-AFF9-F05DCF1560C9}"/>
          </msink:context>
        </emma:interpretation>
      </emma:emma>
    </inkml:annotationXML>
    <inkml:trace contextRef="#ctx0" brushRef="#br0">0 0 1782,'0'0'79,"0"0"16,0 0-76,0 0-19,0 0 0,0 0 0,0 0 107,0 0 17,0 0 4,0 0 1,0 0-45,0 0-8,0 0-3,11 9 0,-1-4-14,6 0-3,-5-1-1,5 1 0,-6-5-30,6 0-5,0 10-2,0-6 0,-5-4-7,0 5-2,5 5 0,-6-1 0,1 0-9,-6 1 0,6-1 9,-6 10-9,6 0 0,-6 5 8,-5 0-8,11-1 0,-6 10 0,-5-4 9,5 4-9,1 0 0,-6-5 0,5 5 0,-5 5 0,0 0 0,0 0 0,5 5 0,1-6 0,-1 11 0,-5-6 0,5 6 0,6-6 0,-6 10 0,1-4 0,-1-1 0,0 0 0,6 5 0,-6-4 0,1-1 0,4 0 0,1 1 0,0-1 0,-6 0 0,6 0 0,-6 6 0,6-1 0,-11-5 0,5 0 0,0 1 0,-5-11 10,0 1 5,6 0 1,-6-5 0,-6-4-25,6 4-5,0-10-1,0 1 0,-5 0 15,0-5 0,-1 0 0,-4-5 0,4-5 0,-4 5 10,-1-4-10,0-1 8,6 1-8,5-10-14,-16 4 3,16-4 1,-16-4-170,16 4-35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2.85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300E66F-0862-4AC5-9E27-A2BAE3F9672F}" emma:medium="tactile" emma:mode="ink">
          <msink:context xmlns:msink="http://schemas.microsoft.com/ink/2010/main" type="writingRegion" rotatedBoundingBox="17380,4490 20090,10290 15274,12540 12564,6740"/>
        </emma:interpretation>
      </emma:emma>
    </inkml:annotationXML>
    <inkml:traceGroup>
      <inkml:annotationXML>
        <emma:emma xmlns:emma="http://www.w3.org/2003/04/emma" version="1.0">
          <emma:interpretation id="{44B693AE-00CF-47B3-9B8A-FD666A5B3287}" emma:medium="tactile" emma:mode="ink">
            <msink:context xmlns:msink="http://schemas.microsoft.com/ink/2010/main" type="paragraph" rotatedBoundingBox="18553,7421 19345,10759 18672,10918 17880,7580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3F765DB-46D8-476E-8B38-197BFE77BDDB}" emma:medium="tactile" emma:mode="ink">
              <msink:context xmlns:msink="http://schemas.microsoft.com/ink/2010/main" type="line" rotatedBoundingBox="18553,7421 19345,10759 18672,10918 17880,7580">
                <msink:destinationLink direction="with" ref="{87085BBD-D35B-4DCE-8FD0-A37F1796C9AE}"/>
                <msink:destinationLink direction="with" ref="{908D5755-7035-4FD6-B9DC-9B9CFFD038BE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381BB55-3567-4140-9DDD-B8A7EBF7D373}" emma:medium="tactile" emma:mode="ink">
                <msink:context xmlns:msink="http://schemas.microsoft.com/ink/2010/main" type="inkWord" rotatedBoundingBox="18553,7421 18789,8418 18117,8578 17880,7580"/>
              </emma:interpretation>
              <emma:one-of disjunction-type="recognition" id="oneOf0">
                <emma:interpretation id="interp0" emma:lang="en-AU" emma:confidence="0">
                  <emma:literal>to</emma:literal>
                </emma:interpretation>
                <emma:interpretation id="interp1" emma:lang="en-AU" emma:confidence="0">
                  <emma:literal>To</emma:literal>
                </emma:interpretation>
                <emma:interpretation id="interp2" emma:lang="en-AU" emma:confidence="0">
                  <emma:literal>so</emma:literal>
                </emma:interpretation>
                <emma:interpretation id="interp3" emma:lang="en-AU" emma:confidence="0">
                  <emma:literal>he</emma:literal>
                </emma:interpretation>
                <emma:interpretation id="interp4" emma:lang="en-AU" emma:confidence="0">
                  <emma:literal>no</emma:literal>
                </emma:interpretation>
              </emma:one-of>
            </emma:emma>
          </inkml:annotationXML>
          <inkml:trace contextRef="#ctx0" brushRef="#br0">4665 297 1458,'0'0'64,"0"9"14,-5-9-62,5 0-16,0-4 0,-5-1 0,-1 0 135,1 0 24,5-4 5,0 9 0,0 0-42,-11-5-9,6 5-1,5 0-1,0 0-35,-5 0-6,-1 0-2,-4 10 0,4-6-43,1 6-9,-6 9-1,6 0-1,-6 0-14,6 4 0,-6 1 8,6 4-8,0 1 0,-1-1 0,6 5 0,0 0 0,0 5 0,6-5 0,-1 1 0,6-6 0,-6-4-8,6-1 8,5-4 0,-6-5 0,6 1-8,0-6 8,0 0 0,0-4 0,0-5 0,5 0 0,-5-9 0,0-1 0,-5-9 9,5 0 3,-5 0 0,5-9 0,-6 0 12,1-1 2,0 1 1,-6-5 0,-5 0 1,0 0 1,0 4 0,-5 1 0,-6-1-8,6 10-1,-6 1-1,0-6 0,-5 10-11,-5-5-8,0 9 12,-1 1-12,1 4-8,0 5-9,-6 10-2,1-6 0,4 1-49,-4 5-9,4 4-3,1 0 0,5 5-41,6 0-9,4 0-2,6 4-942</inkml:trace>
          <inkml:trace contextRef="#ctx0" brushRef="#br0" timeOffset="845.9825">4394-143 1875,'0'0'83,"0"0"17,-6 0-80,6 0-20,0 0 0,0 0 0,6-14 129,-6 14 22,5-10 4,11 1 1,0-1-52,5 6-11,-5-1-1,6 0-1,-1 10-24,5-5-5,1-5-1,0 5 0,-1-5-32,1 5-6,-6-4-2,6-6 0,-1-4-21,-4 0 9,10 0-9,-11 9 0,0-5 0,1 10 0,4-4 0,-5-1 0,1-4-19,-1 4-10,0 5-3,1 0 0,-6-5-148,0 0-31,-6 10-5,-5-5-880</inkml:trace>
        </inkml:traceGroup>
        <inkml:traceGroup>
          <inkml:annotationXML>
            <emma:emma xmlns:emma="http://www.w3.org/2003/04/emma" version="1.0">
              <emma:interpretation id="{ADC9BF5C-2E92-43F4-A733-464FA2F40062}" emma:medium="tactile" emma:mode="ink">
                <msink:context xmlns:msink="http://schemas.microsoft.com/ink/2010/main" type="inkWord" rotatedBoundingBox="18715,9265 19084,10820 18678,10917 18309,9361"/>
              </emma:interpretation>
              <emma:one-of disjunction-type="recognition" id="oneOf1">
                <emma:interpretation id="interp5" emma:lang="en-AU" emma:confidence="0">
                  <emma:literal>as</emma:literal>
                </emma:interpretation>
                <emma:interpretation id="interp6" emma:lang="en-AU" emma:confidence="0">
                  <emma:literal>ss</emma:literal>
                </emma:interpretation>
                <emma:interpretation id="interp7" emma:lang="en-AU" emma:confidence="0">
                  <emma:literal>ns</emma:literal>
                </emma:interpretation>
                <emma:interpretation id="interp8" emma:lang="en-AU" emma:confidence="0">
                  <emma:literal>a's</emma:literal>
                </emma:interpretation>
                <emma:interpretation id="interp9" emma:lang="en-AU" emma:confidence="0">
                  <emma:literal>an's</emma:literal>
                </emma:interpretation>
              </emma:one-of>
            </emma:emma>
          </inkml:annotationXML>
          <inkml:trace contextRef="#ctx0" brushRef="#br0" timeOffset="6416.9279">5176 1537 576,'0'0'51,"0"0"-41,0 0-10,0 0 0,0 0 310,0 0 60,0 0 12,0 0 2,-10-5-200,-1 5-40,0 0-8,1 5-1,-1-1-68,6 1-14,-1 9-2,1-4-1,-6 9-21,6-5-4,0 5-1,5 0 0,0 0-16,0 0-8,0 4 8,0-4-8,10 0 0,-10-5 0,6 5 0,4 0 0,-4-5 0,4 0 0,-4 1 0,4-6 0,12-4-22,-12 4 3,6-4 1,0 4 0,0-9-40,0 10-8,-5-5-2,-1-1-1040</inkml:trace>
          <inkml:trace contextRef="#ctx0" brushRef="#br0" timeOffset="6110.6165">4905 1589 1749,'0'0'77,"0"0"17,0 0-75,0 0-19,0 0 0,0 0 0,0 0 114,10-5 19,-10 5 4,11-5 1,-11 5-50,11 0-11,-1 5-1,6 0-1,-5-1-19,5 1-3,-5 0-1,-1 0 0,1 4-23,-1 0-5,6 6 0,-5-6-1,-6 5-11,1-4-3,-1 9 0,0-5 0,1 5-9,-6 0 8,-6 0-8,1 0 8,0 0-8,-1 4 0,-4-4 0,-1 0 0,0-5-13,1 5-5,-1-9-1,-5 4 0,6-5-31,-1 1-6,11-10-2,-11 4 0,6-4-46,5 0-8,0 0-3,-5-14-573,5 5-116</inkml:trace>
          <inkml:trace contextRef="#ctx0" brushRef="#br0" timeOffset="6963.0863">5160 2469 748,'0'0'67,"0"0"-54,-16 9-13,11 5 0,5-14 323,5 14 61,-10 1 13,5 4 3,0 0-218,0-5-43,0 0-9,5 5-2,6-5-102,-6 5-26,6-5 0,-1 5 0,1-5 0,5-4 0,0 4 0,0-9 0,0 4 16,0-9-3,-5 0 0,5-5 0,0 1-13,-6-6 0,1 1 0,5-5 0,-11-1 0,6 1 11,-6-5-11,0 0 10,1 0-10,-1 5 0,-5 0 0,-5-5 8,5 5-8,0 0 0,-6-1 0,6 6 8,-5-5-8,0 4 0,-1 6 0,6 4 8,0 0-8,0 0 0,0 0 0,0 0 0,0 0 0,0 0 0,0 0 0,0 9-11,0 5 11,0 5-10,0-5 10,6 5-10,-6 0 10,5 5 0,0-5 0,1 9 0,-1-4 0,0 4 0,-5 1 0,6-1 0,-1 0 0,-5-4 0,0 4 10,0 6-10,0-1 26,-5 0-1,-1-9 0,1 4 0,0 0-3,-1-4-1,-4-5 0,4 0 0,-4 0-5,-1-5 0,1-5-1,-6 6 0,0-11 0,0 6 0,0-6 0,0 1 0,-6-5-15,1-5 11,0 1-11,5-6 10,0 1-34,0-5-6,0-10-2,5 0 0,1-4-143,4-5-29,1 0-5,0-10-868</inkml:trace>
        </inkml:traceGroup>
      </inkml:traceGroup>
    </inkml:traceGroup>
    <inkml:traceGroup>
      <inkml:annotationXML>
        <emma:emma xmlns:emma="http://www.w3.org/2003/04/emma" version="1.0">
          <emma:interpretation id="{DC0E171C-49B9-4DC0-9065-081D80BA7DDA}" emma:medium="tactile" emma:mode="ink">
            <msink:context xmlns:msink="http://schemas.microsoft.com/ink/2010/main" type="paragraph" rotatedBoundingBox="16096,5223 16248,6802 15806,6845 15654,52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DAEF2A-425D-4EE6-A009-81FBBE916EF3}" emma:medium="tactile" emma:mode="ink">
              <msink:context xmlns:msink="http://schemas.microsoft.com/ink/2010/main" type="line" rotatedBoundingBox="16096,5223 16248,6802 15806,6845 15654,5266">
                <msink:destinationLink direction="with" ref="{04A4C2C9-78F2-4B08-BDC7-709D865D447B}"/>
                <msink:destinationLink direction="with" ref="{3ABEAAC1-7907-464B-B309-B8F12D57157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472F0C07-79B3-4D13-879D-9D69E67D1377}" emma:medium="tactile" emma:mode="ink">
                <msink:context xmlns:msink="http://schemas.microsoft.com/ink/2010/main" type="inkWord" rotatedBoundingBox="16096,5223 16130,5581 15689,5624 15654,5266"/>
              </emma:interpretation>
              <emma:one-of disjunction-type="recognition" id="oneOf2">
                <emma:interpretation id="interp10" emma:lang="en-AU" emma:confidence="0">
                  <emma:literal>in</emma:literal>
                </emma:interpretation>
                <emma:interpretation id="interp11" emma:lang="en-AU" emma:confidence="0">
                  <emma:literal>is</emma:literal>
                </emma:interpretation>
                <emma:interpretation id="interp12" emma:lang="en-AU" emma:confidence="0">
                  <emma:literal>In</emma:literal>
                </emma:interpretation>
                <emma:interpretation id="interp13" emma:lang="en-AU" emma:confidence="0">
                  <emma:literal>s</emma:literal>
                </emma:interpretation>
                <emma:interpretation id="interp14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-46105.8425">2509-2499 2066,'0'0'92,"0"0"18,0 0-88,-5 0-22,-6-5 0,1 0 0,10 5 149,-5 0 26,-6-4 5,11 4 0,-11 4-93,6 1-19,5-5-4,-11 9-1,-5 1-43,11-1-8,-6 6-1,6 3-1,-6-3-10,6 4 0,0-5 0,-1 5 0,1 0 11,5 0-3,0-5-8,-5 5 12,10-5-12,-5 5 8,5-5-8,1 0 0,-1-4 0,6 4 0,-6-5 0,6-4 0,-11-5 0,16 0-8,10 0 8,-4 0 0,-7 0-16,7 0 1,-1 0 0,0-5-865,6 5-174</inkml:trace>
          <inkml:trace contextRef="#ctx0" brushRef="#br0" timeOffset="-46402.9345">2132-2457 1843,'0'0'164,"0"0"-132,0 0-32,0 0 0,0 0 139,0 0 21,0 0 4,0 0 0,0 0-63,10 14-13,1-4-2,-1-5-1,-10-5-37,16 9-7,-5 1-1,5-1-1,-5 1-23,-1-6-4,1 6 0,0-1-1,-1-4-11,1 4 0,0-4 9,-1 5-9,-4-1 0,-6-9 8,0 0-8,5 9 0,0 6 8,-5-1-8,0-14 8,0 9-8,0 6 8,-5-6-8,-6 5 10,11-4-10,0-10 8,-10 14-8,-1-5 0,6 6 9,5-15-9,-16 9 0,5 0-12,0 1 12,-5-1-32,6 1 0,-1-1 1,0-4 0,1 0-18,-1-1-4,0 1-1,11-5 0,0 0-36,0 0-7,0 0-2,0 0-983</inkml:trace>
        </inkml:traceGroup>
        <inkml:traceGroup>
          <inkml:annotationXML>
            <emma:emma xmlns:emma="http://www.w3.org/2003/04/emma" version="1.0">
              <emma:interpretation id="{E4622ADC-29A5-481B-8941-556CF1668EE2}" emma:medium="tactile" emma:mode="ink">
                <msink:context xmlns:msink="http://schemas.microsoft.com/ink/2010/main" type="inkWord" rotatedBoundingBox="16093,6193 16152,6811 15871,6838 15811,6221"/>
              </emma:interpretation>
              <emma:one-of disjunction-type="recognition" id="oneOf3">
                <emma:interpretation id="interp15" emma:lang="en-AU" emma:confidence="0">
                  <emma:literal>m</emma:literal>
                </emma:interpretation>
                <emma:interpretation id="interp16" emma:lang="en-AU" emma:confidence="0">
                  <emma:literal>M</emma:literal>
                </emma:interpretation>
                <emma:interpretation id="interp17" emma:lang="en-AU" emma:confidence="0">
                  <emma:literal>n</emma:literal>
                </emma:interpretation>
                <emma:interpretation id="interp18" emma:lang="en-AU" emma:confidence="0">
                  <emma:literal>^</emma:literal>
                </emma:interpretation>
                <emma:interpretation id="interp19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-45572.669">2281-1525 2322,'0'0'103,"0"0"21,0 0-100,0 0-24,0 0 0,0 15 0,0-15 78,-6 9 10,6 0 3,0 1 0,0-10-29,0 14-6,6-4 0,4 4-1,-4 0-37,-1-5-7,5 1-2,-4-1 0,10 1-9,-6-5 0,1-1 0,-11-4 0,16 5 0,-5-10 0,-11 5 8,16-9-8,-6 4 0,6-9 0,-5 4 0,-6-4 0,-5 0 0,0 14 0,11-14-10,-6 0 10,-5 14 0,0-10 0,0 10-8,6-14 8,-6 14 0,0 0 0,0 0 0,0 0 0,0 0 0,0 0-11,0 0 11,0 0-10,0 0 1,0 0 0,0 9 0,10 1 0,-10-1-1,11 6 0,-1 4 0,-4-5 0,4 0-21,1 5-4,0 0-1,-1 0 0,1 0 36,0 0 0,-6-1 0,0 11 0,1-1 0,-1 1 0,-5-1 0,-5 0 0,5-4 24,-11 4 11,6-4 2,-1 4 1,-4-4-13,4 0-2,-4-5-1,-1-5 0,-5 5-5,5-10-1,1 1 0,-1-1 0,1-4-2,-1-5-1,-5 0 0,5 0 0,-5 0-13,6-5 0,-6-4-9,5-5 9,0-1-141,1-8-23,-1-10-4,6-1-975</inkml:trace>
        </inkml:traceGroup>
      </inkml:traceGroup>
    </inkml:traceGroup>
    <inkml:traceGroup>
      <inkml:annotationXML>
        <emma:emma xmlns:emma="http://www.w3.org/2003/04/emma" version="1.0">
          <emma:interpretation id="{13CFCB8A-4AE1-4151-9E12-FB4CFBD81037}" emma:medium="tactile" emma:mode="ink">
            <msink:context xmlns:msink="http://schemas.microsoft.com/ink/2010/main" type="paragraph" rotatedBoundingBox="14569,7545 18890,7277 18962,8440 14641,870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63466B4-F259-42BF-AA1B-E1ADC526A8D5}" emma:medium="tactile" emma:mode="ink">
              <msink:context xmlns:msink="http://schemas.microsoft.com/ink/2010/main" type="line" rotatedBoundingBox="14569,7545 18890,7277 18962,8440 14641,8708"/>
            </emma:interpretation>
          </emma:emma>
        </inkml:annotationXML>
        <inkml:traceGroup>
          <inkml:annotationXML>
            <emma:emma xmlns:emma="http://www.w3.org/2003/04/emma" version="1.0">
              <emma:interpretation id="{E580016C-8DA0-4329-AB2F-9E4655490869}" emma:medium="tactile" emma:mode="ink">
                <msink:context xmlns:msink="http://schemas.microsoft.com/ink/2010/main" type="inkWord" rotatedBoundingBox="14573,7624 17253,7458 17316,8474 14636,8641"/>
              </emma:interpretation>
              <emma:one-of disjunction-type="recognition" id="oneOf4">
                <emma:interpretation id="interp20" emma:lang="en-AU" emma:confidence="0">
                  <emma:literal>foot</emma:literal>
                </emma:interpretation>
                <emma:interpretation id="interp21" emma:lang="en-AU" emma:confidence="0">
                  <emma:literal>:cot</emma:literal>
                </emma:interpretation>
                <emma:interpretation id="interp22" emma:lang="en-AU" emma:confidence="0">
                  <emma:literal>tot</emma:literal>
                </emma:interpretation>
                <emma:interpretation id="interp23" emma:lang="en-AU" emma:confidence="0">
                  <emma:literal>cot</emma:literal>
                </emma:interpretation>
                <emma:interpretation id="interp24" emma:lang="en-AU" emma:confidence="0">
                  <emma:literal>idiot</emma:literal>
                </emma:interpretation>
              </emma:one-of>
            </emma:emma>
          </inkml:annotationXML>
          <inkml:trace contextRef="#ctx0" brushRef="#br0" timeOffset="-2447.2689">2222 377 1036,'0'0'92,"0"0"-73,0 0-19,0 0 0,0-9 216,-5-1 40,-1-4 8,1 10 2,0-6-102,-6 5-20,6 1-4,-1-6 0,-4 5-59,-1 5-11,0 0-2,-4 0-1,-1 5-19,0 0-3,5 4-1,-5 1 0,-5 4-24,5 0-4,-6 0-2,6 5 0,0 10-14,1-6 0,-1 1 0,5 0 0,6-5 0,-6 4 0,6 6 0,-1-6 0,12 10-19,-1-9 3,0 0 1,1-1 0,4-4 23,1 0 5,0-5 1,4 1 0,1-11-14,6 6 0,-6-1 0,5-4 0,-5 4-18,5-4 0,1-5 0,-6 0 0,5 0-53,-5 0-10,0-5-3,5 1-712,-5-1-144</inkml:trace>
          <inkml:trace contextRef="#ctx0" brushRef="#br0" timeOffset="-1729.7483">2068-77 1886,'0'0'84,"0"0"16,0 0-80,-6-5-20,1 1 0,5 4 0,0 0 141,0 0 24,0 0 5,0 0 1,0 0-70,11-10-13,-11 10-4,16-4 0,0-6-24,0 10-6,5 0-1,5 0 0,-4 5-26,-1 0-6,-5-1-1,5 6 0,1-10-20,-1 9 0,0-4 0,-5 4 8,5-9-19,1 5-3,-1 0-1,0-5 0,-5-5-101,6 5-20,-1-5-4,0 5 0,0-9-128,-5 4-24</inkml:trace>
          <inkml:trace contextRef="#ctx0" brushRef="#br0" timeOffset="-2105.3289">2451 434 518,'0'0'46,"0"0"-37,0 0-9,0 0 0,-11-9 360,1 4 71,4 0 13,6 5 4,-10 0-237,10 0-47,-6 0-10,-4 10-2,4 4-89,1-5-19,0 10-3,-6 0-1,6-5-29,5 10-11,-6 4 0,6 1 9,0-1-9,0 1 0,6-6 0,-1 1 0,0 0 0,6-6 0,0 6 0,-1-10 0,1 1 0,5-6 0,0 0 0,5-4 0,0-5 0,1 5 0,-1-10 0,6 0 0,-6-4 0,0-5 0,6-5 9,-11 0-1,-11-5 16,6 5 3,-6-4 1,6-1 0,-1-4-8,-4 4 0,-6 5-1,0-5 0,0 6 1,0-6 1,-6 5 0,1 0 0,-11 0-12,0 5-9,-5 4 12,0 1-12,-6 4-11,0-4-9,1 9-1,-1 0-1,1 4-54,4 6-10,-4 4-2,4 0-1,1-4-159,5-1-32</inkml:trace>
          <inkml:trace contextRef="#ctx0" brushRef="#br0" timeOffset="-1580.1473">2462-209 576,'0'0'25,"0"0"6,0 0-31,0 0 0,0 0 0,0 0 0,0 0 281,0 0 51,0 0 9,0 0 3,0 0-207,0 0-41,16 4-8,-1 6-1,1-5-2,6-1 0,-6 1 0,5 9 0,-5 0-29,5 1-7,-5 4-1,0-5 0,0-9-12,-5 9-4,5 0 0,-6 0 0,6 0-20,0 0-4,-10 1 0,10-1-8,-11-5 9,6 6-9,-6-6 0,-5-9 9,0 9 12,-5 1 3,-1 4 0,1-4 0,5-10 4,-11 4 2,-5 6 0,6-1 0,4 1-30,-4-6 0,-6 6 0,0-5 0,-5-1-144,5 1-34,0 5-7</inkml:trace>
          <inkml:trace contextRef="#ctx0" brushRef="#br0" timeOffset="-1094.2406">3276 567 1382,'0'0'123,"0"0"-99,0 0-24,0 0 0,11 4 164,5 1 28,-6-10 6,6 5 1,5-4-67,1 4-12,4-10-4,1 1 0,0-1-41,-6 1-9,11-1-2,-6 6 0,1-1-41,0 0-9,5 5-2,-11 5 0,5-5-12,1 0-8,-11-5 8,5 0-13,-5 1-131,0 4-25,-16 0-6</inkml:trace>
          <inkml:trace contextRef="#ctx0" brushRef="#br0" timeOffset="-775.1523">3510 240 806,'-11'5'72,"11"-5"-58,0 0-14,0 0 0,-5 5 280,5-5 54,0 0 10,0 0 3,0 0-171,0 9-33,0 5-7,5 0-2,1 5-68,-1 5-14,6-5-2,-6 9-1,6 1-49,-6 4 0,0-5-9,6 1 1,-6 4 8,11-5-12,-5 5 12,5 0-12,0-4-128,0-1-27,0 1-5</inkml:trace>
          <inkml:trace contextRef="#ctx0" brushRef="#br0" timeOffset="-13277.7605">1062 335 1497,'0'0'133,"0"0"-106,0 0-27,0 0 0,0 0 160,0 0 26,0 0 6,16 0 0,0 0-84,5-5-18,-10 0-3,10 1-1,-11-6-58,6 5-12,0 1-3,-5-1 0,5-5-13,-5 6 0,-11 4-9,16-5 9,-16 5-196,0 0-32</inkml:trace>
          <inkml:trace contextRef="#ctx0" brushRef="#br0" timeOffset="-13124.0741">1078 623 2170,'0'0'96,"0"0"20,0 0-92,0 0-24,0 0 0,0 0 0,0 0 121,0 0 20,10 15 4,6-6 1,0-4-76,5 0-15,-5-5-3,11-5-1,-6 5-25,1 0-5,-1 5-1,6-5-1320</inkml:trace>
        </inkml:traceGroup>
        <inkml:traceGroup>
          <inkml:annotationXML>
            <emma:emma xmlns:emma="http://www.w3.org/2003/04/emma" version="1.0">
              <emma:interpretation id="{74D50947-975C-49ED-A90C-137BF6F6AC56}" emma:medium="tactile" emma:mode="ink">
                <msink:context xmlns:msink="http://schemas.microsoft.com/ink/2010/main" type="inkWord" rotatedBoundingBox="18396,7308 18890,7277 18962,8440 18468,8470"/>
              </emma:interpretation>
              <emma:one-of disjunction-type="recognition" id="oneOf5">
                <emma:interpretation id="interp25" emma:lang="en-AU" emma:confidence="0">
                  <emma:literal>*</emma:literal>
                </emma:interpretation>
                <emma:interpretation id="interp26" emma:lang="en-AU" emma:confidence="0">
                  <emma:literal>I</emma:literal>
                </emma:interpretation>
                <emma:interpretation id="interp27" emma:lang="en-AU" emma:confidence="0">
                  <emma:literal>5</emma:literal>
                </emma:interpretation>
                <emma:interpretation id="interp28" emma:lang="en-AU" emma:confidence="0">
                  <emma:literal>#</emma:literal>
                </emma:interpretation>
                <emma:interpretation id="interp29" emma:lang="en-AU" emma:confidence="0">
                  <emma:literal>&amp;</emma:literal>
                </emma:interpretation>
              </emma:one-of>
            </emma:emma>
          </inkml:annotationXML>
          <inkml:trace contextRef="#ctx0" brushRef="#br0" timeOffset="542.9525">4963 250 1450,'-5'-24'64,"5"15"14,0-1-62,0 1-16,0 9 0,0 0 0,0-10 150,0 1 27,0 9 6,11-10 1,-6 1-66,11 4-13,0 0-2,0 1-1,5 4-22,-5 4-5,5 1-1,-5 0 0,11-1-10,-6 1-1,6 0-1,-6 4 0,6 1-35,-1-1-7,-4 6-2,-1-6 0,6 0-10,-11 6-8,-1-1 9,1 5-9,-5-5 8,0 0-8,-6 0 0,0 5 0,1-5 0,-6 10 0,0 0 0,-6-1 0,1 1 0,-6 0 0,1-5 0,-6 4 0,0-4 0,0 0 0,-5 0 0,-1 0 0,-4 0 0,4 0 0,-10-5 0,11 0 0,0-4-14,0 4-9,-11-9-1,5 4-1,0 1-62,-5-1-12,11-9-2,0 5-1,0-5-164,-6 0-33</inkml:trace>
          <inkml:trace contextRef="#ctx0" brushRef="#br0" timeOffset="1132.8589">4889-422 1036,'0'0'46,"0"0"10,0 0-45,0 0-11,0 0 0,0 0 0,0 0 222,0 0 42,0 0 9,10-5 2,1-4-150,0 4-29,-1 5-7,1 5-1,5 4-9,0 1-3,0 4 0,5 0 0,-5-5-4,5 10-2,-5 0 0,0 0 0,0-9-19,-5 4-4,10 0-1,-5 0 0,6-4-6,-1 4-2,-5 0 0,5-5 0,-10 1-38,5 4 0,-6-4 0,1-6-12,-11-4 22,5 10 4,-5 4 1,0-5 0,-5 1-15,0-1 0,-11 10 0,0-4 0,-11-6 0,0 5-12,12 5 1,-7 0 0,-4-5-129,4 5-27,-4-5-5,-1 1-1063</inkml:trace>
          <inkml:trace contextRef="#ctx0" brushRef="#br0" timeOffset="258.4418">5070 340 2142,'0'0'95,"0"0"19,-6-10-91,1 1-23,5 9 0,0 0 0,0 0 138,0 0 23,0 0 5,0 0 1,0 0-102,0 0-20,0 14-4,5 5-1,1 4-12,-6 1-4,0 0 0,5 4 0,0-4-24,1-1 0,4 1 0,-4 4 0,4-4 0,-4 4-9,-1-9 9,0 5-10,-5-10-46,6-4-8,-12 4-3,6-14 0,6 9-158,-6-9-32,0 0-7,0 0 0</inkml:trace>
        </inkml:traceGroup>
      </inkml:traceGroup>
    </inkml:traceGroup>
    <inkml:traceGroup>
      <inkml:annotationXML>
        <emma:emma xmlns:emma="http://www.w3.org/2003/04/emma" version="1.0">
          <emma:interpretation id="{E2C6F2E3-E407-43DD-AFFD-16707EBEF848}" emma:medium="tactile" emma:mode="ink">
            <msink:context xmlns:msink="http://schemas.microsoft.com/ink/2010/main" type="paragraph" rotatedBoundingBox="14080,7514 15218,9950 14270,10393 13132,795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4DE44AB-952B-472D-92FE-E7F34AAAD6BC}" emma:medium="tactile" emma:mode="ink">
              <msink:context xmlns:msink="http://schemas.microsoft.com/ink/2010/main" type="inkBullet" rotatedBoundingBox="14080,7514 14499,8410 13551,8853 13132,7957"/>
            </emma:interpretation>
            <emma:one-of disjunction-type="recognition" id="oneOf6">
              <emma:interpretation id="interp30" emma:lang="en-AU" emma:confidence="0">
                <emma:literal>its</emma:literal>
              </emma:interpretation>
              <emma:interpretation id="interp31" emma:lang="en-AU" emma:confidence="0">
                <emma:literal>is</emma:literal>
              </emma:interpretation>
              <emma:interpretation id="interp32" emma:lang="en-AU" emma:confidence="0">
                <emma:literal>it</emma:literal>
              </emma:interpretation>
              <emma:interpretation id="interp33" emma:lang="en-AU" emma:confidence="0">
                <emma:literal>to</emma:literal>
              </emma:interpretation>
              <emma:interpretation id="interp34" emma:lang="en-AU" emma:confidence="0">
                <emma:literal>not</emma:literal>
              </emma:interpretation>
            </emma:one-of>
          </emma:emma>
        </inkml:annotationXML>
        <inkml:trace contextRef="#ctx0" brushRef="#br0" timeOffset="-13818.6786">18 27 1267,'-5'5'112,"5"-5"-89,-5-5-23,5 5 0,0 0 244,0 0 44,-11-4 8,11 4 3,0 0-131,0 0-27,0 0-5,0 0 0,11-5-73,-11 5-15,16-5-2,-6 5-1,12-5-23,-1 1-5,0-1-1,1 5 0,-1 0-8,5 0-8,-4 5 9,-1-5-9,0 0 0,6 0 0,0 4-8,-1-4 8,1 0-121,-6 5-18,6-5-3,-11 5-674,10-5-136</inkml:trace>
        <inkml:trace contextRef="#ctx0" brushRef="#br0" timeOffset="-13537.3311">418-143 979,'0'0'87,"0"0"-70,0-10-17,0 6 0,5 4 196,0-5 35,1 5 7,4 0 2,-4 0-92,9 0-19,-4 5-3,0-1-1,-1 6-37,6-1-7,-5 1-1,5 4-1,0 0-31,0 5-7,-5-5-1,5 5 0,-6-5-23,6 1-5,-11-6 0,11 5-1,-5 1-3,-6-1-8,1 0 12,-1 0-4,-5 0 2,5-4 0,-5 4 0,0-5 0,-10 6-2,4-6-8,6 5 12,0-14-4,-10 10-8,-1-1 0,0-4 0,11-5-11,-10 5-39,10-5-8,-16 4-2,16-4 0,0 0-156,0 0-32</inkml:trace>
        <inkml:trace contextRef="#ctx0" brushRef="#br0" timeOffset="-14637.4218">88 363 288,'0'0'25,"0"0"-25,0 0 0,0 0 0,0 0 274,0 0 50,-6-5 9,-4-4 3,4 4-132,-4 1-27,-1-1-5,0 5 0,6 0-48,-6 0-10,1 0-2,-1 5 0,0-1-49,6 1-11,-6 4-1,6 1-1,-5-5-23,-6 4-5,10 5-1,-4 5 0,-1 0-13,0 0-8,6 0 10,-6 5-10,6 4 0,-6 0 0,6-4 0,0 9 0,-1-4 0,6-1 0,0-4 0,0-1 0,0 1 0,0-5 0,6 0 0,-1 0 0,0-5 0,6 0 0,-6-4 0,6 4 0,-6-9 0,11 4 0,-5-4 0,5-1 0,0-4 0,0 0 0,0-4 0,0-1 0,0 0-32,5-4-8,0 4-3,1-9-757,-1 4-151</inkml:trace>
        <inkml:trace contextRef="#ctx0" brushRef="#br0" timeOffset="-14085.7296">306 434 2192,'0'0'48,"0"0"11,0 0 1,0 0 1,0 0-49,0 0-12,0 0 0,5-9 0,0 4 102,6 0 18,0 0 3,-1 5 1,1-4-42,5 4-8,0 0-2,0 0 0,5 4-24,-5-4-4,5 0-2,-5 5 0,0 0-19,6 4-4,-6 1-1,0-1 0,0 1-18,0-1 10,0 5-10,-6-4 8,6-1-8,-5 1 0,-1-1 9,-4 6-9,-1-1 0,0 0 9,-5 5-9,0 0 0,0 4 9,0 1-9,-5 0 0,-6-1 9,-5 6-9,6-6 0,-6-4 0,0 5 0,-5 0 0,-1-1 0,-4-4-9,4 0 9,-4 0-14,-1-9 4,1 4 1,-1-5 0,-5-4-30,5 4-5,1-9-2,5 0 0,5 0-36,0-9-7,0-1-2,0 1-727,5-5-146</inkml:trace>
        <inkml:trace contextRef="#ctx0" brushRef="#br0" timeOffset="-14333.684">370 429 1094,'-6'5'97,"1"-5"-77,5 5-20,0-5 0,0 0 205,0 0 38,0 0 7,0 9 2,0 6-86,-5-6-17,5-9-3,0 9-1,0-9-74,0 15-15,0 4-4,5 0 0,-5-1-24,0 6-6,5 0-1,1 4 0,-1-4-21,-5-1 0,5 1 0,1 0 8,-6-5-17,5 0-3,-5 0-1,5-5 0,1-5-136,-6 5-27,0-14-6,0 0-854</inkml:trace>
      </inkml:traceGroup>
      <inkml:traceGroup>
        <inkml:annotationXML>
          <emma:emma xmlns:emma="http://www.w3.org/2003/04/emma" version="1.0">
            <emma:interpretation id="{584FEFB1-6799-4E3A-A1E6-B901CBCA6C07}" emma:medium="tactile" emma:mode="ink">
              <msink:context xmlns:msink="http://schemas.microsoft.com/ink/2010/main" type="line" rotatedBoundingBox="14925,9773 15046,10031 14724,10181 14603,9924"/>
            </emma:interpretation>
          </emma:emma>
        </inkml:annotationXML>
        <inkml:traceGroup>
          <inkml:annotationXML>
            <emma:emma xmlns:emma="http://www.w3.org/2003/04/emma" version="1.0">
              <emma:interpretation id="{D2809396-040E-4DA2-ADAF-D9F206AC95BE}" emma:medium="tactile" emma:mode="ink">
                <msink:context xmlns:msink="http://schemas.microsoft.com/ink/2010/main" type="inkWord" rotatedBoundingBox="14925,9773 15046,10031 14724,10181 14603,9924"/>
              </emma:interpretation>
              <emma:one-of disjunction-type="recognition" id="oneOf7">
                <emma:interpretation id="interp35" emma:lang="en-AU" emma:confidence="0">
                  <emma:literal>f</emma:literal>
                </emma:interpretation>
                <emma:interpretation id="interp36" emma:lang="en-AU" emma:confidence="0">
                  <emma:literal>. /</emma:literal>
                </emma:interpretation>
                <emma:interpretation id="interp37" emma:lang="en-AU" emma:confidence="0">
                  <emma:literal>;</emma:literal>
                </emma:interpretation>
                <emma:interpretation id="interp38" emma:lang="en-AU" emma:confidence="0">
                  <emma:literal>r /</emma:literal>
                </emma:interpretation>
                <emma:interpretation id="interp39" emma:lang="en-AU" emma:confidence="0">
                  <emma:literal>' /</emma:literal>
                </emma:interpretation>
              </emma:one-of>
            </emma:emma>
          </inkml:annotationXML>
          <inkml:trace contextRef="#ctx0" brushRef="#br0" timeOffset="1822.903">1147 2152 2232,'0'0'99,"0"0"20,0 0-95,0 0-24,0 0 0,0 0 0,5 0 99,6-10 15,-1 5 3,1-4 1,0 4-51,5-4-11,0-1-1,0 1-1,5-1-30,0 1-5,0 4-2,-5-4 0,0 4-17,0 5 0,0-5 0,-5 5 0,0 0-92,-6 5-16,-5-5-4,5 14-681,-5 0-137</inkml:trace>
          <inkml:trace contextRef="#ctx0" brushRef="#br0" timeOffset="1950.1131">1157 2383 633,'0'0'28,"0"0"6,0 0-34,0 0 0,0 0 0,0 0 0,0 0 374,0 0 68,0 0 14,0 0 2,11-4-303,5 4-61,0-5-12,0 5-2,0 0-49,0 0-10,0 0-1,5 5-1,0-5-109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6.36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C51A25B-721B-4CBC-AFF9-F05DCF1560C9}" emma:medium="tactile" emma:mode="ink">
          <msink:context xmlns:msink="http://schemas.microsoft.com/ink/2010/main" type="writingRegion" rotatedBoundingBox="15982,9324 16286,9324 16286,10611 15982,10611">
            <msink:destinationLink direction="with" ref="{A6060E10-0EF0-4541-96AE-0FF8BBEDE48F}"/>
            <msink:destinationLink direction="with" ref="{A9A0C6D6-738E-4B3B-8462-7F11FAFC75C3}"/>
          </msink:context>
        </emma:interpretation>
      </emma:emma>
    </inkml:annotationXML>
    <inkml:traceGroup>
      <inkml:annotationXML>
        <emma:emma xmlns:emma="http://www.w3.org/2003/04/emma" version="1.0">
          <emma:interpretation id="{9152145A-7B76-4F85-9F40-C748DDA0CA69}" emma:medium="tactile" emma:mode="ink">
            <msink:context xmlns:msink="http://schemas.microsoft.com/ink/2010/main" type="paragraph" rotatedBoundingBox="15982,9324 16286,9324 16286,10611 15982,106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0E1038-FA50-4EBB-8BE4-AD37921B9363}" emma:medium="tactile" emma:mode="ink">
              <msink:context xmlns:msink="http://schemas.microsoft.com/ink/2010/main" type="line" rotatedBoundingBox="15982,9324 16286,9324 16286,10611 15982,10611"/>
            </emma:interpretation>
          </emma:emma>
        </inkml:annotationXML>
        <inkml:traceGroup>
          <inkml:annotationXML>
            <emma:emma xmlns:emma="http://www.w3.org/2003/04/emma" version="1.0">
              <emma:interpretation id="{AF69F893-61E7-46F5-946E-2DD551D02B3C}" emma:medium="tactile" emma:mode="ink">
                <msink:context xmlns:msink="http://schemas.microsoft.com/ink/2010/main" type="inkWord" rotatedBoundingBox="16041,10322 16286,10322 16286,10611 16041,10611"/>
              </emma:interpretation>
              <emma:one-of disjunction-type="recognition" id="oneOf0">
                <emma:interpretation id="interp0" emma:lang="en-AU" emma:confidence="0">
                  <emma:literal>K</emma:literal>
                </emma:interpretation>
                <emma:interpretation id="interp1" emma:lang="en-AU" emma:confidence="0">
                  <emma:literal>t</emma:literal>
                </emma:interpretation>
                <emma:interpretation id="interp2" emma:lang="en-AU" emma:confidence="0">
                  <emma:literal>k</emma:literal>
                </emma:interpretation>
                <emma:interpretation id="interp3" emma:lang="en-AU" emma:confidence="0">
                  <emma:literal>:</emma:literal>
                </emma:interpretation>
                <emma:interpretation id="interp4" emma:lang="en-AU" emma:confidence="0">
                  <emma:literal>r</emma:literal>
                </emma:interpretation>
              </emma:one-of>
            </emma:emma>
          </inkml:annotationXML>
          <inkml:trace contextRef="#ctx0" brushRef="#br0">-2497 1078 2379,'0'0'52,"0"0"12,0 0 1,0 0 2,-5 9-54,-6 1-13,11-10 0,-5 14 0,0-5 38,-1 5 5,1-4 1,5 4 0,5 0-11,1 5-1,-1-5-1,0 1 0,6-1-41,0 0-8,-1 10-2,1-10 0,5-5 32,-5 1 7,-1 4 1,6-5 0,-5-4-20,-11-5 0,0 0 0,0 0 0,0 0 0,10-14 0,1 4 0,-6-4 0,-10-5 0,10 5 0,11-10 0,-5 6 0,0-6 55,-11 5 7,0 0 2,-6 5 0,1-5-52,0 5-12,-6 0 0,0-1 0,6 6 0,0-1 0,-1 1 0,-10 4 0,0 0-20,-5 5-6,5 0-2,-5 5 0,0 0-20,-1 4-5,6 1-1,6 4 0,-6-4-38,10-1-8,1 5-2,0-4 0,5-10-142,10 14-29,-10 5-6,0-19-1</inkml:trace>
          <inkml:trace contextRef="#ctx0" brushRef="#br0" timeOffset="-406.219">-2614 46 1267,'0'0'112,"0"0"-89,0 0-23,0 0 0,0 0 227,0 0 41,0 0 8,0 0 1,-10 10-137,4 4-28,1 0-6,5 0-1,-11 0-60,11 5-12,0 0-2,6 5-1,-6 0-17,5-1-3,0 1-1,1 0 0,-1-1-9,0-4 0,1 0 0,4 5-11,1-5-108,-1 4-21,1 1-5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8.60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7085BBD-D35B-4DCE-8FD0-A37F1796C9AE}" emma:medium="tactile" emma:mode="ink">
          <msink:context xmlns:msink="http://schemas.microsoft.com/ink/2010/main" type="inkDrawing" rotatedBoundingBox="18273,9184 18413,10841 18181,10860 18041,9204" semanticType="verticalRange" shapeName="Other">
            <msink:sourceLink direction="with" ref="{43F765DB-46D8-476E-8B38-197BFE77BDDB}"/>
          </msink:context>
        </emma:interpretation>
      </emma:emma>
    </inkml:annotationXML>
    <inkml:trace contextRef="#ctx0" brushRef="#br0">0 24 633,'0'0'56,"0"0"-44,0 0-12,0 0 0,0 0 184,0 0 34,0 0 7,0 0 2,0 0-56,0 0-11,0 0-3,0 0 0,16 4-59,0-4-12,0 0-2,0 0-1,-5-4-22,5 4-4,0 0-1,0-5 0,0 0-24,-6 0-4,6 5-2,-5 0 0,-1-4-16,1 4-10,0-5 12,-11 5-12,0 0 0,0 0-11,10 0 0,-10 0 0,0 0-45,0 0-8,0 0-3,0 0 0,0 0-37,0 0-8,0 0-2,-10 9 0,-1-4 30,11-5 7,-11 5 1,-5 0 0,1-5 56,4 4 11,0-4 9,11 0-12,-10 5 48,-1-5 10,11 0 2,0 0 0,-11 5 18,11-5 4,-5 9 1,0-4 0,5-5-10,-11 14-1,11-4-1,-5 9 0,5-5-23,0 5-5,0 0-1,0 4 0,0 1-10,5 4-1,-5 5-1,0 5 0,0-5 9,5 10 1,1 0 1,-6 9 0,5-5-5,-5 10 0,5-5-1,1 5 0,-1-1-15,0 6-8,1-1 10,-1 1-10,6-5 0,-1-1 0,-4-4 0,4 0 0,-5 1 0,1-6-8,-1 0 8,0 5-10,1-5-2,-1-4-1,0-5 0,-5-5 0,6 0 13,-1 0 0,-5-9 0,5 0-9,-5-10 9,6 0 0,-1 0 0,0-4 0,-5-6 0,0-4 0,0 0 0,0 0-8,0 0 8,11 0-12,0-4 12,-1-1-12,1-5 12,5-4 0,-5 0 0,-1-5-8,6 0-49,-5 0-10,10-4-1</inkml:trace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10.34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08D5755-7035-4FD6-B9DC-9B9CFFD038BE}" emma:medium="tactile" emma:mode="ink">
          <msink:context xmlns:msink="http://schemas.microsoft.com/ink/2010/main" type="inkDrawing" rotatedBoundingBox="19300,8935 19479,10771 19133,10804 18954,8968" semanticType="verticalRange" shapeName="Other">
            <msink:sourceLink direction="with" ref="{43F765DB-46D8-476E-8B38-197BFE77BDDB}"/>
          </msink:context>
        </emma:interpretation>
      </emma:emma>
    </inkml:annotationXML>
    <inkml:trace contextRef="#ctx0" brushRef="#br0">0-2 864,'0'0'38,"0"0"8,0 0-37,0 0-9,0 0 0,0 0 0,0 0 312,0 0 60,0 0 12,0 0 2,0 0-238,16 0-48,0 4-10,-5 1-2,-11-5-23,15 0-5,-15 0 0,16 5-1,0 4-11,0-4-3,-5 4 0,5 1 0,0-1-29,-5 6-7,5-11-1,-6 6 0,1 9-8,0-5 0,-1 5 0,1 0 8,-1 4-8,1 1 12,0 4-12,-6 6 12,6-6-12,-1 5 0,-4 0 0,4 5 8,-4 0-8,-1 4 0,0-4 0,6 5 0,0-1 8,-1 6-8,-4-6 0,4 10 8,1-4-8,0-1 0,-6 0 9,0 1-9,0-1 0,-5 0 0,6 1 0,-6-1 0,5-5 0,-5 1 0,11 0 9,-11-1-9,0-4 12,-6 0-12,12 0 12,-6 0-12,0-5 29,-6 0-1,1-5 0,5 1 0,-5-6-17,5-4-11,-6 5 12,1-10-12,0 0 27,0-4-2,-6 4 0,6-5 0,-6 1-7,6-1-2,-6 6 0,0-6 0,1-4-16,-1 4 0,-5 1 0,0-1 0,0-4 0,-5 0 0,5 4 0,0 0 0,0 1-117,0-1-27,5 1-6,-5-1-749,0-4-149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0:15.90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11ED523-EFE4-45C4-B7C3-EF663EE93B86}" emma:medium="tactile" emma:mode="ink">
          <msink:context xmlns:msink="http://schemas.microsoft.com/ink/2010/main" type="writingRegion" rotatedBoundingBox="908,4572 8620,4498 8683,11105 971,11178"/>
        </emma:interpretation>
      </emma:emma>
    </inkml:annotationXML>
    <inkml:traceGroup>
      <inkml:annotationXML>
        <emma:emma xmlns:emma="http://www.w3.org/2003/04/emma" version="1.0">
          <emma:interpretation id="{9E9C7B0E-D09F-427A-80A9-D65F4BFE27FD}" emma:medium="tactile" emma:mode="ink">
            <msink:context xmlns:msink="http://schemas.microsoft.com/ink/2010/main" type="paragraph" rotatedBoundingBox="908,4572 8620,4498 8630,5530 918,5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F5A9294-8630-4A3F-8F6D-FDEC305DA06F}" emma:medium="tactile" emma:mode="ink">
              <msink:context xmlns:msink="http://schemas.microsoft.com/ink/2010/main" type="inkBullet" rotatedBoundingBox="908,4614 1416,4609 1422,5273 915,5278"/>
            </emma:interpretation>
            <emma:one-of disjunction-type="recognition" id="oneOf0">
              <emma:interpretation id="interp0" emma:lang="en-AU" emma:confidence="0">
                <emma:literal>a)</emma:literal>
              </emma:interpretation>
              <emma:interpretation id="interp1" emma:lang="en-AU" emma:confidence="0">
                <emma:literal>a</emma:literal>
              </emma:interpretation>
              <emma:interpretation id="interp2" emma:lang="en-AU" emma:confidence="0">
                <emma:literal>as</emma:literal>
              </emma:interpretation>
              <emma:interpretation id="interp3" emma:lang="en-AU" emma:confidence="0">
                <emma:literal>a))</emma:literal>
              </emma:interpretation>
              <emma:interpretation id="interp4" emma:lang="en-AU" emma:confidence="0">
                <emma:literal>al)</emma:literal>
              </emma:interpretation>
            </emma:one-of>
          </emma:emma>
        </inkml:annotationXML>
        <inkml:trace contextRef="#ctx0" brushRef="#br0">-85 288 1562,'0'0'69,"0"0"15,0 0-68,0 0-16,-6-9 0,6-1 0,0 1 140,-10-1 25,10 1 5,-6 0 1,6-1-55,-10 5-10,4-4-2,1 4-1,5 0-41,-5 1-8,-6-1-2,11 0 0,-11 0-24,1 1-4,-1 4-2,6 4 0,-11-4-12,5 5-2,1 0-8,-1 4 12,6 1-12,-11-1 0,10 10 0,-4 0 0,4-5 0,-4 5 0,4 5 0,6 0 0,0-1 0,0 6-8,0-10 8,0 4 0,0-4-8,6 0 8,4-5 0,-4 0 0,-1 1 0,6-1-8,-6-9 8,6 4 0,-11-9 0,16 0 0,-6 0-8,1-5 8,5-4 0,-16-1 0,11-4 0,-1 0 0,-5 0 0,6 0 0,0-5-8,-1 0 8,-4 0 0,4-5 0,-4 5-8,4 0 8,-10-4 0,0 9 0,6-5 0,-1 4 0,-5-4 0,0 10 0,0 0 0,0 9 0,0 0 0,0 0 0,0 0 0,0 0 0,0 0 0,0 0 0,0 0 0,0 0 0,0 14 0,0 0 0,0 0 0,0 5 0,5 0 0,1 5 0,-1-5 8,-5-1-8,11 1 0,-11-4 0,5-1 0,0 0 0,1 0 0,-1 5-15,0-5 3,6-4 1,-11-10-51,0 0-10,5 9-3,-5-9-699,0 0-140</inkml:trace>
        <inkml:trace contextRef="#ctx0" brushRef="#br0" timeOffset="256.9509">0 0 518,'0'0'23,"0"0"5,0 0-28,0 0 0,0 0 0,10 4 0,-4 1 318,4 0 58,6 4 12,-10 1 3,4-5-211,6 4-41,0-4-9,-10 9-2,4 0-35,1 0-7,5 1-2,-5 3 0,-1 1-29,6 0-7,-5 5 0,-1 0-1,1-1-21,-6 6-4,6-1-1,-11 5 0,0 0-10,0-4-3,0 4 0,0-5 0,-11 5-8,6 0 0,0 1 0,-1-11 0,-4 1-66,-1 0-6,6-1 0,-6-4-1168</inkml:trace>
      </inkml:traceGroup>
      <inkml:traceGroup>
        <inkml:annotationXML>
          <emma:emma xmlns:emma="http://www.w3.org/2003/04/emma" version="1.0">
            <emma:interpretation id="{9744ADCF-D66A-4450-A6E1-AB2CD58DB7B7}" emma:medium="tactile" emma:mode="ink">
              <msink:context xmlns:msink="http://schemas.microsoft.com/ink/2010/main" type="line" rotatedBoundingBox="2139,4560 8620,4498 8630,5530 2149,5592"/>
            </emma:interpretation>
          </emma:emma>
        </inkml:annotationXML>
        <inkml:traceGroup>
          <inkml:annotationXML>
            <emma:emma xmlns:emma="http://www.w3.org/2003/04/emma" version="1.0">
              <emma:interpretation id="{BB6E9845-DDB1-45F4-92EC-35779F8B6A42}" emma:medium="tactile" emma:mode="ink">
                <msink:context xmlns:msink="http://schemas.microsoft.com/ink/2010/main" type="inkWord" rotatedBoundingBox="2139,4560 8620,4498 8630,5530 2149,5592"/>
              </emma:interpretation>
              <emma:one-of disjunction-type="recognition" id="oneOf1">
                <emma:interpretation id="interp5" emma:lang="en-AU" emma:confidence="0">
                  <emma:literal>it-finalities</emma:literal>
                </emma:interpretation>
                <emma:interpretation id="interp6" emma:lang="en-AU" emma:confidence="0">
                  <emma:literal>its-slithery</emma:literal>
                </emma:interpretation>
                <emma:interpretation id="interp7" emma:lang="en-AU" emma:confidence="0">
                  <emma:literal>into-filiations</emma:literal>
                </emma:interpretation>
                <emma:interpretation id="interp8" emma:lang="en-AU" emma:confidence="0">
                  <emma:literal>it 35-5211-+219</emma:literal>
                </emma:interpretation>
                <emma:interpretation id="interp9" emma:lang="en-AU" emma:confidence="0">
                  <emma:literal>it-finality</emma:literal>
                </emma:interpretation>
              </emma:one-of>
            </emma:emma>
          </inkml:annotationXML>
          <inkml:trace contextRef="#ctx0" brushRef="#br0" timeOffset="2611.1752">2145 250 806,'-5'-4'72,"-1"-1"-58,6-4-14,0-1 0,0 1 340,0 9 64,6-15 14,10 6 2,-6-1-249,6 1-51,-5 4-9,5-4-3,0 4-49,-6-4-11,12 4-1,-6 0-1,0 0-18,0 5-3,-6 5-1,12-5 0,-22 0-14,0 0-10,5 10 12,-5-10-12,0 0 0,5 14 0,1 0 0,-6 5 0,-6-5-47,1 5-3,0 5-1,-6-1 0,0-4-51,1 0-10,-6-5-3,10-4 0,-4 4 17,-1-4 3,-5-1 1,16 0 0,-16-4 29,16-5 5,-5 10 2,5-10 0,0 0 39,0 0 8,0 0 2,0 0 0,-6 9 9,6-9 12,0 0-2,0 0-1,0 0 37,11 5 7,-6 4 2,6-4 0,5 0 8,-5 0 1,5-1 1,-6 1 0,6-5-26,-5 5-6,0 4-1,-11-9 0,0 0 5,10 5 1,-10-5 0,11 9 0,-6 1-22,6-1-4,-11 1 0,0-1-1,-11 5 1,11-4 1,-5-1 0,-6 6 0,1-1-1,10-5 0,-16-4 0,5 4 0,-5 1-12,5-5 11,-10-1-11,5 1 10,0-5-10,0 0-9,0 0 9,11 0-13,-16-5-35,10 1-6,6-1-2,5 5 0,0-10-148,-11-4-31</inkml:trace>
          <inkml:trace contextRef="#ctx0" brushRef="#br0" timeOffset="3341.7833">2555 653 1728,'10'-10'153,"-10"10"-122,-5-5-31,5 5 0,0 0 149,0-9 24,5 0 5,-5 9 1,0-10-46,0 10-9,6-9-1,4-1-1,-4 1-61,-1-1-12,6 1-2,5-1-1,-6 6-24,6 4-5,-5-5-1,5 5 0,-5-5 0,5 5 0,-6 0 0,1 5 0,10 0-16,0-5-9,-10 4 1,5 1 0,-5 0 8,5-1 0,-16-4 0,10 10 0,-10-1 0,11-4 11,0 5-3,5-1 0,-16-9-8,10 0 0,1 5-12,5-5 12,0 0-19,-11-5 4,6 5 1,10-9 0,-16 4-40,11-5-8,-5-4-2,10 0-792,-15 0-160</inkml:trace>
          <inkml:trace contextRef="#ctx0" brushRef="#br0" timeOffset="2843.0331">2746 260 1584,'0'0'70,"0"0"14,0 0-67,0 9-17,0 1 0,0 4 0,0 5 125,0-5 22,6 10 4,-6-5 1,5 0-68,0-5-14,1 5-2,-1 4-1,0 1-4,-5 0-1,0 4 0,6 1 0,-6-6-16,0 6-3,0-1-1,0-4 0,5 4-14,-5 0-4,-5-4 0,-1 0 0,1-1-8,0 1-1,-6 0-1,0-5 0,1 0 1,10-5 0,-16 0 0,5 0 0,1-4-15,4-1 9,-4-4-9,-1 0 8,0-5-8,1 0 10,4-5-10,-10 0 10,6-9-117,-1 0-23,0-1-5,1-8-1049</inkml:trace>
          <inkml:trace contextRef="#ctx0" brushRef="#br0" timeOffset="2988.8296">2635 94 1796,'0'0'40,"0"0"8,0 0 1,0 0 1,0 0-40,0 0-10,0 0 0,10 10-530,1-1-108</inkml:trace>
          <inkml:trace contextRef="#ctx0" brushRef="#br0" timeOffset="3534.3548">3172 227 1861,'0'0'82,"0"0"18,0 0-80,0 0-20,0 0 0,0 0 0,16-5 148,-5 5 25,5-9 6,-6 9 1,1-5-88,-11 5-18,0 0-3,16-5-1,-16 5-60,11 0-10,-1 0 0,-10 0-820,0 0-159</inkml:trace>
          <inkml:trace contextRef="#ctx0" brushRef="#br0" timeOffset="3692.9414">3188 402 2199,'0'0'97,"0"0"21,0 0-94,0 0-24,0 0 0,0-5 0,11 5 137,-6-5 23,6 1 5,-1-6 1,1 5-83,5 5-17,0-9-3,-5 4-1,5 1-62,5-1-16,-10 0-2,5 0-1306</inkml:trace>
          <inkml:trace contextRef="#ctx0" brushRef="#br0" timeOffset="1101.5643">1096 274 979,'-16'0'43,"16"0"9,0 0-41,0 0-11,0 0 0,0 0 0,0 0 235,0 0 45,0 0 8,0 0 3,-5 14-179,5 1-36,-5-1-8,5 5 0,5-5-32,-5 5-5,0 0-2,0 4 0,0 1-17,0-5-3,0 5-1,5-6 0,-5 1-8,6-4 0,-6 4 0,0-10 8,0-9-45,5 9-10,-5-9-1,0 0-974</inkml:trace>
          <inkml:trace contextRef="#ctx0" brushRef="#br0" timeOffset="1176.5902">1043 104 1555,'0'0'138,"0"0"-110,-11-5-28,11 5 0,0 0 84,0 0 12,0 0 3,0 0 0,0 0-59,0 0-12,0 0-3,0 0 0,0 0-179,0 0-36</inkml:trace>
          <inkml:trace contextRef="#ctx0" brushRef="#br0" timeOffset="1537.1805">947 856 1911,'0'0'84,"0"0"19,0 0-83,0 0-20,0 0 0,0 0 0,0-9 120,6-1 19,-6-4 4,5 4 1,6-4-58,-1 5-11,-4-1-3,-1 1 0,0-5-25,6 4-6,-6 1-1,6-1 0,-11 10-20,10-4-5,1-6-1,0 10 0,-11 0-14,16 0 0,-11 0 0,6 5 0,5 0 0,-6-1 0,1 6 0,-6-1 0,11 5 0,0-4 0,-16-1 0,11 6 0,-6-6 0,6 5 0,-1-4 0,6-1 0,-16-4 0,11 4 0,5-4 0,-5 0 0,-1-5-52,1 5-9,5-5-3,0 0 0,-5-5-56,-1 0-12,6 0-3</inkml:trace>
          <inkml:trace contextRef="#ctx0" brushRef="#br0" timeOffset="1764.1555">1432 506 2408,'0'0'53,"0"0"11,0 0 3,0 0 0,10-5-54,1 0-13,5 1 0,0-1 0,-11 5 56,11 0 9,0 0 2,-5-9 0,5 4 11,-6-5 2,6 1 1,-5 4 0,5 0-73,-5 1-8,-1-1-14,6-4 3,0 4-23,-5 5-5,0-5-1,-1 5-796,-10 0-160</inkml:trace>
          <inkml:trace contextRef="#ctx0" brushRef="#br0" timeOffset="1980.6801">1543 232 1911,'0'0'84,"0"0"19,0 0-83,0 0-20,0 9 0,0-9 0,0 0 137,6 14 23,4 0 5,-10 1 1,0 4-77,0-1-15,6 11-3,-1-6-1,-5 6-50,5-1-9,6 1-3,-6 4 0,1-10 14,10 1 2,-16 0 1,16-5-866,5-5-174</inkml:trace>
          <inkml:trace contextRef="#ctx0" brushRef="#br0" timeOffset="4361.0296">3779 269 1670,'-11'0'148,"11"0"-118,0-9-30,0-1 0,6 6 119,-1-6 17,0 1 4,1-1 1,4 1-15,1-1-3,0 1-1,5-1 0,-6 1-54,6 4-10,-5-4-2,5 4-1,0 5-22,-6 0-4,6 5-1,0 0 0,-16-5-12,11 9-2,0-4-1,-1 9 0,-4-5-13,-1 10 11,0 0-11,-5 0 10,0 5-23,0 0-5,-5 4-1,-6 0 0,6 1-33,-11-6-6,5-4-2,-5 5 0,0 0-36,0-1-8,0 1-2,1-5 0,4-5 1,-10 0 0,-1-9 0,6 4 0,0-4 48,6-5 9,-6 0 3,5-5 0,11 5 45,-16 0 21,11-4-1,5 4-1,0 0 50,-6-15 11,1 1 1,5 14 1,0 0-2,11-9-1,-11 9 0,5-5 0,11-4-15,-5 4-4,5 0 0,5 5 0,-5-5-16,5 1-4,-5-1-1,6 5 0,-7 0-22,7 0-4,-1 5-1,0-1 0,-5-4-12,0 0 0,0 5-9,6-5 9,-1 0-123,-5-5-18,0 5-4</inkml:trace>
          <inkml:trace contextRef="#ctx0" brushRef="#br0" timeOffset="4800.2006">4269 402 1818,'0'0'80,"0"0"17,0 0-77,0 0-20,16-5 0,-6-4 0,1-6 149,5 6 27,-5-5 4,-1 4 2,1-4-68,0 5-14,-1-10-2,1 5-1,-6-1-44,6 1-9,-1 0-1,1 0-1,-6 0-21,6-5-4,0 0-1,-6 5 0,0-1-7,1-4-1,-1 5-8,0-5 12,1 0-12,-6 5 0,5 0 8,-5-5-8,0 5 0,-5 0 0,5-5 0,-6 5 0,1 4 0,5 1 0,-5-1 0,-1 1 0,1 4-8,5 5 8,-5-9-12,5 9 12,-11 0-16,11 0 4,0 0 1,0 9 0,-16 0 11,11 6-13,-1 4 5,1-5 8,0 5-11,5 0 11,-11 0-8,11 4 8,0-4 0,0 5 0,5-1 0,1 1 8,-6 0-8,5 4 0,0-4 0,1-1 0,-1 1 0,0-5 0,6 5 0,-6-10 8,6 5-8,-6-5 0,6-5 0,0 6 0,-11-6 0,0-9 0,5 10 0,-5-10 0,11 4 0,5-4 0,0 0 0,-6 0-8,1-4-40,5-6-7,-6 1-1,6-6-789,-5 6-158</inkml:trace>
          <inkml:trace contextRef="#ctx0" brushRef="#br0" timeOffset="5013.2096">4764 113 2538,'0'0'56,"0"0"11,0 0 2,0 0 3,0 0-58,0 0-14,0 0 0,0 0 0,0 0 68,10 14 12,-10 1 1,6-1 1,-6 5-32,5 0-6,-5 0-2,0-5 0,5 0-32,-5 0-10,0-4 0,11-1 0,-11-9 0,0 10-12,0-10 0,0 0 0,0 0-196,0 0-38</inkml:trace>
          <inkml:trace contextRef="#ctx0" brushRef="#br0" timeOffset="5178.6302">4817-48 2091,'0'0'46,"0"0"10,0 0 1,0 0 2,0 0-47,0 0-12,0 0 0,0 0 0,0 0 79,0 0 13,0 0 4,0 0 0,0 0-79,11 15-17,-6-6 0,0 1 0,1-1-126,-1 0-24,0 6-5</inkml:trace>
          <inkml:trace contextRef="#ctx0" brushRef="#br0" timeOffset="5486.2455">4732 672 2790,'0'0'61,"0"0"13,0 0 2,0 0 3,5-5-63,-5-9-16,5 4 0,1 1 0,-6 9 63,5-10 9,0 1 3,1-5 0,-1 4-21,6 1-4,-6-1-1,-5 10 0,16-9-26,-16 9-6,0 0-1,0 0 0,5 0-16,6 0 0,-11 0 0,16 4 0,-16-4 0,11 0 0,5 5 0,-6 0 0,1 4 0,-1-4 0,1 0 0,5 4 0,-5-4 0,-1 5 0,-10-10 8,16 4-8,0 1-12,-5-5-5,0-5-2,-1 1 0,-10 4-101,11-5-21,5 0-4,0-4-1146</inkml:trace>
          <inkml:trace contextRef="#ctx0" brushRef="#br0" timeOffset="5805.3522">5381 336 1497,'0'0'66,"0"0"14,0 0-64,0 0-16,0 0 0,0 0 0,0 0 240,0 0 45,0 0 9,21-10 2,-5 10-177,-16 0-35,22-5-8,-1 1 0,-5-6-28,5 6-6,-5-1-1,-5 0 0,5 5-30,0-5-11,0 1 0,-16 4 9,16-5-42,-16 5-9,10 0-2,6 0-816,-5-10-163</inkml:trace>
          <inkml:trace contextRef="#ctx0" brushRef="#br0" timeOffset="6000.1545">5482 90 2206,'0'0'98,"0"0"20,0 0-94,0 0-24,0 0 0,0 0 0,0 0 134,0 0 22,0 14 5,-5 0 1,0 5-70,5 0-13,0 4-3,-6 6-1,6-1-29,0 1-6,0 9 0,0-5-1,6-5-31,-1 5-8,0 0 0,1-4 0,4-6-122,1 1-26,5-5-4</inkml:trace>
          <inkml:trace contextRef="#ctx0" brushRef="#br0" timeOffset="6582.8611">6132 132 2163,'-38'-14'96,"38"14"20,11-14-93,0 4-23,-1 1 0,-4-5 0,-12 4 127,12 1 21,4 4 4,-10 5 0,0 0-63,0 0-13,22-5-2,-6 1-1,-16 4-43,0 0-9,10 4-1,6 1-1,0 4-11,-5 1-8,-6-1 12,6 6-12,5 4 0,-6-1 0,-20-3 0,10 8-9,0 1-9,-6 4-2,1 1 0,-11-1 0,-10 5-36,10 0-8,10-4-2,-10-1 0,-16-4-21,16-1-4,6-4-1,4 0 0,-10-9 46,6-1 9,-6 5 1,16-14 1,0 0 35,-11-4 11,1-1 0,10 5 0,0 0 28,0 0 5,-16-5 2,16 5 0,0-14 12,5 0 2,0 4 1,-5-4 0,-10 5-21,15-1-5,11 1-1,-11-1 0,-5 10 5,6-9 1,9-1 0,1 6 0,0-6-16,0 5-2,0 1-1,11-1 0,0 5-13,-6 0-8,-21 0 8,16 0-8,16 0 0,-16 5 0,-16-5 0,16 0-8,-16 0-105,16 4-21,5-4-4,-10 0-1078</inkml:trace>
          <inkml:trace contextRef="#ctx0" brushRef="#br0" timeOffset="6768.894">6446-10 2358,'0'0'52,"0"0"10,0 0 2,0 0 3,10 5-54,-10-5-13,0 0 0,0 0 0,0 0 132,11 9 24,0 1 5,-11-1 1,0 6-79,5 3-16,6-3-3,-6 4-1,-10 4-32,10 1-7,0 0 0,6-1-1,-6-4-23,1 5 8,-1-1-8,0-4 0,11 5 0,-10-5-18,-6-5 3,10 0 1,1 5-126,-1-5-24,1-4-6,-6-5-678,-5-5-135</inkml:trace>
          <inkml:trace contextRef="#ctx0" brushRef="#br0" timeOffset="7013.1801">6829 198 921,'-27'-9'40,"27"9"10,0 0-40,0 0-10,-10-10 0,-1 6 0,0-1 350,1 0 68,10 5 14,-11-4 2,-10 4-263,10 4-53,1 1-10,-1 0-3,-5-1-53,5 1-10,-5 5-2,6 4-1,-1-5-27,0 6-4,1-1-8,-1 0 11,6 5-11,5 0 0,-11 0 0,6-5 8,5 5-8,5-10 0,0 1-10,-5 4 10,6 0-8,-1-4 8,6-6 0,-1 6-9,-10-10 9,11 5 0,5 4 0,5-9 0,1-5-19,-1 1 2,-5-1 0,16 0 0,5 0-127,-10-4-26,-17 4-5</inkml:trace>
          <inkml:trace contextRef="#ctx0" brushRef="#br0" timeOffset="7568.1584">7186 189 1605,'-16'0'71,"16"0"15,0 0-69,0 0-17,0 0 0,0 0 0,0 0 141,0 0 25,0 0 5,0 0 1,-6 9-58,6 1-11,6 4-3,-1-4 0,-10 4-31,-1 0-6,6 0-2,0 5 0,6 0-17,-6 5-3,0-5-1,5 4 0,6 1-19,-6 4-4,-16 5-1,6 5 0,10-5-8,-5 0-8,-5 1 9,0-1-9,-1-5 8,6 0-8,0 1 0,0-5 0,-10-1 0,4 1 8,6-5-8,-5 0 0,-6 0 8,6-5-8,0 0 11,5 0-11,-6-4 8,1-6-8,-11 6 0,11-5 0,5-5 0,0 0 0,-27 4 0,11-4 0,16 0-16,-10 0-8,-6-4 0,0-1-868,-6-9-172</inkml:trace>
          <inkml:trace contextRef="#ctx0" brushRef="#br0" timeOffset="7708.9746">6978-24 2300,'32'0'102,"-21"0"21,-11 0-99,0 0-24,0 0 0,0 0 0,21-9 96,-21 9 15,0 0 2,0 0 1,16 0-90,0 0-24,-16 0 0,0 0 0,0 0-163,5 14-39</inkml:trace>
          <inkml:trace contextRef="#ctx0" brushRef="#br0" timeOffset="8051.0339">7015 620 2480,'-32'0'110,"32"0"22,0 0-105,0 0-27,-10-5 0,10 5 0,-6-5 126,6-9 20,0 4 4,0 10 1,-5-9-67,10-1-14,11-4-2,-5 0-1,-6 0-18,6 4-3,5 1-1,5 4 0,-5 0-33,0 1-12,-5-6 9,5 6-9,10 4 0,-10 4 8,-16-4-8,11 10 0,0-6 8,5-4-8,-6 0 0,1 5 8,0 9-8,-6-9 0,6 0 0,-11-5 0,0 0 0,10 5 0,6 4 0,0-4 0,-5-5 0,-1 0 0,1-5 0,5 5 0,5-5-17,-5 1 1,-10-1 0,10 0 0,0-4-112,-1-1-23,-4-4-4</inkml:trace>
        </inkml:traceGroup>
      </inkml:traceGroup>
    </inkml:traceGroup>
    <inkml:traceGroup>
      <inkml:annotationXML>
        <emma:emma xmlns:emma="http://www.w3.org/2003/04/emma" version="1.0">
          <emma:interpretation id="{6CF7D2CA-8899-4426-908B-4CB7DAAD6258}" emma:medium="tactile" emma:mode="ink">
            <msink:context xmlns:msink="http://schemas.microsoft.com/ink/2010/main" type="paragraph" rotatedBoundingBox="3407,6344 5175,6113 5247,6670 3480,690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96BC4AD-5C47-4126-A438-8DC85C4B3739}" emma:medium="tactile" emma:mode="ink">
              <msink:context xmlns:msink="http://schemas.microsoft.com/ink/2010/main" type="line" rotatedBoundingBox="3407,6344 5175,6113 5247,6670 3480,6901"/>
            </emma:interpretation>
          </emma:emma>
        </inkml:annotationXML>
        <inkml:traceGroup>
          <inkml:annotationXML>
            <emma:emma xmlns:emma="http://www.w3.org/2003/04/emma" version="1.0">
              <emma:interpretation id="{5C3FCCFA-BC60-4071-A80C-426B430A51D0}" emma:medium="tactile" emma:mode="ink">
                <msink:context xmlns:msink="http://schemas.microsoft.com/ink/2010/main" type="inkWord" rotatedBoundingBox="3407,6344 5175,6113 5247,6670 3480,6901"/>
              </emma:interpretation>
              <emma:one-of disjunction-type="recognition" id="oneOf2">
                <emma:interpretation id="interp10" emma:lang="en-AU" emma:confidence="0">
                  <emma:literal>1=21</emma:literal>
                </emma:interpretation>
                <emma:interpretation id="interp11" emma:lang="en-AU" emma:confidence="0">
                  <emma:literal>1+21</emma:literal>
                </emma:interpretation>
                <emma:interpretation id="interp12" emma:lang="en-AU" emma:confidence="0">
                  <emma:literal>1=-21</emma:literal>
                </emma:interpretation>
                <emma:interpretation id="interp13" emma:lang="en-AU" emma:confidence="0">
                  <emma:literal>15-21</emma:literal>
                </emma:interpretation>
                <emma:interpretation id="interp14" emma:lang="en-AU" emma:confidence="0">
                  <emma:literal>1+-21</emma:literal>
                </emma:interpretation>
              </emma:one-of>
            </emma:emma>
          </inkml:annotationXML>
          <inkml:trace contextRef="#ctx0" brushRef="#br0" timeOffset="16447.5709">2246 1731 1324,'0'0'59,"0"0"12,0 0-57,0 0-14,0 0 0,0 5 0,0 0 195,-11 4 36,11 1 7,0 4 2,0 5-134,0 0-26,0 4-6,0 6-1,0-1-65,0 1-8,0-1-13,11 5 3,-11-9 34,0 4 8,5 1 0,1-1 1,-1-4-25,0-1-8,1-4 0,4 5 0,-10 0-21,6-6-11,-1 1-3,0-4 0,1-1-145,-1 0-28</inkml:trace>
          <inkml:trace contextRef="#ctx0" brushRef="#br0" timeOffset="16680.9649">2502 1859 1958,'0'0'87,"0"0"17,0 0-83,0 0-21,0 0 0,0 0 0,10-5 158,-10 5 27,11-4 6,-1-1 1,12 0-103,-17 0-20,6 1-4,-1 4-1,1 0-51,0-5-13,5 0 0,0 5 0,-6 0 0,1-4 0,5 4 0,-5 0 0,-1 0-192,6 4-40,-16-4-9,0 0-2</inkml:trace>
          <inkml:trace contextRef="#ctx0" brushRef="#br0" timeOffset="16852.9777">2587 2034 1497,'0'0'66,"0"0"14,0 0-64,0 0-16,0 0 0,0 0 0,0 0 260,0 0 48,0 0 9,0 0 3,0 0-205,10 10-41,1-10-8,5 0-2,-16 0-51,11 4-13,5-4 0,5 5 0,-5-10 0,5 5 0,-5 5 0,5-10-851,-5 5-173</inkml:trace>
          <inkml:trace contextRef="#ctx0" brushRef="#br0" timeOffset="17278.4525">3044 1764 2185,'0'0'96,"0"0"21,0 0-93,0-9-24,6 0 0,4-1 0,-4 1 129,-1-1 22,6 5 4,5-4 1,-6 4-60,1 1-12,5 4-3,-11-5 0,6 5-31,0 5-6,-1-5-2,6 9 0,-10-9-20,4 9-4,1-4-1,-1 5 0,-4 4-17,-1 5 0,0-5 0,-5 5 0,6 0 0,-6 0-14,-6 4 2,6 1 1,-5 0-30,5-1-7,-11 6 0,11-6-1,-10 1-47,-1 0-8,1-1-3,4 1 0,-4-5 35,-1 5 6,6-10 2,-6 0 0,0 0 0,6-9 0,5-5 0,0 0 0,0 0 88,0 0 19,-16 5 3,16-5 1,0 0 27,0 0 6,0 0 0,0 0 1,0 0-13,0 0-4,0-15 0,0 15 0,0 0 0,0 0 0,16-9 0,-11 0 0,6-1-51,0 10-13,-1-5 0,6 5 0,-5 0 54,5 0 8,0 0 2,-6 0 0,1 0-52,5 5-12,-5-5 0,5 0 0,-6 5-48,1-5-13,0 5-3,5-5 0,-6-5-153,6 5-31</inkml:trace>
          <inkml:trace contextRef="#ctx0" brushRef="#br0" timeOffset="17765.5578">3657 1982 2602,'0'0'57,"0"0"12,0 0 3,0 0 1,0 0-58,10-9-15,-10-1 0,11-4 0,0 0 96,-6 0 17,6-5 3,-6 5 1,5-1-53,-4-4-10,-1 0-2,6 1-1,-1-6-32,6 5-7,-16-5 0,11 1-1,-6 4-11,1-5 0,4 5 0,-4 0 8,-1 0-8,0 0 0,-5 0 0,0 5 0,6 0 0,-6 5 0,-6-6-8,6 6 8,-5 4-9,5 5 9,0 0-12,0 0 12,0 0-12,0 0 12,0 0-12,-5 5 12,-6 0-12,6 4 12,-1 5-12,6 1 12,-5 3-8,0-3 8,5 4 0,0 4 0,0 6 0,0-1 0,0-4 0,5 9 0,0-5 0,6-4 0,-6 4 0,11-4 0,-5 0 0,0-1 0,10-9 0,-10 5 0,4-5 0,1-4 0,0-1 0,0-4 0,0-5-28,0-9-1,0-1-1,0-4 0,0 5-144,0-10-29</inkml:trace>
        </inkml:traceGroup>
      </inkml:traceGroup>
    </inkml:traceGroup>
    <inkml:traceGroup>
      <inkml:annotationXML>
        <emma:emma xmlns:emma="http://www.w3.org/2003/04/emma" version="1.0">
          <emma:interpretation id="{EC2309F1-7A56-4B9A-BD1A-1496921EA8FD}" emma:medium="tactile" emma:mode="ink">
            <msink:context xmlns:msink="http://schemas.microsoft.com/ink/2010/main" type="paragraph" rotatedBoundingBox="945,6102 4767,6102 4767,7559 945,75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4E6076-3946-4FD0-8C0D-9AB8BBF0E7A8}" emma:medium="tactile" emma:mode="ink">
              <msink:context xmlns:msink="http://schemas.microsoft.com/ink/2010/main" type="line" rotatedBoundingBox="945,6102 4767,6102 4767,7559 945,7559"/>
            </emma:interpretation>
          </emma:emma>
        </inkml:annotationXML>
        <inkml:traceGroup>
          <inkml:annotationXML>
            <emma:emma xmlns:emma="http://www.w3.org/2003/04/emma" version="1.0">
              <emma:interpretation id="{094978B7-8605-41AA-BF0F-94BB14D3A3A3}" emma:medium="tactile" emma:mode="ink">
                <msink:context xmlns:msink="http://schemas.microsoft.com/ink/2010/main" type="inkWord" rotatedBoundingBox="1008,6102 2131,6841 1740,7435 617,6695"/>
              </emma:interpretation>
              <emma:one-of disjunction-type="recognition" id="oneOf3">
                <emma:interpretation id="interp15" emma:lang="en-AU" emma:confidence="0">
                  <emma:literal>i,</emma:literal>
                </emma:interpretation>
                <emma:interpretation id="interp16" emma:lang="en-AU" emma:confidence="0">
                  <emma:literal>I,</emma:literal>
                </emma:interpretation>
                <emma:interpretation id="interp17" emma:lang="en-AU" emma:confidence="0">
                  <emma:literal>in,</emma:literal>
                </emma:interpretation>
                <emma:interpretation id="interp18" emma:lang="en-AU" emma:confidence="0">
                  <emma:literal>is,</emma:literal>
                </emma:interpretation>
                <emma:interpretation id="interp19" emma:lang="en-AU" emma:confidence="0">
                  <emma:literal>t,</emma:literal>
                </emma:interpretation>
              </emma:one-of>
            </emma:emma>
          </inkml:annotationXML>
          <inkml:trace contextRef="#ctx0" brushRef="#br0" timeOffset="8921.5538">-181 1500 2041,'0'0'90,"0"0"19,-11-5-87,11 5-22,0-5 0,0 5 0,0 0 52,0 0 5,0 0 2,0 0 0,0 0-95,0 0-18,0 0-4</inkml:trace>
          <inkml:trace contextRef="#ctx0" brushRef="#br0" timeOffset="8761.6768">-144 1769 1152,'0'0'102,"0"0"-82,0 0-20,0 0 0,0 0 176,0 0 32,0 0 5,0 0 2,0 0-65,0 0-13,0 0-2,0 0-1,0 0-68,0 10-14,-11-1-2,6 1-1,0-1-27,5 1-6,-5 4 0,5 5-1,0-5-15,0 5 0,0 0 0,5 0 0,-5-5 0,0 0-10,5-5 2,-5 6 0,0-1-160,5-5-32,-5 1-7</inkml:trace>
          <inkml:trace contextRef="#ctx0" brushRef="#br0" timeOffset="9283.8844">-256 2299 2138,'0'0'95,"0"0"19,0 0-91,0-9-23,0-1 0,0 5 0,0-9 121,6 5 20,-6-10 4,5 5 1,6 4-59,-6-4-12,6 0-3,-11 4 0,5 1-30,0-1-6,6 1-2,-6 4 0,6 5-18,0-4-3,-1 4-1,-10 0 0,16 4-12,-11-4 0,6 0 0,0 10 0,-1-1 0,6 5 0,-10 1 0,4-1 0,1 0 0,0 0 0,-1 0-12,1-4 12,5-1-16,-11-4 3,11 0 1,-5-1 0,10 1 12,-16 0-12,11-5 12,0 0-12,-10-5-10,10 0-2,-6 1 0,1-1 0,5 0-40,-11-4-9,6 4-2,5-4-1146</inkml:trace>
          <inkml:trace contextRef="#ctx0" brushRef="#br0" timeOffset="12241.8817">543 2361 1555,'0'0'68,"0"0"16,0 0-68,0 0-16,0 0 0,5 4 0,-5-4 208,11 5 37,-1-5 8,1 0 2,-11 0-129,11 5-26,-1 0-4,6 4-2,-10 1-40,4-1-8,-4 0-2,-1 1 0,0 4-23,6 0-5,-11 5 0,0 5-1,11-5-7,-11 4-8,0 1 11,-11 0-11,6-1-12,-6 6-8,6-6-3,-1-4-865,-10 5-174</inkml:trace>
        </inkml:traceGroup>
        <inkml:traceGroup>
          <inkml:annotationXML>
            <emma:emma xmlns:emma="http://www.w3.org/2003/04/emma" version="1.0">
              <emma:interpretation id="{F714CE4D-22DD-43B0-AE71-8E9015DB1033}" emma:medium="tactile" emma:mode="ink">
                <msink:context xmlns:msink="http://schemas.microsoft.com/ink/2010/main" type="inkWord" rotatedBoundingBox="4639,7252 4767,7252 4767,7559 4639,7559"/>
              </emma:interpretation>
              <emma:one-of disjunction-type="recognition" id="oneOf4">
                <emma:interpretation id="interp20" emma:lang="en-AU" emma:confidence="0">
                  <emma:literal>\</emma:literal>
                </emma:interpretation>
                <emma:interpretation id="interp21" emma:lang="en-AU" emma:confidence="0">
                  <emma:literal>`</emma:literal>
                </emma:interpretation>
                <emma:interpretation id="interp22" emma:lang="en-AU" emma:confidence="0">
                  <emma:literal>'</emma:literal>
                </emma:interpretation>
                <emma:interpretation id="interp23" emma:lang="en-AU" emma:confidence="0">
                  <emma:literal>/</emma:literal>
                </emma:interpretation>
                <emma:interpretation id="interp24" emma:lang="en-AU" emma:confidence="0">
                  <emma:literal>|</emma:literal>
                </emma:interpretation>
              </emma:one-of>
            </emma:emma>
          </inkml:annotationXML>
          <inkml:trace contextRef="#ctx0" brushRef="#br0" timeOffset="19861.0834">3460 2640 1785,'0'0'159,"0"0"-127,0 0-32,0 0 0,-11 5 100,11-5 13,0 0 3,0 0 1,0 0-9,-5 14-3,-1 0 0,6 0 0,6 5-78,-1-5-16,0 0-3,1 5-8,4 10 8,1-6-8,5-4 0,-16 0 0,16 0 0,-5 0 0,-1-5 0,1-4 0,-6 4-147,6 0-26,-6 0-6</inkml:trace>
        </inkml:traceGroup>
      </inkml:traceGroup>
    </inkml:traceGroup>
    <inkml:traceGroup>
      <inkml:annotationXML>
        <emma:emma xmlns:emma="http://www.w3.org/2003/04/emma" version="1.0">
          <emma:interpretation id="{6BF1D09F-87A6-46CE-9D75-BE8BFB7B0BBF}" emma:medium="tactile" emma:mode="ink">
            <msink:context xmlns:msink="http://schemas.microsoft.com/ink/2010/main" type="paragraph" rotatedBoundingBox="3538,7474 5182,7474 5182,8165 3538,816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F8078D-F07A-4B88-A15D-55525BB5C234}" emma:medium="tactile" emma:mode="ink">
              <msink:context xmlns:msink="http://schemas.microsoft.com/ink/2010/main" type="line" rotatedBoundingBox="3538,7474 5182,7474 5182,8165 3538,8165"/>
            </emma:interpretation>
          </emma:emma>
        </inkml:annotationXML>
        <inkml:traceGroup>
          <inkml:annotationXML>
            <emma:emma xmlns:emma="http://www.w3.org/2003/04/emma" version="1.0">
              <emma:interpretation id="{9FF35A22-2FB0-4016-AE4F-942C74E41BB1}" emma:medium="tactile" emma:mode="ink">
                <msink:context xmlns:msink="http://schemas.microsoft.com/ink/2010/main" type="inkWord" rotatedBoundingBox="3538,7474 5182,7474 5182,8165 3538,8165"/>
              </emma:interpretation>
              <emma:one-of disjunction-type="recognition" id="oneOf5">
                <emma:interpretation id="interp25" emma:lang="en-AU" emma:confidence="0">
                  <emma:literal>to</emma:literal>
                </emma:interpretation>
                <emma:interpretation id="interp26" emma:lang="en-AU" emma:confidence="0">
                  <emma:literal>to 5</emma:literal>
                </emma:interpretation>
                <emma:interpretation id="interp27" emma:lang="en-AU" emma:confidence="0">
                  <emma:literal>l "I</emma:literal>
                </emma:interpretation>
                <emma:interpretation id="interp28" emma:lang="en-AU" emma:confidence="0">
                  <emma:literal>this</emma:literal>
                </emma:interpretation>
                <emma:interpretation id="interp29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18615.4932">2337 3331 1497,'0'0'66,"0"0"14,0 0-64,0 0-16,0 0 0,0 0 0,0 0 165,5-5 30,0 0 5,1 0 2,-6-9-80,0 0-16,5-5-3,0 5-1,-5-5-40,11 0-8,-11 0-2,10-5 0,-10 1-22,6-1-5,-1 0-1,0 6 0,-5-1-8,6 0-3,-6-5 0,5 5 0,-5 0-4,5 0-1,-5 5 0,0 0 0,6-5-8,-12 5 0,6 0 9,0-1-9,0 1-12,0 14-6,0 0-2,0 0 0,0 0 20,0 0 0,0 0 0,0 0 0,0 0 8,0 0 4,0 0 2,-5 10 0,0 4-14,5 5-8,0 0 8,0 0-13,0 4 13,0 6-12,0 4 12,0 0-12,5 0 12,0 0 0,-5 0 0,6 5 0,4-5 0,-4 5 0,4-5 0,6 0 0,-10-4 0,4-1 0,6 0 0,-5-9 0,0 0 0,4-4 0,-4-11 0,5 6 0,-5-10-57,-1 0-6,6-5-1,-5-4 0,10-6-119,-5 1-24,-5 0-5,5-5 0</inkml:trace>
          <inkml:trace contextRef="#ctx0" brushRef="#br0" timeOffset="18852.8812">2672 3014 1555,'0'0'68,"0"0"16,0 0-68,0 0-16,0 0 0,11 9 0,-1-9 212,6 5 40,-11 0 7,17-1 1,-17-4-122,6 0-25,5-4-5,-6 4 0,6 0-87,-5 0-21,-11 0 0,11 0 0,-11 0 10,10 0-2,6-5-8,-16 5 12,0 0-140,0 0-29,11 0-6</inkml:trace>
          <inkml:trace contextRef="#ctx0" brushRef="#br0" timeOffset="19119.7902">2816 3165 1094,'0'0'97,"0"0"-77,0 0-20,0 0 0,0 0 281,0 0 53,0 0 10,0 0 3,16 0-187,-6 0-36,12-5-8,-12 1-2,6-1-70,11 0-15,-17 0-2,17-4-1,-16-1-147,10 1-30,22-15-5,-12 5-2</inkml:trace>
          <inkml:trace contextRef="#ctx0" brushRef="#br0" timeOffset="20078.5798">3364 3141 460,'0'0'20,"0"0"5,0 0-25,0 0 0,0 0 0,0 0 0,10 5 376,6 0 71,0-5 13,-5-5 4,5 0-277,5 1-55,6-6-12,0 1-1,-6-1-23,0 1-5,6-1-1,-6 1 0,0-1-76,1 1-14,-6 4 0,5-4-9,0 4-21,-5 5-4,0 0-1,-5 0-792,5 5-158</inkml:trace>
          <inkml:trace contextRef="#ctx0" brushRef="#br0" timeOffset="20463.8572">3603 3335 748,'0'0'33,"0"0"7,0 0-32,0 0-8,11 0 0,-6-4 0,6-1 361,-6-5 71,-5 10 13,0 0 3,6-4-270,4-1-54,-10 5-12,16-5-1,-5 5-57,5 0-11,-16 0-3,11 0 0,-1 5-29,1 4-11,-6 6 0,0-1 9,1 0-9,-6 0 0,0 5 0,-6 0 0,1 0-27,0 0-4,-1 0-1,1-5 0,0 0-32,-6 0-6,6 1-2,-6-6 0,6-4 10,5 4 2,0-9 0,0 0 0,-16 0 18,5 5 4,1-5 1,-1 0 0,11 0 59,-11 0 12,6-5 2,-6 0 1,6-4-8,5 9-1,-5-9-1,5 9 0,-6-10 29,6 10 7,0 0 1,6-14 0,-1 4-8,6 1 0,-1 0-1,6 4 0,-5 0-12,0 5-3,10-5 0,0 5 0,6-4-12,-1 4-2,1 0-1,-6 0 0,6 0-17,-6 0-8,6 0 0,-6 4 8,0 6-68,1-5-15,-1-1-2,0 1-1219</inkml:trace>
        </inkml:traceGroup>
      </inkml:traceGroup>
    </inkml:traceGroup>
    <inkml:traceGroup>
      <inkml:annotationXML>
        <emma:emma xmlns:emma="http://www.w3.org/2003/04/emma" version="1.0">
          <emma:interpretation id="{95E540BF-43CA-43B7-B71D-CBA33F6630A0}" emma:medium="tactile" emma:mode="ink">
            <msink:context xmlns:msink="http://schemas.microsoft.com/ink/2010/main" type="paragraph" rotatedBoundingBox="1110,8812 5292,8638 5335,9663 1153,9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3194A1-2007-4B62-BF00-F0FBBD167714}" emma:medium="tactile" emma:mode="ink">
              <msink:context xmlns:msink="http://schemas.microsoft.com/ink/2010/main" type="line" rotatedBoundingBox="1110,8812 5292,8638 5335,9663 1153,9836"/>
            </emma:interpretation>
          </emma:emma>
        </inkml:annotationXML>
        <inkml:traceGroup>
          <inkml:annotationXML>
            <emma:emma xmlns:emma="http://www.w3.org/2003/04/emma" version="1.0">
              <emma:interpretation id="{B8A9EDB5-DFAE-41EA-B396-BC6FA9AD1FFC}" emma:medium="tactile" emma:mode="ink">
                <msink:context xmlns:msink="http://schemas.microsoft.com/ink/2010/main" type="inkWord" rotatedBoundingBox="1213,8808 2332,9259 2030,10008 910,9557"/>
              </emma:interpretation>
              <emma:one-of disjunction-type="recognition" id="oneOf6">
                <emma:interpretation id="interp30" emma:lang="en-AU" emma:confidence="0">
                  <emma:literal>I,</emma:literal>
                </emma:interpretation>
                <emma:interpretation id="interp31" emma:lang="en-AU" emma:confidence="0">
                  <emma:literal>t,</emma:literal>
                </emma:interpretation>
                <emma:interpretation id="interp32" emma:lang="en-AU" emma:confidence="0">
                  <emma:literal>F;</emma:literal>
                </emma:interpretation>
                <emma:interpretation id="interp33" emma:lang="en-AU" emma:confidence="0">
                  <emma:literal>y,</emma:literal>
                </emma:interpretation>
                <emma:interpretation id="interp34" emma:lang="en-AU" emma:confidence="0">
                  <emma:literal>jo,</emma:literal>
                </emma:interpretation>
              </emma:one-of>
            </emma:emma>
          </inkml:annotationXML>
          <inkml:trace contextRef="#ctx0" brushRef="#br0" timeOffset="21484.3154">12 4196 1612,'0'0'144,"0"0"-116,0 0-28,0 0 0,0 0 74,0 0 9,11 10 1,0-5 1,-11-5-59,5 9-12,6-4-2,0 4-1,-11-9-114,10 10-22</inkml:trace>
          <inkml:trace contextRef="#ctx0" brushRef="#br0" timeOffset="21323.1823">88 4504 1843,'0'0'164,"0"0"-132,0 0-32,0 0 0,0-5 120,0 5 16,0-5 4,0 5 1,0 0-40,0 0-8,0 0-1,0 0-1,0 19-43,0 0-8,10 5-1,1 0-1,-6-5-7,6 9-2,-11-4 0,6 4 0,-1-4-13,0 4-4,6 0 0,-11-4 0,0 0 0,0-1-1,0 1 0,0 0 0,0-5-11,0 4 12,-5-4-12,-1 5 12,1 0-12,-6-6 0,0 1 9,6-4-9,-6-1 0,1-5 0,10 1 0,-17-1 0,7-9-17,-6-5 1,5 5 1,-5-9 0,-6 0-43,12-1-9,-7-4-1,7 0-771,-6-10-153</inkml:trace>
          <inkml:trace contextRef="#ctx0" brushRef="#br0" timeOffset="21828.3358">-47 4821 633,'0'9'56,"0"-9"-44,0 0-12,0 0 0,0 0 380,0 0 75,0 0 14,0 0 3,0 0-260,6-14-52,-1 5-10,0-5-2,6-1-64,-5 6-12,4-5-2,1 0-1,-6-1-29,6 6-5,5-1-2,-5 6 0,0-6-19,5 10-4,-5-5-1,-1 5 0,1 0-9,5 0 0,-10 0 0,4 5 0,12 0 0,-17 0 0,6 4 0,5 1 0,5-1 0,-15 1 0,5-6 0,-1 6 0,6-6 0,-5 1 0,5 5-9,-5-10 9,0 4-16,-1 1 0,7 0 0,-1-5 0,-16 0-28,10-5-4,7 5-2,-17 0 0,0 0-115,10-9-23,1-1-5</inkml:trace>
          <inkml:trace contextRef="#ctx0" brushRef="#br0" timeOffset="22625.0989">894 4826 1209,'-5'4'108,"5"-4"-87,0 0-21,0 0 0,0 0 256,0 0 48,0 0 8,0 0 3,5 10-155,-5-1-32,0 1-5,5-1-2,1 5-46,-6 1-10,0-1-1,5 10-1,0-1-35,1 1-6,-6-1-2,0 6 0,0-5-20,0-6 0,0 1 0,-6 5 0,6 4-165,0 1-31,0-20-7</inkml:trace>
        </inkml:traceGroup>
        <inkml:traceGroup>
          <inkml:annotationXML>
            <emma:emma xmlns:emma="http://www.w3.org/2003/04/emma" version="1.0">
              <emma:interpretation id="{92A1ED26-B531-45E7-9A91-124378C62E48}" emma:medium="tactile" emma:mode="ink">
                <msink:context xmlns:msink="http://schemas.microsoft.com/ink/2010/main" type="inkWord" rotatedBoundingBox="3263,9017 4045,8985 4068,9540 3286,9573"/>
              </emma:interpretation>
              <emma:one-of disjunction-type="recognition" id="oneOf7">
                <emma:interpretation id="interp35" emma:lang="en-AU" emma:confidence="0">
                  <emma:literal>3--2k</emma:literal>
                </emma:interpretation>
                <emma:interpretation id="interp36" emma:lang="en-AU" emma:confidence="0">
                  <emma:literal>3-2k</emma:literal>
                </emma:interpretation>
                <emma:interpretation id="interp37" emma:lang="en-AU" emma:confidence="0">
                  <emma:literal>3,2k</emma:literal>
                </emma:interpretation>
                <emma:interpretation id="interp38" emma:lang="en-AU" emma:confidence="0">
                  <emma:literal>3.2k</emma:literal>
                </emma:interpretation>
                <emma:interpretation id="interp39" emma:lang="en-AU" emma:confidence="0">
                  <emma:literal>3=2k</emma:literal>
                </emma:interpretation>
              </emma:one-of>
            </emma:emma>
          </inkml:annotationXML>
          <inkml:trace contextRef="#ctx0" brushRef="#br0" timeOffset="23540.5276">2070 4438 2649,'-5'14'58,"5"-5"12,0-9 2,0 0 4,0 0-61,0 0-15,0 0 0,0 0 0,5-4 54,1-6 8,4 1 2,6 4 0,-5-4 0,5-1 0,0 5 0,0 1 0,0 4-52,5-5-12,0 5 0,-5 0 0,6 0 0,-6 0 0,5 5 0,-5-1 0,-5 6 0,5-5 0,-11 9 0,6-5 0,-11-9 0,0 14 0,0 1 0,-6 3 0,1 1 0,0 0 0,-6 0 0,6 5 0,-6-5-48,0-5-13,1 0-3,4 0 0,6-4 0,-10-1 0,-1 1 0,11-10 0,0 0 52,0 0 12,-5 9 0,5-9 0,0 0 0,0 0 0,0 0 0,5 10 0,-5-10 0,11 9 0,-1-4 0,6 0 0,-5-1 0,5 1 0,0 0 0,0 4 0,0-9 0,0 5 0,-6 0 0,6 0 0,-5-1 48,5 1 13,-5 4 3,-11-9 0,0 0-52,10 5-12,-10-5 0,0 10 0,11-1 0,-11-9 0,0 14 0,-5 1 0,-1-6 54,6 0 8,-10 6 2,-1-6 0,-5 5-52,5 0-12,-10 1 0,5-1 0,0-5 0,-5 1 0,5-1 0,0 1 0,-5-6 0,5-4 0,0 0 0,5 0 0,0 0-48,1-4-13,4-1-3,6 5 0,0-9-153,6-6-31,4 1-7,1 0-1</inkml:trace>
          <inkml:trace contextRef="#ctx0" brushRef="#br0" timeOffset="23719.7697">2571 4674 2188,'0'0'48,"0"0"11,0 0 1,0 0 1,16 0-49,-6 0-12,-4 0 0,10 5 0,-11-10 54,16 5 8,-15 0 2,10-4 0,-6 4 0,-10 0 0,11-5 0,5 5 0,-6 0-52,12 0-12,-17 0 0,-5 0 0,0 0-48,11 5-13,-11-5-3</inkml:trace>
          <inkml:trace contextRef="#ctx0" brushRef="#br0" timeOffset="23867.2409">2677 4911 2084,'0'0'92,"0"0"20,0 0-90,0 0-22,0 0 0,0 0 0,0 0 79,16 0 11,0 0 2,0 0 1,-5 0-23,5-5-5,0 0-1,5-4 0,-5-1-111,5 1-22,-10 0-5,16-1-1</inkml:trace>
          <inkml:trace contextRef="#ctx0" brushRef="#br0" timeOffset="24401.7985">3241 4556 460,'-5'-28'20,"5"18"5,-5 1-25,5-6 0,5 6 0,-5 0 0,0-1 464,5 1 87,-5-1 17,11 5 4,-11 1-385,0 4-78,11-5-15,-1 0-3,1 1-43,-11 4-8,0 0-1,11 4-1,10 6-19,-16-1-4,-5-9-1,11 10 0,5 4-6,-11 0 0,1 0-8,-1 5 12,-5 0-12,5 5 0,-5 4-12,-5-4 12,0 4-42,-1 1-2,1-1 0,0-4 0,-1-1-61,-4 1-13,4-5-2,1 0-1,5 0-11,-11-5-3,6-5 0,0 1 0,5-10 94,-11 5 18,0-1 4,11-4 1,-5 0 37,5 0 7,0 0 2,-11-4 0,6-1 72,0-5 14,-1 6 3,6 4 1,0 0-44,0 0-9,0 0-1,0-15-1,6 6 1,-1 0 1,0 4 0,6-5 0,0 6-24,-1-1-5,1 0 0,5 5-1,-5 0-9,5-5-2,-6 5 0,6 0 0,-5 0-13,-1 0-3,6 5-8,0-5 12,-16 0-12,11 5 0,5-5 0,-5 5 0,5-1-34,5 1-6,-16-5-2,6 5 0,0-5-197,-11 0-39</inkml:trace>
          <inkml:trace contextRef="#ctx0" brushRef="#br0" timeOffset="24644.08">3635 4282 2026,'0'0'90,"0"0"18,0 0-86,0 0-22,0 0 0,6 9 0,-6 5 131,5-4 21,6 4 5,-11 5 1,0-5-42,0 0-9,5 0-2,0 5 0,6 5-53,-11 4-12,5-9-1,1 5-1,10 4-30,-11-4-8,5 0 0,1-5 0,0 4 0,-6-4 0,6-5 0,-1 1 0,-10-1 0,6 0 0,-1-5 0,6 1 0,-11-10-152,5 9-32,-5-9-7,11 10-615,-1-5-123</inkml:trace>
          <inkml:trace contextRef="#ctx0" brushRef="#br0" timeOffset="24938.4961">4003 4466 1918,'0'0'85,"0"0"18,0 0-83,0 0-20,0 0 0,0 0 0,0 0 149,0 0 26,0 0 5,0 0 0,0 0-61,-6-5-13,-4 1-2,10 4-1,0 0-56,-11 0-11,0 0-3,-5 0 0,6 4-15,-1 1-3,0 5-1,1-1 0,-1 5-14,6 0 0,-6 1 0,6-1 0,0 0 0,-6 5 0,11 0 0,0-5 0,-11 5 0,11 0 0,-5-5 0,5 0 0,0 0 0,5 1 0,-5-1 0,11 0 0,-11-14 0,11 10 0,-1-1 0,6 0 0,-5-4 0,10 0 0,0-5 0,-10 0 0,5-5 0,0 0 0,0 5 0,5-4 0,-10-1 19,5-4 1,-6 4 0,1-5 0,0 6-135,-1-6-26,1 1-6,0 9-1</inkml:trace>
        </inkml:traceGroup>
      </inkml:traceGroup>
    </inkml:traceGroup>
    <inkml:traceGroup>
      <inkml:annotationXML>
        <emma:emma xmlns:emma="http://www.w3.org/2003/04/emma" version="1.0">
          <emma:interpretation id="{88D7C17A-C06F-49CB-BFF7-B27429CB0413}" emma:medium="tactile" emma:mode="ink">
            <msink:context xmlns:msink="http://schemas.microsoft.com/ink/2010/main" type="paragraph" rotatedBoundingBox="3353,10223 4281,10093 4342,10529 3414,1065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19161D1-8AB0-49BB-AB43-432EBB9F526D}" emma:medium="tactile" emma:mode="ink">
              <msink:context xmlns:msink="http://schemas.microsoft.com/ink/2010/main" type="line" rotatedBoundingBox="3353,10223 4281,10093 4342,10529 3414,10659"/>
            </emma:interpretation>
          </emma:emma>
        </inkml:annotationXML>
        <inkml:traceGroup>
          <inkml:annotationXML>
            <emma:emma xmlns:emma="http://www.w3.org/2003/04/emma" version="1.0">
              <emma:interpretation id="{6B0D7110-D45E-41C2-9E38-C4C74103AFBD}" emma:medium="tactile" emma:mode="ink">
                <msink:context xmlns:msink="http://schemas.microsoft.com/ink/2010/main" type="inkWord" rotatedBoundingBox="3452,10115 3893,10505 3664,10765 3222,10374"/>
              </emma:interpretation>
              <emma:one-of disjunction-type="recognition" id="oneOf8">
                <emma:interpretation id="interp40" emma:lang="en-AU" emma:confidence="0">
                  <emma:literal>k</emma:literal>
                </emma:interpretation>
                <emma:interpretation id="interp41" emma:lang="en-AU" emma:confidence="0">
                  <emma:literal>K</emma:literal>
                </emma:interpretation>
                <emma:interpretation id="interp42" emma:lang="en-AU" emma:confidence="0">
                  <emma:literal>+</emma:literal>
                </emma:interpretation>
                <emma:interpretation id="interp43" emma:lang="en-AU" emma:confidence="0">
                  <emma:literal>l</emma:literal>
                </emma:interpretation>
                <emma:interpretation id="interp44" emma:lang="en-AU" emma:confidence="0">
                  <emma:literal>x</emma:literal>
                </emma:interpretation>
              </emma:one-of>
            </emma:emma>
          </inkml:annotationXML>
          <inkml:trace contextRef="#ctx0" brushRef="#br0" timeOffset="25912.5138">2156 5611 460,'0'28'41,"5"-23"-33,-5-5-8,0 0 0,0 0 326,0 0 63,0 0 13,0 0 2,0 0-217,0 0-44,0 0-9,5 5-2,6 4-63,5 1-13,-16 4-2,10 0-1,-4 5-30,4 5-7,-4 0 0,-1-6-1,11 1-15,-16 5 11,5 0-11,1-1 10,-1 1-10,0-5 0,1 9 0,4-9 0,-4-5-16,-1 1 2,0-1 0,6-5 0,0 5-182,-6-9-37,-5-5-7,11-5-2</inkml:trace>
          <inkml:trace contextRef="#ctx0" brushRef="#br0" timeOffset="26184.4798">2518 5748 1728,'0'0'76,"0"0"16,0-9-73,0 9-19,-11-5 0,11 5 0,0 0 157,0 0 28,-11 0 6,1 0 1,-1 5-117,0 0-23,11-1-5,-16 1-1,6 5-22,-1-1-5,0-4-1,1 4 0,4 5-18,-4-4 0,4 4 0,-4-5 0,10 6 0,0-6 10,0-4-10,0-5 8,0 9-8,0-9 0,0 0 0,0 0-11,0 15 11,5-6 0,-5-9 0,11 9 0,-1 6 0,6-6 0,-5 1 0,0-1 0,5 0 0,-6 1 0,1-5 0,5-1 0,0 1 0,0 0 0,0 0 0,0-5 0,0-5-53,5 5-9,-5-10-2,5 1-1049</inkml:trace>
        </inkml:traceGroup>
        <inkml:traceGroup>
          <inkml:annotationXML>
            <emma:emma xmlns:emma="http://www.w3.org/2003/04/emma" version="1.0">
              <emma:interpretation id="{82805211-0DE2-4645-8F3E-E79AADE40BBE}" emma:medium="tactile" emma:mode="ink">
                <msink:context xmlns:msink="http://schemas.microsoft.com/ink/2010/main" type="inkWord" rotatedBoundingBox="4006,10273 4315,10277 4313,10411 4004,10407"/>
              </emma:interpretation>
              <emma:one-of disjunction-type="recognition" id="oneOf9">
                <emma:interpretation id="interp45" emma:lang="en-AU" emma:confidence="0">
                  <emma:literal>=</emma:literal>
                </emma:interpretation>
                <emma:interpretation id="interp46" emma:lang="en-AU" emma:confidence="0">
                  <emma:literal>E</emma:literal>
                </emma:interpretation>
                <emma:interpretation id="interp47" emma:lang="en-AU" emma:confidence="0">
                  <emma:literal>c</emma:literal>
                </emma:interpretation>
                <emma:interpretation id="interp48" emma:lang="en-AU" emma:confidence="0">
                  <emma:literal>e</emma:literal>
                </emma:interpretation>
                <emma:interpretation id="interp49" emma:lang="en-AU" emma:confidence="0">
                  <emma:literal>#</emma:literal>
                </emma:interpretation>
              </emma:one-of>
            </emma:emma>
          </inkml:annotationXML>
          <inkml:trace contextRef="#ctx0" brushRef="#br0" timeOffset="26407.1931">2805 5677 2293,'0'0'50,"0"0"10,0 0 3,0 0 2,0 0-52,0 0-13,0 0 0,0 0 0,21 0 78,-15 0 13,-6 0 2,21-4 1,-5 4-20,5 0-4,-10-5-1,5 5 0,-6-5-55,-10 5-14,11 5 0,-11-5 0,16 0 0,-16 0 0,0 0 0,0 0 0,0 0-276,0 0-59</inkml:trace>
          <inkml:trace contextRef="#ctx0" brushRef="#br0" timeOffset="26579.7676">2805 5786 1926,'0'0'85,"0"0"18,0 0-83,0 0-20,11 0 0,-1 5 0,-10-5 114,11 0 18,0 5 4,5-5 1,-1-5-58,1 0-12,-5 5-3,10 0 0,-5-9 0,0 9 0,0-5 0,0 0 0,0 1-51,0-1-13,5 0 0,-10 0 0,0-4-153,5 4-34,0 0-6,0-4-892</inkml:trace>
        </inkml:traceGroup>
      </inkml:traceGroup>
    </inkml:traceGroup>
    <inkml:traceGroup>
      <inkml:annotationXML>
        <emma:emma xmlns:emma="http://www.w3.org/2003/04/emma" version="1.0">
          <emma:interpretation id="{E44CBCE9-2597-4A66-B4D5-45757D6068F0}" emma:medium="tactile" emma:mode="ink">
            <msink:context xmlns:msink="http://schemas.microsoft.com/ink/2010/main" type="paragraph" rotatedBoundingBox="5096,9867 5342,11050 4808,11161 4561,9978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24AAF6C-82EB-44DC-B4C1-CAE6499908F2}" emma:medium="tactile" emma:mode="ink">
              <msink:context xmlns:msink="http://schemas.microsoft.com/ink/2010/main" type="line" rotatedBoundingBox="5096,9867 5342,11050 4808,11161 4561,9978"/>
            </emma:interpretation>
          </emma:emma>
        </inkml:annotationXML>
        <inkml:traceGroup>
          <inkml:annotationXML>
            <emma:emma xmlns:emma="http://www.w3.org/2003/04/emma" version="1.0">
              <emma:interpretation id="{CAFC62F4-0139-46E5-91A7-C47804D2CA53}" emma:medium="tactile" emma:mode="ink">
                <msink:context xmlns:msink="http://schemas.microsoft.com/ink/2010/main" type="inkWord" rotatedBoundingBox="5096,9867 5342,11050 4808,11161 4561,9978"/>
              </emma:interpretation>
              <emma:one-of disjunction-type="recognition" id="oneOf10">
                <emma:interpretation id="interp50" emma:lang="en-AU" emma:confidence="0">
                  <emma:literal>m's</emma:literal>
                </emma:interpretation>
                <emma:interpretation id="interp51" emma:lang="en-AU" emma:confidence="0">
                  <emma:literal>mp</emma:literal>
                </emma:interpretation>
                <emma:interpretation id="interp52" emma:lang="en-AU" emma:confidence="0">
                  <emma:literal>rip</emma:literal>
                </emma:interpretation>
                <emma:interpretation id="interp53" emma:lang="en-AU" emma:confidence="0">
                  <emma:literal>rep</emma:literal>
                </emma:interpretation>
                <emma:interpretation id="interp54" emma:lang="en-AU" emma:confidence="0">
                  <emma:literal>m's'</emma:literal>
                </emma:interpretation>
              </emma:one-of>
            </emma:emma>
          </inkml:annotationXML>
          <inkml:trace contextRef="#ctx0" brushRef="#br0" timeOffset="27393.289">3465 5393 345,'0'0'31,"0"0"-31,0 0 0,0 0 0,5-4 392,1-6 72,-6 10 14,10-9 3,1-1-258,-11 6-52,11-6-11,-1 5-1,1 10-76,5-5-15,0-9-4,0 4 0,-6 5-11,6 0-2,0-10-1,-5 6 0,0-6-22,-1 10-5,-10 0-1,0 0 0,11-4-13,-11 4-9,0 0 12,0 0-12,0 0 0,0 0 0,5 14 0,6 0 0,-11 0-11,-11 5-9,22 0-1,-22 0-1,6 0-38,0-5-7,-1 0-1,1 0-1,0 1 5,5-15 0,-6 9 1,6-9 0,0 10 9,0-10 2,0 0 0,0 0 0,0 0 41,-5 14 11,5-14 0,0 0 0,0 0 49,0 0 12,11 9 3,-11-9 0,0 0-64,10 10 0,-10-10-9,16 4 0,0-4 65,0 5 14,-5 0 2,5-5 1,-6 0-40,-10 0-8,0 0-1,11 0-1,-11 0 3,0 0 1,0 0 0,0 0 0,0 0-9,0 0-2,0 0 0,0 0 0,0 0-4,-16 5-2,5-1 0,-4 6 0,-1-5-10,5-1 0,0 1 0,1 0 0,-1-5-17,0 4-6,1-4-1,-1 5 0,0 0-42,11-5-9,-10 5-1,10-5-787,-6-5-157</inkml:trace>
          <inkml:trace contextRef="#ctx0" brushRef="#br0" timeOffset="27666.4798">3465 5867 748,'5'23'33,"-5"-23"7,0 0-32,0 0-8,0 0 0,0 0 0,0 0 408,11-9 80,5 4 16,0 0 4,0 1-314,0-6-62,5 5-13,0 1-3,1-11-40,-6 11-8,0-6-1,5 1-1,-5 4-26,5 0-4,0 1-2,1-6 0,4 5-18,-10 1-4,6 4-1,-6 0 0,5-5-11,-5 0 0,0 1 0,0 4 0,-6-10-25,6 10-7,-16 0-2,11-5 0,-11 5-186,0 0-36,0 0-8</inkml:trace>
          <inkml:trace contextRef="#ctx0" brushRef="#br0" timeOffset="28121.0034">3662 6198 2188,'16'9'97,"-11"-9"20,6 0-93,-11 0-24,0 0 0,0-4 0,11-1 158,-1 0 27,1-4 6,-1 4 1,6-5-103,0 6-20,0-1-4,0-5-1,-5 6-12,5-1-2,-5 5-1,10 0 0,-21 0-27,0 0-6,0 0 0,11 14-1,-6 0-15,-5 5 0,0 0 0,-5 5 0,-1 4 0,1 5 0,-11 1 0,5-11 0,-5 1-100,6 0-22,-6 4-5,5-4-1,0-15 52,1 5 9,-6 5 3,5 0 0,0-9 51,-4-1 13,-1-9 0,5 0 0,11 0 27,0 0 8,0-5 1,-16-4 1,16 9 43,0 0 9,0 0 2,0 0 0,-5-10-73,5 1-18,0-1 0,0 10 0,0 0 55,10-9 7,1-1 2,0 1 0,5-5 0,-1 4 0,7 1 0,4-1 0,-4 1-52,4 4-12,6-4 0,-5 4 0,5 5-9,-6-5-5,1 5-1,-6-4 0,6 4 15,-6 0-12,-5-5 12,0 5-12,0 0-24,0-5-5,-5 5-1,-1-5 0,1 1-190,-11 4-39,0 0-7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13.22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25D0D49-2518-4D8D-895C-1E517F188C17}" emma:medium="tactile" emma:mode="ink">
          <msink:context xmlns:msink="http://schemas.microsoft.com/ink/2010/main" type="writingRegion" rotatedBoundingBox="15776,11731 16839,11635 17006,13480 15943,13576">
            <msink:destinationLink direction="with" ref="{32CD456A-C433-4FC1-B316-509D2F2BD3DE}"/>
            <msink:destinationLink direction="with" ref="{7B2D3277-DDFA-401D-BA5E-6F4CF62A218B}"/>
          </msink:context>
        </emma:interpretation>
      </emma:emma>
    </inkml:annotationXML>
    <inkml:traceGroup>
      <inkml:annotationXML>
        <emma:emma xmlns:emma="http://www.w3.org/2003/04/emma" version="1.0">
          <emma:interpretation id="{3B688D0F-E166-4E5F-B2EE-D02F2566E8F4}" emma:medium="tactile" emma:mode="ink">
            <msink:context xmlns:msink="http://schemas.microsoft.com/ink/2010/main" type="paragraph" rotatedBoundingBox="15776,11731 16839,11635 16881,12102 15819,121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E780F4-6061-4F32-A6C7-BAB03948C8CF}" emma:medium="tactile" emma:mode="ink">
              <msink:context xmlns:msink="http://schemas.microsoft.com/ink/2010/main" type="line" rotatedBoundingBox="15776,11731 16839,11635 16881,12102 15819,12198"/>
            </emma:interpretation>
          </emma:emma>
        </inkml:annotationXML>
        <inkml:traceGroup>
          <inkml:annotationXML>
            <emma:emma xmlns:emma="http://www.w3.org/2003/04/emma" version="1.0">
              <emma:interpretation id="{5807784B-93C7-47CF-86A7-02563B63A068}" emma:medium="tactile" emma:mode="ink">
                <msink:context xmlns:msink="http://schemas.microsoft.com/ink/2010/main" type="inkWord" rotatedBoundingBox="15776,11731 16839,11635 16881,12102 15819,12198"/>
              </emma:interpretation>
              <emma:one-of disjunction-type="recognition" id="oneOf0">
                <emma:interpretation id="interp0" emma:lang="en-AU" emma:confidence="0">
                  <emma:literal>its</emma:literal>
                </emma:interpretation>
                <emma:interpretation id="interp1" emma:lang="en-AU" emma:confidence="0">
                  <emma:literal>it's</emma:literal>
                </emma:interpretation>
                <emma:interpretation id="interp2" emma:lang="en-AU" emma:confidence="0">
                  <emma:literal>1+7)</emma:literal>
                </emma:interpretation>
                <emma:interpretation id="interp3" emma:lang="en-AU" emma:confidence="0">
                  <emma:literal>HX</emma:literal>
                </emma:interpretation>
                <emma:interpretation id="interp4" emma:lang="en-AU" emma:confidence="0">
                  <emma:literal>1tx</emma:literal>
                </emma:interpretation>
              </emma:one-of>
            </emma:emma>
          </inkml:annotationXML>
          <inkml:trace contextRef="#ctx0" brushRef="#br0">1049-525 1209,'0'0'53,"0"0"12,0 0-52,0 0-13,0 0 0,0 0 0,0 0 240,0 0 46,0 0 9,0 0 1,-6 9-160,6-9-32,0 0-6,0 10-2,-5 4-56,5-5-12,0 10-3,5-4 0,-5 3-25,6 1 8,-6-4-8,5 8 0,0-4 0,-5 0 0,6 0 0,-1 0 0,0-5 0,-5 0-20,6-4 3,-1 9 1,-5-5-144,5 0-29,-5-14-6,0 0-793</inkml:trace>
          <inkml:trace contextRef="#ctx0" brushRef="#br0" timeOffset="197.4344">1187-435 1036,'0'0'92,"0"0"-73,0 0-19,0 0 0,5-10 158,6 10 28,0-9 6,-1 4 0,6 0-52,0 5-10,0-4-2,0-6-1,5 5-51,1 1-9,-6-1-3,5 5 0,0-5-16,1 5-3,-6 0-1,-1 0 0,-15 0-36,16 0-8,-5-5 0,0 5 0,-11 0-52,16 0-8,0 0 0,-16 0-1022</inkml:trace>
          <inkml:trace contextRef="#ctx0" brushRef="#br0" timeOffset="414.5227">1325-705 1623,'0'0'72,"0"0"15,0 0-70,0 0-17,0 0 0,0 0 0,-5 14 133,5-4 23,0-10 5,5 14 1,-5-5-64,6 10-13,4-5-2,1 5-1,0 0-33,-1 0-6,-4 0-2,4 10 0,1-6-33,5 1-8,-5 0 0,-1-1 0,1 6-14,-6-6-5,-10 1-1,5 0 0,5-1-145,0-4-30</inkml:trace>
          <inkml:trace contextRef="#ctx0" brushRef="#br0" timeOffset="699.5253">1602-653 1818,'0'0'80,"0"0"17,5 0-77,6-5-20,-11 5 0,0 0 0,16 0 109,0 0 19,0 0 3,0 0 1,0 0-50,0 5-10,-5-5-1,-1 5-1,6 0-19,-5 4-4,-1-4-1,1 4 0,0-4-22,-6 4-4,6 1 0,-6-1-1,0 1-10,1 4-1,-6-14-8,0 14 12,0 5-4,0-5 0,-6 5-8,6-5 12,-5 1-12,-6-6 0,1 5 0,-1-4 0,11-10-16,-11 14-7,-4-5-1,-1 1 0,0-5-47,16-5-9,0 0-3,-16 9 0,0-9-146,16 0-30</inkml:trace>
          <inkml:trace contextRef="#ctx0" brushRef="#br0" timeOffset="998.7203">1937-672 1774,'0'0'79,"0"0"16,0 0-76,0 0-19,0 0 0,0 0 0,0 0 136,0 0 24,0 0 5,-10 10 1,5-1-77,-1 1-15,-4-1-3,-1 5-1,6-4-26,-6 4-4,6 0-2,-1 0 0,1 5-19,5 0-4,0 0-1,0 0 0,0 0-14,11 0 0,-11 0 0,10 0 0,1 0 0,0-10 0,-1 5 0,1-4 0,10-1 0,-5-4 0,-16-5 0,16 0 0,5 0-12,1 0 0,-6 0 1,5-5 0,0 0-113,1 1-22,-7-1-5,-15 5-925</inkml:trace>
        </inkml:traceGroup>
      </inkml:traceGroup>
    </inkml:traceGroup>
    <inkml:traceGroup>
      <inkml:annotationXML>
        <emma:emma xmlns:emma="http://www.w3.org/2003/04/emma" version="1.0">
          <emma:interpretation id="{C96EAE92-A854-4A9A-A06F-843D0093DA43}" emma:medium="tactile" emma:mode="ink">
            <msink:context xmlns:msink="http://schemas.microsoft.com/ink/2010/main" type="paragraph" rotatedBoundingBox="16115,12939 16578,12939 16578,13535 16115,1353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98A1129-E2D0-4D5F-8B2E-94DF883EBD23}" emma:medium="tactile" emma:mode="ink">
              <msink:context xmlns:msink="http://schemas.microsoft.com/ink/2010/main" type="inkBullet" rotatedBoundingBox="16378,12869 16642,13437 16303,13594 16039,13026"/>
            </emma:interpretation>
            <emma:one-of disjunction-type="recognition" id="oneOf1">
              <emma:interpretation id="interp5" emma:lang="en-AU" emma:confidence="0">
                <emma:literal>↳</emma:literal>
              </emma:interpretation>
            </emma:one-of>
          </emma:emma>
        </inkml:annotationXML>
        <inkml:trace contextRef="#ctx0" brushRef="#br0" timeOffset="2204.6982">1411 563 1612,'0'0'72,"0"0"14,-11 0-69,0 9-17,6 15 0,-6-10 0,1-9 141,10-5 25,0 0 5,0 0 1,-6 10-104,6-10-20,0 14-4,6 5 0,-1 4-34,0-4-10,1-5 0,4 5 0,6 0 0,0-5 0,0 1 0,-5-6 0,-1 1 0,1-10 0,0 0 0,5-5 0,5 5 10,-5-5-10,0 5 8,0-9-8,0-6 24,0 1 0,-6 5 0,1-5 0,0-5-7,-6 0-1,0 5-1,1-1 0,-1-4-6,0 5-1,-5-9 0,0 4 0,0 4-8,-5 1 8,0 0-8,5 14 8,0 0-8,0-9 0,0 4 0,0 5 8,0 0-8,0 0 0,0 0 0,0 0-11,0 0 11,10 14-12,1 0 12,0 10-12,-1 0 12,1-1 0,0 6 0,5-1-8,-6-4 8,1-1 0,0 1 0,-1-5 0,1 5 0,-1-1 0,1 1 0,0 0 0,-6-1 12,0-4-1,-5 0-1,0 5 0,0-10 14,0 0 2,-5 5 1,0-5 0,-6 0 4,0 1 1,1-1 0,-1-5 0,-5 5-10,0 1-2,-5-6 0,-6-4 0,6 0-12,0 4-8,-6-9 8,-5 0-8,11 0-51,0-9-14,5 4-3,0-9-1,0-5-92,5-5-19,0-4-3</inkml:trace>
      </inkml:traceGroup>
    </inkml:traceGroup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07.63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30EF17-C82A-4996-BF43-ED45B19BC328}" emma:medium="tactile" emma:mode="ink">
          <msink:context xmlns:msink="http://schemas.microsoft.com/ink/2010/main" type="writingRegion" rotatedBoundingBox="17244,9674 17611,9674 17611,10266 17244,10266"/>
        </emma:interpretation>
      </emma:emma>
    </inkml:annotationXML>
    <inkml:traceGroup>
      <inkml:annotationXML>
        <emma:emma xmlns:emma="http://www.w3.org/2003/04/emma" version="1.0">
          <emma:interpretation id="{5CB3DD0D-AA1C-4B5C-BADC-7F91312FEC2A}" emma:medium="tactile" emma:mode="ink">
            <msink:context xmlns:msink="http://schemas.microsoft.com/ink/2010/main" type="paragraph" rotatedBoundingBox="17244,9674 17611,9674 17611,10266 17244,102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47D3EE-6656-4E02-9872-AF65FC1B3ABF}" emma:medium="tactile" emma:mode="ink">
              <msink:context xmlns:msink="http://schemas.microsoft.com/ink/2010/main" type="line" rotatedBoundingBox="17244,9674 17611,9674 17611,10266 17244,10266"/>
            </emma:interpretation>
          </emma:emma>
        </inkml:annotationXML>
        <inkml:traceGroup>
          <inkml:annotationXML>
            <emma:emma xmlns:emma="http://www.w3.org/2003/04/emma" version="1.0">
              <emma:interpretation id="{E15D7D60-7124-4E06-BC25-CAEDC9692409}" emma:medium="tactile" emma:mode="ink">
                <msink:context xmlns:msink="http://schemas.microsoft.com/ink/2010/main" type="inkWord" rotatedBoundingBox="17244,9674 17611,9674 17611,10266 17244,10266"/>
              </emma:interpretation>
              <emma:one-of disjunction-type="recognition" id="oneOf0">
                <emma:interpretation id="interp0" emma:lang="en-AU" emma:confidence="0">
                  <emma:literal>+</emma:literal>
                </emma:interpretation>
                <emma:interpretation id="interp1" emma:lang="en-AU" emma:confidence="0">
                  <emma:literal>T</emma:literal>
                </emma:interpretation>
                <emma:interpretation id="interp2" emma:lang="en-AU" emma:confidence="0">
                  <emma:literal>t</emma:literal>
                </emma:interpretation>
                <emma:interpretation id="interp3" emma:lang="en-AU" emma:confidence="0">
                  <emma:literal>R</emma:literal>
                </emma:interpretation>
                <emma:interpretation id="interp4" emma:lang="en-AU" emma:confidence="0">
                  <emma:literal>`</emma:literal>
                </emma:interpretation>
              </emma:one-of>
            </emma:emma>
          </inkml:annotationXML>
          <inkml:trace contextRef="#ctx0" brushRef="#br0">-1251 396 1036,'0'0'92,"0"0"-73,0 0-19,0 0 0,0 0 227,0 0 41,0 0 9,0 0 2,0 0-107,0 0-22,0 0-4,0 0-1,-6 10-72,1 4-14,5 5-3,0 9-1,0 1-21,5 4-4,1 0-1,-1 5 0,0 0-17,6 4-3,0-4-1,5 0 0,-6 0-8,6-5 0,0-5 0,6 1-11,-1-1-172,0-9-34,22 19-7,-6-19-2</inkml:trace>
          <inkml:trace contextRef="#ctx0" brushRef="#br0" timeOffset="-187.9136">-1384 690 1036,'0'0'92,"0"0"-73,0 0-19,0 0 0,0 0 211,0 0 38,0 0 8,0 0 2,0 0-105,0 0-21,0 0-4,5-10-1,6 1-54,-1 4-11,6-5-3,0 1 0,0 4-22,0-4-5,6 4-1,-7 0 0,7 5-21,-6-4-11,0-1 10,5 0-10,-5 5 0,0-5 0,-5 5-11,5-4 11,0 4-137,-6 4-20,1-4-4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16.04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2CD456A-C433-4FC1-B316-509D2F2BD3DE}" emma:medium="tactile" emma:mode="ink">
          <msink:context xmlns:msink="http://schemas.microsoft.com/ink/2010/main" type="inkDrawing" rotatedBoundingBox="17303,11454 17384,13536 17058,13549 16977,11467" semanticType="verticalRange" shapeName="Other">
            <msink:sourceLink direction="with" ref="{725D0D49-2518-4D8D-895C-1E517F188C17}"/>
          </msink:context>
        </emma:interpretation>
      </emma:emma>
    </inkml:annotationXML>
    <inkml:trace contextRef="#ctx0" brushRef="#br0">0 0 1994,'0'0'44,"0"0"8,0 0 3,0 0 1,0 0-44,0 0-12,0 0 0,10 10 0,-4-5 107,10-1 19,-11-4 4,11 5 1,-6 0-64,1-5-13,5 0-2,0 0-1,-5 0 25,5 0 4,0-5 2,-6 0 0,6 5-40,0 5-8,0-5-2,-5 5 0,5 0-16,-11 4-3,-5-9-1,11 9 0,-11-9-12,10 15 8,1 4-8,0 0 0,-6-1 0,0 6 8,1 0-8,-1 4 0,0 1 0,-5 4 0,6 0 0,-6 0 0,5 5 0,0-5 0,-5 5 0,0 0 0,6-5 0,-6 9 0,0 1 0,0 4 0,0-4 0,0 4-12,0 5 12,0 0-10,0 0 10,0-4 0,0-1 0,5 0 0,-5 5 0,5-4 0,-5-1-9,0 5 9,6 5-12,-6-5 1,0 4 1,0 6 0,0-1-1,0-4 0,0-19 0,0 9 0,-6 10 11,6-9 0,0-6 0,-5-4 0,0-14 0,-1 4 0,1 0 0,0 1 0,-6-15 0,0 5 9,6 0-9,-6-5 0,1-5 26,-1 6-2,-5-6 0,5 1 0,-5-1-70,1-4-14,-1 0-4,-6-5 0,6-5-55,-10 0-11,-1-9-2,0 4-1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16.87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B2D3277-DDFA-401D-BA5E-6F4CF62A218B}" emma:medium="tactile" emma:mode="ink">
          <msink:context xmlns:msink="http://schemas.microsoft.com/ink/2010/main" type="inkDrawing" rotatedBoundingBox="15566,11671 15852,13636 15618,13670 15333,11705" semanticType="verticalRange" shapeName="Other">
            <msink:sourceLink direction="with" ref="{725D0D49-2518-4D8D-895C-1E517F188C17}"/>
          </msink:context>
        </emma:interpretation>
      </emma:emma>
    </inkml:annotationXML>
    <inkml:trace contextRef="#ctx0" brushRef="#br0">13-3 748,'0'0'33,"0"0"7,0 0-32,0 0-8,0 0 0,0 0 0,0 0 255,0 0 49,0 0 9,0 0 3,0 0-175,0 0-34,0 0-7,0 0-2,-5 4-36,5-4-7,0 0-2,0 0 0,0 0-14,11 0-3,-11 0-1,16 0 0,0 0-11,-16 0-3,0 0 0,0 0 0,10-4-13,-10 4-8,0 0 10,0 0-10,0 0 0,0 0 0,0 0 0,0 0 0,0 0 0,0 0-21,0 0 3,-5 0 1,-6 4-11,6-4-1,0 5-1,5-5 0,-11 5 19,6-1 11,-1 1-12,1 5 12,5-10-16,-5 14 4,5-14 1,0 9 0,0 6 11,0 3 0,0-3 0,0 4 0,0 0 49,5 4 12,-5-4 3,0 9 0,0 1-52,-5 4-12,5 5 0,0 0 0,0 4 0,0-4 0,5 5 0,6 4 0,-6 0 0,0 1 0,6 4 0,0-5 0,-1-4 0,-4 4 0,-1-9 0,0-5 0,6 9 22,-6-4 2,1 5 0,-1 4 0,6 1-24,-6 4 0,0 4 0,6 15 0,-6-9 0,0-5 8,1-1-8,-1-8 0,0-6 0,1 1 0,-1-5 0,6-5 0,-6 0 0,0-5 0,1-4 0,-1 0 0,0-5 0,1-1 0,-1 1 0,-5-4 8,5 4 4,-5-1 2,0-3 0,6-1 0,-6-9 2,5 4 1,0 5 0,-5-4 0,0-10-1,0 0-1,11 4 0,0 1 0,-1 9-7,1-9-8,-1-10 11,6 5-11,0 0 0,0 0 0,0-4 0,0-1 0,6 5-10,-1-10-9,-5 1-1,5-1-1264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12.50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58CE732-D9C2-44DB-9C06-D153CDA8CAB3}" emma:medium="tactile" emma:mode="ink">
          <msink:context xmlns:msink="http://schemas.microsoft.com/ink/2010/main" type="writingRegion" rotatedBoundingBox="14758,12409 15061,12409 15061,12537 14758,12537"/>
        </emma:interpretation>
      </emma:emma>
    </inkml:annotationXML>
    <inkml:traceGroup>
      <inkml:annotationXML>
        <emma:emma xmlns:emma="http://www.w3.org/2003/04/emma" version="1.0">
          <emma:interpretation id="{F495F335-867D-4633-9DE3-13EEE314B191}" emma:medium="tactile" emma:mode="ink">
            <msink:context xmlns:msink="http://schemas.microsoft.com/ink/2010/main" type="paragraph" rotatedBoundingBox="14758,12409 15061,12409 15061,12537 14758,125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750C10-2A6B-4A45-A180-2B4C0D1D5876}" emma:medium="tactile" emma:mode="ink">
              <msink:context xmlns:msink="http://schemas.microsoft.com/ink/2010/main" type="line" rotatedBoundingBox="14758,12409 15061,12409 15061,12537 14758,12537"/>
            </emma:interpretation>
          </emma:emma>
        </inkml:annotationXML>
        <inkml:traceGroup>
          <inkml:annotationXML>
            <emma:emma xmlns:emma="http://www.w3.org/2003/04/emma" version="1.0">
              <emma:interpretation id="{392B2E01-1A33-4EA9-801B-F8585544CFB3}" emma:medium="tactile" emma:mode="ink">
                <msink:context xmlns:msink="http://schemas.microsoft.com/ink/2010/main" type="inkWord" rotatedBoundingBox="14758,12409 15061,12409 15061,12537 14758,12537"/>
              </emma:interpretation>
              <emma:one-of disjunction-type="recognition" id="oneOf0">
                <emma:interpretation id="interp0" emma:lang="en-AU" emma:confidence="0">
                  <emma:literal>=</emma:literal>
                </emma:interpretation>
                <emma:interpretation id="interp1" emma:lang="en-AU" emma:confidence="0">
                  <emma:literal>#</emma:literal>
                </emma:interpretation>
                <emma:interpretation id="interp2" emma:lang="en-AU" emma:confidence="0">
                  <emma:literal>t</emma:literal>
                </emma:interpretation>
                <emma:interpretation id="interp3" emma:lang="en-AU" emma:confidence="0">
                  <emma:literal>z</emma:literal>
                </emma:interpretation>
                <emma:interpretation id="interp4" emma:lang="en-AU" emma:confidence="0">
                  <emma:literal>E</emma:literal>
                </emma:interpretation>
              </emma:one-of>
            </emma:emma>
          </inkml:annotationXML>
          <inkml:trace contextRef="#ctx0" brushRef="#br0">0 0 1958,'0'0'87,"0"0"17,0 0-83,0 0-21,0 0 0,0 0 0,0 0 111,0 0 17,0 0 4,0 0 1,0 0-53,0 0-10,11 5-2,-1-1-1,1-4-22,0 0-4,5 0-1,-6 0 0,1 0-24,-1 0-4,1 0-2,5 0 0,-5 0-10,-1 5 0,1-5 0,0 5 0,-11-5-48,0 0-4,5 5-2,6 4-758,-11-9-152</inkml:trace>
          <inkml:trace contextRef="#ctx0" brushRef="#br0" timeOffset="159.6077">101 118 806,'0'0'36,"0"0"7,0 0-35,0 0-8,0 0 0,0 0 0,0 0 268,0 0 51,0 0 10,0 0 3,11 5-193,-1 0-39,-10-5-7,16 0-1,0-5-39,0 5-7,0 0-2,0 0 0,0-9-32,6 9-12,-1 0 9,0 0-747,0 0-150</inkml:trace>
        </inkml:traceGroup>
      </inkml:traceGroup>
    </inkml:traceGroup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29.88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99AC31E-AE8C-4BD4-BE83-FC5ABEF31259}" emma:medium="tactile" emma:mode="ink">
          <msink:context xmlns:msink="http://schemas.microsoft.com/ink/2010/main" type="writingRegion" rotatedBoundingBox="6343,16875 6423,16875 6423,16880 6343,16880"/>
        </emma:interpretation>
      </emma:emma>
    </inkml:annotationXML>
    <inkml:traceGroup>
      <inkml:annotationXML>
        <emma:emma xmlns:emma="http://www.w3.org/2003/04/emma" version="1.0">
          <emma:interpretation id="{D4511445-39EC-440A-8D20-B7592D4BB4B8}" emma:medium="tactile" emma:mode="ink">
            <msink:context xmlns:msink="http://schemas.microsoft.com/ink/2010/main" type="paragraph" rotatedBoundingBox="6343,16875 6423,16875 6423,16880 6343,1688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6E3F41-0E52-4B55-9E3B-7C0AD0AF340A}" emma:medium="tactile" emma:mode="ink">
              <msink:context xmlns:msink="http://schemas.microsoft.com/ink/2010/main" type="line" rotatedBoundingBox="6343,16875 6423,16875 6423,16880 6343,16880"/>
            </emma:interpretation>
          </emma:emma>
        </inkml:annotationXML>
        <inkml:traceGroup>
          <inkml:annotationXML>
            <emma:emma xmlns:emma="http://www.w3.org/2003/04/emma" version="1.0">
              <emma:interpretation id="{2D6BDCC8-074B-48F3-A441-18367F73A7A4}" emma:medium="tactile" emma:mode="ink">
                <msink:context xmlns:msink="http://schemas.microsoft.com/ink/2010/main" type="inkWord" rotatedBoundingBox="6343,16875 6423,16875 6423,16880 6343,16880"/>
              </emma:interpretation>
              <emma:one-of disjunction-type="recognition" id="oneOf0">
                <emma:interpretation id="interp0" emma:lang="en-AU" emma:confidence="0">
                  <emma:literal>-</emma:literal>
                </emma:interpretation>
                <emma:interpretation id="interp1" emma:lang="en-AU" emma:confidence="0">
                  <emma:literal>_</emma:literal>
                </emma:interpretation>
                <emma:interpretation id="interp2" emma:lang="en-AU" emma:confidence="0">
                  <emma:literal>~</emma:literal>
                </emma:interpretation>
                <emma:interpretation id="interp3" emma:lang="en-AU" emma:confidence="0">
                  <emma:literal>=</emma:literal>
                </emma:interpretation>
                <emma:interpretation id="interp4" emma:lang="en-AU" emma:confidence="0">
                  <emma:literal>.</emma:literal>
                </emma:interpretation>
              </emma:one-of>
            </emma:emma>
          </inkml:annotationXML>
          <inkml:trace contextRef="#ctx0" brushRef="#br0">0 2 1612,'0'0'144,"0"0"-116,0 0-28,0 0 0,0 0 148,0 0 24,0 0 5,0 0 1,0 0-108,10 0-22,1-5-4,5 5 0,-5 5-78,5-5-15,0 0-3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5:56.49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BE291CA-DB97-4B5C-A318-88C7737EE009}" emma:medium="tactile" emma:mode="ink">
          <msink:context xmlns:msink="http://schemas.microsoft.com/ink/2010/main" type="writingRegion" rotatedBoundingBox="23574,5658 26565,5626 26579,6902 23588,6934"/>
        </emma:interpretation>
      </emma:emma>
    </inkml:annotationXML>
    <inkml:traceGroup>
      <inkml:annotationXML>
        <emma:emma xmlns:emma="http://www.w3.org/2003/04/emma" version="1.0">
          <emma:interpretation id="{972B326B-14B3-41A5-83A9-DEB9935D744C}" emma:medium="tactile" emma:mode="ink">
            <msink:context xmlns:msink="http://schemas.microsoft.com/ink/2010/main" type="paragraph" rotatedBoundingBox="23574,5658 26423,5627 26428,6100 23579,61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FBB44C-A21B-4D1F-9450-D7FF448187F7}" emma:medium="tactile" emma:mode="ink">
              <msink:context xmlns:msink="http://schemas.microsoft.com/ink/2010/main" type="inkBullet" rotatedBoundingBox="23574,5658 24399,5649 24403,6062 23579,6071"/>
            </emma:interpretation>
            <emma:one-of disjunction-type="recognition" id="oneOf0">
              <emma:interpretation id="interp0" emma:lang="en-AU" emma:confidence="0">
                <emma:literal>→</emma:literal>
              </emma:interpretation>
            </emma:one-of>
          </emma:emma>
        </inkml:annotationXML>
        <inkml:trace contextRef="#ctx0" brushRef="#br0">5-380 921,'0'0'82,"0"0"-66,0 0-16,0 0 0,0 0 200,0 0 37,0 0 7,0 0 2,0 0-46,0 0-8,0 0-3,0 0 0,0 0-82,11-9-17,4-1-3,-4 6-1,0-6-20,-1 1-4,6 9-1,0-5 0,0 5-14,0 0-3,0-5-1,0 1 0,6 4-27,-1-5-4,0 0-2,6-4 0,-6 4-10,0 0 0,6 5 0,0-5 0,-6 5 0,5-4 0,1-1 0,-6 0-11,6-4 11,-6 4-13,6 0 5,-6 5 8,-10-4-39,10-1 0,0 0 0,-5 0 0,0 1-90,-5-1-19,-11 5-3,11-5-1042</inkml:trace>
        <inkml:trace contextRef="#ctx0" brushRef="#br0" timeOffset="239.9386">516-701 1497,'0'0'133,"0"0"-106,0 0-27,0 0 0,0 0 144,0 0 24,0 0 5,0 0 1,0 0-37,0 0-7,0 0-2,11 4 0,4 1-51,-4-5-10,0 5-3,-1 4 0,12-4-20,-6 0-5,-6 4-1,6 1 0,16-6-16,-5 6-3,-11-1-1,0 1 0,5 4-10,6 0-8,-11 5 12,-6-5-12,-20 0 8,10-4-8,21 4 0,-16 0 0,-10 1 8,0 3-8,10-3 0,0 4 0,-5-5 8,0 0-8,0 0 12,0 5-12,11-9 0,-16 4 0,-17 5 0,6-5 0,6 0-134,-12-5-21,-4-4-4</inkml:trace>
      </inkml:traceGroup>
      <inkml:traceGroup>
        <inkml:annotationXML>
          <emma:emma xmlns:emma="http://www.w3.org/2003/04/emma" version="1.0">
            <emma:interpretation id="{014986E3-B64F-4BC0-8241-13C0D96FA6B5}" emma:medium="tactile" emma:mode="ink">
              <msink:context xmlns:msink="http://schemas.microsoft.com/ink/2010/main" type="line" rotatedBoundingBox="25625,5705 26424,5697 26428,6100 25629,6109"/>
            </emma:interpretation>
          </emma:emma>
        </inkml:annotationXML>
        <inkml:traceGroup>
          <inkml:annotationXML>
            <emma:emma xmlns:emma="http://www.w3.org/2003/04/emma" version="1.0">
              <emma:interpretation id="{DE07BC6C-A803-4298-917A-2A0B30FBF4DC}" emma:medium="tactile" emma:mode="ink">
                <msink:context xmlns:msink="http://schemas.microsoft.com/ink/2010/main" type="inkWord" rotatedBoundingBox="25625,5705 26424,5697 26428,6100 25629,6109"/>
              </emma:interpretation>
              <emma:one-of disjunction-type="recognition" id="oneOf1">
                <emma:interpretation id="interp1" emma:lang="en-AU" emma:confidence="0">
                  <emma:literal>-7</emma:literal>
                </emma:interpretation>
                <emma:interpretation id="interp2" emma:lang="en-AU" emma:confidence="0">
                  <emma:literal>-I</emma:literal>
                </emma:interpretation>
                <emma:interpretation id="interp3" emma:lang="en-AU" emma:confidence="0">
                  <emma:literal>-r</emma:literal>
                </emma:interpretation>
                <emma:interpretation id="interp4" emma:lang="en-AU" emma:confidence="0">
                  <emma:literal>-y</emma:literal>
                </emma:interpretation>
                <emma:interpretation id="interp5" emma:lang="en-AU" emma:confidence="0">
                  <emma:literal>-T)</emma:literal>
                </emma:interpretation>
              </emma:one-of>
            </emma:emma>
          </inkml:annotationXML>
          <inkml:trace contextRef="#ctx0" brushRef="#br0" timeOffset="2108.4374">2054-474 2077,'0'0'92,"0"0"19,0 0-89,0 0-22,0 0 0,0 0 0,0 0 117,0 0 19,0 0 4,0 0 1,16 0-57,-5 4-12,5-4-3,0 5 0,-16-5-24,16 0-5,0 0 0,5 0-1,-5 5-21,5-5-4,6 5-1,-6-5 0,0 0-13,-5-5 0,6 0 8,4 0-8,12 5 0,-7-4 0,-4-6 0,10 6-10,1-1-118,-6 5-24,-11-10-5,5 6-1024</inkml:trace>
          <inkml:trace contextRef="#ctx0" brushRef="#br0" timeOffset="2445.9645">2570-645 1324,'0'0'118,"0"0"-94,0 0-24,0 0 0,11 0 131,-11 0 21,0 0 5,11-4 1,5-1-25,-6 5-5,1 0 0,10 0-1,-5 5-46,0-1-9,0 1-1,5 5-1,-5-6-11,0 1-3,0 0 0,-5 4 0,5 5-12,0 1-4,-5-6 0,-1 5 0,1 0-32,-6 1-8,1-1 0,-6 0 0,0 5 0,-6 5 0,1-1 0,-6 6 0,1-1 0,-6-4 0,-6 4 0,6 0 0,0-4-157,-5-5-34</inkml:trace>
        </inkml:traceGroup>
      </inkml:traceGroup>
    </inkml:traceGroup>
    <inkml:traceGroup>
      <inkml:annotationXML>
        <emma:emma xmlns:emma="http://www.w3.org/2003/04/emma" version="1.0">
          <emma:interpretation id="{45FEDCCD-DF79-40FE-95FC-AE54280AED74}" emma:medium="tactile" emma:mode="ink">
            <msink:context xmlns:msink="http://schemas.microsoft.com/ink/2010/main" type="paragraph" rotatedBoundingBox="24941,6521 26550,6306 26616,6804 25007,70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E8CEEB1-5179-4F16-A1DF-E6A3FE2E25BA}" emma:medium="tactile" emma:mode="ink">
              <msink:context xmlns:msink="http://schemas.microsoft.com/ink/2010/main" type="line" rotatedBoundingBox="24941,6521 26550,6306 26616,6804 25007,7019"/>
            </emma:interpretation>
          </emma:emma>
        </inkml:annotationXML>
        <inkml:traceGroup>
          <inkml:annotationXML>
            <emma:emma xmlns:emma="http://www.w3.org/2003/04/emma" version="1.0">
              <emma:interpretation id="{974B5A31-72E4-42C0-8C75-2D89A3D50FF5}" emma:medium="tactile" emma:mode="ink">
                <msink:context xmlns:msink="http://schemas.microsoft.com/ink/2010/main" type="inkWord" rotatedBoundingBox="24941,6521 26550,6306 26616,6804 25007,7019"/>
              </emma:interpretation>
              <emma:one-of disjunction-type="recognition" id="oneOf2">
                <emma:interpretation id="interp6" emma:lang="en-AU" emma:confidence="0">
                  <emma:literal>=CD</emma:literal>
                </emma:interpretation>
                <emma:interpretation id="interp7" emma:lang="en-AU" emma:confidence="0">
                  <emma:literal>= C D</emma:literal>
                </emma:interpretation>
                <emma:interpretation id="interp8" emma:lang="en-AU" emma:confidence="0">
                  <emma:literal>= CD</emma:literal>
                </emma:interpretation>
                <emma:interpretation id="interp9" emma:lang="en-AU" emma:confidence="0">
                  <emma:literal>= c D</emma:literal>
                </emma:interpretation>
                <emma:interpretation id="interp10" emma:lang="en-AU" emma:confidence="0">
                  <emma:literal>" D</emma:literal>
                </emma:interpretation>
              </emma:one-of>
            </emma:emma>
          </inkml:annotationXML>
          <inkml:trace contextRef="#ctx0" brushRef="#br0" timeOffset="1209.6769">2384 164 1497,'0'0'133,"0"0"-106,0 0-27,0-9 0,-5-5 225,0 4 40,5-4 8,-6 5 2,-10 4-123,11-5-25,5 10-5,0 0-1,-11-9-49,1 4-11,-1-4-1,6 4-1,5 5-34,-11 5-6,-5-5-2,0 9 0,5-4-17,1 4 0,-6 1 0,0 9 0,0 0 0,5 4 0,1-4 0,-6 5-9,-6 0 1,12-1 0,-1 6 0,6-1 0,-6 0 8,11 1-13,-5-5 5,10-1 8,-5 1-14,5 0 5,-5-1 1,11-4 0,5-5 8,-5 0-12,-1-9 12,1 5-12,10-6 12,-5 1-10,5-5 10,1 0-10,-6-5-7,5-4-2,6-1 0,-6 1 0,-10-5-97,-1 0-19,12-1-4,-7-3-1050</inkml:trace>
          <inkml:trace contextRef="#ctx0" brushRef="#br0" timeOffset="1596.9622">2677 41 2163,'0'0'48,"0"0"9,0 0 3,0 0 0,0 0-48,0 0-12,0 0 0,0 0 0,0 0 107,0 15 18,0-15 4,0 14 1,0 5-69,0 0-13,0 0-4,-5 9 0,5 0-25,-6-4-6,12 4-1,-6-4 0,0 4-12,5 1 0,-5-1 0,5-4 0,1-5-23,-1 0-7,0-5-2,-5 5 0,6-10-193,-1 1-39,-5-10-8</inkml:trace>
          <inkml:trace contextRef="#ctx0" brushRef="#br0" timeOffset="1815.3422">2640 41 1616,'0'0'72,"0"0"14,0-4-69,0 4-17,5-15 0,-5 6 0,0 9 133,11-5 23,-6-4 5,11 9 1,-5-5-56,5 0-11,-1 5-3,7 0 0,-6 0-24,5 10-4,0-10-2,1 9 0,-6-4-16,5 0-3,-5 4-1,0-4 0,0 0-16,0-1-3,0 6-1,0-1 0,-11 1-11,6 4-3,-1 0 0,-4 0 0,-1-4-8,6 4 0,-11 0 9,0 10-9,-6-5 9,1 4-9,0-4 12,-6 0-12,-5 5 9,5-5-9,-5 5 0,0-1 9,0-4-9,1 0-16,-7 0 4,1 0 1,0 0-18,-6-5-4,0 0-1,1-4 0,-1-1-97,1-4-19,-6-5-4,5 5-978</inkml:trace>
          <inkml:trace contextRef="#ctx0" brushRef="#br0" timeOffset="728.925">1383 278 1807,'0'0'80,"0"0"16,0 0-76,0 0-20,0 0 0,0 0 0,16 0 110,-5 0 18,5 0 4,-5 0 1,5-5-46,0 1-10,10-1-1,1 5-1,-11 0-38,5 0-7,-5 0-2,0 0 0,0 0-10,0 0-2,0-5-1,-5 5 0,5 0-70,-16 0-13,0 0-4,0 0-1060</inkml:trace>
          <inkml:trace contextRef="#ctx0" brushRef="#br0" timeOffset="961.7422">1511 439 1440,'0'0'128,"0"0"-103,0 0-25,0 0 0,11-5 153,0 0 26,-11 5 5,10-9 0,1 4-80,-1-4-16,1-1-3,0 6-1,-11 4-38,16-10-8,16 10-2,-11-5 0,0 1-36,1 4 0,4-5 0,1 0-754,5 0-144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00.70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BA11E48-1558-444B-BC06-D5EEDC63CFB1}" emma:medium="tactile" emma:mode="ink">
          <msink:context xmlns:msink="http://schemas.microsoft.com/ink/2010/main" type="writingRegion" rotatedBoundingBox="22380,8416 22737,8416 22737,8709 22380,8709"/>
        </emma:interpretation>
      </emma:emma>
    </inkml:annotationXML>
    <inkml:traceGroup>
      <inkml:annotationXML>
        <emma:emma xmlns:emma="http://www.w3.org/2003/04/emma" version="1.0">
          <emma:interpretation id="{8ED38B54-1293-40B9-9402-B028A5057CD0}" emma:medium="tactile" emma:mode="ink">
            <msink:context xmlns:msink="http://schemas.microsoft.com/ink/2010/main" type="paragraph" rotatedBoundingBox="22380,8416 22737,8416 22737,8709 22380,87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91D6B4B-1D7F-4E31-995F-C5C1EB3891A2}" emma:medium="tactile" emma:mode="ink">
              <msink:context xmlns:msink="http://schemas.microsoft.com/ink/2010/main" type="line" rotatedBoundingBox="22380,8416 22737,8416 22737,8709 22380,8709"/>
            </emma:interpretation>
          </emma:emma>
        </inkml:annotationXML>
        <inkml:traceGroup>
          <inkml:annotationXML>
            <emma:emma xmlns:emma="http://www.w3.org/2003/04/emma" version="1.0">
              <emma:interpretation id="{FFEE3ED2-B68B-4221-BE3C-7501E5730D8E}" emma:medium="tactile" emma:mode="ink">
                <msink:context xmlns:msink="http://schemas.microsoft.com/ink/2010/main" type="inkWord" rotatedBoundingBox="22380,8416 22737,8416 22737,8709 22380,8709"/>
              </emma:interpretation>
              <emma:one-of disjunction-type="recognition" id="oneOf0">
                <emma:interpretation id="interp0" emma:lang="en-AU" emma:confidence="0">
                  <emma:literal>:</emma:literal>
                </emma:interpretation>
                <emma:interpretation id="interp1" emma:lang="en-AU" emma:confidence="0">
                  <emma:literal>"</emma:literal>
                </emma:interpretation>
                <emma:interpretation id="interp2" emma:lang="en-AU" emma:confidence="0">
                  <emma:literal>;</emma:literal>
                </emma:interpretation>
                <emma:interpretation id="interp3" emma:lang="en-AU" emma:confidence="0">
                  <emma:literal>/</emma:literal>
                </emma:interpretation>
                <emma:interpretation id="interp4" emma:lang="en-AU" emma:confidence="0">
                  <emma:literal>|</emma:literal>
                </emma:interpretation>
              </emma:one-of>
            </emma:emma>
          </inkml:annotationXML>
          <inkml:trace contextRef="#ctx0" brushRef="#br0">0 38 403,'0'0'36,"0"0"-36,0 0 0,0 0 0,0 0 286,0 0 50,0 0 11,16-5 1,-10-4-241,4 9-49,-10 0-10,11-10-1,-1 6-70,1-1-13,0 0-4</inkml:trace>
          <inkml:trace contextRef="#ctx0" brushRef="#br0" timeOffset="-17.1747">91-255 1958,'0'0'174,"0"0"-139,0 0-35,0 0 0,0 0 18,0 0-3,0 0-1,0 0 0,0 0-2,0 0 0,0 0 0,0 0 0,0 0-147,0 0-29</inkml:trace>
          <inkml:trace contextRef="#ctx0" brushRef="#br0" timeOffset="210.5989">346 14 864,'0'0'76,"0"0"-60,0 0-16,0 0 0,0 0 124,0 0 21,0 0 5,0 0 1,0 0-37,0 0-7,0 0-2,0 0 0,0 0-105,11-4-19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01.56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ADE031-6EEC-4B26-9552-18121F338970}" emma:medium="tactile" emma:mode="ink">
          <msink:context xmlns:msink="http://schemas.microsoft.com/ink/2010/main" type="inkDrawing" rotatedBoundingBox="23670,8127 23769,9608 23530,9624 23432,8143" semanticType="verticalRange" shapeName="Other">
            <msink:sourceLink direction="with" ref="{B32EE71F-6858-4161-ACBD-7F5C2C87EB85}"/>
          </msink:context>
        </emma:interpretation>
      </emma:emma>
    </inkml:annotationXML>
    <inkml:trace contextRef="#ctx0" brushRef="#br0">26 0 1465,'0'0'64,"0"0"15,0 0-63,0 0-16,-6 9 0,6-9 0,-10 14 128,4-4 22,1 4 5,5 5 1,0-5-69,0-5-14,0-9-2,0 15-1,5 4 0,-5 0 0,6-1 0,-6 1 0,0 5-14,5 4-4,-10-4 0,10 4 0,0 6-35,-5-1-7,0 5-2,-5-1 0,5 6-8,5-5 8,-5 9-8,0 5 8,-5-5-8,5 6 0,0-1 0,0 9 0,5-4-23,-5 0-6,0 4-2,0 1 0,0-10-3,0-5-1,0 0 0,0-4 0,0-5 3,6 0 0,-6-10 0,0 0 0,0-4 24,5-5 8,0-5 0,1 0 0,-6-4 0,0-1 0,0-4 0,0 4 0,0-9 0,0 0 8,10 5-8,-4-5 0,-1 0 54,6-5 8,5 5 2,-6 0 0,6-4-75,-5-1-14,5 0-3,0-4-1,5-1 29,-5 6 0,0-6 0,0 1 0,5-5-156,-5-1-26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04.01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87F5A97-BDF7-4E2F-84FE-3332AC2AF877}" emma:medium="tactile" emma:mode="ink">
          <msink:context xmlns:msink="http://schemas.microsoft.com/ink/2010/main" type="inkDrawing" rotatedBoundingBox="25212,7981 25287,9561 24900,9579 24825,7999" semanticType="verticalRange" shapeName="Other">
            <msink:sourceLink direction="with" ref="{B32EE71F-6858-4161-ACBD-7F5C2C87EB85}"/>
          </msink:context>
        </emma:interpretation>
      </emma:emma>
    </inkml:annotationXML>
    <inkml:trace contextRef="#ctx0" brushRef="#br0">0 76 1987,'0'0'88,"0"0"18,10-5-85,-10 5-21,0 0 0,0 0 0,0-10 87,11 1 13,5-1 2,0 6 1,10-6-27,-10 6-4,0-1-2,-5-5 0,10 6-22,-5-1-5,0 5-1,-5 0 0,-11 0-13,16 0-2,0 5-1,0-5 0,-16 0-7,0 0-2,16 14 0,0-5 0,-6 1-7,1 4-2,-11 0 0,16 10 0,5-5-8,-10 0 0,-11 4 0,5 6 8,1-1-8,-6 5 10,-6-4-10,1 8 10,5-3-10,5-1 0,1 5 0,-6-1-11,5 1 11,-5 0 0,0 5 0,5-1 0,1-4 0,-6 9 0,-11-9 0,11 5 0,0-1 0,0 1 0,-5 0 0,10-1 0,6-4 0,-6 5 0,-10-6 0,5 6 0,16-5 0,-11 0 0,-5 0 0,-5-5 0,-6 0-21,11-5 1,11 5 0,-11-4 0,-22-1 20,12-4 0,15-1 0,-5-4 0,-11-4 25,6-1 10,0 0 1,5 0 1,0-14-2,-6 14-1,-10-4 0,11-5 0,5-5-9,-11 9-1,-15-4-1,-1-1 0,11 1-43,-5-5-8,0 0-1,-11-5-1,0 1-34,5 4-8,6-10 0,5 6-806,-16-6-161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1:02.20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7420F0-4D5B-400E-9F49-888C68D3B974}" emma:medium="tactile" emma:mode="ink">
          <msink:context xmlns:msink="http://schemas.microsoft.com/ink/2010/main" type="writingRegion" rotatedBoundingBox="13367,4728 18977,4017 19861,10988 14252,11700"/>
        </emma:interpretation>
      </emma:emma>
    </inkml:annotationXML>
    <inkml:traceGroup>
      <inkml:annotationXML>
        <emma:emma xmlns:emma="http://www.w3.org/2003/04/emma" version="1.0">
          <emma:interpretation id="{9A8900F1-B295-4300-9681-DDE6244DD374}" emma:medium="tactile" emma:mode="ink">
            <msink:context xmlns:msink="http://schemas.microsoft.com/ink/2010/main" type="paragraph" rotatedBoundingBox="13367,4728 18882,4029 19016,5088 13501,57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B8F1C6-767A-4271-81FA-5CF380D0A91A}" emma:medium="tactile" emma:mode="ink">
              <msink:context xmlns:msink="http://schemas.microsoft.com/ink/2010/main" type="inkBullet" rotatedBoundingBox="13367,4728 14249,4617 14381,5656 13499,5767"/>
            </emma:interpretation>
            <emma:one-of disjunction-type="recognition" id="oneOf0">
              <emma:interpretation id="interp0" emma:lang="en-AU" emma:confidence="0">
                <emma:literal>in</emma:literal>
              </emma:interpretation>
              <emma:interpretation id="interp1" emma:lang="en-AU" emma:confidence="0">
                <emma:literal>in,</emma:literal>
              </emma:interpretation>
              <emma:interpretation id="interp2" emma:lang="en-AU" emma:confidence="0">
                <emma:literal>in.</emma:literal>
              </emma:interpretation>
              <emma:interpretation id="interp3" emma:lang="en-AU" emma:confidence="0">
                <emma:literal>i,</emma:literal>
              </emma:interpretation>
              <emma:interpretation id="interp4" emma:lang="en-AU" emma:confidence="0">
                <emma:literal>I,</emma:literal>
              </emma:interpretation>
            </emma:one-of>
          </emma:emma>
        </inkml:annotationXML>
        <inkml:trace contextRef="#ctx0" brushRef="#br0">16 946 1497,'0'0'133,"0"0"-106,0 0-27,0 0 0,0 0 198,0 0 34,5-5 8,1-4 0,-6 9-96,0-10-19,5-4-4,5 5-1,-4-5-49,-1 4-11,0-4-1,1 0-1,-1 4-22,6 1-4,-6-1 0,0 6-1,6-1-18,-6 0-3,-5 5-1,0 0 0,11 0-9,0 0 0,-1 5 0,1 0 0,0-1 0,-1 11 0,1-11-9,0 6 9,-1-1 0,1 1-12,5-6 12,0 1-10,-6 0 10,6 0-13,0-1 5,0-4 8,0 0-40,0 0-1,-5-4 0,5-6 0,5 1-186,-5-6-37</inkml:trace>
        <inkml:trace contextRef="#ctx0" brushRef="#br0" timeOffset="-362.472">0 0 2145,'0'0'95,"0"0"20,0 0-92,0 0-23,0 0 0,0 0 0,0 0 92,0 0 13,0 0 3,0 0 1,0 0-75,0 0-15,0 0-3,0 0-1,0 0-115,0 0-22,5 14-5,6-5-897</inkml:trace>
        <inkml:trace contextRef="#ctx0" brushRef="#br0" timeOffset="-571.5213">69 265 2070,'0'0'45,"0"0"10,0 0 1,0 0 3,0 0-47,0 0-12,0 0 0,0 0 0,0 0 93,0 0 17,0 0 3,0 0 1,5-10-38,-5 10-8,0 0-2,0 0 0,0 0-44,0 0-9,0 14-1,0 1-1,-5 4-11,0-5 0,5 5 0,0-5 8,0 10-8,0-6 0,0 1 0,5 0 0,-5 0 0,0 0-11,0-5 3,0 1 0,5-6-31,-5-9-5,0 0-2,0 0 0,11 10-44,0-1-9,-1-9-1,1 0-1,0-5-39,-1-4-7,6 4-1,-5 0-684</inkml:trace>
        <inkml:trace contextRef="#ctx0" brushRef="#br0" timeOffset="1294.2622">830 620 1152,'0'0'51,"0"0"10,0 0-49,0 0-12,0 0 0,0 0 0,0 0 284,0 0 53,0 0 11,0 0 3,0 0-195,0 0-38,0 0-8,0 0-2,11 4-47,0 6-9,-11-10-3,10 14 0,-4 0-25,4 0-4,-10 5-2,0 5 0,-5 4-18,0-4 10,-1 9-10,1 0 8,-6-4-98,6 4-20,-6-10-4,6 6-1131</inkml:trace>
      </inkml:traceGroup>
      <inkml:traceGroup>
        <inkml:annotationXML>
          <emma:emma xmlns:emma="http://www.w3.org/2003/04/emma" version="1.0">
            <emma:interpretation id="{A63D270C-A280-4B34-B7BD-71DFB22CC397}" emma:medium="tactile" emma:mode="ink">
              <msink:context xmlns:msink="http://schemas.microsoft.com/ink/2010/main" type="line" rotatedBoundingBox="15942,4688 18918,4311 19016,5088 16040,5465"/>
            </emma:interpretation>
          </emma:emma>
        </inkml:annotationXML>
        <inkml:traceGroup>
          <inkml:annotationXML>
            <emma:emma xmlns:emma="http://www.w3.org/2003/04/emma" version="1.0">
              <emma:interpretation id="{1134732B-B8BF-4D3D-8296-60C0C5E894EC}" emma:medium="tactile" emma:mode="ink">
                <msink:context xmlns:msink="http://schemas.microsoft.com/ink/2010/main" type="inkWord" rotatedBoundingBox="15942,4688 18918,4311 19016,5088 16040,5465"/>
              </emma:interpretation>
              <emma:one-of disjunction-type="recognition" id="oneOf1">
                <emma:interpretation id="interp5" emma:lang="en-AU" emma:confidence="0">
                  <emma:literal>1x-17=5</emma:literal>
                </emma:interpretation>
                <emma:interpretation id="interp6" emma:lang="en-AU" emma:confidence="0">
                  <emma:literal>1x-11=5</emma:literal>
                </emma:interpretation>
                <emma:interpretation id="interp7" emma:lang="en-AU" emma:confidence="0">
                  <emma:literal>(x-its.</emma:literal>
                </emma:interpretation>
                <emma:interpretation id="interp8" emma:lang="en-AU" emma:confidence="0">
                  <emma:literal>(x-its'</emma:literal>
                </emma:interpretation>
                <emma:interpretation id="interp9" emma:lang="en-AU" emma:confidence="0">
                  <emma:literal>5x-17=5</emma:literal>
                </emma:interpretation>
              </emma:one-of>
            </emma:emma>
          </inkml:annotationXML>
          <inkml:trace contextRef="#ctx0" brushRef="#br0" timeOffset="2808.893">2640 142 1209,'0'0'108,"0"0"-87,0 0-21,0 0 0,0 0 189,-5-5 34,5 5 6,-6-5 2,6 5-73,0 0-14,0 0-4,-10 0 0,-1 0-78,11 0-16,-11 10-3,1-1-1,4 5-17,-4 5-3,4 5-1,-4 4 0,5 1-13,-1 4-8,1 0 8,5 5-8,-5-5 0,5 5 0,5-5 0,0 0 8,-5 0-8,6-4 0,4-1 0,-5-4 0,1-5-40,4-1-5,1-8-2,0-1 0,-1 1-145,6-5-28,0-1-7,0-8-1</inkml:trace>
          <inkml:trace contextRef="#ctx0" brushRef="#br0" timeOffset="3121.418">2752 274 806,'0'0'72,"0"0"-58,0 0-14,0 0 0,0 0 187,0 0 34,0 0 7,10-5 2,-10 5-65,0 0-13,0 0-2,0 0-1,11-9-50,0 9-11,-11 0-1,16-5-1,0 5-18,5 0-4,-21 0-1,16 5 0,-16-5-38,11 5-7,5-1-2,-1 1 0,-15-5 0,11 10 0,5-6 0,-16-4 0,11 10-8,-1-1-8,-10 1 9,0-10-9,0 0 10,0 14-10,0 0 10,-10 0-10,4 1 0,1-1-8,-11 5-1,0-5 0,-5 0-7,5 0-2,0 0 0,0 1 0,0-6-37,5 1-7,1-1-2,-1-4 0,11-5-113,0 0-23,0 0-5,0 0-714</inkml:trace>
          <inkml:trace contextRef="#ctx0" brushRef="#br0" timeOffset="3383.8238">3108 175 806,'0'0'36,"0"0"7,0 0-35,0 0-8,0 0 0,0 0 0,0 0 312,-10 0 60,-1-5 12,-5 10 2,5-5-242,1 5-48,-6 4-9,5 1-3,1-1-41,-6 5-9,5 0-2,0-4 0,6 4-18,0-5-4,-6 6-1,6 4 0,5-5-9,0 0 0,0 0 0,0 0 8,5 1 8,0-1 0,1-5 1,4 5 0,1 1-17,0-6 0,-1-4 0,1 0 0,0 4-26,-1-4-9,6-1-1,-5-4-1,5 0-37,-6-4-7,6 4-2,-5-5-983</inkml:trace>
          <inkml:trace contextRef="#ctx0" brushRef="#br0" timeOffset="3587.9898">3375 331 1036,'0'0'92,"0"0"-73,0 0-19,0 0 0,10 0 268,1-5 49,-11 5 11,16 0 1,0-4-165,5 4-34,-5-5-6,0 5-2,5-10-65,-5 10-13,0-4-2,0-1-1,0 5-41,0 0 0,0 0 0,0 0-11,-5 5-112,5-5-22,0 0-5,0 0-939</inkml:trace>
          <inkml:trace contextRef="#ctx0" brushRef="#br0" timeOffset="3843.3899">3971 71 2415,'0'0'53,"0"0"11,0 0 3,0 0 1,0 0-55,0 0-13,0 0 0,0 0 0,5 14 76,-5-5 13,5 6 3,1 4 0,-1-1-71,0 6-13,-5-5-8,6 5 8,-1 4-8,0-4 0,-5-5-8,6 4 8,-1-4-77,0 5-11,1-10-1,-1 0-1042</inkml:trace>
          <inkml:trace contextRef="#ctx0" brushRef="#br0" timeOffset="4204.3665">4125-237 1209,'0'0'53,"0"0"12,0 0-52,0 0-13,0 0 0,0 0 0,0 0 276,0 0 52,11 10 10,-1-1 2,-4 1-180,4-6-36,1 6-7,0 4-1,-1 0-40,1-4-8,0-1-2,5 5 0,-11 1-21,5-1-4,6 0-1,-10 5 0,4 0-16,1 0-3,-6 4-1,1-4 0,-1 5-12,-5 0-8,0-1 10,0 6-10,-5-1 0,-1 0 0,-4 1 0,-1 4 0,0 0-32,-5-5 0,6 1 0,-1-1 0,-5-4-160,6-1-32</inkml:trace>
          <inkml:trace contextRef="#ctx0" brushRef="#br0" timeOffset="4586.4253">4562 175 864,'0'0'38,"0"0"8,0 0-37,0 0-9,0 0 0,0-10 0,10 1 345,-5-5 67,1 4 14,10 1 2,-6-1-258,6 6-52,-5-6-10,5 1-3,0-1-52,0 1-10,0-1-3,-5 10 0,-1-4-40,6 4 0,-16 0 0,0 0 0,0 0-98,0 0-22,11 9-4,-6 0-667,-5-9-133</inkml:trace>
          <inkml:trace contextRef="#ctx0" brushRef="#br0" timeOffset="4743.997">4599 284 1152,'0'0'102,"0"0"-82,0 0-20,0 0 0,0 0 251,0 0 45,10 0 10,1 0 2,0 0-157,5-5-31,0 0-7,-6 0-1,6-4-52,6 9-10,-6-9-2,5 4-1,-5-5-30,0 6-5,0-1-2,0 0 0,5-4-114,-5 4-22,0 0-5,5 1-1012</inkml:trace>
          <inkml:trace contextRef="#ctx0" brushRef="#br0" timeOffset="4984.4309">5195-161 2300,'0'0'102,"0"0"21,0 0-99,5-10-24,6 1 0,0 0 0,-1-1 117,6 1 19,0-1 3,5 1 1,-5-1-56,0 1-10,0-1-2,0 6-1,0-6-33,6 5-6,-12 1-2,6 4 0,-16 0-30,16 0 0,-16 0-11,16 0 11,-16 0-31,16 4 2,-16-4 0,0 0 0,0 0-136,5 10-27,-5-10-6</inkml:trace>
          <inkml:trace contextRef="#ctx0" brushRef="#br0" timeOffset="5398.5158">5136-118 1555,'0'0'138,"0"0"-110,0 0-28,-10 4 0,-1-4 164,0 0 27,11 0 5,0 0 2,0 0-50,-10 10-11,-1-6-1,1 6-1,4-5-67,-4-1-12,-1 11-4,6-6 0,-1 5-32,1-4-6,0 4-2,5 0 0,-6-4-12,1 4 8,0 5-8,5-10 0,5 5 0,-5-14 0,0 0 0,5 10 0,1 4 0,4-5 0,1-4 0,5 0 0,-5 0 0,-1-5 8,6 0-8,0 0 0,0 0 8,0 0-8,0-5 0,0 5 9,-5-5-9,-1 5 0,6 0 0,6 0 0,-7 0 0,1 0 8,0 0-8,0 0 0,0 5 0,0 0 0,0-5 0,-16 0 0,0 0 0,11 9 0,0 1 0,-11-10 0,5 9 0,0 5 0,-5 0 0,0-4 0,-5 4 0,0 5 0,-1-5 0,-4 5 8,-6 0 0,5-5 0,-5 0 0,0 1 0,0-6 1,0 5 0,5 0 0,-4 1 0,-1-1-1,0 0-8,-11-5 12,11 1-4,-5-1-26,-1-4-6,1 0 0,5 0-1,0-1-203,0 1-41</inkml:trace>
        </inkml:traceGroup>
      </inkml:traceGroup>
    </inkml:traceGroup>
    <inkml:traceGroup>
      <inkml:annotationXML>
        <emma:emma xmlns:emma="http://www.w3.org/2003/04/emma" version="1.0">
          <emma:interpretation id="{64413368-FE9D-45C3-8F87-3C2FA328A1FB}" emma:medium="tactile" emma:mode="ink">
            <msink:context xmlns:msink="http://schemas.microsoft.com/ink/2010/main" type="paragraph" rotatedBoundingBox="17140,5875 19053,5784 19085,6459 17172,6549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D54F5FA-D846-41E9-987A-1EE9E21EB967}" emma:medium="tactile" emma:mode="ink">
              <msink:context xmlns:msink="http://schemas.microsoft.com/ink/2010/main" type="inkBullet" rotatedBoundingBox="17152,6140 17371,6130 17388,6500 17170,6510"/>
            </emma:interpretation>
            <emma:one-of disjunction-type="recognition" id="oneOf2">
              <emma:interpretation id="interp10" emma:lang="en-AU" emma:confidence="0">
                <emma:literal>)</emma:literal>
              </emma:interpretation>
              <emma:interpretation id="interp11" emma:lang="en-AU" emma:confidence="0">
                <emma:literal>]</emma:literal>
              </emma:interpretation>
              <emma:interpretation id="interp12" emma:lang="en-AU" emma:confidence="0">
                <emma:literal>&gt;</emma:literal>
              </emma:interpretation>
              <emma:interpretation id="interp13" emma:lang="en-AU" emma:confidence="0">
                <emma:literal>7</emma:literal>
              </emma:interpretation>
              <emma:interpretation id="interp14" emma:lang="en-AU" emma:confidence="0">
                <emma:literal>,</emma:literal>
              </emma:interpretation>
            </emma:one-of>
          </emma:emma>
        </inkml:annotationXML>
        <inkml:trace contextRef="#ctx0" brushRef="#br0" timeOffset="6697.5527">3683 1433 403,'0'0'36,"0"0"-36,0 0 0,0 0 0,0 0 286,0 0 50,0 0 11,0 0 1,0 0-151,0 0-30,0 0-7,0 0 0,11-4-67,-6-1-13,6 5-2,0 0-1,-1 0-31,6 0-6,-5 0-2,5 5 0,0-1-18,0 1-3,0-5-1,0 10 0,0-1-7,-6 5-1,1-4-8,0 4 12,-1 0-12,-5 0 9,1 0-9,-6 5 8,0-4-8,0 4 0,0-5 0,-11 5 0,6-5 0,-6 5-17,-5-5 2,0 10 1,6-10-22,-6 0-5,5 0-1,0 0 0,-5 1-16,6-6-3,-6 1-1,5-6 0,0 1-148,1-5-30</inkml:trace>
      </inkml:traceGroup>
      <inkml:traceGroup>
        <inkml:annotationXML>
          <emma:emma xmlns:emma="http://www.w3.org/2003/04/emma" version="1.0">
            <emma:interpretation id="{E0F8A3FE-F80E-4696-A7C2-97A21759255E}" emma:medium="tactile" emma:mode="ink">
              <msink:context xmlns:msink="http://schemas.microsoft.com/ink/2010/main" type="line" rotatedBoundingBox="17345,5866 19053,5784 19085,6459 17377,6540"/>
            </emma:interpretation>
          </emma:emma>
        </inkml:annotationXML>
        <inkml:traceGroup>
          <inkml:annotationXML>
            <emma:emma xmlns:emma="http://www.w3.org/2003/04/emma" version="1.0">
              <emma:interpretation id="{9796F53B-461C-4541-8F1D-C42C69ADAFE5}" emma:medium="tactile" emma:mode="ink">
                <msink:context xmlns:msink="http://schemas.microsoft.com/ink/2010/main" type="inkWord" rotatedBoundingBox="17345,5866 19053,5784 19085,6459 17377,6540"/>
              </emma:interpretation>
              <emma:one-of disjunction-type="recognition" id="oneOf3">
                <emma:interpretation id="interp15" emma:lang="en-AU" emma:confidence="0">
                  <emma:literal>c=6</emma:literal>
                </emma:interpretation>
                <emma:interpretation id="interp16" emma:lang="en-AU" emma:confidence="0">
                  <emma:literal>(= 6</emma:literal>
                </emma:interpretation>
                <emma:interpretation id="interp17" emma:lang="en-AU" emma:confidence="0">
                  <emma:literal>(£6</emma:literal>
                </emma:interpretation>
                <emma:interpretation id="interp18" emma:lang="en-AU" emma:confidence="0">
                  <emma:literal>(t 6</emma:literal>
                </emma:interpretation>
                <emma:interpretation id="interp19" emma:lang="en-AU" emma:confidence="0">
                  <emma:literal>E 6</emma:literal>
                </emma:interpretation>
              </emma:one-of>
            </emma:emma>
          </inkml:annotationXML>
          <inkml:trace contextRef="#ctx0" brushRef="#br0" timeOffset="8391.2536">4514 1509 2152,'0'0'96,"0"0"19,0 0-92,0 0-23,0 0 0,10-5 0,-10 5 112,16-9 19,-5 4 3,5-4 1,0-1-71,0 6-15,0-1-2,0 0-1,0 5-27,5-5-6,-10 5-1,5 0 0,0 0-12,-6 0-8,6 0 8,-16 0-13,0 0-101,16 5-20,-11 5-4,6-1-978</inkml:trace>
          <inkml:trace contextRef="#ctx0" brushRef="#br0" timeOffset="8548.0518">4647 1665 2106,'0'0'93,"0"0"19,0 0-89,0 0-23,0 0 0,10-5 0,1 1 147,0-6 25,-1 1 4,6-1 2,0 1-83,-5-1-17,5 1-3,0 0-1,-6 4-50,6-5-9,0 10-3,-5-4 0,5-1-132,0 5-28,0-5-4</inkml:trace>
          <inkml:trace contextRef="#ctx0" brushRef="#br0" timeOffset="6946.1793">4082 1362 1152,'0'0'102,"0"0"-82,0 0-20,0 0 0,-5 0 164,-5 0 28,4 5 5,-4-5 2,4 0-60,-4 10-12,-1-6-3,0 6 0,1-1-56,-1 1-11,-5-1-2,5 5-1,1 1-21,-1-1-4,-5 5-1,11-5 0,-6 10-12,6-10-2,-1 5-1,6 0 0,-5 0-13,10-1 0,-5-3 8,6 4-8,4-1 0,-4-3 0,4-1 0,1 0 0,5-4-9,-5-1 9,5-4-13,0 4 5,0-4-20,5-5-3,-5 0-1,5 0 0,-5 0-125,5 0-26,1-5-5</inkml:trace>
          <inkml:trace contextRef="#ctx0" brushRef="#br0" timeOffset="9498.8671">5520 1097 1659,'0'0'73,"0"0"16,-6-9-71,1 4-18,0 1 0,5 4 0,-6-5 137,6 5 24,-10 0 5,10 0 1,-11 0-60,6 5-12,-6-5-3,6 9 0,-6 0-40,0 10-8,1-4-1,-1-1-1,6 9-23,-6 1-5,6 0-1,0 9 0,-1 0-13,1 5 9,0-5-9,5 5 8,-6-5-8,6 5 10,0-5-10,0 5 10,6-5-10,-1 0 0,6-9 0,-1 4 0,1-4 0,-1-5 0,6-5 0,0 5 0,-5-10 0,5-4 0,0 0 9,0-5-9,0 0 22,-5-5 0,5 5 0,0-14 0,-6 4 3,1-4 1,-6 0 0,6 0 0,-11 4-9,5-4-1,-5 0-1,0 0 0,-5 4-5,-1 5-1,1-4 0,-6 9 0,1-5-9,-6 5 0,0 0 0,0 5 0,-5 4-52,-6 6-2,0-1-1,6 9 0,5 1-118,0 0-24,-5-5-5,10 9-877</inkml:trace>
        </inkml:traceGroup>
      </inkml:traceGroup>
    </inkml:traceGroup>
    <inkml:traceGroup>
      <inkml:annotationXML>
        <emma:emma xmlns:emma="http://www.w3.org/2003/04/emma" version="1.0">
          <emma:interpretation id="{17A06197-50BE-4B27-94A7-757F476ADCF8}" emma:medium="tactile" emma:mode="ink">
            <msink:context xmlns:msink="http://schemas.microsoft.com/ink/2010/main" type="paragraph" rotatedBoundingBox="13865,7335 19391,6992 19465,8184 13939,85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39D909A-20F3-4475-AF5F-2946CC3A06C3}" emma:medium="tactile" emma:mode="ink">
              <msink:context xmlns:msink="http://schemas.microsoft.com/ink/2010/main" type="line" rotatedBoundingBox="13865,7335 19391,6992 19465,8184 13939,8527"/>
            </emma:interpretation>
          </emma:emma>
        </inkml:annotationXML>
        <inkml:traceGroup>
          <inkml:annotationXML>
            <emma:emma xmlns:emma="http://www.w3.org/2003/04/emma" version="1.0">
              <emma:interpretation id="{48B5404B-2BC1-4D04-A502-463BF7F282D2}" emma:medium="tactile" emma:mode="ink">
                <msink:context xmlns:msink="http://schemas.microsoft.com/ink/2010/main" type="inkWord" rotatedBoundingBox="13865,7335 14750,7280 14809,8229 13924,8284"/>
              </emma:interpretation>
              <emma:one-of disjunction-type="recognition" id="oneOf4">
                <emma:interpretation id="interp20" emma:lang="en-AU" emma:confidence="0">
                  <emma:literal>I,</emma:literal>
                </emma:interpretation>
                <emma:interpretation id="interp21" emma:lang="en-AU" emma:confidence="0">
                  <emma:literal>y,</emma:literal>
                </emma:interpretation>
                <emma:interpretation id="interp22" emma:lang="en-AU" emma:confidence="0">
                  <emma:literal>g,</emma:literal>
                </emma:interpretation>
                <emma:interpretation id="interp23" emma:lang="en-AU" emma:confidence="0">
                  <emma:literal>t,</emma:literal>
                </emma:interpretation>
                <emma:interpretation id="interp24" emma:lang="en-AU" emma:confidence="0">
                  <emma:literal>jo,</emma:literal>
                </emma:interpretation>
              </emma:one-of>
            </emma:emma>
          </inkml:annotationXML>
          <inkml:trace contextRef="#ctx0" brushRef="#br0" timeOffset="14328.5277">729 2824 1728,'-5'24'76,"5"-24"16,0 0-73,0 0-19,0 0 0,0 0 0,0 0 152,0 0 26,0 0 6,0 0 0,-6 10-72,6 4-16,0 0-2,0-5-1,0 6-37,0 4-7,6-1-1,-1 11-1,-5-6-21,0 6-4,5 4-1,1-5 0,-1 5-5,0-4-2,-5 4 0,6 0 0,-1 0-2,-5 0 0,0 0 0,0-4 0,5-1-1,-5-4-1,0 0 0,0-1 0,-5-4-2,5-5-8,-5 5 12,-1-5-4,1 1 2,0-6 0,-6 1 0,0-6 0,1 1 1,-1-5 0,-5 0 0,0-5 0,0 5-11,-5-4 0,0-11 0,5 6 0,-6-5-49,1 0-6,0-5-1,0 0 0,-1-10-184,1 6-38,0-6-7</inkml:trace>
          <inkml:trace contextRef="#ctx0" brushRef="#br0" timeOffset="14500.6426">452 2616 921,'0'0'82,"0"0"-66,0 0-16,0 0 0,0 0 323,0 0 61,0 0 12,0 0 2,0 0-280,0 0-56,0 0-11,16 5-3,-5 0-148,0 4-31,5 1-5,-6-6-851</inkml:trace>
          <inkml:trace contextRef="#ctx0" brushRef="#br0" timeOffset="14843.2545">596 3222 403,'0'0'36,"0"0"-36,0 0 0,0 0 0,0 0 413,0 0 76,0 0 15,0 0 4,0 0-298,0 0-59,11-10-12,-1 1-3,-10 9-51,11-5-10,0-4-3,-1-1 0,1 6-25,-11 4-6,5-10-1,6 5 0,0-4-23,-11 9-5,0 0 0,15 0-1,-15 0-11,11 5 0,0-1 0,-1 1 0,-10-5 0,16 10 0,-5-6-12,0 6 12,-1-1-17,6 1 4,-5-6 1,5 1 0,0 0-14,0-5-2,5 0-1,-5 0 0,0-5-91,5 0-19,-5 1-3,0-1-659,0 0-132</inkml:trace>
          <inkml:trace contextRef="#ctx0" brushRef="#br0" timeOffset="15034.455">1261 3132 1900,'0'0'84,"0"0"18,0 0-82,0 0-20,11 9 0,0-4 0,-1 5 144,-4-1 25,4-4 5,-4 9 1,-1 0-98,-5 0-19,0 1-4,0 4-1,0-10-37,0 10-8,-5 0-8,5 0 11,-6 4-115,-4-4-22,4 0-5</inkml:trace>
        </inkml:traceGroup>
        <inkml:traceGroup>
          <inkml:annotationXML>
            <emma:emma xmlns:emma="http://www.w3.org/2003/04/emma" version="1.0">
              <emma:interpretation id="{B234B269-CDE0-498A-8E1C-E142B4EA48CE}" emma:medium="tactile" emma:mode="ink">
                <msink:context xmlns:msink="http://schemas.microsoft.com/ink/2010/main" type="inkWord" rotatedBoundingBox="16640,7440 19408,7268 19465,8184 16697,8356"/>
              </emma:interpretation>
              <emma:one-of disjunction-type="recognition" id="oneOf5">
                <emma:interpretation id="interp25" emma:lang="en-AU" emma:confidence="0">
                  <emma:literal>yex-4</emma:literal>
                </emma:interpretation>
                <emma:interpretation id="interp26" emma:lang="en-AU" emma:confidence="0">
                  <emma:literal>y=x- 4</emma:literal>
                </emma:interpretation>
                <emma:interpretation id="interp27" emma:lang="en-AU" emma:confidence="0">
                  <emma:literal>yix -4</emma:literal>
                </emma:interpretation>
                <emma:interpretation id="interp28" emma:lang="en-AU" emma:confidence="0">
                  <emma:literal>y=x. 4</emma:literal>
                </emma:interpretation>
                <emma:interpretation id="interp29" emma:lang="en-AU" emma:confidence="0">
                  <emma:literal>y=x-4</emma:literal>
                </emma:interpretation>
              </emma:one-of>
            </emma:emma>
          </inkml:annotationXML>
          <inkml:trace contextRef="#ctx0" brushRef="#br0" timeOffset="17191.4779">4407 2900 1807,'0'0'80,"0"0"16,0 0-76,0 0-20,0 0 0,0 0 0,0 0 132,0 0 24,21 5 4,-5-5 0,-16 0-48,16 0-11,6 0-1,-6 5-1,0-1-34,-6 1-6,-10-5-2,16 10 0,0 4-41,0-5-8,-5 5-8,-1 5 12,1-9-12,-6 4 8,-5 0-8,6 0 8,-6 1-8,0-1 0,-6 0 9,6 0-9,-10 0 0,4 0 0,-4 1 0,-1-1 0,-5 0 0,0-4-18,6-1 3,-1 0 1,-5-4-30,0 5-7,0-10-1,5 4 0,11-4-106,-10 0-22,-6-4-4,5-1-856</inkml:trace>
          <inkml:trace contextRef="#ctx0" brushRef="#br0" timeOffset="17456.4485">4753 2919 460,'0'0'41,"0"0"-33,0 0-8,0 0 0,0 0 348,0 0 68,0 0 14,0 0 2,0 0-215,0 0-43,0 0-9,0 0-1,-11 10-82,1-6-16,-1 10-3,6-4-1,-11-1-26,5 1-6,1-1-1,-1 5 0,6 1-13,-6-6-2,11-9-1,-5 14 0,5-4-13,0 4 8,0 0-8,5 5 0,0-9 0,1 4 0,-1 0 0,6 0 0,-1-9 0,1 4 0,0 1 0,-1-1 0,6 1 0,0-6 0,-5-4-8,5 0 8,-6 0-39,6 0-4,0-4-1,0 4 0,0 0-208,-5-5-41</inkml:trace>
          <inkml:trace contextRef="#ctx0" brushRef="#br0" timeOffset="17677.6066">5142 2999 576,'0'0'25,"0"0"6,0 0-31,0 0 0,0 0 0,0 0 0,5-9 470,0 0 88,1 4 18,10 5 3,-11-10-368,6 1-74,-11 9-14,5-5-3,11-4-48,0-1-10,-5 6-2,4-1 0,1 0-28,0 0-7,0 1-1,0-1 0,0 0-24,0 5 0,-5 0 8,10 0-8,-5-5-23,0 5-6,0 5-2,-16-5 0,16 0-181,-16 0-37,16 0-7</inkml:trace>
          <inkml:trace contextRef="#ctx0" brushRef="#br0" timeOffset="18015.1452">5674 2569 1900,'0'0'169,"0"0"-135,0 0-34,0 0 0,0 0 191,0 0 31,0 0 6,0 0 2,5 9-110,-5-9-21,6 15-5,-6-15-1,0 0-49,0 14-9,5 5-3,-5 0 0,5 4-19,-5-4-4,0 0-1,-5 5 0,5 4-8,0 1 0,0-6 0,0-4 0,0 0 0,0 0 0,5 0 0,-5-5 0,0-4 0,0-1-11,0 1 11,0-10-12,0 0 12,0 0-8,11 14 8,-6-10-8,-5-4 8,11 5 0,-11-5 0,11 0 0,5 0 0,-6 0 0,6 0 0,0-5 0,-5-4 0,5 0 0,0-1 0,-6 1 0,6-1-22,0 1 1,0-1 0,6-4 0,-7 0-149,-4 4-30,5 6-5</inkml:trace>
          <inkml:trace contextRef="#ctx0" brushRef="#br0" timeOffset="18247.0027">5839 2692 1152,'0'0'102,"0"0"-82,0 0-20,0 0 0,0 0 296,0 0 56,0 0 10,0 0 2,0 0-179,-5 9-36,-1 6-7,1-1-2,5-14-68,0 14-15,-5 5-2,10 5-1,-5 4-22,0 0-5,0 5-1,5 1 0,1-1-18,-1 0-8,-5 0 0,5-5 8,1 5-22,4-9-5,-4 4-1,-1-4 0,0-5-184</inkml:trace>
          <inkml:trace contextRef="#ctx0" brushRef="#br0" timeOffset="16405.8111">3183 2862 1267,'0'0'112,"0"0"-89,0 0-23,0 0 0,0 0 236,0 0 42,0 0 9,0 0 1,0 0-146,0 0-30,0 10-5,0 4-2,0 0-70,0-4-15,0 4-2,5 5-1,1 4-9,-6 1-8,5-5 9,0 5-9,1-1 8,-1-4-8,0 0 0,0 0 0,1-5 8,4 0-8,1-4 0,5-1 0,-11-4 8,6 0-8,0-5 0,-1-5 0,6 5 0,-5-5 0,0-4 0,5-1 0,0-4 0,0 5 8,-6-10-8,1 5 0,-1-5 0,-4 5 0,-1 4 0,0-4 0,-5 0 0,6-1 0,-6-3 0,-6 3 0,1 1 0,5 0 0,0 5 0,0-1 0,0 10 0,0 0 0,0 0 0,0 0 0,0 0 0,0 0 0,0 0 0,0 0 0,5 10-11,1 8 11,-1 1-10,-5-4 10,5 3 0,6 1-9,-6 5 9,1 0 0,-1-1 0,0 1 0,-5 4 0,6-4 0,-6 4 0,0 1 0,0-1 0,0 1 0,0-1 0,0 0 17,0 1-2,0 4-1,-6-9-5,6 4-1,-10 0 0,4-9 0,1 5 16,0-5 4,-11-5 0,5 5 0,-5-10-7,11 6-1,-11-1 0,5-5 0,1-9-1,-6 5-1,5 0 0,6-1 0,-11-4-7,10 0-2,-4 0 0,4-4 0,-4-6-9,4 1-14,-4 4 3,4-4 1,1-10-36,5 0-7,-5-5-2,-1-4 0,12-1-180,-1 1-36</inkml:trace>
          <inkml:trace contextRef="#ctx0" brushRef="#br0" timeOffset="16565.7591">3651 2943 2131,'11'19'94,"-6"-15"20,1 1-91,-1-5-23,6 5 0,-1-5 0,1 0 135,0-5 22,4 0 5,1 1 1,0-1-105,0 0-21,0 5-4,0-5-1,0 1 0,6-1 0,-6 5 0,0 0 0,-6-5-51,1 1-10,-6 4-3,6 4 0,-11-4-159,0 0-32,0 0-6</inkml:trace>
          <inkml:trace contextRef="#ctx0" brushRef="#br0" timeOffset="16710.8563">3758 3118 2178,'-11'0'48,"11"0"9,-5 4 3,5-4 1,-6 0-49,6 0-12,0 0 0,0 0 0,0 0 114,0 0 20,0 0 4,0 0 1,16-4-81,6-1-16,-1 10-3,0-10-1,1-4-26,4-6-12,1 6 10,-1-1-846,1 1-170</inkml:trace>
        </inkml:traceGroup>
      </inkml:traceGroup>
    </inkml:traceGroup>
    <inkml:traceGroup>
      <inkml:annotationXML>
        <emma:emma xmlns:emma="http://www.w3.org/2003/04/emma" version="1.0">
          <emma:interpretation id="{0A77AC26-4C72-4A68-B780-EC753F682C38}" emma:medium="tactile" emma:mode="ink">
            <msink:context xmlns:msink="http://schemas.microsoft.com/ink/2010/main" type="paragraph" rotatedBoundingBox="16602,9129 18977,8566 19166,9364 16791,99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57E4C1A-EC6C-4305-83BD-B495902C9529}" emma:medium="tactile" emma:mode="ink">
              <msink:context xmlns:msink="http://schemas.microsoft.com/ink/2010/main" type="line" rotatedBoundingBox="16602,9129 18977,8566 19166,9364 16791,9927"/>
            </emma:interpretation>
          </emma:emma>
        </inkml:annotationXML>
        <inkml:traceGroup>
          <inkml:annotationXML>
            <emma:emma xmlns:emma="http://www.w3.org/2003/04/emma" version="1.0">
              <emma:interpretation id="{0A251153-DA93-4284-B3CC-622F75E2B6B7}" emma:medium="tactile" emma:mode="ink">
                <msink:context xmlns:msink="http://schemas.microsoft.com/ink/2010/main" type="inkWord" rotatedBoundingBox="17851,8942 19002,8670 19139,9251 17989,9524"/>
              </emma:interpretation>
              <emma:one-of disjunction-type="recognition" id="oneOf6">
                <emma:interpretation id="interp30" emma:lang="en-AU" emma:confidence="0">
                  <emma:literal>y=6-4</emma:literal>
                </emma:interpretation>
                <emma:interpretation id="interp31" emma:lang="en-AU" emma:confidence="0">
                  <emma:literal>y = 6 -4</emma:literal>
                </emma:interpretation>
                <emma:interpretation id="interp32" emma:lang="en-AU" emma:confidence="0">
                  <emma:literal>y = 6-4</emma:literal>
                </emma:interpretation>
                <emma:interpretation id="interp33" emma:lang="en-AU" emma:confidence="0">
                  <emma:literal>y = 6.4</emma:literal>
                </emma:interpretation>
                <emma:interpretation id="interp34" emma:lang="en-AU" emma:confidence="0">
                  <emma:literal>y =6-4</emma:literal>
                </emma:interpretation>
              </emma:one-of>
            </emma:emma>
          </inkml:annotationXML>
          <inkml:trace contextRef="#ctx0" brushRef="#br0" timeOffset="20612.4452">4609 4173 864,'0'0'76,"0"0"-60,0 0-16,0 0 0,0 0 357,0 0 69,-10 5 14,-1-1 2,6 6-274,-1-1-56,-4 1-10,5 4-2,-1 10-60,-4-1-12,4 1-3,1 4 0,0 1-11,-1-1-2,6 10-1,0 0 0,0-5-11,6 0-11,-1-5 3,6 1 0,-6-1 8,6-4 0,-1-5 0,1-5 0,-1 0 0,6-4 0,-5-6 0,0 1 0,-1 0 0,1-5 0,5-5 0,-5 0 0,-1 1 0,1-6 0,-6 1 0,6-1 0,-11 1 9,5-1-9,-5 1 12,0 9-12,0-10 20,-5 6-2,-6-6-1,6 1 0,-6 4-6,-5 5-2,0 0 0,-5 5 0,5-1-31,0 1-6,-11 5-2,6-1 0,5 1-106,-5-1-22,10 0-4,1 1-608,-1-5-122</inkml:trace>
          <inkml:trace contextRef="#ctx0" brushRef="#br0" timeOffset="20808.5973">4806 4457 1976,'0'0'88,"0"0"17,0 0-84,6 0-21,4 0 0,1-5 0,0 0 168,-1 5 28,1-4 7,0 4 1,-1-10-96,6 5-18,-5 1-4,-1-1-1,6 0-49,-5 0-9,0 1-3,5-1 0,0 0-24,0 0 0,-6 5 0,6-4 0,-5-6-108,5 1-13,0 14-3,-6-10-716,1 0-144</inkml:trace>
          <inkml:trace contextRef="#ctx0" brushRef="#br0" timeOffset="21103.8491">5275 4107 2250,'-6'-5'100,"6"5"20,0-5-96,0 5-24,-5 0 0,5 0 0,0 0 124,0 0 21,0 0 4,0 0 1,0 0-70,0 0-13,0 0-3,0 0-1,5 19-30,-5 0-5,6 0-2,-1-5 0,0 5-14,-5 0-4,11-5 0,-6 5 0,-5-5 1,6 5 0,-1-9 0,-5-10 0,11 14-9,-11-14-11,10 14 3,6-4 0,-5-1 8,5 0 11,0-4-3,5 0 0,-5 0-8,-16-5 0,16 0 0,0 0 0,0 0 0,-5-5-12,5 0 2,-6 0 1,6-4-14,-5 0-2,5-6-1,-5 1 0,-1 0-166,1 0-32,-1 0-8</inkml:trace>
          <inkml:trace contextRef="#ctx0" brushRef="#br0" timeOffset="21293.1838">5557 4059 806,'0'0'72,"0"0"-58,0 0-14,0 0 0,0 0 390,-5 5 75,-1 4 15,1 6 4,0-6-287,-1 5-57,6 5-11,-5 0-2,5 0-59,0 5-11,0-1-2,-5 1-1,5 9-30,0-4-7,0-1-1,0 0 0,0 5-16,0 1-16,-6-6 4,6 5 0,0-4-133,0-1-27,-10 5-4</inkml:trace>
          <inkml:trace contextRef="#ctx0" brushRef="#br0" timeOffset="19877.18">3231 4419 921,'0'0'40,"0"0"10,0 0-40,0-10-10,0 1 0,0 4 0,0 5 244,0 0 46,0-5 10,0 5 1,0 0-137,0 0-28,0 0-6,0 0-1,0 0-49,0 0-11,0 0-1,0 0-1,0 0-37,-6 15-7,6 4-2,6 0 0,-6 9-21,5-4 8,-5-1-8,0 6 0,5-6 0,1 6 0,-1-10 0,0 0 0,6-1 0,5-3 0,-11-6-9,6 1 9,0-6-14,-1 1 2,1 0 0,5-10 0,-5 0 0,-6 1 1,6-6 0,-6 1 0,6-6-1,-6-3-1,5 3 0,-4-4 0,4 5 5,-4-9 8,-1 4-13,0 0 5,1-5 8,-1 10 0,-10-5 0,5 0-8,0 10 8,0-6 12,0 6-2,0 9-1,0 0-9,0 0-16,0 0 4,0 0 1,0 0 11,5 14-13,0 0 5,6 5 8,-6 0-9,1 5 9,4 4 0,1 1 0,0-1-12,-6 0 12,6 5-12,-6 1 12,6-6-8,-6 5 8,0-5 0,1 6 0,-6-1 0,0-5 0,0 5 0,0 0 0,-6 0 25,1 1-1,5-11 0,-5 6 0,-6-10-24,6 4 0,-6-13 0,0 9 0,6-5 56,-6-5 7,-5 5 1,6-9 0,-1 5-44,-5-10-8,0 0-1,0 0-1,0 0-10,6-5 10,-6 0-10,0-4 10,5-5-34,6-1-8,-6 1 0,0-5-1,1-4-63,-1-1-12,11 0-2,0 1-1030</inkml:trace>
          <inkml:trace contextRef="#ctx0" brushRef="#br0" timeOffset="20092.4376">3768 4589 2106,'0'0'46,"6"5"10,4-5 1,1 0 3,0-5-48,5 5-12,-6 0 0,6 0 0,0-5 79,-5 1 13,10-1 4,-5 0 0,0 1-71,0-6-13,0 5-4,0 1 0,0-1-94,-5-5-19,-1 6-4</inkml:trace>
          <inkml:trace contextRef="#ctx0" brushRef="#br0" timeOffset="20238.5468">3790 4778 2253,'0'0'49,"5"5"11,-5-5 1,0 0 3,5 10-51,1-6-13,4 1 0,-4 0 0,10-5 75,0 0 12,0 0 2,0 0 1,-6 0-54,6 0-12,0-5-1,5 0-1,1 1-49,4-1-9,-4-5-3,4 6-725,1-6-144</inkml:trace>
        </inkml:traceGroup>
      </inkml:traceGroup>
    </inkml:traceGroup>
    <inkml:traceGroup>
      <inkml:annotationXML>
        <emma:emma xmlns:emma="http://www.w3.org/2003/04/emma" version="1.0">
          <emma:interpretation id="{EBEF70A7-0E14-464D-A149-4C5FFD7C966D}" emma:medium="tactile" emma:mode="ink">
            <msink:context xmlns:msink="http://schemas.microsoft.com/ink/2010/main" type="paragraph" rotatedBoundingBox="16734,10768 18532,10320 18686,10939 16888,1138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DDACAC8-BF7A-4187-8EC7-E3ABFFE84B12}" emma:medium="tactile" emma:mode="ink">
              <msink:context xmlns:msink="http://schemas.microsoft.com/ink/2010/main" type="line" rotatedBoundingBox="16734,10768 18532,10320 18686,10939 16888,11387"/>
            </emma:interpretation>
          </emma:emma>
        </inkml:annotationXML>
        <inkml:traceGroup>
          <inkml:annotationXML>
            <emma:emma xmlns:emma="http://www.w3.org/2003/04/emma" version="1.0">
              <emma:interpretation id="{35D6C849-4570-4C67-A656-2E91FD63FCEE}" emma:medium="tactile" emma:mode="ink">
                <msink:context xmlns:msink="http://schemas.microsoft.com/ink/2010/main" type="inkWord" rotatedBoundingBox="16734,10768 18532,10320 18686,10939 16888,11387"/>
              </emma:interpretation>
              <emma:one-of disjunction-type="recognition" id="oneOf7">
                <emma:interpretation id="interp35" emma:lang="en-AU" emma:confidence="0">
                  <emma:literal>yet</emma:literal>
                </emma:interpretation>
                <emma:interpretation id="interp36" emma:lang="en-AU" emma:confidence="0">
                  <emma:literal>y =2</emma:literal>
                </emma:interpretation>
                <emma:interpretation id="interp37" emma:lang="en-AU" emma:confidence="0">
                  <emma:literal>y = 2</emma:literal>
                </emma:interpretation>
                <emma:interpretation id="interp38" emma:lang="en-AU" emma:confidence="0">
                  <emma:literal>y 22</emma:literal>
                </emma:interpretation>
                <emma:interpretation id="interp39" emma:lang="en-AU" emma:confidence="0">
                  <emma:literal>y = 3</emma:literal>
                </emma:interpretation>
              </emma:one-of>
            </emma:emma>
          </inkml:annotationXML>
          <inkml:trace contextRef="#ctx0" brushRef="#br0" timeOffset="21975.9893">3305 6042 979,'0'0'87,"0"0"-70,0 0 219,0 0 44,0 0 9,0 0 2,0 0-121,-5 4-24,0 1-5,-1 5-1,1-1-79,0 1-16,5 4-3,5 5-1,-5-5-31,5 10-10,1-1 0,-1-4 0,6 0 0,5 0 0,-6-5 0,1-4 0,5 4 0,0-9 0,0-1 0,5 1 0,-5-10 0,5 1-9,1-1 9,4-9 0,-10-1-8,0-3 8,6 3-8,-12 1 8,1-5 0,-6 5 0,0 5 0,1-6 0,-1-4 0,-5 10 0,0 0 0,0 9 0,0-10 0,0 10 0,-5-9 0,5 9 0,0 0 13,0 0 8,0 0 2,0 0 0,0 0-37,0 14-7,5-5-2,-5 5 0,5 1 23,-5 4 0,11 4 0,0 1 0,-1 0 0,1-1 0,-6 1 0,11 0 0,-10-6 0,4 1 0,-4 0 0,-1 5 0,0 0 0,1-1 0,-6-4 0,0 0 0,0 0 47,0 0 13,0-5 4,-6 5 0,1-5-52,0-4-12,-6 4 0,6-5 0,-6 1 0,0-1 0,-5 1 0,6-5 0,4 4 0,-4-4 0,-6-1 0,0-4 0,0 0 0,0 0 0,0-4 0,0-1 0,5 0 0,-5 1 0,6-6 0,4 1 0,1-1-169,0-4-37,5-5-7</inkml:trace>
          <inkml:trace contextRef="#ctx0" brushRef="#br0" timeOffset="22174.3262">4056 6028 1886,'0'0'84,"0"0"16,0 0-80,0 0-20,0 0 0,16 0 0,-6 0 151,1-5 25,0 5 6,5-5 1,-6 0-77,6 1-15,-5 4-3,5 0-1,0-5-49,0 0-10,0-4-1,0-1-1,0 1-26,0-1-19,0 10 3,0 0 1,-6 0-165,1-4-34,-6-1-6,-5 5-2</inkml:trace>
          <inkml:trace contextRef="#ctx0" brushRef="#br0" timeOffset="22330.2186">4136 6160 1209,'0'0'53,"0"0"12,0 0-52,0 0-13,0 0 0,16 5 0,-6-1 261,6-4 50,0 0 9,6 0 3,-6-4-195,-1-6-40,7 6-7,-6-1-1,5-5-62,0 6-18,6-11 8,-11 1-8,-11 0-168,11 0-37</inkml:trace>
          <inkml:trace contextRef="#ctx0" brushRef="#br0" timeOffset="22746.6056">4801 5677 2365,'0'0'52,"0"0"10,0 0 2,0 0 4,11 0-55,5 0-13,-16 0 0,10 5 0,6 0 92,-5 0 15,0-1 3,-1 6 1,1-1-45,0 1-9,-1 4-1,-5 0-1,1 0-27,4 1-6,-4 3-1,-6 6 0,0-5-12,0 0-9,0 9 12,0 1-12,-6-6 0,1 6 0,0-1-10,-1-4 10,-4-1-49,-1 1-3,1-5 0,-1 5 0,-5-10-2,5 5-1,6-10 0,-6 5 0,1-9 15,-1 0 2,6-5 1,5 0 0,-11 0 37,11 0 0,-5-5 0,5 5 0,-6-9 38,1-5 2,0-1 1,5 6 0,0 9 12,0-10 3,0 10 0,10-14 0,-10 14 6,6-9 2,4 4 0,-4-4 0,4 4 0,1 0 0,5 0 0,0 1 0,-5-1-46,5 5-9,0 0-1,-1 0-8,7-5 13,-6 5-4,0 0-1,0 0 0,0 0-8,0-5 0,0 10 0,0-10 0,0 5-23,-1-4-6,-4-1-2,5 0 0,-5 1-225,-1-1-46,17-9-9,-27 14-1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01.32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32EE71F-6858-4161-ACBD-7F5C2C87EB85}" emma:medium="tactile" emma:mode="ink">
          <msink:context xmlns:msink="http://schemas.microsoft.com/ink/2010/main" type="writingRegion" rotatedBoundingBox="24404,6260 24915,9361 23846,9537 23336,6436">
            <msink:destinationLink direction="with" ref="{B1ADE031-6EEC-4B26-9552-18121F338970}"/>
            <msink:destinationLink direction="with" ref="{987F5A97-BDF7-4E2F-84FE-3332AC2AF877}"/>
          </msink:context>
        </emma:interpretation>
      </emma:emma>
    </inkml:annotationXML>
    <inkml:traceGroup>
      <inkml:annotationXML>
        <emma:emma xmlns:emma="http://www.w3.org/2003/04/emma" version="1.0">
          <emma:interpretation id="{896AE2CC-1299-4E60-A12D-64B8E3747B9F}" emma:medium="tactile" emma:mode="ink">
            <msink:context xmlns:msink="http://schemas.microsoft.com/ink/2010/main" type="paragraph" rotatedBoundingBox="24404,6260 24915,9361 23846,9537 23336,64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BEB940-A299-4006-9F17-F49054CDD5F4}" emma:medium="tactile" emma:mode="ink">
              <msink:context xmlns:msink="http://schemas.microsoft.com/ink/2010/main" type="line" rotatedBoundingBox="24404,6260 24915,9361 23846,9537 23336,6436"/>
            </emma:interpretation>
          </emma:emma>
        </inkml:annotationXML>
        <inkml:traceGroup>
          <inkml:annotationXML>
            <emma:emma xmlns:emma="http://www.w3.org/2003/04/emma" version="1.0">
              <emma:interpretation id="{DBD2358F-20E8-4257-B415-E59F77963595}" emma:medium="tactile" emma:mode="ink">
                <msink:context xmlns:msink="http://schemas.microsoft.com/ink/2010/main" type="inkWord" rotatedBoundingBox="24603,7866 24715,8549 23711,8714 23599,8032"/>
              </emma:interpretation>
              <emma:one-of disjunction-type="recognition" id="oneOf0">
                <emma:interpretation id="interp0" emma:lang="en-AU" emma:confidence="0">
                  <emma:literal>Him</emma:literal>
                </emma:interpretation>
                <emma:interpretation id="interp1" emma:lang="en-AU" emma:confidence="0">
                  <emma:literal>In in m</emma:literal>
                </emma:interpretation>
                <emma:interpretation id="interp2" emma:lang="en-AU" emma:confidence="0">
                  <emma:literal>E' in m</emma:literal>
                </emma:interpretation>
                <emma:interpretation id="interp3" emma:lang="en-AU" emma:confidence="0">
                  <emma:literal>film</emma:literal>
                </emma:interpretation>
                <emma:interpretation id="interp4" emma:lang="en-AU" emma:confidence="0">
                  <emma:literal>I' in m</emma:literal>
                </emma:interpretation>
              </emma:one-of>
            </emma:emma>
          </inkml:annotationXML>
          <inkml:trace contextRef="#ctx0" brushRef="#br0">47 1683 633,'0'0'28,"0"0"6,0 0-34,-5 0 0,5 0 0,-5 0 0,5 0 341,0 0 62,-6-5 12,6 5 2,0 0-242,0 0-49,-5 0-10,5 0-1,0 0-52,0 0-11,0 0-1,0 0-1,0 0-26,0 0-6,0 0-1,0 0 0,0 0-7,21 0-2,1 5 0,-1-5 0,0 0-8,-10 0 0,-11 0-12,21 0 12,-5 0-58,-16 0-4,0 0-1,16 0-728,-5 0-145</inkml:trace>
          <inkml:trace contextRef="#ctx0" brushRef="#br0" timeOffset="1046.1517">798 1768 2113,'43'-9'93,"-33"4"20,-10 5-90,6-5-23,4 1 0,6-1 0,5 0 96,-5-4 14,-10 9 3,15-10 1,6 6-48,-11-1-10,-16 5-1,10-5-1,6 0-37,0 1-7,0-1-2,-16 5 0,0 0-28,0 0-7,11 0-1,-11 0-768,0 0-155</inkml:trace>
          <inkml:trace contextRef="#ctx0" brushRef="#br0" timeOffset="1424.8468">857 1768 2322,'0'0'51,"0"0"10,-11 0 3,11 0 1,11 0-52,-11 0-13,-11 0 0,11 0 0,0 0 65,0 0 11,0 0 1,0 15 1,-11-6-27,11 5-6,11-4-1,-16 9 0,-6-5-28,6 0-7,15-5-1,-10 6 0,-5-6-8,5 1 8,-5 4-8,10-5 8,0 1-8,-5-10 0,-5 14 0,10-5 0,17-4 0,-12 5 0,-10-10-9,0 0 9,11 9 0,-1 0 0,1 6 0,0-6 0,-11-9 0,5 10 0,11-1 0,-5 1 0,-11-1 0,5 0 0,11 1 0,0-5 0,-16-5 0,16 9 0,-16-9 0,16 10 0,0-6 0,-6 1 0,-10-5 0,0 0 0,11 9 0,0 6 0,-11-15 0,-6 9 0,1 1 0,0-6 0,-1 6 0,-4-5 9,-11 4-9,10-4 10,11-5-10,-11 4 10,-15 6-10,4-5 0,6-1 9,6 1-9,-6 0-25,5 0-10,-5-1-1,0 6-1,16-10-194,-16 9-38</inkml:trace>
          <inkml:trace contextRef="#ctx0" brushRef="#br0" timeOffset="681.6979">383 2062 1324,'0'0'118,"0"0"-94,0 0-24,0 0 0,0 0 206,0 0 37,0 0 7,0 0 2,0 0-120,16 0-24,0 0-5,-6-5-1,-10 5-46,16-5-8,0 5-3,6-4 0,-12-6-24,6 5-5,0 5 0,5-4-1,-5 4-15,0-5 0,0-5-9,6 6 9,-1 4-149,0-5-24</inkml:trace>
          <inkml:trace contextRef="#ctx0" brushRef="#br0" timeOffset="-8477.5471">0 93 1249,'0'0'55,"0"0"12,0 0-54,0 0-13,0 0 0,0 0 0,0 0 117,0 0 21,0 0 4,5-9 1,6 0-34,-11 9-6,5-10-2,-5 10 0,0 0-26,0 0-6,0 0-1,0 0 0,0-9-10,0 9-2,0 0-1,0 0 0,0 0-34,0 0-6,0 0-2,10 9 0,1 15-13,0-1 0,-6 6 0,6 9 0,-1-5 0,-4 9 0,-1 6 0,-5-1 0,5 5 0,1-5 0,-12-4 0,6 4 0,0 1 0,0-6 0,0-9 0,0 5 0,-5-14-15,0 4 4,10-9 1,-5 0 0,0-5-4,0-14-1,0 0 0,0 0 0,0 0 3,0 0 0,5-14 0,1 0 0,-1-5 12,0-5 0,-5 1 0,6-11 10,-1 1-10,-5 0 0,5 0 0,-5-5 0,0 0 0,6 1 0,-6-6 0,5 5 0,0 0 12,1-4 0,4-1 0,-4 5 0,4 0 0,1 10 1,-1 0 0,1-1 0,0 6 0,5-1 0,-11 5 0,11 5 0,-5 4 4,-6 1 1,-5 9 0,0 0 0,16 0-2,-16 0-1,5 9 0,6 5 0,0 1-6,-6 4-1,6 4 0,-6 6 0,-5 4-8,5 5 8,-5-1-8,6 11 8,-1-1-8,-5 0 0,5 1 0,-5-1 0,0-4 0,0-1 8,0 1-8,0-5 0,0-5 0,0-10-17,0 1 2,0 0 1,0-5-61,0-5-12,0-5-2,0-9-671,0 0-133</inkml:trace>
          <inkml:trace contextRef="#ctx0" brushRef="#br0">585 259 1695,'0'0'75,"0"0"16,0 0-73,0 0-18,0 0 0,0 0 0,11 14 112,-6-4 20,-5-10 3,5 19 1,1 4-60,4 1-11,-4 0-2,-1 9-1,-10-5-35,5 5-7,10 0-2,-4 0 0,-6 1-18,0-1 0,0-5 8,5 1-8,0-6-9,1-4-6,-6-5-1,5 0 0,0-4-40,-5-10-8,0 0-1,0 0-1,0 0-16,-5-10-3,5-4-1,-11-5 0,6 0 51,-6-4 11,17-6 1,-6 1 1,-6-5 22,1 0 0,10-5 0,-5-5 0,6 5 54,-1 1 6,0-6 0,6 5 1,10 5-24,-10-5-5,-1 5 0,6 5-1,6-1 19,-1 10 4,-5-4 1,-5 9 0,-6-1 8,11 6 1,0-1 1,-16 10 0,0 0-12,0 0-2,21 5-1,-15 9 0,-6-4-34,0 9-6,0-5-2,0 10 0,-6-1-8,1 6 0,-6-1-10,11-4 10,11 9-57,-16 0-6,-17 0-1,6-5 0,16-9-22,-5 0-5,-6 0-1</inkml:trace>
          <inkml:trace contextRef="#ctx0" brushRef="#br0" timeOffset="-8189.2466">79 439 1324,'0'0'59,"0"0"12,0 0-57,0 0-14,16 0 0,0 9 0,0-4 157,0 5 29,0-10 6,0 4 0,0 1-76,5 0-16,-10-1-4,10 1 0,-5 0-44,0 0-10,0-1-2,0 1 0,-5 0-54,10-5-11,-5 9-3,-5-4-698,-1 0-140</inkml:trace>
          <inkml:trace contextRef="#ctx0" brushRef="#br0" timeOffset="-7714.8717">872 458 2634,'11'5'40,"-11"-5"0,0 14-20,0 0-3,11 0-1,-11 5 0,-11 5-4,0 4-2,11-4 0,-5 4 0,-5-4-10,-6-1 10,0 1-10,5 0 10,0-1-2,-5-4 0,-10 0 0,4 0 0,6-9-16,0 4-4,-10-5-1,5-4 0,-1 4-55,1-9-10,0-4-2,-1-1-971</inkml:trace>
          <inkml:trace contextRef="#ctx0" brushRef="#br0" timeOffset="1860.1326">601 2724 1555,'0'0'138,"0"0"-110,0 0-28,0 0 0,0 0 139,0 0 22,0 0 5,16-5 1,-11 1-49,6-6-10,0 10-1,10-5-1,0-4-37,0 9-7,-10-5-2,10 5 0,1 0-20,-1 0-5,-5-4-1,0 4 0,-16 0-18,0 0-3,16 4-1,-16-4 0,-11 0-4,11 0 0,16 0-8,-16 0 12,-10 10-12,4 4 0,6 0 0,0 0-10,0-14-17,0 14-3,-10 5-1,4-4 0,12 4-25,-12-10-6,-4 0-1,-1 6 0,11-15 7,-5 9 0,-1-4 1,-4 0 0,-6-1-1,10 1-1,6-5 0,0 0 0,-10 5 43,10-5 14,10 9 0,1-4-10,-11-5 10,0 0 0,0 0 0,21 5 8,11-1 32,-16-4 8,-16 0 0,0 0 1,27 5 3,-6-5 1,-21 0 0,0 0 0,11 5 2,-1-5 0,1 5 0,-11-5 0,-5 4-19,5-4-4,5 15-1,0-6 0,-21 0 0,6 6 0,-1-1 0,1 5 0,4-5-31,-4 0 0,-12 5 0,6-5 0,-5-4 0,5 4 0,-5-5 0,-1 1 0,6-1-17,1-4-7,-7 0 0,1 0-1,5-5-135,0 0-26,16 0-6</inkml:trace>
        </inkml:traceGroup>
      </inkml:traceGroup>
    </inkml:traceGroup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08.77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6F0EB64-7B9B-44D6-93B1-B7770C02B46B}" emma:medium="tactile" emma:mode="ink">
          <msink:context xmlns:msink="http://schemas.microsoft.com/ink/2010/main" type="writingRegion" rotatedBoundingBox="22909,11068 27769,6897 29302,8684 24443,12855">
            <msink:destinationLink direction="with" ref="{3E3AA216-7380-425B-B57B-98423B7198B5}"/>
          </msink:context>
        </emma:interpretation>
      </emma:emma>
    </inkml:annotationXML>
    <inkml:traceGroup>
      <inkml:annotationXML>
        <emma:emma xmlns:emma="http://www.w3.org/2003/04/emma" version="1.0">
          <emma:interpretation id="{7B29EB40-B547-42AE-B510-1F036CF6DAA0}" emma:medium="tactile" emma:mode="ink">
            <msink:context xmlns:msink="http://schemas.microsoft.com/ink/2010/main" type="paragraph" rotatedBoundingBox="25618,8380 28148,7118 28759,8344 26229,96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42ED9CD-CB33-49D0-8691-C3126CBFF236}" emma:medium="tactile" emma:mode="ink">
              <msink:context xmlns:msink="http://schemas.microsoft.com/ink/2010/main" type="line" rotatedBoundingBox="25618,8380 28148,7118 28759,8344 26229,9605"/>
            </emma:interpretation>
          </emma:emma>
        </inkml:annotationXML>
        <inkml:traceGroup>
          <inkml:annotationXML>
            <emma:emma xmlns:emma="http://www.w3.org/2003/04/emma" version="1.0">
              <emma:interpretation id="{85637D04-472A-4D72-961E-1E34A144454F}" emma:medium="tactile" emma:mode="ink">
                <msink:context xmlns:msink="http://schemas.microsoft.com/ink/2010/main" type="inkWord" rotatedBoundingBox="25618,8380 28148,7118 28759,8344 26229,9605"/>
              </emma:interpretation>
              <emma:one-of disjunction-type="recognition" id="oneOf0">
                <emma:interpretation id="interp0" emma:lang="en-AU" emma:confidence="0">
                  <emma:literal>Fix</emma:literal>
                </emma:interpretation>
                <emma:interpretation id="interp1" emma:lang="en-AU" emma:confidence="0">
                  <emma:literal>fix</emma:literal>
                </emma:interpretation>
                <emma:interpretation id="interp2" emma:lang="en-AU" emma:confidence="0">
                  <emma:literal>tits</emma:literal>
                </emma:interpretation>
                <emma:interpretation id="interp3" emma:lang="en-AU" emma:confidence="0">
                  <emma:literal>tx</emma:literal>
                </emma:interpretation>
                <emma:interpretation id="interp4" emma:lang="en-AU" emma:confidence="0">
                  <emma:literal>"fix</emma:literal>
                </emma:interpretation>
              </emma:one-of>
            </emma:emma>
          </inkml:annotationXML>
          <inkml:trace contextRef="#ctx0" brushRef="#br0">745-842 2131,'0'0'94,"0"0"20,0-5-91,5-4-23,6-1 0,-6 1 0,1 4 79,9-4 11,-4 4 2,10 5 1,-5-10-42,6 10-9,-1-4-2,0-1 0,6 0-8,-6 5-3,0 0 0,-5 0 0,0-5-49,0 10-11,0-5-1,-5 5-1,5 0-100,-16-5-20,0 0-4,0 14-839</inkml:trace>
          <inkml:trace contextRef="#ctx0" brushRef="#br0" timeOffset="627.0803">1421-923 1900,'0'0'84,"0"0"18,0 0-82,0 0-20,0 0 0,0 0 0,0 0 138,0 0 23,0 0 5,0 0 1,0 0-67,0 0-12,0 0-4,0 0 0,0 0-46,0 15-10,-5-1-1,5 5-1,-6 0-10,6 0-1,0 0-1,0 4 0,0-4-26,0 5-4,0-1-2,0 1 0,0 0-122,0-1-25,6-8-5</inkml:trace>
          <inkml:trace contextRef="#ctx0" brushRef="#br0" timeOffset="871.6208">1597-823 1324,'0'0'118,"0"0"-94,0 0-24,0 0 0,10-5 153,1 0 27,-1 1 4,1-1 2,5 0-49,0-4-9,5 4-3,1 0 0,-6 5-51,5-4-10,-5 4-3,0 0 0,0-5-29,5 0-5,-5 5-2,5 0 0,-5-5-25,0 5 0,0 0 0,-5 0 0,0 0-111,5 0-27,-16 0-6,0 0-935</inkml:trace>
          <inkml:trace contextRef="#ctx0" brushRef="#br0" timeOffset="1101.6428">1825-1050 1692,'-5'0'75,"0"0"15,5 0-72,-6 0-18,1 0 0,5 0 0,0 0 133,0 4 23,-5 6 5,5-10 1,5 9-67,-5 6-14,0-1-2,0 0-1,0 0-20,5 5-4,-10 5-1,5-1 0,5 1-39,1 0-14,-6-1 9,5 1-9,0-5 0,1 0 0,-1 0 0,0 0 0,-5-5-148,0 0-29,16-4-6</inkml:trace>
          <inkml:trace contextRef="#ctx0" brushRef="#br0" timeOffset="1322.8128">2108-1055 1036,'0'0'92,"0"0"-73,0 0-19,0 0 0,0 0 224,16-5 40,-16 5 9,15 0 2,1 0-148,-5 0-30,5 0-5,0 5-2,0 0-26,0-1-6,0-4-1,-5 10 0,-1-5-13,6-1-2,-10 1-1,4 5 0,-5-6-10,6 6-3,0-1 0,-1 1 0,-4-1-12,-1 1-2,0-1-1,1 1 0,-6-10 11,0 14 3,-6 0 0,1 0 0,0 0-27,-1 1-9,-10-1 0,6 0 0,-6 0 9,0 0 0,0-4 0,5 4 0,-5-5-32,0-4-2,0 5 0,6-6 0,-1 1-46,6-10-10,-6 1-2,11 4-679,0 0-136</inkml:trace>
          <inkml:trace contextRef="#ctx0" brushRef="#br0" timeOffset="1539.5687">2560-1116 2073,'0'0'92,"0"0"19,0 0-89,0 0-22,-11 4 0,1-4 0,-1 0 121,-5 10 20,5-6 4,1 6 1,-6-1-73,0 6-14,0 3-3,0 1-1,0 0-31,0 0-5,5 0-2,6 5 0,0-5-17,5 0 0,0-5 0,5 5 0,0-5 0,6 0 0,0 0 0,5-4 0,0-5-9,5-1 9,0 6-8,0-10 8,1 0-13,-1-5 2,0 0 1,1 5 0,-1-4-106,-10-1-22,-1-5-4</inkml:trace>
          <inkml:trace contextRef="#ctx0" brushRef="#br0" timeOffset="-275.5402">0 85 748,'0'0'67,"0"0"-54,0 0-13,10 5 0,6-5 252,-16 0 47,11-5 9,-11 5 3,0 0-157,11-4-31,15-6-7,-4 5 0,-17 1-67,11-6-13,0 5-2,5 1-1,11-1-25,-11-5-8,1 6 0,4-1 0,6-4-136,-5-1-35</inkml:trace>
          <inkml:trace contextRef="#ctx0" brushRef="#br0" timeOffset="-544.6415">-69-113 2019,'0'0'89,"0"0"19,0 0-86,0 0-22,0 0 0,0 0 0,0 0 73,0 0 11,10-5 1,1 0 1,5 0-20,0 1-4,0-1-1,-6 0 0,6 0-35,0 5-7,6-4-2,-6 4 0,-16 0-17,16-5 0,-1 5 0,7 0-9,-6 9-96,0-4-19,-11 0-4</inkml:trace>
          <inkml:trace contextRef="#ctx0" brushRef="#br0" timeOffset="233.7079">809-752 288,'0'0'12,"0"0"4,-11 0-16,0 0 0,6-5 0,5 5 0,-10-5 354,10 5 68,0 0 14,0 0 2,-11 0-237,6-4-47,5 4-10,0 0-1,0 0-67,0 0-14,0 0-2,-6 14-1,6-14-24,0 14-5,0 5-1,0 0 0,0 5-9,6-1-1,-12 10-1,6 0 0,0 1-8,0 3-2,0 6 0,0 4 0,-5 1-8,5-1 8,0 0-8,0 1 8,-5 4-8,5-5 0,0 5 0,0 5-11,0-1-5,0-3 0,0-1-1,5 9 0,-5-14-11,0 5-3,5-9 0,-5 0 0,6-10 18,-1 0 3,-5-5 1,5 1 0,-5-10 21,0-1 5,6-3 1,-1-6 0,0 5-18,0-4-14,1-1 2,-6-9 1,0 0 11,10 5 16,6-5-4,0 0-1,0 0-11,0-5 0,11-4 0,-6-1-783,1-4-158</inkml:trace>
        </inkml:traceGroup>
      </inkml:traceGroup>
    </inkml:traceGroup>
    <inkml:traceGroup>
      <inkml:annotationXML>
        <emma:emma xmlns:emma="http://www.w3.org/2003/04/emma" version="1.0">
          <emma:interpretation id="{802EB846-BC31-4873-A045-9CD21D2E68F7}" emma:medium="tactile" emma:mode="ink">
            <msink:context xmlns:msink="http://schemas.microsoft.com/ink/2010/main" type="paragraph" rotatedBoundingBox="23167,11369 27192,7914 28467,9400 24443,1285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D81713A-8535-466B-9C9C-8CE1DFF3B52D}" emma:medium="tactile" emma:mode="ink">
              <msink:context xmlns:msink="http://schemas.microsoft.com/ink/2010/main" type="inkBullet" rotatedBoundingBox="23167,11369 23484,11097 23845,11517 23528,11789"/>
            </emma:interpretation>
            <emma:one-of disjunction-type="recognition" id="oneOf1">
              <emma:interpretation id="interp5" emma:lang="en-AU" emma:confidence="0">
                <emma:literal>:</emma:literal>
              </emma:interpretation>
              <emma:interpretation id="interp6" emma:lang="en-AU" emma:confidence="0">
                <emma:literal>;</emma:literal>
              </emma:interpretation>
              <emma:interpretation id="interp7" emma:lang="en-AU" emma:confidence="0">
                <emma:literal>!</emma:literal>
              </emma:interpretation>
              <emma:interpretation id="interp8" emma:lang="en-AU" emma:confidence="0">
                <emma:literal>/</emma:literal>
              </emma:interpretation>
              <emma:interpretation id="interp9" emma:lang="en-AU" emma:confidence="0">
                <emma:literal>\</emma:literal>
              </emma:interpretation>
            </emma:one-of>
          </emma:emma>
        </inkml:annotationXML>
        <inkml:trace contextRef="#ctx0" brushRef="#br0" timeOffset="3328.9077">-2534 2782 1152,'0'0'102,"0"0"-82,0 0-20,0 0 0,0 0 175,0 0 30,0 0 7,0 0 0,0 0-122,11-5-25,-1-4-5,6 4 0,0 0-214,0 5-42,22-14-9,-12 5-2</inkml:trace>
        <inkml:trace contextRef="#ctx0" brushRef="#br0" timeOffset="3115.0231">-2385 2352 2016,'-5'19'179,"-1"-5"-143,6-14-36,0 0 0,0 0 89,0 0 11,0 0 3,0 0 0,0 0-63,0 0-13,0 0-3,0 0 0,0 0-119,0 0-24</inkml:trace>
        <inkml:trace contextRef="#ctx0" brushRef="#br0" timeOffset="3551.9508">-2034 2730 1440,'0'0'128,"0"0"-103,0 0-25,0 0 0,0 0 162,0 0 27,11 10 6,-11-10 1,11 9-99,-11-9-19,0 0-4,5 9-754,-5-9-150</inkml:trace>
      </inkml:traceGroup>
      <inkml:traceGroup>
        <inkml:annotationXML>
          <emma:emma xmlns:emma="http://www.w3.org/2003/04/emma" version="1.0">
            <emma:interpretation id="{19DD7CAD-18EA-4D75-AD00-A62A13D057A6}" emma:medium="tactile" emma:mode="ink">
              <msink:context xmlns:msink="http://schemas.microsoft.com/ink/2010/main" type="line" rotatedBoundingBox="24485,11493 27812,8637 28467,9400 25140,12256"/>
            </emma:interpretation>
          </emma:emma>
        </inkml:annotationXML>
        <inkml:traceGroup>
          <inkml:annotationXML>
            <emma:emma xmlns:emma="http://www.w3.org/2003/04/emma" version="1.0">
              <emma:interpretation id="{5AD63508-A145-4690-B732-E2D8F9CA72A5}" emma:medium="tactile" emma:mode="ink">
                <msink:context xmlns:msink="http://schemas.microsoft.com/ink/2010/main" type="inkWord" rotatedBoundingBox="24521,11534 25618,10593 26237,11315 25140,12256"/>
              </emma:interpretation>
              <emma:one-of disjunction-type="recognition" id="oneOf2">
                <emma:interpretation id="interp10" emma:lang="en-AU" emma:confidence="0">
                  <emma:literal>This</emma:literal>
                </emma:interpretation>
                <emma:interpretation id="interp11" emma:lang="en-AU" emma:confidence="0">
                  <emma:literal>Tizz</emma:literal>
                </emma:interpretation>
                <emma:interpretation id="interp12" emma:lang="en-AU" emma:confidence="0">
                  <emma:literal>Tons</emma:literal>
                </emma:interpretation>
                <emma:interpretation id="interp13" emma:lang="en-AU" emma:confidence="0">
                  <emma:literal>Tins</emma:literal>
                </emma:interpretation>
                <emma:interpretation id="interp14" emma:lang="en-AU" emma:confidence="0">
                  <emma:literal>Ying</emma:literal>
                </emma:interpretation>
              </emma:one-of>
            </emma:emma>
          </inkml:annotationXML>
          <inkml:trace contextRef="#ctx0" brushRef="#br0" timeOffset="4384.648">-1081 2579 1267,'-5'-14'112,"5"14"-89,0 0-23,0 0 0,0 0 222,0 0 40,0 0 8,0 0 2,0 14-171,-5 0-33,5 5-8,5 0 0,0 0-48,1 0-12,-1 9 0,5-4 0,6-1 0,-5 1 0,0 0 0,5-1 0,5-9 0,-5-4 0,0 4-9,-5-9 9,5-10-12,-6 5 2,6 0 0,-5-14 0,-1 4-3,1-13-1,5 4 0,-5 0 0,-1-5-26,-4 1-6,-1-1-1,0 0 0,-5 1 47,6-1 0,-6 0 10,0 5-2,0-4-8,-6 4-11,-4 5 3,4-5 0,1 9 8,5 1 0,-5-1 0,5 10 0,-6-4 0,6 4 0,0 0 0,0 0 0,-5 14 0,5 5 11,5 4-3,1 6 0,4 4-8,1-5 0,5 5 0,0 1 0,-5 3 0,5-4 0,-6 1 0,6 3 0,0-3-12,0-6 12,-11 5-10,6-5 10,-6 1 0,1-1 0,-1 1 0,-5-6 0,-16 1 46,16-5 15,5 0 3,-5 0 1,-10 0-24,-1-5-5,0 0 0,1 0-1,-1-4-6,-5-6-1,-5 6 0,5-10 0,0 5-4,-5-1-2,-6-4 0,6 0 0,-1 0-22,7-9 0,-7-1-12,6 1 4,-5-5-36,10 0-6,1-5-2,-1 0 0,0 0-117,11-5-24,0 1-5</inkml:trace>
          <inkml:trace contextRef="#ctx0" brushRef="#br0" timeOffset="4871.4773">-644 2697 1728,'0'0'76,"10"0"16,1-5-73,-11 5-19,0 0 0,0 0 0,21-4 136,1 4 23,-7 0 5,1-5 0,6 0-81,-1 0-17,0 1-3,-5-6-1,0 1-42,6-1-9,-1 5-2,0 1 0,-10-10-149,5 4-31,0-4-5</inkml:trace>
          <inkml:trace contextRef="#ctx0" brushRef="#br0" timeOffset="4625.9369">-586 2503 1209,'0'0'108,"0"0"-87,0 0-21,0 0 0,0 0 177,11-5 31,-11 5 7,16-4 1,0-1-76,0 5-16,0-5-2,0 0-1,0 1-69,5-1-15,-5 0-2,0 0-1,0 1-34,0 4 0,-6-5-12,-10 5 3,0 0-152,11 0-31,0 5-5</inkml:trace>
          <inkml:trace contextRef="#ctx0" brushRef="#br0" timeOffset="5262.8304">-139 2281 1875,'0'0'83,"0"0"17,16 0-80,0 0-20,-5-5 0,0 0 0,5 0 136,-1 1 22,7-1 5,-6 0 1,-11 1-51,11-1-9,5 0-3,-5 5 0,-16 0-41,11-5-9,5 5-2,0 0 0,0 0-35,-6 0-14,-10 0 11,6 10-11,-1-1 0,0 5-8,-5 1-1,-5-1 0,-11 5-56,0 0-11,0 0-3,-5 0 0,0-5-61,5 5-13,5 0-3,0-5 0,-5-5 9,11 1 2,0 4 0,5-14 0,0 0 35,0 0 7,-6 9 2,6-9 0,11 5 89,-11-5 12,0 0 16,11 5-4,5 4 50,0-4 10,-16-5 3,16 5 0,10-1 19,-4 1 4,-1 0 1,-11 0 0,-10-5-2,11 4 0,5 6 0,-5-1 0,-11-9-33,5 15-8,11 3 0,-5-3-1,-11-1-18,-6 0-3,1 5-1,0 0 0,5-5-13,-6 5-4,-4 0 0,-1 0 0,11 4 39,-11-4 7,-10-4 2,0 4 0,0-1-52,-6-3-12,0 4 0,1-5 0,-1-5-45,1 5-12,-1 1-3,0-6-757,-5-4-152</inkml:trace>
        </inkml:traceGroup>
        <inkml:traceGroup>
          <inkml:annotationXML>
            <emma:emma xmlns:emma="http://www.w3.org/2003/04/emma" version="1.0">
              <emma:interpretation id="{869E13A7-12FD-464D-AB46-1232F6687819}" emma:medium="tactile" emma:mode="ink">
                <msink:context xmlns:msink="http://schemas.microsoft.com/ink/2010/main" type="inkWord" rotatedBoundingBox="27355,9029 27812,8637 28189,9076 27732,9468"/>
              </emma:interpretation>
              <emma:one-of disjunction-type="recognition" id="oneOf3">
                <emma:interpretation id="interp15" emma:lang="en-AU" emma:confidence="0">
                  <emma:literal>J</emma:literal>
                </emma:interpretation>
                <emma:interpretation id="interp16" emma:lang="en-AU" emma:confidence="0">
                  <emma:literal>y</emma:literal>
                </emma:interpretation>
                <emma:interpretation id="interp17" emma:lang="en-AU" emma:confidence="0">
                  <emma:literal>D</emma:literal>
                </emma:interpretation>
                <emma:interpretation id="interp18" emma:lang="en-AU" emma:confidence="0">
                  <emma:literal>g</emma:literal>
                </emma:interpretation>
                <emma:interpretation id="interp19" emma:lang="en-AU" emma:confidence="0">
                  <emma:literal>,</emma:literal>
                </emma:interpretation>
              </emma:one-of>
            </emma:emma>
          </inkml:annotationXML>
          <inkml:trace contextRef="#ctx0" brushRef="#br0" timeOffset="2047.5716">1746 62 1324,'16'19'59,"-11"-15"12,-5 6-57,0-6-14,5 6 0,-5-1 0,-5 1 229,5-1 43,0 6 9,11-1 2,-11 0-193,0 5-38,5-5-8,11 0-2,0-14-30,-6 5-12,6-5 8,0-5-8,6 5 10,-1-5-10,0-4 12,1 0-12,-7-1 12,1-4-4,0-5 0,0 5-8,-5-5 12,5 0-12,-11 5 12,6-5-12,-6 5 10,-5-5-10,6 4 8,-1 1-8,-5 5 12,0 9-2,-5-14-1,5 14 0,0 0 0,0 0 0,0 0 0,0 0 0,0 0-9,0 0 0,0 0 0,5 9 0,-5 1-8,11 4 8,-6 0-10,0 5 10,1 0 0,-1 4-9,0 1 9,6-5 0,-11 5 0,5-1 0,1-4 0,-1 5 0,0 0 0,-5-1 0,5-4 0,-5 10 0,0-1 14,0 0 2,-10 1 0,5-6 0,-1 1 8,-4 0 3,-1-1 0,0-4 0,-5 0 7,0-5 2,0 1 0,0-1 0,-5-5 14,0-4 3,-1 0 1,-4-1 0,5-4-69,-6 5-13,0-5-4,6-5 0,0 1-119,5-6-24,-5 1-5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11.57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E3AA216-7380-425B-B57B-98423B7198B5}" emma:medium="tactile" emma:mode="ink">
          <msink:context xmlns:msink="http://schemas.microsoft.com/ink/2010/main" type="inkDrawing" rotatedBoundingBox="28906,9537 28918,7393 29317,7395 29305,9539" semanticType="verticalRange" shapeName="Other">
            <msink:sourceLink direction="with" ref="{66F0EB64-7B9B-44D6-93B1-B7770C02B46B}"/>
          </msink:context>
        </emma:interpretation>
      </emma:emma>
    </inkml:annotationXML>
    <inkml:trace contextRef="#ctx0" brushRef="#br0">48-4 1382,'0'0'123,"0"0"-99,0 0-24,0 0 0,0 0 192,0 0 34,0 0 6,0 0 2,11 0-93,-11 0-18,0 0-4,10 0-1,6 4-44,-5 1-9,-1 0-1,1 0-1,5-1-27,-5 1-4,-1 5-2,6-1 0,-5-4-12,0 4-2,5 5-1,-6-4 0,1 4-5,5 0-1,0 10 0,-6-5 0,6 5-9,-5 4 0,0-4 0,-1 9 0,-4-5 0,-1 5 0,6 0 0,-1 5 0,-10 0 0,6 0 0,-1 4 0,6 1 0,-11 0-8,0 4-1,5 5 0,0 0 0,1-5-4,-6 1-1,-6 8 0,6 1 0,11-5 4,-6-4 1,1 4 0,-6-5 0,0 0 9,-6 1 0,6-6 0,-5 5 0,0 1 0,-1-1 0,1-4 0,0 4 0,-1-4 0,1-1 0,0 1 0,-1-1 0,-10-4 0,6-5 9,-1 5-9,0-5 10,6 0 4,-6-4 1,1-1 0,4-4 0,-4-1 1,-1-4 1,6 0 0,-6-4 0,1 3 4,-1-3 1,-5-6 0,0 5 0,5-4-9,-5-1-1,0-4-1,6 4 0,-6 1-11,0-5-12,0-1 2,-5 1 1,5-5-124,-6 0-25,1 0-5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6:15.23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BE57FD-D652-4614-AA58-CE7E45C6D87B}" emma:medium="tactile" emma:mode="ink">
          <msink:context xmlns:msink="http://schemas.microsoft.com/ink/2010/main" type="writingRegion" rotatedBoundingBox="22985,12560 27878,12435 27978,16361 23085,16486"/>
        </emma:interpretation>
      </emma:emma>
    </inkml:annotationXML>
    <inkml:traceGroup>
      <inkml:annotationXML>
        <emma:emma xmlns:emma="http://www.w3.org/2003/04/emma" version="1.0">
          <emma:interpretation id="{9DC4DF53-E40D-4FB3-AEF0-ACDE75FFE539}" emma:medium="tactile" emma:mode="ink">
            <msink:context xmlns:msink="http://schemas.microsoft.com/ink/2010/main" type="paragraph" rotatedBoundingBox="24341,12815 27674,12407 27910,14335 24576,147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C81EAAA-92CC-4F2A-A986-6C4F3D74C461}" emma:medium="tactile" emma:mode="ink">
              <msink:context xmlns:msink="http://schemas.microsoft.com/ink/2010/main" type="inkBullet" rotatedBoundingBox="24374,13084 24682,13047 24685,13070 24377,13108"/>
            </emma:interpretation>
            <emma:one-of disjunction-type="recognition" id="oneOf0">
              <emma:interpretation id="interp0" emma:lang="en-AU" emma:confidence="0">
                <emma:literal>-</emma:literal>
              </emma:interpretation>
            </emma:one-of>
          </emma:emma>
        </inkml:annotationXML>
        <inkml:trace contextRef="#ctx0" brushRef="#br0">0 28 1861,'0'0'82,"0"0"18,0 0-80,0 0-20,0 0 0,11-5 0,-6 5 76,1-5 12,-6 5 3,5-4 0,11 4-22,-11-5-4,6 5-1,-1-5 0,6 5 0,0 0 0,0 0 0,0 0 0,0 0-33,0 0-7,6 0-2,-1 0 0,-5 0-22,-6 0 0,12 0 0,-6-5-8,5 5-203,-5 0-40</inkml:trace>
      </inkml:traceGroup>
      <inkml:traceGroup>
        <inkml:annotationXML>
          <emma:emma xmlns:emma="http://www.w3.org/2003/04/emma" version="1.0">
            <emma:interpretation id="{F1EAA110-B452-4FE8-9E27-BE1592C6BE6B}" emma:medium="tactile" emma:mode="ink">
              <msink:context xmlns:msink="http://schemas.microsoft.com/ink/2010/main" type="line" rotatedBoundingBox="24844,12753 27674,12407 27751,13038 24921,13384"/>
            </emma:interpretation>
          </emma:emma>
        </inkml:annotationXML>
        <inkml:traceGroup>
          <inkml:annotationXML>
            <emma:emma xmlns:emma="http://www.w3.org/2003/04/emma" version="1.0">
              <emma:interpretation id="{2CA61E26-EBC5-445A-B63F-A854A639667D}" emma:medium="tactile" emma:mode="ink">
                <msink:context xmlns:msink="http://schemas.microsoft.com/ink/2010/main" type="inkWord" rotatedBoundingBox="24844,12753 25600,12661 25676,13283 24920,13375"/>
              </emma:interpretation>
              <emma:one-of disjunction-type="recognition" id="oneOf1">
                <emma:interpretation id="interp1" emma:lang="en-AU" emma:confidence="0">
                  <emma:literal>x</emma:literal>
                </emma:interpretation>
                <emma:interpretation id="interp2" emma:lang="en-AU" emma:confidence="0">
                  <emma:literal>6</emma:literal>
                </emma:interpretation>
                <emma:interpretation id="interp3" emma:lang="en-AU" emma:confidence="0">
                  <emma:literal>X</emma:literal>
                </emma:interpretation>
                <emma:interpretation id="interp4" emma:lang="en-AU" emma:confidence="0">
                  <emma:literal>¥</emma:literal>
                </emma:interpretation>
                <emma:interpretation id="interp5" emma:lang="en-AU" emma:confidence="0">
                  <emma:literal>€</emma:literal>
                </emma:interpretation>
              </emma:one-of>
            </emma:emma>
          </inkml:annotationXML>
          <inkml:trace contextRef="#ctx0" brushRef="#br0" timeOffset="551.885">623-318 864,'-11'0'76,"11"0"-60,0 0-16,0 0 0,-10 5 226,4 0 42,6-5 9,0 0 2,0 0-129,0 9-26,-5 6-4,10-6-2,6 5-43,-11 0-9,0 1-2,5-1 0,6 5-20,0-5-4,-6 5 0,0 4-1,6 1-39,0 0 0,-6 4 0,6 1 0,-6-6 0,0 6 0,11-6 0,-5 1 0,-11 0 21,5-6 10,1-3 1,4 8 1,-5-8-22,1-1-11,-12 0 10,12 0-10,-1-4 27,-5-10-1,-16 14 0,6 0 0,4-5-38,-4 1-7,-6-1-1,0 1-1,0-1-18,0-4-3,0 0-1,0-5 0,-11-5 17,11-4 3,6-1 1,-1 1 0,0-6-66,6 1-14,0-5-2,5 0-595,5-4-118</inkml:trace>
          <inkml:trace contextRef="#ctx0" brushRef="#br0" timeOffset="330.419">538-327 864,'16'19'38,"-16"-19"8,0 0-37,0 0-9,0 0 0,0 0 0,5 5 285,11-5 55,0 0 12,0 0 1,5 0-205,1 0-40,-6-5-9,10 0-2,6 5-49,-11-5-9,-21 5-3,16-4 0,16 4-22,-10-5-5,-6 5-1,-11-5 0,-5 5-8,11 0 0,-1 0 0,-10 0 0,-10 0-219,4 5-49,6-5-9</inkml:trace>
          <inkml:trace contextRef="#ctx0" brushRef="#br0" timeOffset="980.335">1044-1 1555,'21'0'138,"-21"0"-110,0 0-28,0 0 0,10 10 138,-10-10 22,0 0 5,11 5 1,16-1-79,-6-4-16,0-4-3,-5-1-1,0 0-44,11-4-9,0-1-2,-1 5-1088</inkml:trace>
          <inkml:trace contextRef="#ctx0" brushRef="#br0" timeOffset="788.7984">1028-185 1209,'10'0'108,"-10"0"-87,0 0-21,11 0 0,5 5 189,0-5 34,-6-5 6,1 5 2,5 0-95,0 0-20,-5-5-3,-1 0-1,1 5-53,-6-4-11,11-1-3,-5 0 0,0 0-33,-6 1-12,6-1 0,-1 0 9,1-4-124,-11 9-25,0 0-4</inkml:trace>
        </inkml:traceGroup>
        <inkml:traceGroup>
          <inkml:annotationXML>
            <emma:emma xmlns:emma="http://www.w3.org/2003/04/emma" version="1.0">
              <emma:interpretation id="{A9382650-EA85-48C2-8A5F-087790A61D6B}" emma:medium="tactile" emma:mode="ink">
                <msink:context xmlns:msink="http://schemas.microsoft.com/ink/2010/main" type="inkWord" rotatedBoundingBox="26400,12590 27677,12434 27751,13038 26474,13194"/>
              </emma:interpretation>
              <emma:one-of disjunction-type="recognition" id="oneOf2">
                <emma:interpretation id="interp6" emma:lang="en-AU" emma:confidence="0">
                  <emma:literal>HIC</emma:literal>
                </emma:interpretation>
                <emma:interpretation id="interp7" emma:lang="en-AU" emma:confidence="0">
                  <emma:literal>HX</emma:literal>
                </emma:interpretation>
                <emma:interpretation id="interp8" emma:lang="en-AU" emma:confidence="0">
                  <emma:literal>1+X</emma:literal>
                </emma:interpretation>
                <emma:interpretation id="interp9" emma:lang="en-AU" emma:confidence="0">
                  <emma:literal>Hx</emma:literal>
                </emma:interpretation>
                <emma:interpretation id="interp10" emma:lang="en-AU" emma:confidence="0">
                  <emma:literal>tix</emma:literal>
                </emma:interpretation>
              </emma:one-of>
            </emma:emma>
          </inkml:annotationXML>
          <inkml:trace contextRef="#ctx0" brushRef="#br0" timeOffset="1387.9193">2055-389 1843,'0'0'164,"0"0"-132,0-9-32,0-5 0,0 14 128,0 0 18,0 0 4,0 0 1,0 0-34,0 0-6,0 0-2,0 14 0,0 0-69,0 0-15,0 5-2,0 0-1,5 5-14,-5 4-8,0 1 10,6 4-10,-1 0 0,0 5 0,-5 4 0,6-9 0,-1 5-28,-5-5-6,5 5-1,-5-5 0,5-4-217,1-6-43</inkml:trace>
          <inkml:trace contextRef="#ctx0" brushRef="#br0" timeOffset="1626.9868">2278-209 1440,'0'0'128,"0"0"-103,0 0-25,0 0 0,0 0 189,11 0 33,5-5 6,5 5 2,1-4-99,-1-1-20,6 0-4,-6 1-1,0 4-34,-5-5-6,5 0-2,-5 0 0,6 5-51,-1-4-13,0 4 0,1-5 0,-7 0 0,1 5 0,0 0 0,-5-5 0,0-4-253,-11 9-54</inkml:trace>
          <inkml:trace contextRef="#ctx0" brushRef="#br0" timeOffset="1820.9609">2486-474 1324,'0'0'59,"0"0"12,0 0-57,0 0-14,-5 5 0,-1 4 0,6-9 246,-5 10 46,0-1 10,-1 1 2,1 9-192,5-5-39,0 5-7,5 0-2,-5 0 0,6 4 0,4 11 0,-4-6 0,4 0-51,-10 1-13,6-1 0,4 0 0,-4-4 0,4 0 0,1-5 0,0 0 0,-1-10-193,1 1-42</inkml:trace>
          <inkml:trace contextRef="#ctx0" brushRef="#br0" timeOffset="2059.0533">2811-474 2188,'0'0'48,"0"0"11,10 0 1,1-4 1,0-1-49,5 0-12,-6 0 0,1 5 0,5-4 105,0 4 19,0 4 3,0-4 1,5 0-103,-5 0-25,0 5 0,0 0 0,-5 0 56,5-1 7,-6 6 1,1-1 0,5 1-52,-5 4-12,-6 0 0,0 0 0,-5 0 31,0 1 3,-5-1 1,-6 5 0,6-5-5,-6 10-1,-5-5 0,0 4 0,6-9-29,-6 5 0,5 0 0,-5 0 0,5-9-45,1 4-15,-1-5-4,0-4 0,1 4-51,5-9-10,-1 0-3,6 0-648,-5 0-131</inkml:trace>
          <inkml:trace contextRef="#ctx0" brushRef="#br0" timeOffset="2264.069">3242-630 1267,'0'0'112,"0"0"-89,0 0-23,0 0 0,0 0 260,-11 5 48,1 0 10,-6 4 2,5 1-205,-5 4-41,0 0-8,0 5-2,5 0 0,1 4 0,-1 1 0,0 0 0,1 4 0,5 0 0,-1 6 0,6-6 0,0 0-53,6 6-11,-1-6 0,5-4 0,1 4-14,10-9 2,-5 0 1,11-5 0,-6 0 11,1-4 0,-6-6 0,5-4 0,0-4-105,6-6-19,-1-4-4,1-5-1</inkml:trace>
        </inkml:traceGroup>
      </inkml:traceGroup>
      <inkml:traceGroup>
        <inkml:annotationXML>
          <emma:emma xmlns:emma="http://www.w3.org/2003/04/emma" version="1.0">
            <emma:interpretation id="{A563C463-AB28-4CBD-96DF-B4DBC34BCECA}" emma:medium="tactile" emma:mode="ink">
              <msink:context xmlns:msink="http://schemas.microsoft.com/ink/2010/main" type="line" rotatedBoundingBox="25011,13822 27199,13766 27215,14427 25028,14482"/>
            </emma:interpretation>
          </emma:emma>
        </inkml:annotationXML>
        <inkml:traceGroup>
          <inkml:annotationXML>
            <emma:emma xmlns:emma="http://www.w3.org/2003/04/emma" version="1.0">
              <emma:interpretation id="{34BB488F-32E8-46CC-96AA-C4ABCF4579B7}" emma:medium="tactile" emma:mode="ink">
                <msink:context xmlns:msink="http://schemas.microsoft.com/ink/2010/main" type="inkWord" rotatedBoundingBox="25011,13822 27199,13766 27215,14427 25028,14482"/>
              </emma:interpretation>
              <emma:one-of disjunction-type="recognition" id="oneOf3">
                <emma:interpretation id="interp11" emma:lang="en-AU" emma:confidence="0">
                  <emma:literal>sent</emma:literal>
                </emma:interpretation>
                <emma:interpretation id="interp12" emma:lang="en-AU" emma:confidence="0">
                  <emma:literal>send</emma:literal>
                </emma:interpretation>
                <emma:interpretation id="interp13" emma:lang="en-AU" emma:confidence="0">
                  <emma:literal>St -6</emma:literal>
                </emma:interpretation>
                <emma:interpretation id="interp14" emma:lang="en-AU" emma:confidence="0">
                  <emma:literal>St to</emma:literal>
                </emma:interpretation>
                <emma:interpretation id="interp15" emma:lang="en-AU" emma:confidence="0">
                  <emma:literal>se-nd</emma:literal>
                </emma:interpretation>
              </emma:one-of>
            </emma:emma>
          </inkml:annotationXML>
          <inkml:trace contextRef="#ctx0" brushRef="#br0" timeOffset="2706.16">644 1092 1918,'16'62'85,"-16"-62"18,6-10-83,-1-4-20,0 0 0,1 5 0,10-1 94,-11 5 14,6-4 4,-1 4 0,11 0-28,-5 5-4,-5 0-2,10 0 0,1 5-22,-12 0-4,-10-5 0,0 0-1,-5 9-21,10 1-4,1 4-1,4-5 0,-10 6-25,0-1 0,6 0 8,-12 0-8,6 5 0,-5 0 0,-6-5 0,6 5 0,5 0 0,-5 0 0,-1-5 0,1 0 0,5-4-19,-11 4-5,1 0-2,-6-4 0,5-6-61,0 1-12,1-5-2,-1 0-1,1 0-79,10 0-16,0 0-3,0 0-1</inkml:trace>
          <inkml:trace contextRef="#ctx0" brushRef="#br0" timeOffset="2942.7934">1070 946 1324,'-5'0'118,"5"0"-94,0 0-24,0 0 0,-5 4 194,5-4 34,0 0 8,0 0 0,0 0-72,-6 5-14,-4 5-3,-1-1-1,6 5-78,-11 0-16,0 1-4,0-1 0,5 5-20,0 0-5,-5 0-1,0 4 0,-5-4-34,11 5-8,15 0 0,-10 4-1,-6-4 21,6-1 0,21-4 0,-1 0 0,-4-5 0,5 5 0,0 0 0,0-9 0,5 4 0,1-5 0,-12 1 0,12-6 0,4-4-58,1 0-4,-11-9-1,5 4 0,0-9-103,1 0-21,-6 4-4</inkml:trace>
          <inkml:trace contextRef="#ctx0" brushRef="#br0" timeOffset="3474.5136">1320 1244 2286,'0'0'101,"11"4"21,-11-4-98,0 0-24,5-9 0,11 4 0,0 5 86,0-4 12,-10-1 2,10 0 1,10 0-29,-10 5-7,-16 0-1,16 0 0,16 0-168,-5-4-35,-6 4-6,-5-5-2</inkml:trace>
          <inkml:trace contextRef="#ctx0" brushRef="#br0" timeOffset="3218.6081">1336 1092 460,'-5'0'41,"5"0"-33,0 0-8,0 0 0,0 0 366,0 0 71,0 0 15,16 0 2,5-9-296,-5 9-59,0-5-12,0 0-3,0-4-63,0 4-13,-16 5-8,0 0 10,11-5 12,-1 1 2,1 4 1,-11 0 0,0 0-185,0 0-38,21 9-7,-21-9-2</inkml:trace>
          <inkml:trace contextRef="#ctx0" brushRef="#br0" timeOffset="4415.4056">1970 1173 1267,'5'5'112,"-5"-5"-89,0 0-23,0 4 0,0-4 240,0 0 44,0 0 9,11 5 2,-1-5-159,1 0-31,5 0-6,0-5-2,0 1-53,0 4-12,5-5-1,-5 0-1,0 0-22,5-4-8,1 9 0,-1 0 9,-5-5-40,5 5-8,1-5-1,-7 5-1,7-9-172,-1 4-35,22-9-6,-22 5-2</inkml:trace>
          <inkml:trace contextRef="#ctx0" brushRef="#br0" timeOffset="4838.9751">2598 700 2246,'0'0'100,"-6"9"20,1 1-96,5-10-24,0 0 0,0 0 0,0 0 94,0 0 14,0 9 4,0 5 0,5 0-39,1 1-7,-12-1-2,6 0 0,0 5 0,0 0 0,0 4 0,0 6 0,6-5-54,-1 4-10,-5 5 0,5 0 0,1-4 0,-1-1 0,6 5 0,-1 0 0,-4-4 0,4-1 0,-4-4 0,4 4 0,6 0-46,-5-4-14,0 0-4,5-10 0,-6 0 52,6-4 12,-11-6 0,6-4 0,0-4 0,-6 4 0,0-5 0,6-5 0,-6 1-23,6-5-1,-6 0-1,1-1 0,-1-4 33,-5 5 6,5 0 2,-10 0 0,0 0 8,-1 4 1,1 1 1,-6 4 0,1 5-10,-6 0-1,-6 5-1,1 4 0,0-4-14,0 9-13,-6 0 2,6 0 1,-6 10-88,6-5-18,0 0-3,-1 0-685,6-10-136</inkml:trace>
        </inkml:traceGroup>
      </inkml:traceGroup>
    </inkml:traceGroup>
    <inkml:traceGroup>
      <inkml:annotationXML>
        <emma:emma xmlns:emma="http://www.w3.org/2003/04/emma" version="1.0">
          <emma:interpretation id="{C99F1EFD-A113-49C1-8B1F-6393CED1DCC3}" emma:medium="tactile" emma:mode="ink">
            <msink:context xmlns:msink="http://schemas.microsoft.com/ink/2010/main" type="paragraph" rotatedBoundingBox="23071,15340 27963,15332 27964,16381 23072,163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9B7D46-D5DD-4FE1-9CC2-FCD12B201654}" emma:medium="tactile" emma:mode="ink">
              <msink:context xmlns:msink="http://schemas.microsoft.com/ink/2010/main" type="inkBullet" rotatedBoundingBox="23071,15641 23518,15640 23519,15952 23072,15953"/>
            </emma:interpretation>
            <emma:one-of disjunction-type="recognition" id="oneOf4">
              <emma:interpretation id="interp16" emma:lang="en-AU" emma:confidence="0">
                <emma:literal>:</emma:literal>
              </emma:interpretation>
              <emma:interpretation id="interp17" emma:lang="en-AU" emma:confidence="0">
                <emma:literal>;</emma:literal>
              </emma:interpretation>
              <emma:interpretation id="interp18" emma:lang="en-AU" emma:confidence="0">
                <emma:literal>=</emma:literal>
              </emma:interpretation>
              <emma:interpretation id="interp19" emma:lang="en-AU" emma:confidence="0">
                <emma:literal>€</emma:literal>
              </emma:interpretation>
              <emma:interpretation id="interp20" emma:lang="en-AU" emma:confidence="0">
                <emma:literal>|</emma:literal>
              </emma:interpretation>
            </emma:one-of>
          </emma:emma>
        </inkml:annotationXML>
        <inkml:trace contextRef="#ctx0" brushRef="#br0" timeOffset="5728.5542">-1304 2881 1440,'0'0'128,"0"0"-103,0 0-25,0 0 0,0 0 121,0 0 19,0 0 4,6-5 1,4-4-116,-5 4-29,-5 5 0,16 0-576,-5-5-120</inkml:trace>
        <inkml:trace contextRef="#ctx0" brushRef="#br0" timeOffset="5524.0667">-1213 2616 2358,'0'0'104,"0"0"22,0 0-101,0-5-25,0 0 0,0-4 0,0-1 37,0 6 3,0 4 0,5-5 0,-5-4-20,0 9-4,0 0-1,0 0 0,0 0-39,0 0-7,0 0-1,0 0-706,0 0-141</inkml:trace>
        <inkml:trace contextRef="#ctx0" brushRef="#br0" timeOffset="5977.056">-915 2791 1209,'0'0'108,"0"0"-87,0 0-21,0 0 0,0 0 120,0 0 19,0 0 4,0 0 1,0 0-44,10-5-8,1 0-1,5 1-1,-5 4-111,-1 0-23</inkml:trace>
      </inkml:traceGroup>
      <inkml:traceGroup>
        <inkml:annotationXML>
          <emma:emma xmlns:emma="http://www.w3.org/2003/04/emma" version="1.0">
            <emma:interpretation id="{0BAEB0AB-1738-4954-85C0-09A7F9EBCC6A}" emma:medium="tactile" emma:mode="ink">
              <msink:context xmlns:msink="http://schemas.microsoft.com/ink/2010/main" type="line" rotatedBoundingBox="24184,15338 27963,15332 27964,16381 24186,16387"/>
            </emma:interpretation>
          </emma:emma>
        </inkml:annotationXML>
        <inkml:traceGroup>
          <inkml:annotationXML>
            <emma:emma xmlns:emma="http://www.w3.org/2003/04/emma" version="1.0">
              <emma:interpretation id="{415D723D-1F78-4076-84BE-DFDE46E29E5C}" emma:medium="tactile" emma:mode="ink">
                <msink:context xmlns:msink="http://schemas.microsoft.com/ink/2010/main" type="inkWord" rotatedBoundingBox="24184,15664 25057,15662 25058,16159 24185,16161"/>
              </emma:interpretation>
              <emma:one-of disjunction-type="recognition" id="oneOf5">
                <emma:interpretation id="interp21" emma:lang="en-AU" emma:confidence="0">
                  <emma:literal>Dr</emma:literal>
                </emma:interpretation>
                <emma:interpretation id="interp22" emma:lang="en-AU" emma:confidence="0">
                  <emma:literal>De</emma:literal>
                </emma:interpretation>
                <emma:interpretation id="interp23" emma:lang="en-AU" emma:confidence="0">
                  <emma:literal>D.</emma:literal>
                </emma:interpretation>
                <emma:interpretation id="interp24" emma:lang="en-AU" emma:confidence="0">
                  <emma:literal>Ds</emma:literal>
                </emma:interpretation>
                <emma:interpretation id="interp25" emma:lang="en-AU" emma:confidence="0">
                  <emma:literal>Dr.</emma:literal>
                </emma:interpretation>
              </emma:one-of>
            </emma:emma>
          </inkml:annotationXML>
          <inkml:trace contextRef="#ctx0" brushRef="#br0" timeOffset="6545.9026">-191 2630 633,'0'0'28,"0"0"6,0 0-34,0 0 0,0 0 0,10-5 0,-4-4 348,-1 4 64,0 5 12,11 0 2,-5-5-266,5 1-52,-5 4-12,15-5-1,11 0-45,-21 5-9,-5 10-1,5-6-1,11 1 20,-1 5 4,-10-6 1,5 6 0,1-1-35,-1 1-6,6 4-2,-11 0 0,-11 0-33,11 0-8,5 10 0,-10-5-1,-6 0 41,-5-5 9,5 0 2,1 5 0,-1-9-23,-10 9-8,-6 0 0,1-5 9,10-5-34,-11 5-7,-10 5-2,5-4 0,10-1 34,-10-5 0,-16 10 0,0 0 0,1-9-20,9 8 2,6 1 1,-5 0 0,-6-4-24,6-6-5,5-14-1,0 1 0,5 4 19,-4 0 3,4 4 1,11-4 0,0 0-68,0-14-14,0 0-2,11 0-586,20-5-117</inkml:trace>
          <inkml:trace contextRef="#ctx0" brushRef="#br0" timeOffset="6233.7712">-117 2687 2127,'0'0'94,"0"0"20,0-10-91,0 10-23,-10-4 0,10 4 0,0 0 104,0 0 17,-11 14 3,11-14 1,-5 9-84,5-9-17,0 19-3,-6-5-1,1 10-20,5 0 0,5-1 0,1-4 0,-6-19 35,0 14 2,10 10 1,1-5 0,0 9-61,-6-4-12,0-10-2,6 0-1,-1 1-72,1-1-14,-6 0-4,-5-14-921</inkml:trace>
          <inkml:trace contextRef="#ctx0" brushRef="#br0" timeOffset="6904.579">426 2862 2084,'21'-66'92,"-10"51"20,0 15-90,-11 0-22,5-4 0,6-1 0,5-4 102,-6 4 16,-10 5 3,11 5 1,5-10-49,0 5-9,-5 0-3,-1 5 0,1-10-31,-1 5-6,1-10-2,0 6 0,-11 4-22,10 0 0,1-10 0,0 5 0,-11 5-139,0 0-29,16-9-5,0 4-2</inkml:trace>
          <inkml:trace contextRef="#ctx0" brushRef="#br0" timeOffset="6919.5382">490 2890 921,'0'14'82,"5"-4"-66,-5-10-16,0 0 0,0 0 324,0 0 62,0 0 12,0 0 2,0 0-256,11 0-52,-11 0-11,0 0-1,0 0-80,11 0 0,10 0-11,-5 0 0,-5 0-187,4-5-38</inkml:trace>
        </inkml:traceGroup>
        <inkml:traceGroup>
          <inkml:annotationXML>
            <emma:emma xmlns:emma="http://www.w3.org/2003/04/emma" version="1.0">
              <emma:interpretation id="{1FB0FEDB-D618-43BD-B7D5-A9B48E3282BE}" emma:medium="tactile" emma:mode="ink">
                <msink:context xmlns:msink="http://schemas.microsoft.com/ink/2010/main" type="inkWord" rotatedBoundingBox="25616,15336 27963,15332 27964,16381 25618,16385"/>
              </emma:interpretation>
              <emma:one-of disjunction-type="recognition" id="oneOf6">
                <emma:interpretation id="interp26" emma:lang="en-AU" emma:confidence="0">
                  <emma:literal>(-6,3)</emma:literal>
                </emma:interpretation>
                <emma:interpretation id="interp27" emma:lang="en-AU" emma:confidence="0">
                  <emma:literal>1-6 13)</emma:literal>
                </emma:interpretation>
                <emma:interpretation id="interp28" emma:lang="en-AU" emma:confidence="0">
                  <emma:literal>1-613)</emma:literal>
                </emma:interpretation>
                <emma:interpretation id="interp29" emma:lang="en-AU" emma:confidence="0">
                  <emma:literal>(-6 13)</emma:literal>
                </emma:interpretation>
                <emma:interpretation id="interp30" emma:lang="en-AU" emma:confidence="0">
                  <emma:literal>(-613)</emma:literal>
                </emma:interpretation>
              </emma:one-of>
            </emma:emma>
          </inkml:annotationXML>
          <inkml:trace contextRef="#ctx0" brushRef="#br0" timeOffset="12510.8505">1347 2540 1152,'-11'33'51,"11"-33"10,0 0-49,0 0-12,-10-4 0,10 4 0,0 0 228,0 0 42,-11-5 9,11 5 1,0 0-152,0 0-30,-11 5-6,1-1-2,10-4-37,-11 5-7,11-5-2,-16 9 0,11 1-16,-6-1-4,6 1-1,5-1 0,0 1-36,-5 4-7,5 0-2,0-4 0,5 4 38,-5 5 8,0 0 2,0 4 0,10-4-26,-4 5 0,-1 4 0,6 1 0,-6 4 0,11-5 0,0 1 0,-5-6 0,-1 6 0,1 4 0,10-10 0,-5 1 0,6-5 0,-12-5-16,6 5 3,5-5 0,1 0-154,-1 1-30</inkml:trace>
          <inkml:trace contextRef="#ctx0" brushRef="#br0" timeOffset="13280.1655">1624 2862 576,'0'0'25,"0"0"6,0 0-31,0 0 0,0 0 0,0 0 0,0 0 362,0 0 66,0 0 14,0 0 2,16 5-281,-16-5-57,0 0-11,10 4-3,17-4-42,-11 0-9,-5 5-1,5 0-1,0 0-21,-1-5-4,1 0-1,-5 0 0,0-5-13,-1 5 0,6 0 0,0 0 0,-5 0-37,0 0-4,5-5-1,-6 5-730,6 0-145</inkml:trace>
          <inkml:trace contextRef="#ctx0" brushRef="#br0" timeOffset="13716.4326">2183 2535 1497,'0'0'133,"0"0"-106,0 0-27,0 0 0,0 0 176,0 0 31,0 0 5,0 0 2,0 0-76,0 0-15,-11 5-3,11-5-1,-5 14-59,5-14-12,-11 10-3,6 4 0,5-5-24,0 10-5,-6 0 0,6 5-1,0-5-15,6 9 0,-6-4 0,0 4 0,5-4 0,-5 4 0,11 5 0,-6 1 0,6-6 0,-1 0 0,6-9 0,-5 5-10,5 0 1,-5-5 0,4-5 0,-4-5 0,5-4-1,0 4 0,0-9 0,-5 5 0,-1-10 10,1 5-8,0-9 8,-1 4-8,-4-9 8,-1 5 0,-5 9 8,0-10-8,-5 1 15,-1-1-2,6 1 0,-5-1 0,-6 10 2,1-5 0,-1 1 0,0-1 0,1-4-15,-6 9 0,0 4 0,0-4 0,0 0-8,0 5-8,0 0-2,5 4 0,1 1-30,-1-1-5,6 5-2,5 1 0,-6-6-27,6-9-6,0 0 0,6 14-1,4-4-138,1-6-27</inkml:trace>
          <inkml:trace contextRef="#ctx0" brushRef="#br0" timeOffset="13959.2169">2784 2971 2278,'-11'-10'101,"11"10"21,0 0-98,0 0-24,-5 0 0,5 0 0,-5 5 88,5-5 12,-6 14 2,1-4 1,0 4-31,0 0-7,-1 14-1,6-9 0,0 5-51,0-5-13,0 9 0,0-4 0,6 4 0,-1 39 0,0-34 0,0-19 0,-5-5-136,0-9-31,0 0-5,0 0-934</inkml:trace>
          <inkml:trace contextRef="#ctx0" brushRef="#br0" timeOffset="14304.4216">2864 2526 1152,'0'0'102,"0"0"-82,0 0-20,5 0 0,-5-5 312,0 5 59,0 0 11,6 0 2,-1-9-228,0 4-45,1 5-10,-6 0-1,0 0-40,16 0-7,-6 0-1,1 5-1,-1-1-12,1-4-3,-11 0 0,11 5 0,-1 0-17,1 0-4,-11-5-1,11 9 0,-11-9-14,5 5 8,0 9-8,1-4 0,-6 4 0,0 0-8,0 0-1,-6 0 0,1 10-30,0-10-5,-1 0-2,1 1 0,-6-1 6,6 0 0,5-5 1,0-9 0,0 10 11,0 4 3,0-14 0,0 0 0,0 0 14,0 0 11,0 0-13,0 0 5,0 0 8,5 10 0,-5 4-9,0-14 9,11 9 0,0-9 0,-1 0 12,1 5-4,-11-5 5,11 0 1,-1 5 0,1-5 0,5 4 28,-5-4 6,-1 0 0,1 0 1,-11 0-20,0 0-4,0 0-1,0 0 0,5 10-11,6-5-2,-11-5-1,0 14 0,0-5-10,-6 5 10,1 5-10,0 0 10,0-5-10,-6 1 0,0 4-10,1-5 10,-6 0-38,10-5-2,-4 1 0,-1-1 0,0-4-40,1 0-8,-1 0-1,11-5-1,0 0-182,0 0-36</inkml:trace>
          <inkml:trace contextRef="#ctx0" brushRef="#br0" timeOffset="14760.94">3295 2261 1612,'0'0'72,"0"0"14,0 0-69,0 0-17,11 9 0,-1 1 0,1-5 234,0-1 43,-1 6 9,6-1 2,6 1-164,-6-1-33,5 1-7,-5 4 0,0 5-32,0-5-5,0 5-2,5 5 0,-10 4 15,5 5 4,-6-5 0,1 6 0,0-1-35,-6 5-6,0-5-2,1 5 0,-1-5-4,-5 5-1,0-5 0,-5 4 0,5 1-6,-6 0-2,-10 0 0,6-5 0,-1 5-8,-5-5 8,0 0-8,5-9 8,-5 0 6,0-6 1,0 11 0,0-5 0,-5-6-217,0 6-43,0-5-9,-6 5-1077</inkml:trace>
        </inkml:traceGroup>
      </inkml:traceGroup>
    </inkml:traceGroup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39:22.11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D864899-2011-4201-A4C9-A3FB87A0C1BD}" emma:medium="tactile" emma:mode="ink">
          <msink:context xmlns:msink="http://schemas.microsoft.com/ink/2010/main" type="writingRegion" rotatedBoundingBox="653,4630 10120,4484 10297,16051 830,16196"/>
        </emma:interpretation>
      </emma:emma>
    </inkml:annotationXML>
    <inkml:traceGroup>
      <inkml:annotationXML>
        <emma:emma xmlns:emma="http://www.w3.org/2003/04/emma" version="1.0">
          <emma:interpretation id="{7D6168D6-9AEC-4F6D-9463-06DE255275D4}" emma:medium="tactile" emma:mode="ink">
            <msink:context xmlns:msink="http://schemas.microsoft.com/ink/2010/main" type="paragraph" rotatedBoundingBox="1053,4534 5173,4659 5144,5592 1025,54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2595A8-BD26-4743-BC9C-2675A567AF6D}" emma:medium="tactile" emma:mode="ink">
              <msink:context xmlns:msink="http://schemas.microsoft.com/ink/2010/main" type="line" rotatedBoundingBox="1053,4534 5173,4659 5144,5592 1025,5467"/>
            </emma:interpretation>
          </emma:emma>
        </inkml:annotationXML>
        <inkml:traceGroup>
          <inkml:annotationXML>
            <emma:emma xmlns:emma="http://www.w3.org/2003/04/emma" version="1.0">
              <emma:interpretation id="{4CA861AC-B249-4FC6-B2A4-B0A19A81C667}" emma:medium="tactile" emma:mode="ink">
                <msink:context xmlns:msink="http://schemas.microsoft.com/ink/2010/main" type="inkWord" rotatedBoundingBox="1051,4599 2340,4638 2315,5488 1025,5449"/>
              </emma:interpretation>
              <emma:one-of disjunction-type="recognition" id="oneOf0">
                <emma:interpretation id="interp0" emma:lang="en-AU" emma:confidence="0">
                  <emma:literal>on's:</emma:literal>
                </emma:interpretation>
                <emma:interpretation id="interp1" emma:lang="en-AU" emma:confidence="0">
                  <emma:literal>as:</emma:literal>
                </emma:interpretation>
                <emma:interpretation id="interp2" emma:lang="en-AU" emma:confidence="0">
                  <emma:literal>or's:</emma:literal>
                </emma:interpretation>
                <emma:interpretation id="interp3" emma:lang="en-AU" emma:confidence="0">
                  <emma:literal>ones:</emma:literal>
                </emma:interpretation>
                <emma:interpretation id="interp4" emma:lang="en-AU" emma:confidence="0">
                  <emma:literal>o's:</emma:literal>
                </emma:interpretation>
              </emma:one-of>
            </emma:emma>
          </inkml:annotationXML>
          <inkml:trace contextRef="#ctx0" brushRef="#br0">63 10 345,'0'-5'31,"0"5"-31,-11-9 0,11 9 0,0 0 318,0 0 58,0 0 11,0 0 2,0 0-211,0 0-42,0 0-9,-5 9-2,-6 1-69,6-1-15,-1 5-2,6 0-1,-10 5-14,10 5-4,-6 0 0,6 4 0,0-4-4,0 4-2,-10 1 0,20-6 0,-10 6-14,0-1 9,6-4-9,4-1 8,-4-4-8,-1-5 0,6 5 0,5-5 0,-11-4 8,6-1 0,-1 1 0,6-10 0,0 0 20,-5-5 3,-1-4 1,6-1 0,-5-4 4,0 0 0,5-5 1,-6-5 0,1 1-17,-6-1-4,1-9-1,-1 9 0,6 1-4,-11-6-1,0 5 0,0 1 0,-11-1-2,6 5-8,-6 10 12,0-5-4,-5 4-8,0 1 10,0 4-10,0 5 10,0 0-10,6 5-17,-17 4 4,11 1 1,6-1-17,-12 0-3,6 6-1,6-1 0,4 0-37,-4 5-7,10-5-2,0 0 0,0-4-173,0 4-34</inkml:trace>
          <inkml:trace contextRef="#ctx0" brushRef="#br0" timeOffset="399.841">430 57 691,'0'0'61,"0"0"-49,0 0-12,0 0 0,0 0 263,0 0 49,11 0 11,-1 5 1,1 4-186,-6 1-38,-5-1-7,11 10-1,-6 0-23,0 0-4,-5 5-1,6-5 0,-1 9-29,-5-9-7,0 5 0,0-1-1,0-4-17,0 0-10,5-5 12,-5 1-12,0-1 15,0-5-4,0-9-1,0 0 0,0 0 0,0 0 0,0 0 0,0 0 0,0 0 1,0-19 0,0 0 0,11 0 0,-11 0-11,5-4 0,-5-6 0,-5 1 0,5-5 0,5 5 0,1 4 0,-1-5 0,6 1 19,-1 4 1,-4 1 1,4-1 0,-10 5-9,11 5-1,-6 0-1,6 4 0,-11 10 8,0 0 2,0 0 0,11 0 0,-11 0 14,10 10 3,-4-1 1,4 10 0,1 0-18,5 5-4,-16-1-1,5 1 0,0-5-5,1 5-1,-1-1 0,11 6 0,-16 4-9,11-9 0,-6 9 0,0-10 0,1 1 0,4 0 0,-10-5 0,6-1 0,-6 1-17,10-4-6,-10-6-1,0 5 0,0-4-123,0-10-25,0 4-4,0-4-966</inkml:trace>
          <inkml:trace contextRef="#ctx0" brushRef="#br0" timeOffset="1136.8086">-39-217 1497,'0'0'133,"0"0"-106,0 0-27,0 0 0,0 0 137,0 0 23,0 0 4,0 0 0,0 0-24,0 0-6,11-5-1,0 0 0,-1 1-53,6-1-10,0 0-2,-5 0-1,16 1-24,-17 4-5,17 0-1,-11-5 0,5 0-16,6 0-3,-1 1-1,-10 4 0,11-5-17,0 5 8,-1 0-8,1-5 0,-1 1-10,6-1-9,-10 5-1,10-5-1,-16 0-138,10 1-27,-5-1-6</inkml:trace>
          <inkml:trace contextRef="#ctx0" brushRef="#br0" timeOffset="571.4304">504 303 1382,'0'0'123,"0"0"-99,0 0-24,0 0 0,0 0 161,0 0 27,0 0 6,0 0 1,11 5-82,0 4-16,5-4-3,10 0-1,-10-5-1,6 5-1,-6-5 0,10 0 0,1 4-66,-6 1-13,6 0-2,-1 0-1,-10-5-144,6 4-29</inkml:trace>
          <inkml:trace contextRef="#ctx0" brushRef="#br0" timeOffset="1365.784">478-378 1677,'0'0'36,"0"0"8,0 0 2,0-5 2,10 5-38,-10-5-10,0 5 0,11 0 0,5 0 108,-11 0 19,6 5 4,10-5 1,-5 5-27,-5-5-5,5 5 0,5-1-1,-5 1-27,0 5-4,0-1-2,5 0 0,-10 1-22,5-1-4,-5 1 0,-1-1-1,6 1-21,-10-1-4,-1 1-1,-5-1 0,5 1-5,-5 4-8,-5 0 11,-6-5-11,1 1 0,4-1 0,-10 6 0,0-6 0,0 5-34,6-4-14,-6 4-2,5-5-1,6-9-194,-16 5-39</inkml:trace>
          <inkml:trace contextRef="#ctx0" brushRef="#br0" timeOffset="1702.394">1047 261 1612,'0'0'72,"0"0"14,0 0-69,0 0-17,0 0 0,11 0 0,0-10 204,5 5 38,0-4 7,5 0 2,-5 4-156,5 0-31,11-4-7,-11-1-836,6 5-167</inkml:trace>
          <inkml:trace contextRef="#ctx0" brushRef="#br0" timeOffset="1570.3832">1069-14 1440,'0'0'64,"0"0"12,0 0-60,0 0-16,0 0 0,0 0 0,0 0 247,0 0 46,10 0 10,-10 0 1,16 0-197,-5 5-40,5 0-8,-6-1-2,6-4-57,-10 5 0,4-5-10,12 5 1,-17-5-139,6 5-28,-11-5-6,0 0-1</inkml:trace>
        </inkml:traceGroup>
        <inkml:traceGroup>
          <inkml:annotationXML>
            <emma:emma xmlns:emma="http://www.w3.org/2003/04/emma" version="1.0">
              <emma:interpretation id="{8A4FB331-E68D-45B3-886D-9CCC3ABA4D2F}" emma:medium="tactile" emma:mode="ink">
                <msink:context xmlns:msink="http://schemas.microsoft.com/ink/2010/main" type="inkWord" rotatedBoundingBox="3102,4596 5173,4659 5144,5592 3073,5529"/>
              </emma:interpretation>
              <emma:one-of disjunction-type="recognition" id="oneOf1">
                <emma:interpretation id="interp5" emma:lang="en-AU" emma:confidence="0">
                  <emma:literal>sits</emma:literal>
                </emma:interpretation>
                <emma:interpretation id="interp6" emma:lang="en-AU" emma:confidence="0">
                  <emma:literal>5 it's</emma:literal>
                </emma:interpretation>
                <emma:interpretation id="interp7" emma:lang="en-AU" emma:confidence="0">
                  <emma:literal>sit's</emma:literal>
                </emma:interpretation>
                <emma:interpretation id="interp8" emma:lang="en-AU" emma:confidence="0">
                  <emma:literal>5 It's</emma:literal>
                </emma:interpretation>
                <emma:interpretation id="interp9" emma:lang="en-AU" emma:confidence="0">
                  <emma:literal>5 its</emma:literal>
                </emma:interpretation>
              </emma:one-of>
            </emma:emma>
          </inkml:annotationXML>
          <inkml:trace contextRef="#ctx0" brushRef="#br0" timeOffset="2576.3713">2011-203 1850,'0'0'82,"0"0"17,0 0-79,0 0-20,0 0 0,0 0 0,10-10 112,6 1 18,-10 4 4,4-4 1,1-1-23,16 6-5,-17-6-1,6 5 0,-5-4-53,0 4-10,10-4-3,0 4 0,-10 0-12,5 5-4,0-4 0,-6 4 0,6-5-49,6 5-11,-22 0-1,5 0-1,-5 0-183,0 0-37</inkml:trace>
          <inkml:trace contextRef="#ctx0" brushRef="#br0" timeOffset="2973.1088">2128-203 2134,'0'0'47,"0"0"9,0 0 3,0 0 1,0 0-48,0 0-12,0 0 0,0 0 0,0 0 94,0 0 16,-16 5 3,11 4 1,-1-4-86,1 4-16,0 6-4,5-1-8,-11 5 0,6 0 0,-1 0 0,1-5 0,0 5 0,-1-5 0,6 0-15,0 0 5,0-4-8,0-10-2,0 0 0,0 0 0,0 0 8,0 0 2,0 0 0,0 0 0,0 0 10,0 0 0,0 0 0,0 0 0,11-5 0,-6 0 11,6-4-3,0 4 0,-11 5-8,0 0 12,0 0-12,16-5 12,-6 5-2,6-4 0,0-1 0,5 5 0,-10 5-10,5 4 8,5 0-8,-10 1 8,0-1-8,-1 1 0,1 9 0,0-5 0,-6-5 0,0 6 0,1-1 0,-1 5 8,0 0-8,6 0 10,-11 0-10,-11-1 10,11-3-2,0-1 0,-5 0 0,0-4 0,-1 4-8,-4-5 12,-1-4-12,0 4 12,6-4-12,-6 0 0,-5-5 0,0 0 0,6-5 19,-1 0 11,-10-9 2,10 5 1,6-1-33,-6 1 0,6-1 0,5 1 0,-11-5-50,6-1-17,0 6-3,-1-5-1,6 0-136,0 4-27</inkml:trace>
          <inkml:trace contextRef="#ctx0" brushRef="#br0" timeOffset="3336.7439">2570-260 2185,'0'0'48,"0"0"9,0 0 3,0 0 2,0 0-50,0 0-12,0 0 0,0 0 0,0 0 25,0 0 3,0 0 0,0 0 0,0 0-184,10 10-36,1 9-7,-11-19-1</inkml:trace>
          <inkml:trace contextRef="#ctx0" brushRef="#br0" timeOffset="3198.0787">2655-66 2336,'0'0'52,"0"0"10,0 0 2,0 0 1,0 0-52,0 0-13,0 0 0,0 0 0,0 0 94,-6 14 16,1 1 3,0-1 1,0 5-78,-1-5-16,6 5-4,-5 4 0,0-4-6,-1 0-2,12 0 0,-6 5 0,-6-15-24,12 6-4,-6-6-2,0-9 0,0 0-179,0 0-36,0 0-7,0 0-2</inkml:trace>
          <inkml:trace contextRef="#ctx0" brushRef="#br0" timeOffset="3784.4846">2426 483 1976,'0'0'44,"0"0"8,0 0 3,0 0 0,0 0-44,0 0-11,5-5 0,1 1 0,10-6 109,-16 1 20,5-1 4,0 1 1,6-6-44,5 6-9,-16 0-1,10 4-1,1-5-19,0 1-4,-1-1-1,1 6 0,-11 4-42,11-5-13,-11 5 8,10-5-8,6 5 9,-10 0-1,-6 0-8,10 0 12,1 0-12,0 10 0,-1-6 0,1-4 0,-1 5 0,-4 0 0,10 0 0,-16-1 0,0-4 0,16 0 0,-6 5 0,6-5 0,-5 0 0,0 0 0,5-5 0,-6 1 0,12-1-51,-1-5-9,-10 1-3,10 0-780,-5-1-156</inkml:trace>
          <inkml:trace contextRef="#ctx0" brushRef="#br0" timeOffset="4031.247">2990 5 2570,'0'0'56,"0"0"12,0 0 3,0 0 1,0 0-57,16 0-15,-5 0 0,5 0 0,-6-5 87,6 1 14,-5-1 3,5 0 1,0 0-69,5 5-13,-5-4-3,5 4-1,-15-5-19,10 5 10,0 5-10,0-10 8,0 5-50,-6-5-10,1 10-3,0-5-810,-1 0-163</inkml:trace>
          <inkml:trace contextRef="#ctx0" brushRef="#br0" timeOffset="4247.697">3182-184 2509,'-6'0'55,"6"5"11,-5-5 2,0 0 4,5 0-58,0 0-14,-6 9 0,6 1 0,0-1 100,-10 10 16,10-5 4,0 5 1,0 5-75,0-5-15,10 9-3,-10-4-1,0-1-27,6 6 0,-1-1 8,0-4-8,6-1-109,0 1-24,5-5-5</inkml:trace>
          <inkml:trace contextRef="#ctx0" brushRef="#br0" timeOffset="4779.3764">3746-28 1962,'0'0'43,"0"0"9,0 0 1,0 0 3,0 0-45,0 0-11,0-9 0,0 9 0,0 0 119,0 0 21,0 0 5,0 0 1,0 0-66,0 0-12,5 9-4,1 0 0,-1 6-26,0 4-6,1 0 0,-1 9-1,0 0 0,-5 5 0,0 1 0,11-1 0,-11-5-19,0 5-3,0-4-1,5-1 0,-5 0-8,0-4 0,0 0 9,6-1-9,-1 1 10,-5-5-2,-11 5-8,6-10 12,5 5 2,0-5 0,-16-5 0,11 6 0,-1-6-14,-4 0 0,-1 1 8,-5-5-8,0-5 0,5 0 0,-15-5 0,5 5 0,-1-5-44,6 0-4,0-4-2,-5-5 0,5-5-149,-5 0-29,-1-5-7</inkml:trace>
          <inkml:trace contextRef="#ctx0" brushRef="#br0" timeOffset="4925.1556">3602-359 1094,'0'0'97,"0"0"-77,0 0-20,0 0 0,0 0 236,0 0 44,0 0 9,0 0 2,0 0-182,11 5-36,-11-5-7,11 9-2,-1-4-76,1 4-16,0 1-4</inkml:trace>
          <inkml:trace contextRef="#ctx0" brushRef="#br0" timeOffset="5270.1971">3624 166 1555,'0'0'138,"0"0"-110,0 0-28,0 0 0,0 0 228,0 0 40,0 0 8,0 0 1,0 0-120,0 0-24,0 0-5,0 0 0,0 0-68,10-9-14,1-1-2,0 5-1,-1 5-32,6-9-11,-5 4 0,-1 0 9,1 5-9,10 5 10,-5 0-10,-5-5 10,-11 0-10,11 0 0,10 0 0,-10 0 0,5 0 0,-1 0 0,7-5-12,4 5 12,-15 0-8,10 0 8,-5 0 0,6 5 0,-1 0-28,-16 4-2,6-4 0,-1 9 0,1-5-2,0 6-1,-1-6 0,1 1 0,-11-10-24,11 9-5,-11-9-1,16 5-772,-16-5-154</inkml:trace>
        </inkml:traceGroup>
      </inkml:traceGroup>
    </inkml:traceGroup>
    <inkml:traceGroup>
      <inkml:annotationXML>
        <emma:emma xmlns:emma="http://www.w3.org/2003/04/emma" version="1.0">
          <emma:interpretation id="{32C99EE8-DC1D-420C-A226-DFCA7ED9C45D}" emma:medium="tactile" emma:mode="ink">
            <msink:context xmlns:msink="http://schemas.microsoft.com/ink/2010/main" type="paragraph" rotatedBoundingBox="1091,5965 4457,6061 4429,7055 1062,69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B266B0-27B5-4A0A-97ED-08778BD11446}" emma:medium="tactile" emma:mode="ink">
              <msink:context xmlns:msink="http://schemas.microsoft.com/ink/2010/main" type="line" rotatedBoundingBox="1091,5965 4457,6061 4429,7055 1062,6958"/>
            </emma:interpretation>
          </emma:emma>
        </inkml:annotationXML>
        <inkml:traceGroup>
          <inkml:annotationXML>
            <emma:emma xmlns:emma="http://www.w3.org/2003/04/emma" version="1.0">
              <emma:interpretation id="{FF9CCF88-4125-4CBB-BE64-7FDD4A0B2FDC}" emma:medium="tactile" emma:mode="ink">
                <msink:context xmlns:msink="http://schemas.microsoft.com/ink/2010/main" type="inkWord" rotatedBoundingBox="1091,5965 2636,6009 2607,7002 1062,6958"/>
              </emma:interpretation>
              <emma:one-of disjunction-type="recognition" id="oneOf2">
                <emma:interpretation id="interp10" emma:lang="en-AU" emma:confidence="0">
                  <emma:literal>of</emma:literal>
                </emma:interpretation>
                <emma:interpretation id="interp11" emma:lang="en-AU" emma:confidence="0">
                  <emma:literal>org:</emma:literal>
                </emma:interpretation>
                <emma:interpretation id="interp12" emma:lang="en-AU" emma:confidence="0">
                  <emma:literal>0-B:</emma:literal>
                </emma:interpretation>
                <emma:interpretation id="interp13" emma:lang="en-AU" emma:confidence="0">
                  <emma:literal>BE</emma:literal>
                </emma:interpretation>
                <emma:interpretation id="interp14" emma:lang="en-AU" emma:confidence="0">
                  <emma:literal>o-is:</emma:literal>
                </emma:interpretation>
              </emma:one-of>
            </emma:emma>
          </inkml:annotationXML>
          <inkml:trace contextRef="#ctx0" brushRef="#br0" timeOffset="10570.9054">15 1491 1324,'0'0'59,"0"0"12,0-5-57,0-4-14,0 4 0,0 5 0,0 0 118,0-10 21,0 10 4,0 0 1,0 0-31,0 0-5,0-4-2,0 4 0,0 0-26,0 0-6,0 0-1,0 0 0,0 0-31,0 0-6,0 0-2,-6 14 0,6 5-18,-10 0-4,4 9-1,6 0 0,-5 6-11,5-1 0,0 5 0,5-5 0,11 5 0,-16-5 0,16-5 0,-16 5 0,16-9 0,-5-1 0,0-8 0,-1 4 0,6-5 0,0 0 0,-5-5 0,5-4 0,5-5 0,-10-5 0,-1 5 0,6-4 0,-10-6 10,4 1 0,1-5 0,0-5 0,5-5-2,-11 0 0,0-4 0,-5-5 0,6 0 5,-1 4 1,-10 1 0,5 0 0,-6-1-4,1 1-1,0 4 0,-6 0 0,-5 1 0,5 4 0,1 5 0,-6 0 0,5 4-9,-5 5 0,0 1 0,5-1 0,1 5-28,-6 5-2,-5-1 0,10 6 0,6-1-34,-11 5-8,5 1 0,6-1-1,-1-5-138,6 5-27</inkml:trace>
          <inkml:trace contextRef="#ctx0" brushRef="#br0" timeOffset="11661.4604">47 1155 921,'0'0'40,"0"0"10,0 0-40,0 0-10,0 0 0,0 0 0,16 5 224,-6-5 42,6 0 9,0 4 1,-5-8-141,5 4-29,5 0-6,-5 0 0,11 0-49,-6 0-10,6-5-1,-11 0-1,10 0-19,-5 1-3,6 4-1,-11-5 0,5 0-16,-5-4 10,11-1-10,-11 6 8,-5-1-138,10 5-28,-16-5-6</inkml:trace>
          <inkml:trace contextRef="#ctx0" brushRef="#br0" timeOffset="11178.4917">377 1510 1785,'0'0'79,"0"0"17,0 0-77,0 0-19,0 0 0,0 0 0,0 0 89,10 14 15,-4 5 2,4-5 1,1 0-43,0 0-8,-11 5-1,10 0-1,-4 0-10,-6 5-1,5-1-1,0 1 0,6-5-26,-11-5-6,0 5-1,0 0 0,5-5-9,-5 1 8,0-15-8,0 0 8,0 0 0,0 0 0,0 0 0,0 0 0,0 0 3,-5-10 0,5-4 0,0 0 0,-11-5-11,11-5 0,-5 5 0,5-5 8,0-4-8,-5 4 0,5-4 0,0 0 0,0 4 17,5-4 2,0-1 0,6 6 0,-11 4-19,16 0 0,-16-5 0,10 10 0,1-5 11,5 0-2,-5 5 0,5 0 0,0 4 3,-6 1 0,1 4 0,5 5 0,-5-5 27,5 5 5,-16 0 2,10 5 0,-10-5-36,0 0-10,0 0 0,11 14 0,-6-4 12,-5 4-3,-5 0 0,5 5 0,-16 0-9,11-5 0,-6 5 0,6 0 0,-17 0-15,12-5 5,4 0 1,-10 0 0,6 1-21,4-6-4,-4-4-1,10-5 0,0 0 21,0 0 4,-6 5 1,6-5 0,0 0 9,0 0-12,0 0 12,0 0-12,11 9 12,-11-9 0,5 14-9,11-4 9,-16-10 0,16 4 0,-10 1 0,10 0 0,0 4 13,-6 1-2,6-1-1,0-4 0,0 4 6,-5-4 0,10-5 1,-10 10 0,-6-1-3,-5-9-1,11 10 0,-1-1 0,6 5 0,-16 0 0,0 1 0,0-6 0,0 5-4,0 0-1,-16 5 0,16-9 0,-21 4-8,10 0 0,6 0 9,-22 1-9,6-1 0,-5-5 0,10 1 0,-16-1 0,10 1-24,-10-1-5,0 1-2,11-6 0,-5-4-158,-1 0-32,0 5-7</inkml:trace>
          <inkml:trace contextRef="#ctx0" brushRef="#br0" timeOffset="11907.6243">393 994 403,'0'0'36,"0"0"-36,0 0 0,0 0 0,10-5 290,-10 5 51,11-4 11,0-1 1,5 0-182,5 5-37,-5 0-7,-6 0-2,-4 5-47,15 0-10,-10-1-1,5 6-1,0-6 1,0 1 0,0 0 0,5 4 0,-10 1-20,10 4-4,-16-5-1,6 6 0,-1-6-23,1 1-5,-6 4-1,6-5 0,-11-9-2,0 14-1,-11 1 0,1-1 0,4 0-10,-4 0 0,-6 0 9,0-4-9,0 4-20,0-9-9,5 0-2,1 4 0,4-4-159,-10-1-32,6-4-6</inkml:trace>
          <inkml:trace contextRef="#ctx0" brushRef="#br0" timeOffset="12526.3904">1260 1439 748,'0'0'67,"0"0"-54,0 0-13,0 0 0,0 0 287,0 0 54,0 0 11,0 0 3,16-5-217,-10 0-43,4-4-9,1 4-2,-1 5-32,6 0-6,0 0-2,6 0 0,-12 0-28,6-5-7,0 5-1,-5 0 0,5 0-120,-16 0-25</inkml:trace>
          <inkml:trace contextRef="#ctx0" brushRef="#br0" timeOffset="12670.3087">1255 1652 864,'0'0'76,"0"0"-60,11-5-16,-1 0 0,1-4 280,5-5 54,-6-1 10,6 1 3,11 5-195,-6-6-38,11-3-8,0 3-2,-5 6-168,15-1-33,-15 1-7</inkml:trace>
        </inkml:traceGroup>
        <inkml:traceGroup>
          <inkml:annotationXML>
            <emma:emma xmlns:emma="http://www.w3.org/2003/04/emma" version="1.0">
              <emma:interpretation id="{7565D718-30D2-4A5F-B15E-73FC42E6CC17}" emma:medium="tactile" emma:mode="ink">
                <msink:context xmlns:msink="http://schemas.microsoft.com/ink/2010/main" type="inkWord" rotatedBoundingBox="3424,6166 4454,6195 4432,6945 3402,6916"/>
              </emma:interpretation>
              <emma:one-of disjunction-type="recognition" id="oneOf3">
                <emma:interpretation id="interp15" emma:lang="en-AU" emma:confidence="0">
                  <emma:literal>11;</emma:literal>
                </emma:interpretation>
                <emma:interpretation id="interp16" emma:lang="en-AU" emma:confidence="0">
                  <emma:literal>41;</emma:literal>
                </emma:interpretation>
                <emma:interpretation id="interp17" emma:lang="en-AU" emma:confidence="0">
                  <emma:literal>4t</emma:literal>
                </emma:interpretation>
                <emma:interpretation id="interp18" emma:lang="en-AU" emma:confidence="0">
                  <emma:literal>u;</emma:literal>
                </emma:interpretation>
                <emma:interpretation id="interp19" emma:lang="en-AU" emma:confidence="0">
                  <emma:literal>tit</emma:literal>
                </emma:interpretation>
              </emma:one-of>
            </emma:emma>
          </inkml:annotationXML>
          <inkml:trace contextRef="#ctx0" brushRef="#br0" timeOffset="14292.1985">2341 1235 460,'0'0'20,"0"0"5,0 0-25,0 0 0,0 0 0,0 0 0,0 0 318,0 0 58,5-9 12,-5 9 3,5-10-209,-5 10-42,0 0-8,0 0-1,0 0-36,0 0-7,11-9-2,-11 9 0,0 0-45,0 0-9,0 0-1,5 14-1,1-4-20,-6 8-10,0-3 10,0 8-10,-6 1 9,1-5-9,5 0 8,-11 4-8,6-4 0,0 0 0,5 0 0,-6 0 0,6-5 0,0 1-9,-5-6 9,5 1-10,0-10 10,0 0-10,0 0 10,0 0-10,0 0 10,0 0 0,0 0 8,0 0-8,0 0 0,0 0 0,0 0 0,0 0-8,11 4 8,-1-4 0,1 0 0,0 0 0,-1 0 0,6-4 0,-5-1 0,5 5 0,0-5 0,-5 5 0,5-5 0,5 1 0,-16-1 0,6 5 0,5 0 0,-6 0 0,1-5-27,0 0-3,-1 5-1,-4 0 0,-6 0-137,0 0-27,10 0-5</inkml:trace>
          <inkml:trace contextRef="#ctx0" brushRef="#br0" timeOffset="14571.3018">2559 1268 345,'0'0'31,"0"0"-31,0 0 0,0 0 0,0 0 346,0 0 63,0 0 13,0 0 2,0 0-235,0 0-47,0 0-10,0 0-1,0 0-58,0 0-11,5 10-2,1 4-1,4 0-37,-4 0-7,-1 1-2,0 8 0,1 1 15,-1-5 4,0 5 0,-5-1 0,0 6-20,6-1-3,-6-4-1,0 4 0,5-9-8,-5 5 0,0-5 0,0-1 0,-5-8 0,-1-1 0,6-9 0,0 0 0,0 15-29,0-15-5,0 0-1,0 0 0,0 0-154,0 0-31,0 0-7,11-10-1</inkml:trace>
          <inkml:trace contextRef="#ctx0" brushRef="#br0" timeOffset="14856.2111">2969 1434 1324,'0'0'118,"0"0"-94,0 0-24,11 14 0,-11-4 135,10-1 22,-5 5 5,6 5 1,-6-9-41,1 9-8,-1 0-2,6-5 0,-11 5-37,5 0-8,-5-5-2,5 5 0,-5 0-14,0 0-3,0-5-1,-10 5 0,10 0-22,-11 4-4,0-9-1,-5 5 0,6 0-3,-6 0-1,5-5 0,6 5 0,-6-4-16,-10-1 8,0 0-8,5 0 0,-6-9 0,12 4 0,-12-4 0,7-5 0,-1 0-48,0-5-6,0-4-2,0-1-754,0-4-151</inkml:trace>
          <inkml:trace contextRef="#ctx0" brushRef="#br0" timeOffset="15020.5018">2878 1193 1918,'0'0'85,"0"0"18,0 0-83,0 0-20,6-10 0,-6 10 0,16-4 44,-16 4 5,0 0 1,10 0 0,6 0-82,-16 0-16,0 0-3,0 0-1</inkml:trace>
          <inkml:trace contextRef="#ctx0" brushRef="#br0" timeOffset="15327.6512">2868 1723 2178,'0'0'48,"0"0"9,0-5 3,0 0 1,0 0-49,0-4-12,0 4 0,5-4 0,0 4 123,6-4 21,0-6 5,-6 6 1,6-1-70,-1 1-13,6-5-3,-10 4-1,4 6-31,1-1-5,0 0-2,-1 0 0,1 1-10,-1-1-3,12 0 0,-17 5 0,-5 0-12,16 5 0,0 4 0,0-4-10,0 5 10,5-6 0,-10 6 0,5-1 0,0 1 0,0-6 0,-6 6 0,12-5-8,-6-5 0,5 4 0,-10-4 0,5 0 0,10-4-100,-15-6-19,15-4-4,-10 0-1082</inkml:trace>
        </inkml:traceGroup>
      </inkml:traceGroup>
    </inkml:traceGroup>
    <inkml:traceGroup>
      <inkml:annotationXML>
        <emma:emma xmlns:emma="http://www.w3.org/2003/04/emma" version="1.0">
          <emma:interpretation id="{26AB7CBB-98D6-44F5-B41E-7B600C91BE90}" emma:medium="tactile" emma:mode="ink">
            <msink:context xmlns:msink="http://schemas.microsoft.com/ink/2010/main" type="paragraph" rotatedBoundingBox="1099,7284 4486,7458 4441,8340 1053,81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FBF356E-C25C-4B8C-B8CF-CDA008DAB0A4}" emma:medium="tactile" emma:mode="ink">
              <msink:context xmlns:msink="http://schemas.microsoft.com/ink/2010/main" type="line" rotatedBoundingBox="1099,7284 4486,7458 4441,8340 1053,8165"/>
            </emma:interpretation>
          </emma:emma>
        </inkml:annotationXML>
        <inkml:traceGroup>
          <inkml:annotationXML>
            <emma:emma xmlns:emma="http://www.w3.org/2003/04/emma" version="1.0">
              <emma:interpretation id="{8B6228B5-FE75-43AF-8E54-5DF83950CEC0}" emma:medium="tactile" emma:mode="ink">
                <msink:context xmlns:msink="http://schemas.microsoft.com/ink/2010/main" type="inkWord" rotatedBoundingBox="1099,7284 2787,7371 2741,8252 1053,8165"/>
              </emma:interpretation>
              <emma:one-of disjunction-type="recognition" id="oneOf4">
                <emma:interpretation id="interp20" emma:lang="en-AU" emma:confidence="0">
                  <emma:literal>one</emma:literal>
                </emma:interpretation>
                <emma:interpretation id="interp21" emma:lang="en-AU" emma:confidence="0">
                  <emma:literal>EC:</emma:literal>
                </emma:interpretation>
                <emma:interpretation id="interp22" emma:lang="en-AU" emma:confidence="0">
                  <emma:literal>o-i:</emma:literal>
                </emma:interpretation>
                <emma:interpretation id="interp23" emma:lang="en-AU" emma:confidence="0">
                  <emma:literal>o-c:</emma:literal>
                </emma:interpretation>
                <emma:interpretation id="interp24" emma:lang="en-AU" emma:confidence="0">
                  <emma:literal>owe</emma:literal>
                </emma:interpretation>
              </emma:one-of>
            </emma:emma>
          </inkml:annotationXML>
          <inkml:trace contextRef="#ctx0" brushRef="#br0" timeOffset="16325.4247">73 2782 345,'0'0'31,"0"0"-31,0 0 0,0 0 0,0 0 260,0 0 45,0 0 10,0 0 1,0 0-122,0 0-25,0 0-5,0 0 0,0 0-59,0 0-11,-5-4-2,5 4-1,0 0-32,0 0-7,-5 0 0,-6 4-1,0 1-31,1 5-5,4-1-2,-4 5 0,4 0-13,6 5 9,-10 0-9,4 0 8,1 0-8,5 5 0,-5 0 0,5-1 0,-6 1 0,12 4 0,-6-4 0,5 0 0,-5-6 0,5-3 0,11 4 0,-10-5 0,4-5 0,-10-9 0,11 5 0,0 0 0,5-10 0,-11 0 0,6-4 12,10-1-4,-16-9 12,11 5 3,-5-5 0,-1-4 0,1 4-2,-6 0 0,6 0 0,-6-5 0,1 5-6,4 0-2,-10 0 0,6-4 0,-6-1 6,0 5 1,0 5 0,-6 0 0,6 0-20,-10-1 0,-1 1-13,6-5 5,-6 5 8,0 0 0,1 9 0,-1 0 0,6-4-15,-11 4-1,5 0 0,1 10 0,-1 0-27,6 0-5,-6-1-2,0 1 0,6 9-28,0-4-6,-1-1 0,6 5-1,0-4-100,0 4-20,0 0-4</inkml:trace>
          <inkml:trace contextRef="#ctx0" brushRef="#br0" timeOffset="16879.4583">100 2442 633,'0'0'56,"0"0"-44,0 0-12,0 0 0,0 0 278,0 0 54,0 0 10,0 0 2,16 0-161,-16-5-33,10-4-6,6 4-2,-5 0-56,0 0-11,-1 1-3,6 4 0,0-5-42,0 0-9,-5 10-1,5-5-1,0-5-19,0 5-19,0-5 4,0 5 1,5 5-68,-10-5-14,5 0-2,10 0-632,-20 0-126</inkml:trace>
          <inkml:trace contextRef="#ctx0" brushRef="#br0" timeOffset="16596.4371">606 2811 1440,'0'0'64,"0"0"12,0-5-60,0-9-16,-11 4 0,6 6 0,-1-1 242,1-4 46,-6 4 8,11 0 3,-16 5-169,6 0-34,4 0-6,-4 5-2,-1-5-37,-10 9-8,10-4-2,6 4 0,-11 6-27,0 4-6,5-5 0,6 5-8,0 0 0,5 0 0,0-5 0,0 5 0,0-5 0,0 5 0,5-5 0,6 0 0,10 0 0,-5-4 0,-11-1 0,6 1 0,10-6 0,-10 6 0,5-10-8,0 5 8,0-5-40,5-5-3,-5 5 0,5-5 0,-5 0-134,0 1-27,0 4-6</inkml:trace>
          <inkml:trace contextRef="#ctx0" brushRef="#br0" timeOffset="17123.5026">478 2305 921,'0'0'40,"0"0"10,0 0-40,0 0-10,0 0 0,0 0 0,0 0 264,0 0 50,0 0 10,0 0 3,0 0-199,0 0-40,10 0-8,-4 0-2,-6 0-27,21 9-6,-16-4-1,11 0 0,0-1 5,0 1 1,0 4 0,6 1 0,-6-1-25,5 1-5,-5 4 0,5 0-1,-5-4-6,5-1-1,-5 1 0,0-1 0,0 1-12,-16-10 11,0 0-11,11 9 10,-11-9-10,11 9 10,-11 6-10,0-6 10,-11 1-2,0-1 0,1 0 0,4 1 0,-10-1-8,-5-4-9,-6 5 9,6-6-13,5 1-107,0 0-20,0 0-5,6-1-984</inkml:trace>
          <inkml:trace contextRef="#ctx0" brushRef="#br0" timeOffset="17472.0298">1313 2749 1785,'0'0'79,"0"0"17,0 0-77,0 0-19,0 0 0,0 0 0,0 0 118,6 0 20,4-4 4,1-1 1,0 0-47,5 5-10,0-5-2,5 1 0,-5-6-32,5 5-8,1 1 0,-1-1-1,-5 5-34,0-5-9,-6 5 0,12 0 0,-12 0-37,-10 0-12,0 0-3,0 0-735,0 0-147</inkml:trace>
          <inkml:trace contextRef="#ctx0" brushRef="#br0" timeOffset="17613.1188">1319 2853 864,'10'5'76,"-10"-5"-60,0 0-16,0 0 0,11 0 272,-6-5 51,6 5 10,5-4 3,0-1-196,0-5-40,5 6-7,11-6-1,-16 6-48,11-6-10,-6 5-2,6 1 0,-1-1-169,1 0-35,15 0-6,-4 1-2</inkml:trace>
        </inkml:traceGroup>
        <inkml:traceGroup>
          <inkml:annotationXML>
            <emma:emma xmlns:emma="http://www.w3.org/2003/04/emma" version="1.0">
              <emma:interpretation id="{82CF1C69-AE1D-486C-9133-C8097EE2B65D}" emma:medium="tactile" emma:mode="ink">
                <msink:context xmlns:msink="http://schemas.microsoft.com/ink/2010/main" type="inkWord" rotatedBoundingBox="3447,7413 4486,7467 4451,8132 3412,8079"/>
              </emma:interpretation>
              <emma:one-of disjunction-type="recognition" id="oneOf5">
                <emma:interpretation id="interp25" emma:lang="en-AU" emma:confidence="0">
                  <emma:literal>in</emma:literal>
                </emma:interpretation>
                <emma:interpretation id="interp26" emma:lang="en-AU" emma:confidence="0">
                  <emma:literal>-in</emma:literal>
                </emma:interpretation>
                <emma:interpretation id="interp27" emma:lang="en-AU" emma:confidence="0">
                  <emma:literal>sir</emma:literal>
                </emma:interpretation>
                <emma:interpretation id="interp28" emma:lang="en-AU" emma:confidence="0">
                  <emma:literal>win</emma:literal>
                </emma:interpretation>
                <emma:interpretation id="interp29" emma:lang="en-AU" emma:confidence="0">
                  <emma:literal>min</emma:literal>
                </emma:interpretation>
              </emma:one-of>
            </emma:emma>
          </inkml:annotationXML>
          <inkml:trace contextRef="#ctx0" brushRef="#br0" timeOffset="22768.9086">2335 2934 1497,'0'0'133,"0"0"-106,0 0-27,0 0 0,6-10 137,4 1 23,1 4 4,-11-4 0,5-1-29,1 1-7,4 4 0,6 0-1,-10-4-28,4 9-6,1-5-1,5 0 0,-5 5-76,5 0-16,-6 5 0,6-5 0,-5 5 0,5-5 0,-6 9 0,1-4 0,0 0-16,5 0 1,-6-5 0,1 4-826,0-4-166</inkml:trace>
          <inkml:trace contextRef="#ctx0" brushRef="#br0" timeOffset="23191.2952">2905 2456 2012,'0'0'89,"0"0"19,-11-9-87,6-1-21,5 10 0,0 0 0,0 0 108,0 0 18,0 0 3,0 0 1,0 0-114,0 0-16,0 0-16,0 0 4,5 5-121,1 9-24,-1-5-5,0 10-1</inkml:trace>
          <inkml:trace contextRef="#ctx0" brushRef="#br0" timeOffset="23010.7643">2932 2740 2451,'0'0'54,"0"0"11,0 0 3,0 0 0,0 0-54,0 0-14,0 0 0,0 0 0,0 0 47,0 0 6,0 0 2,0 0 0,0 0 7,10 14 2,-10 5 0,0-5 0,6 5-52,-6 0-12,0-5 0,5 5 0,-5-5-48,5 1-13,6-1-3,0 0 0,-11-5-118,0-9-24,0 0-5</inkml:trace>
          <inkml:trace contextRef="#ctx0" brushRef="#br0" timeOffset="23543.524">2980 3109 1324,'0'0'118,"-16"-5"-94,16 5-24,0 0 0,0 0 178,0 0 31,0 0 7,0 0 0,0 0-68,0 0-13,0 0-3,0 0-1,-6-5-64,6 5-13,0-14-2,11 5-1,-11-1-15,11 1-2,-6-1-1,5 1 0,1-1-33,-6 6 0,-5 4 0,22-10 0,-17 1 0,6 4 0,-11 5 0,21-9 0,-10 9 32,-11 0-1,16-5 0,-16 5 0,0 0-31,16 5 0,0-5 0,5 9 0,-11-4 0,-10-5 0,16 9 0,0-4 0,-16-5 0,22 5 0,-6-1 0,-16-4 0,21 0 0,-5 0 0,0 5 0,5 0 0,-10-10-27,5 0-1,-6 5-1,6-9-837,0 0-167</inkml:trace>
        </inkml:traceGroup>
      </inkml:traceGroup>
    </inkml:traceGroup>
    <inkml:traceGroup>
      <inkml:annotationXML>
        <emma:emma xmlns:emma="http://www.w3.org/2003/04/emma" version="1.0">
          <emma:interpretation id="{DABA247A-D4AF-47AE-8BA5-4DFECC0C4830}" emma:medium="tactile" emma:mode="ink">
            <msink:context xmlns:msink="http://schemas.microsoft.com/ink/2010/main" type="paragraph" rotatedBoundingBox="717,8780 6413,8708 6427,9778 731,98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22CABBA-FF6F-4073-8CA2-7FA218584380}" emma:medium="tactile" emma:mode="ink">
              <msink:context xmlns:msink="http://schemas.microsoft.com/ink/2010/main" type="line" rotatedBoundingBox="717,8780 6413,8708 6427,9778 731,9851"/>
            </emma:interpretation>
          </emma:emma>
        </inkml:annotationXML>
        <inkml:traceGroup>
          <inkml:annotationXML>
            <emma:emma xmlns:emma="http://www.w3.org/2003/04/emma" version="1.0">
              <emma:interpretation id="{E61BAE3D-9742-41A7-A9F9-C42146711038}" emma:medium="tactile" emma:mode="ink">
                <msink:context xmlns:msink="http://schemas.microsoft.com/ink/2010/main" type="inkWord" rotatedBoundingBox="721,9088 1709,9075 1717,9725 730,9737"/>
              </emma:interpretation>
              <emma:one-of disjunction-type="recognition" id="oneOf6">
                <emma:interpretation id="interp30" emma:lang="en-AU" emma:confidence="0">
                  <emma:literal>Let</emma:literal>
                </emma:interpretation>
                <emma:interpretation id="interp31" emma:lang="en-AU" emma:confidence="0">
                  <emma:literal>het</emma:literal>
                </emma:interpretation>
                <emma:interpretation id="interp32" emma:lang="en-AU" emma:confidence="0">
                  <emma:literal>let</emma:literal>
                </emma:interpretation>
                <emma:interpretation id="interp33" emma:lang="en-AU" emma:confidence="0">
                  <emma:literal>bet</emma:literal>
                </emma:interpretation>
                <emma:interpretation id="interp34" emma:lang="en-AU" emma:confidence="0">
                  <emma:literal>net</emma:literal>
                </emma:interpretation>
              </emma:one-of>
            </emma:emma>
          </inkml:annotationXML>
          <inkml:trace contextRef="#ctx0" brushRef="#br0" timeOffset="27220.453">-363 4107 1497,'0'0'66,"0"0"14,0 0-64,0 0-16,0 0 0,0 0 0,0 0 104,0 0 18,0 0 3,0 0 1,0 0-23,0 0-5,0 0-1,10 10 0,-10 4-51,6-5-10,-6 10-3,10 0 0,-4 0 25,-1 0 5,0 9 1,1 6 0,10-6-64,-16 0 0,16-4-9,-16 9 0,-11-4 9,11 4 0,-5-5 8,5 0-8,0 1 0,0 4 0,0-5 0,5 1 0,-5-15-9,0 0 0,0-14 0,0 0 0,0 0 20,0 0 4,0 0 1,0 0 0,0 0-29,0 0-6,0-5-1,0-4 0,0-1 20,0 1 0,0-1 0,0-4 0,0 5 0,11-1 0,-11-4 0,5 5 0,0-1 0,6 6 9,-6-6-9,6 10 8,0-5-8,-1 1 0,6 8 0,0 1 0,-5-5 0,5 5 0,-6 0 0,6 9 0,6-5-14,-17 1 2,11-1 0,0 5 0,0 0-48,-5 1-8,-1-6-3,6 5-641,-11-4-129</inkml:trace>
          <inkml:trace contextRef="#ctx0" brushRef="#br0" timeOffset="27608.425">116 4514 921,'0'0'82,"0"0"-66,0 0-16,0 0 0,0 0 166,0 0 30,10 5 5,1-5 2,5 0-47,-11 0-10,6-5-2,0 0 0,-11 5-64,10 0-12,-10 0-4,16-4 0,-10-6-25,4 5-6,-10 5-1,6-4 0,-1-6-20,6 1-12,-11 4 12,0 5-12,5-9 11,-5-1-11,-5-4 10,5 14-10,0-9 0,0 4 0,-11-5 0,6 1 0,-6 4 0,0 0-8,11 1-1,-16-1 0,6 0 1,-1 5 0,0 0 0,6 5 0,-11 0 8,5-1-8,1 6 8,10-1-8,-11 1 8,6 4-12,5-5 12,0 10-12,0 0 12,0 0 0,0 0 0,5 0 0,6 0 8,-11 0-8,10 0 8,-4 0-8,15 0 9,-16-10-9,6 1 12,10-1-12,-5-4 40,-5 0 0,0-5 1,5-5 0,0 5-61,5-10-12,-5 6-2,-11-6-1,11 1-142,0-6-29</inkml:trace>
          <inkml:trace contextRef="#ctx0" brushRef="#br0" timeOffset="27799.0149">361 4367 1886,'0'0'84,"0"0"16,0 0-80,0 0-20,0 0 0,0 0 0,0 0 130,16 0 22,0 0 4,0-4 0,0-1-80,-6 5-17,6-5-3,0-4-1,-5 4 7,5 0 2,5-4 0,-10 4 0,15 0-52,-10 1-12,0-1 0,6 0 0,-12 5-48,-10 0-13,11 0-3,-11 0-751,0 0-150</inkml:trace>
          <inkml:trace contextRef="#ctx0" brushRef="#br0" timeOffset="28012.5195">446 4084 2055,'-16'-10'45,"16"10"10,0 0 1,0 0 2,0 0-46,0 0-12,0 0 0,0 0 0,0 0 134,0 0 25,5 14 5,1 0 0,-1 5-80,11 0-16,-16 5-3,16 9-1,-16 0 0,5 5 0,0 0 0,1 5 0,-6-1-51,10 5-13,1-4 0,-11 0 0,11-1-48,-6 1-13,16-5-3,-5 4-819,-5-9-164</inkml:trace>
        </inkml:traceGroup>
        <inkml:traceGroup>
          <inkml:annotationXML>
            <emma:emma xmlns:emma="http://www.w3.org/2003/04/emma" version="1.0">
              <emma:interpretation id="{61F92418-69CF-4D66-BA05-38DB7332DACD}" emma:medium="tactile" emma:mode="ink">
                <msink:context xmlns:msink="http://schemas.microsoft.com/ink/2010/main" type="inkWord" rotatedBoundingBox="2316,8802 3657,8784 3668,9636 2327,9653"/>
              </emma:interpretation>
              <emma:one-of disjunction-type="recognition" id="oneOf7">
                <emma:interpretation id="interp35" emma:lang="en-AU" emma:confidence="0">
                  <emma:literal>of:</emma:literal>
                </emma:interpretation>
                <emma:interpretation id="interp36" emma:lang="en-AU" emma:confidence="0">
                  <emma:literal>ot':</emma:literal>
                </emma:interpretation>
                <emma:interpretation id="interp37" emma:lang="en-AU" emma:confidence="0">
                  <emma:literal>OI':</emma:literal>
                </emma:interpretation>
                <emma:interpretation id="interp38" emma:lang="en-AU" emma:confidence="0">
                  <emma:literal>ot...</emma:literal>
                </emma:interpretation>
                <emma:interpretation id="interp39" emma:lang="en-AU" emma:confidence="0">
                  <emma:literal>OI's:</emma:literal>
                </emma:interpretation>
              </emma:one-of>
            </emma:emma>
          </inkml:annotationXML>
          <inkml:trace contextRef="#ctx0" brushRef="#br0" timeOffset="29348.9648">1329 4330 460,'0'0'20,"0"0"5,0 0-25,0 0 0,-10-5 0,10 5 0,-6-10 364,6 6 67,0-6 13,0 10 4,0 0-253,0 0-51,0 0-9,0 0-3,0 0-83,0 0-17,-15 10-3,9-1-1,1 5-28,5 5 0,-5-5 0,5 10 0,0 0 31,5-1 0,-5 1 0,5 0 0,6-1-31,-1 1 0,-4 0 0,4-5-10,1-5 10,5 0 0,0 0 0,-5-4 0,10-1 0,-5-4 0,-11 0 0,6-5 0,0-5 0,-1 0 0,1-4 10,5-6-10,-6 6 14,6-10-3,-16 0-1,11-4 0,-6-1-2,-5 5-8,0-5 12,0 5-4,0-4-8,0 4 10,-5 0-10,-6 0 10,1 0-10,4 0 10,-15 5-10,5 0 10,-5 4-10,5-4 0,-11 5 9,11 4-9,-5 5 0,0 5-12,-1-1 2,7 6 0,4-1-33,0 5-6,1 1-2,-1-1 0,6 5-11,-1-5-2,1 0-1,5 5 0,5-5-152,1 0-31</inkml:trace>
          <inkml:trace contextRef="#ctx0" brushRef="#br0" timeOffset="30241.324">1404 3899 2260,'-16'0'100,"11"0"21,-1-5-97,1 1-24,0-6 0,5 5 0,0 5 116,0 0 19,0-4 3,10-1 1,-4-5-60,15 6-12,-16-1-3,11 5 0,0 0-36,6 0-7,-1-5-1,5 5-1,-4 5 1,4 0 1,1-1 0,0 1 0,-1 0-21,-10 0 0,11-5-10,-1 4 10,-4 1-69,-6-5-7,5-5-2,-5 5 0,5 5-166,-5-5-32,-5 0-8</inkml:trace>
          <inkml:trace contextRef="#ctx0" brushRef="#br0" timeOffset="29760.6127">1649 4254 979,'0'0'43,"0"0"9,0 0-41,0 0-11,0 0 0,0 0 0,0 0 249,0 0 48,5-10 10,6 6 1,-11 4-156,16-10-32,-6 1-7,6-1-1,6-4-41,-12 5-9,6 4-2,6-5 0,-6 6-20,-1-6-5,1 6-1,6-6 0,-6 10-21,0-9-4,0-1-1,0 5 0,0 1-17,5-1-4,-10 0-1,-1 0 0,1 5-150,-1 0-31,1 10-5,-11-10-2</inkml:trace>
          <inkml:trace contextRef="#ctx0" brushRef="#br0" timeOffset="29956.8598">1745 4500 1612,'0'0'144,"0"0"-116,0 0-28,0 0 0,0 0 185,0 0 31,0 0 7,0 0 1,21-10-77,-16 6-15,11-6-4,5 1 0,-5-1-62,6 1-13,-6-1-2,0 1-1,5 0-22,-5 4-5,5-5-1,1 6 0,-12-6-11,6 10-3,0-9 0,0 4 0,5 0-152,-15 5-32,-6 0-5,0 0-2</inkml:trace>
          <inkml:trace contextRef="#ctx0" brushRef="#br0" timeOffset="29552.7922">1745 4249 1497,'-6'5'133,"6"-5"-106,0 0-27,0 0 0,0 0 173,0 0 30,0 0 5,0 0 2,0 0-86,0 9-16,0 6-4,0-1-1,6 5-48,-6 0-10,0 4-1,5 1-1,0 0-23,-5 4-4,11-4 0,-11-1-1,0 1-15,0-5 11,5 5-11,1-10 10,-6 0-10,5 0-16,-5-14 4,0 0 1,0 0-115,0 0-23,0 0-5</inkml:trace>
          <inkml:trace contextRef="#ctx0" brushRef="#br0" timeOffset="30466.7336">1872 3819 1598,'0'0'71,"0"0"14,-5-5-68,5 5-17,-5-10 0,5 10 0,-6-4 143,6 4 25,0-5 4,0 5 2,0 0-70,0 0-13,0 0-3,0 0-1,6-5-30,4 5-5,6 0-2,6 0 0,-17 0-11,11 5-3,0 0 0,0-1 0,0 1-8,5 5-3,-5-1 0,5 1 0,-15-6-11,10 10-2,-6-9-1,1 5 0,0-1-11,-11 1 0,5-1 0,-5-9 0,5 10 0,-5-1 0,-10 5 0,10-4 0,-11-1 0,0 1 0,-5-1 0,6 0 0,-6-4-30,0 5-8,5-1-2,-10 1 0,5-6-136,5 1-28,11-5-6,0 0-1</inkml:trace>
          <inkml:trace contextRef="#ctx0" brushRef="#br0" timeOffset="30712.5764">2399 4221 864,'0'0'76,"0"0"-60,0 0-16,0-5 0,0 0 348,0 5 66,0 0 14,0 0 2,0 0-263,0 0-53,0 0-10,11-4-3,-11 4-69,16-10-13,-5 5-3,5 5-1,-16 0-4,16 0-1,-16 0 0,21 0 0,-16 5-35,-5-5-7,0 0-2,11 10-1207</inkml:trace>
          <inkml:trace contextRef="#ctx0" brushRef="#br0" timeOffset="30857.821">2431 4391 2523,'0'0'56,"0"0"11,0 0 2,0 0 2,0 0-57,0 0-14,0 0 0,22 0 0,-17-5 54,11 1 8,0 4 2,0-5 0,0-5-64,5 10 0,-5-4-12,5-1-1202</inkml:trace>
        </inkml:traceGroup>
        <inkml:traceGroup>
          <inkml:annotationXML>
            <emma:emma xmlns:emma="http://www.w3.org/2003/04/emma" version="1.0">
              <emma:interpretation id="{A3990582-FFC4-4803-845E-9E8E89880497}" emma:medium="tactile" emma:mode="ink">
                <msink:context xmlns:msink="http://schemas.microsoft.com/ink/2010/main" type="inkWord" rotatedBoundingBox="3961,8739 6413,8708 6427,9778 3975,9809"/>
              </emma:interpretation>
              <emma:one-of disjunction-type="recognition" id="oneOf8">
                <emma:interpretation id="interp40" emma:lang="en-AU" emma:confidence="0">
                  <emma:literal>an-by</emma:literal>
                </emma:interpretation>
                <emma:interpretation id="interp41" emma:lang="en-AU" emma:confidence="0">
                  <emma:literal>ait-by</emma:literal>
                </emma:interpretation>
                <emma:interpretation id="interp42" emma:lang="en-AU" emma:confidence="0">
                  <emma:literal>ant-by</emma:literal>
                </emma:interpretation>
                <emma:interpretation id="interp43" emma:lang="en-AU" emma:confidence="0">
                  <emma:literal>at-toby</emma:literal>
                </emma:interpretation>
                <emma:interpretation id="interp44" emma:lang="en-AU" emma:confidence="0">
                  <emma:literal>an-toby</emma:literal>
                </emma:interpretation>
              </emma:one-of>
            </emma:emma>
          </inkml:annotationXML>
          <inkml:trace contextRef="#ctx0" brushRef="#br0" timeOffset="32333.4745">3081 4211 748,'0'0'67,"0"0"-54,0 0-13,0 0 0,0 0 175,0-9 32,0 9 6,5-10 2,-5 10-66,0-14-13,0 14-2,0-9-1,0-1-35,-5-4-7,5 5-2,0 9 0,0 0-49,-11-5-11,11 5-1,0-5-1,-16-4 0,5 9 0,1 0 0,-12 9 0,6-4-27,1 4 0,-1 10 0,5-5 0,-10 5-21,5 0-3,5 0-1,6 5 0,5-10 25,-6 5 0,-4-5 12,10 5-4,0-5 3,5-4 1,-5-1 0,0-9 0,11 10-24,-1-1-5,1 1-1,-11-10 0,11 9 27,-1-9 6,1 5 1,0-5 0,5-5-16,-6 5 0,1-5 8,-1 1-8,1-6 0,0 1 0,-6-1 0,6 1 0,-1 4 0,1-9 0,-11 0 0,11 4 0,-1-4 0,-4 5 0,-1-6 8,6 6-8,-1-5 0,-10 4 0,6-4 0,-1 9-10,0-4 10,1 4 11,-1 0-3,-5 5 0,0 0-8,0 0-11,0 0 3,0 0 0,0 0 8,10 5 0,-4 0 0,4 4 0,-4 6 0,-1-1 11,0 5-3,6 0 0,0-10-8,-11 5-11,5 5 3,0-5 0,1 1 8,4-1 0,-10 0 0,11 0 0,-11-4-58,5 4-16,1-5-3,-6-9-613,0 0-122</inkml:trace>
          <inkml:trace contextRef="#ctx0" brushRef="#br0" timeOffset="32557.9699">3512 4131 1738,'0'0'77,"0"0"16,0 0-74,0 0-19,0 0 0,-6 9 0,6-9 121,0 10 21,0 4 4,0 0 1,-5-4-71,0 4-13,10 5-3,-5 0-1,0 4-31,0-4-7,0 0-1,0 0 0,0-5-20,5 5 0,-10-9 0,10 9 8,1-10-59,-6 1-11,0-10-2,0 0-1008</inkml:trace>
          <inkml:trace contextRef="#ctx0" brushRef="#br0" timeOffset="32713.1559">3432 3942 979,'0'0'87,"0"0"-70,0 0-17,0 0 0,0 0 207,0 0 37,0 0 8,0 0 2,0 0-166,0 0-34,0 0-6,0 0-2,0 0-72,11 9-14,-11-9-4</inkml:trace>
          <inkml:trace contextRef="#ctx0" brushRef="#br0" timeOffset="33042.8755">3405 4666 1612,'0'0'144,"0"0"-116,0 0-28,0 0 0,0 0 147,0 0 23,0 0 5,6-10 1,4-4-54,1 0-10,-11-1-3,11 1 0,-6 0-41,6 0-8,5 0-1,-6 0-1,-5 4-18,1 1-3,10 4-1,-6-5 0,-4 10-23,-6 0-5,10 0 0,6 0-8,-5 0 8,-6 5-8,11 0 0,-5 0 0,5 4 0,-5-4 0,-6 0 0,11 4 0,0-4 0,0-1 0,10 1 0,-15 0 0,0-5 0,-1 0 0,6 0 0,-5-5 0,5 5-15,0-5-3,0 1-1,0-1 0,-6-4-114,1-1-23,0 1-5,-1-1-981</inkml:trace>
          <inkml:trace contextRef="#ctx0" brushRef="#br0" timeOffset="33232.328">3991 4240 2059,'0'0'91,"0"0"19,0 0-88,0 0-22,0 0 0,0 0 0,0 0 118,16 0 19,-16 0 4,21 0 1,-5-5-55,5 0-11,-5 5-3,0 0 0,0-4-58,0 4-15,-5-5 0,5 0 0,-6 5-17,-10 0-7,0 0 0,11-5-800,-11 5-160</inkml:trace>
          <inkml:trace contextRef="#ctx0" brushRef="#br0" timeOffset="33433.9087">4017 4050 2548,'0'0'56,"0"0"12,0 0 3,0 0 0,0 0-57,6 15-14,-6-1 0,5-5 0,0 5 66,1 1 10,-1 4 3,0 4 0,11 6-38,-16-1-7,11-4-2,-6 4 0,1-4-32,4-5 0,-4 4 0,4-4 0,1-5-110,0 5-29,-1-9-5</inkml:trace>
          <inkml:trace contextRef="#ctx0" brushRef="#br0" timeOffset="33928.7156">4475 3715 1555,'0'0'138,"0"0"-110,0 0-28,0 0 0,0 0 192,0 0 32,0 0 8,0 0 0,6 14-109,4 0-23,-4 5-4,4 4 0,-5 1-63,1 9-12,4 0-2,-4 5-1,-6-5-9,5 0-1,0 1-8,6 3 12,-11 6-12,0-10 0,0 0 8,11-4-8,-6-10 0,-5 4 0,5-9 0,1 1 0,-6-15 0,0 0 0,0 0 0,0 0 0,0 0 0,0 0 0,0 0 0,0-10 0,0-4 0,5 0 0,0-5 0,1 0 0,-1 5 0,-5-5 0,-5 5 0,-1-1 0,12 1 0,-6 14 0,5-9 0,-5 9 0,5-10 0,-5 10 0,0 0 0,0 0 0,16 5 0,6 4 0,-22-9 0,0 5 0,10 5 0,6-1 0,-11 5 0,6-4 0,0-1 0,-6 1 0,0 4 0,6-5 0,-6 6 0,-5-6 0,0-9 0,11 14 0,-11 0 28,-11-4 4,11-1 0,-10 6 0,4-6-2,-4 0 0,-1-4 0,-5 5 0,6-1 1,-6-4 0,0 0 0,0-1 0,5 1-23,0 0-8,1-5 0,-6 5 9,5-1-9,-10 1 0,5-5 0,10 0 0,6 0-24,-10 0-8,10 0 0,0 0-1,0 0-96,0 0-19,0 0-4,0 0-1,0 0-122,5-9-24</inkml:trace>
          <inkml:trace contextRef="#ctx0" brushRef="#br0" timeOffset="34246.0106">4965 4140 1800,'0'0'80,"0"0"16,0 0-77,11 5-19,-11-5 0,5 5 0,6 0 121,-6-1 21,5 6 4,-4-6 1,-1 11-56,6-6-11,-6 5-3,0 1 0,1-1-31,-1 5-6,0 0-2,1 4 0,-6 1-20,0 4-4,0-4-1,0 4 0,0-4-5,0 4-8,5 1 11,-5-6-11,5 6 13,-5-6-4,-5 1-1,0 0 0,5-1 10,-6-4 2,1 0 0,0 0 0,5-5-3,-6 1 0,1-1 0,-6-5 0,6 1-7,-6-1-2,1-4 0,-1 4 0,1-4-8,-1-5 0,-5 0-10,5-5 10,-5 1-61,11-6-7,-16 1 0,5-1-775,0-4-154</inkml:trace>
          <inkml:trace contextRef="#ctx0" brushRef="#br0" timeOffset="34395.4124">4917 4003 2278,'0'0'101,"0"0"21,0 0-98,0 0-24,0 0 0,0 0 0,0 0 94,0 0 14,0 0 2,0 0 1,0 0-87,0 0-24,11 5 8,5 0-8,-16-5-144,10 14-31,1 0-6</inkml:trace>
          <inkml:trace contextRef="#ctx0" brushRef="#br0" timeOffset="34704.6329">4928 4514 403,'0'0'17,"0"0"5,0 0-22,0 0 0,0 0 0,0 0 0,0 0 491,0 0 93,0 0 20,10 0 3,1-5-387,0-4-78,-1-1-15,1 1-3,-6 0-52,6-1-9,-1 5-3,-4 1 0,-1-6-24,6 5-6,-1 1-1,-10 4 0,6-5-17,-6 5-3,10 0-1,1 0 0,0 0-8,-1 5 0,1-1 0,0-4 0,-6 5 0,6-5 0,-1 5 0,1 0 0,-11-5 0,16 4 0,0 1 0,-6-5 0,6 0 0,0 0 0,0 0 0,0-5 0,0 5-12,-5-4 3,5-6 0,0 5 0,-5-4-82,-1 0-16,-4 4-3,-6 5-1266</inkml:trace>
        </inkml:traceGroup>
      </inkml:traceGroup>
    </inkml:traceGroup>
    <inkml:traceGroup>
      <inkml:annotationXML>
        <emma:emma xmlns:emma="http://www.w3.org/2003/04/emma" version="1.0">
          <emma:interpretation id="{84122054-0184-4BAB-80F4-868FFE24FD50}" emma:medium="tactile" emma:mode="ink">
            <msink:context xmlns:msink="http://schemas.microsoft.com/ink/2010/main" type="paragraph" rotatedBoundingBox="1016,10213 6142,10126 6148,10488 1022,105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A953351-EC5D-417E-AEE1-884661ED3BA4}" emma:medium="tactile" emma:mode="ink">
              <msink:context xmlns:msink="http://schemas.microsoft.com/ink/2010/main" type="inkBullet" rotatedBoundingBox="1018,10307 1790,10294 1793,10499 1021,10512"/>
            </emma:interpretation>
            <emma:one-of disjunction-type="recognition" id="oneOf9">
              <emma:interpretation id="interp45" emma:lang="en-AU" emma:confidence="0">
                <emma:literal>-s</emma:literal>
              </emma:interpretation>
              <emma:interpretation id="interp46" emma:lang="en-AU" emma:confidence="0">
                <emma:literal>-y</emma:literal>
              </emma:interpretation>
              <emma:interpretation id="interp47" emma:lang="en-AU" emma:confidence="0">
                <emma:literal>-o</emma:literal>
              </emma:interpretation>
              <emma:interpretation id="interp48" emma:lang="en-AU" emma:confidence="0">
                <emma:literal>-a</emma:literal>
              </emma:interpretation>
              <emma:interpretation id="interp49" emma:lang="en-AU" emma:confidence="0">
                <emma:literal>-7</emma:literal>
              </emma:interpretation>
            </emma:one-of>
          </emma:emma>
        </inkml:annotationXML>
        <inkml:trace contextRef="#ctx0" brushRef="#br0" timeOffset="45828.1426">-65 5404 2152,'0'0'96,"0"0"19,0 0-92,0 0-23,0 0 0,5-5 0,6 0 100,10 0 16,-10 1 4,15 4 0,-10-5-51,6 0-9,-1 1-3,11 4 0,-11 0-28,11-5-5,-16 5-2,11 0 0,-1 0-22,-4-5 8,4 5-8,1 0 0,-11 0-97,5 0-24,-5-5-5,5 5-650,-5 5-129</inkml:trace>
        <inkml:trace contextRef="#ctx0" brushRef="#br0" timeOffset="46058.0602">441 5304 1497,'0'0'66,"0"0"14,0 0-64,0 0-16,0 0 0,0 0 0,0 0 146,0 0 26,0 0 4,0 0 2,0 0-71,0 0-15,0 0-2,21-4-1,-16-1-29,6 5-5,5 5-2,5-1 0,-5-4-15,5 5-3,-5 0-1,6 4 0,-1 1-10,-5-6-1,0 6-1,0-1 0,-6 1-12,1-5-2,5 4-8,-16 0 12,5 1-12,-5-10 11,6 9-11,-6 1 10,-6-1-10,1 1 12,5-6-12,-16 6 12,0-5-21,0 4-4,-5 1-1,5-6 0,0 6-135,-5-5-27,5-1-6</inkml:trace>
      </inkml:traceGroup>
      <inkml:traceGroup>
        <inkml:annotationXML>
          <emma:emma xmlns:emma="http://www.w3.org/2003/04/emma" version="1.0">
            <emma:interpretation id="{B914460F-4E9D-4634-B998-2A509435E717}" emma:medium="tactile" emma:mode="ink">
              <msink:context xmlns:msink="http://schemas.microsoft.com/ink/2010/main" type="line" rotatedBoundingBox="3247,10175 6142,10126 6148,10488 3253,10537"/>
            </emma:interpretation>
          </emma:emma>
        </inkml:annotationXML>
        <inkml:traceGroup>
          <inkml:annotationXML>
            <emma:emma xmlns:emma="http://www.w3.org/2003/04/emma" version="1.0">
              <emma:interpretation id="{B24AF39E-9D69-438C-A0F8-F31618E04004}" emma:medium="tactile" emma:mode="ink">
                <msink:context xmlns:msink="http://schemas.microsoft.com/ink/2010/main" type="inkWord" rotatedBoundingBox="3248,10264 4013,10251 4018,10524 3253,10537"/>
              </emma:interpretation>
              <emma:one-of disjunction-type="recognition" id="oneOf10">
                <emma:interpretation id="interp50" emma:lang="en-AU" emma:confidence="0">
                  <emma:literal>-I</emma:literal>
                </emma:interpretation>
                <emma:interpretation id="interp51" emma:lang="en-AU" emma:confidence="0">
                  <emma:literal>-3</emma:literal>
                </emma:interpretation>
                <emma:interpretation id="interp52" emma:lang="en-AU" emma:confidence="0">
                  <emma:literal>-y</emma:literal>
                </emma:interpretation>
                <emma:interpretation id="interp53" emma:lang="en-AU" emma:confidence="0">
                  <emma:literal>-s</emma:literal>
                </emma:interpretation>
                <emma:interpretation id="interp54" emma:lang="en-AU" emma:confidence="0">
                  <emma:literal>-J</emma:literal>
                </emma:interpretation>
              </emma:one-of>
            </emma:emma>
          </inkml:annotationXML>
          <inkml:trace contextRef="#ctx0" brushRef="#br0" timeOffset="49987.1495">2202 5356 1904,'-16'-4'84,"16"4"18,-5-5-82,5 0-20,0 0 0,-11 5 0,11-4 145,0-1 25,-5 5 5,5 0 1,0 0-78,0 0-15,21 0-3,1 5-1,-1-5-28,0 4-6,6-4-1,5 5 0,-16 0-20,10-5-4,1 5 0,-6-5-1,6 0-19,0 0 0,-11 0 8,5 0-8,-5 4 0,0-4 8,0 5-8,0-5 0,0 0-41,-6 0-15,6-5-4,-16 5 0,0 0-164,11 0-34,0-4-6,-1-1-421,-10 5-84</inkml:trace>
          <inkml:trace contextRef="#ctx0" brushRef="#br0" timeOffset="50228.2771">2671 5276 1360,'0'0'60,"-11"-5"13,11 5-58,0-5-15,-5 1 0,-1-1 0,6 5 157,0 0 29,0 0 6,0 0 0,-5-5-64,5 5-12,0 0-4,0 0 0,0 0-47,0 0-9,0 0-3,16 0 0,5 5-8,-5-5-1,0 9-1,6 1 0,-6-5-10,5 4-1,-5 5-1,5 0 0,-5-4-10,0 4-1,5 5-1,-5-5 0,-5 0-4,0 1-1,-1-1 0,1 0 0,-6-5-4,1 6-1,-12-1 0,6-14 0,0 0 0,-5 9 0,-6 6 0,1-6 0,4-4-9,-10-1 0,0 6 0,6-10 0,-12 0-24,7 0-9,-1 0-3,0 0 0,-6-5-158,12 0-32,-1 5-6</inkml:trace>
        </inkml:traceGroup>
        <inkml:traceGroup>
          <inkml:annotationXML>
            <emma:emma xmlns:emma="http://www.w3.org/2003/04/emma" version="1.0">
              <emma:interpretation id="{6B0050CE-86B4-4D59-A31F-F89C395E75F5}" emma:medium="tactile" emma:mode="ink">
                <msink:context xmlns:msink="http://schemas.microsoft.com/ink/2010/main" type="inkWord" rotatedBoundingBox="5375,10139 6142,10126 6148,10433 5380,10446"/>
              </emma:interpretation>
              <emma:one-of disjunction-type="recognition" id="oneOf11">
                <emma:interpretation id="interp55" emma:lang="en-AU" emma:confidence="0">
                  <emma:literal>-s</emma:literal>
                </emma:interpretation>
                <emma:interpretation id="interp56" emma:lang="en-AU" emma:confidence="0">
                  <emma:literal>.s</emma:literal>
                </emma:interpretation>
                <emma:interpretation id="interp57" emma:lang="en-AU" emma:confidence="0">
                  <emma:literal>_s</emma:literal>
                </emma:interpretation>
                <emma:interpretation id="interp58" emma:lang="en-AU" emma:confidence="0">
                  <emma:literal>-3</emma:literal>
                </emma:interpretation>
                <emma:interpretation id="interp59" emma:lang="en-AU" emma:confidence="0">
                  <emma:literal>-7</emma:literal>
                </emma:interpretation>
              </emma:one-of>
            </emma:emma>
          </inkml:annotationXML>
          <inkml:trace contextRef="#ctx0" brushRef="#br0" timeOffset="52512.2215">4294 5352 806,'0'0'72,"0"0"-58,0 0-14,0 0 0,0 0 352,0 0 68,0 0 14,16-5 2,-5 0-254,5 5-51,0-5-11,0 5-1,5-4-56,6 4-11,-1 4-3,1-4 0,0 0-27,-1 5-6,6-5 0,-16 5-1,0-5-5,5 0-1,1 0 0,-1 0 0,0 0-23,-5 0-5,0 0-1,0 0 0,0-5-159,-5 0-32,-11 5-6</inkml:trace>
          <inkml:trace contextRef="#ctx0" brushRef="#br0" timeOffset="52749.593">4699 5129 1609,'0'0'71,"0"0"15,0 0-69,0 0-17,0 0 0,0 0 0,0 0 154,0 0 27,21 10 6,-5-1 1,5-4-55,-5 4-10,6 1-3,-1-5 0,0 4-51,0 0-10,1-4-3,-6 5 0,5-6-4,0 6-2,1-1 0,-6-4 0,0 4-16,-1 1-3,-4-1-1,0-4 0,-1 5-18,-10-10-3,11 9-1,-11-9 0,5 10 0,1-1 0,-6 0 0,0 1 0,-11-1 0,6 1 0,-6-1 0,0 1 0,-5-1-25,6 1-6,-11-1-1,5 5 0,-11-4-176,11 4-35</inkml:trace>
        </inkml:traceGroup>
      </inkml:traceGroup>
    </inkml:traceGroup>
    <inkml:traceGroup>
      <inkml:annotationXML>
        <emma:emma xmlns:emma="http://www.w3.org/2003/04/emma" version="1.0">
          <emma:interpretation id="{5F78CA22-851A-443C-8657-AE95F13A8C68}" emma:medium="tactile" emma:mode="ink">
            <msink:context xmlns:msink="http://schemas.microsoft.com/ink/2010/main" type="paragraph" rotatedBoundingBox="998,10794 6024,10607 6045,11169 1019,113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7745DB2-AA89-47E5-B0C6-5B0C0D26E08E}" emma:medium="tactile" emma:mode="ink">
              <msink:context xmlns:msink="http://schemas.microsoft.com/ink/2010/main" type="line" rotatedBoundingBox="998,10794 6024,10607 6045,11169 1019,11356"/>
            </emma:interpretation>
          </emma:emma>
        </inkml:annotationXML>
        <inkml:traceGroup>
          <inkml:annotationXML>
            <emma:emma xmlns:emma="http://www.w3.org/2003/04/emma" version="1.0">
              <emma:interpretation id="{0786D13F-728F-4349-B6CE-4455CE58AED7}" emma:medium="tactile" emma:mode="ink">
                <msink:context xmlns:msink="http://schemas.microsoft.com/ink/2010/main" type="inkWord" rotatedBoundingBox="998,10794 2460,10739 2480,11301 1019,11356"/>
              </emma:interpretation>
              <emma:one-of disjunction-type="recognition" id="oneOf12">
                <emma:interpretation id="interp60" emma:lang="en-AU" emma:confidence="0">
                  <emma:literal>At.</emma:literal>
                </emma:interpretation>
                <emma:interpretation id="interp61" emma:lang="en-AU" emma:confidence="0">
                  <emma:literal>At =</emma:literal>
                </emma:interpretation>
                <emma:interpretation id="interp62" emma:lang="en-AU" emma:confidence="0">
                  <emma:literal>AF:</emma:literal>
                </emma:interpretation>
                <emma:interpretation id="interp63" emma:lang="en-AU" emma:confidence="0">
                  <emma:literal>AF =</emma:literal>
                </emma:interpretation>
                <emma:interpretation id="interp64" emma:lang="en-AU" emma:confidence="0">
                  <emma:literal>AI =</emma:literal>
                </emma:interpretation>
              </emma:one-of>
            </emma:emma>
          </inkml:annotationXML>
          <inkml:trace contextRef="#ctx0" brushRef="#br0" timeOffset="44613.2207">-81 5896 1134,'0'0'50,"0"0"10,0 0-48,0 0-12,0 0 0,0 0 0,0 0 147,0 0 26,0 0 6,0 0 1,0 0-28,0 0-4,0 0-2,0 0 0,0 0-54,0 0-10,0 0-2,0 0-1,0 0-44,0 0-9,0 9-2,0 5 0,0 5-24,5 0 0,-5 5-14,0 0 5,11-6 9,-11 11 0,0-1 0,5 5 0,1-4 10,-6-1 4,5 0 1,0-4 0,0 0-24,-5-5-5,0 0-1,11-5 0,-11-5 15,0-9 13,0 0-2,0 0-1,0 0-10,0 0 0,0 0-12,0 0 12,0-9-24,0-1 4,5-9 0,-5 1 0,6-1 2,-6 0 1,5-5 0,0 0 0,-5 1 17,0-1-10,6 0 10,-6 1-8,10 4 8,-10 0 0,0 0 0,6-5 0,4 10 0,-10-5 0,6 5 0,-1 0 0,0 4-24,1 1-2,-1-1-1,6 6 0,-6-1 47,0 0 8,6 5 3,5 5 0,-16 0-23,16 9-8,-11-5 0,6 6 0,-1-1 8,1 5-8,-6 0 0,6 4 9,0 1-9,-1 0 0,-4 4 0,4-4 8,-4-1-36,-1 1-8,0 4-2,6-4 0,0 0-39,-11-1-8,5-4-2,0 0 0,1 0-76,-6-5-15,5 0-3</inkml:trace>
          <inkml:trace contextRef="#ctx0" brushRef="#br0" timeOffset="44912.0087">-12 6128 1522,'0'0'68,"0"0"13,0 0-65,0 0-16,0 0 0,0 0 0,0 0 137,0 0 24,21 4 5,-15-4 1,-6 0-68,16 0-14,0 0-2,0 0-1,-6 0-12,6 0-2,0 0-1,0 0 0,-5-4-56,10 4-11,-21 0 0,16 0 0,5-5 0,-5 0 0,-5 5 0,0 0 0,-11 0-169,16 0-29</inkml:trace>
          <inkml:trace contextRef="#ctx0" brushRef="#br0" timeOffset="45348.6893">323 5867 1209,'0'0'108,"0"0"-87,0-9-21,0 9 0,0-10 173,11 1 31,-11 9 5,5-5 2,11 0-70,0-4-13,0 4-4,0-4 0,-5-1-47,5 6-9,0 4-3,5-5 0,0 0-52,6 5-13,-11-5 0,5 5 0,-5-4 0,6 4 0,-6-5 0,0 5 0,5-5-20,-21 5-6,0 0-2,16 5-740,-16-5-148</inkml:trace>
          <inkml:trace contextRef="#ctx0" brushRef="#br0" timeOffset="45134.1409">361 5952 1940,'0'0'86,"0"0"18,0 0-84,0 0-20,0 0 0,0 0 0,0 0 97,10 10 15,-4 4 4,4 0 0,-10 1-80,6 3-15,-1-3-3,6 4-1,5-1-17,-11 1 0,0 5 0,1-5 0,-1 0 0,11-10 0,-11 6 0,6-1 0,-11-5-150,0-9-34,5 10-6,-5-10-2</inkml:trace>
          <inkml:trace contextRef="#ctx0" brushRef="#br0" timeOffset="45534.2887">403 6066 1728,'0'0'76,"0"0"16,0 0-73,0 0-19,0 0 0,0 0 0,0 0 150,11-5 26,5-4 6,0-1 1,0 1-37,5-1-7,0 1-2,1 0 0,4-6-109,-10 6-28,0-5 0,6 4 0,-1 1 0,0-1 0,-5 1 0,5-1 0,-10 1-112,5 4-28,-5-4-6</inkml:trace>
          <inkml:trace contextRef="#ctx0" brushRef="#br0" timeOffset="46464.4007">1095 5967 1267,'0'0'112,"0"0"-89,0 0-23,0 0 0,0 0 160,0 0 28,0 0 6,0 0 1,11 0-75,5 0-14,0-5-3,0 0-1,0 5-12,5-5-2,-5 1-1,5-1 0,1 5-70,-12-5-17,-10 5 0,0 0 0,22 0-48,-22 0-12,0 0-4,0 0-682,0 0-137</inkml:trace>
          <inkml:trace contextRef="#ctx0" brushRef="#br0" timeOffset="46598.2146">1164 6113 1555,'0'0'138,"0"0"-110,0 0-28,0 0 0,22-4 146,-12 4 24,6-5 5,0 0 1,6 0-90,-6 5-18,0 0-3,5-4-1,5 4-56,12-5-8,-17 5-10</inkml:trace>
        </inkml:traceGroup>
        <inkml:traceGroup>
          <inkml:annotationXML>
            <emma:emma xmlns:emma="http://www.w3.org/2003/04/emma" version="1.0">
              <emma:interpretation id="{BB02B95D-7683-4002-B561-DF040C506FF8}" emma:medium="tactile" emma:mode="ink">
                <msink:context xmlns:msink="http://schemas.microsoft.com/ink/2010/main" type="inkWord" rotatedBoundingBox="3146,10831 3895,10804 3909,11200 3161,11228"/>
              </emma:interpretation>
              <emma:one-of disjunction-type="recognition" id="oneOf13">
                <emma:interpretation id="interp65" emma:lang="en-AU" emma:confidence="0">
                  <emma:literal>AO</emma:literal>
                </emma:interpretation>
                <emma:interpretation id="interp66" emma:lang="en-AU" emma:confidence="0">
                  <emma:literal>A0</emma:literal>
                </emma:interpretation>
                <emma:interpretation id="interp67" emma:lang="en-AU" emma:confidence="0">
                  <emma:literal>Ao</emma:literal>
                </emma:interpretation>
                <emma:interpretation id="interp68" emma:lang="en-AU" emma:confidence="0">
                  <emma:literal>ao</emma:literal>
                </emma:interpretation>
                <emma:interpretation id="interp69" emma:lang="en-AU" emma:confidence="0">
                  <emma:literal>Ad</emma:literal>
                </emma:interpretation>
              </emma:one-of>
            </emma:emma>
          </inkml:annotationXML>
          <inkml:trace contextRef="#ctx0" brushRef="#br0" timeOffset="49100.6466">2064 5886 518,'0'0'23,"0"0"5,0 0-28,0 0 0,0 0 0,0 0 0,0 0 307,0 0 56,0 0 11,0 0 2,0 0-231,0 0-46,0 0-10,0 0-1,5 10-71,6 4-17,-11-5 0,11 10 0,-11 0 0,5 0 0,0 5 0,1-5 0,-6 0 20,5 4 0,0 1 0,6-5 0,-11 0-20,0 0 0,0-5 8,0 5-8,0-5-14,0-5-6,0 6-2,0-11 0,0-4 22,0 0 0,0 0 0,0 0 0,0 0 22,0 0 9,0 0 1,0 0 1,0-14-25,0-5-8,5 0 0,1-4 0,-1 4 0,-5-5 0,-5 0 0,5 1 0,0 4 0,5-5 0,-5 1 0,5-1 0,0 0 0,-5 5 0,6 0 0,-1 0 0,0 5 18,6-5-3,-6 10-1,6-1 0,-11 10 5,11-4 1,-11 4 0,0 0 0,0 0-20,16 4 10,-6 6-10,6-1 8,6 6-8,-17 3-12,6 1 2,-1 5 1,1 0 9,-1-1 16,-4 6-4,4-6-1,-4 6-11,4-6-16,1 1 4,-11 5 1,5-6-42,1 1-9,-1-5-2,-5 0-947</inkml:trace>
          <inkml:trace contextRef="#ctx0" brushRef="#br0" timeOffset="49348.7919">2128 6080 1267,'0'0'112,"0"0"-89,0 0-23,0 0 0,0 0 132,0 0 23,0 0 4,0 0 1,5 10-52,6-6-9,5 6-3,5-5 0,-16-1-10,11 1-2,6-5-1,-1 5 0,6-5-55,-11 0-12,5-5-1,0 5-1,0 0-14,6-5-10,-6 1 2,-5-6 0,6 5-168,-6 1-32</inkml:trace>
          <inkml:trace contextRef="#ctx0" brushRef="#br0" timeOffset="49734.668">2580 5910 1728,'0'0'76,"0"0"16,0 0-73,0 0-19,0 0 0,0 0 0,0 0 152,0 0 26,-16 0 6,6 9 0,-1-4-88,6 5-19,-1-1-3,1 5-1,5 5-44,0-5-9,5 10-1,-5-5-1,6 0-18,4 0 0,-4 4 8,4-4-8,-4-4-14,4-1-6,6 0-2,-5-5 0,5 1 40,-5-5 8,4-1 2,7 1 0,-12-5-16,6-5-4,0-4 0,-5-1 0,5-4 8,5 0 0,-15-5 1,4-5 0,1 1-2,5 4-1,-11-5 0,1 1 0,-6-1-14,0 0 0,0 1 0,-6-1 0,-4 5 0,-1 0 0,0 0 0,-5 5 0,0 0 0,-5 4 0,5 6 0,0-1 0,-5 5-58,-1 0-5,1 9-1,0 1 0,0 4-141,5-5-29,-6 10-6</inkml:trace>
        </inkml:traceGroup>
        <inkml:traceGroup>
          <inkml:annotationXML>
            <emma:emma xmlns:emma="http://www.w3.org/2003/04/emma" version="1.0">
              <emma:interpretation id="{9542CD82-20FD-4227-AE2A-30D4284AE754}" emma:medium="tactile" emma:mode="ink">
                <msink:context xmlns:msink="http://schemas.microsoft.com/ink/2010/main" type="inkWord" rotatedBoundingBox="4506,10721 4816,10709 4830,11094 4521,11105"/>
              </emma:interpretation>
              <emma:one-of disjunction-type="recognition" id="oneOf14">
                <emma:interpretation id="interp70" emma:lang="en-AU" emma:confidence="0">
                  <emma:literal>+</emma:literal>
                </emma:interpretation>
                <emma:interpretation id="interp71" emma:lang="en-AU" emma:confidence="0">
                  <emma:literal>t</emma:literal>
                </emma:interpretation>
                <emma:interpretation id="interp72" emma:lang="en-AU" emma:confidence="0">
                  <emma:literal>&amp;</emma:literal>
                </emma:interpretation>
                <emma:interpretation id="interp73" emma:lang="en-AU" emma:confidence="0">
                  <emma:literal>~</emma:literal>
                </emma:interpretation>
                <emma:interpretation id="interp74" emma:lang="en-AU" emma:confidence="0">
                  <emma:literal>f</emma:literal>
                </emma:interpretation>
              </emma:one-of>
            </emma:emma>
          </inkml:annotationXML>
          <inkml:trace contextRef="#ctx0" brushRef="#br0" timeOffset="50922.1842">3443 5986 345,'-11'-5'31,"11"5"-31,0 0 0,0 0 0,0 0 313,0 0 57,0 0 11,0 0 3,0 0-205,0 9-41,0-9-8,11 10-2,-11-10-21,16 5-5,-6-1-1,6 1 0,0-5-59,5 0-12,-5 0-2,0-5-1,0 5-27,6-4 0,-1-1 0,6 0 0,-6 0 0,0 5 0,0-4 0,-10-1 0,-11 5-152,5-5-35,1-4-7</inkml:trace>
          <inkml:trace contextRef="#ctx0" brushRef="#br0" timeOffset="51116.9304">3592 5711 1324,'0'0'59,"-6"5"12,6 0-57,-5-1-14,0 6 0,5-1 0,-6 1 195,6-1 36,0 5 7,6 1 2,-1 4-90,0-1-18,1 6-3,4 0-1,1-1-112,0 1-16,5 4-16,0 1 4,5-5-2,-5-1 0,0 1 0,5-5-750,-5 0-149</inkml:trace>
        </inkml:traceGroup>
        <inkml:traceGroup>
          <inkml:annotationXML>
            <emma:emma xmlns:emma="http://www.w3.org/2003/04/emma" version="1.0">
              <emma:interpretation id="{96DB6B0D-4F54-4A7A-979E-95B1E86F6C4D}" emma:medium="tactile" emma:mode="ink">
                <msink:context xmlns:msink="http://schemas.microsoft.com/ink/2010/main" type="inkWord" rotatedBoundingBox="5341,10700 6027,10675 6044,11124 5358,11150"/>
              </emma:interpretation>
              <emma:one-of disjunction-type="recognition" id="oneOf15">
                <emma:interpretation id="interp75" emma:lang="en-AU" emma:confidence="0">
                  <emma:literal>of</emma:literal>
                </emma:interpretation>
                <emma:interpretation id="interp76" emma:lang="en-AU" emma:confidence="0">
                  <emma:literal>Of</emma:literal>
                </emma:interpretation>
                <emma:interpretation id="interp77" emma:lang="en-AU" emma:confidence="0">
                  <emma:literal>OF</emma:literal>
                </emma:interpretation>
                <emma:interpretation id="interp78" emma:lang="en-AU" emma:confidence="0">
                  <emma:literal>Off</emma:literal>
                </emma:interpretation>
                <emma:interpretation id="interp79" emma:lang="en-AU" emma:confidence="0">
                  <emma:literal>off</emma:literal>
                </emma:interpretation>
              </emma:one-of>
            </emma:emma>
          </inkml:annotationXML>
          <inkml:trace contextRef="#ctx0" brushRef="#br0" timeOffset="51629.4157">4369 5815 921,'0'0'82,"0"0"-66,0 0-16,0 0 0,0 0 260,-6 0 48,-4 0 9,10 0 3,0 0-151,-11 5-29,0 0-7,1-1-1,10-4-62,-11 10-13,1-1-2,4 6-1,-4 3-31,4-3-7,1 4 0,5 0-1,-5-1-15,5 6 0,0 0 0,5-5 0,0 0 0,1 4 0,-1-4 0,0-5 0,6 1-8,0-6 8,-1 1 0,1-6 0,5 6 16,-6-10 9,1 0 3,5 0 0,-5-5-40,-1 0-7,1-9-1,5 5-1,0-6 30,-5-4 7,-1 1 0,-4-1 1,4-5-17,1 0 10,-6-4-10,0 4 8,-5 1-8,0 4 0,0-5 0,0 0 0,-10 5 53,-1 1 9,1-1 2,-6 0 0,5 0-64,-5 9 0,0 1-16,0-1 3,0 6 1,-5 4 1,5 4 0,0 6 0,0-1-27,5 1-6,-5-6 0,6 11-1,-1-1-25,6 0-5,5 0-1,0 0 0,0 1-43,5-6-9,-5-9-1,11 10-893</inkml:trace>
          <inkml:trace contextRef="#ctx0" brushRef="#br0" timeOffset="52222.6255">4677 5872 403,'0'0'17,"0"0"5,11 0-22,-6 5 0,-5-1 0,11 1 0,0-5 401,-6 5 76,11 0 15,-16-1 4,11-4-295,5 5-58,-6-5-12,6 0-3,0 0-51,6 0-10,-7-5-3,1 1 0,-5 4-8,0-5-3,5 0 0,-6 5 0,-10 0-53,11-5 0,0 1-13,-11 4 2,5-10-179,0 6-36,6-11-7,-11 15-2</inkml:trace>
          <inkml:trace contextRef="#ctx0" brushRef="#br0" timeOffset="52141.6182">4693 5768 1497,'0'0'66,"0"0"14,0 0-64,0-10-16,6-4 0,-6 5 0,0 9 164,0 0 28,10-10 7,6 6 1,-5-6-76,5 5-14,-5 1-3,5-1-1,0 0-35,0 1-7,0 4-2,-1-5 0,1 0-25,0 5-5,0-5 0,0 5-1,-16 0-19,11 0-3,-11 0-1,0 0 0,0 0-8,0 0 0,0 0 0,0 0 0,0 0-106,0 0-14,0 0-2,0 0-1,0 10-139,0-1-28</inkml:trace>
          <inkml:trace contextRef="#ctx0" brushRef="#br0" timeOffset="51849.8798">4699 5787 1267,'0'0'112,"0"0"-89,0 0-23,0 0 0,0 0 184,10 0 32,-10 0 6,0 0 2,0 0-52,11 5-9,-11-5-3,5 9 0,6 1-76,-6 4-16,1 0-4,-6 5 0,5 0-51,0 4-13,-5 1 0,6 0 0,-1-1 0,0 1 0,1-5 0,-6 5 0,5-5 0,-5-5 0,0 0 0,0 0 0,0-14 0,0 0 0,0 0 0,0 0 0,0 0-159,0 0-34,0 0-7,-5 0-878</inkml:trace>
        </inkml:traceGroup>
      </inkml:traceGroup>
    </inkml:traceGroup>
    <inkml:traceGroup>
      <inkml:annotationXML>
        <emma:emma xmlns:emma="http://www.w3.org/2003/04/emma" version="1.0">
          <emma:interpretation id="{9B743FD0-4054-45B0-AC4F-85321D021CB7}" emma:medium="tactile" emma:mode="ink">
            <msink:context xmlns:msink="http://schemas.microsoft.com/ink/2010/main" type="paragraph" rotatedBoundingBox="2162,11830 9996,11482 10048,12655 2214,1300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4147B72-8FB2-466E-852A-64B59284C1FC}" emma:medium="tactile" emma:mode="ink">
              <msink:context xmlns:msink="http://schemas.microsoft.com/ink/2010/main" type="line" rotatedBoundingBox="2162,11830 9996,11482 10048,12655 2214,13003"/>
            </emma:interpretation>
          </emma:emma>
        </inkml:annotationXML>
        <inkml:traceGroup>
          <inkml:annotationXML>
            <emma:emma xmlns:emma="http://www.w3.org/2003/04/emma" version="1.0">
              <emma:interpretation id="{E9FFC158-FA4C-4767-BDE3-29B7790297CB}" emma:medium="tactile" emma:mode="ink">
                <msink:context xmlns:msink="http://schemas.microsoft.com/ink/2010/main" type="inkWord" rotatedBoundingBox="2184,12320 2416,12310 2425,12509 2193,12520"/>
              </emma:interpretation>
              <emma:one-of disjunction-type="recognition" id="oneOf16">
                <emma:interpretation id="interp80" emma:lang="en-AU" emma:confidence="0">
                  <emma:literal>=</emma:literal>
                </emma:interpretation>
                <emma:interpretation id="interp81" emma:lang="en-AU" emma:confidence="0">
                  <emma:literal>E</emma:literal>
                </emma:interpretation>
                <emma:interpretation id="interp82" emma:lang="en-AU" emma:confidence="0">
                  <emma:literal>#</emma:literal>
                </emma:interpretation>
                <emma:interpretation id="interp83" emma:lang="en-AU" emma:confidence="0">
                  <emma:literal>c</emma:literal>
                </emma:interpretation>
                <emma:interpretation id="interp84" emma:lang="en-AU" emma:confidence="0">
                  <emma:literal>e</emma:literal>
                </emma:interpretation>
              </emma:one-of>
            </emma:emma>
          </inkml:annotationXML>
          <inkml:trace contextRef="#ctx0" brushRef="#br0" timeOffset="53800.4851">1122 7329 1209,'0'0'108,"0"0"-87,0 0-21,0 0 0,0 0 144,0 0 24,0 0 4,0 0 2,0 0-61,0 0-12,0 0-2,5 5-1,6-5-50,-1-5-11,1 5-1,0 0-1,5-4-17,0 4-3,-6-5-1,1 5 0,5 0-14,-5-5 0,-6 0 0,6 5-10,-11 0-130,0 0-27,0 0-5,0 0 0</inkml:trace>
          <inkml:trace contextRef="#ctx0" brushRef="#br0" timeOffset="53933.7899">1106 7471 1720,'0'0'38,"0"0"8,0 0 2,0 0 0,5 14-39,-5-14-9,0 0 0,6 10 0,-6-10 105,10 5 19,11-1 4,-5 1 1,6-5-51,-12 0-10,12 0-3,-1 0 0,6 0-103,-6-5-21,5-4-4,1 4-948</inkml:trace>
        </inkml:traceGroup>
        <inkml:traceGroup>
          <inkml:annotationXML>
            <emma:emma xmlns:emma="http://www.w3.org/2003/04/emma" version="1.0">
              <emma:interpretation id="{A76A71D7-038A-47D5-A5DF-22364E643196}" emma:medium="tactile" emma:mode="ink">
                <msink:context xmlns:msink="http://schemas.microsoft.com/ink/2010/main" type="inkWord" rotatedBoundingBox="3068,12011 4349,11954 4382,12707 3101,12764"/>
              </emma:interpretation>
              <emma:one-of disjunction-type="recognition" id="oneOf17">
                <emma:interpretation id="interp85" emma:lang="en-AU" emma:confidence="0">
                  <emma:literal>-15</emma:literal>
                </emma:interpretation>
                <emma:interpretation id="interp86" emma:lang="en-AU" emma:confidence="0">
                  <emma:literal>.15</emma:literal>
                </emma:interpretation>
                <emma:interpretation id="interp87" emma:lang="en-AU" emma:confidence="0">
                  <emma:literal>-(5</emma:literal>
                </emma:interpretation>
                <emma:interpretation id="interp88" emma:lang="en-AU" emma:confidence="0">
                  <emma:literal>-65</emma:literal>
                </emma:interpretation>
                <emma:interpretation id="interp89" emma:lang="en-AU" emma:confidence="0">
                  <emma:literal>.(5</emma:literal>
                </emma:interpretation>
              </emma:one-of>
            </emma:emma>
          </inkml:annotationXML>
          <inkml:trace contextRef="#ctx0" brushRef="#br0" timeOffset="55177.4342">2735 6974 2232,'0'0'49,"0"0"11,0 0 1,0 0 1,0 0-50,0 0-12,0 0 0,0 0 0,0 0 96,0 0 16,0 0 3,0 0 1,0 0-42,0 0-8,0 0-2,0 0 0,-6 10-41,1-1-9,-6 6-2,1-1 0,-1 5-12,6 4-16,-1 10 3,1-4 1,0-1 21,-6 10 5,11 0 1,11 9 0,-11-4-24,0 4-5,0-4-1,10-1 0,-4-4 15,4 0 0,1-5 0,0-9 0,5 4 0,-6-4 0,6-1 0,-5-4 0,10-4-63,-5-1-9,0-5-3,11-4 0,-6-5-111,-5-5-22,5 5-5,-10-9-1</inkml:trace>
          <inkml:trace contextRef="#ctx0" brushRef="#br0" timeOffset="55859.2925">2958 7107 1911,'0'0'42,"0"0"9,0 0 1,0 0 2,0 0-43,0 0-11,0 0 0,-5 9 0,5-9 108,0 10 19,0-10 4,0 9 1,5 6-48,-5-15-8,0 0-3,0 9 0,11 5-58,-11-4-15,0-1 0,11 1 0,-11 4 54,5-5 8,-5-9 2,0 10 0,0-10-52,0 14-12,0 0 0,0-14 0,0 0 0,0 10 0,0-1 0,0-9 0,0 0 0,0 0 0,0 0 0,0 0 0,0 0 0,0 0 0,0 0 0,0 0 0,0 0 0,0 0 0,0 0 0,0 0 0,5 9 0,0 1 0,6-1 0,0-4 0,-11-5 0,16 5 0,-6 0 0,1-1 0,5 1 0,-5-5 0,5 5 0,0-1 0,-6 1 0,6 5 0,5-6 0,-15 1 0,10 5-48,-6-1-13,-4-4-3,10 4 0,-16-4 103,5 4 20,0 1 4,-5-1 1,0-9-52,0 15-12,0-15 0,-5 9 0,0 1-17,5-1-7,-16 0 0,5 1-1,0-5 40,1-1 8,-6 1 1,0 5 1,5-10-25,-5 4 0,0 1 0,6-5 0,-1 0 0,0 0 0,1-5 0,4 1 0,6 4-62,0 0-18,-10-5-3,10 5-1,0 0-27,0-10-5,0-4-2,5 0-910</inkml:trace>
          <inkml:trace contextRef="#ctx0" brushRef="#br0" timeOffset="55418.3336">2958 7121 1958,'0'0'43,"0"0"9,0 0 1,0 0 3,11-5-45,-11 5-11,0 0 0,16-4 0,-6-1 104,12 0 20,-6 0 3,0 1 1,5-1-52,-5 0-9,5 1-3,-5-1 0,6 0 0,-1 0 0,-5-4 0,0 4 0,0 0-51,-6 1-13,6-1 0,-5 0 0,-6-4-48,6 4-13,-11 5-3,0 0 0,0 0-204,0 0-42,0 0-8,-27 5-2</inkml:trace>
          <inkml:trace contextRef="#ctx0" brushRef="#br0" timeOffset="54796.6459">2011 7410 1958,'0'-10'43,"0"1"9,-6 9 1,1-5 3,10 5-45,-5 0-11,0 0 0,0 0 0,0 0 112,11 0 20,0 5 4,5-5 0,-6 5-65,6-5-14,6 4-2,-12-4-1,-10 0-42,6 0-12,15-4 0,-10 4 0,4 0 19,12 0-1,-16-5 0,5 0 0,0 0-29,0 5-5,-6-4-2,12 4-775,-12-5-155</inkml:trace>
        </inkml:traceGroup>
        <inkml:traceGroup>
          <inkml:annotationXML>
            <emma:emma xmlns:emma="http://www.w3.org/2003/04/emma" version="1.0">
              <emma:interpretation id="{F50B27E3-8F4C-4085-A81F-251C9F43FC22}" emma:medium="tactile" emma:mode="ink">
                <msink:context xmlns:msink="http://schemas.microsoft.com/ink/2010/main" type="inkWord" rotatedBoundingBox="4504,11947 6387,11864 6430,12815 4547,12899"/>
              </emma:interpretation>
              <emma:one-of disjunction-type="recognition" id="oneOf18">
                <emma:interpretation id="interp90" emma:lang="en-AU" emma:confidence="0">
                  <emma:literal>it's)</emma:literal>
                </emma:interpretation>
                <emma:interpretation id="interp91" emma:lang="en-AU" emma:confidence="0">
                  <emma:literal>its)</emma:literal>
                </emma:interpretation>
                <emma:interpretation id="interp92" emma:lang="en-AU" emma:confidence="0">
                  <emma:literal>in's)</emma:literal>
                </emma:interpretation>
                <emma:interpretation id="interp93" emma:lang="en-AU" emma:confidence="0">
                  <emma:literal>into.)</emma:literal>
                </emma:interpretation>
                <emma:interpretation id="interp94" emma:lang="en-AU" emma:confidence="0">
                  <emma:literal>into)</emma:literal>
                </emma:interpretation>
              </emma:one-of>
            </emma:emma>
          </inkml:annotationXML>
          <inkml:trace contextRef="#ctx0" brushRef="#br0" timeOffset="56172.1056">3506 7230 1911,'16'19'84,"-16"-19"19,0 0-83,0 0-20,0 0 0,0 14 0,6-9 117,-1 0 19,0 9 4,-5-5 1,11 1-10,-6-1-3,-5 10 0,6 0 0,-1-5-112,-5 0-16,0 1-16,0-1 4,0 0-4,0-5 0,0 1 0,0-10 0,0 0-139,0 0-28,0 0-5,0 0-857</inkml:trace>
          <inkml:trace contextRef="#ctx0" brushRef="#br0" timeOffset="56239.7513">3501 7121 1958,'0'0'43,"0"0"9,0 0 1,0 0 3,0 0-45,0 0-11,0 0 0,0 0 0,0 0 46,0 0 7,0 0 2,0 0 0,11 5-55,-1 0 0,-10-5-13,11 9-621,-11-9-124</inkml:trace>
          <inkml:trace contextRef="#ctx0" brushRef="#br0" timeOffset="56471.5042">3453 7689 1324,'0'0'118,"0"0"-94,0 0-24,0 0 0,0 0 196,0 0 36,6-5 6,-1-9 2,6 4-90,-6 1-18,0 4-3,0-4-1,-5 9 0,11-10 0,0 6 0,-1-1 0,1 0-102,0 0-26,-1-4 0,1 9 0,0 0 0,-1 0 0,6 0 0,-5 5 0,0 4 0,-1-9 0,-10 0 0,11 10 0,5-6 0,-6 6 0,1-1 0,10-4 0,-15 4 0,10-4 0,0 0 0,-16-5 0,0 0-111,0 0-27,10 0-6,6 0-1093</inkml:trace>
          <inkml:trace contextRef="#ctx0" brushRef="#br0" timeOffset="56947.5587">4028 7386 1976,'0'0'44,"0"0"8,0 0 3,0 0 0,0 0-44,0 0-11,0 0 0,0 0 0,16 0 85,-5 0 15,5 0 4,0 0 0,0-5-27,0 5-5,5-4 0,-5 4-1,0 0-47,0-5-10,0 0-2,0 5 0,0-5 16,-6 1 4,6 4 0,0-5 0,-10-5-32,4 6-16,1-1 1,0 0-796,-11 5-159</inkml:trace>
          <inkml:trace contextRef="#ctx0" brushRef="#br0" timeOffset="57107.3272">4177 7154 1497,'0'0'66,"0"0"14,0 0-64,0 0-16,0 0 0,0 0 0,0 0 260,5 14 48,1 1 9,-1 4 3,0-5-206,1 5-41,-1 4-8,0 6-1,6-1-49,-6 0-15,1 6 8,-1-1-8,0-5-111,6 1-25,-6-6-6</inkml:trace>
          <inkml:trace contextRef="#ctx0" brushRef="#br0" timeOffset="57583.599">4709 7239 1267,'0'-14'112,"0"14"-89,0 0-23,0 0 0,0 0 151,0 0 25,0 0 6,0 0 1,0 0-54,0 0-10,6 14-3,4-4 0,1 4-49,-6 0-11,1 5-1,4 5-1,1 4-18,0 1-4,-6-6-1,6 1 0,-1 0-31,1 4 0,0-4 0,-11-1 0,0 1 0,5 0-8,0-5-1,-5 4 0,0 6 9,0-11 0,-5 1 8,5 0-8,-5 0 8,5 0-8,-11 0 10,6-5-10,-1 1 0,-4-1 0,-1 0 0,-5-5 0,5 1 0,1-5 0,-1-5 0,-10 4 0,5-8-45,0 4-15,-5-10-4,10 1 0,6-1-153,-6-4-31,-26-24-7,-1 5-1</inkml:trace>
          <inkml:trace contextRef="#ctx0" brushRef="#br0" timeOffset="57734.3693">4614 7017 1958,'0'0'43,"0"0"9,0 0 1,16 0 3,0-5-45,-11 5-11,-5 0 0,11 5 0,4 0 0,-4-1 0,-6 1 0,-5-5-868</inkml:trace>
          <inkml:trace contextRef="#ctx0" brushRef="#br0" timeOffset="58063.9218">4667 7552 2055,'0'0'45,"0"0"10,0 0 1,0 0 2,0 0-46,10 0-12,1-10 0,0 10 0,-1-5 134,6 1 25,-5-1 5,0 0 0,-1 1-80,1-1-16,5 0-3,-5 0-1,-1 1-51,12 4-13,-22 0 0,15-5 0,-4 5 0,0 0 0,-1 0 0,-4-5 0,10 5 0,-6 0 0,1-5 0,0 5 0,-6-4 54,6 4 8,5-5 2,-6 0 0,1 5-103,-6-4-20,-5 4-4,21 0-1,-15 4 52,4-8 12,-10 4 0,11-5 0,0-5-164,-6 6-31</inkml:trace>
          <inkml:trace contextRef="#ctx0" brushRef="#br0" timeOffset="58312.0774">5082 6870 2073,'0'0'92,"0"0"19,11 5-89,-1-5-22,-4 10 0,10-6 0,-6 1 132,6 4 23,0 1 4,-5-1 1,-1 6-48,6-6-8,0 5-3,0 5 0,-5 0-37,0 0-8,5 5-2,0 4 0,-11 0-24,0 6-5,1-1-1,-1-5 0,0 5-13,-5 0-3,6 0-8,-6 5 12,-6 0-12,-4-5-18,-1-4 4,6-1 1,-6-4-146,6-5-29,-6-5-5</inkml:trace>
        </inkml:traceGroup>
        <inkml:traceGroup>
          <inkml:annotationXML>
            <emma:emma xmlns:emma="http://www.w3.org/2003/04/emma" version="1.0">
              <emma:interpretation id="{2E78D3B9-2804-48E9-82FF-F1C960B71B25}" emma:medium="tactile" emma:mode="ink">
                <msink:context xmlns:msink="http://schemas.microsoft.com/ink/2010/main" type="inkWord" rotatedBoundingBox="6802,11870 7800,11826 7817,12219 6820,12263"/>
              </emma:interpretation>
              <emma:one-of disjunction-type="recognition" id="oneOf19">
                <emma:interpretation id="interp95" emma:lang="en-AU" emma:confidence="0">
                  <emma:literal>ta</emma:literal>
                </emma:interpretation>
                <emma:interpretation id="interp96" emma:lang="en-AU" emma:confidence="0">
                  <emma:literal>Ha</emma:literal>
                </emma:interpretation>
                <emma:interpretation id="interp97" emma:lang="en-AU" emma:confidence="0">
                  <emma:literal>tea</emma:literal>
                </emma:interpretation>
                <emma:interpretation id="interp98" emma:lang="en-AU" emma:confidence="0">
                  <emma:literal>to</emma:literal>
                </emma:interpretation>
                <emma:interpretation id="interp99" emma:lang="en-AU" emma:confidence="0">
                  <emma:literal>tan</emma:literal>
                </emma:interpretation>
              </emma:one-of>
            </emma:emma>
          </inkml:annotationXML>
          <inkml:trace contextRef="#ctx0" brushRef="#br0" timeOffset="59975.2246">5731 7159 1440,'0'0'128,"0"0"-103,0 0-25,0 0 0,0 0 95,0 0 13,0 0 4,0 0 0,0 0-13,11-5-3,-6-4 0,6 4 0,0 0-26,-1-4-6,12-1 0,-1 6-1,0-1-38,0 0-7,1 0-2,4 5 0,1 0-16,0 0 0,-6 0 0,6 5-9,10 5-126,-16-10-25</inkml:trace>
          <inkml:trace contextRef="#ctx0" brushRef="#br0" timeOffset="60397.8921">5955 6856 460,'0'0'41,"0"0"-33,0 0-8,0 0 0,0 0 248,0 0 47,0 0 9,0 0 3,0 0-209,11 19-42,-6-5-8,-5 5-1,-5 5-27,5 0-4,10-1-2,-4 6 0,-1-1-14,6 5 8,-1 0-8,1 0 0,10-9 0,-10 4 8,-6-9-8,6 0-530,10 0-108</inkml:trace>
          <inkml:trace contextRef="#ctx0" brushRef="#br0" timeOffset="60925.118">6583 6951 864,'27'0'38,"-27"0"8,0 0-37,0 0-9,0 0 0,0 0 0,5-14 273,-5 14 53,0-10 10,5-4 3,6 4-171,-11 10-33,-5-9-7,5 9-2,0 0-58,0 0-12,-6-9-3,-4-1 0,-6 5-29,5 1-7,11 4-1,-11 0 0,-15 4-16,10 1 0,5 5 0,1-1 0,-6 5-11,5 0-5,0 1-2,6-1 0,10 5-2,-10 0-1,0 0 0,5 4 0,10-4 3,-4 5 1,-1-5 0,-5 4 0,5-4-3,6-4-1,-6-1 0,1-5 0,-1 1-3,-5-10 0,16 4 0,0-4 0,-6-4 13,6-6 3,-10 5 0,10-9 0,-6 0 8,1-5 0,0 0 0,-1 0 0,6 0 0,0 0 0,-16 0 8,6 5-8,4 0 11,-5 0-3,1 4 0,-12 1 0,6 9 12,0 0 1,0 0 1,0 0 0,0 0-2,0 0-1,0 0 0,0 0 0,-5 14-19,5 5 10,5 0-10,-5 0 8,6 0-8,-1 0-17,-5 0 4,5 4 1,6-4-44,0-4-9,-17 3-2,12-3-650,-1-1-131</inkml:trace>
        </inkml:traceGroup>
        <inkml:traceGroup>
          <inkml:annotationXML>
            <emma:emma xmlns:emma="http://www.w3.org/2003/04/emma" version="1.0">
              <emma:interpretation id="{909F114C-AD9E-4A9F-B165-7F6B7902B5EA}" emma:medium="tactile" emma:mode="ink">
                <msink:context xmlns:msink="http://schemas.microsoft.com/ink/2010/main" type="inkWord" rotatedBoundingBox="8069,11753 8473,11735 8509,12549 8105,12567"/>
              </emma:interpretation>
              <emma:one-of disjunction-type="recognition" id="oneOf20">
                <emma:interpretation id="interp100" emma:lang="en-AU" emma:confidence="0">
                  <emma:literal>in</emma:literal>
                </emma:interpretation>
                <emma:interpretation id="interp101" emma:lang="en-AU" emma:confidence="0">
                  <emma:literal>In</emma:literal>
                </emma:interpretation>
                <emma:interpretation id="interp102" emma:lang="en-AU" emma:confidence="0">
                  <emma:literal>"n</emma:literal>
                </emma:interpretation>
                <emma:interpretation id="interp103" emma:lang="en-AU" emma:confidence="0">
                  <emma:literal>i</emma:literal>
                </emma:interpretation>
                <emma:interpretation id="interp104" emma:lang="en-AU" emma:confidence="0">
                  <emma:literal>i:</emma:literal>
                </emma:interpretation>
              </emma:one-of>
            </emma:emma>
          </inkml:annotationXML>
          <inkml:trace contextRef="#ctx0" brushRef="#br0" timeOffset="61816.5592">7020 7556 1324,'0'0'59,"0"0"12,15-4-57,-9-1-14,-17-5 0,11 1 0,16-5 236,0 4 44,-16 1 8,0-1 3,5 1-120,1 0-24,4-6-5,1 6-1,-11 4-113,11-9-28,10 9 0,-10 0 0,-6-4 57,-5 9 6,11-5 1,-1 5 0,17 5-54,-6 0-10,-5-1 0,5 6 0,-5 4-8,-5-4 8,-6 4-8,1 0 8,-1-5-9,6 6 9,-1-1-10,1-5 10,-11-9-18,11 10 2,5-1 1,-1-4 0,1-5-44,0 0-9,0-5-1,-5-4-1200</inkml:trace>
          <inkml:trace contextRef="#ctx0" brushRef="#br0" timeOffset="61539.9837">7030 6762 1555,'-5'0'138,"5"0"-110,0 0-28,0 0 0,10-5 136,-10 5 23,-10-5 4,10 5 1,21-5-91,-21 5-17,0 0-4,0 0-1,16 10-51,-5-5-12,-6 9-2,-5 0-668,-5 5-134</inkml:trace>
          <inkml:trace contextRef="#ctx0" brushRef="#br0" timeOffset="61374.2745">7121 6974 1843,'-43'-9'81,"38"9"18,5 0-79,0 0-20,-6-5 0,1-4 0,0 4 147,5 5 25,0 0 6,0 0 1,-11 0-84,11 0-17,0 0-3,11 14-1,-6-4-17,0 4-3,6 0-1,0 5 0,5 5-36,-11-1-7,-5 1-2,0 4 0,16 1-8,-5-6 0,-11 1 0,0-5 0,5-5-16,0 5-9,6-5-2,-11 1 0,-11-11-128,11-4-25,0 0-6</inkml:trace>
        </inkml:traceGroup>
        <inkml:traceGroup>
          <inkml:annotationXML>
            <emma:emma xmlns:emma="http://www.w3.org/2003/04/emma" version="1.0">
              <emma:interpretation id="{40046B3F-C50F-472E-95BC-9DAF071DDFF8}" emma:medium="tactile" emma:mode="ink">
                <msink:context xmlns:msink="http://schemas.microsoft.com/ink/2010/main" type="inkWord" rotatedBoundingBox="8783,11803 9079,11789 9103,12341 8807,12354"/>
              </emma:interpretation>
              <emma:one-of disjunction-type="recognition" id="oneOf21">
                <emma:interpretation id="interp105" emma:lang="en-AU" emma:confidence="0">
                  <emma:literal>+</emma:literal>
                </emma:interpretation>
                <emma:interpretation id="interp106" emma:lang="en-AU" emma:confidence="0">
                  <emma:literal>j</emma:literal>
                </emma:interpretation>
                <emma:interpretation id="interp107" emma:lang="en-AU" emma:confidence="0">
                  <emma:literal>T</emma:literal>
                </emma:interpretation>
                <emma:interpretation id="interp108" emma:lang="en-AU" emma:confidence="0">
                  <emma:literal>I</emma:literal>
                </emma:interpretation>
                <emma:interpretation id="interp109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62225.9647">7733 7088 1695,'0'0'75,"0"0"16,-11 0-73,0 0-18,11 0 0,0 0 0,0 0 143,0 0 25,0 0 4,0 0 2,0 0-83,11-9-17,5-1-3,-11 5-1,-5 5-16,11-4-3,16-6-1,-1 10 0,-4-9-22,-1 4-5,0 0-1,6 0 0,-11 1-22,0-1 0,0 5 0,0-5 0,10 1-137,-10 4-29,-16 0-6</inkml:trace>
          <inkml:trace contextRef="#ctx0" brushRef="#br0" timeOffset="62430.3639">7791 6795 2336,'0'0'52,"0"0"10,0 0 2,0 0 1,0 0-52,0 0-13,0 0 0,11 4 0,-11-4 92,5 15 16,-5 4 4,0-1 0,6 1-45,4 10-9,1-1-2,5 5 0,-5 10-44,-6-5-12,5 4 0,1-4 0,0 0 0,5-5 0,-11-5 0,6 6 0,5-11-116,-6 6-23,6-10-4,-10-5-1018</inkml:trace>
        </inkml:traceGroup>
        <inkml:traceGroup>
          <inkml:annotationXML>
            <emma:emma xmlns:emma="http://www.w3.org/2003/04/emma" version="1.0">
              <emma:interpretation id="{54B494D0-FEAD-4D74-A73E-CBA509AFA9FA}" emma:medium="tactile" emma:mode="ink">
                <msink:context xmlns:msink="http://schemas.microsoft.com/ink/2010/main" type="inkWord" rotatedBoundingBox="9259,11515 9996,11482 10046,12590 9309,12623"/>
              </emma:interpretation>
              <emma:one-of disjunction-type="recognition" id="oneOf22">
                <emma:interpretation id="interp110" emma:lang="en-AU" emma:confidence="0">
                  <emma:literal>by</emma:literal>
                </emma:interpretation>
                <emma:interpretation id="interp111" emma:lang="en-AU" emma:confidence="0">
                  <emma:literal>by,</emma:literal>
                </emma:interpretation>
                <emma:interpretation id="interp112" emma:lang="en-AU" emma:confidence="0">
                  <emma:literal>bit</emma:literal>
                </emma:interpretation>
                <emma:interpretation id="interp113" emma:lang="en-AU" emma:confidence="0">
                  <emma:literal>bt</emma:literal>
                </emma:interpretation>
                <emma:interpretation id="interp114" emma:lang="en-AU" emma:confidence="0">
                  <emma:literal>by;</emma:literal>
                </emma:interpretation>
              </emma:one-of>
            </emma:emma>
          </inkml:annotationXML>
          <inkml:trace contextRef="#ctx0" brushRef="#br0" timeOffset="62899.6305">8175 6511 2293,'0'0'50,"0"0"10,0 0 3,0 0 2,0 0-52,0 0-13,0 0 0,10 14 0,1 0 71,-6 10 11,0-1 2,6 1 1,-6 5-35,1 4-7,-1-5-2,0 10 0,1-5-23,-6 5-5,5 4-1,0-4 0,1 0-12,-6-5 9,0 5-9,5-5 8,-5-4-8,5-1 0,-5-4 0,0-5 0,6-5 0,-6 0 0,5-5 0,-5-9 0,0 0-8,0 0 8,0 0-10,0 0 10,0-9-10,5-10 10,1 5-10,-1 0 10,0-1 0,1 1-9,-1 0 9,0 5 0,1-1 0,4 1 0,-4 4 0,10 0 0,-6 0 0,1 1 0,-1-1 0,1 5-8,0 5 8,5-1 0,0 1 0,0 0-8,-6 0 8,1 4 0,0 1 0,-1-1-8,-4 1 8,4-1 0,-10 0 0,6 6-8,-12-1 8,6 5 0,0-5 10,-5 5-10,0-5 13,-6-4-3,6 4-1,-6-5 0,0 1-1,1-6-8,-1 6 12,0-5-4,1-5 0,-1 4-8,-5-4 12,5 0-4,-5 0 5,6 0 1,-1-4 0,1 4 0,-1-5-32,0 0-6,6 0-2,-6-4 0,6 4-44,0-4-9,-1-1-1,12 1-697,-1-1-139</inkml:trace>
          <inkml:trace contextRef="#ctx0" brushRef="#br0" timeOffset="63199.3722">8675 7031 1918,'16'0'42,"-16"0"9,0 0 1,0 0 3,0 0-44,5 10-11,6-6 0,-1 6 0,-4-1 88,-1 1 16,6 4 4,-6 0 0,6 0-40,-6 1-8,0-1-2,1 5 0,4 0-27,-4 0-6,-6-1-1,0 6 0,0 0-8,0-1-3,0 6 0,0-1 0,0-4 41,0 4 8,-6-4 2,1 0 0,0-1-52,-6 1-12,6 0 0,-1-6 0,-4-3 0,-6 4 0,5-5 0,1-5 0,10-9 0,0 0 0,0 0 8,0 0-8,0 0-17,-11 5-7,-5-5 0,0 0-1,0-5-128,0 1-26,-5-11-5,5 1 0</inkml:trace>
          <inkml:trace contextRef="#ctx0" brushRef="#br0" timeOffset="63363.8219">8643 6809 2199,'0'0'97,"0"0"21,0 0-94,0 0-24,0 0 0,0 0 0,0 0 30,0 0 2,16 0 0,-16 0 0,0 0-32,0 0 0,0 0 0</inkml:trace>
          <inkml:trace contextRef="#ctx0" brushRef="#br0" timeOffset="63675.653">8632 7348 1904,'0'0'84,"0"0"18,0 0-82,0 0-20,0 0 0,0 0 0,11-9 119,-6-5 19,6 4 4,-6 1 1,-5 9-12,0 0-3,6-10 0,-1 1 0,6-5-72,-6 9-14,6-5-3,-1 6-1,1-1-22,5 0-5,-16 5-1,10 0 0,6 0-10,0 0 0,-5 0 9,-11 0-9,11 0 0,-1 0 0,1 0 0,5 0 0,-16 0 12,11 5 2,5-5 0,-6 5 0,6-5-62,-5 4-13,-1-8-3,1 4 0,-11 0-82,11-5-17,-1 5-3</inkml:trace>
        </inkml:traceGroup>
      </inkml:traceGroup>
    </inkml:traceGroup>
    <inkml:traceGroup>
      <inkml:annotationXML>
        <emma:emma xmlns:emma="http://www.w3.org/2003/04/emma" version="1.0">
          <emma:interpretation id="{8770B08D-CDFB-41A2-B869-4D34080A8E5E}" emma:medium="tactile" emma:mode="ink">
            <msink:context xmlns:msink="http://schemas.microsoft.com/ink/2010/main" type="paragraph" rotatedBoundingBox="2547,13451 9579,13343 9598,14542 2566,1465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E49EFDB-1714-4659-972D-3674167CA4E4}" emma:medium="tactile" emma:mode="ink">
              <msink:context xmlns:msink="http://schemas.microsoft.com/ink/2010/main" type="line" rotatedBoundingBox="2547,13451 9579,13343 9598,14542 2566,14650"/>
            </emma:interpretation>
          </emma:emma>
        </inkml:annotationXML>
        <inkml:traceGroup>
          <inkml:annotationXML>
            <emma:emma xmlns:emma="http://www.w3.org/2003/04/emma" version="1.0">
              <emma:interpretation id="{44EF93A2-CE62-4611-B718-8A37073F6A40}" emma:medium="tactile" emma:mode="ink">
                <msink:context xmlns:msink="http://schemas.microsoft.com/ink/2010/main" type="inkWord" rotatedBoundingBox="2552,13743 2846,13739 2851,14055 2557,14060"/>
              </emma:interpretation>
              <emma:one-of disjunction-type="recognition" id="oneOf23">
                <emma:interpretation id="interp115" emma:lang="en-AU" emma:confidence="0">
                  <emma:literal>#</emma:literal>
                </emma:interpretation>
                <emma:interpretation id="interp116" emma:lang="en-AU" emma:confidence="0">
                  <emma:literal>=</emma:literal>
                </emma:interpretation>
                <emma:interpretation id="interp117" emma:lang="en-AU" emma:confidence="0">
                  <emma:literal>T</emma:literal>
                </emma:interpretation>
                <emma:interpretation id="interp118" emma:lang="en-AU" emma:confidence="0">
                  <emma:literal>t</emma:literal>
                </emma:interpretation>
                <emma:interpretation id="interp119" emma:lang="en-AU" emma:confidence="0">
                  <emma:literal>E</emma:literal>
                </emma:interpretation>
              </emma:one-of>
            </emma:emma>
          </inkml:annotationXML>
          <inkml:trace contextRef="#ctx0" brushRef="#br0" timeOffset="64838.8037">1585 8999 1267,'0'0'56,"0"0"12,0 0-55,0 0-13,16 10 0,-5-5 0,-1 4 136,6-4 25,-5 4 5,5-4 1,0 0-114,5-5-22,-5 5-5,11-5-594,-6-5-120</inkml:trace>
          <inkml:trace contextRef="#ctx0" brushRef="#br0" timeOffset="64692.8482">1473 8829 1324,'0'-28'118,"0"23"-94,-5-4-24,5-1 0,0 5 94,0-4 14,0 4 4,5 0 0,0 1 12,1-1 4,4 5 0,-4 0 0,4-5-54,6 5-10,-5 0-3,10 0 0,-5 0-31,0 0-6,0 5-2,6-5 0,-12 0-22,6 0 0,-5 0 0,5 0-8,-6 0-153,-10 0-31</inkml:trace>
        </inkml:traceGroup>
        <inkml:traceGroup>
          <inkml:annotationXML>
            <emma:emma xmlns:emma="http://www.w3.org/2003/04/emma" version="1.0">
              <emma:interpretation id="{8BE28BD7-E592-46DD-A6BF-632940682B68}" emma:medium="tactile" emma:mode="ink">
                <msink:context xmlns:msink="http://schemas.microsoft.com/ink/2010/main" type="inkWord" rotatedBoundingBox="3584,14002 3797,13999 3798,14017 3585,14021"/>
              </emma:interpretation>
              <emma:one-of disjunction-type="recognition" id="oneOf24">
                <emma:interpretation id="interp120" emma:lang="en-AU" emma:confidence="0">
                  <emma:literal>-</emma:literal>
                </emma:interpretation>
                <emma:interpretation id="interp121" emma:lang="en-AU" emma:confidence="0">
                  <emma:literal>_</emma:literal>
                </emma:interpretation>
                <emma:interpretation id="interp122" emma:lang="en-AU" emma:confidence="0">
                  <emma:literal>~</emma:literal>
                </emma:interpretation>
                <emma:interpretation id="interp123" emma:lang="en-AU" emma:confidence="0">
                  <emma:literal>=</emma:literal>
                </emma:interpretation>
                <emma:interpretation id="interp124" emma:lang="en-AU" emma:confidence="0">
                  <emma:literal>.</emma:literal>
                </emma:interpretation>
              </emma:one-of>
            </emma:emma>
          </inkml:annotationXML>
          <inkml:trace contextRef="#ctx0" brushRef="#br0" timeOffset="91878.0494">2500 8999 345,'0'0'31,"0"0"-31,0 0 364,0 0 68,0 0 12,0 0 4,0 0-233,0 0-47,0 0-8,0 0-3,0 0-46,16 0-10,-16 0-1,11 0-1,0 0-59,-1 0-12,1 0-3,10 0 0,-21 0-13,16 0-4,-5 0 0,5 0 0,0 5-32,0-5-8,0 10 0,5-10-837,0 0-167</inkml:trace>
        </inkml:traceGroup>
        <inkml:traceGroup>
          <inkml:annotationXML>
            <emma:emma xmlns:emma="http://www.w3.org/2003/04/emma" version="1.0">
              <emma:interpretation id="{5887EEA3-D69E-4595-8916-C803EFBF3424}" emma:medium="tactile" emma:mode="ink">
                <msink:context xmlns:msink="http://schemas.microsoft.com/ink/2010/main" type="inkWord" rotatedBoundingBox="6445,13391 9579,13343 9595,14389 6461,14437"/>
              </emma:interpretation>
              <emma:one-of disjunction-type="recognition" id="oneOf25">
                <emma:interpretation id="interp125" emma:lang="en-AU" emma:confidence="0">
                  <emma:literal>fin-stainable.</emma:literal>
                </emma:interpretation>
                <emma:interpretation id="interp126" emma:lang="en-AU" emma:confidence="0">
                  <emma:literal>fi-stainable</emma:literal>
                </emma:interpretation>
                <emma:interpretation id="interp127" emma:lang="en-AU" emma:confidence="0">
                  <emma:literal>fi-stainable.</emma:literal>
                </emma:interpretation>
                <emma:interpretation id="interp128" emma:lang="en-AU" emma:confidence="0">
                  <emma:literal>fiestas-tbs.</emma:literal>
                </emma:interpretation>
                <emma:interpretation id="interp129" emma:lang="en-AU" emma:confidence="0">
                  <emma:literal>fiesta-tbs.</emma:literal>
                </emma:interpretation>
              </emma:one-of>
            </emma:emma>
          </inkml:annotationXML>
          <inkml:trace contextRef="#ctx0" brushRef="#br0" timeOffset="95530.3007">5369 8966 1036,'0'0'46,"0"0"10,0 0-45,0 0-11,0 0 0,0 0 0,6 5 258,4 0 50,-4 0 9,4-1 3,12 1-176,-6-5-36,-6 0-6,6 0-2,0 0-57,0 0-12,0 0-3,0 0 0,0 5-1,0-1-1,5-4 0,-5-4 0,0 4-42,0-5-8,0 5-1,0-5-772,-5 1-155</inkml:trace>
          <inkml:trace contextRef="#ctx0" brushRef="#br0" timeOffset="95641.7101">5455 8701 2419,'0'0'53,"0"0"11,0 0 3,0 0 1,0 0-55,0 0-13,5 15 0,0-1 0,1 5 105,-1 0 19,-5 0 3,11 4 1,5-4-103,-1 5-25,-4 4 0,0-4 0,5-1 0,-6 1 0,6 0 0,0 4 0,0-4-103,0-5-25,0 0-6,6 0-1011</inkml:trace>
          <inkml:trace contextRef="#ctx0" brushRef="#br0" timeOffset="96119.4938">6104 8735 288,'16'4'25,"-11"-4"-25,-5 0 0,0 0 0,0 0 491,0-9 93,0 9 18,0 0 4,-10-10-386,10 10-78,0 0-15,0 0-3,-22-4-59,12-1-11,10 5-2,0 0-1,-16-5-29,5 10-6,0-5 0,1 5-1,4 4-15,-4 1 0,-6-1-9,5 0 9,6 6-28,-6-6 0,1 10 0,4 9 0,1 6-4,0-20-1,5-14 0,0 14 0,-6 0 4,1 0 1,10 0 0,-5 1 0,0-6 7,0 5 1,6 1 1,4-1 0,-4-10 10,4 6 9,-10-10-13,11 9 5,5-4 8,-5 0 0,-11-5-9,15 0 9,1 0 0,0-5-11,-5 0 11,-6 1-8,6-6 8,0-4 0,5 0 0,-6-5 0,-4 0 10,-1 0-2,6-5-8,-1 5 12,-10 1 0,0-1 0,6 0 0,-1 4 0,6 6 15,-6 0 2,-10-1 1,5 10 0,10-5-30,-10 5-8,0 0-1,0 0 0,0 0 17,0 0 3,0 0 1,0 19 0,-10-5-12,10 1 0,10-1 0,-5 0 0,-15 5 0,10-5 0,16 0 0,-6-4-11,-4 9 11,-1-10 0,-5 1 0,11-1 0,10 1-204,-16-1-41,-10-4-9,5-5-2</inkml:trace>
          <inkml:trace contextRef="#ctx0" brushRef="#br0" timeOffset="96363.9277">6445 8706 1728,'-16'19'153,"16"-14"-122,0 4-31,0-9 0,0 0 159,0 0 25,-6 5 6,12 4 1,10-4-68,-6 5-14,-15-6-2,5 6-1,11-1-66,-6-4-14,-5 9-2,5 0-1,-5 5-23,0 0 0,11 0 0,-6 0 0,-10 0-11,5 5-6,5-5-2,1-5 0,-1 0-191,0-5-38,-5-9-8,16 10-2</inkml:trace>
          <inkml:trace contextRef="#ctx0" brushRef="#br0" timeOffset="96519.8399">6423 8493 1324,'27'10'118,"-27"-10"-94,0 0-24,0 0 0,0 0 239,0 0 43,0 0 9,0 0 1,0 0-173,0 0-35,0 0-8,0 0 0,-16 4-76,16-4-14,5 5-3,6 9-757,-11 1-151</inkml:trace>
          <inkml:trace contextRef="#ctx0" brushRef="#br0" timeOffset="96828.5165">6498 9250 2329,'0'0'103,"0"0"21,-11-4-99,11 4-25,0 0 0,0 0 0,-5-10 121,5 10 19,0 0 4,0 0 1,5-9-65,-5 9-14,6-15-2,-1 6-1,11 4-43,-6-4-9,-10 9-2,0 0 0,16-10-9,-5 6 0,-11 4 0,16 0 0,0-5 12,-5 0 0,-11 5 0,0 0 0,0 0-12,0 0 0,16 10 0,-6-6-11,-10-4 0,0 0 0,16 10 0,-5-6 0,5 1-1,-16-5 0,0 0 0,11 0 0,10 0-7,-11 0-1,-10 0-1,0 0 0,16-5-6,-5 1-1,0-6 0,-11 10-1268</inkml:trace>
          <inkml:trace contextRef="#ctx0" brushRef="#br0" timeOffset="97705.3144">6977 8839 1382,'0'0'123,"0"0"-99,0 0-24,0 0 0,0 0 187,0 0 32,0 0 6,16 4 2,0 1-96,-16-5-19,0 0-4,0 0-1,5 0-20,11 5-4,-5-5-1,-1 5 0,1-1-82,5 1-11,5 0-5,-5-5 0,6 4 26,-6 1 6,0-5 0,5 0 1,-5-5-167,0 5-34,-6-4-6,6 4-898</inkml:trace>
          <inkml:trace contextRef="#ctx0" brushRef="#br0" timeOffset="97922.9273">7115 8588 1944,'-32'5'86,"22"-5"18,4 0-84,6 0-20,0 0 0,0 0 0,-10 0 110,10 0 18,0 0 3,0 0 1,0 0-4,5 14 0,0 5 0,1 0 0,4 4-102,1 1-26,0 4 0,-1 1 0,1-1 0,0-4 0,-11-1 0,5 1 0,6 4 0,-1 1 0,1-10 0,0 4 0,-6-4-244,5 5-55,17 0-10,-11-10-3</inkml:trace>
          <inkml:trace contextRef="#ctx0" brushRef="#br0" timeOffset="98567.1797">7419 8356 1555,'0'0'138,"0"0"-110,0 0-28,0 0 0,10 0 146,-10 0 24,0 0 5,6 9 1,-1 1-39,6 4-7,-11-4-2,5 9 0,0-1-102,1 11-26,4-1 0,-4 1 0,-1 8 16,0-3-3,6-1 0,0 5 0,-6-1-13,-5-8-18,5-6 4,0 6 1,1-1 22,-1 1 5,-5-10 1,0-5 0,0 0-30,5 0-5,-5-4-2,0-10 0,0 0 0,0 0 0,0 0 0,0 0 0,-5-10-10,0-4-3,10 0 0,-5 0 0,0-1 35,0 6 0,5-5 0,-5 14 0,6-15 20,4 6 10,-10 0 2,11-1 1,5 1-1,-5 4-1,-1-5 0,1 6 0,5-1-31,0 0 0,0 1 0,0 4 0,-5 0 0,4 0 0,1 4 0,0 1 0,-5 4 0,-6 1 0,6-1 0,0 10 0,-11-5 0,0 5 0,5 0 0,-5 5 0,0-5 0,-5 0 0,-1 0 0,6 0 0,-5-5 57,0-5 6,-6 6 1,-5-6 0,5 5-64,1-4-21,-6-10 0,-5 4 0,-1 1 30,6-5 7,0-5 0,0 1 1,0-6-17,-5 5 0,5-9 0,0 0 0,5 0-39,1 4-5,-6 1 0,5-5-1,6 0-128,5-1-26,-5 1-5,5 0-789</inkml:trace>
          <inkml:trace contextRef="#ctx0" brushRef="#br0" timeOffset="98913.5248">7940 8460 2188,'0'0'48,"0"0"11,0 0 1,0 0 1,0 0-49,0 0-12,0 0 0,0 0 0,16 0 72,-5 0 12,-11 0 3,11 5 0,5-5-100,-6 0-20,1 5-4,0-1-1037</inkml:trace>
          <inkml:trace contextRef="#ctx0" brushRef="#br0" timeOffset="98749.2459">8164 8664 1904,'0'0'42,"0"0"9,0 0 1,0 0 1,5 14-42,1 0-11,-1 0 0,0 0 0,-5 5 101,6-5 19,-1 10 3,0-5 1,0-10-33,-5 6-7,6-1 0,4 0-1,-10 5-67,6 0-16,-1 0 0,6 4 0,-6-8 55,0 8 7,1 6 2,-1-1 0,0-9-52,1 0-12,-6 5 0,0-1 0,0 1 0,0-5 0,0 0 0,0 0 0,-6 4 0,1 1 0,0-14 0,-1 8 0,1-3 0,0 4 0,-6-1 0,0-8 0,1-1 0,-6 1 0,5 4 0,1-4 0,-1-10 0,-5 4 0,0 6 0,0-6 0,0 1-168,-16-5-36,5-5-7,17 1-856</inkml:trace>
          <inkml:trace contextRef="#ctx0" brushRef="#br0" timeOffset="99236.0686">8068 9080 460,'11'24'41,"-11"-24"-33,0 0-8,0 0 0,0 0 382,0 0 74,0 0 16,0 0 2,0 0-262,0 0-53,0 0-11,0 0-1,5 0-55,6-5-10,-1 5-2,1-5-1,-6 5-35,6-5-6,0 1-2,-1-1 0,1-5-28,5 1-8,-5 4 0,4-4 0,1-1 0,-5 10 0,0-4 0,-1 4 0,6-5 0,-5 0 0,0 10 0,5-5 0,-6 5 24,1-1 3,0 1 1,-1 0 0,-4 9-45,4-9-9,1-1-2,-1 1 0,-4 5 2,4-6 0,1-4 0,0 0 0,-1-4-17,1-1-3,0 0-1,-1 0 0,6-13-91,0 3-18,-10-4-4</inkml:trace>
          <inkml:trace contextRef="#ctx0" brushRef="#br0" timeOffset="92324.1407">3166 8758 633,'0'-23'56,"5"13"-44,-5 10-12,0 0 0,0 0 238,0 0 46,5-5 8,6 5 3,0-9-127,5 4-24,-11-4-6,6 4-1,10 5-54,-16 5-11,6-5-3,0 0 0,-1 0-8,6-5-1,-10 5-1,4 0 0,1-5-99,-1 0-19,-4 1-4,4 4-1,-10 0-125,0 0-26,0 0-5,0 0 0</inkml:trace>
          <inkml:trace contextRef="#ctx0" brushRef="#br0" timeOffset="92788.8539">3192 8654 1324,'0'0'118,"0"0"-94,0 0-24,0 0 0,0 0 200,0 0 36,0 0 8,0 0 0,0 0-121,0 0-25,0 0-5,-5 10-1,5 4-48,0 5-11,0 0-1,0 9-1,0-4-31,5-1-16,-5-9 1,0 10 1,6-5-22,-6 5-4,5-5 0,-5 4-1,0-9-26,0 10-5,11-10 0,-11 1-1,0-6 44,0-9 9,0 0 1,0 0 1,0 0 29,0 0 5,0 0 2,0 0 0,0 0-18,0 0 0,0 0 0,0 0 0,0 0 0,0 0 0,0 0 0,0 0 0,0 0 55,0 0 7,0-9 2,0 9 0,10-10-48,-4 5-8,4 5-8,1 0 9,0 0-9,-1 0 0,1 10-10,10-5 10,-15-1 0,4 6 8,11-1 1,-15 5 0,4-4-9,1-1-12,0 1 2,-1 4 1,6 0 9,-10 0 0,-1-4 0,0 4 0,6 0 0,-6 0 0,1 1 0,-6-15 0,0 0 0,-6 14 0,6-14 0,-5 14 0,5-14 13,0 14 5,-16-4 1,5-1 0,1-4-31,-6 4-5,0-4-2,0-5 0,10 5 34,-15 0 6,5-10 2,-5 0 0,5 5-43,5 0-8,-5-9-1,6 4-1,-1 0-73,6 0-14,5-4-3</inkml:trace>
          <inkml:trace contextRef="#ctx0" brushRef="#br0" timeOffset="93016.5134">3703 8820 1958,'0'0'87,"0"0"17,0 9-83,-10 1-21,-1-6 0,6 6 0,-1-1 107,6 5 17,0-4 3,0 9 1,-5-5-60,5 5-12,0 0-3,5 0 0,1 0-33,-1 0-8,-5 0 0,5 0-1,1-5-23,4-5-5,-10 5-1,6-9 0,-6-5-149,0 0-29,0 0-7,0 0-1</inkml:trace>
          <inkml:trace contextRef="#ctx0" brushRef="#br0" timeOffset="93149.2655">3624 8692 1728,'-11'28'76,"11"-28"16,0 0-73,0 0-19,0 0 0,0 0 0,0-9 137,-11-1 24,11 10 5,0 0 1,0 0-114,0 0-22,0 0-5,0 0-731,0 0-147</inkml:trace>
          <inkml:trace contextRef="#ctx0" brushRef="#br0" timeOffset="93492.7724">3687 9316 2430,'0'0'53,"0"0"11,0 0 3,0 0 1,0 0-54,0 0-14,0 0 0,0 0 0,0 0 103,6-9 17,-6 0 4,0 9 1,10-5-70,-10 5-15,0-14-2,11 9-1,-6 0-8,6 0-1,-11 5-1,11-9 0,-1 9-27,-10 0 0,0 0-9,0 0 9,0 0 0,16 0 0,0 0 8,0 9-8,-5-9-45,5 5-15,0 0-4,0 0 0,-6-5 52,6 4 12,-5-4 0,5 0 0,0 5-20,-5-10 0,-1 1-1,6 4 0,-5-5-18,5 0-3,-6-4-1,1-1 0,-6-4 12,6 0 3,0 0 0,-1-5 0,-4 0-152,4 0-31</inkml:trace>
          <inkml:trace contextRef="#ctx0" brushRef="#br0" timeOffset="93733.31">4204 8928 2026,'0'0'90,"0"0"18,0 0-86,0 0-22,0 0 0,0 0 0,0 0 146,0 0 25,10 0 5,1 0 0,0 0-76,-1 0-16,1 0-4,-6-4 0,6 4-48,0 0-9,-11 0-3,16 0 0,-6 4-20,1-4 0,-1-4 0,6 4-12,-10-5-134,10 5-27,0 5-6,-16-5-1</inkml:trace>
          <inkml:trace contextRef="#ctx0" brushRef="#br0" timeOffset="94400.3503">4725 9037 1497,'0'0'66,"0"0"14,0 0-64,0 0-16,0 15 0,0-15 0,0 0 128,11 14 23,-11 0 4,11 5 1,-1 0-73,1-5-15,0 5-2,-1 5-1,1-1-20,5 1-4,-5 0-1,-6-1 0,5-4-9,1 0-3,-6 0 0,6 0 0,-6 0-3,1 4-1,-1-4 0,-5 5 0,0-10-13,0 10-3,-5-10-8,5 5 12,0 0-12,-6-5 0,-4 5 0,-1-5 0,0-4 0,-4-1 0,4-9 0,-5 10 0,0-10-48,0 0-13,-5-10-3,-1 1 0,6-1-102,0-9-21,-10 0-4,10 0-1</inkml:trace>
          <inkml:trace contextRef="#ctx0" brushRef="#br0" timeOffset="94562.7601">4598 8735 2142,'0'0'47,"0"0"9,0 0 3,0 0 1,0 0-48,0 0-12,0 0 0,0 0 0,0 0 13,0 0 0,0 0 0,0 0 0,10 9-159,1 0-32,5 15-6,5-5-603</inkml:trace>
          <inkml:trace contextRef="#ctx0" brushRef="#br0" timeOffset="95013.8879">4651 9359 1555,'0'0'138,"0"-9"-110,0-1-28,-5 5 0,10-4 197,-5 4 35,5 0 6,-5-4 2,11 4-141,-1-4-28,-10-5-6,11 4-1,-6 5 0,6-4 0,0 9 0,-1-5 0,1 1 0,0-1 0,-6 0 0,11 5 0,-5 5-51,-1-10-13,6 0 0,-5 1 0,5 4 0,-6 4 0,6 1 0,-5 0 0,5 0-48,-5-1-13,10 1-3,-16 0 0,6-1 52,5 1 12,-5 0 0,-1 0 0,-10-5-36,16 0-5,-5-5-1,5 0 0,-6 10-23,6-5-5,-5-5-1,0 5-695,5-5-139</inkml:trace>
        </inkml:traceGroup>
      </inkml:traceGroup>
    </inkml:traceGroup>
    <inkml:traceGroup>
      <inkml:annotationXML>
        <emma:emma xmlns:emma="http://www.w3.org/2003/04/emma" version="1.0">
          <emma:interpretation id="{4D82616B-25A3-4FCE-AEF2-2B3B895E5E22}" emma:medium="tactile" emma:mode="ink">
            <msink:context xmlns:msink="http://schemas.microsoft.com/ink/2010/main" type="paragraph" rotatedBoundingBox="2546,14832 10298,14902 10288,16060 2536,1599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F11B4A7-0BDD-4084-A81A-6B17B1A940AF}" emma:medium="tactile" emma:mode="ink">
              <msink:context xmlns:msink="http://schemas.microsoft.com/ink/2010/main" type="line" rotatedBoundingBox="2546,14832 10298,14902 10288,16060 2536,15991"/>
            </emma:interpretation>
          </emma:emma>
        </inkml:annotationXML>
        <inkml:traceGroup>
          <inkml:annotationXML>
            <emma:emma xmlns:emma="http://www.w3.org/2003/04/emma" version="1.0">
              <emma:interpretation id="{25572462-B22C-457B-8FBF-4405B2B46223}" emma:medium="tactile" emma:mode="ink">
                <msink:context xmlns:msink="http://schemas.microsoft.com/ink/2010/main" type="inkWord" rotatedBoundingBox="7613,14878 10298,14902 10288,16060 7603,16036"/>
              </emma:interpretation>
              <emma:one-of disjunction-type="recognition" id="oneOf26">
                <emma:interpretation id="interp130" emma:lang="en-AU" emma:confidence="0">
                  <emma:literal>It-stainability</emma:literal>
                </emma:interpretation>
                <emma:interpretation id="interp131" emma:lang="en-AU" emma:confidence="0">
                  <emma:literal>If-stainability</emma:literal>
                </emma:interpretation>
                <emma:interpretation id="interp132" emma:lang="en-AU" emma:confidence="0">
                  <emma:literal>I-stainability</emma:literal>
                </emma:interpretation>
                <emma:interpretation id="interp133" emma:lang="en-AU" emma:confidence="0">
                  <emma:literal>It-Stalinabad);</emma:literal>
                </emma:interpretation>
                <emma:interpretation id="interp134" emma:lang="en-AU" emma:confidence="0">
                  <emma:literal>If-Stalinabad);</emma:literal>
                </emma:interpretation>
              </emma:one-of>
            </emma:emma>
          </inkml:annotationXML>
          <inkml:trace contextRef="#ctx0" brushRef="#br0" timeOffset="106725.4961">6556 10130 1936,'22'14'86,"-17"-9"18,-5-5-84,0 0-20,0 0 0,0 0 0,0 0 138,0 0 23,0 10 5,0-10 1,0 0-58,0 9-11,0 5-2,-5 5-1,5-5-76,-6 5-19,1 0 0,-6 5 0,6-5 55,0 5 7,5-1 2,-6 1 0,-4-1-103,4 11-20,12-1-4,-1-5-1,0 10 52,1-10 12,-1 1 0,11 4 0,5-5 0,-10 1 0,5-6 0,0-4 0,5-5-156,1-4-28,-12-1-5,6 1-900</inkml:trace>
          <inkml:trace contextRef="#ctx0" brushRef="#br0" timeOffset="107203.1376">6902 10144 921,'-5'0'82,"0"-4"-66,-6-6-16,11 10 0,0 0 285,0 0 54,0 10 10,0-10 3,11 9-202,-1-4-40,-10-5-8,6 14-2,4 10-60,1-1-12,5 6-2,-5 4-1,-17 0-16,12-5-9,4 1 10,-4 4-10,-12 5 0,12-5 0,-1 5 0,6-5 0,-6 0 0,0 0 0,-5-4 0,11-6 0,0-4 0,4-9-15,-9-1 5,-1 0 1,-5-9 9,0 0 12,-11-4-2,11 4-1,11-10-58,-11 10-12,-5-14-3,-1 0 0,-9 0 103,15-5 20,5 5 4,-5-1 1,-11 1-78,6 0-15,21 0-3,-6 4-1,-15-4 33,10 5 0,11-1 10,0 1-2,0 4 14,-16 5 3,0 0 1,0 0 0,32 0-26,-5 0 0,-16 5 0,-1 4 0,6-4 0,0 0 0,0 9 0,-11-5 0,-10 6 0,5-6 0,11 5 0,-6 0 0,-16 1 0,6-1 0,5-5 0,0 5 0,0-4 56,-5 4 7,-11 0 1,11-4 0,5-10-52,-6 9-12,-10-4 0,0 4 0,16-9 0,-10 0 0,-6 5 0,0-5 0,-16-5 0,10 5 0,12-4 0,-11-1 0,-11 5-38,16-10-10,5 6-3,6-6 0,-11 1-123,16 4-25,10-9-5</inkml:trace>
          <inkml:trace contextRef="#ctx0" brushRef="#br0" timeOffset="107474.7038">7504 10381 1497,'-16'9'66,"16"-9"14,0 0-64,0 0-16,0 0 0,0 5 0,0-5 254,0 0 47,11 10 10,-11-10 1,0 0-183,5 9-37,11 5-7,0-4-1,-16-10-52,10 5-9,1-5-3,10 0 0,1 4-41,-6 1-9,-16-5-2,16 0-836,16-5-167</inkml:trace>
          <inkml:trace contextRef="#ctx0" brushRef="#br0" timeOffset="107755.8807">7978 10163 2188,'0'0'48,"0"0"11,0 0 1,0 0 1,-6 15-49,1-1-12,10 0 0,-5 5 0,-5 0 54,5 9 8,5-4 2,1 0 0,4-6 0,-4 6 0,-1 9 0,0-14 0,6-5-103,5-4-20,-11 4-4,0 0-1,6-4 0,0-1 0,-6 1 0,-5-1-947</inkml:trace>
          <inkml:trace contextRef="#ctx0" brushRef="#br0" timeOffset="108053.7956">8159 9889 1036,'26'24'92,"-20"-15"-73,-6 5-19,0-14 0,5 5 216,5-5 40,1 5 8,0 9 2,-6 5-105,6-5-21,5 0-4,-6 5 0,1 5-44,0-5-9,-1 0-2,1 0 0,0 4-29,5 1-7,-6 0-1,1-1 0,-1 1-23,6 4-5,-10 10 0,4-9-1,-4-6-15,-1 1 11,-5-5-11,5 4 10,-5 6-10,0-6 0,0 6 0,-5-1 0,5-4 0,0 4 0,-5-9-12,-1 5 12,-4-5-33,4 0 1,-4-5 0,-1 0 0,1 0-133,-1-4-27,0-1-4</inkml:trace>
          <inkml:trace contextRef="#ctx0" brushRef="#br0" timeOffset="108756.592">8659 10107 2206,'0'0'98,"0"0"20,0 0-94,0 0-24,0 0 0,0 0 0,0 0 100,0 0 16,0 0 4,0 0 0,0 0-94,16 9-18,-5 1-8,-1-6 0,6 1-155,-5 4-37</inkml:trace>
          <inkml:trace contextRef="#ctx0" brushRef="#br0" timeOffset="108582.0923">8776 10381 2188,'16'0'48,"-11"5"11,-5-5 1,0 0 1,0 0-49,0 0-12,11 9 0,0 1 0,-11-10 85,5 14 15,6-9 2,-1 9 1,-4 0-44,-1 5-9,0 5-2,6 4 0,5 0-5,-6-4-2,-4 4 0,-1 10 0,6-5-33,-6-4-8,0 4 0,1 0 0,-6-5 0,5 1 0,-5-6 0,0 6 0,0-10 9,-5 4 0,-1-4 0,6 0 0,-5 0-9,0 0-12,-6-5 2,0-4 1,6-1 9,-6 5 0,-4-9 0,-1 0 0,0-5-53,-6 0-9,6 0-2,-5-10 0,0 1-112,-1-1-24,12-4-4,4 0 0</inkml:trace>
          <inkml:trace contextRef="#ctx0" brushRef="#br0" timeOffset="109111.8687">8739 10783 2419,'0'0'53,"0"0"11,0 0 3,0 0 1,0 0-55,0 0-13,0 0 0,16-5 0,-6-4 87,-4 0 14,-6 9 3,5-15 1,6 11-49,-6-11-9,6 6-3,-1 4 0,-10 5-9,11-9-3,5-1 0,-11 6 0,-5 4-16,16-10-4,-5 10-1,5-5 0,-6 5-11,6 5 0,-5-5 0,5 5 0,0 0 0,0-1 0,0 1 0,0 4 0,5 1 0,-5-5 0,-5-1 0,5 1 0,0 0 0,0-5 0,0 0 0,5-10 0,-5 6-49,-5-6-12,-1-4-3,6 0-819,0-5-164</inkml:trace>
          <inkml:trace contextRef="#ctx0" brushRef="#br0" timeOffset="100192.8768">1457 10343 1764,'0'0'78,"0"0"16,0 0-75,6 5-19,-6-5 0,5 5 0,5-5 97,6 4 16,-10 1 3,4 0 1,6-5-37,-5 0-8,5 5-2,5-5 0,-5 0-30,0-5-5,0 5-2,0 0 0,0-5-20,5 0-4,-10 5-1,5-4 0,0 4-21,-5 0-5,-1 4-1,-4 6 0,4-1-140,-10-4-28,0-5-5,0 0-732</inkml:trace>
          <inkml:trace contextRef="#ctx0" brushRef="#br0" timeOffset="100326.6743">1601 10499 2192,'0'0'48,"0"0"11,0 0 1,0 0 1,0 10-49,0-10-12,0 9 0,0-9 0,11 10 84,-1-6 13,6 6 3,-5-5 1,5-1-60,0-4-12,0 0-2,5 5-1,0-5-26,-5-5 0,6 5 0,4-4-780,-5-1-160</inkml:trace>
          <inkml:trace contextRef="#ctx0" brushRef="#br0" timeOffset="101930.5298">2793 10575 1440,'0'0'128,"0"0"-103,0 0-25,0 0 0,0 0 172,0 0 28,0 0 7,0 0 1,0 0-116,11 9-22,-6 1-5,11-5-1,0 4-51,0-9-13,5 5 0,-5 0 0,-5-1 0,5-4 0,5 0 0,-5 0 0,6 0 8,-12 0 0,11-4-8,1-1 12,-12 0-168,6 0-35,0 1-6,6-6-2</inkml:trace>
          <inkml:trace contextRef="#ctx0" brushRef="#br0" timeOffset="102148.9865">3251 10301 2019,'0'0'44,"0"0"10,0 0 2,0 0 0,5-5-44,-5 5-12,11 0 0,5 5 0,-5-10 82,5 5 14,-6-5 4,11 5 0,-10-5-55,0 1-10,-1-1-3,1 0 0,0 5-32,-1-5 0,1-9-12,5 14 3,-11 10-51,-5-10-9,0 0-3</inkml:trace>
          <inkml:trace contextRef="#ctx0" brushRef="#br0" timeOffset="102487.97">3294 10348 1623,'0'0'72,"0"0"15,-11-5-70,6 5-17,-6 5 0,0 0 0,6-5 118,5 0 20,-11 14 4,1-5 1,4 5-75,1-4-16,5-10-2,0 14-1,0-4-34,0-10-7,0 0-8,5 14 11,1-5-11,4 1 0,1 4 0,-6-5 8,6 6 11,5-6 1,-5 5 1,5 0 0,-1 1-21,1-6-20,6 5 4,-6 0 1,0-4 15,0-1 10,5-4-2,-10 9 0,5-4-8,-6-5 12,-4 4-12,4 0 12,6 1 1,-5-1 1,-1 6 0,-10-6 0,6 0 12,-6 1 2,0-10 1,0 14 0,0-14-1,0 10 0,0 4 0,0-14 0,-6 9-28,-4 1 0,10-10-8,-6 9 8,-4 1 9,-1-6 9,1 6 2,-1-5 0,0-1-40,1-4-7,-1 0-1,0 0-1,-5-4-72,6-1-15,-1 0-2,0 0-586,6-4-116</inkml:trace>
          <inkml:trace contextRef="#ctx0" brushRef="#br0" timeOffset="102668.6461">3565 10542 1728,'0'0'38,"0"0"8,0 0 2,0 0 0,0 0-39,11 5-9,5-5 0,5 0 0,-10 0 156,5 0 28,0 0 7,-6 0 1,11 0-120,-5-5-24,6 5-5,-6 0-1,0-5-18,-6 0-4,-10 5-1,11-4 0,5 4-29,-5-5-6,-1 0 0,1 1-756,-1-6-150</inkml:trace>
          <inkml:trace contextRef="#ctx0" brushRef="#br0" timeOffset="102906.3772">3735 10305 806,'-5'33'72,"5"-23"-58,-5-5-14,5-5 0,0 0 259,0 0 49,0 0 9,0 0 3,0 0-103,0 0-20,0 0-4,5 14-1,6-5-153,-6 5-31,6 5-8,-1-4 0,-4 4 45,-1-10 8,-5 0 2,5 6 0,6 4-37,-11 0-7,11 4-2,-6-4 0,11 5-58,-6 4-12,-4-4-3,4-1 0,6-8-76,0-1-16,-16 0-4,11 0-857</inkml:trace>
          <inkml:trace contextRef="#ctx0" brushRef="#br0" timeOffset="103521.2941">4188 10466 2001,'0'0'88,"0"0"20,0 0-87,0 0-21,0 0 0,0 0 0,0 0 140,0 0 23,0 0 5,0 0 0,0 0-73,0-14-15,-6 5-4,6 9 0,0 0-39,0 0-8,0 0-1,0 0-1,-16-5-17,6 5-10,10 9 12,-11 1-12,1-1-9,4 5-9,-4 5-2,10 0 0,-6 5-16,1-5-3,5-5-1,0 10 0,0-10-11,5 5-2,-5-5-1,6 0 0,-6 0-7,5 1-2,-5-15 0,5 9 0,-5-9 21,0 0 4,6 5 1,-6-5 0,0 0 14,10 4 3,-10-4 1,11 0 0,-1-4 19,-10 4 0,6-14 0,4 4 9,-4-4-1,-1 4 0,0-8 0,1-1 0,-1 0 4,0 0 1,1 0 0,-1 0 0,-5-5 13,5 5 2,-5 0 1,0 5 0,6 0-9,-6 5-3,0 9 0,0 0 0,0 0 44,0 0 9,0 0 2,0 0 0,0 0-44,0 0-8,0 14-1,5 0-1,0 5-18,-5-5 0,6 5 0,-1 0 0,0 5-16,6-6-6,0-3-2,-6 4 0,0-5-33,1-5-7,-1 5-2,-5-14-682,0 0-136</inkml:trace>
          <inkml:trace contextRef="#ctx0" brushRef="#br0" timeOffset="103656.9733">4427 10178 345,'6'-10'31,"-6"10"-31,0 0 0,0 0 0,0 0 396,0 0 72,0 0 16,10-5 2,-10 5-291,11 0-59,0 5-11,5 5-2,0-6-23,-1 15-4,-4 0 0,10 5-1,-10-5-69,5 0-14,-16 4-2,11 1-1,5 9-9,-6-5-12,1-4 2,0-5 1,5 0 9,-11 9 0,0 1 0,1 4 0,-1-5 0,-5 10 0,0-9 0,-5 13 0,-1-14-9,6 1 0,0-5 0,-10-1 0,10-4-195,-16 0-40</inkml:trace>
          <inkml:trace contextRef="#ctx0" brushRef="#br0" timeOffset="104152.72">2612 10149 1958,'0'0'43,"0"0"9,0 0 1,-10 5 3,-1-5-45,0 0-11,11 0 0,-10 9 0,-1-4 156,0 5 28,1-1 7,4-4 1,-4 4-131,4 5-25,-4 1-6,4 4-1,6 9 5,0 0 1,0 5 0,0-4 0,6-1-35,-1 5 0,6 5 0,-1 5 0,1-1 0,5 1 0,5 0 0,6 9 0,0 0-96,-1-15-25,6 1-6,5 0-1025</inkml:trace>
          <inkml:trace contextRef="#ctx0" brushRef="#br0" timeOffset="104738.5261">4965 10551 1382,'0'0'61,"0"0"13,0 0-59,0 0-15,0 0 0,0 0 0,0 0 229,0 0 43,0 0 9,5 15 2,1-1-181,-1 0-36,0 0-7,1 0-2,-1 5-41,5-5-16,-10 1 11,11-1-11,-6 0 0,-5 0 0,6 0 0,-1-4-10,-5-10-50,5 9-11,-5-9-1,0 0-1014</inkml:trace>
          <inkml:trace contextRef="#ctx0" brushRef="#br0" timeOffset="104895.4011">4960 10338 1911,'-6'15'84,"6"-15"19,0 0-83,0 0-20,0 0 0,0 0 0,0 0 102,0 0 16,0 0 3,0 0 1,0 0-88,0 0-18,0 0-3,0 0-1,6 9-160,-1 1-33</inkml:trace>
          <inkml:trace contextRef="#ctx0" brushRef="#br0" timeOffset="105242.1168">5045 11006 633,'0'0'56,"0"0"-44,0 0-12,0 0 0,0 0 286,0 0 55,0 0 11,0 0 3,0 0-179,0-5-35,0 5-7,5-10-2,0 1-47,1-1-9,-1 1-3,-5 9 0,5-5-18,6-4-4,-6 4-1,1 0 0,4 1-18,-10 4-3,6-5-1,-6 5 0,10-5-15,1 5-3,-11 0-1,0 0 0,0 0-9,16 0 0,0 5 0,-6 0 8,1-1-8,5-4 0,0 5 0,0 0 0,0 0 0,5-1-9,-5 1 9,0 0 0,0-5-23,6 4 3,-7-4 0,1 0 0,0 0 2,0 0 1,6 0 0,-6 0 0,5 0-127,0-4-24,1-6-6</inkml:trace>
          <inkml:trace contextRef="#ctx0" brushRef="#br0" timeOffset="106211.9264">5827 10542 2170,'0'0'48,"0"0"9,0 0 3,0 0 1,0 0-49,0 0-12,0 0 0,11 5 0,-6-1 58,6 1 9,5 0 1,-11 0 1,-5-5-23,16 4-5,0 1-1,0 0 0,5-1-21,-5 1-5,-5-5-1,10 5 0,1-5-22,-7 0-5,-4 0-1,5-5 0,5 5-169,-10 0-35,-11 0-6,0 0-684</inkml:trace>
          <inkml:trace contextRef="#ctx0" brushRef="#br0" timeOffset="106439.3934">5918 10296 1152,'0'0'51,"5"9"10,0 1-49,-5-1-12,0-9 0,0 0 0,6 10 229,-1 4 43,-5 0 9,5 5 2,1 0-177,-6-5-35,5 0-7,0 5-2,-5 5-43,0 0-9,6 4-2,-1-4 0,0 4-8,-5 0 0,11-4 0,0 0 0,-1-5-42,-4 0-4,4-5-1,1 0-641,5-5-128</inkml:trace>
        </inkml:traceGroup>
      </inkml:traceGroup>
    </inkml:traceGroup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1:38.64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627D08E-55CA-492D-9675-82D489FE1246}" emma:medium="tactile" emma:mode="ink">
          <msink:context xmlns:msink="http://schemas.microsoft.com/ink/2010/main" type="writingRegion" rotatedBoundingBox="14932,4744 20494,4552 20594,7445 15032,7638"/>
        </emma:interpretation>
      </emma:emma>
    </inkml:annotationXML>
    <inkml:traceGroup>
      <inkml:annotationXML>
        <emma:emma xmlns:emma="http://www.w3.org/2003/04/emma" version="1.0">
          <emma:interpretation id="{13EF2CC0-A780-4DEA-985F-412C91779002}" emma:medium="tactile" emma:mode="ink">
            <msink:context xmlns:msink="http://schemas.microsoft.com/ink/2010/main" type="paragraph" rotatedBoundingBox="14932,4744 20494,4552 20532,5653 14970,58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5AD3E01-B49F-419E-A055-FD9DC20FFF0B}" emma:medium="tactile" emma:mode="ink">
              <msink:context xmlns:msink="http://schemas.microsoft.com/ink/2010/main" type="line" rotatedBoundingBox="14932,4744 20494,4552 20532,5653 14970,5845"/>
            </emma:interpretation>
          </emma:emma>
        </inkml:annotationXML>
        <inkml:traceGroup>
          <inkml:annotationXML>
            <emma:emma xmlns:emma="http://www.w3.org/2003/04/emma" version="1.0">
              <emma:interpretation id="{6045DA27-E00C-46CB-B6D0-FA41A7A354AC}" emma:medium="tactile" emma:mode="ink">
                <msink:context xmlns:msink="http://schemas.microsoft.com/ink/2010/main" type="inkWord" rotatedBoundingBox="14936,4856 16288,4810 16323,5798 14970,5845"/>
              </emma:interpretation>
              <emma:one-of disjunction-type="recognition" id="oneOf0">
                <emma:interpretation id="interp0" emma:lang="en-AU" emma:confidence="0">
                  <emma:literal>Be.</emma:literal>
                </emma:interpretation>
                <emma:interpretation id="interp1" emma:lang="en-AU" emma:confidence="0">
                  <emma:literal>Be</emma:literal>
                </emma:interpretation>
                <emma:interpretation id="interp2" emma:lang="en-AU" emma:confidence="0">
                  <emma:literal>Be:</emma:literal>
                </emma:interpretation>
                <emma:interpretation id="interp3" emma:lang="en-AU" emma:confidence="0">
                  <emma:literal>BC':</emma:literal>
                </emma:interpretation>
                <emma:interpretation id="interp4" emma:lang="en-AU" emma:confidence="0">
                  <emma:literal>BE</emma:literal>
                </emma:interpretation>
              </emma:one-of>
            </emma:emma>
          </inkml:annotationXML>
          <inkml:trace contextRef="#ctx0" brushRef="#br0">3 17 1782,'0'0'39,"0"0"8,0 0 1,0 0 3,0 0-41,-5-5-10,5 0 0,0 5 0,0 0 149,0 0 28,0-9 6,0 9 1,0 0-78,0 0-15,0 0-3,0 0-1,0 0-39,0 0-8,0 0-2,5 14 0,1 0-19,-1 10-4,0-1-1,1 6 0,-1-6-14,0 10 0,1-4 8,-6 4-8,0 0 0,5 5 0,-5-5 0,0 0 0,5-4-16,-5-1-7,0 0-1,6-4 0,-1-5-104,-5-10-22,0 1-4,0-10-602,0 0-120</inkml:trace>
          <inkml:trace contextRef="#ctx0" brushRef="#br0" timeOffset="503.9349">-55 59 1605,'0'0'71,"0"0"15,0-9-69,5-1-17,-5 1 0,11-5 0,-6 4 153,6 1 27,0-1 6,-6-4 1,11 4-64,0-4-13,-6 5-2,1-5-1,10 4-37,-5 5-7,-5 1-2,5-1 0,5 0-26,-10 1-6,5 4-1,0 0 0,0 0-16,0 0-3,0 0-1,0 4 0,-11 1-8,11 4 0,-5 1 0,-6-1 0,6 1 0,-11-1 0,5 5-9,-10 1 9,5-1-29,-11 0 1,0 0 0,1 0 0,-1-4-18,-5 4-3,-5-4-1,10 4 0,-5-5-10,6-4-3,-1 4 0,-5 1 0,5-10 17,1 5 3,10-5 1,0 0 0,0 0 22,0 0 5,0 0 1,0 0 0,0 0 14,0 0 0,0 0 0,0 0 0,0 0 16,0 0 0,0 0 0,10 4 0,1 6 15,5-5 2,0-1 1,-6 1 0,1-5-1,5 0 0,0 5 0,-5-1 0,-1 1-9,1 5-1,0-6-1,-1 6 0,1-5-22,-6 4 8,-5-9-8,6 10 0,-1 4 13,-5 0-1,-5 0-1,5 0 0,-6-4-11,1 4 0,-6 0 0,1 0 0,-1-4 0,0-1 0,1 1 9,-6 4-9,0-5 0,-6 1 0,7-5 0,-1 4 0,0 0-9,0-4 0,0 5 0,5-10 0,0 0-23,1 0-4,-1-5 0,11 5-1,0 0-43,0 0-8,0 0-1,5-10-615,6-8-122</inkml:trace>
          <inkml:trace contextRef="#ctx0" brushRef="#br0" timeOffset="1117.4831">94-315 345,'0'0'31,"0"0"-31,0 0 0,0 0 0,0 0 388,0 0 72,0 0 15,0 0 2,0 0-244,5-9-49,1-1-9,-1 1-3,6-1-71,5 1-14,0 4-3,0-4-1,5 4-41,-5 0-8,10-4-2,1 4 0,0 5-10,-6-5-2,0 5-1,6-4 0,-1 4-52,1 0-11,-6 0-1,6 0-1,0-5-180,4 10-36,-9-5-7</inkml:trace>
          <inkml:trace contextRef="#ctx0" brushRef="#br0" timeOffset="754.8851">791-45 1267,'0'0'112,"0"0"-89,0 0-23,0 0 0,0 0 234,0 0 42,0 0 9,-5-5 2,-11 5-122,0 0-24,5-4-5,-5 8 0,0-4-67,0 10-13,0-6-2,-5 6-1,5 4-42,-5 0-11,0 1 0,-1 3 0,6 1 0,0 0 0,0 5 0,0 0 0,6-1 0,-1 1 0,6 0 0,5-5 0,0 4 0,0-4-12,11-9 4,4 4 8,-4 0-8,10-5 8,1 6 0,-1-11 0,0 1-11,6-5 3,0 0 0,-1-9 0,1 4-19,-1-5-3,1 1-1,-6-1 0,1-4-202,4-5-41</inkml:trace>
          <inkml:trace contextRef="#ctx0" brushRef="#br0" timeOffset="1245.6407">600-494 1324,'-16'4'59,"10"-4"12,1 0-57,5 0-14,-5-4 0,-1-1 0,6 5 187,0 0 34,0 0 7,0 0 2,0 0-103,0 0-21,27-5-4,-6 5-1,1 0-26,-1 5-6,-5 0-1,5-1 0,-5 6-32,0-1-8,0 5 0,0-4-1,0 4-15,0-4-4,-5 4 0,-1-5 0,-4 5-8,4-4 0,-4 9 0,-1-5 8,0-5-8,-5 6-9,5-6 9,-5-9-13,-5 10-10,0 4-1,0-5-1,-1 5 0,-4-9-30,4 5-5,1-1-2,5-9-724,-11 5-145</inkml:trace>
          <inkml:trace contextRef="#ctx0" brushRef="#br0" timeOffset="1615.7019">1121 192 1936,'0'0'86,"0"0"18,0 0-84,0 0-20,0 0 0,0 0 0,0 0 132,16 0 21,0-5 5,0 0 1,0 5-95,0-9-18,5 4-4,1-5-1,-1 6-158,6-1-32</inkml:trace>
          <inkml:trace contextRef="#ctx0" brushRef="#br0" timeOffset="1462.5746">1185 59 864,'0'0'76,"0"0"-60,0 0-16,0 0 0,0 0 364,0 0 69,0 0 15,5-5 2,6-4-290,-11 9-57,0-10-12,5 6-3,11-6-64,-5 6-12,-11 4-4,16-5 0,0-5-8,0 10-11,-16 0 3,16-4 0,-16 4-142,0 0-28,0 0-6</inkml:trace>
        </inkml:traceGroup>
        <inkml:traceGroup>
          <inkml:annotationXML>
            <emma:emma xmlns:emma="http://www.w3.org/2003/04/emma" version="1.0">
              <emma:interpretation id="{D978AC08-6C82-4A3B-BDE0-E0299C3812C9}" emma:medium="tactile" emma:mode="ink">
                <msink:context xmlns:msink="http://schemas.microsoft.com/ink/2010/main" type="inkWord" rotatedBoundingBox="16929,4675 18010,4638 18045,5658 16965,5695"/>
              </emma:interpretation>
              <emma:one-of disjunction-type="recognition" id="oneOf1">
                <emma:interpretation id="interp5" emma:lang="en-AU" emma:confidence="0">
                  <emma:literal>Boo</emma:literal>
                </emma:interpretation>
                <emma:interpretation id="interp6" emma:lang="en-AU" emma:confidence="0">
                  <emma:literal>Bo</emma:literal>
                </emma:interpretation>
                <emma:interpretation id="interp7" emma:lang="en-AU" emma:confidence="0">
                  <emma:literal>Bro</emma:literal>
                </emma:interpretation>
                <emma:interpretation id="interp8" emma:lang="en-AU" emma:confidence="0">
                  <emma:literal>Boy</emma:literal>
                </emma:interpretation>
                <emma:interpretation id="interp9" emma:lang="en-AU" emma:confidence="0">
                  <emma:literal>Bio</emma:literal>
                </emma:interpretation>
              </emma:one-of>
            </emma:emma>
          </inkml:annotationXML>
          <inkml:trace contextRef="#ctx0" brushRef="#br0" timeOffset="2919.3469">1941-59 1209,'0'0'108,"0"0"-87,0 0-21,0 0 0,0 0 223,0 0 40,0 0 8,0 0 1,0 0-121,0 0-25,0 0-5,0 0-1,5 14-75,-5 0-15,6 5-3,-1 0-1,0 5-26,-5-1 0,6 1 8,-6 0-8,0 4 0,0-4 8,-6-1-8,1 1 8,0-5-17,5 0-4,0-5-1,0 0 0,0-14-28,0 0-6,0 0 0,0 0-1,0 0-19,0 0-3,0 0-1,0 0 0,0-9-4,0-5-2,0-1 0,5-3 0,0-6 50,-5 0 9,0 1 3,6-6 0,-1-4 16,6 5 0,-1-1 0,1-4 0,5 0 27,0 0 2,0 5 1,5-6 0,-5 11-8,11-1-2,-6 0 0,6 5 0,-6 5 34,-5 10 6,0-6 2,0 5 0,-16 5-8,0 0-2,0 0 0,0 0 0,10 10-28,1 4-5,-11 0-2,0 10 0,-5-5-17,-1 0 0,-4 4 0,4-4 0,-4 5-12,-6-5-5,5 5-2,1-6 0,-6 1-18,5-4-4,0 4-1,1-5 0,4-5 12,-10-4 2,11 4 1,-6 1 0,1-5 14,4-1 2,-4 1 1,4 4 0,6-9 10,0 0 0,0 0-9,0 0 9,0 0 0,0 0 0,0 0 0,16 10 0,-5-5 0,5 4 0,-5-4 0,10 0 0,-5-1 12,0 1-4,0-5 0,5 10 0,-5-6 6,0 1 1,0 0 0,5 4 0,-5-4-15,0 0 9,-10 4-9,4 1 8,-10-10-8,11 9 12,-11-9-12,5 10 12,-5-10 6,0 14 2,0-5 0,-5 5 0,-6-4 0,6-1 0,-6 1 0,-5 4 0,0-5-8,0 6-2,0-6 0,-5 1 0,5-6-10,-5 1 12,-6 0-12,6-5 12,0 4-12,5-4 0,-6 0 0,6 0 0,0-4-14,0-6-5,1 6-1,4-6 0,6 5-48,-1-4-9,6-5-3,0 4-602,0-4-121</inkml:trace>
          <inkml:trace contextRef="#ctx0" brushRef="#br0" timeOffset="3572.9038">2212-599 1324,'0'0'118,"0"0"-94,0 0-24,0 0 0,0 0 213,0 0 39,0 0 7,0 0 1,0 0-99,16 0-20,0 0-4,0 0-1,0 0-60,0 0-13,6 0-3,-1 0 0,-5 0-38,5 0-8,6 0-2,-6 0 0,-5 0-12,5 0 0,1 0 0,4 0 0,-4 0-22,-1 0-7,0 0-2,0 5 0,1-5-203,-6 0-41,16-5-8,-16 10-1</inkml:trace>
          <inkml:trace contextRef="#ctx0" brushRef="#br0" timeOffset="3282.4028">2633-69 1926,'0'0'85,"0"0"18,0 0-83,0 0-20,0 0 0,0 0 0,0 0 134,0 0 22,-11 0 5,1 5 1,-1 0-90,6 4-19,-6 1-3,6-1-1,-6 5-29,6-4-7,5 4-1,0 0 0,0 5-12,0-5 0,5 5 0,0 0 0,1-5 0,-1 5 0,6-4 0,-1-6 0,6 0 0,-5 1 0,5-1 0,5-4 0,-5-5 0,5 0 0,-5-5 11,0 5-11,0-4 22,6-1-2,-6 0-1,5-9 0,-5 5 5,-5-6 0,-1 1 1,-10-5 0,0 5-5,0 0-2,6-5 0,4 5 0,-5 0-8,1-1-2,-12 1 0,1 0 0,0 4-8,-6-8 12,-5 3-12,0 1 12,-5 9-12,0 1-14,-11-6 3,5 6 1,1 4-111,-1 4-23,-5 6-4,0-1-645,5 1-130</inkml:trace>
          <inkml:trace contextRef="#ctx0" brushRef="#br0" timeOffset="3796.306">2617-665 1450,'0'0'64,"0"0"14,0 0-62,0 0-16,11-9 0,-1 4 0,1 0 116,0 1 21,-1 4 4,6 0 1,-5 0-19,5 0-4,5 0-1,-5 4 0,5 1-37,-5-5-7,6 5-2,-1 4 0,-10-4-34,5 4-7,-1 1-2,1-1 0,6 1-21,-6-1-8,0 1 0,0-1 9,-6 1-9,1 4 0,0-5 0,-1 5 0,-10-4 0,6-1 0,-6 6 0,0-6 0,0-9 0,0 0 0,-6 10 0,1-6 0,-11 6 0,5-1 10,-5-9-10,0 5 10,0 0-22,6-5-4,10 0 0,-11 4-797,0-4-159</inkml:trace>
        </inkml:traceGroup>
        <inkml:traceGroup>
          <inkml:annotationXML>
            <emma:emma xmlns:emma="http://www.w3.org/2003/04/emma" version="1.0">
              <emma:interpretation id="{B866F920-3549-44C9-8D84-A5B1788F9072}" emma:medium="tactile" emma:mode="ink">
                <msink:context xmlns:msink="http://schemas.microsoft.com/ink/2010/main" type="inkWord" rotatedBoundingBox="19627,4633 20495,4603 20531,5644 19663,5674"/>
              </emma:interpretation>
              <emma:one-of disjunction-type="recognition" id="oneOf2">
                <emma:interpretation id="interp10" emma:lang="en-AU" emma:confidence="0">
                  <emma:literal>too</emma:literal>
                </emma:interpretation>
                <emma:interpretation id="interp11" emma:lang="en-AU" emma:confidence="0">
                  <emma:literal>toe</emma:literal>
                </emma:interpretation>
                <emma:interpretation id="interp12" emma:lang="en-AU" emma:confidence="0">
                  <emma:literal>to</emma:literal>
                </emma:interpretation>
                <emma:interpretation id="interp13" emma:lang="en-AU" emma:confidence="0">
                  <emma:literal>toc</emma:literal>
                </emma:interpretation>
                <emma:interpretation id="interp14" emma:lang="en-AU" emma:confidence="0">
                  <emma:literal>to's</emma:literal>
                </emma:interpretation>
              </emma:one-of>
            </emma:emma>
          </inkml:annotationXML>
          <inkml:trace contextRef="#ctx0" brushRef="#br0" timeOffset="5503.902">4624-528 2131,'0'0'94,"0"0"20,0 0-91,0 0-23,0 0 0,0 0 0,10 5 140,6-10 24,0 5 5,6 0 1,-1-4-80,0 4-16,0 0-3,6-5-1,-6 5-42,6-5-8,0 0-1,-1 5-1,-5 0-6,6 0 0,-6-4-1,6 4 0,-6-5-38,1 5-7,4 0-2,-5-5 0,-5 5-188,6-4-37</inkml:trace>
          <inkml:trace contextRef="#ctx0" brushRef="#br0" timeOffset="4898.7703">4863-116 1036,'0'0'92,"0"0"-73,0 0-19,0-5 0,-10 1 307,4-1 57,1 0 12,5 5 3,-5 5-207,-1 0-42,-10 4-8,11 1-2,-6-1-72,1 5-14,-1-4-3,0 13-1,1-4-18,-6 5-3,5 4-1,0-4 0,6 4-8,0 1 0,0-6 0,-1 1 8,6 0-8,0-1-12,6-8 2,-1 3 1,5-3 9,1-1 0,0 0 0,-1-9 0,1 4-23,5-4-2,-5-5-1,-1 0 0,6-5 26,-5 0-10,0-4 10,5 0 0,-6-1 0,6 1 0,-5-6 0,-1 1 0,1 0 0,0 0 9,-6-5-9,6 0 12,-6 0 8,-5 5 3,5 0 0,-5-5 0,-5 5 1,5-1 0,-5 1 0,-1 0 0,1 0-11,-6 0-1,1-1-1,-1 1 0,-5 5-11,0-1 0,0 6 0,0-1 0,0 0-49,0 0-6,-5 5-1,5 5 0,0 0-44,5 4-10,1-4-2,-1 4-671,1 1-134</inkml:trace>
          <inkml:trace contextRef="#ctx0" brushRef="#br0" timeOffset="5731.8287">5103-717 864,'0'0'38,"0"0"8,0 0-37,0 0-9,0 0 0,0 0 0,10 0 227,1-5 43,0 5 9,5 5 1,5 0-112,-5 0-22,0-1-5,5 6-1,0-1-40,-5 5-8,0-4-1,0 9-1,0-5-45,6 5-9,-6-5-1,5 5-1,-5 0-2,-6 0 0,6-10 0,-5 10 0,0 0-24,-6 5-8,0-5 0,1-5 0,-6 0 10,0 5-2,0-5 0,-6 1 0,1-1-8,-6-5 0,6 1 0,-11-1 0,5 1-95,-10-1-17,5-4-4,-5 4-1088</inkml:trace>
          <inkml:trace contextRef="#ctx0" brushRef="#br0" timeOffset="5207.2351">5353-7 2070,'0'0'92,"0"0"18,0 0-88,0 0-22,0-5 0,-5-4 0,-1 4 168,-4 0 28,4 5 7,-4 0 1,-6-5-108,16 5-22,0 0-4,0 0-1,-6 5-47,-4 5-10,-1-1-1,0 1-1,-5 4-10,0 5 0,6 0-12,-1 4 12,1-4-15,-1 5 5,0-5 1,1 4 0,4 1 9,6 0-12,0-10 12,0 5-12,11-5 12,-6 5-12,6-10 12,5 1-12,-5-1 12,4-4-12,7 0 12,-1-5-12,-5 5-2,5-10-1,1-5 0,-1 6 0,6-6-9,-1 1-3,-5-1 0,1-4 0,-1 0-105,-5 0-22,0 0-4,0-1-936</inkml:trace>
          <inkml:trace contextRef="#ctx0" brushRef="#br0" timeOffset="4241.9007">3655 54 1886,'0'0'84,"0"0"16,0 0-80,0 0-20,0 0 0,11-4 0,-1-6 136,6 5 24,0-9 4,0 5 0,5-1-63,1 1-13,-6-5-2,5 4-1,0 5-46,1-4-10,-1 4-1,-5 5-1,0-4-27,5 4-14,-10 4 2,5-4 0,0 0-173,-16 0-35,0 0-6</inkml:trace>
          <inkml:trace contextRef="#ctx0" brushRef="#br0" timeOffset="4490.5802">3857-244 1152,'0'0'51,"0"0"10,0 0-49,0 0-12,0 0 0,0 0 0,6-9 243,-6 9 45,0 0 10,0 0 2,0 0-157,0 0-31,10 9-7,1 5-1,-6 5-65,0 5-14,6 4-2,-6 6-1,-5-1-22,6 0 0,-6 0 0,0 10 8,5-6-40,-5 1-8,5-5-2,1 5-1111</inkml:trace>
        </inkml:traceGroup>
      </inkml:traceGroup>
    </inkml:traceGroup>
    <inkml:traceGroup>
      <inkml:annotationXML>
        <emma:emma xmlns:emma="http://www.w3.org/2003/04/emma" version="1.0">
          <emma:interpretation id="{8078B4B4-3BD7-4C1C-ACD3-7CE8BB9F3381}" emma:medium="tactile" emma:mode="ink">
            <msink:context xmlns:msink="http://schemas.microsoft.com/ink/2010/main" type="paragraph" rotatedBoundingBox="16279,6042 20457,6325 20366,7668 16188,738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4EE940D-F938-4BFF-AE4E-648792939E3C}" emma:medium="tactile" emma:mode="ink">
              <msink:context xmlns:msink="http://schemas.microsoft.com/ink/2010/main" type="line" rotatedBoundingBox="16279,6042 20457,6325 20366,7668 16188,7384"/>
            </emma:interpretation>
          </emma:emma>
        </inkml:annotationXML>
        <inkml:traceGroup>
          <inkml:annotationXML>
            <emma:emma xmlns:emma="http://www.w3.org/2003/04/emma" version="1.0">
              <emma:interpretation id="{8FDC9B46-7330-49BC-BD9D-20E6B1B211A1}" emma:medium="tactile" emma:mode="ink">
                <msink:context xmlns:msink="http://schemas.microsoft.com/ink/2010/main" type="inkWord" rotatedBoundingBox="16246,6531 16559,6553 16544,6766 16232,6745"/>
              </emma:interpretation>
              <emma:one-of disjunction-type="recognition" id="oneOf3">
                <emma:interpretation id="interp15" emma:lang="en-AU" emma:confidence="0">
                  <emma:literal>=</emma:literal>
                </emma:interpretation>
                <emma:interpretation id="interp16" emma:lang="en-AU" emma:confidence="0">
                  <emma:literal>#</emma:literal>
                </emma:interpretation>
                <emma:interpretation id="interp17" emma:lang="en-AU" emma:confidence="0">
                  <emma:literal>F</emma:literal>
                </emma:interpretation>
                <emma:interpretation id="interp18" emma:lang="en-AU" emma:confidence="0">
                  <emma:literal>E</emma:literal>
                </emma:interpretation>
                <emma:interpretation id="interp19" emma:lang="en-AU" emma:confidence="0">
                  <emma:literal>f</emma:literal>
                </emma:interpretation>
              </emma:one-of>
            </emma:emma>
          </inkml:annotationXML>
          <inkml:trace contextRef="#ctx0" brushRef="#br0" timeOffset="7194.6854">1228 1408 1926,'0'0'85,"0"0"18,10 0-83,-10 0-20,-5-5 0,5 5 0,0 0 154,16-5 26,0 0 6,5 1 1,6 4-67,-6-10-12,0 1-4,1 4 0,-6-5-62,5 6-13,-5-6-2,5 10-1,-5-4-26,-5 4 0,5-5 0,-5 5 0,-1-5-129,1 5-22,5-5-4</inkml:trace>
          <inkml:trace contextRef="#ctx0" brushRef="#br0" timeOffset="7179.723">1244 1251 518,'0'0'46,"0"0"-37,0 0-9,0 0 0,0 0 296,0 0 58,0 0 11,0 0 3,-11-4-145,11 4-29,0 0-6,0 0 0,5-10-85,1 5-17,10-4-3,-6 9-1,6-9-36,-5 9-7,-11 0-2,16-5 0,5 0-27,-10 5-10,5 0 0,-6 0 9,6 0-9,-16 0 0,0 0 0,0 0 0,0 0-88,0 0-20,0 0-4,0 0-696,0 0-140</inkml:trace>
        </inkml:traceGroup>
        <inkml:traceGroup>
          <inkml:annotationXML>
            <emma:emma xmlns:emma="http://www.w3.org/2003/04/emma" version="1.0">
              <emma:interpretation id="{CE4D0368-A226-404E-B185-F788A7CAEF23}" emma:medium="tactile" emma:mode="ink">
                <msink:context xmlns:msink="http://schemas.microsoft.com/ink/2010/main" type="inkWord" rotatedBoundingBox="17272,6142 19513,6556 19299,7716 17058,7303"/>
              </emma:interpretation>
              <emma:one-of disjunction-type="recognition" id="oneOf4">
                <emma:interpretation id="interp20" emma:lang="en-AU" emma:confidence="0">
                  <emma:literal>this.</emma:literal>
                </emma:interpretation>
                <emma:interpretation id="interp21" emma:lang="en-AU" emma:confidence="0">
                  <emma:literal>this'</emma:literal>
                </emma:interpretation>
                <emma:interpretation id="interp22" emma:lang="en-AU" emma:confidence="0">
                  <emma:literal>-Lit</emma:literal>
                </emma:interpretation>
                <emma:interpretation id="interp23" emma:lang="en-AU" emma:confidence="0">
                  <emma:literal>-Lit.</emma:literal>
                </emma:interpretation>
                <emma:interpretation id="interp24" emma:lang="en-AU" emma:confidence="0">
                  <emma:literal>-lit</emma:literal>
                </emma:interpretation>
              </emma:one-of>
            </emma:emma>
          </inkml:annotationXML>
          <inkml:trace contextRef="#ctx0" brushRef="#br0" timeOffset="9420.8537">2159 1365 1623,'0'0'72,"0"0"15,0 0-70,0 0-17,0 0 0,0 0 0,0 0 67,11-5 9,0 0 3,-1 5 0,1 0-21,5 0-4,0 0-1,0-4 0,0 4-25,5-10-4,0 6-2,1-6 0,-1 1-11,0-1-3,-5 1 0,5-1 0,1 1-8,-1-1 0,0-4 0,1 5-655,-1-1-128</inkml:trace>
          <inkml:trace contextRef="#ctx0" brushRef="#br0" timeOffset="9847.0868">2867 920 1515,'0'0'67,"0"0"14,0 0-65,0 0-16,0 0 0,5 0 0,1 0 132,-6 0 22,0 0 5,0 0 1,10 0-69,-10 0-14,0 0-2,0 0-1,11 10-22,-11-10-5,5 9-1,-5 1 0,0 4-25,0 5-5,0 0 0,-5 4-1,0-4-15,-6 10 9,6-1-9,-1 0 8,1 6-8,0-6-11,-6 5 3,-5 0 0,6 5-17,-6-5-3,5 5-1,-5 0 0,5-10-11,1 1-1,-1-6-1,6-4 0,-11 0 20,10-5 4,6 0 1,0-14 0,0 0 17,0 0 0,0 0 0,0 0 0,0 0 0,0 0 11,6-4-2,10-1 0,0-4 12,0-1 3,0-4 0,0 4 0,5 6 8,0-6 1,-10 1 1,5-1 0,0 1-26,0 4-8,0-4 0,0-1 0,0 10 12,-6-5-12,6 1 12,-5 4-12,-11 0-12,11-5-10,5 0-2,-16 5-1070</inkml:trace>
          <inkml:trace contextRef="#ctx0" brushRef="#br0" timeOffset="10102.5034">3043 1247 1375,'0'-10'60,"0"10"14,0-9-59,0 4-15,0 5 0,0 0 0,0 0 146,0 0 26,0 0 6,0 0 1,0 0-55,0 0-12,0 0-1,0 0-1,0 0-40,-6 14-8,6 0-2,-5 5 0,0 0-32,0 5-6,-1 0-2,6 4 0,-5-4-6,0 4-2,5 0 0,0-4 0,0 0-12,0 4 0,0-4 0,0-5 0,0 0-28,5-5-1,-5-14-1,5 9 0,-5-9-147,11 14-30,-1-4-5</inkml:trace>
          <inkml:trace contextRef="#ctx0" brushRef="#br0" timeOffset="10888.9851">3234 1796 403,'0'0'36,"0"0"-36,0 0 0,0 0 0,0 0 413,0 0 76,6-5 15,-6 5 4,10-5-295,1 0-58,0-4-12,-1-1-3,1-4-66,0 5-14,-1-1-2,6 6-1,-5-6-27,5 5-6,-11-4 0,11 4-1,-5 5-14,5 0-9,-6 0 12,6 0-12,-5 0 0,5 0 0,-5 0 0,5 5 0,-6 0 0,1-1 0,0 1 0,-1-5 0,6 5 0,-11-5 0,11 5 0,0-5-9,0 0-15,0 0-2,-5 0-1,5 0 0,-5 0-163,-1-10-33</inkml:trace>
          <inkml:trace contextRef="#ctx0" brushRef="#br0" timeOffset="10669.7325">3330 1109 979,'0'0'43,"0"0"9,0 0-41,0 0-11,0 0 0,0 0 0,0-9 326,0 0 63,0 9 13,11-10 2,-11 10-292,0 0-58,0 0-12,0 0-2,0 0-56,5 5-10,6 0-2,0 4-1089</inkml:trace>
          <inkml:trace contextRef="#ctx0" brushRef="#br0" timeOffset="10425.3288">3421 1422 403,'0'0'17,"0"0"5,0 0-22,0 0 0,0 0 0,0 0 0,0 0 312,10 9 59,1-4 11,0 4 2,-6 6-220,0-6-45,6 5-9,-6 0-2,-5 5-40,0 5-8,6-5-1,-6 5-1,5-1-18,-5 1-3,-5 4-1,5-4 0,0 4-8,0 1-1,-6-1-1,1 1 0,0-6-7,5 6-2,-6-1 0,1-4 0,0-1 3,5-4 0,-6 0 0,1 0 0,0-5 3,-1 5 1,1 0 0,0-5 0,-6 0-8,0 1 0,1-1-1,-1 0 0,1 0-7,-1-4-8,-5-1 11,0 5-11,0 1 0,5-6 0,-5 0 0,6-4 0,-6-5-54,0-5-8,10 1-2,-10-10 0,6-5-180,-1-5-36</inkml:trace>
          <inkml:trace contextRef="#ctx0" brushRef="#br0" timeOffset="12325.831">4129 1412 576,'0'0'51,"0"0"-41,0 0-10,0 0 0,0 0 266,0 0 51,0-4 11,0 4 1,0 0-117,0 0-23,10 0-5,-4-10 0,4 5-81,6 1-16,-5-1-3,5 0-1,0 0-32,0 5-7,0-9 0,5 9-1,-5 0-28,5 0-6,-5-5-1,6 5 0,-1 0 2,-5 0 0,0-5 0,5 5 0,-10 0-39,-1 5-8,6 0-2,-16-5 0,0 0-48,0 0-9,11 5-3,0-1-671,-11-4-134</inkml:trace>
        </inkml:traceGroup>
        <inkml:traceGroup>
          <inkml:annotationXML>
            <emma:emma xmlns:emma="http://www.w3.org/2003/04/emma" version="1.0">
              <emma:interpretation id="{FB536C81-7011-4315-BD6A-3E85BE71E297}" emma:medium="tactile" emma:mode="ink">
                <msink:context xmlns:msink="http://schemas.microsoft.com/ink/2010/main" type="inkWord" rotatedBoundingBox="20013,6295 20457,6325 20400,7172 19956,7142"/>
              </emma:interpretation>
              <emma:one-of disjunction-type="recognition" id="oneOf5">
                <emma:interpretation id="interp25" emma:lang="en-AU" emma:confidence="0">
                  <emma:literal>in</emma:literal>
                </emma:interpretation>
                <emma:interpretation id="interp26" emma:lang="en-AU" emma:confidence="0">
                  <emma:literal>I</emma:literal>
                </emma:interpretation>
                <emma:interpretation id="interp27" emma:lang="en-AU" emma:confidence="0">
                  <emma:literal>is</emma:literal>
                </emma:interpretation>
                <emma:interpretation id="interp28" emma:lang="en-AU" emma:confidence="0">
                  <emma:literal>i</emma:literal>
                </emma:interpretation>
                <emma:interpretation id="interp29" emma:lang="en-AU" emma:confidence="0">
                  <emma:literal>it</emma:literal>
                </emma:interpretation>
              </emma:one-of>
            </emma:emma>
          </inkml:annotationXML>
          <inkml:trace contextRef="#ctx0" brushRef="#br0" timeOffset="13075.053">5007 958 1036,'0'0'92,"0"0"-73,0 0-19,0 0 0,0 0 211,0 0 38,0 0 8,0 0 2,0 0-132,0 0-27,0 0-4,0 0-2,0 0-94,0 0-8,0 0-8,0 0-657,11 10-132</inkml:trace>
          <inkml:trace contextRef="#ctx0" brushRef="#br0" timeOffset="13441.0815">4954 1805 1267,'0'0'112,"0"0"-89,0 0-23,0 0 0,0 0 220,0 0 40,0 0 8,0 0 2,0 0-98,5-9-19,0-6-4,6 6-1,0 4-64,-1-4-12,-4-6-4,4 6 0,1-5-32,0 0-6,-1-1-2,1 6 0,-1 0-15,-4 4-3,4 0-1,6-4 0,-5 4-9,0 0 0,5 5 0,0-5 0,-6 5 0,1 0 0,5 5 0,-5-5 0,5 5-11,-6 0 3,6 4 0,-5-4 0,-1 0-14,-4-1-2,-6-4-1,16 10 0,-6-6-18,6-4-3,-5 0-1,5 0 0,0 0-33,0-4-6,-5-1-2,10-4-1092</inkml:trace>
          <inkml:trace contextRef="#ctx0" brushRef="#br0" timeOffset="12941.8405">5007 1214 979,'0'0'87,"0"0"-70,0 0-17,0 0 0,0 0 222,0 0 41,0 0 8,0 0 1,0-15-92,0 15-20,5-4-3,-5 4-1,0 0-71,0 0-14,0 0-3,0 0-1,0 0-35,0 0-6,0 9-2,0 5 0,0 5-24,0 0 0,-5 5 0,5-1 0,-5 1 0,5 0 0,0-1-14,0-4 5,5 0-11,-5-5-1,5 5-1,6-9 0,-11-10-18,11 5-3,-1-1-1,1 1 0,-1-5-20,6 0-4,-5-5 0,5 1-1,0-6-107,-5-4-22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2:01.66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B253224-8613-4263-830B-82553FF52952}" emma:medium="tactile" emma:mode="ink">
          <msink:context xmlns:msink="http://schemas.microsoft.com/ink/2010/main" type="writingRegion" rotatedBoundingBox="13347,7915 24855,7942 24848,10933 13340,10906"/>
        </emma:interpretation>
      </emma:emma>
    </inkml:annotationXML>
    <inkml:traceGroup>
      <inkml:annotationXML>
        <emma:emma xmlns:emma="http://www.w3.org/2003/04/emma" version="1.0">
          <emma:interpretation id="{CA4F493F-E730-48EA-AC7E-07DB14D0D7E2}" emma:medium="tactile" emma:mode="ink">
            <msink:context xmlns:msink="http://schemas.microsoft.com/ink/2010/main" type="paragraph" rotatedBoundingBox="14390,8164 17359,7895 17460,9013 14492,928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77DE5AB-D4BD-4337-9A54-66505932DF2A}" emma:medium="tactile" emma:mode="ink">
              <msink:context xmlns:msink="http://schemas.microsoft.com/ink/2010/main" type="line" rotatedBoundingBox="14390,8164 17359,7895 17460,9013 14492,9282"/>
            </emma:interpretation>
          </emma:emma>
        </inkml:annotationXML>
        <inkml:traceGroup>
          <inkml:annotationXML>
            <emma:emma xmlns:emma="http://www.w3.org/2003/04/emma" version="1.0">
              <emma:interpretation id="{F03D603B-EC84-4190-BEE4-9205D0F47A17}" emma:medium="tactile" emma:mode="ink">
                <msink:context xmlns:msink="http://schemas.microsoft.com/ink/2010/main" type="inkWord" rotatedBoundingBox="14396,8232 15927,8093 16023,9143 14492,9282"/>
              </emma:interpretation>
              <emma:one-of disjunction-type="recognition" id="oneOf0">
                <emma:interpretation id="interp0" emma:lang="en-AU" emma:confidence="0">
                  <emma:literal>AI's</emma:literal>
                </emma:interpretation>
                <emma:interpretation id="interp1" emma:lang="en-AU" emma:confidence="0">
                  <emma:literal>AE's</emma:literal>
                </emma:interpretation>
                <emma:interpretation id="interp2" emma:lang="en-AU" emma:confidence="0">
                  <emma:literal>AI's.</emma:literal>
                </emma:interpretation>
                <emma:interpretation id="interp3" emma:lang="en-AU" emma:confidence="0">
                  <emma:literal>AE's.</emma:literal>
                </emma:interpretation>
                <emma:interpretation id="interp4" emma:lang="en-AU" emma:confidence="0">
                  <emma:literal>A-it.</emma:literal>
                </emma:interpretation>
              </emma:one-of>
            </emma:emma>
          </inkml:annotationXML>
          <inkml:trace contextRef="#ctx0" brushRef="#br0">-6 90 806,'0'0'72,"0"0"-58,0 0-14,0 0 0,0 0 202,5-10 38,-5 10 7,0 0 1,0 0-68,0 0-15,0 0-2,11 0-1,-11 0-65,0 0-13,0 0-2,11 5-1,-1 4-29,-4 10-7,-1 0-1,-5 0 0,5 5-24,6-1-6,-11 6-1,5-1 0,0 5-13,-5 0 9,6-4-9,-1 4 8,-10 5-8,5-5 0,10 0 0,-10-5 0,0 1 20,0-10 3,6 0 0,-1-5 0,-5-5-70,5 1-13,-5-10-4,0 0 0,0 0 52,0 0 12,0 0 0,0 0 0,-5-14-8,0-5 8,5 0-13,0-5 5,-6 0 8,6-4 0,-5 4 0,5-4-8,-5 0 8,5-1 0,0-4 0,0 0 0,0 5 0,5-5 0,-5 4 0,5 1 0,-5 4 0,11-4 8,0 4-8,-1 0 11,-4 1 7,4 4 2,1 5 0,0-1 0,-11 6-1,5-1 0,-5 10 0,0 0 0,11-4-4,5 4-1,-6 4 0,-10-4 0,0 0-6,16 15-8,0-1 11,-5 5-11,-1 4 11,1 1-11,0-5 10,-1 5-10,-4 9 10,4 0-10,-4-5 10,-6 5-10,10-4 8,-10-1-8,6-4 0,-1 4 0,0 1 0,-5-6-15,6 1 2,-1-5 0,-5-5-51,0 5-11,0 0-1,-5-10-1,-1 6-126,1-11-25</inkml:trace>
          <inkml:trace contextRef="#ctx0" brushRef="#br0" timeOffset="266.6814">111 359 979,'0'0'43,"0"0"9,0 0-41,0 0-11,0 0 0,0 0 0,0 0 254,11 5 49,-1 0 9,-10-5 3,0 0-159,11-10-32,-11 10-7,11 0-1,10 0-35,-5-4-7,5 4-2,0-5 0,-5 0-48,6 0-9,4 1-3,-4-1 0,-6 0-32,5-4-8,6 4 0,-6 0-794,0 1-158</inkml:trace>
          <inkml:trace contextRef="#ctx0" brushRef="#br0" timeOffset="404.8304">558-14 1944,'-5'0'86,"5"0"18,0 0-84,0 0-20,0 0 0,0 0 0,0 0 130,0 0 22,0 0 4,0 14 0,0 0-68,5 5-15,-5-5-2,5 10-1,1-5-37,-6 9-7,5-4-2,-5 9 0,11 0-24,-11-5 0,5 5 8,-5 1-8,0-11-12,5 6-4,1-1 0,-6-4-1,0-5-59,5-1-11,-5-3-2,0-6-1061</inkml:trace>
          <inkml:trace contextRef="#ctx0" brushRef="#br0" timeOffset="882.8817">563 198 288,'0'0'25,"0"0"-25,0 0 0,6 5 0,-6-5 406,10 5 76,1-5 15,5 0 3,-11 0-292,11-5-58,0 0-12,0 1-2,6-1-68,-6 0-14,5-4-2,-5 9-1,0-5-51,0-4 0,0 4 0,-6 0-816,6 0-162</inkml:trace>
          <inkml:trace contextRef="#ctx0" brushRef="#br0" timeOffset="632.7436">425 4 1825,'0'0'80,"0"0"18,0 0-78,0 0-20,0 0 0,0 0 0,11-4 143,-1-6 25,-10 10 4,16-4 2,0-6-62,0 5-13,0-4-3,0 4 0,0 0-35,0 1-7,0-1-2,0 0 0,5 1-29,-5-1-7,0 5 0,6-5-1,-6 0-15,5 5-8,-5 0 8,0-4-13,5 4-108,-5 0-22,0 0-4,-5 4-1044</inkml:trace>
          <inkml:trace contextRef="#ctx0" brushRef="#br0" timeOffset="1088.1869">58-360 1670,'-5'-5'148,"5"5"-118,5 0-30,-5-4 0,0-1 137,5-4 22,6-1 4,-1 1 1,1 4-43,5 0-8,0 5-1,0 0-1,-11-5-53,6 1-10,10 4-3,1-5 0,4 10-1,6-5-1,-5 4 0,5-4 0,0 0-43,-6 0 0,6 5-16,-5 0 5,-1-5-44,1-5-9,0 0-1,-6 1-1,-5 4-228,5 0-46</inkml:trace>
          <inkml:trace contextRef="#ctx0" brushRef="#br0" timeOffset="1321.7956">590-488 518,'0'0'46,"0"0"-37,0 0-9,0 0 0,0 0 242,0 0 46,0 0 10,0 0 2,0 0-142,0 0-28,0 0-6,21 5 0,1 0-31,-6 4-5,5-4-2,0 0 0,1 0-17,-1 4-3,-5 0-1,5 1 0,-5-5-23,0 9-5,5-5-1,-5 1 0,-5-5-23,0-1-5,5 6 0,-6-6-8,1 6 11,-11-10-11,0 0 10,0 0-10,0 0 13,0 0-3,-11 9-1,6 1 0,-6-1-9,-5 1 0,0-6 0,-5 6 0,0-1-126,5-4-18,-6 5-3,6-6-940</inkml:trace>
          <inkml:trace contextRef="#ctx0" brushRef="#br0" timeOffset="1701.7916">1287 123 1728,'0'0'153,"0"0"-122,0 0-31,0 0 0,0 0 144,0 0 24,0 0 4,0 0 0,22-5-56,-6 5-12,0-5-3,5 5 0,-5-4-51,0-1-10,0 5-3,0-5 0,0 0-29,0 5-8,0 0 0,0 0 0,-6 0-92,6 0-24,-5 0-4,0 0-1026</inkml:trace>
          <inkml:trace contextRef="#ctx0" brushRef="#br0" timeOffset="1866.5363">1298 222 2098,'0'0'93,"0"0"19,0 0-89,0 0-23,0 0 0,0 0 0,11-5 108,-1 5 16,1-4 4,5-1 1,0 5-66,-5-5-14,10 0-2,0 5-1,6 0-46,-1-4-23,1 4 3,10 0-1173</inkml:trace>
        </inkml:traceGroup>
        <inkml:traceGroup>
          <inkml:annotationXML>
            <emma:emma xmlns:emma="http://www.w3.org/2003/04/emma" version="1.0">
              <emma:interpretation id="{7193978B-E112-4B8F-8296-99E67922C4E2}" emma:medium="tactile" emma:mode="ink">
                <msink:context xmlns:msink="http://schemas.microsoft.com/ink/2010/main" type="inkWord" rotatedBoundingBox="16416,7980 17359,7895 17457,8978 16514,9064"/>
              </emma:interpretation>
              <emma:one-of disjunction-type="recognition" id="oneOf1">
                <emma:interpretation id="interp5" emma:lang="en-AU" emma:confidence="0">
                  <emma:literal>Be</emma:literal>
                </emma:interpretation>
                <emma:interpretation id="interp6" emma:lang="en-AU" emma:confidence="0">
                  <emma:literal>Bet</emma:literal>
                </emma:interpretation>
                <emma:interpretation id="interp7" emma:lang="en-AU" emma:confidence="0">
                  <emma:literal>BC</emma:literal>
                </emma:interpretation>
                <emma:interpretation id="interp8" emma:lang="en-AU" emma:confidence="0">
                  <emma:literal>Bo</emma:literal>
                </emma:interpretation>
                <emma:interpretation id="interp9" emma:lang="en-AU" emma:confidence="0">
                  <emma:literal>Bc</emma:literal>
                </emma:interpretation>
              </emma:one-of>
            </emma:emma>
          </inkml:annotationXML>
          <inkml:trace contextRef="#ctx0" brushRef="#br0" timeOffset="2683.8665">2107-104 921,'0'0'82,"0"0"-66,-11 0-16,11 0 0,-5 9 345,0-4 66,5-5 13,0 0 2,0 14-288,0 5-58,0-5-11,5 5-2,0 5-47,6-1-8,-6 1-3,1 4 0,4 1-9,-4-6 0,-1 1 0,0 5 0,1-11 0,-1 6 0,0-10 0,1 1 0,-6-1-20,0-14 0,0 0 0,0 0 0,0 0-2,0 0 0,0 0 0,-6-10 0,1 1 10,-6-5 3,6-1 0,0-4 0,-1-4 1,1-1 0,0 0 0,-1-4 0,6 0 8,-5 4-8,5-9 8,-5 5-8,5 4 8,5 0 8,-5 1-8,5 4 11,1 0 9,4 0 3,-4 9 0,4-4 0,-4 9 7,-6 5 2,10-4 0,6 4 0,0 0-15,-5 0-2,5 0-1,-5 4 0,-1 6-14,1-1 9,-6 1-9,6-1 8,-1 5-8,-4 1 0,-1-1 0,-5 0-11,0-4-5,0 4 0,5 5-1,-10 0 0,5-5-15,-5-5-2,5 10-1,-6-9 0,6-10-6,-5 9-2,-6 1 0,11-10 0,-5 9 3,5-9 0,-5 5 0,5-5 0,0 0 26,0 0 6,0 0 8,0 0-13,0 0 13,0 0-9,0 0 9,5 14-8,-5-14 16,5 9 4,6 1 1,5-1 0,-11 1 6,6-6 1,0 1 0,10 0 0,-5 0 17,0 4 4,0-4 1,0 4 0,0-4-6,0 5-2,-11-1 0,0 5 0,1 0-13,-6 1-2,-6-1-1,6 0 0,-5-5-2,0 10 0,-6 0 0,1-5 0,-6-4-4,0-1-2,0 1 0,0-1 0,0-4-2,-6 5-8,6-6 12,0 1-4,-5-5-8,5 0 10,-5 0-10,5-5 10,0-4-23,5-1-5,-5 1-1,6-5 0,-1-5-35,6 0-7,-1 5-2,6-1 0,6-3-137,-1-1-27,6 4-5</inkml:trace>
          <inkml:trace contextRef="#ctx0" brushRef="#br0" timeOffset="2815.0287">2858-100 2606,'-6'0'57,"1"0"12,0 0 3,-6 0 1,6 0-58,-6 0-15,-5 0 0,5 5 0,11-5 89,-10 0 15,-6 5 4,5 4 0,-5-4-72,6 5-13,-6-1-3,0 5-1,-6 5-19,12 0 0,-1 5 0,0-1 0,6 6 0,5-6 0,5 10 0,6 1 0,-6-11-10,6 6-2,0-6-1,5 1 0,0-5-5,5-5-1,0-4 0,0-1 0,6-4-16,-6-5-3,1-5-1,4-4 0,-4-1-115,-1-4-23,-5-10-5</inkml:trace>
          <inkml:trace contextRef="#ctx0" brushRef="#br0" timeOffset="3086.8328">2001-611 2372,'-11'10'52,"6"-10"12,-1 0 1,1 0 1,5 0-53,0 0-13,0 0 0,0 0 0,0 0 105,0 0 19,16 5 3,5-5 1,1 0-58,4 0-11,-5 4-3,6 6 0,5-5-21,-5-1-5,-1-4-1,1 5 0,5 0-29,-6-1 0,1 1 0,5 0 0,0 0-31,0-1-12,0-4-2,0 5-858,0 0-171</inkml:trace>
          <inkml:trace contextRef="#ctx0" brushRef="#br0" timeOffset="3310.368">2591-738 1036,'0'0'92,"0"0"-73,0 0-19,0 0 0,0 0 230,0 0 42,0 0 9,0 0 2,0 0-132,11 9-27,5 1-4,0 4-2,0 0-44,5 0-9,1-4-1,-6 9-1,5-1-31,5 1-5,-4 0-2,-1 0 0,0 5-12,-5-10-2,6 5-1,-6 0 0,0-5-10,0 0 8,-11 1-8,5-1 8,1 0-8,-6 0 0,1 0 0,-6-4 0,0-10 11,0 0-3,-6 5-8,1 4 12,0 0-12,-6 1 0,-5-5 8,0 4-8,-10-4-136,4 0-29,1 4-7</inkml:trace>
        </inkml:traceGroup>
      </inkml:traceGroup>
    </inkml:traceGroup>
    <inkml:traceGroup>
      <inkml:annotationXML>
        <emma:emma xmlns:emma="http://www.w3.org/2003/04/emma" version="1.0">
          <emma:interpretation id="{81CDB7E7-B0BA-46BF-8805-C3201B2FDBDC}" emma:medium="tactile" emma:mode="ink">
            <msink:context xmlns:msink="http://schemas.microsoft.com/ink/2010/main" type="paragraph" rotatedBoundingBox="13344,9474 24851,9501 24848,10933 13340,109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69A7BC1-249F-4F2D-A99B-1C5DA3EA7871}" emma:medium="tactile" emma:mode="ink">
              <msink:context xmlns:msink="http://schemas.microsoft.com/ink/2010/main" type="inkBullet" rotatedBoundingBox="13342,10393 13491,10393 13490,10436 13341,10435"/>
            </emma:interpretation>
            <emma:one-of disjunction-type="recognition" id="oneOf2">
              <emma:interpretation id="interp10" emma:lang="en-AU" emma:confidence="0">
                <emma:literal>-</emma:literal>
              </emma:interpretation>
            </emma:one-of>
          </emma:emma>
        </inkml:annotationXML>
        <inkml:trace contextRef="#ctx0" brushRef="#br0" timeOffset="4270.56">-1108 1731 1209,'0'0'108,"0"10"-87,0-1-21,0-9 0,0 0 162,0 0 28,0 0 6,0 0 0,5 10-72,-5-10-14,11 5-3,-11-5-1,16 0-72,-5 4-14,-11-4-4,16 0 0,0 5-56,0-10-11,0 5-2,0-4-1,0-1-182,-6 5-36</inkml:trace>
      </inkml:traceGroup>
      <inkml:traceGroup>
        <inkml:annotationXML>
          <emma:emma xmlns:emma="http://www.w3.org/2003/04/emma" version="1.0">
            <emma:interpretation id="{EDD4187F-524F-4E91-A7B6-CF964AD2DAB2}" emma:medium="tactile" emma:mode="ink">
              <msink:context xmlns:msink="http://schemas.microsoft.com/ink/2010/main" type="line" rotatedBoundingBox="13855,9475 24851,9501 24848,10933 13851,10907"/>
            </emma:interpretation>
          </emma:emma>
        </inkml:annotationXML>
        <inkml:traceGroup>
          <inkml:annotationXML>
            <emma:emma xmlns:emma="http://www.w3.org/2003/04/emma" version="1.0">
              <emma:interpretation id="{0CBB4B16-D990-42F2-B68A-C902EA485303}" emma:medium="tactile" emma:mode="ink">
                <msink:context xmlns:msink="http://schemas.microsoft.com/ink/2010/main" type="inkWord" rotatedBoundingBox="14935,9585 18022,9593 18019,10727 14932,10720"/>
              </emma:interpretation>
              <emma:one-of disjunction-type="recognition" id="oneOf3">
                <emma:interpretation id="interp11" emma:lang="en-AU" emma:confidence="0">
                  <emma:literal>testability-lining</emma:literal>
                </emma:interpretation>
                <emma:interpretation id="interp12" emma:lang="en-AU" emma:confidence="0">
                  <emma:literal>testability-linking</emma:literal>
                </emma:interpretation>
                <emma:interpretation id="interp13" emma:lang="en-AU" emma:confidence="0">
                  <emma:literal>testation-biting</emma:literal>
                </emma:interpretation>
                <emma:interpretation id="interp14" emma:lang="en-AU" emma:confidence="0">
                  <emma:literal>testability-linkify</emma:literal>
                </emma:interpretation>
                <emma:interpretation id="interp15" emma:lang="en-AU" emma:confidence="0">
                  <emma:literal>testability-Hindi's</emma:literal>
                </emma:interpretation>
              </emma:one-of>
            </emma:emma>
          </inkml:annotationXML>
          <inkml:trace contextRef="#ctx0" brushRef="#br0" timeOffset="6818.2731">537 1225 1886,'0'0'84,"0"0"16,0 0-80,0 0-20,0 0 0,-5 5 0,-6 4 127,6 1 21,-1-1 4,6 5 0,-5-4-60,0 4-13,-1-4-3,6 9 0,-5-5-38,5 0-8,-5 5-2,5-5 0,5 0-20,-5 0-8,0 1 0,0 4 9,5-10-9,-5-9 0,6 14 0,4-4 0,-4 4 0,-1-5-9,6 6 9,-1-6-13,-10-9 13,11 9-11,-1 1 11,6-1-10,-5 1 10,5-1-8,0-4 8,0 4-8,0-4 8,-5 0 0,5 4 0,-6 1 0,1-5 0,0 4 0,5-4 0,-6 4 0,-5 1 0,1-6 0,4 6 0,-10-10 0,0 0 0,0 9 0,0-9 8,0 10-8,-5 4 12,0-4-1,-6-1-1,1 0 0,10-9-1,-16 10 0,5-1 0,0 1 0,1-5-9,-6-1 0,0-4 9,0 5-9,5-5-21,-5-5-9,5 1-2,6-6 0,0 5-128,-6-9-25,11 5-6,-5-1-836</inkml:trace>
          <inkml:trace contextRef="#ctx0" brushRef="#br0" timeOffset="6459.3669">516 1272 1209,'0'0'53,"0"0"12,0 0-52,0 0-13,0 0 0,0 0 0,0 0 258,0 0 49,0 0 9,0 0 3,16-9-180,5 4-36,-5-4-7,0 9-2,-16 0-46,21-10-8,-10 10-3,5-4 0,0-1-25,0 0-12,-16 5 10,10 0-10,12 0-11,-6-5-8,-6 5-1,1-4-1,-1 4-184,-10 0-37</inkml:trace>
          <inkml:trace contextRef="#ctx0" brushRef="#br0" timeOffset="7076.07">851 1462 1944,'0'0'86,"0"0"18,0 0-84,16 0-20,0 0 0,-5 0 0,4 0 140,-4 0 24,5-5 5,0 5 1,-5 0-50,-1-5-11,6 5-1,0-4-1,6 4-63,-6-5-12,0 5-2,5 0-1,-5 0-18,5 0-11,-5 0 12,5 0-12,-5-5-16,0 5-11,0-5-1,0 5-1,-16 0-179,0 0-36</inkml:trace>
          <inkml:trace contextRef="#ctx0" brushRef="#br0" timeOffset="7270.8903">920 1140 1209,'0'0'108,"11"0"-87,-11 0-21,0 0 0,5 0 241,-5 0 44,0 0 9,0 9 2,5 6-140,-5-11-28,0-4-6,6 15-1,-6-1-53,5 5-12,0 4-1,6 1-1,0 4-28,-1 1-6,1 4 0,0 0-1,-1 0-19,6 0 0,-10 0 0,10-4 0,-6-1 0,6 1 0,0-1-13,-5-4 5,5-5-181,-6-1-36,6-3-7</inkml:trace>
          <inkml:trace contextRef="#ctx0" brushRef="#br0" timeOffset="7671.4245">1623 1414 2048,'0'0'91,"0"0"18,0 0-87,0-4-22,-6-6 0,6 1 0,-5-1 150,5 6 26,-5-6 4,-1 5 2,-4 1-81,10 4-16,-6-5-3,-4 5-1,-1-5-46,1 5-10,4 0-1,-10 5-1,6 4-23,-1 1 0,0 4 0,1 5 8,-1 0-8,0 0 0,1 0-8,-1 4 8,6-4-21,-1 0 1,-4 0 0,10 5 0,0-5-8,0 0-2,0-5 0,10 0 0,-10 0-4,6-4-1,-6-10 0,0 0 0,0 0 8,0 0 2,21 0 0,-5-5 0,-16 5 15,16-5 10,0-4-12,0-1 12,-5 1 0,-1-5 0,1-1 0,0 1 0,-1-5 0,-5 0 0,6 5 12,-6-5-3,6 0 12,0 5 3,-6 0 0,0 0 0,-5 0 5,6 4 2,-6 10 0,0 0 0,0 0-4,0 0-1,0 0 0,0 0 0,0 0-18,5 10-8,0 4 0,6 0 8,0 0-8,-6 5 0,0-5 0,6 5 0,5-5-14,-5 1 2,-1-1 0,1 0 0,-6 0-28,11-4-6,-5-1-1,-1-4 0,-10-5-170,0 0-35</inkml:trace>
          <inkml:trace contextRef="#ctx0" brushRef="#br0" timeOffset="7924.9361">1782 927 1612,'0'0'144,"0"0"-116,0 0-28,0 0 0,16 5 167,0-5 27,-5 5 6,5 4 0,5-4-68,-5 4-15,0 5-2,0 5-1,5 0-41,-5 5-8,6 0-1,-6 4-1,0 5-31,5-5-7,-10 6-1,5 8 0,0-9 6,-6 10 1,-5-5 0,6 4 0,-6 1-31,-5-1 0,6-4 0,-12 0 0,1 0-31,0 5-9,-6-6-1,1 1-1,-1 0-138,-5 0-27,0-5-5</inkml:trace>
          <inkml:trace contextRef="#ctx0" brushRef="#br0" timeOffset="9219.9857">2389 1187 1324,'-5'-9'118,"5"4"-94,5-4-24,-5 9 0,-5-5 245,5 5 45,0 0 9,0 0 1,0 0-190,0 0-38,0-10-8,0 10-2,0 0-74,11 5-14,-1 0-3,1 4-1111</inkml:trace>
          <inkml:trace contextRef="#ctx0" brushRef="#br0" timeOffset="9084.529">2426 1348 806,'0'0'72,"0"0"-58,0 0-14,0 0 0,0 0 300,0 0 58,0 0 11,0 0 3,0 0-167,6 10-33,-6-10-6,5 14-2,0 0-64,-5 0-14,11 0-2,-6 5-1,1 0-43,-1 0-8,0-5-1,1 5-1,4 0-30,-4-5 0,4 5 0,-4 0 0,4 0-27,-4-5-8,-6 1-1,5 4-1,0-10-139,-5-9-27,6 9-5</inkml:trace>
          <inkml:trace contextRef="#ctx0" brushRef="#br0" timeOffset="9491.8907">2464 2063 1440,'0'0'128,"0"0"-103,0 0-25,0 0 0,0 0 219,0 0 38,0 0 8,10-15 2,1 1-100,0 0-20,-1 0-4,-4 0-1,4-1-56,1-3-11,0 3-3,-1-4 0,1 5-43,0 5-9,-1-5-1,1 4-1,-1 5-8,1 1-2,5-6 0,0 5 0,0 5-8,0 0 0,-5 0 0,5 5 0,0-5-12,5 5 1,-11 4 1,6 1 0,0-5-4,0 4-1,0-4 0,0 4 0,0-4-20,0 0-4,0-1-1,6 1 0,-12 0 16,6 0 2,0-5 1,0 0 0,0-5-63,0-5-12,0 1-2,5-5-716,-5 0-143</inkml:trace>
          <inkml:trace contextRef="#ctx0" brushRef="#br0" timeOffset="10157.8952">3267 1419 1382,'0'0'123,"0"0"-99,0 0-24,0 0 0,0 0 204,0 0 36,0 0 8,11 0 0,-6 5-95,6-5-19,5 0-4,0 0-1,-5 0-53,5 5-10,0-1-2,0 1-1,-16-5-32,10 5-7,6 0 0,5-5-1,-5 0-23,0 0 9,0 0-9,6 0 0,-6 0-14,0 0-10,-6-5-1,6 5-1,-5 0-189,-11 0-37</inkml:trace>
          <inkml:trace contextRef="#ctx0" brushRef="#br0" timeOffset="10330.8797">3411 1149 1440,'0'0'64,"0"0"12,0 0-60,0 0-16,0 0 0,0 10 0,-10-1 254,10-9 48,5 10 10,0 4 1,-5 5-167,6 0-34,-1 5-6,5 4-2,-4 5-55,-6 0-11,-11 5-2,11 0-1,5-5-35,1 5 0,-6 0 0,5 0-9,6-1-146,-1-3-29</inkml:trace>
          <inkml:trace contextRef="#ctx0" brushRef="#br0" timeOffset="4415.2753">-597 1694 1036,'0'0'92,"0"0"-73,0 0-19,0 0 0,0 0 206,0 0 38,0 0 7,0 0 1,21 4-182,-10-4-37,5-4-7</inkml:trace>
          <inkml:trace contextRef="#ctx0" brushRef="#br0" timeOffset="6252.4495">-102 1566 979,'0'0'43,"0"0"9,0 0-41,0 0-11,0 0 0,0 0 0,0 0 299,0 0 57,0 0 12,0 0 3,0 0-219,16 0-44,-11 0-9,11 0-2,-5 0-40,5 0-8,-5 0-1,5 5-1,0-5-30,0 0-5,5 0-2,-5 4 0,5-4-10,-5 5 0,-11-5 0,11 5 0,0-1-116,0-4-15,-5 5-3</inkml:trace>
          <inkml:trace contextRef="#ctx0" brushRef="#br0" timeOffset="8526.8435">-283 1145 1836,'0'0'81,"0"0"17,0 0-78,-5 9-20,0 1 0,-1-1 0,6-9 140,0 0 25,-5 5 5,5 9 1,-11 0-75,11 10-16,-5 0-2,-6 4-1,11 0-29,-5 5-5,0 5-2,5 5 0,0-5-15,0 4-3,0 6-1,5 4 0,6 0-12,-1-5-2,6 0-8,0 10 12,5-10-12,1 1-15,4-10 3,6-5 1,-5 0-154,10-5-31</inkml:trace>
          <inkml:trace contextRef="#ctx0" brushRef="#br0" timeOffset="10768.2741">4119 1140 1926,'0'0'85,"-11"-9"18,6-1-83,0 1-20,5 9 0,-5-10 0,5 10 148,0 0 24,-6-9 6,6 9 1,-10-5-71,10 5-13,0 0-3,-11 5-1,0-1-47,6 6-8,0 4-3,-1 5 0,1 0-22,0 5-11,-1 9 10,6 5-10,-5-1 0,5 6 0,0 0 0,5-1 0,1 1 0,4-1 0,-4-4 0,4 0 0,6-5-32,-5 0-7,5-4-1,0-1 0,5-9-133,0-5-27,-5 0-6,0-9-1</inkml:trace>
          <inkml:trace contextRef="#ctx0" brushRef="#br0" timeOffset="11214.7681">4327 1088 345,'0'0'31,"0"0"-31,0 0 0,0 0 0,0 0 403,0 0 74,0 0 15,0 0 4,0 0-308,0 14-62,5 0-12,0 1-2,-5 3-39,6 6-7,-1 5-2,0 4 0,1 4-35,-1-3-7,0 8-2,1-4 0,-1 5-20,-5-6 0,5 1 0,1 0 0,-6-5 0,0-4 0,0-1 0,0-4 0,0-5 0,5-5-8,-5 0 0,0-14 0,0 0-4,0 0 0,0 0 0,0 0 0,0 0 12,0 0 0,0 0 0,0-14 0,0 0 0,0-1 0,5 1 0,1-5 0,-6 5 0,5 0 0,0 0 0,1 0 0,-1 4 0,0 1-8,6-1 8,-1 5-8,1 1 8,5-1 0,-11 5 0,11 5 0,-16-5 0,11 4 0,-11-4 0,16 5 0,0 5 0,-5-1 0,-1 1 0,1-1 0,-11-9 0,5 9 0,1 1 0,-1-1 0,-5-9 0,5 15 16,-5-1-4,0-5-1,-5 1 1,5 4 1,-5-9 0,-6 4 0,6 1 15,-1-1 4,-4-4 0,-6 0 0,5 4-32,-5-4 0,5-5 0,-5 4 0,0-4-27,-5 5-1,10-10-1,1 5 0,-6-4-114,11-1-22,-6-4-5,6 4-918</inkml:trace>
          <inkml:trace contextRef="#ctx0" brushRef="#br0" timeOffset="11443.7942">4731 1386 1267,'0'0'112,"0"0"-89,0 0-23,0 0 0,11 0 240,0 0 44,-1 5 9,1 0 2,-1-5-128,1 0-26,5 4-5,-5-4 0,5 0-72,0 0-15,0 0-2,5 0-1,0 0-46,1 5 0,-1-5 0,-5 0 0,-6 5-133,6-1-27,-5 1-4</inkml:trace>
          <inkml:trace contextRef="#ctx0" brushRef="#br0" timeOffset="11648.272">5226 1164 2052,'0'0'91,"0"0"18,0 0-87,6 9-22,-6-9 0,10 5 0,-4-5 152,-1 9 27,6-4 5,-6 5 0,0 4-91,0 0-18,6 5-4,-6 0-1,1 9-48,4-4-10,-4 4-1,-1 1-1,0-1-10,1 0-11,-1 1 3,0-6 0,1 1-122,-1 0-24,-5-1-5,11-4-1004</inkml:trace>
          <inkml:trace contextRef="#ctx0" brushRef="#br0" timeOffset="11949.1154">5413 828 403,'0'0'36,"0"0"-36,0 0 0,0 0 0,0 0 302,0 0 54,10 4 10,1 6 2,-1-5-161,-4 4-33,4 1-6,1 4-2,-6 0-46,6 0-10,0 5-2,-1 0 0,1 5-35,0-5-7,-1 4-2,1 6 0,-6-1-36,6 0-8,0-4-2,-1 9 0,1 0-4,-6-4-1,1 4 0,-1 0 0,0-5-13,-5 1 11,5 4-11,-5-5 10,6 5-10,-6-4 0,-6-1 0,1 5 0,-5-4-17,-6 4-6,0 0-1,-6 0 0,1 5-113,-6-5-23,6 0-5</inkml:trace>
          <inkml:trace contextRef="#ctx0" brushRef="#br0" timeOffset="12533.5313">6067 1542 748,'0'0'67,"0"-5"-54,0 1-13,-5-1 0,5-4 322,0 9 62,0 0 12,5-10 2,-5 10-221,0 0-44,0 0-9,0 0-1,16-5-40,-16 5-8,0 0-2,16 10 0,0-1-25,-5 10-6,-1 0-1,1 9 0,0 6-23,-6-1-5,0 0-1,-5 9 0,6 1-12,-6 0 0,0-1 0,0-4 0,0 0 8,0 0-8,-6 0 0,6-1 0,-5-3 0,0-6 0,-6 0 0,6-4-10,-6-5-2,6 5-1,-6-10 0,1 0 0,-1 0-23,0-9-4,1 4 0,-6-9-1,-6-9-151,6 4-29,0-4-7</inkml:trace>
          <inkml:trace contextRef="#ctx0" brushRef="#br0" timeOffset="12693.221">5902 1239 1497,'0'0'133,"0"0"-106,6 0-27,-1-4 0,11 8 225,-11-4 40,6-4 8,-1 4 2,1 0-170,0-5-33,-11 5-8,10 5 0,6-5-92,-5 4-19,0 6-3,-1-1-1106</inkml:trace>
          <inkml:trace contextRef="#ctx0" brushRef="#br0" timeOffset="12951.391">5971 1892 2138,'0'0'95,"0"0"19,0 0-91,11-4-23,0-6 0,-1 5 0,1-4 133,0 4 23,-1 0 4,1-4 0,5 0-69,0 4-15,-5-5-2,5 6-1,-1-6-32,1 10-6,-5-5-2,5 1 0,0 4-9,-5 0-3,5 4 0,0 1 0,-6 0-21,1 0 0,5 4 0,-5-4 0,-1 4 0,1 5 0,-1-4 0,1-1 0,5-4-24,-5 5-2,-1-1-1,6-4 0,0 4-1,0-9 0,0 5 0,0-10 0,0 5-124,0-9-26,5 4-5</inkml:trace>
          <inkml:trace contextRef="#ctx0" brushRef="#br0" timeOffset="13188.9108">6770 1343 2718,'0'0'60,"0"0"12,0 0 2,11 0 2,4-4-60,1-1-16,0 0 0,0 1 0,0-1 72,0 5 11,0-5 2,0 0 1,0 1-37,-5 4-7,5 0-2,0 0 0,-6 0-30,6 0-10,-16 0 0,11 4 0,-11-4-137,0 0-35,16 10-6</inkml:trace>
          <inkml:trace contextRef="#ctx0" brushRef="#br0" timeOffset="13333.5785">6876 1533 2278,'0'0'50,"0"9"10,0-9 3,0 0 1,0 0-51,11 10-13,-11-10 0,16 4 0,0-4 66,0 0 10,-5 0 3,4 0-802,7-4-160</inkml:trace>
          <inkml:trace contextRef="#ctx0" brushRef="#br0" timeOffset="30624.6147">7595 1485 806,'0'0'72,"0"0"-58,0 0-14,0 0 0,0 0 254,0 0 48,0 0 10,5 5 1,1 0-121,4-5-25,1 5-5,-1-5-1,1 0-77,0 0-16,-1 0-4,6 0 0,-5 0-36,10 0-8,-5 0-2,-5 0 0,5 0-18,0 0 8,0 4-8,-6-4 0,6 0 0,-5 0-12,-11 0 0,0 0 0,0 0-175,11 0-34</inkml:trace>
          <inkml:trace contextRef="#ctx0" brushRef="#br0" timeOffset="30985.2341">8276 1310 1785,'0'0'39,"0"0"8,0 0 1,0 0 4,0 0-42,0 0-10,0 0 0,0 0 0,0 0 111,0 0 20,0 0 4,0 10 1,0-10-84,6 14-17,-6 0-3,0 0-1,0 5-20,-6 0-11,6 0 12,-5 0-12,5-5 0,0 5 0,0-5 0,0 5 0,0-9-33,0 4-7,0-5-2</inkml:trace>
          <inkml:trace contextRef="#ctx0" brushRef="#br0" timeOffset="31135.3414">8148 1003 1440,'0'0'128,"0"0"-103,0 0-25,0 0 0,0 0 150,0 0 25,0 0 5,0 0 0,0 0-81,0 0-17,0 0-3,0 0-1,0 0-64,0 0-14,16 0 0,-5 9-702,-6-4-140</inkml:trace>
          <inkml:trace contextRef="#ctx0" brushRef="#br0" timeOffset="31473.0911">8164 1954 1731,'0'0'76,"0"0"17,0 0-74,0 0-19,0 0 0,0 0 0,6-10 130,-1 1 22,0-1 5,6 1 1,0-1-58,-1-4-11,1 0-2,0 0-1,-6 0-33,6 0-6,5-1-2,-6 1 0,-10 5-19,11-6-4,0 6-1,-1-5 0,-10 14-10,16-5-3,-5 0 0,5 1 0,-6-1-8,-10 5 0,0 0 9,16 0-9,0 5 0,-5-1 0,-11-4 0,11 5 0,5 5 18,-6-1-1,-4 0 0,4 1 0,1-5-27,-1 4-6,-10-9 0,16 10-1,-16-10 17,11 9-8,5 1 8,0-1 0,-5 0-24,5-4 1,0 0 1,0-5 0,-6 0-143,1-5-29,5-4-6</inkml:trace>
          <inkml:trace contextRef="#ctx0" brushRef="#br0" timeOffset="31656.6802">8803 1443 2001,'0'0'88,"0"0"20,0 0-87,0 0-21,0 0 0,0 0 0,0 0 153,11-5 27,-1 0 4,6 5 2,0-9-91,-5 9-19,5-5-3,-5 0-1,10 1-64,-5 4-8,0 0-13,0-5-851,5 0-169</inkml:trace>
          <inkml:trace contextRef="#ctx0" brushRef="#br0" timeOffset="32317.7646">9277 937 1926,'0'0'85,"0"0"18,0 0-83,0 0-20,0 0 0,11-5 0,5 5 139,-6-5 23,-10 5 5,0 0 1,0 0-72,11 0-15,-11 0-2,16 5-1,-16-5-38,5 14-7,6 0-1,-6 5-1,-5 5-20,-5-1-11,5 11 12,-6-1-12,1-5 0,5 5 0,-11 5-15,11-5 5,-5 0-12,0 0-2,-1-4-1,6-10 0,0 4-5,0-8-1,0-1 0,0-5 0,0-9 11,0 0 3,0 0 0,0 0 0,0 0 17,0 0 0,0 0 0,0 0 0,0 0 0,0 0 14,16 0-2,-5 0-1,5-4 0,-5-1 0,5 0 0,0 0 0,0 1-1,0 4 0,5-5 0,-5 0 0,0 0-10,0 5 0,-6 0 0,6-4 8,-5-1-30,0 5-6,5 0-2,-6 0-774,-10 0-154</inkml:trace>
          <inkml:trace contextRef="#ctx0" brushRef="#br0" timeOffset="32640.1973">9538 1140 460,'0'0'20,"0"0"5,0 0-25,0 0 0,0 0 0,0 0 0,0 0 414,0 0 78,0 0 15,0 9 3,-6 1-322,1-1-64,5 6-12,0 4-4,0-5-59,0 5-12,0 0-2,0 4-1,0 1-25,0 4-9,5-4 0,1 4 9,-6-4-9,5 0 0,-5-1-10,5 1 10,-5-5-40,6 0-3,-1-5 0,-5 0 0,0-14-183,0 0-37</inkml:trace>
          <inkml:trace contextRef="#ctx0" brushRef="#br0" timeOffset="32882.5738">9942 1282 1450,'59'0'32,"-49"5"6,-10-5 2,0 0 1,22 9-33,-6 1-8,-16-10 0,-6 19 0,1-5 123,5 9 22,16-4 5,-5 5 1,-17 4-50,12-4-9,10 4-3,-6 6 0,1-6-31,-6 0-6,-5 5-2,11 1 0,5-6-6,-11 5-2,-10-5 0,0 1 0,5 4-2,0-5 0,-6-4 0,1 0 0,-6-1 3,1 1 0,4-5 0,-4 0 0,-17 0-43,11 0-20,11-5 1,-1 0 1,-10-4 18,0-6 0,1 1 0,15-5 0,0 0 0,0 0 0,-11 0 0,-5-9 0,0 4-55,0-9-7,11-5-2,-6-5-751,-5-9-150</inkml:trace>
          <inkml:trace contextRef="#ctx0" brushRef="#br0" timeOffset="33107.4802">9868 1045 1209,'0'0'108,"0"0"-87,5 0-21,-5 0 0,0 0 168,0 0 28,5-9 7,1-1 1,-6 10-120,0 0-23,10-4-5,6 4 0,11 0-175,-16 0-34</inkml:trace>
          <inkml:trace contextRef="#ctx0" brushRef="#br0" timeOffset="33358.0669">9932 1703 1555,'-22'0'138,"22"0"-110,0 0-28,0 0 0,0 0 159,0 0 26,0-9 6,11-1 1,5 1-30,0-6-6,-11 1 0,-5 0-1,6 5-74,4-1-14,-4 1-3,4-1-1,-10 10-18,5-9-3,11-1-1,0 1 0,-16 9-26,0 0-6,22-5-1,-1 5 0,-5 0-8,0 5 0,0 0 0,5-1 0,0 6 0,1-6 0,-12 1 0,6 0 0,6 4 0,-6-4 0,5 0 0,-5 0 0,-5-1 0,-1-4 0,6 0 0,0 0 0,-16 0-14,0 0 5,11-9 1,5-1 0,0 1-185,5-1-37</inkml:trace>
        </inkml:traceGroup>
      </inkml:traceGroup>
    </inkml:traceGroup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2:05.79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 contextRef="#ctx0" brushRef="#br0">-1 43 1440,'0'0'64,"0"0"12,0 0-60,0 0-16,0-5 0,0 5 0,0-10 169,0 10 31,0-4 7,0-6 1,0 5-131,0 5-25,0-9-6,0 9-722,0 0-144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2:19.92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73CA52C-6961-404B-9E22-048FE90067DD}" emma:medium="tactile" emma:mode="ink">
          <msink:context xmlns:msink="http://schemas.microsoft.com/ink/2010/main" type="writingRegion" rotatedBoundingBox="20736,6075 24150,6188 24116,7203 20702,7090"/>
        </emma:interpretation>
      </emma:emma>
    </inkml:annotationXML>
    <inkml:traceGroup>
      <inkml:annotationXML>
        <emma:emma xmlns:emma="http://www.w3.org/2003/04/emma" version="1.0">
          <emma:interpretation id="{5841FB63-5BD0-4031-AC3A-47F65BA26F05}" emma:medium="tactile" emma:mode="ink">
            <msink:context xmlns:msink="http://schemas.microsoft.com/ink/2010/main" type="paragraph" rotatedBoundingBox="20736,6075 24150,6188 24116,7203 20702,70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6BE298D-B700-4BFB-832D-8CACA1CACD3E}" emma:medium="tactile" emma:mode="ink">
              <msink:context xmlns:msink="http://schemas.microsoft.com/ink/2010/main" type="line" rotatedBoundingBox="20736,6075 24150,6188 24116,7203 20702,7090"/>
            </emma:interpretation>
          </emma:emma>
        </inkml:annotationXML>
        <inkml:traceGroup>
          <inkml:annotationXML>
            <emma:emma xmlns:emma="http://www.w3.org/2003/04/emma" version="1.0">
              <emma:interpretation id="{19559D8C-8EC9-4BE4-A55F-E1FBD55FCF43}" emma:medium="tactile" emma:mode="ink">
                <msink:context xmlns:msink="http://schemas.microsoft.com/ink/2010/main" type="inkWord" rotatedBoundingBox="20736,6075 24150,6188 24116,7203 20702,7090"/>
              </emma:interpretation>
              <emma:one-of disjunction-type="recognition" id="oneOf0">
                <emma:interpretation id="interp0" emma:lang="en-AU" emma:confidence="0">
                  <emma:literal>sin-key</emma:literal>
                </emma:interpretation>
                <emma:interpretation id="interp1" emma:lang="en-AU" emma:confidence="0">
                  <emma:literal>se-key</emma:literal>
                </emma:interpretation>
                <emma:interpretation id="interp2" emma:lang="en-AU" emma:confidence="0">
                  <emma:literal>sin-4s</emma:literal>
                </emma:interpretation>
                <emma:interpretation id="interp3" emma:lang="en-AU" emma:confidence="0">
                  <emma:literal>"-in-key</emma:literal>
                </emma:interpretation>
                <emma:interpretation id="interp4" emma:lang="en-AU" emma:confidence="0">
                  <emma:literal>"-is-key</emma:literal>
                </emma:interpretation>
              </emma:one-of>
            </emma:emma>
          </inkml:annotationXML>
          <inkml:trace contextRef="#ctx0" brushRef="#br0">0 80 1094,'0'0'97,"0"0"-77,0 0-20,0 0 0,0 0 234,10-5 43,1-4 9,-1 4 2,1 1-124,-6-6-25,11 1-5,-5 4-1,0-5-74,-1 6-15,6-6-4,0 10 0,-5 0-30,5-4-10,-5-1 0,-1 5 0,11 0-29,-10 5-13,0-1-2,-1-4-748,1 5-148</inkml:trace>
          <inkml:trace contextRef="#ctx0" brushRef="#br0" timeOffset="233.3747">117 274 1555,'0'0'138,"0"0"-110,0 0-28,0 0 0,0 0 169,16 0 29,0-5 6,5 1 0,-5-1-89,5 0-19,0 5-3,6-4-1,-6-1-61,6 0-13,-6 0-2,1 1-1,-7-1-135,1 5-28,0 0-4</inkml:trace>
          <inkml:trace contextRef="#ctx0" brushRef="#br0" timeOffset="410.041">670 113 2170,'0'0'96,"6"-4"20,4-1-92,1 5-24,-6-5 0,6 5 0,-1-5 120,6 1 19,-5 4 4,5 0 1,5-5-72,-5 5-15,0-5-2,0 0-1,0 5-37,5 0-7,-5 5-2,6-5 0,-12 0-107,6 5-21,6-5-5</inkml:trace>
          <inkml:trace contextRef="#ctx0" brushRef="#br0" timeOffset="657.9483">1261-24 1209,'0'0'53,"-5"10"12,-1-6-52,6-4-13,0 0 0,-10 5 0,-12 5 308,12-6 60,10-4 11,0 0 2,0 0-250,0 0-51,0 10-9,0 4-3,0-14-44,5 14-8,0 0-3,-5 5 0,6-5-13,4 5-16,-10-4 3,6 3 1,-1-3 12,6-1 0,-6 0 0,0 5 0,1-5-9,-1 0 1,-5-14 0,0 0 0,0 0-167,11 5-33,5 0-6</inkml:trace>
          <inkml:trace contextRef="#ctx0" brushRef="#br0" timeOffset="855.2207">1224-365 1843,'0'0'164,"0"0"-132,0 0-32,0 0 0,0 0 171,0 0 27,0 0 6,10-9 0,-10 9-123,0 0-25,0 0-4,0 0-2,11-5-75,-11 5-15,0 0-4,16 10-1139</inkml:trace>
          <inkml:trace contextRef="#ctx0" brushRef="#br0" timeOffset="1203.1722">1240 539 1843,'0'0'164,"0"0"-132,0 0-32,0 0 0,0 0 170,0 0 27,0 0 6,0 0 1,0 0-108,0 0-20,5-14-5,6 5-1,-6-1-30,6 1-7,5 4-1,0-5 0,-6-4-19,6 9-4,0-4-1,0 4 0,0 1 1,-5-1 0,5 0 0,-16 5 0,16 0-9,-16 0 10,0 0-10,16 5 10,-16-5-10,0 0 0,0 0 9,16 5-9,-16-5 0,16 4 0,-16-4-10,21 5 10,-21-5-22,16 5 2,0-1 1,5-4 0,-21 0-14,11-4-3,10-6-1,-5 1 0,0 4-31,-5-4-7,-1-1-1,1 1-1097</inkml:trace>
          <inkml:trace contextRef="#ctx0" brushRef="#br0" timeOffset="1657.4378">1873 9 2232,'0'0'99,"0"0"20,0 0-95,0 0-24,0 0 0,0 0 0,0 0 120,0 0 20,5-4 4,11 8 1,-5-4-41,5 10-9,-5-10-2,10 0 0,-5 0-41,0 4-8,-5 1-1,-1 0-1,12-5-28,-7-5-6,1 5 0,6 0-8,-1 0-105,6 0-28,-11-5-6</inkml:trace>
          <inkml:trace contextRef="#ctx0" brushRef="#br0" timeOffset="2107.4607">2523-331 1036,'0'0'92,"0"0"-73,0 0-19,0 0 0,0 0 272,0 0 52,10 4 9,-10-4 3,0 0-173,16 5-35,-16-5-6,11 10-2,-6 4-57,-5 0-12,0 0-3,0 5 0,0 5-24,-5-1-6,-1 1-1,1 0 0,0 4-17,0 0 0,-1-4 0,1 0 0,5-1 0,0 1 0,0 0-12,-5-1 3,5 1-24,0-5-5,0-5-1,0 5 0,0-19-5,0 0 0,5 10-1,0 4 0,-5-14 22,11 4 5,-6 6 1,6-10 0,-6 0 17,6 0 0,-1 0 0,1-5 0,0 0 0,5-4 11,0-5-11,5 4 10,-5-4-10,0 5-12,5-6 2,0 1-740,-5 0-148</inkml:trace>
          <inkml:trace contextRef="#ctx0" brushRef="#br0" timeOffset="2411.7217">2624-199 1612,'0'0'144,"0"0"-116,0 0-28,0 0 0,0 0 170,0 0 28,0 0 6,10 14 0,-4-4-81,4 4-17,-4 0-3,4 5-1,-4 0-60,-1 5-12,0 4-2,1 0-1,-1 6-18,0-6-9,1 5 10,-1-9-10,0-1 0,0 1-8,6 0-1,0-5 0,-6-5-143,11 5-28,-5-10-5,-1 5-2</inkml:trace>
          <inkml:trace contextRef="#ctx0" brushRef="#br0" timeOffset="2646.3914">3119-29 2055,'0'0'45,"0"0"10,5 10 1,6-5 2,-11-5-46,0 0-12,0 0 0,5 14 0,0 5 108,1 4 19,-1 1 4,0 0 1,1-1-64,-6 1-13,5 4-3,-5 1 0,0-1-16,0 5-4,0-4-1,-5 4 0,5-5 7,0 10 2,-6-10 0,1 6 0,-6-6-16,6 0-2,0 1-1,-6-6 0,6 1 11,-1-5 3,-4-5 0,-1 0 0,6 1-35,-6-1 0,0 5 0,1-10 0,-6-4 0,5 4 0,-5-9 0,0 0 0,6-4-68,-1-1-18,0-9-3,-5 4-797,6-4-159</inkml:trace>
          <inkml:trace contextRef="#ctx0" brushRef="#br0" timeOffset="2796.2225">2959-279 2034,'0'0'90,"0"0"18,0 0-86,0 0-22,0 0 0,0 0 0,16-5 112,-16 5 17,11-10 4,-11 10 1,16-9-95,-16 9-19,16-5-4,-16 5-771,21 5-153</inkml:trace>
          <inkml:trace contextRef="#ctx0" brushRef="#br0" timeOffset="3095.5841">2890 392 1555,'0'0'138,"0"0"-110,0 0-28,0 0 0,10-4 193,1-6 34,0-4 6,-6 5 2,6-6-63,-1 6-13,6-10-3,0 10 0,0-1-70,-10 5-14,4-4-4,6 4 0,-5-4-35,5 4-7,0 0-2,0 5 0,-6-4-9,12 4-3,-12-5 0,6 5 0,0 0-12,0 5 0,0-1 0,0 1-10,-5 0 10,5-1 0,0 1-9,-6 5 9,1-6-10,0 6 10,5-10-13,-6 5 5,6-5-18,-5 0-3,5 0-1,0 0 0,-5-5-126,4-5-26,1 1-5</inkml:trace>
        </inkml:traceGroup>
      </inkml:traceGroup>
    </inkml:traceGroup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2:42.53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AC860CD-70C0-4362-B164-0B4E84DBA809}" emma:medium="tactile" emma:mode="ink">
          <msink:context xmlns:msink="http://schemas.microsoft.com/ink/2010/main" type="writingRegion" rotatedBoundingBox="13930,11674 20142,11154 20672,17496 14461,18015"/>
        </emma:interpretation>
      </emma:emma>
    </inkml:annotationXML>
    <inkml:traceGroup>
      <inkml:annotationXML>
        <emma:emma xmlns:emma="http://www.w3.org/2003/04/emma" version="1.0">
          <emma:interpretation id="{A41B3AD7-FF8C-4E78-BE63-C22129B9BBA5}" emma:medium="tactile" emma:mode="ink">
            <msink:context xmlns:msink="http://schemas.microsoft.com/ink/2010/main" type="paragraph" rotatedBoundingBox="13989,11669 19433,11214 19522,12285 14078,127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F0C5946-DDE4-43C1-8532-348B7EA8A632}" emma:medium="tactile" emma:mode="ink">
              <msink:context xmlns:msink="http://schemas.microsoft.com/ink/2010/main" type="inkBullet" rotatedBoundingBox="13989,11669 14831,11599 14921,12670 14078,12740"/>
            </emma:interpretation>
            <emma:one-of disjunction-type="recognition" id="oneOf0">
              <emma:interpretation id="interp0" emma:lang="en-AU" emma:confidence="0">
                <emma:literal>in</emma:literal>
              </emma:interpretation>
              <emma:interpretation id="interp1" emma:lang="en-AU" emma:confidence="0">
                <emma:literal>in,</emma:literal>
              </emma:interpretation>
              <emma:interpretation id="interp2" emma:lang="en-AU" emma:confidence="0">
                <emma:literal>I,</emma:literal>
              </emma:interpretation>
              <emma:interpretation id="interp3" emma:lang="en-AU" emma:confidence="0">
                <emma:literal>i,</emma:literal>
              </emma:interpretation>
              <emma:interpretation id="interp4" emma:lang="en-AU" emma:confidence="0">
                <emma:literal>is,</emma:literal>
              </emma:interpretation>
            </emma:one-of>
          </emma:emma>
        </inkml:annotationXML>
        <inkml:trace contextRef="#ctx0" brushRef="#br0">-32 866 1936,'0'0'86,"0"0"18,0 0-84,5-9-20,-5 9 0,0 0 0,0 0 127,5-10 21,1 1 4,-1-1 0,6-4-49,-6 5-11,6-1-1,-6 1-1,6 4-57,-1-4-11,1-1-2,-6 1-1,6-1 7,-1 10 2,1 0 0,-6 0 0,6 0-20,-6-4-8,6 4 0,0 0 8,-1 4-8,1 1 0,5 0 0,-5-1 0,-1 1 0,1 0 0,-6 4 0,6-4 0,0 5 0,-1-1 0,-4-4 0,-1 4 0,5-4-9,-10-5 9,0 0 0,11 0 0,0 0-24,-1 0 3,-10 0 0,6-5 0,-6 5-28,10-4-6,6-1-1,0-5 0,0-4-128,0 0-25,0 4-6,0-4-1</inkml:trace>
        <inkml:trace contextRef="#ctx0" brushRef="#br0" timeOffset="-370.3329">0 0 345,'0'0'31,"0"0"-31,0 0 0,0 0 0,0 0 412,0 0 76,0 0 15,0 0 3,0 0-311,0 0-63,0 0-12,0 0-2,0 0-87,0 0-18,0 0-3,0 0-1,0 0-155,0 0-31,0 0-7</inkml:trace>
        <inkml:trace contextRef="#ctx0" brushRef="#br0" timeOffset="-571.2039">79 199 1994,'0'0'88,"0"0"19,0 0-86,0 0-21,0 0 0,0 14 0,0 1 125,0-15 21,0 0 4,0 14 1,0 0-62,0 5-12,0-5-2,0 0-1,0 0-39,6 5-8,-6 0-2,0 0 0,5 0-25,-5 5 0,0-5 0,5 0 0,-5 4 0,0-8 0,0-6 0,0 5 0,6 0-54,-6-4-3,0-10-1,0 0-761,0 0-152</inkml:trace>
        <inkml:trace contextRef="#ctx0" brushRef="#br0" timeOffset="195.6608">761 563 2206,'5'19'48,"0"-9"11,-5-5 1,6 4 3,-1 1-51,-5 4-12,5-5 0,1 5 0,-1 5 141,-5 0 26,5-5 5,-5 5 0,0 0-81,0 0-17,0 0-3,-5 5-1,5-1-38,-5-4-8,-1 5-2,-4 0 0,-1-1-22,-5 6-18,6-6 3,-1 1-913,6 0-184</inkml:trace>
      </inkml:traceGroup>
      <inkml:traceGroup>
        <inkml:annotationXML>
          <emma:emma xmlns:emma="http://www.w3.org/2003/04/emma" version="1.0">
            <emma:interpretation id="{728DECFB-D975-4C04-A8DE-7FF9EAA6855B}" emma:medium="tactile" emma:mode="ink">
              <msink:context xmlns:msink="http://schemas.microsoft.com/ink/2010/main" type="line" rotatedBoundingBox="16187,11791 19458,11518 19514,12185 16243,12459"/>
            </emma:interpretation>
          </emma:emma>
        </inkml:annotationXML>
        <inkml:traceGroup>
          <inkml:annotationXML>
            <emma:emma xmlns:emma="http://www.w3.org/2003/04/emma" version="1.0">
              <emma:interpretation id="{540DB5E7-CDF9-42D0-A874-7CC4ADA3E10D}" emma:medium="tactile" emma:mode="ink">
                <msink:context xmlns:msink="http://schemas.microsoft.com/ink/2010/main" type="inkWord" rotatedBoundingBox="16187,11791 19458,11518 19514,12185 16243,12459"/>
              </emma:interpretation>
              <emma:one-of disjunction-type="recognition" id="oneOf1">
                <emma:interpretation id="interp5" emma:lang="en-AU" emma:confidence="0">
                  <emma:literal>-5ta--1</emma:literal>
                </emma:interpretation>
                <emma:interpretation id="interp6" emma:lang="en-AU" emma:confidence="0">
                  <emma:literal>-5 tai-I</emma:literal>
                </emma:interpretation>
                <emma:interpretation id="interp7" emma:lang="en-AU" emma:confidence="0">
                  <emma:literal>-start -I</emma:literal>
                </emma:interpretation>
                <emma:interpretation id="interp8" emma:lang="en-AU" emma:confidence="0">
                  <emma:literal>-5 ta-I</emma:literal>
                </emma:interpretation>
                <emma:interpretation id="interp9" emma:lang="en-AU" emma:confidence="0">
                  <emma:literal>-5ta" -I</emma:literal>
                </emma:interpretation>
              </emma:one-of>
            </emma:emma>
          </inkml:annotationXML>
          <inkml:trace contextRef="#ctx0" brushRef="#br0" timeOffset="1327.8765">2123 374 1440,'0'33'128,"0"-33"-103,0 0-25,0 0 0,0 0 148,0 0 25,0 0 5,0 0 1,0 0-41,0 0-8,-5 0-2,5 0 0,21-4-53,1 4-11,-6-5-3,5 0 0,0 0-24,6 1-5,-6-1 0,0 0-1,1 0-21,4-4-10,-4 9 10,-1-9-10,0 4-8,1 0-8,-7 0-2,1 5 0,0 0-203,0-4-41</inkml:trace>
          <inkml:trace contextRef="#ctx0" brushRef="#br0" timeOffset="1702.3581">2730 114 1209,'0'0'53,"0"0"12,0 0-52,0 0-13,0 0 0,11 0 0,0 0 244,-1 0 45,-10 0 10,11-5 1,5 1-170,0-6-34,0 5-8,0 5 0,-6-9-61,6 9-12,0-5-3,0 0 0,-5 1-12,0-1 0,-11 5 0,0 0 0,10 0-156,-10 0-33</inkml:trace>
          <inkml:trace contextRef="#ctx0" brushRef="#br0" timeOffset="2053.541">2757 185 921,'0'0'40,"0"0"10,0 0-40,0 0-10,0 0 0,-11 9 0,11-9 347,0 0 67,-5 5 14,5-5 2,-11 10-266,11-10-54,-5 14-10,0-5-3,5 5-53,-6-4-10,1 4-2,5 0-1,-5 1-20,5 3-11,0 1 12,0-4-12,0 3 0,0-3 0,-6-1 0,6 5 0,0-5 0,0-14 0,0 0-8,0 9 8,0-9-14,0 0 3,0 0 1,0 0 0,0 0 10,0 0-12,0 0 12,0 0-12,0 0 12,6 10 0,-6-10 0,16 5-8,0-5 8,0-5 0,-6 5 0,11-5 0,-5 0 0,6 5 0,-1-4 0,-5 4 0,5 0 0,-5 0 0,0 0 0,0 0 8,-5 4-8,-1 1 0,1 5 0,5-1 0,-16-9 0,5 10 9,6 4-9,-11 0 10,5-5-10,-5 6 0,0 4-10,0-5 10,-5 0 0,0 0 10,-6 5 0,6-5 0,-1 5-10,1 0-14,-6-5 3,1-4 1,-6-6 10,5 6 0,1-5 0,-6-5 0,0 4-22,5-4-2,0 0-1,-5-4 0,6-6-143,-1 5-28,0-4-5,6-5-836</inkml:trace>
          <inkml:trace contextRef="#ctx0" brushRef="#br0" timeOffset="2370.8968">3055 299 1209,'0'0'108,"0"0"-87,11 4-21,5-4 0,-6 0 208,6-4 36,0 4 8,5 0 2,-5 0-96,6-5-19,-6 0-4,5 5-1,0 0-63,-5 0-13,0-5-2,0 1-1,0 4-35,0 0-6,0 0-2,0 0 0,0-5-28,-11 0-7,6 0-1,0 1 0,-1 4-202,-10 0-41</inkml:trace>
          <inkml:trace contextRef="#ctx0" brushRef="#br0" timeOffset="2529.79">3263 67 1267,'0'0'56,"0"0"12,0 0-55,0 0-13,0 0 0,0 0 0,0 0 287,0 0 54,0 0 11,0 0 3,0 0-203,0 0-40,0 0-8,10 14-1,-5-5-43,1 6-9,-1-1-2,0 5 0,1 4-23,-1 1-5,6 0-1,-11-1 0,5 6-12,-5-1-8,11 5 8,-6-4-8,0 4 0,-5-5 0,11 0-12,-6-4 4,6 0-80,-6-1-15,6 6-3,0-6-1,-1-4-130,1-4-27</inkml:trace>
          <inkml:trace contextRef="#ctx0" brushRef="#br0" timeOffset="3159.0223">3821 294 921,'0'0'82,"0"0"-66,0 0-16,-10-5 0,-1 0 300,6 1 56,5 4 11,0-10 2,0 5-177,0 5-35,0-9-7,0-5-2,10 4-63,-4 6-13,-6 4-2,0 0-1,0 0-31,0 0-6,0 0-2,0 0 0,-11-10-15,11 10-3,0 0-1,-11 0 0,-4 0-11,-1 10 0,0-6 9,5 10-9,-10 1 0,5-1-10,5 0 1,0 5 0,1 0-16,-1 5-3,6-1-1,-1-4 0,1 10-7,5-6 0,-5 1-1,5-5 0,5 4 0,0-4 0,1 0 0,-1 0 0,0-5 9,1-4 1,-1-1 1,6-4 0,-11-5 8,16 0 2,-6 0 0,1-5 0,0-4 16,-1 4 0,1 0 0,0 1 0,-1-11 18,-4 1 1,4 0 0,1-5 0,-1 5 10,-4-10 3,4 10 0,-4-5 0,-6 0-1,-6 5 0,6 5 0,0 9 0,0-10-4,0 10-1,0 0 0,0 0 0,0 0-4,0 0-1,0 0 0,0 0 0,11 5-9,0 4-3,-1 6 0,1-1 0,0-5-9,-1 5 0,6 1 0,-5-1 8,0 5-8,5-5 0,-6 0 0,1-4-11,-1-1-21,1-4-4,-11-5 0,11 9-1,-11-9-43,16 0-8,-16 0-1,10 0-747,-10 0-148</inkml:trace>
          <inkml:trace contextRef="#ctx0" brushRef="#br0" timeOffset="3330.5656">4130 242 1440,'0'0'128,"0"0"-103,0 0-25,0 0 0,0 0 193,5-10 34,1 6 6,4-1 2,-10 5-86,11-5-17,0 0-3,5 1-1,-11 4-64,-5 0-14,11 0-2,5 0-1,-11-5-29,6 5-6,-1-5 0,1 5-1,0 0-25,-1 0-5,-10 0-1,0 0 0,0 0-188,0 0-39</inkml:trace>
          <inkml:trace contextRef="#ctx0" brushRef="#br0" timeOffset="3498.418">4157 355 2606,'0'0'57,"0"0"12,0 0 3,0 0 1,5 10-58,0-1-15,1-4 0,4 0 0,1-5 64,0 0 9,5 4 3,-6-4 0,6-4-26,0 4-5,-5-5-1,10 0-924,-5 0-184</inkml:trace>
          <inkml:trace contextRef="#ctx0" brushRef="#br0" timeOffset="4615.3349">4827 232 2192,'6'-14'48,"-6"14"11,0-14 1,0 14 1,0 0-49,0 0-12,0 0 0,5 9 0,6 1 104,-1-1 17,-4-4 4,10 0 1,-6-1-49,6 1-9,-5 0-3,5-5 0,0 5-52,5-5-13,-5 0 0,0 4 0,0-4 15,0 5 0,0-5 0,0 0 0,0-5-35,-5 5-6,5-9-2,0 9 0,-1-5-165,-4 0-34</inkml:trace>
          <inkml:trace contextRef="#ctx0" brushRef="#br0" timeOffset="4985.3973">5333-89 1612,'0'0'72,"0"0"14,0 0-69,0 0-17,0 0 0,0 0 0,0 0 234,0 0 43,11 14 9,-6 0 2,0 0-180,1 0-35,-6 5-7,5 0-2,0 0-1,-5 5-1,11-1 0,-6 6 0,-5-6-41,0 6-8,-10-1-1,4 1-1,12 4-11,-1 0 0,-5-5 0,5 5 8,-5-4-19,6-1-4,-6-4-1,0 4 0,0-4-85,5 0-18,0-6-3,1-3-1130</inkml:trace>
        </inkml:traceGroup>
      </inkml:traceGroup>
    </inkml:traceGroup>
    <inkml:traceGroup>
      <inkml:annotationXML>
        <emma:emma xmlns:emma="http://www.w3.org/2003/04/emma" version="1.0">
          <emma:interpretation id="{70B0FB82-D1B8-4997-8880-DC58E9403B0F}" emma:medium="tactile" emma:mode="ink">
            <msink:context xmlns:msink="http://schemas.microsoft.com/ink/2010/main" type="paragraph" rotatedBoundingBox="17810,12986 19344,12641 19476,13230 17942,1357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DCB1E11A-BAC9-43DE-8165-7170C0FF6FF9}" emma:medium="tactile" emma:mode="ink">
              <msink:context xmlns:msink="http://schemas.microsoft.com/ink/2010/main" type="line" rotatedBoundingBox="17810,12986 19344,12641 19476,13230 17942,13575"/>
            </emma:interpretation>
          </emma:emma>
        </inkml:annotationXML>
        <inkml:traceGroup>
          <inkml:annotationXML>
            <emma:emma xmlns:emma="http://www.w3.org/2003/04/emma" version="1.0">
              <emma:interpretation id="{D564ADF8-E615-4EFC-9D9F-2CF0C58CD1EC}" emma:medium="tactile" emma:mode="ink">
                <msink:context xmlns:msink="http://schemas.microsoft.com/ink/2010/main" type="inkWord" rotatedBoundingBox="17810,12986 18589,12810 18721,13395 17941,13570"/>
              </emma:interpretation>
              <emma:one-of disjunction-type="recognition" id="oneOf2">
                <emma:interpretation id="interp10" emma:lang="en-AU" emma:confidence="0">
                  <emma:literal>at</emma:literal>
                </emma:interpretation>
                <emma:interpretation id="interp11" emma:lang="en-AU" emma:confidence="0">
                  <emma:literal>as</emma:literal>
                </emma:interpretation>
                <emma:interpretation id="interp12" emma:lang="en-AU" emma:confidence="0">
                  <emma:literal>a.</emma:literal>
                </emma:interpretation>
                <emma:interpretation id="interp13" emma:lang="en-AU" emma:confidence="0">
                  <emma:literal>a:</emma:literal>
                </emma:interpretation>
                <emma:interpretation id="interp14" emma:lang="en-AU" emma:confidence="0">
                  <emma:literal>a,</emma:literal>
                </emma:interpretation>
              </emma:one-of>
            </emma:emma>
          </inkml:annotationXML>
          <inkml:trace contextRef="#ctx0" brushRef="#br0" timeOffset="5854.7928">3917 1363 921,'0'0'82,"0"0"-66,0 0-16,0 0 0,0 0 235,0 0 43,-5 0 9,0 0 1,5 0-110,-6-9-22,6 9-5,-5-10-1,-6 5-87,6-4-18,0 4-3,-6-4-1,6 9 19,-1-10 3,6 10 1,-10 0 0,-1 0-64,6 0-8,-1-4-4,6 4-1,0 14 13,0 0 0,0-5 0,-5 6 0,0 4 8,-1 4 4,6-4 0,0 10 1,-10 4-37,10-5-7,5 0-1,0 1-1,-5 4 1,0-9 1,-10 4 0,10-4 0,5-5 31,6-1 0,-1 1 0,1-4 0,-6-1-25,1-5 1,-6-9 0,16 5 0,-6 0 10,1-5 2,0-5 1,5-4 0,-6-1 11,1 1 0,0-6 0,-1 1 0,1 0 0,-1-5 0,1 0 0,0 0 0,-6-4 0,6-1 0,-1 0 8,-4 1-8,-1-6 15,6 10-2,-6 0 0,0 0 0,1 1 4,-6 3 1,0 15 0,0 0 0,0 0 30,0 0 5,0 0 2,0 0 0,0 0-37,0 0-7,0 0-2,5 15 0,0-1 44,-5 5 9,6 0 2,-1 4 0,0-4-52,1 5-12,4-1 0,-4 1 0,-1 0 0,0 4 0,0 1 0,6-6 0,-6-4 0,1 0 0,4 0 0,-4 0 0,4-5-48,-4-4-13,4-1-3,-4 0 0,-6-9-69,10 0-15,1-9-2,0 4-979</inkml:trace>
          <inkml:trace contextRef="#ctx0" brushRef="#br0" timeOffset="6222.1571">4332 1339 1094,'0'0'48,"0"0"11,0 0-47,0 0-12,0 0 0,0 0 0,0 0 328,6 0 64,-1-9 13,6 9 3,-11 0-245,10 0-49,1-5-10,0 0-1,5-4-52,0 4-11,-6 1-1,6-1-1,-5 10-27,5-5-11,-6-5 8,6 0-8,-5 5-36,0 0-12,-11 0-2,0 0-832,10 0-166</inkml:trace>
          <inkml:trace contextRef="#ctx0" brushRef="#br0" timeOffset="6377.4">4402 1514 2329,'-6'24'103,"6"-24"21,0 10-99,0-10-25,0 0 0,0 0 0,0 0 107,11 4 16,5-4 3,-5-4 1,-1 4-53,6-5-10,0 5-3,0 0 0,5-10-145,-10 6-30,-6-11-6,11 11 0</inkml:trace>
        </inkml:traceGroup>
        <inkml:traceGroup>
          <inkml:annotationXML>
            <emma:emma xmlns:emma="http://www.w3.org/2003/04/emma" version="1.0">
              <emma:interpretation id="{11A098D1-DD0D-4901-8796-632847853060}" emma:medium="tactile" emma:mode="ink">
                <msink:context xmlns:msink="http://schemas.microsoft.com/ink/2010/main" type="inkWord" rotatedBoundingBox="19063,12719 19347,12655 19476,13230 19192,13294"/>
              </emma:interpretation>
              <emma:one-of disjunction-type="recognition" id="oneOf3">
                <emma:interpretation id="interp15" emma:lang="en-AU" emma:confidence="0">
                  <emma:literal>4</emma:literal>
                </emma:interpretation>
                <emma:interpretation id="interp16" emma:lang="en-AU" emma:confidence="0">
                  <emma:literal>5</emma:literal>
                </emma:interpretation>
                <emma:interpretation id="interp17" emma:lang="en-AU" emma:confidence="0">
                  <emma:literal>H</emma:literal>
                </emma:interpretation>
                <emma:interpretation id="interp18" emma:lang="en-AU" emma:confidence="0">
                  <emma:literal>h</emma:literal>
                </emma:interpretation>
                <emma:interpretation id="interp19" emma:lang="en-AU" emma:confidence="0">
                  <emma:literal>"</emma:literal>
                </emma:interpretation>
              </emma:one-of>
            </emma:emma>
          </inkml:annotationXML>
          <inkml:trace contextRef="#ctx0" brushRef="#br0" timeOffset="7114.5323">5024 1098 979,'0'-5'87,"0"-4"-70,0 9-17,0 0 0,0 0 276,0 0 52,0 0 11,0 0 1,0 0-160,0 0-32,0 0-6,0 0-2,0 0-67,6 5-13,-6-5-4,5 9 0,0 5-32,-5 1-6,6-1-2,-6 5 0,0 0-16,0 4 0,0 1 0,0 9 0,0-9 0,0-1-11,0 1 0,5 0 0,-5-1-10,5-4-3,-5 0 0,0-5 0,6 1-16,-6-1-4,0-5-1,0-9 0,0 0-5,0 0-1,0 0 0,0 0 0,0 0 28,0 0 6,0 0 1,0 0 0,0 0 24,0 0 4,0 0 2,10-9 0,-4-1 0,-1 1 0,0-5 0,6-1 0,0 1-6,-6 5 0,6-5-8,-1 4 12,1 1-12,5-6 0,-6 6 8,6-5-8,0 4 0,-5 1 0,5 4 0,-5 0 0,5 1-14,-6 4-6,1 0 0,5 0-1,-6-5-130,1 0-25,-11 5-6</inkml:trace>
          <inkml:trace contextRef="#ctx0" brushRef="#br0" timeOffset="7249.2279">5173 1013 1382,'0'0'123,"0"0"-99,0 0-24,0 0 0,0 0 228,0 0 41,0 0 8,0 0 2,0 0-128,0 9-26,0 1-5,0 4 0,6-4-48,-6 4-8,0 0-3,5 0 0,-5 5-25,5 5-6,6 4-1,-6 5 0,1 0-20,-1 0-9,-5 5 8,5 0-8,1 0 0,4-5 0,-4 0 0,4 0 0,-4-4-35,-1-1-9,6-9-1,-6-5-861,6 5-172</inkml:trace>
        </inkml:traceGroup>
      </inkml:traceGroup>
    </inkml:traceGroup>
    <inkml:traceGroup>
      <inkml:annotationXML>
        <emma:emma xmlns:emma="http://www.w3.org/2003/04/emma" version="1.0">
          <emma:interpretation id="{BA2DFD76-CFD8-45CE-8EC2-9EB4933973FE}" emma:medium="tactile" emma:mode="ink">
            <msink:context xmlns:msink="http://schemas.microsoft.com/ink/2010/main" type="paragraph" rotatedBoundingBox="14150,14303 19902,13742 19998,14717 14246,152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3EDBEF-2AA6-42A1-B625-DFB5302AAEF4}" emma:medium="tactile" emma:mode="ink">
              <msink:context xmlns:msink="http://schemas.microsoft.com/ink/2010/main" type="inkBullet" rotatedBoundingBox="14150,14303 14282,14290 14284,14302 14151,14314"/>
            </emma:interpretation>
            <emma:one-of disjunction-type="recognition" id="oneOf4">
              <emma:interpretation id="interp20" emma:lang="en-AU" emma:confidence="0">
                <emma:literal>-</emma:literal>
              </emma:interpretation>
            </emma:one-of>
          </emma:emma>
        </inkml:annotationXML>
        <inkml:trace contextRef="#ctx0" brushRef="#br0" timeOffset="8182.4381">58 2645 1551,'0'0'68,"0"0"16,0 0-68,0 0-16,0 0 0,6 0 0,-6 0 146,10-4 26,6 8 4,-5-4 2,-1 0-82,-4-4-16,4 4-3,1 0-1,5 0-62,-5 0-14,-11 0 0,16-5-729,-6 10-146</inkml:trace>
      </inkml:traceGroup>
      <inkml:traceGroup>
        <inkml:annotationXML>
          <emma:emma xmlns:emma="http://www.w3.org/2003/04/emma" version="1.0">
            <emma:interpretation id="{002A348C-EC01-4247-B68E-079B94E8361E}" emma:medium="tactile" emma:mode="ink">
              <msink:context xmlns:msink="http://schemas.microsoft.com/ink/2010/main" type="line" rotatedBoundingBox="14281,14316 19905,13767 19998,14717 14374,15266"/>
            </emma:interpretation>
          </emma:emma>
        </inkml:annotationXML>
        <inkml:traceGroup>
          <inkml:annotationXML>
            <emma:emma xmlns:emma="http://www.w3.org/2003/04/emma" version="1.0">
              <emma:interpretation id="{5A7CE79F-F549-4013-8AA1-4CF4A920D6B5}" emma:medium="tactile" emma:mode="ink">
                <msink:context xmlns:msink="http://schemas.microsoft.com/ink/2010/main" type="inkWord" rotatedBoundingBox="14301,14511 15220,14422 15294,15176 14374,15266"/>
              </emma:interpretation>
              <emma:one-of disjunction-type="recognition" id="oneOf5">
                <emma:interpretation id="interp21" emma:lang="en-AU" emma:confidence="0">
                  <emma:literal>t,</emma:literal>
                </emma:interpretation>
                <emma:interpretation id="interp22" emma:lang="en-AU" emma:confidence="0">
                  <emma:literal>to,</emma:literal>
                </emma:interpretation>
                <emma:interpretation id="interp23" emma:lang="en-AU" emma:confidence="0">
                  <emma:literal>f,</emma:literal>
                </emma:interpretation>
                <emma:interpretation id="interp24" emma:lang="en-AU" emma:confidence="0">
                  <emma:literal>try,</emma:literal>
                </emma:interpretation>
                <emma:interpretation id="interp25" emma:lang="en-AU" emma:confidence="0">
                  <emma:literal>for,</emma:literal>
                </emma:interpretation>
              </emma:one-of>
            </emma:emma>
          </inkml:annotationXML>
          <inkml:trace contextRef="#ctx0" brushRef="#br0" timeOffset="7953.7217">330 2839 1807,'-6'29'80,"6"-20"16,0-9-76,0 0-20,0 10 0,6-6 0,-6-4 88,0 5 15,5 5 2,0 4 1,1 5-34,-1-10-6,0 5-2,1 5 0,4-5-8,1 10-3,-6 0 0,6 4 0,-6 0-33,11 10-8,-11-5 0,11 1-1,-10-6 42,4 0 9,-4-9 2,-1 10 0,0-6-52,-5 1-12,0-5 0,0 5 0,0-6 0,0-3 11,-5-6-11,0 5 10,-1-4-10,1-1 0,-6 1-10,6-6 10,5-4-11,-11 0 11,-4 0-12,-1 0 12,0-4-53,-6-6-4,6-4-1,0 0 0,-5 0-171,0-5-35,-1-10-6</inkml:trace>
          <inkml:trace contextRef="#ctx0" brushRef="#br0" timeOffset="8456.6068">245 3213 1670,'0'0'148,"0"0"-118,0 0-30,0 0 0,0 0 168,0 0 28,0-5 6,0 5 1,0 0-67,5-9-14,0-5-2,0 4-1,6 1-50,-6-1-9,1 1-3,4-5 0,1 4-22,0 5-5,-1-4-1,1 4 0,5-4-14,-5 4-3,5 5-1,-6 0 0,6 0-11,0 0 0,0 5 9,5-1-9,-5 6 0,-5-1 0,-6 1 0,6 4 0,0 0 0,5-4 0,0-1 0,5 1 0,0-1-13,-5 5 2,0-9 1,5 0 0,-5 0-2,6-1 0,-6 1 0,0-5 0,0-5-7,0 1-1,-1-1-1,1-5 0,0 1-91,0-1-19,0-9-3,-5 10-681,5-10-136</inkml:trace>
          <inkml:trace contextRef="#ctx0" brushRef="#br0" timeOffset="9194.4722">1091 3095 1152,'0'0'102,"0"0"-82,0 0-20,0 0 0,0 0 300,0 0 55,0 0 11,0 0 2,0 0-208,5 14-43,6-5-8,-1 1-1,1-1-42,-6 6-8,6-1-2,-6 14 0,6 10-22,-6-10-5,1-18-1,-1 9 0,0 0-20,-5 9-8,0-4 0,0 4 9,0 0-93,-5 1-20,0-5-3,-6 4-769,0-4-155</inkml:trace>
        </inkml:traceGroup>
        <inkml:traceGroup>
          <inkml:annotationXML>
            <emma:emma xmlns:emma="http://www.w3.org/2003/04/emma" version="1.0">
              <emma:interpretation id="{B90643A0-FA87-4950-856D-BC86E11FBE6D}" emma:medium="tactile" emma:mode="ink">
                <msink:context xmlns:msink="http://schemas.microsoft.com/ink/2010/main" type="inkWord" rotatedBoundingBox="16765,14073 19905,13767 19984,14572 16843,14879"/>
              </emma:interpretation>
              <emma:one-of disjunction-type="recognition" id="oneOf6">
                <emma:interpretation id="interp26" emma:lang="en-AU" emma:confidence="0">
                  <emma:literal>b-E-4</emma:literal>
                </emma:interpretation>
                <emma:interpretation id="interp27" emma:lang="en-AU" emma:confidence="0">
                  <emma:literal>b-I in 4</emma:literal>
                </emma:interpretation>
                <emma:interpretation id="interp28" emma:lang="en-AU" emma:confidence="0">
                  <emma:literal>b-I = -4</emma:literal>
                </emma:interpretation>
                <emma:interpretation id="interp29" emma:lang="en-AU" emma:confidence="0">
                  <emma:literal>b-I in-4s</emma:literal>
                </emma:interpretation>
                <emma:interpretation id="interp30" emma:lang="en-AU" emma:confidence="0">
                  <emma:literal>b-I e -4</emma:literal>
                </emma:interpretation>
              </emma:one-of>
            </emma:emma>
          </inkml:annotationXML>
          <inkml:trace contextRef="#ctx0" brushRef="#br0" timeOffset="10288.4415">2682 2423 1036,'0'0'92,"0"0"-73,0 0-19,-5 0 0,5-5 260,-5 0 48,5 5 9,0 0 3,0 0-173,0 0-35,0 0-6,0 0-2,0 0-50,10 24-10,-10 0-3,6-1 0,4 1-23,-4 4-5,-1 1-1,0 4 0,6 5-12,5-5 0,-11 10 8,6-6-8,0 1 0,-1 0 0,1 5 0,-6-20 0,0 1 0,1-5 0,-1 0 0,0-5 0,1 5-15,-1-10 1,0 1 0,-5-1 0,0-9-2,0 0 0,0 0 0,0 0 0,11-14 16,-11 0 0,0-5 0,5 0 0,-5 5 0,6-5 0,-6 5 0,5-5 0,0 5 0,-5-1 0,6 1 0,4 5-9,-4-1 9,4 1 0,1 4 0,5 0 8,-16 5-8,11 0 0,4 0 0,7 5 0,-6 0 0,0 4 0,0 1 0,0 4 0,5 0 0,-5 0 0,0 1 0,0 4 0,0-1 27,-6 1 4,1 0 1,0 5 0,-6 0-17,0-5-3,1-1-1,-1 1 0,-5-4 3,5-1 1,-10 0 0,5-5 0,-11 6-2,6-6 0,-6 1 0,1-6 0,-6 1-13,0 0-8,-5-5 8,5 0-13,-6-5 29,1 0 5,0-4 2,-1 4 0,6-9-23,0 0-8,-5-1 0,0 6 0,5-10-32,5 0-5,1 0-2,-1-4 0,6-1-37,-1 5-7,6 0-1,6 0-672,-1 5-133</inkml:trace>
          <inkml:trace contextRef="#ctx0" brushRef="#br0" timeOffset="10657.8846">3475 2792 1094,'0'5'97,"0"4"-77,0-9-20,0 0 0,0 5 305,0-5 58,0 0 11,0 0 2,0 0-212,0 0-44,11 0-8,-11 0-1,16 0-45,-5 0-9,-1 0-1,6 0-1,-5-5-30,5 5-5,0 0-2,5 5 0,-10-5-18,5 0-9,0 0 1,0 0 0,5 0-44,-5-5-8,-5-4-1,5 4-815,-6 5-162</inkml:trace>
          <inkml:trace contextRef="#ctx0" brushRef="#br0" timeOffset="10845.6158">3912 2508 2138,'0'0'95,"0"0"19,0 0-91,0 0-23,11 0 0,-1 5 0,-10-5 118,11 5 19,-1 4 4,1 0 1,0 1-62,-1 4-13,-4 5-3,4-5 0,1 5 0,0 5 0,-1 4 0,1 1 0,0-6-51,-6 10-13,6 0 0,-1 1 0,-4-6 0,4-4 0,-4 4 0,-1-9 0,0 0-206,6 5-44</inkml:trace>
          <inkml:trace contextRef="#ctx0" brushRef="#br0" timeOffset="12657.3074">4503 2910 460,'0'0'41,"0"0"-33,0 0-8,0 0 0,0 0 276,0 0 54,0 0 10,0 0 3,0 0-165,0 0-33,0 0-6,0 0-2,0 0-8,10 0-1,-10 0-1,16 0 0,-16 0-50,11 0-9,5 0-3,-5 5 0,-11-5-22,0 0-5,5 5-1,11-1 0,5 1-8,-5 5-1,0-1-1,5-4 0,1 0-27,-1-5 0,0-5 0,6 0 0,-6 0-36,6 1-13,-1 4-3,1-10 0,-6-4-138,1 0-28,-1 0-6</inkml:trace>
          <inkml:trace contextRef="#ctx0" brushRef="#br0" timeOffset="11688.4955">4513 2835 1670,'0'0'36,"0"0"8,0 0 2,0 0 2,0 0-39,0 0-9,0 0 0,6-15 0,-6 11 36,0 4 6,0 0 1,0 0 0,10-5-56,-4 0-11,4 0-3</inkml:trace>
          <inkml:trace contextRef="#ctx0" brushRef="#br0" timeOffset="11685.5025">4519 2688 2008,'0'38'89,"0"-38"19,0 0-87,0 0-21,0 0 0,0 0 0,0 0 96,0 0 14,0 0 3,0 0 1,0 0 11,0 0 3,10 0 0,6 0 0,-5-5-52,-11 5-9,0 0-3,16 0 0,0 0-51,0 5-13,-5-5 0,4 0 0,1 4 0,0-4 0,0 0 0,0 0 0,0 5-48,0 0-13,-10 0-3,4-1 0,-10-4-204,0 0-42</inkml:trace>
          <inkml:trace contextRef="#ctx0" brushRef="#br0" timeOffset="12940.6937">5094 2641 1785,'0'0'159,"0"0"-127,0 0-32,0 0 0,0 0 156,0 0 24,0 0 6,0 0 1,16 0-69,-6-5-14,1 5-2,-1 0-1,1 0-64,5 0-13,0-5-2,0 0-1,0 1-21,-5 4 0,10-5 0,-5 0-12,0 5-119,0-5-24,0 1-5</inkml:trace>
          <inkml:trace contextRef="#ctx0" brushRef="#br0" timeOffset="13242.4399">5621 2253 2649,'0'0'58,"0"0"12,0 0 2,0 0 4,0 0-61,5 14-15,-5 0 0,0 0 0,0-4 105,5 4 19,-5 9 3,5 1 1,-5 0-103,6 4-25,-6-4 0,0 4 0,0-4 0,0 0 0,0 4 0,0 0 0,5-4 0,0 0 0,-5-1 0,0 1 0,0-10 0,0 5 0,0-5 0,6 0 0,-6-14 0,0 10 0,5 4 0,-5-14 0,0 0 0,0 0 0,0 0 0,0 0 0,0 0 0,11 0 0,-6-5 0,11 1 0,-5-1 20,-1 5-2,1-5 0,5 0 0,-5-4-18,-1 0 10,6 4-10,-5-5 8,-1 1-8,1-1 0,0 6-12,5-1 12,-11-5-97,6 6-12,-11 4-3,10-10-1184</inkml:trace>
          <inkml:trace contextRef="#ctx0" brushRef="#br0" timeOffset="13517.2042">5796 2413 1209,'0'0'108,"0"0"-87,0 0-21,0 0 0,0 0 376,0 0 70,-5 10 14,0 4 4,5-4-303,0 8-60,0-3-12,0 4-2,5 9-36,-5-4-7,5 4-2,-5 5 0,0 10-34,5-5-8,-5 4 0,0 5 0,0 6-78,0-20-18,6-10-3,-6 6-1285</inkml:trace>
        </inkml:traceGroup>
      </inkml:traceGroup>
    </inkml:traceGroup>
    <inkml:traceGroup>
      <inkml:annotationXML>
        <emma:emma xmlns:emma="http://www.w3.org/2003/04/emma" version="1.0">
          <emma:interpretation id="{694E0051-3784-4813-9B9F-EAAF329C6909}" emma:medium="tactile" emma:mode="ink">
            <msink:context xmlns:msink="http://schemas.microsoft.com/ink/2010/main" type="paragraph" rotatedBoundingBox="18157,15461 20451,15160 20541,15845 18246,1614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337DFC6-02F0-4BC1-B78F-5C18DADB4D05}" emma:medium="tactile" emma:mode="ink">
              <msink:context xmlns:msink="http://schemas.microsoft.com/ink/2010/main" type="inkBullet" rotatedBoundingBox="18157,15461 18492,15417 18566,15981 18231,16025"/>
            </emma:interpretation>
            <emma:one-of disjunction-type="recognition" id="oneOf7">
              <emma:interpretation id="interp31" emma:lang="en-AU" emma:confidence="0">
                <emma:literal>↳</emma:literal>
              </emma:interpretation>
            </emma:one-of>
          </emma:emma>
        </inkml:annotationXML>
        <inkml:trace contextRef="#ctx0" brushRef="#br0" timeOffset="14051.8787">4066 3800 1555,'0'0'68,"0"0"16,0 0-68,0 0-16,0 0 0,0 0 0,0 0 212,0 0 40,0 0 7,0 14 1,6-5-173,-6 6-35,5 4-8,0-1 0,6 1-3,-6 5 0,1 4 0,4 1 0,-5-6-31,6 6-10,-6-1 0,6 1 0,-6-6 0,1 6 0,4-10 0,-4 4-9,-1-4-10,0-5-1,1 5-1,-6-9 0,0-10-3,0 0 0,0 0 0,0 0 0,0 0 11,0 0 1,0 0 1,0 0 0,0 0 11,0 0 0,5-14 0,-5 4 0,0 1 15,0 9-2,5-10 0,6 1 0,0 4 3,-6-4 0,11-1 0,-5 10 0,5 0-4,-6-5-1,6 1 0,0 4 0,0 0 3,5 0 1,-10 4 0,5 1 0,0-5 3,0 10 1,-5-6 0,-1 6 0,1-6-3,-6 6 0,6-1 0,-6 1 0,-5-10-16,0 9-12,0 1 1,0-1 1,0 1 35,-5-1 7,-6 5 2,6-4 0,-11-1-26,5-4-8,-5 4 0,0 1 0,0-5 0,0-1 0,0 1 8,0-5-8,-5 0 0,5 0 0,0-5-8,0 5 8,0-9-43,6 4-2,-1 0-1,0-9 0,1 5-105,4-5-21,1-5-4,10 4-904</inkml:trace>
      </inkml:traceGroup>
      <inkml:traceGroup>
        <inkml:annotationXML>
          <emma:emma xmlns:emma="http://www.w3.org/2003/04/emma" version="1.0">
            <emma:interpretation id="{F61564BF-8366-47ED-9999-0A393231AA5E}" emma:medium="tactile" emma:mode="ink">
              <msink:context xmlns:msink="http://schemas.microsoft.com/ink/2010/main" type="line" rotatedBoundingBox="18777,15442 20459,15222 20541,15845 18859,16065"/>
            </emma:interpretation>
          </emma:emma>
        </inkml:annotationXML>
        <inkml:traceGroup>
          <inkml:annotationXML>
            <emma:emma xmlns:emma="http://www.w3.org/2003/04/emma" version="1.0">
              <emma:interpretation id="{B125C5AA-1011-4103-8997-08A5F34B8179}" emma:medium="tactile" emma:mode="ink">
                <msink:context xmlns:msink="http://schemas.microsoft.com/ink/2010/main" type="inkWord" rotatedBoundingBox="18802,15628 19076,15593 19098,15761 18824,15797"/>
              </emma:interpretation>
              <emma:one-of disjunction-type="recognition" id="oneOf8">
                <emma:interpretation id="interp32" emma:lang="en-AU" emma:confidence="0">
                  <emma:literal>=</emma:literal>
                </emma:interpretation>
                <emma:interpretation id="interp33" emma:lang="en-AU" emma:confidence="0">
                  <emma:literal>#</emma:literal>
                </emma:interpretation>
                <emma:interpretation id="interp34" emma:lang="en-AU" emma:confidence="0">
                  <emma:literal>c</emma:literal>
                </emma:interpretation>
                <emma:interpretation id="interp35" emma:lang="en-AU" emma:confidence="0">
                  <emma:literal>¥</emma:literal>
                </emma:interpretation>
                <emma:interpretation id="interp36" emma:lang="en-AU" emma:confidence="0">
                  <emma:literal>5</emma:literal>
                </emma:interpretation>
              </emma:one-of>
            </emma:emma>
          </inkml:annotationXML>
          <inkml:trace contextRef="#ctx0" brushRef="#br0" timeOffset="14253.0848">4710 3975 2649,'0'0'58,"0"0"12,0 0 2,0 0 4,16 0-61,0-5-15,-5 0 0,5 5 0,-5-4 54,-1 4 8,6-5 2,0 5 0,0-5 0,-5 5 0,5 0 0,0 0 0,-6 0-103,1 0-20,5-5-4,-5 5-1,-1 0-89,-10 0-19,0 0-3</inkml:trace>
          <inkml:trace contextRef="#ctx0" brushRef="#br0" timeOffset="14440.5787">4769 4126 2649,'0'0'58,"0"0"12,0 0 2,0 0 4,11 0-61,-1 0-15,1 0 0,-1 0 0,1-9 54,5 4 8,0 0 2,5-4 0,1-1-52,-6 6-12,5-6 0,-5 1 0,5-1-172,6 1-38</inkml:trace>
        </inkml:traceGroup>
        <inkml:traceGroup>
          <inkml:annotationXML>
            <emma:emma xmlns:emma="http://www.w3.org/2003/04/emma" version="1.0">
              <emma:interpretation id="{690C8D25-B406-4CFB-A0C1-744EB2375D82}" emma:medium="tactile" emma:mode="ink">
                <msink:context xmlns:msink="http://schemas.microsoft.com/ink/2010/main" type="inkWord" rotatedBoundingBox="19619,15332 20459,15222 20541,15845 19701,15955"/>
              </emma:interpretation>
              <emma:one-of disjunction-type="recognition" id="oneOf9">
                <emma:interpretation id="interp37" emma:lang="en-AU" emma:confidence="0">
                  <emma:literal>-3</emma:literal>
                </emma:interpretation>
                <emma:interpretation id="interp38" emma:lang="en-AU" emma:confidence="0">
                  <emma:literal>-3}</emma:literal>
                </emma:interpretation>
                <emma:interpretation id="interp39" emma:lang="en-AU" emma:confidence="0">
                  <emma:literal>-z</emma:literal>
                </emma:interpretation>
                <emma:interpretation id="interp40" emma:lang="en-AU" emma:confidence="0">
                  <emma:literal>33</emma:literal>
                </emma:interpretation>
                <emma:interpretation id="interp41" emma:lang="en-AU" emma:confidence="0">
                  <emma:literal>-z}</emma:literal>
                </emma:interpretation>
              </emma:one-of>
            </emma:emma>
          </inkml:annotationXML>
          <inkml:trace contextRef="#ctx0" brushRef="#br0" timeOffset="15360.8748">5562 3942 2307,'0'0'102,"0"0"22,0 0-100,0 0-24,0 0 0,0 0 0,0 0 81,0 0 11,16 0 3,-5 0 0,5 0-11,-6 0-1,6 0-1,0 0 0,-5 0-53,5 0-10,5 0-3,-5 0 0,0 0-16,0 0 0,0 0 0,0 0 0,-5 0-47,4-5-6,1 0-2,0 5-799,-5 0-160</inkml:trace>
          <inkml:trace contextRef="#ctx0" brushRef="#br0" timeOffset="15708.1852">6014 3639 1555,'0'0'138,"6"-5"-110,4-4-28,1 4 0,5 0 234,-5-4 42,10 4 8,-5 0 1,5 5-128,0-4-25,-5 4-6,0 0-1,6 0-56,-6 0-11,-6 0-2,6 0-1,0 4-25,0 1-5,-5 0-1,-6 4 0,1 1-16,-6 4-8,5 0 0,-5 5 8,-5-5-25,-1 0-6,-4 5-1,4-5 0,1 5-61,-6 0-13,1 0-2,-1-5-1,6 5-22,5-4-4,-11-6-1,6 5 0,-1-9 3,6-5 0,-10 9 0,10-9 0,-11 5 49,11-5 9,0 0 3,0 0 0,0 0 87,0 0 17,0 0 4,0 0 1,0 0 29,0 0 6,11 5 0,-1 0 1,-10-5-14,11 4-3,0 6-1,5-5 0,0-1 1,5 1 0,-5 4 0,5-4 0,-5 0 0,0 4 0,0 1 0,0-1 0,-5 1-14,-6 4-2,6-5-1,-6 10 0,0-4-24,1-1-5,-6 0-1,0 0 0,0 0-17,0-4 0,-11-1 0,6 5 0,5-4 25,-11-1 2,0 1 0,1 4 0,-12-9-5,1 4-1,-6 1 0,1-1 0,-1 1-6,1-6-2,-6 1 0,-6 0 0,7 0-13,-1-1-13,0-4 2,5-4 1,0 4-85,6-5-17,0 0-3,5-4-791,5-1-158</inkml:trace>
        </inkml:traceGroup>
      </inkml:traceGroup>
    </inkml:traceGroup>
    <inkml:traceGroup>
      <inkml:annotationXML>
        <emma:emma xmlns:emma="http://www.w3.org/2003/04/emma" version="1.0">
          <emma:interpretation id="{35BC1CDA-A120-48A0-A651-833BBAD980FA}" emma:medium="tactile" emma:mode="ink">
            <msink:context xmlns:msink="http://schemas.microsoft.com/ink/2010/main" type="paragraph" rotatedBoundingBox="15385,16427 19808,16353 19829,17597 15406,1767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DB81E51-07AD-4473-AE07-BE10DFA38CF3}" emma:medium="tactile" emma:mode="ink">
              <msink:context xmlns:msink="http://schemas.microsoft.com/ink/2010/main" type="line" rotatedBoundingBox="15385,16427 19808,16353 19829,17597 15406,17671"/>
            </emma:interpretation>
          </emma:emma>
        </inkml:annotationXML>
        <inkml:traceGroup>
          <inkml:annotationXML>
            <emma:emma xmlns:emma="http://www.w3.org/2003/04/emma" version="1.0">
              <emma:interpretation id="{D5071D04-5911-49C9-97DF-38E596470042}" emma:medium="tactile" emma:mode="ink">
                <msink:context xmlns:msink="http://schemas.microsoft.com/ink/2010/main" type="inkWord" rotatedBoundingBox="15884,16667 15952,17300 15454,17353 15386,16721"/>
              </emma:interpretation>
              <emma:one-of disjunction-type="recognition" id="oneOf10">
                <emma:interpretation id="interp42" emma:lang="en-AU" emma:confidence="0">
                  <emma:literal>F</emma:literal>
                </emma:interpretation>
                <emma:interpretation id="interp43" emma:lang="en-AU" emma:confidence="0">
                  <emma:literal>f</emma:literal>
                </emma:interpretation>
                <emma:interpretation id="interp44" emma:lang="en-AU" emma:confidence="0">
                  <emma:literal>i</emma:literal>
                </emma:interpretation>
                <emma:interpretation id="interp45" emma:lang="en-AU" emma:confidence="0">
                  <emma:literal>T</emma:literal>
                </emma:interpretation>
                <emma:interpretation id="interp46" emma:lang="en-AU" emma:confidence="0">
                  <emma:literal>I</emma:literal>
                </emma:interpretation>
              </emma:one-of>
            </emma:emma>
          </inkml:annotationXML>
          <inkml:trace contextRef="#ctx0" brushRef="#br0" timeOffset="19969.7288">1298 5101 1825,'0'0'80,"0"0"18,0 0-78,0 0-20,0 0 0,0 0 0,0 0 117,11 0 20,-11 0 4,16 0 1,5-5-44,1 5-9,-1-5-1,6 1-1,-1-1-34,1-5-6,-6 6-2,6-1 0,-1 0-23,-4 1-5,-1-1-1,0 0 0,0 0-16,-5 5 10,6-9-10,-12 4 8,1 5-8,0-5-12,-1 1 2,-10 4 1,0 0-99,0 0-20,0 0-4,0 0-633,0 0-127</inkml:trace>
          <inkml:trace contextRef="#ctx0" brushRef="#br0" timeOffset="20147.7816">1405 5352 921,'0'23'40,"0"-9"10,0-4-40,5 4-10,-5 0 0,6-4 0,-6-10 313,5 14 61,5-5 12,6 1 2,0-10-216,0 5-44,0-5-9,6 0-2,-1-5-41,0 5-8,1-10-1,-1 6-1,5-6-35,-4-4-7,-1 5-2,0-6 0,1 6-22,-1-5 8,0 0-8,-5-1 0,0 1-96,0 0-23,5 0-5</inkml:trace>
          <inkml:trace contextRef="#ctx0" brushRef="#br0" timeOffset="19597.0438">1352 5087 1267,'0'0'56,"0"0"12,0 0-55,0 0-13,0 0 0,0 0 0,0 0 189,0 0 35,5 4 8,-5 1 0,0-5-88,0 5-17,0 4-4,5 1-1,-5-5-43,6 4-9,-1 0-2,0 6 0,1-1-34,4 0-7,-10 10-2,6-1 0,4 1-25,-4 4 0,-1 1 0,0 4 0,0 0 56,6 0 7,-6 5 1,1-5 0,4 0-52,1-4-12,-6-1 0,1-4 0,-1-1-48,0-8-13,-5 3-3,0-3 0,6-6-19,-6-9-4,0 0-1,0 0-712,0 0-144</inkml:trace>
        </inkml:traceGroup>
        <inkml:traceGroup>
          <inkml:annotationXML>
            <emma:emma xmlns:emma="http://www.w3.org/2003/04/emma" version="1.0">
              <emma:interpretation id="{17438FD6-BACC-44A8-87D5-AEBC49EB359F}" emma:medium="tactile" emma:mode="ink">
                <msink:context xmlns:msink="http://schemas.microsoft.com/ink/2010/main" type="inkWord" rotatedBoundingBox="16415,16750 16722,17028 16589,17175 16281,16897"/>
              </emma:interpretation>
              <emma:one-of disjunction-type="recognition" id="oneOf11">
                <emma:interpretation id="interp47" emma:lang="en-AU" emma:confidence="0">
                  <emma:literal>#</emma:literal>
                </emma:interpretation>
                <emma:interpretation id="interp48" emma:lang="en-AU" emma:confidence="0">
                  <emma:literal>=</emma:literal>
                </emma:interpretation>
                <emma:interpretation id="interp49" emma:lang="en-AU" emma:confidence="0">
                  <emma:literal>z</emma:literal>
                </emma:interpretation>
                <emma:interpretation id="interp50" emma:lang="en-AU" emma:confidence="0">
                  <emma:literal>Z</emma:literal>
                </emma:interpretation>
                <emma:interpretation id="interp51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21342.3802">2230 5191 1900,'21'9'42,"-21"-9"9,0 0 1,0 0 1,0 0-42,0 0-11,0 0 0,11 14 0,5-14 86,5 5 15,-5 0 3,0 0 1,5-1-68,1 1-13,-6-5-4,0 5 0,5 0-20,-5-5 0,-6 4 0,6 1 0,0-5-12,-5 5-6,0-5-2,-1 4-664,-10-4-134</inkml:trace>
          <inkml:trace contextRef="#ctx0" brushRef="#br0" timeOffset="21557.1754">2320 5337 1843,'0'0'40,"0"0"9,0 0 2,0 0 1,0 10-42,0-10-10,6 9 0,4 1 0,-4-1 81,4-4 15,1 4 2,5-4 1,5 0-51,-5 4-9,0-4-3,5 0 0,-5 0-27,6-1-9,-1-4 0,0 5 0,-5-5-114,6 0-30</inkml:trace>
        </inkml:traceGroup>
        <inkml:traceGroup>
          <inkml:annotationXML>
            <emma:emma xmlns:emma="http://www.w3.org/2003/04/emma" version="1.0">
              <emma:interpretation id="{1084C4EB-3B79-4FB2-B743-9FEC8CD758EF}" emma:medium="tactile" emma:mode="ink">
                <msink:context xmlns:msink="http://schemas.microsoft.com/ink/2010/main" type="inkWord" rotatedBoundingBox="17186,16397 19808,16353 19829,17597 17207,17641"/>
              </emma:interpretation>
              <emma:one-of disjunction-type="recognition" id="oneOf12">
                <emma:interpretation id="interp52" emma:lang="en-AU" emma:confidence="0">
                  <emma:literal>14,</emma:literal>
                </emma:interpretation>
                <emma:interpretation id="interp53" emma:lang="en-AU" emma:confidence="0">
                  <emma:literal>(4,</emma:literal>
                </emma:interpretation>
                <emma:interpretation id="interp54" emma:lang="en-AU" emma:confidence="0">
                  <emma:literal>14</emma:literal>
                </emma:interpretation>
                <emma:interpretation id="interp55" emma:lang="en-AU" emma:confidence="0">
                  <emma:literal>44,</emma:literal>
                </emma:interpretation>
                <emma:interpretation id="interp56" emma:lang="en-AU" emma:confidence="0">
                  <emma:literal>(4</emma:literal>
                </emma:interpretation>
              </emma:one-of>
            </emma:emma>
          </inkml:annotationXML>
          <inkml:trace contextRef="#ctx0" brushRef="#br0" timeOffset="21842.4401">3119 4983 2365,'0'0'52,"0"0"10,0 0 2,0 0 4,0 0-55,0 0-13,0 0 0,0 0 0,0 0 117,0 0 21,-6 9 4,6-9 1,-5 10-115,5-10-28,-5 9 0,0 0 0,10 6 0,-5-1 0,0 5 0,0 4 0,0 6 0,5 4 0,0 0 0,1 5 0,-1 4 29,6 1 0,-6 0 0,6-1 0,5 1-29,-6-5 0,1-10 0,5 5 0,0-9-16,5-1 0,-5-4 0,5-4 0,-5-6-113,6 1-23,-6-6-4,5 1-613,-5-10-123</inkml:trace>
          <inkml:trace contextRef="#ctx0" brushRef="#br0" timeOffset="22127.1328">3486 5068 2145,'0'0'95,"0"0"20,0 0-92,0 0-23,0 0 0,0 0 0,0 0 136,0 0 22,0 0 5,0 0 1,0 0-77,0 9-15,0 5-4,0-4 0,0 4-42,5 0-9,-5 5-1,0 0-1,0 0-15,0 5 0,0 4 0,0-4 0,0-1 0,0 1 0,0 4-9,0-9 9,0 0-23,0 5 2,6-10 0,-6-4 0,0-1-7,0-9-2,0 0 0,0 0 0,5 10 16,-5-10 3,0 0 1,0 0 0,0 0 10,0 0 0,0 0 0,11-5 0,-11 5 10,10 0-2,1-10-8,5 10 12,-16 0-1,11-9-1,5 4 0,0-4 0,0-1-10,-1 1 10,7-1-10,-6 6 10,0-6-10,0 5 0,-6 1-10,6-1 10,-5 0-54,0 5-5,5-5-1,-6 1-752,-10 4-152</inkml:trace>
          <inkml:trace contextRef="#ctx0" brushRef="#br0" timeOffset="22401.3934">3678 5101 1267,'0'0'112,"0"0"-89,0 0-23,0 0 0,0 0 266,0 0 49,0 0 9,0 0 3,0 0-170,0 0-33,0 0-8,5 9 0,0 1-37,1-1-7,4 5-2,-4-4 0,-1 9-58,0 4-12,1-4 0,4 10 0,-4-1 0,-1 5-8,0 0 8,6-4 0,-6 4-52,1-5-6,4-4-1,-5 4 0,1-9-92,4 0-18,-4 0-4,-1-5-576,-10 1-115</inkml:trace>
          <inkml:trace contextRef="#ctx0" brushRef="#br0" timeOffset="22581.7448">4066 5574 1094,'0'0'97,"0"0"-77,0 0-20,16 5 0,-16-5 246,11 9 46,-6-4 8,6 4 3,-1 1-123,1-1-25,-6 1-5,11-1-1,-10 5-49,4 1-11,1-6-1,-6 10-1,6-5-34,-6 5-6,1 0-2,-6 5 0,5-1-28,0 1-5,-5 0-2,0-1 0,0-4-31,0 5-7,0-5 0,6 0-912,-12-5-183</inkml:trace>
        </inkml:traceGroup>
        <inkml:traceGroup>
          <inkml:annotationXML>
            <emma:emma xmlns:emma="http://www.w3.org/2003/04/emma" version="1.0">
              <emma:interpretation id="{2D193784-AB66-4F43-8B7A-BE9B8F818BAB}" emma:medium="tactile" emma:mode="ink">
                <msink:context xmlns:msink="http://schemas.microsoft.com/ink/2010/main" type="inkWord" rotatedBoundingBox="19303,16209 20191,17043 19552,17723 18665,16890"/>
              </emma:interpretation>
              <emma:one-of disjunction-type="recognition" id="oneOf13">
                <emma:interpretation id="interp57" emma:lang="en-AU" emma:confidence="0">
                  <emma:literal>-3)</emma:literal>
                </emma:interpretation>
                <emma:interpretation id="interp58" emma:lang="en-AU" emma:confidence="0">
                  <emma:literal>73)</emma:literal>
                </emma:interpretation>
                <emma:interpretation id="interp59" emma:lang="en-AU" emma:confidence="0">
                  <emma:literal>33)</emma:literal>
                </emma:interpretation>
                <emma:interpretation id="interp60" emma:lang="en-AU" emma:confidence="0">
                  <emma:literal>3)</emma:literal>
                </emma:interpretation>
                <emma:interpretation id="interp61" emma:lang="en-AU" emma:confidence="0">
                  <emma:literal>-B)</emma:literal>
                </emma:interpretation>
              </emma:one-of>
            </emma:emma>
          </inkml:annotationXML>
          <inkml:trace contextRef="#ctx0" brushRef="#br0" timeOffset="22955.4601">4572 5229 1728,'0'0'153,"0"0"-122,0 0-31,0 0 0,0 0 159,0 0 25,0 0 6,11-5 1,15 5-101,-5-10-20,-10 6-4,0-1-1,5 0-1,0 0 0,0 1 0,0 4 0,5-5-51,-5 5-13,0 0 0,5-5 0,-5 5 0,0 5 0,-5-5 0,5 0-1277</inkml:trace>
          <inkml:trace contextRef="#ctx0" brushRef="#br0" timeOffset="23489.1231">4934 4992 2379,'0'0'52,"0"0"12,0 0 1,11-5 2,-1-4-54,1 4-13,-6 0 0,11 1 0,0-1 108,-5 0 18,5 0 4,-6 1 1,6 4-52,-5 0-11,0 0-1,5 0-1,-11 0-24,-5 0-5,11 0-1,-1 9 0,1-4-20,-6 4-5,6 1-1,-6-1 0,0 6-10,1-1 8,-6-5-8,-6 10 8,6-5-23,-5 0-5,0 1 0,-1 4-1,1-5-37,0 0-7,0 0-2,-6 0 0,6-4-5,-1-1-2,6-9 0,0 0 0,-5 10 15,5-10 3,0 0 1,0 0 0,0 0 38,0 0 7,0 0 2,0 0 0,0 0 24,0 0 4,0 0 2,0 0 0,0 0 18,0 0 3,0 0 1,11 9 0,-6-4 2,6 0 1,-1-1 0,6-4 0,-5 5 0,-1-5 0,6 0 0,0 5 0,-5-5-8,0 5-2,-6-1 0,6 1 0,-1 0-14,1 4-3,0 5-1,-6-4 0,0 4-9,1 0-2,-6 1 0,5-1 0,0 0-8,-5 0 10,0 0-10,-5 0 10,0-4-10,5 4 0,-6-4 9,-4 4-9,-1 0 0,0-5 8,1 1-8,-6 4 0,0-4 0,0-1 0,0-4 0,0-1-12,-6 1-14,7 0-3,-7-5-1,6-5 0,0 5-44,0-5-9,0 1-1,6-1-1,-1-4-166,0-1-33</inkml:trace>
          <inkml:trace contextRef="#ctx0" brushRef="#br0" timeOffset="23863.7374">5291 4718 345,'0'0'15,"0"0"4,0 0-19,0 0 0,10-5 0,-5-5 0,6 6 516,-6 4 99,-5 0 20,11 0 4,5 0-460,0 4-92,-5 6-19,5-1-3,-6 1-1,6 4 0,0 0 0,6 5 0,-7 0-3,7 5-1,-1-5 0,0 9 0,1 0-44,-1 1-16,-5-1 9,0 5-9,5-4 0,-5 4 0,0 5 0,0 0 0,-5-1 56,-1 11 7,1-1 1,0 10 0,-6-5-79,-5 5-15,0-1-3,0 1-1,0-5 54,-5-4 12,-1-6 1,1 1 1,-6-10-78,-5 0-16,0 0-4,6-9 0,-12-1-102,7 1-21,-7-10-4,1 0-1101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2:15.63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1F2A283-3C4D-41A8-A127-8B8147FDD0BA}" emma:medium="tactile" emma:mode="ink">
          <msink:context xmlns:msink="http://schemas.microsoft.com/ink/2010/main" type="writingRegion" rotatedBoundingBox="1928,4594 13934,4759 13863,9845 1858,9679"/>
        </emma:interpretation>
      </emma:emma>
    </inkml:annotationXML>
    <inkml:traceGroup>
      <inkml:annotationXML>
        <emma:emma xmlns:emma="http://www.w3.org/2003/04/emma" version="1.0">
          <emma:interpretation id="{E888C6F0-616C-4EF3-B44D-923873994BEE}" emma:medium="tactile" emma:mode="ink">
            <msink:context xmlns:msink="http://schemas.microsoft.com/ink/2010/main" type="paragraph" rotatedBoundingBox="1914,4745 12366,4666 12377,6164 1926,62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C49BFDE-6072-4C44-A924-F23B01F3E522}" emma:medium="tactile" emma:mode="ink">
              <msink:context xmlns:msink="http://schemas.microsoft.com/ink/2010/main" type="inkBullet" rotatedBoundingBox="1918,5211 2902,5203 2907,5948 1923,5955"/>
            </emma:interpretation>
            <emma:one-of disjunction-type="recognition" id="oneOf0">
              <emma:interpretation id="interp0" emma:lang="en-AU" emma:confidence="0">
                <emma:literal>in</emma:literal>
              </emma:interpretation>
              <emma:interpretation id="interp1" emma:lang="en-AU" emma:confidence="0">
                <emma:literal>in.</emma:literal>
              </emma:interpretation>
              <emma:interpretation id="interp2" emma:lang="en-AU" emma:confidence="0">
                <emma:literal>in'</emma:literal>
              </emma:interpretation>
              <emma:interpretation id="interp3" emma:lang="en-AU" emma:confidence="0">
                <emma:literal>i.</emma:literal>
              </emma:interpretation>
              <emma:interpretation id="interp4" emma:lang="en-AU" emma:confidence="0">
                <emma:literal>"n</emma:literal>
              </emma:interpretation>
            </emma:one-of>
          </emma:emma>
        </inkml:annotationXML>
        <inkml:trace contextRef="#ctx0" brushRef="#br0">-1 86 748,'0'0'67,"0"0"-54,0-10-13,0 10 0,0 0 160,0-9 30,0 9 6,6-10 0,-6 1-47,0 9-9,0 0-3,5-10 0,-5 10-66,0 0-14,0 0-2,0 0-1,0 0-31,0 0-7,0 0 0,0 0-1,0 0-15,11 10 11,-6 4-11,0 5 10,6 0-2,-11 0 0,11 0 0,-6 0 0,0 0 3,11-5 0,-16 0 0,6 1 0,-1-6-11,6 5 0,-6-4 0,-5-10 0,0 0 0,11 5 0,4-1 0,-9-4 0,-6 0 0,10 0 8,-4 0-8,10-4 8,-11-1-8,0-5 8,6 1-8,0-1 8,-6-4-8,0 0 0,6-5 0,-6 5 8,6-1-8,0 1 0,-1-5 0,-10 5 8,11-5-8,-11 5 0,5-1 0,1 1 8,-1 5-8,-5-1 0,5 1 0,-5 9 0,0-10 0,0 10 12,0 0-12,0 0 12,0 0-12,0 0-11,0 0 3,0 0 0,0 0 8,5 14 0,1 1 0,4 4-8,-10 0 8,6 0 0,-6-5 0,5 5 0,0-5 0,1 0 0,-1 5 0,6-4-8,-11-1-1,5 0 0,0 0 0,1 1 0,-1-1-79,6 0-16,-6 0-4</inkml:trace>
        <inkml:trace contextRef="#ctx0" brushRef="#br0" timeOffset="358.1771">95 746 864,'0'0'76,"0"0"-60,0 0-16,0 0 0,0 0 129,0 0 23,0 0 5,0 0 1,11-10-17,-11 1-3,5 4-1,6-5 0,-1-4-53,-10 5-12,6-6-1,-1 1-1,6 0-14,-6 0-4,11 4 0,-11 1 0,6-1-14,-6 1-3,1-1-1,4 5 0,1-4-34,0 4 0,-11 5 0,5 5 0,16-5 0,-15 5 13,-1-1-4,0 11-1,6-6-8,-1 5 0,6-4-12,-10 4 12,4-4-23,12 9 3,-17-5 1,6 0 0,5-4 19,-6-6 0,1 6 0,0-5 0,-11-5-27,10 4-1,6 1-1,-5 0 0,-11-5-145,16 0-29,-6-10-5</inkml:trace>
        <inkml:trace contextRef="#ctx0" brushRef="#br0" timeOffset="721.0743">793 242 2098,'0'0'46,"0"0"10,0 0 1,0 0 3,0 0-48,10 0-12,1 0 0,-1 0 0,6 0 56,-5 0 10,0 0 2,5 0 0,0-4-44,-6 4-8,6 0-1,-5 0-1,5 0-32,0 0-6,5 0-2</inkml:trace>
      </inkml:traceGroup>
      <inkml:traceGroup>
        <inkml:annotationXML>
          <emma:emma xmlns:emma="http://www.w3.org/2003/04/emma" version="1.0">
            <emma:interpretation id="{09A88E1F-186E-4856-B0F9-F7ED1E545919}" emma:medium="tactile" emma:mode="ink">
              <msink:context xmlns:msink="http://schemas.microsoft.com/ink/2010/main" type="line" rotatedBoundingBox="3368,4734 12366,4666 12377,6164 3379,6232"/>
            </emma:interpretation>
          </emma:emma>
        </inkml:annotationXML>
        <inkml:traceGroup>
          <inkml:annotationXML>
            <emma:emma xmlns:emma="http://www.w3.org/2003/04/emma" version="1.0">
              <emma:interpretation id="{4ED51268-5527-460A-ACAC-589DC415BC26}" emma:medium="tactile" emma:mode="ink">
                <msink:context xmlns:msink="http://schemas.microsoft.com/ink/2010/main" type="inkWord" rotatedBoundingBox="3371,5178 4514,5170 4520,5980 3377,5989"/>
              </emma:interpretation>
              <emma:one-of disjunction-type="recognition" id="oneOf1">
                <emma:interpretation id="interp5" emma:lang="en-AU" emma:confidence="0">
                  <emma:literal>Y:</emma:literal>
                </emma:interpretation>
                <emma:interpretation id="interp6" emma:lang="en-AU" emma:confidence="0">
                  <emma:literal>In:</emma:literal>
                </emma:interpretation>
                <emma:interpretation id="interp7" emma:lang="en-AU" emma:confidence="0">
                  <emma:literal>I:</emma:literal>
                </emma:interpretation>
                <emma:interpretation id="interp8" emma:lang="en-AU" emma:confidence="0">
                  <emma:literal>K=</emma:literal>
                </emma:interpretation>
                <emma:interpretation id="interp9" emma:lang="en-AU" emma:confidence="0">
                  <emma:literal>K.</emma:literal>
                </emma:interpretation>
              </emma:one-of>
            </emma:emma>
          </inkml:annotationXML>
          <inkml:trace contextRef="#ctx0" brushRef="#br0" timeOffset="1278.1396">1453 162 691,'0'0'61,"0"0"-49,0 0-12,0 0 0,0-5 248,0 5 46,0 0 10,0 0 1,0 0-167,0 0-34,0 0-6,0 0-2,0 0-52,0 0-12,10 14-1,1 0-1,-1 1-16,1 4-3,-6 4-1,11 1 0,-5-5-10,0 0 0,-1 0-12,6 5 12,-10-5 0,-1-5 0,6 0 0,-1 0 0,1 1 0,0-6 0,-6 5 8,-5-14-8,11 5 15,-1-5 1,1 0 0,-6 0 0,6-5 19,-6 1 4,0-11 1,1 6 0,4-10-12,-4 0-3,4-9 0,-4 4 0,-1 0-6,0-4-2,11-1 0,-16 1 0,6-6-17,-1 6 10,0-1-10,1 1 8,4 4-8,1 0-17,-6 5 4,1 0 1,-1 0-44,0 0-8,-5 10-1,0 9-1026</inkml:trace>
          <inkml:trace contextRef="#ctx0" brushRef="#br0" timeOffset="1640.1944">1655 779 576,'0'0'25,"0"0"6,0 0-31,0 0 0,0 0 0,0 0 0,0 0 304,5-14 56,0-1 10,1-4 2,4 5-214,-4 0-43,-6 0-9,0 14-2,10-15-36,-4 6-8,-1-5-2,6 4 0,-6 1-25,-5 9-5,0 0 0,11-10-1,-11 10-18,10 0-9,-10 0 10,0 0-10,0 0 0,11 5 0,0 9 0,-1-4 0,6-10 0,-5 9-8,-1-4 8,12 4-10,-12-4 10,6 5 8,-5-6-8,5 1 11,0 5-11,5 4-14,-5-9 3,-5-1 1,5-4-28,0 0-6,0 5 0,0-5-1,0-5-51,0 1-11,0-1-1,-6-5-857</inkml:trace>
          <inkml:trace contextRef="#ctx0" brushRef="#br0" timeOffset="1888.6901">2331 257 748,'0'0'33,"5"0"7,-5 0-32,5 0-8,6-5 0,0 5 0,5 0 258,-16-5 50,10 5 9,1-5 3,5 5-206,-11-4-41,1-6-8,10 10-1,-11-5-49,16 5-15,-15 0 8,-1-4-8,5 4-16,-10 0-6,6 0-2</inkml:trace>
          <inkml:trace contextRef="#ctx0" brushRef="#br0" timeOffset="2075.5728">2432 375 1152,'5'5'102,"1"0"-82,-1-5-20,0 5 0,11-10 162,-16 5 28,11-5 6,-1 5 0,6-5-89,-16 5-19,11-4-3,5 4-1,-5-5-84,-1 0-29,12 0 0,-1-4 0</inkml:trace>
        </inkml:traceGroup>
        <inkml:traceGroup>
          <inkml:annotationXML>
            <emma:emma xmlns:emma="http://www.w3.org/2003/04/emma" version="1.0">
              <emma:interpretation id="{B651319C-D931-4DCF-B27D-96F50C5D9D27}" emma:medium="tactile" emma:mode="ink">
                <msink:context xmlns:msink="http://schemas.microsoft.com/ink/2010/main" type="inkWord" rotatedBoundingBox="5146,4721 12366,4666 12377,6164 5158,6219"/>
              </emma:interpretation>
              <emma:one-of disjunction-type="recognition" id="oneOf2">
                <emma:interpretation id="interp10" emma:lang="en-AU" emma:confidence="0">
                  <emma:literal>Fits-painting)</emma:literal>
                </emma:interpretation>
                <emma:interpretation id="interp11" emma:lang="en-AU" emma:confidence="0">
                  <emma:literal>7 itsy-painting)</emma:literal>
                </emma:interpretation>
                <emma:interpretation id="interp12" emma:lang="en-AU" emma:confidence="0">
                  <emma:literal>7 its-pin-ups)</emma:literal>
                </emma:interpretation>
                <emma:interpretation id="interp13" emma:lang="en-AU" emma:confidence="0">
                  <emma:literal>Fits-pin-ups')</emma:literal>
                </emma:interpretation>
                <emma:interpretation id="interp14" emma:lang="en-AU" emma:confidence="0">
                  <emma:literal>7 its-pin-ups')</emma:literal>
                </emma:interpretation>
              </emma:one-of>
            </emma:emma>
          </inkml:annotationXML>
          <inkml:trace contextRef="#ctx0" brushRef="#br0" timeOffset="3132.7599">3230-85 1335,'0'0'59,"0"0"13,0 0-58,0 0-14,0 0 0,0 0 0,0 0 110,11-5 19,-6 0 4,6 1 1,-6 4-58,6-5-11,0 0-2,5 0-1,-6 5-22,6 0-5,0-4-1,0 4 0,0-5-9,5 5-1,-5 0-1,6-5 0,-6 5-14,0-5-9,5 1 12,-5 4-12,5 0 12,-10 4-4,5 6 0,0-5-8,0 4 8,-6-9-8,1 5 0,-6 4 0,6 1 0,-6-1 0,1 1 0,-1 4 0,0 0 10,-5-4-10,6 9 8,-6 0-8,0 0 0,-6 4 0,1 1 0,0 0 0,-1 0 0,6-1 0,-5 1 0,5 0 0,-5 0-24,-1-1 2,1-4 1,5 5 0,0-5-15,-5 0-2,-1 0-1,6 0 0,0-5-32,0 1-6,-5 3-2,5-3-769</inkml:trace>
          <inkml:trace contextRef="#ctx0" brushRef="#br0" timeOffset="3337.9883">3374 143 1101,'0'0'48,"0"0"12,0 0-48,0 0-12,0 0 0,0 0 0,0 0 116,0 0 22,0 0 4,0 0 1,0 0-51,0 0-11,16 4-1,-5-4-1,-11 0-18,10 5-3,12 0-1,-6 0 0,-6-5-29,6 4-7,5 1-1,-5 0 0,6-5 0,-6 0 0,0-5 0,5 5 0,-5 5-52,5-5-12,1 5-1,-6-5-909</inkml:trace>
          <inkml:trace contextRef="#ctx0" brushRef="#br0" timeOffset="3584.4017">4098 90 1533,'0'0'33,"0"0"7,0 0 2,0 0 2,0 10-35,5-1-9,1 1 0,-6 4 0,0 0 61,0 1 11,5-1 1,0 0 1,-5 5-48,0 0-10,0-5-1,0 10-1,6-5-14,-6 0 8,0 0-8,0 0 0,5-5-31,-5 1-12,0-1-2</inkml:trace>
          <inkml:trace contextRef="#ctx0" brushRef="#br0" timeOffset="3745.4228">4098-137 1036,'0'0'92,"0"0"-73,0-15-19,0 6 0,0 9 106,0 0 18,0 0 3,0 0 1,0 0-109,0 0-19,0 0-9</inkml:trace>
          <inkml:trace contextRef="#ctx0" brushRef="#br0" timeOffset="4107.37">3949 812 1497,'0'0'66,"0"-5"14,5-4-64,-5-5-16,6 4 0,-1-4 0,0 0 108,6-1 19,0-4 3,-11 5 1,10 0-54,6-5-10,-11 5-3,11-5 0,-5 4-20,0-4-5,-1 5-1,1 0 0,5 4-16,-5 1-3,-1 4-1,-4 5 0,4-5-18,1 5 0,0 5 8,4 0-8,-9 0 0,-1-1 0,-5-4 0,11 15 0,5-1 0,-6-5 0,1 6 0,0-6 0,5-4 0,-6 0 0,6 4 0,-5-4 0,5 0-16,-5-1 0,4 1 0,1-5 0,-5 0-121,5 0-25,5 0-5</inkml:trace>
          <inkml:trace contextRef="#ctx0" brushRef="#br0" timeOffset="4376.3454">4641 361 1324,'0'0'59,"0"0"12,0 0-57,11-5-14,5 5 0,-6-4 0,-10 4 128,16-5 24,0 0 4,0 0 0,-5 5-87,5-4-17,-6-1-4,6 0-1,0 0-36,-5 1-11,5-1 0,0 0 0,0-4-104,0 4-28,0-9-6,-16 14-1</inkml:trace>
          <inkml:trace contextRef="#ctx0" brushRef="#br0" timeOffset="4590.1205">4731 14 748,'0'0'33,"0"0"7,0 0-32,0 0-8,0 0 0,0 15 0,0-15 236,6 14 44,-1-5 10,-5 10 2,5 0-168,-5 0-32,0 5-8,0 0 0,0 0-52,0-1-9,0 6-3,6-1 0,-6 1-20,0-5 8,0 4-8,5-4 0,0 0-22,-5-1-9,6-9-1</inkml:trace>
          <inkml:trace contextRef="#ctx0" brushRef="#br0" timeOffset="5094.1784">5407 62 1670,'-10'-10'148,"-1"1"-118,11-10-30,5 0 0,6 0 136,-6 5 22,-15-5 4,4 4 1,12 1-67,-6 0-12,-11 0-4,6 4 0,-1 1-26,1 9-6,5 0 0,-11-5-1,-15 0-32,15 1-7,-5-1 0,6 5-8,-12 5 0,12 4-9,-1 1-1,6-1 0,-6 1 10,6-1 0,-6 5 0,6-4 0,5 4 0,0-5 0,-6 6 0,1-1 8,5-5-18,5 6-3,1-6-1,-1 5 0,-5-14-2,5 10-1,6 4 0,-6-4 0,-5-10 17,11 14 0,10 5 11,-10-5-11,0-4 0,5-6 0,0 11 0,10-6-9,-5 5 1,-10-4 0,-11-10 0,11 9 0,10 6-4,-10-6-1,-17 5 0,6-4 0,11-1 13,-11-9-12,5 10 12,-15 4-12,-12-4 12,12 4-12,15-5 12,-10 6-12,-17-6 0,6 5 0,6-4 0,5-1 0,-11-4 12,5 0 16,-5-5-3,16 0-1,0 0-12,0 0 9,-21 0-9,10-10 8,0 1 14,6-1 2,0-4 1,-1 0 0,6 0-13,0-1-2,6-4-1,-1 5 0,-10-5-9,10 5 0,11-5 0,-5 5 0,-1-1 0,1-4 0,0 5 0,10 0 0,11 4-33,-16 1-3,-16 9 0,16-10-717,10-4-144</inkml:trace>
          <inkml:trace contextRef="#ctx0" brushRef="#br0" timeOffset="5414.6117">5775 219 1598,'0'0'35,"0"0"7,0 14 2,0-14 1,10 9-36,-4 1-9,-6 4 0,0 5 0,5-5 92,-5 1 16,5 4 3,-5 4 1,-5-4-44,5 5-9,0 0-2,5 4 0,-10-4-5,5 0-2,0 4 0,0 1 0,-5 9-8,5-5-2,-6 0 0,6 0 0,6-4-23,-6-5-5,0 4 0,0-4-1,-6 4-11,-4-4 0,-1 0 0,0-5 8,1-5-8,-1 0 0,6 5 0,-1-5 8,-4-4-8,4-1 0,-10-4-12,6 0 12,-11 0-48,10-1-3,-5-8 0,0-1-677,16 5-136</inkml:trace>
          <inkml:trace contextRef="#ctx0" brushRef="#br0" timeOffset="5577.9227">5759-171 1555,'0'0'138,"0"0"-110,10-9-28,1-1 0,-11 10 44,0 0 4,5 0 1,11 0 0,-5 0-63,0 0-13</inkml:trace>
          <inkml:trace contextRef="#ctx0" brushRef="#br0" timeOffset="5909.1183">5514 608 2073,'16'-5'45,"-6"0"10,-4 1 1,-12-6 4,6-4-48,0 4-12,16 6 0,-5-6 0,-6 1 104,6-1 18,10 1 4,1 4 1,-6-5-54,0 6-10,-6-6-3,6 5 0,5 1-28,-10-1-7,-11 5-1,16 0 0,0 0-24,0 0 0,-5 0 0,5 0 0,-6 5 11,1-1-3,5 1-8,-5 5 12,-1-10-12,1 9-8,-1 5 8,6-9-13,0 5 4,-5-6 1,5 6 0,5-5 0,6-1-148,-6 1-28,-5-10-7</inkml:trace>
          <inkml:trace contextRef="#ctx0" brushRef="#br0" timeOffset="7247.3246">6504 204 1900,'-21'0'84,"21"0"18,0 0-82,0 0-20,0 0 0,0 0 0,0 0 83,0 0 12,16 0 2,-6 0 1,-10 0-34,16 5-8,0-5 0,5 5-1,1-5-30,-6 5-5,0-5-2,10 4 0,6 1-18,-5-5 0,-11 5 0,10-5 0,12 0-183,-6 0-40</inkml:trace>
          <inkml:trace contextRef="#ctx0" brushRef="#br0" timeOffset="8016.6898">7212-114 1533,'0'0'68,"0"0"14,0 0-66,10-4-16,-10 4 0,11-10 0,5 1 85,0-6 14,0 6 2,0-1 1,0 6-17,0-1-3,0 0-1,0 5 0,5 0-31,-5 0-6,0-5-2,0 10 0,0 9-14,0-4-4,0-5 0,-5 4 0,-1 5-12,1 1-4,-6 4 0,1 0 0,-6-1-8,0 6 0,5 0 0,-10 0 8,-1 4-8,-4 1-11,4-6 3,-10 6 0,6-1-28,-6-4-4,0 0-2,-6 4 0,1 1-17,0-5-3,0-1-1,-1 1 0,1-10 4,0 1 1,-1-6 0,12 1 0,-6-1 26,0-4 4,0 0 2,10-5 0,6 0 26,0 0-8,-15-10 8,15 10 0,0 0 0,0 0 17,0 0-2,0 0-1,-11-5 15,11 5 3,0 0 1,0 0 0,0 0 1,0 0 0,11-4 0,4-6 0,-9 5 0,10 5 0,0-4 0,0-1 0,5 10-9,0-5-1,-5 0-1,6 4 0,-6-4-14,-1 0-9,1 0 12,0 5-12,0-5 0,0 5 0,0 0 0,6-5 0,-6 0-75,0 4-9,-6 1-1</inkml:trace>
          <inkml:trace contextRef="#ctx0" brushRef="#br0" timeOffset="8847.1844">7095-517 403,'0'0'36,"0"0"-36,0 0 0,0 0 0,0 0 229,0 0 39,0 0 8,0 0 2,0 0-136,5 10-27,-5-1-6,-11 1-1,-5-1-54,0 5-11,6 5-3,-6 0 0,-16 9-14,16 1-3,11 9-1,-1 0 0,-4 9-9,-6 0-1,5 5-1,11 0 0,5 5-11,-5-5 0,-10 0 0,4 0 0,22 0 0,-10-5 0,-6 6 0,0-6 0,10 0 0,1 5 0,5-4 0,0-1 0,-5-5-44,10 1-10,11-10-2,0-9-801</inkml:trace>
          <inkml:trace contextRef="#ctx0" brushRef="#br0" timeOffset="9128.7785">7973 112 1555,'0'0'138,"0"0"-110,0 0-28,0 0 0,0 0 101,0 0 15,0 0 4,0 0 0,0 19-36,0-4-6,-5 3-2,-1-3 0,6 4-40,0-1-9,-5 1-2,0 5 0,-6-5-15,11 0-10,-5 0 12,10 0-12,-5-5-14,0 0-10,11 0-1,-11 1-663,0-15-132</inkml:trace>
          <inkml:trace contextRef="#ctx0" brushRef="#br0" timeOffset="9310.4592">7936-91 1944,'0'0'43,"0"0"9,0-10 1,0 6 1,-6-1-43,6 0-11,0 5 0,0 0 0,-5-4 38,5 4 6,0 0 0,0 0 1,0 0-57,0 0-12,11 14-3,5-5-581,-11 5-116</inkml:trace>
          <inkml:trace contextRef="#ctx0" brushRef="#br0" timeOffset="9603.1121">7829 619 288,'0'0'25,"0"0"-25,0 0 0,6-5 0,-1 0 347,0 0 64,-5-4 13,6 0 2,10-1-232,-6 1-46,-5-10-10,11 4-2,0-3-54,-5 3-11,5-4-3,0 5 0,-5 0-19,5 5-4,0-1-1,-6 1 0,6 4-28,-5 5-7,-1-5-1,6 5 0,-16 0-8,11 5 0,5-5 0,0 9 0,-5 1 0,5-5 0,-6 4 0,1 1 0,5-6 0,0-4-11,-5 5 3,4 0 0,1-5-100,0 0-20,-5 0-4</inkml:trace>
          <inkml:trace contextRef="#ctx0" brushRef="#br0" timeOffset="10009.557">8500 226 518,'0'0'46,"0"0"-37,0 0-9,0 0 0,0 0 336,0 0 64,11 5 14,-1-5 2,-10 0-262,11 0-53,5 0-10,-6 4-3,6-4-62,0 0-13,0 0-2,0 0-1,-5 0-10,5 0 0,0 0 0,0 0-11,0 0-191,5-4-38</inkml:trace>
          <inkml:trace contextRef="#ctx0" brushRef="#br0" timeOffset="10343.2327">9053-63 1152,'0'0'51,"0"0"10,0 0-49,6-9-12,-6 4 0,5 0 0,-5 5 215,0 0 40,0 0 8,0 0 1,0 0-126,0 0-26,0 0-4,5 10-2,-5-10-65,0 19-13,0 0-2,0 0-1,-5 0-5,0 4 0,5-4-1,0 5 0,-6-5-19,6 0 8,-5 0-8,5-5 0,-5 5 0,5-5 0,0-14 0,0 14 0,0 0 0,5 0 0,-5-14 0,5 10 0,-5-10 0,0 14 0,0-14 0,11 10 0,-11-10 0,5 9 0,6 1 0,0-6 0,-11-4 0,10 5 0,1 0 0,5-5-9,0 0 9,-5-5-12,5 0 12,-6 1-12,12 4-8,-6-5-1,-1-5-1,7 6 0,-6-1-164,0 0-33</inkml:trace>
          <inkml:trace contextRef="#ctx0" brushRef="#br0" timeOffset="10569.7473">9261 75 1458,'0'0'64,"0"0"14,0 0-62,0 0-16,0 0 0,0 0 0,5 18 116,1-3 21,-6-1 4,5 5 1,-5-10-34,5 10-6,-5-5-2,0 1 0,0 3-32,0-3-6,0-1-2,0 5 0,0 0-24,0 0-6,6-5-1,-1-5 0,-5 6-21,5-1-8,6-5 0,0 1 0,5-1-83,0-9-22,0 5-5,5 0-960</inkml:trace>
          <inkml:trace contextRef="#ctx0" brushRef="#br0" timeOffset="10856.7374">9714 212 1220,'0'0'54,"0"0"11,10 0-52,1 4-13,-11-4 0,10 5 0,-4 5 143,-6-10 25,10 4 6,-4 11 1,-1 4-59,0-5-11,1 5-2,-6-5-1,0 10-26,5-6-6,-5 6-1,0 4 0,-5-4-25,5 0-6,-6 4-1,1 1 0,0 4-15,-1-5-3,-4 0-1,4 1 0,1-1-2,-6-4-1,6 0 0,0-1 0,-6 1-15,1 0 0,-1-10 0,0 5 0,1-5 8,-1 5 0,-5-5-8,0 0 12,0-4-12,0-6-8,5 6 8,1-5-13,-6-5-107,5-5-20,6 5-5</inkml:trace>
          <inkml:trace contextRef="#ctx0" brushRef="#br0" timeOffset="11036.427">9612-148 2322,'0'0'51,"6"-9"10,-1-5 3,0 4 1,1 1-52,-6 9-13,5-10 0,0 5 0,-5 5 40,6-4 4,-6 4 2,0 0 0,0 0-37,10 0-9,1 4 0,0 6-735,-1 4-149</inkml:trace>
          <inkml:trace contextRef="#ctx0" brushRef="#br0" timeOffset="11382.2106">9511 628 1954,'0'0'43,"0"0"9,6 10 1,-6-10 3,0 0-45,10 0-11,1-5 0,0 5 0,-1-5 95,1 0 17,5 1 3,0-1 1,0 0-42,0 0-8,-6-4-2,6 9 0,0-9-16,0 4-3,0-5-1,0 10 0,0 0-22,0 0-5,0 0-1,0 0 0,0 0-16,-5 5 0,5-5-8,0 5 8,-6-5 0,6 0 0,0 0 0,0 0 10,5 0-26,-5 0-6,0-5-1,6 0 0,-6-4-53,0-1-10,5 6-2,0-11-1040</inkml:trace>
          <inkml:trace contextRef="#ctx0" brushRef="#br0" timeOffset="11682.1903">10203-290 1893,'0'0'84,"11"10"17,-6-1-81,6 1-20,-1-1 0,1 10 0,0 0 104,-1 0 17,1 5 3,0-1 1,-1-4-44,-4 5-9,10-1-1,0 6-1,-6-1-19,6 1-4,-5-1-1,5 5 0,-6-5-21,6 1-4,-10-1-1,4 1 0,-4-1 10,-6 0 2,5-4 0,-5 4 0,5 1-52,-10 4-9,0 0-3,-6 5 0,0-5-147,6-5-29,-21 43-7,-1-9-1</inkml:trace>
        </inkml:traceGroup>
      </inkml:traceGroup>
    </inkml:traceGroup>
    <inkml:traceGroup>
      <inkml:annotationXML>
        <emma:emma xmlns:emma="http://www.w3.org/2003/04/emma" version="1.0">
          <emma:interpretation id="{CC06866D-559C-48DA-9F9C-1BB9F1D60267}" emma:medium="tactile" emma:mode="ink">
            <msink:context xmlns:msink="http://schemas.microsoft.com/ink/2010/main" type="paragraph" rotatedBoundingBox="4438,6704 13905,6834 13886,8238 4419,810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1E4881A-F9EB-492D-B2BB-705D40B4895C}" emma:medium="tactile" emma:mode="ink">
              <msink:context xmlns:msink="http://schemas.microsoft.com/ink/2010/main" type="line" rotatedBoundingBox="4438,6704 13905,6834 13886,8238 4419,8107"/>
            </emma:interpretation>
          </emma:emma>
        </inkml:annotationXML>
        <inkml:traceGroup>
          <inkml:annotationXML>
            <emma:emma xmlns:emma="http://www.w3.org/2003/04/emma" version="1.0">
              <emma:interpretation id="{51B8D91E-F5A0-446D-8F46-4B49310C8CD9}" emma:medium="tactile" emma:mode="ink">
                <msink:context xmlns:msink="http://schemas.microsoft.com/ink/2010/main" type="inkWord" rotatedBoundingBox="4432,7189 4775,7194 4771,7476 4428,7471"/>
              </emma:interpretation>
              <emma:one-of disjunction-type="recognition" id="oneOf3">
                <emma:interpretation id="interp15" emma:lang="en-AU" emma:confidence="0">
                  <emma:literal>#</emma:literal>
                </emma:interpretation>
                <emma:interpretation id="interp16" emma:lang="en-AU" emma:confidence="0">
                  <emma:literal>=</emma:literal>
                </emma:interpretation>
                <emma:interpretation id="interp17" emma:lang="en-AU" emma:confidence="0">
                  <emma:literal>z</emma:literal>
                </emma:interpretation>
                <emma:interpretation id="interp18" emma:lang="en-AU" emma:confidence="0">
                  <emma:literal>6</emma:literal>
                </emma:interpretation>
                <emma:interpretation id="interp19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12403.9755">2512 1981 1036,'0'0'92,"0"0"-73,0 0-19,0 0 0,0 0 122,0 0 21,10 0 4,6 5 1,-16-5-48,16 5-10,0-5-2,0 4 0,0-4-41,6 5-9,-12-5-2,6 5 0,0-5-27,5 0-9,-5 5 0,0-5 0,6 4-133,-6 1-34,10 0-6,-26-5-2</inkml:trace>
          <inkml:trace contextRef="#ctx0" brushRef="#br0" timeOffset="12534.597">2687 2256 1584,'0'0'35,"0"0"7,0 0 2,6 9 0,-6-9-36,0 0-8,16-5 0,-6 5 0,6 0 56,0 0 8,0-4 3,11-1 0,5-4-67,-6 4 0</inkml:trace>
        </inkml:traceGroup>
        <inkml:traceGroup>
          <inkml:annotationXML>
            <emma:emma xmlns:emma="http://www.w3.org/2003/04/emma" version="1.0">
              <emma:interpretation id="{61EDCFCE-6995-400E-B1ED-FE3EAB045A8C}" emma:medium="tactile" emma:mode="ink">
                <msink:context xmlns:msink="http://schemas.microsoft.com/ink/2010/main" type="inkWord" rotatedBoundingBox="5578,6870 7660,6898 7647,7892 5564,7863"/>
              </emma:interpretation>
              <emma:one-of disjunction-type="recognition" id="oneOf4">
                <emma:interpretation id="interp20" emma:lang="en-AU" emma:confidence="0">
                  <emma:literal>Fit</emma:literal>
                </emma:interpretation>
                <emma:interpretation id="interp21" emma:lang="en-AU" emma:confidence="0">
                  <emma:literal>tit</emma:literal>
                </emma:interpretation>
                <emma:interpretation id="interp22" emma:lang="en-AU" emma:confidence="0">
                  <emma:literal>Hit</emma:literal>
                </emma:interpretation>
                <emma:interpretation id="interp23" emma:lang="en-AU" emma:confidence="0">
                  <emma:literal>Tit</emma:literal>
                </emma:interpretation>
                <emma:interpretation id="interp24" emma:lang="en-AU" emma:confidence="0">
                  <emma:literal>tint</emma:literal>
                </emma:interpretation>
              </emma:one-of>
            </emma:emma>
          </inkml:annotationXML>
          <inkml:trace contextRef="#ctx0" brushRef="#br0" timeOffset="13013.752">3656 1825 1630,'0'0'36,"11"-5"7,-1 5 1,1 0 3,-6 0-38,11 0-9,-5 0 0,0 0 0,-6 0 100,11-4 17,-5-1 4,5 5 1,5 0-50,0-5-9,0 5-3,-5-4 0,0-1-16,11 5-3,-22 0-1,17 0 0,-6 0-17,-6 0-4,1 0-1,5 0 0,-5 0-10,-1 5-8,-10-5 12,11 9-12,-11-9 10,10 14-10,-4-4 8,-1 9-8,-5-5 0,5 0 8,-5 5-8,0 5 0,-5-6 0,5 6 0,-5 4 0,-1 6 0,6-1 0,-5 0 0,0 5 0,-1 4 0,1 1-41,5-10-7,-10 0-2,10 5 0,0-10-176,-11 1-35</inkml:trace>
          <inkml:trace contextRef="#ctx0" brushRef="#br0" timeOffset="13245.0982">3741 2213 1904,'0'0'42,"0"0"9,0 0 1,6-9 1,4 4-42,6-5-11,6 6 0,4-1 0,-5-4 93,6 4 17,5 0 3,-5 0 1,-1-4-53,1-1-10,5 6-3,-6-1 0,6 0-33,-10-4-7,4 4-8,1 0 11,-1 10-151,-4-5-31,-1 0-5</inkml:trace>
          <inkml:trace contextRef="#ctx0" brushRef="#br0" timeOffset="13538.5585">4540 1986 1324,'0'0'118,"0"0"-94,0 0-24,5 14 0,0-4 144,-5-10 24,6 14 4,-1 0 2,0 0-57,1 5-11,-6 0-2,5 0-1,0 5-63,1-1-13,-1 1-3,0 4 0,1-9-16,-1 5-8,0 0 8,1-5-8,-1-5-96,-5 0-24,0 5-4</inkml:trace>
          <inkml:trace contextRef="#ctx0" brushRef="#br0" timeOffset="13647.1653">4614 1745 345,'0'0'15,"0"0"4,-5-10-19,5 6 0,0-6 0,-5 5 0,5 5 399,0 0 76,0 0 15,0 0 3,0-9-372,0 9-74,0 0-15,0 0-4,0 0-56,0 0-11,0 0-2</inkml:trace>
          <inkml:trace contextRef="#ctx0" brushRef="#br0" timeOffset="13968.2715">4529 2648 1440,'5'5'128,"-5"0"-103,-5 0-25,10-5 0,1 0 144,-1 0 24,-5 4 5,5-4 1,1-4-46,-1 4-8,0-5-3,6 5 0,-6-10-42,6 1-9,0-1-2,-1 1 0,1 0-25,0-1-6,10-4-1,-5 4 0,0 1-18,0 4-4,-6-4-1,6 4 0,0 0-9,0 5 0,-5-4 0,5 4 0,0 0 0,0 4 0,-5-4 0,-1 10 0,6-10 0,0 5-9,-16-5 9,16 9-13,0-9-5,0 0-1,0 0 0,0-5 0,0 1-23,0-1-5,5-5-1,0 1-1136</inkml:trace>
          <inkml:trace contextRef="#ctx0" brushRef="#br0" timeOffset="14543.4422">5381 2085 1324,'48'-4'118,"-48"4"-94,0 0-24,0 0 0,0 0 92,0 0 15,0 0 2,0 0 1,10-5-1,12 0 0,-1 0 0,0 5 0,-21 0-57,21-4-12,6-1-3,-6 5 0,1 0-25,-1 0-4,-5 0-8,5 0 11,1 0-39,-1 5-8,-21-5-2,16 0-932</inkml:trace>
          <inkml:trace contextRef="#ctx0" brushRef="#br0" timeOffset="14729.8745">5610 1688 1814,'0'0'40,"0"0"8,0 0 1,0 0 3,0 0-42,0 0-10,0 0 0,0 0 0,0 0 98,5 9 18,-5 1 3,0 4 1,0 0-57,0 10-11,5 0-3,-5 4 0,-5 5-18,5 14-4,11 1-1,-1 4 0,-10-5-16,0 0-10,11-4 12,0 0-12,5-1 0,-6-4 0,-5-5 0,11-5-755,11-4-143</inkml:trace>
        </inkml:traceGroup>
        <inkml:traceGroup>
          <inkml:annotationXML>
            <emma:emma xmlns:emma="http://www.w3.org/2003/04/emma" version="1.0">
              <emma:interpretation id="{AC44B5DB-BD51-4F4C-820C-AB957D317C35}" emma:medium="tactile" emma:mode="ink">
                <msink:context xmlns:msink="http://schemas.microsoft.com/ink/2010/main" type="inkWord" rotatedBoundingBox="8303,6757 10866,6792 10847,8196 8284,8160"/>
              </emma:interpretation>
              <emma:one-of disjunction-type="recognition" id="oneOf5">
                <emma:interpretation id="interp25" emma:lang="en-AU" emma:confidence="0">
                  <emma:literal>8I-2</emma:literal>
                </emma:interpretation>
                <emma:interpretation id="interp26" emma:lang="en-AU" emma:confidence="0">
                  <emma:literal>8.5-2</emma:literal>
                </emma:interpretation>
                <emma:interpretation id="interp27" emma:lang="en-AU" emma:confidence="0">
                  <emma:literal>85-2</emma:literal>
                </emma:interpretation>
                <emma:interpretation id="interp28" emma:lang="en-AU" emma:confidence="0">
                  <emma:literal>83-2</emma:literal>
                </emma:interpretation>
                <emma:interpretation id="interp29" emma:lang="en-AU" emma:confidence="0">
                  <emma:literal>81-2</emma:literal>
                </emma:interpretation>
              </emma:one-of>
            </emma:emma>
          </inkml:annotationXML>
          <inkml:trace contextRef="#ctx0" brushRef="#br0" timeOffset="15512.9757">6637 1872 1440,'0'0'128,"-5"-9"-103,-6 0-25,11-1 0,0-9 133,0 0 22,-11 5 4,6 0 1,5 0-62,-5-1-12,-6 1-2,0 0-1,1 0-55,-1 4-12,0-4-1,1 9-1,-11-4-14,5 4 0,5 1 8,-5-1-8,-5 10 0,5-5 0,5 4 0,6 1 0,5-5 0,-6 9-10,-10-9 10,11 15-8,10-6 8,-5 5-8,-10-4 8,4 4-8,6 0 8,6 0-8,-1 1 8,0 4-8,-5-5 8,0 0-8,11 5 8,0 0-8,-6 4 8,6-4 0,5 5 0,5 0 0,-5-1 0,0 1 0,-5 0 0,10-5-8,-5 4 8,0-4 0,-6 0 0,1 0 0,10 5 0,-10-5 0,-6 4 0,1-4 0,-6 0 0,5 0 8,-5 5-8,-5-10 0,-1-5 0,-4 5 0,10-14 0,-6 15 0,-10-6-14,6 1-1,4-1 0,6-9 0,0 0-3,-10 0-1,-6 0 0,5-5 0,11 5 19,-5-4 0,-11-11-8,0 6 8,11-5 0,-6-5 9,6 0-1,-6-5 0,-5-4 3,16 4 0,0-4 0,0-1 0,0 1-2,0 4 0,0 1 0,11-1 0,-1 0-9,1 1 0,0-6 0,-1 6 0,11 4 0,-5-5 0,0 5 0,0 0 0,6 0 0,-6 5 0,-6 0-12,6 0 12,0 4-172,0 1-28,16-5-4,-32 14-2</inkml:trace>
          <inkml:trace contextRef="#ctx0" brushRef="#br0" timeOffset="16383.4325">6940 2611 1911,'16'0'42,"-5"0"9,-11 0 1,0 0 2,0 0-43,0 0-11,16 4 0,-16-4 0,-11 5 103,11-5 18,0 0 4,22-5 1,-6 5-23,5-4-5,-5-1-1,5 0 0,6 0-51,-6 1-10,-21 4-3,21-5 0,6-5-1,5 6 0,-11-1 0,6 5 0,-11 0-19,5 0-4,0 0-1,1 5 0,-1-1-8,-5-4-11,5 10 3,0-5 0,1-1-20,-1 6-3,-5-5-1,5 4 0,-5-9-88,6 5-17,-1-5-4</inkml:trace>
          <inkml:trace contextRef="#ctx0" brushRef="#br0" timeOffset="15857.3998">7175 2265 864,'0'0'38,"0"0"8,0 0-37,0 0-9,5 10 0,6-1 0,-11 5 227,0-4 43,5 4 9,0 0 1,6 5-155,-6 0-31,-5 0-6,5 0-2,6-5-38,-6 5-8,-5 5-2,6-1 0,-6 1-18,5 4-3,-5-4-1,-5 0 0,5-5-6,0 4-2,0 1 0,-6 0 0,1-1 12,0-4 1,-6 5 1,6-1 0,-1 1-22,-4 0 0,-6-10 0,5 5 0,6 0 0,-6-5 0,-10 0 0,5 0 0,11-4 0,-6-1 0,-16 1 0,6-1 0,5-4-12,6 0-6,-6-10-2,0 0 0,0-4-44,5-5-10,16-1-2,-15 1-921</inkml:trace>
          <inkml:trace contextRef="#ctx0" brushRef="#br0" timeOffset="16052.3049">7031 1773 1951,'0'0'86,"0"-5"18,-11-4-83,6 9-21,5 0 0,0 0 0,0 0 18,0 0-1,0 0 0,0 0 0,21 0-36,-21 0-7,0 0-2,11 14-838</inkml:trace>
          <inkml:trace contextRef="#ctx0" brushRef="#br0" timeOffset="16893.121">7888 1896 806,'0'0'72,"0"0"-58,0 0-14,0 0 0,0 0 232,0 0 44,16 5 9,0 0 2,-16-5-137,16 4-27,5-4-6,0 5-1,1 5-68,-1-10-15,0 9-2,0-9-1,-5 0-16,6 0-3,-1 0-1,-5 5 0,5-10-35,6 0-7,-6 1-2,0-1 0,-5 0-166,6-4-34</inkml:trace>
          <inkml:trace contextRef="#ctx0" brushRef="#br0" timeOffset="17326.4243">8585 1579 1825,'0'0'40,"0"0"8,0 0 1,0 0 3,11 0-41,-1 5-11,6-5 0,-5 5 0,-11-5 114,11 4 21,5 1 4,0 0 1,0 0-53,5 9-11,-11 0-1,6 0-1,-5 5-22,5-5-5,-5 5-1,-1 0 0,-4 0-21,4 5-4,-4-1-1,-6 6 0,-6-1-20,6 0 0,-10 1 0,-1 9 0,-5-10 0,-5 5 0,5 5 0,-5 0 0,-1-5-16,1 5-2,0 0 0,-6-5 0,6-5-22,-1-4-4,-4 0 0,5-1-1,5-4 9,0-5 3,0 1 0,0-11 0,5 1-14,11-5-2,-11 9-1,11-9 0,-10 0 28,10 0 6,0 0 0,0 0 1,0 0 15,0 0 0,0 0 12,0 0-12,16-4 30,-6-1-1,1-4 0,5 4 0,5 0 12,6 5 3,-6-5 0,0 1 0,1 4-20,4-5-4,1 10-1,0-5 0,-1 0-19,1 0 0,5 0 0,-6 0 0,1-5 0,0 5 0,-1 5 0,1-5-9,-6 0-156,0 0-31</inkml:trace>
        </inkml:traceGroup>
        <inkml:traceGroup>
          <inkml:annotationXML>
            <emma:emma xmlns:emma="http://www.w3.org/2003/04/emma" version="1.0">
              <emma:interpretation id="{FD32B297-F9EF-428F-986B-B0764BDD8E14}" emma:medium="tactile" emma:mode="ink">
                <msink:context xmlns:msink="http://schemas.microsoft.com/ink/2010/main" type="inkWord" rotatedBoundingBox="11166,7005 11745,7013 11732,7907 11154,7900"/>
              </emma:interpretation>
              <emma:one-of disjunction-type="recognition" id="oneOf6">
                <emma:interpretation id="interp30" emma:lang="en-AU" emma:confidence="0">
                  <emma:literal>in</emma:literal>
                </emma:interpretation>
                <emma:interpretation id="interp31" emma:lang="en-AU" emma:confidence="0">
                  <emma:literal>is</emma:literal>
                </emma:interpretation>
                <emma:interpretation id="interp32" emma:lang="en-AU" emma:confidence="0">
                  <emma:literal>it</emma:literal>
                </emma:interpretation>
                <emma:interpretation id="interp33" emma:lang="en-AU" emma:confidence="0">
                  <emma:literal>i</emma:literal>
                </emma:interpretation>
                <emma:interpretation id="interp34" emma:lang="en-AU" emma:confidence="0">
                  <emma:literal>if</emma:literal>
                </emma:interpretation>
              </emma:one-of>
            </emma:emma>
          </inkml:annotationXML>
          <inkml:trace contextRef="#ctx0" brushRef="#br0" timeOffset="17605.8758">9282 2062 1382,'0'0'123,"0"0"-99,0 0-24,0 0 0,0 0 148,0 0 25,6 14 5,-1 0 1,0-4-75,-5 4-14,6 5-3,-1-5-1,0 0-53,-5 0-10,6-4-3,-1 4 0,-5 0-20,0 0 0,5-4 0,-5-10 0,0 0-130,0 14-24,6-5-5</inkml:trace>
          <inkml:trace contextRef="#ctx0" brushRef="#br0" timeOffset="17698.004">9304 1820 460,'0'0'41,"0"0"-33,0 0-8,-6-9 0,6 4 313,0 5 61,-5-9 12,5 9 2,0 0-257,0 0-52,0 0-11,0 0-1,0 0-54,0 0-13,0 0 0,0 0 0,0 0-60,11 9-14,-6 5-3</inkml:trace>
          <inkml:trace contextRef="#ctx0" brushRef="#br0" timeOffset="18019.8134">9234 2691 1598,'0'0'71,"0"0"14,0 0-68,0 0-17,0 0 0,0 0 0,0 0 112,0 0 18,0 0 4,0 0 1,0 0-44,11-9-9,0-6-2,5 1 0,0 0 6,5 0 1,-5-5 0,5 5 0,-5-1-27,6 6-6,-7-5-1,1 4 0,6 10-23,-6-4-5,-6-1-1,6 0 0,0 5-12,-5 0-2,0 0-1,10 0 0,-5 0-9,0 0 0,0 0 9,5 0-9,-5 5 0,5-5 0,-5 5 0,6-1 0,-1 1-16,0-5-7,-5 0-1,5 5-1,-5-10-144,6 0-29,-6 1-6</inkml:trace>
        </inkml:traceGroup>
        <inkml:traceGroup>
          <inkml:annotationXML>
            <emma:emma xmlns:emma="http://www.w3.org/2003/04/emma" version="1.0">
              <emma:interpretation id="{104AFE11-9F58-4F02-88F3-0D0D72077AD7}" emma:medium="tactile" emma:mode="ink">
                <msink:context xmlns:msink="http://schemas.microsoft.com/ink/2010/main" type="inkWord" rotatedBoundingBox="12107,6835 13905,6860 13888,8050 12091,8026"/>
              </emma:interpretation>
              <emma:one-of disjunction-type="recognition" id="oneOf7">
                <emma:interpretation id="interp35" emma:lang="en-AU" emma:confidence="0">
                  <emma:literal>+4 s</emma:literal>
                </emma:interpretation>
                <emma:interpretation id="interp36" emma:lang="en-AU" emma:confidence="0">
                  <emma:literal>+4 J</emma:literal>
                </emma:interpretation>
                <emma:interpretation id="interp37" emma:lang="en-AU" emma:confidence="0">
                  <emma:literal>+45</emma:literal>
                </emma:interpretation>
                <emma:interpretation id="interp38" emma:lang="en-AU" emma:confidence="0">
                  <emma:literal>+4t</emma:literal>
                </emma:interpretation>
                <emma:interpretation id="interp39" emma:lang="en-AU" emma:confidence="0">
                  <emma:literal>+4f</emma:literal>
                </emma:interpretation>
              </emma:one-of>
            </emma:emma>
          </inkml:annotationXML>
          <inkml:trace contextRef="#ctx0" brushRef="#br0" timeOffset="18588.1281">10182 2033 1796,'0'0'80,"0"0"16,0 0-77,0 0-19,0 0 0,0 0 0,5-4 90,6-6 14,0 5 4,-1-4 0,1 4-13,-1 0-3,6 5 0,-16 0 0,6 0-28,10-4-7,0-6-1,0 10 0,5 0-40,-5-4-16,0 4 11,5 0-11,0-5 0,-5 5-15,0-5 2,0 5 0,0 0-179,0 0-36</inkml:trace>
          <inkml:trace contextRef="#ctx0" brushRef="#br0" timeOffset="18809.2012">10294 1726 2073,'0'0'45,"0"0"10,0 0 1,0 0 4,0 0-48,0 0-12,0 9 0,0-9 0,0 14 88,5 1 15,-5-1 3,5 5 1,1 4-56,-6 6-11,5-1-3,-5 1 0,5 8-24,1 1-5,-1 0 0,-5-5-8,0 5 0,0-5 0,5 0 0,6-4-9,-6-10-143,6 4-28,-6-13-5</inkml:trace>
          <inkml:trace contextRef="#ctx0" brushRef="#br0" timeOffset="19112.6351">10810 1669 806,'0'0'72,"0"0"-58,0 0-14,0 0 0,0 0 232,0 0 43,5 9 9,-5 6 1,6-1-173,-6 5-34,0-5-7,0 10-2,-6-5-40,1 0-8,0 4-1,-1 1-1,6 4-8,0-4-2,-5-5 0,0 4 0,5-4 7,-6 0 2,6-5 0,0-4 0,-5 4-18,5-14 0,0 0-8,0 0 8,0 10 0,0 4 0,5-5 8,-5 1-8,0-10 0,11 4 0,0 6 0,-1-1 0,1 6 0,0-6 0,-1 1 0,6 4 0,0-5 0,0 1 10,0-1 0,0 1 0,5-10-30,1 4-5,-6 1-2,5 0-957</inkml:trace>
          <inkml:trace contextRef="#ctx0" brushRef="#br0" timeOffset="19835.8263">11023 1792 403,'0'0'17,"0"0"5,0-5-22,0 5 0,0-9 0,0 4 0,5-4 323,-5-1 60,0 1 12,0 9 2,0 0-217,0 0-44,0 0-9,0 0-2,0 0-42,0 0-9,0 0-2,0 0 0,0 0-34,0 19-7,-5 0-2,0 4 0,5 10-8,-6 5-1,-4-5-1,4 10 0,1-5-19,5 4 0,-5 6-11,5-1 11,-6-4-8,6-1 8,-5 1 0,0-5 0,5-10-24,0 0 1,5-4 1,0-5 0,1-10-106,4 1-20,-4 4-5</inkml:trace>
          <inkml:trace contextRef="#ctx0" brushRef="#br0" timeOffset="20196.8191">11497 2005 1638,'0'0'72,"5"14"16,-5 0-71,0 1-17,0-15 0,5 14 0,-5 0 118,6 5 20,-6 0 4,5 9 1,0 1-40,-5 4-8,0 5-2,6-1 0,-6 1-49,0-5-9,0-4-3,0 4 0,-6 0 0,6-14 0,0-5 0,0 5 0,0 0-12,0 5-2,0-5-1,0-1 0,-5 6-1,5 0-1,-5-5 0,-1 0 0,6 0-4,-5-5-1,-6 0 0,6 0 0,-6 0 9,6-4 1,-6 4 1,1-5 0,-1 1-10,-5-5-3,5 4 0,-4 1 0,-1-6-30,5 1-6,0 4-2,-5-4 0,0 0-162,0-10-33,6 0-7</inkml:trace>
          <inkml:trace contextRef="#ctx0" brushRef="#br0" timeOffset="20676.1261">11332 2502 2066,'0'28'45,"0"-28"10,0 0 1,0 0 3,0 0-47,0 0-12,0 0 0,0 0 0,0 0 121,0 0 23,16 0 4,0 5 0,-16-5-41,16 0-9,5 0-2,-5 0 0,0-5-52,0 0-12,0 5-1,-6-4-1,6 4 10,0 0 1,0 0 1,0 0 0,0-5-30,-5 5-12,5 0 8,5-5-8,0-9 0,1 5 8,-1-1-8,6 1 0,-1-1-9,6 1-7,-5-1-2,5 1 0,0-5-219,-6-1-44,38-41-9,-21 18-2</inkml:trace>
          <inkml:trace contextRef="#ctx0" brushRef="#br0" timeOffset="20352.6224">11459 1660 2145,'0'0'47,"0"0"9,0 0 3,0 0 2,11-5-49,-11 5-12,5-5 0,-5 5 0,16-5 28,-5 5 4,-6 5 0,-5-5 0,11 5-73</inkml:trace>
        </inkml:traceGroup>
      </inkml:traceGroup>
    </inkml:traceGroup>
    <inkml:traceGroup>
      <inkml:annotationXML>
        <emma:emma xmlns:emma="http://www.w3.org/2003/04/emma" version="1.0">
          <emma:interpretation id="{ACA314FD-0F7E-4E39-9BA6-8C6C06055DF2}" emma:medium="tactile" emma:mode="ink">
            <msink:context xmlns:msink="http://schemas.microsoft.com/ink/2010/main" type="paragraph" rotatedBoundingBox="4879,8539 9874,8826 9812,9914 4816,96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E632EB5-335F-4ED7-8AA4-658F5E2F8A1A}" emma:medium="tactile" emma:mode="ink">
              <msink:context xmlns:msink="http://schemas.microsoft.com/ink/2010/main" type="inkBullet" rotatedBoundingBox="4853,8978 5196,8998 5182,9258 4839,9238"/>
            </emma:interpretation>
            <emma:one-of disjunction-type="recognition" id="oneOf8">
              <emma:interpretation id="interp40" emma:lang="en-AU" emma:confidence="0">
                <emma:literal>#</emma:literal>
              </emma:interpretation>
              <emma:interpretation id="interp41" emma:lang="en-AU" emma:confidence="0">
                <emma:literal>=</emma:literal>
              </emma:interpretation>
              <emma:interpretation id="interp42" emma:lang="en-AU" emma:confidence="0">
                <emma:literal>¥</emma:literal>
              </emma:interpretation>
              <emma:interpretation id="interp43" emma:lang="en-AU" emma:confidence="0">
                <emma:literal>X</emma:literal>
              </emma:interpretation>
              <emma:interpretation id="interp44" emma:lang="en-AU" emma:confidence="0">
                <emma:literal>T</emma:literal>
              </emma:interpretation>
            </emma:one-of>
          </emma:emma>
        </inkml:annotationXML>
        <inkml:trace contextRef="#ctx0" brushRef="#br0" timeOffset="21569.6728">2932 3803 1605,'0'0'71,"0"0"15,0 0-69,0 0-17,0 0 0,0 0 0,0 0 66,0 0 10,0 0 1,16-5 1,-5 0-5,10 1-1,0 4 0,1-5 0,-6 5-33,5 0-7,0 0-2,-5 0 0,6 0-30,-1 0 0,-5 5 0,0-5 0,0-5-176,-16 5-34</inkml:trace>
        <inkml:trace contextRef="#ctx0" brushRef="#br0" timeOffset="21706.3604">3124 3983 1324,'0'0'59,"0"0"12,0 0-57,0 0-14,0 0 0,0 0 0,0 0 162,0 0 30,16 9 5,-11 1 2,11-1-119,0-4-23,0 4-5,11 1 0,-6-1-146,0-4-29</inkml:trace>
      </inkml:traceGroup>
      <inkml:traceGroup>
        <inkml:annotationXML>
          <emma:emma xmlns:emma="http://www.w3.org/2003/04/emma" version="1.0">
            <emma:interpretation id="{FFD20183-4F34-4F06-9C62-4C4C6DA778D4}" emma:medium="tactile" emma:mode="ink">
              <msink:context xmlns:msink="http://schemas.microsoft.com/ink/2010/main" type="line" rotatedBoundingBox="6279,8620 9874,8826 9812,9914 6217,9708"/>
            </emma:interpretation>
          </emma:emma>
        </inkml:annotationXML>
        <inkml:traceGroup>
          <inkml:annotationXML>
            <emma:emma xmlns:emma="http://www.w3.org/2003/04/emma" version="1.0">
              <emma:interpretation id="{65E4EAE3-0B50-44D5-B3D9-AB72BC802CFC}" emma:medium="tactile" emma:mode="ink">
                <msink:context xmlns:msink="http://schemas.microsoft.com/ink/2010/main" type="inkWord" rotatedBoundingBox="7952,8746 9872,8856 9819,9788 7899,9678"/>
              </emma:interpretation>
              <emma:one-of disjunction-type="recognition" id="oneOf9">
                <emma:interpretation id="interp45" emma:lang="en-AU" emma:confidence="0">
                  <emma:literal>51.412 t</emma:literal>
                </emma:interpretation>
                <emma:interpretation id="interp46" emma:lang="en-AU" emma:confidence="0">
                  <emma:literal>51412 t</emma:literal>
                </emma:interpretation>
                <emma:interpretation id="interp47" emma:lang="en-AU" emma:confidence="0">
                  <emma:literal>511412 t</emma:literal>
                </emma:interpretation>
                <emma:interpretation id="interp48" emma:lang="en-AU" emma:confidence="0">
                  <emma:literal>541.412 t</emma:literal>
                </emma:interpretation>
                <emma:interpretation id="interp49" emma:lang="en-AU" emma:confidence="0">
                  <emma:literal>541412 t</emma:literal>
                </emma:interpretation>
              </emma:one-of>
            </emma:emma>
          </inkml:annotationXML>
          <inkml:trace contextRef="#ctx0" brushRef="#br0" timeOffset="25631.3654">6041 3869 1728,'-16'5'38,"5"-10"8,11 5 2,0 0 0,0 0-39,0 0-9,0 0 0,0 0 0,21 5 53,-5-5 9,-16 0 2,16 9 0,6 1-8,-1-6 0,-5 6-1,0-5 0,-5 4-23,5-4-5,0 0-1,-6-1 0,-10-4-26,0 0-9,21-4 0,1-1 0,-22 5-3,16-5-1,0 0 0,5-4-636,-5-1-127</inkml:trace>
          <inkml:trace contextRef="#ctx0" brushRef="#br0" timeOffset="25857.835">6248 3609 345,'-21'19'15,"10"-10"4,6-9-19,5 0 0,0 0 0,-16 5 0,0 4 330,6 1 62,10-10 13,10 9 3,11 1-253,-15 4-51,-17 5-9,11 0-3,5 5-39,1-1-8,-12 6-1,12-6-1,4 6-27,-4-6-4,-17 10-2,11-4 0,5 4-10,1-5 0,-1 1 0,-5-6 0,0 6-33,5-10-9,6-5-2,0 0-950</inkml:trace>
          <inkml:trace contextRef="#ctx0" brushRef="#br0" timeOffset="26073.8769">6658 3595 1094,'-26'19'48,"26"-19"11,0 0-47,0 0-12,0 0 0,0 0 0,0 4 187,0-4 35,5 15 7,0-1 2,-10 5-138,5 0-27,11 4-6,-6 1 0,0 4-35,1 1-6,-6-6-2,10 6 0,1 4-2,-6-10-1,-5 11 0,11-11 0,5 6-58,-11-10-11,0 0-2</inkml:trace>
          <inkml:trace contextRef="#ctx0" brushRef="#br0" timeOffset="26460.9026">6813 3685 1677,'32'-10'74,"-27"10"16,-5 0-72,11-9-18,-6 4 0,11 0 0,5 5 100,-5 5 17,-16-5 3,11 5 1,10 4-33,-5-4-6,-11 9-2,6 0 0,0 0-24,-1-4-6,6 4-1,-10 5 0,-6-5-27,5 5-6,11-9 0,-6 4-1,-15 0-15,0 5 0,5 0 8,5 4-8,-10-4 0,-1 5 0,-9 0-12,9-1 12,12 1-24,-6-5 1,-16 0 1,0-5 0,10-4 6,1-1 2,-6 0 0,1-4 0,-1 0-11,11-5-3,0 0 0,0 0 0,-21 5 28,10-5-8,11 0 8,0 0 0,0 0 0,0 0-8,0 0 8,5 0 0,11-5 19,-5 5 9,-11 0 1,0 0 1,11 0-13,-1 0-2,-10 0-1,0 0 0,0 0-4,16 5-1,-5-5 0,0 0 0,-11 0-9,0 0 0,21 4 0,0 1 0,-5 0-32,0 0-9,5-1-2,6-4-690,0 0-139</inkml:trace>
          <inkml:trace contextRef="#ctx0" brushRef="#br0" timeOffset="26944.2394">7409 3618 1555,'0'0'68,"0"0"16,0 0-68,0 0-16,0 0 0,0 0 0,0 0 132,10 0 22,1 0 5,0 5 1,-1 0-118,1 0-23,-6-5-5,6 4-653,0 1-130</inkml:trace>
          <inkml:trace contextRef="#ctx0" brushRef="#br0" timeOffset="27261.3216">7393 4304 2098,'0'0'46,"0"0"10,0 0 1,0 0 3,0 0-48,0 0-12,0 0 0,0 0 0,10-9 105,-4 4 19,-1-4 4,6 4 1,-1 0-51,1 5-10,0 0-3,-1-4 0,1 4-19,0 0-4,-1 0-1,6 0 0,-5 0-33,5 4-8,-6-4 0,6 0 0,6 0 0,-6 0 12,0 0-4,5-4 0,0-1-8,6 0 0,-1-4 0,-4 4 0,4-5 0,-4-4-12,4 0 2,1-5 1,5 5-87,-6-5-16,1 0-4</inkml:trace>
          <inkml:trace contextRef="#ctx0" brushRef="#br0" timeOffset="26764.6695">7568 3893 1587,'0'0'70,"0"0"15,0 0-68,0 0-17,0 0 0,0 9 0,0-9 108,0 10 19,6 4 3,-6 0 1,5 0-45,-5 5-9,0 0-1,0 5-1,0-1-25,5-4-5,-5 5-1,6 0 0,-6-1-33,0 6-11,0-1 0,0-4 0,0 4 19,0-4-3,-6 4-1,1-4 0,5 0 1,-5-1 1,-1 1 0,6-5 0,-10 0-5,4 0-2,1 0 0,0-1 0,-1-3-10,-4-1 0,5 0 0,-6-4 0,6-1-49,-6 0-6,0-4-1,6-5 0,-6 0-164,1-5-32</inkml:trace>
          <inkml:trace contextRef="#ctx0" brushRef="#br0" timeOffset="23363.3036">4353 3533 806,'0'0'72,"0"0"-58,0 0-14,0 0 0,0 0 136,6-9 24,-6 9 4,10-5 2,1 0-34,-6 1-6,6-1-2,0 0 0,-1 5-40,1-5-9,5-4-2,0 9 0,0-5-26,0 5-6,-5-5-1,4 5 0,-4 0-20,5 0-5,-16 0-1,11 0 0,-1-4-14,-10 4 9,16 0-9,-16 0 8,11 0-33,-11 0-7,0 0-2,0 0-634,0 0-126</inkml:trace>
          <inkml:trace contextRef="#ctx0" brushRef="#br0" timeOffset="23806.8318">4428 3415 1022,'0'0'45,"0"0"10,0 0-44,0 0-11,0 0 0,0 0 0,0 0 130,-11 9 24,6 1 5,0-1 1,-1 1-67,1-1-13,5 5-2,-5-4-1,-1 4-32,1 0-6,5 5-2,0 0 0,0 0-8,-5 0-1,-1 5-1,6-1 0,0 1-11,0 0-3,-5-10 0,5 5 0,0 0-13,0 0 11,0-1-11,0-3 10,5-6-10,-5-9 0,0 10 0,0-10 0,0 0 0,0 0 0,11 9 0,-6 5 0,1-9 0,-1 4 0,6 6 0,-1-6 8,1-4-8,5 4 0,-5-4 0,5 0 0,0 4 0,0 1 0,-1-1 0,-4-4 0,5 4 0,-5 1 0,5 4 0,5-5 0,0 1 0,-10-1 0,5 10 0,-5-4 0,5-1 0,-6 0 0,1 0 0,-1 5 0,-4-5 0,-1 0 0,-5 1 0,0 4 8,0-5 9,0 0 2,0 0 0,-5 0 0,-1-4 1,1 4 1,0-5 0,-6 6 0,6-11-4,-6 6-1,-5-1 0,0 1 0,6-6 0,-1 1 0,-5-5 0,0 5 0,0-5 2,-5-5 0,-1 5 0,1-5 0,0 1-18,0-1-19,-1-4 4,6-1 1,6 5-34,-1-4-8,0-1 0,6 1-639,5-10-127</inkml:trace>
          <inkml:trace contextRef="#ctx0" brushRef="#br0" timeOffset="24039.179">5200 3822 1911,'-11'9'84,"11"-9"19,0 0-83,0 0-20,0 0 0,0 0 0,-5 10 97,0-1 15,5-9 4,0 10 0,0 4-48,5 0-10,-5 5-2,0 5 0,5-10-29,-5 9-7,0 1 0,0 0-1,5-1-19,1-4 8,-6 0-8,0 0 0,-6 0-14,12-5-10,-1-4-1,-5-10-1,-11 14-163,11-14-33,0 0-6</inkml:trace>
          <inkml:trace contextRef="#ctx0" brushRef="#br0" timeOffset="24178.8705">5157 3637 806,'-21'0'72,"21"0"-58,0 0-14,-5-9 0,-1 4 202,6 5 38,0-9 7,0-1 1,0 10-123,0 0-25,0 0-4,0 0-2,0 0-71,0 0-15,0 0-8,0 0 10,0 0-62,11 5-12,0 4-2</inkml:trace>
          <inkml:trace contextRef="#ctx0" brushRef="#br0" timeOffset="24564.8065">5029 4527 1152,'0'0'102,"0"14"-82,0-14-20,0 0 0,0 0 182,0 0 32,0 0 6,0 0 2,0 0-58,0 0-12,0 0-3,0 0 0,0 0-62,0 0-13,0 0-2,16-9-1,-5-1-15,0 1-4,-11 9 0,16-5 0,-6 0-20,6-4-4,-5-1 0,5 5-1,5 1-18,-5 4-9,0 0 10,0 0-10,0 4 0,5-4 8,6 10-8,-11-5 0,-5 4 0,5 1 0,10-1 0,-5-4 0,-21-5 0,16 9 0,6-4 0,10 0 0,5-5 0,-5 0 0,-6-5-12,1 0 12,10-4-117,-5-5-17,-5-1-3</inkml:trace>
        </inkml:traceGroup>
      </inkml:traceGroup>
    </inkml:traceGroup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4:43.98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3886369-7D6C-4AE4-9F5C-3C0213DEB540}" emma:medium="tactile" emma:mode="ink">
          <msink:context xmlns:msink="http://schemas.microsoft.com/ink/2010/main" type="writingRegion" rotatedBoundingBox="672,4426 11923,4385 11927,5603 676,5644"/>
        </emma:interpretation>
      </emma:emma>
    </inkml:annotationXML>
    <inkml:traceGroup>
      <inkml:annotationXML>
        <emma:emma xmlns:emma="http://www.w3.org/2003/04/emma" version="1.0">
          <emma:interpretation id="{80F7CA9F-9116-4794-B11D-3D3ED923B3AE}" emma:medium="tactile" emma:mode="ink">
            <msink:context xmlns:msink="http://schemas.microsoft.com/ink/2010/main" type="paragraph" rotatedBoundingBox="672,4426 11923,4385 11927,5603 676,56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1F808C4-CD10-47EF-B682-3F6832C66460}" emma:medium="tactile" emma:mode="ink">
              <msink:context xmlns:msink="http://schemas.microsoft.com/ink/2010/main" type="line" rotatedBoundingBox="672,4426 11923,4385 11927,5603 676,5644"/>
            </emma:interpretation>
          </emma:emma>
        </inkml:annotationXML>
        <inkml:traceGroup>
          <inkml:annotationXML>
            <emma:emma xmlns:emma="http://www.w3.org/2003/04/emma" version="1.0">
              <emma:interpretation id="{72D55FAF-3FFE-4B33-AF0C-B5461523100E}" emma:medium="tactile" emma:mode="ink">
                <msink:context xmlns:msink="http://schemas.microsoft.com/ink/2010/main" type="inkWord" rotatedBoundingBox="696,4457 3015,4596 2955,5610 636,5472"/>
              </emma:interpretation>
              <emma:one-of disjunction-type="recognition" id="oneOf0">
                <emma:interpretation id="interp0" emma:lang="en-AU" emma:confidence="0">
                  <emma:literal>"on:</emma:literal>
                </emma:interpretation>
                <emma:interpretation id="interp1" emma:lang="en-AU" emma:confidence="0">
                  <emma:literal>c) one:</emma:literal>
                </emma:interpretation>
                <emma:interpretation id="interp2" emma:lang="en-AU" emma:confidence="0">
                  <emma:literal>"on':</emma:literal>
                </emma:interpretation>
                <emma:interpretation id="interp3" emma:lang="en-AU" emma:confidence="0">
                  <emma:literal>"on's</emma:literal>
                </emma:interpretation>
                <emma:interpretation id="interp4" emma:lang="en-AU" emma:confidence="0">
                  <emma:literal>c) on:</emma:literal>
                </emma:interpretation>
              </emma:one-of>
            </emma:emma>
          </inkml:annotationXML>
          <inkml:trace contextRef="#ctx0" brushRef="#br0">1086-128 1843,'0'0'164,"0"0"-132,0-5-32,0 5 0,0 0 113,0 0 16,0 0 3,0 0 1,0 0-2,0 0-1,5-14 0,-5 14 0,16-10-64,-5 1-13,-11 9-2,26-5-1,-10 0-32,0 1-6,6 4-2,4 0 0,-10-5-10,5 5 0,6 0 0,-11 5 8,5-5-8,-5 4-16,6 1 4,-1 0 1,0-1-94,0 1-19,1 0-4,-1 0-676,-5-1-134</inkml:trace>
          <inkml:trace contextRef="#ctx0" brushRef="#br0" timeOffset="-925.1489">1187 321 1598,'0'0'142,"0"-9"-114,0 4-28,0 5 0,0-5 144,0 5 22,-5-9 5,5 9 1,0 0-75,0 0-14,-11-5-3,11 5-1,0 0-42,0 0-8,-5 9-1,-1 6-1,-4-1-27,4 9 0,6 1 0,-10 0 0,10 4 0,0-4 0,0-1 0,0 1 0,0 0 0,0 4 0,10-4 0,-10-1 0,6 1-11,4 4 11,-10-4-8,11-5 8,0 0 0,5-5 0,-16 0 0,10-4 0,1-5 0,5 4 0,-11-4 0,6 0 0,-11-5 0,16-10 0,-6 5 0,1-4 0,0-5 0,-1-1 11,-4 1-1,4-5 0,1 0 10,-6-4 3,-5 4 0,6-5 0,-6 1 0,0-1 0,-6 0 0,1 1 0,5-1-9,-5 0-2,-1 1 0,6 4 0,-10 4-12,-1-3 9,6 3-9,-6 1 8,11 0-8,-11 4 0,1 6 0,4-1 0,6 5 0,-16 0-16,6 0 4,-1 5 1,0-1-14,1 1-3,-6 9-1,5-4 0,6 4-24,-6 5-5,11 0-1,-10 0 0,4-5-33,6 5-6,-10-10-2,10 6-899</inkml:trace>
          <inkml:trace contextRef="#ctx0" brushRef="#br0" timeOffset="-485.7227">1469 293 1486,'0'0'66,"0"0"14,0 0-64,0 0-16,0 0 0,0 0 0,0 0 136,11 9 24,-6 5 4,6 0 2,-11 1-78,10-1-16,-10 5-4,6 0 0,-6 4-33,0-4-7,5 0-2,-5 0 0,5 5 0,-5-5 0,6 4 0,-1-4 0,-5 0-16,0-5-10,0-4 12,0-10-12,0 14 9,5-4-9,-5-10 0,0 0 9,0 0-9,0 0 0,0 0 0,0 0 0,0 0 0,0 0 0,-5-15-10,5 6 10,0-10-11,0 5 11,0-10-12,0 5 12,0-4 0,5-1 0,-5 0 0,5 1 0,1-6 0,-6 6 0,0-11 0,10 11 0,-4-1 18,4 0-2,1 6-1,0-1 0,-6 0 1,6 0 1,-1 0 0,1 9 0,-6 1 5,6 4 1,0 5 0,-1 5 0,-10-5 1,6 9 1,10-4 0,-11 9 0,0 5-5,1 5-2,-6 0 0,5 4 0,5 0 2,-10 1 0,0 4 0,0 5 0,0-5-20,0 0 0,0-5 0,0 1 0,0-1 0,0 0-16,6-9 4,-6 5 0,0 0-12,0-10-1,10 0-1,-10 0 0,6-4-53,-6-10-10,0 0-3,0 0 0,0 0-153,0 0-31,0 0-7,0 0-1</inkml:trace>
          <inkml:trace contextRef="#ctx0" brushRef="#br0" timeOffset="-291.886">1517 487 691,'0'0'61,"0"0"-49,0 0-12,0 0 0,0 0 319,5 9 61,-5-9 12,16 0 2,-16 0-187,11 0-38,5-5-7,0 1-2,0-1-62,0 0-13,5-4-2,-5 4-1,0-4-45,5-1-9,-15 1-1,4-1-1,11 5-26,-5 1-12,-5-6 0,0 5 1,5 1-185,-6 4-38</inkml:trace>
          <inkml:trace contextRef="#ctx0" brushRef="#br0" timeOffset="268.2662">1559-185 748,'0'0'67,"0"0"-54,0 0-13,0 0 0,0 0 193,0-5 36,0 5 7,0 0 2,0-9-81,6-1-16,-6 10-3,10-5-1,12 1-50,-12-1-11,1 5-1,5 0-1,0 0-17,-5 5-3,5-1-1,-6 1 0,6 0-32,5 0-6,-5 4-2,-10 1 0,4-6 15,12 6 4,-17 4 0,11-5 0,0 1-32,-11-1 0,-5-9 0,11 14 0,-6-4 0,1-1 0,-6-9 0,0 15 0,-6-6 12,1 1-3,-11-1-1,5 0 0,-5 6-8,6-6 0,-6-4 0,0 4 0,0-4-46,0 0-11,5-5-3,-5 4 0,6 1-48,-1 0-9,0-5-3,11 0 0</inkml:trace>
          <inkml:trace contextRef="#ctx0" brushRef="#br0" timeOffset="490.1984">2049 155 2091,'0'0'92,"0"5"20,0-5-89,11 0-23,-6 0 0,6 0 0,-1 0 111,-4 0 17,4-5 4,6 5 1,-5-4-73,5 4-16,-5 0-2,10 0-1,-10 0-33,5 0-8,-1 0 0,-4 4 0,0 1-32,-1 0-4,6 4-2,-10 1-1130</inkml:trace>
          <inkml:trace contextRef="#ctx0" brushRef="#br0" timeOffset="634.9449">2129 401 2106,'0'0'93,"0"0"19,0 0-89,0 0-23,0 0 0,0 0 0,0 0 114,16 5 18,-5-10 4,10 1 1,-5-1-77,10-4-15,-10-1-3,6 1-1,4 4-165,1-5-32</inkml:trace>
          <inkml:trace contextRef="#ctx0" brushRef="#br0" timeOffset="-5571.112">101 37 1634,'0'0'72,"11"-5"16,-11 1-71,0 4-17,0 0 0,0 0 0,0-10 110,0 10 18,0 0 4,-16-9 1,5-1-50,11 10-11,0 0-1,0 0-1,-11 0-22,11 0-5,-16 0-1,16 0 0,-16 5-4,16-5-1,-5 9 0,-11 1 0,16 4-37,-10 0-21,-1-4 2,11 9 1,0-5 18,0 5 0,0 0-8,5 0 8,1-5 0,-6 5 0,10-5 0,-4 0 0,4 0 0,-5-4 0,11 4-8,0-4 8,-5 4 14,0-10 6,5 6 2,-11-10 0,6 0-47,-1 0-10,1-5-1,5 0-727,-11 1-145</inkml:trace>
          <inkml:trace contextRef="#ctx0" brushRef="#br0" timeOffset="-5300.854">319-86 1904,'0'0'84,"0"0"18,0 0-82,0 0-20,0 0 0,16 10 0,-16-10 139,11 4 23,5 6 5,-6-1 1,1 1-69,-6-1-14,1 1-2,4 4-1,6-5-36,-16 5-7,16 1-2,-16-1 0,6 0-23,-1 5-5,0-5-1,6 5 0,-11 5-8,11-1 0,-11 6 0,-11-6 0,11 1-10,-11 5 10,6-1 0,-6 10-9,1-5-110,-6 5-21,0-5-5,5-5-1</inkml:trace>
        </inkml:traceGroup>
        <inkml:traceGroup>
          <inkml:annotationXML>
            <emma:emma xmlns:emma="http://www.w3.org/2003/04/emma" version="1.0">
              <emma:interpretation id="{F31D098F-2BF1-45E2-B63E-CE3974B4FC19}" emma:medium="tactile" emma:mode="ink">
                <msink:context xmlns:msink="http://schemas.microsoft.com/ink/2010/main" type="inkWord" rotatedBoundingBox="3564,4344 5346,4719 5144,5677 3362,5302"/>
              </emma:interpretation>
              <emma:one-of disjunction-type="recognition" id="oneOf1">
                <emma:interpretation id="interp5" emma:lang="en-AU" emma:confidence="0">
                  <emma:literal>sit;</emma:literal>
                </emma:interpretation>
                <emma:interpretation id="interp6" emma:lang="en-AU" emma:confidence="0">
                  <emma:literal>5itj</emma:literal>
                </emma:interpretation>
                <emma:interpretation id="interp7" emma:lang="en-AU" emma:confidence="0">
                  <emma:literal>Sit;</emma:literal>
                </emma:interpretation>
                <emma:interpretation id="interp8" emma:lang="en-AU" emma:confidence="0">
                  <emma:literal>suit;</emma:literal>
                </emma:interpretation>
                <emma:interpretation id="interp9" emma:lang="en-AU" emma:confidence="0">
                  <emma:literal>shit;</emma:literal>
                </emma:interpretation>
              </emma:one-of>
            </emma:emma>
          </inkml:annotationXML>
          <inkml:trace contextRef="#ctx0" brushRef="#br0" timeOffset="1619.4826">2864 13 1562,'0'0'69,"0"0"15,0 0-68,0 0-16,0 0 0,-11 5 0,-5 5 144,11-1 24,5-9 6,-11 10 1,11-10-65,-5 14-13,-1-5-2,-4 1-1,-1 4-50,11 0-9,-5 0-3,5 1 0,0-1-9,-6-5-3,6 5 0,-5 1 0,5-15-20,0 0 0,0 0 0,5 14 0,1-5-24,-6-9-5,0 0-2,0 0 0,5 10 31,-5-10 13,0 0-1,11 4 0,-1-4-12,1 0 0,-6 0 0,-5 0 0,16-4 0,-5 4 0,0 0 0,-1-5 0,-4 0 0,15 5 0,-16 0 0,6 0 0,5-5-13,-6 5 1,1 0 0,5 0 0,-5 10 12,-1-5 16,1 4-3,5-4-1,-11 4-12,6-4 0,-11-5 0,5 5 0,-5-5 0,6 9-16,-1 1 3,0 4 1,-15 0 20,10 5 5,-6 0 1,6 0 0,-10-5-14,-1-4 11,0 4-11,1 0 10,4 0-10,-15 0 8,5-4-8,5-1 8,-5 1-8,6-6 0,-6 1 0,5 0 8,1-10-8,10 5-16,-6-5 4,6 5 1,0 0-33,-5-9-6,5 0-2,5-1 0,-5 10-137,6-14-28,15 0-6</inkml:trace>
          <inkml:trace contextRef="#ctx0" brushRef="#br0" timeOffset="1194.7325">2789 47 979,'0'0'87,"0"0"-70,0 0-17,0 0 0,0 0 238,0 0 44,21-5 9,-5 0 1,0 0-145,6 1-30,-1-1-5,0-5-2,0 6-49,1-6-9,-1 1-3,0 4 0,6-4-25,-11-1-4,5 5-2,-5-4 0,-5 4-32,-1 1-6,6-1-2,-5 5 0,-11 0-211,0 0-43</inkml:trace>
          <inkml:trace contextRef="#ctx0" brushRef="#br0" timeOffset="1794.569">3305 146 1152,'6'9'51,"-6"-9"10,5 10-49,0-1-12,1-4 0,-1 0 0,0 9 277,1-5 53,-6 10 10,10-9 3,-10-1-217,0 6-43,0-1-9,0 5-2,-10 0-45,4-1-10,1-3-1,5-1-1,-5 5-15,10-5-13,0 0 2,1-4 1,4-1-114,-10-4-24,0-5-4</inkml:trace>
          <inkml:trace contextRef="#ctx0" brushRef="#br0" timeOffset="1939.3515">3364-15 1324,'0'0'118,"0"0"-94,0 0-24,0 0 0,0 0 186,0 0 33,0 0 6,0 0 2,0 0-123,0 0-24,0 0-4,0 0-2,0 0-95,0 0-19,11 10-4</inkml:trace>
          <inkml:trace contextRef="#ctx0" brushRef="#br0" timeOffset="2209.9892">3550 255 2286,'0'0'101,"0"0"21,0 0-98,0 0-24,11 0 0,-1 0 0,1 5 117,0-5 19,5 0 3,0 0 1,0 4-68,5 1-12,-10-5-4,5 0 0,0 5-29,0-5-7,-1 4 0,1 1-1,-5-5-19,5 0 0,-5 5 0,-1-5 0,6 0-20,-5 0-2,5 0 0,-11-5 0,-5 5-159,11-5-32,-6-4-7</inkml:trace>
          <inkml:trace contextRef="#ctx0" brushRef="#br0" timeOffset="2414.8418">3715 32 2293,'0'0'50,"0"0"10,0 0 3,0 0 2,0 0-52,0 15-13,0-6 0,-10 5 0,10-14 126,0 10 22,10 4 5,-10 5 1,0 0-78,0 0-15,0 4-3,0 6-1,0-6-26,6 1-6,-1 0-1,0-1 0,0 1-32,1 0-8,4-1 0,1-4-904,0 0-181</inkml:trace>
          <inkml:trace contextRef="#ctx0" brushRef="#br0" timeOffset="2984.6841">4434 203 691,'0'0'61,"0"0"-49,0 0-12,0 0 0,0 0 308,5 9 60,0 1 11,1 4 2,4 0-209,6 0-43,-16 0-8,0 5-1,11-4-48,-6 3-10,6 6-2,-6 0 0,1-1-21,-1 6-5,0-10-1,-5 9 0,0-4-3,6 4-1,-6-4 0,0 4 0,-6-4 4,6 0 1,0-6 0,-5 1 0,0 0-17,-1 0-3,1-5-1,0 5 0,-1-4-13,-4 4 8,4-10-8,-10 5 0,6-4 0,-6-1 0,0 1 0,-5 4 0,10-10 0,-16 1-13,6-5 1,-6 0 0,11 5-24,-16-5-5,11 0-1,0-10 0,5 1-116,0-10-23,0 5-5,5-10-925</inkml:trace>
          <inkml:trace contextRef="#ctx0" brushRef="#br0" timeOffset="3135.2724">4343-124 2282,'0'0'50,"0"0"10,0 0 3,0 0 1,0 0-51,11 0-13,-6 0 0,-5 0 0,11 5 15,5-5 0,-16 5 0,11 4-1045</inkml:trace>
        </inkml:traceGroup>
        <inkml:traceGroup>
          <inkml:annotationXML>
            <emma:emma xmlns:emma="http://www.w3.org/2003/04/emma" version="1.0">
              <emma:interpretation id="{834DC222-CF0D-4867-BF25-CB478A70C88E}" emma:medium="tactile" emma:mode="ink">
                <msink:context xmlns:msink="http://schemas.microsoft.com/ink/2010/main" type="inkWord" rotatedBoundingBox="6261,4336 9005,4636 8896,5625 6153,5324"/>
              </emma:interpretation>
              <emma:one-of disjunction-type="recognition" id="oneOf2">
                <emma:interpretation id="interp10" emma:lang="en-AU" emma:confidence="0">
                  <emma:literal>op-if</emma:literal>
                </emma:interpretation>
                <emma:interpretation id="interp11" emma:lang="en-AU" emma:confidence="0">
                  <emma:literal>op-is</emma:literal>
                </emma:interpretation>
                <emma:interpretation id="interp12" emma:lang="en-AU" emma:confidence="0">
                  <emma:literal>ope-is</emma:literal>
                </emma:interpretation>
                <emma:interpretation id="interp13" emma:lang="en-AU" emma:confidence="0">
                  <emma:literal>ope-if</emma:literal>
                </emma:interpretation>
                <emma:interpretation id="interp14" emma:lang="en-AU" emma:confidence="0">
                  <emma:literal>o-if</emma:literal>
                </emma:interpretation>
              </emma:one-of>
            </emma:emma>
          </inkml:annotationXML>
          <inkml:trace contextRef="#ctx0" brushRef="#br0" timeOffset="4701.8443">5594 108 1764,'0'0'78,"0"0"16,0 0-75,-5-9-19,-1 4 0,6 5 0,-5-14 153,5 14 27,-5-5 6,5 5 1,0 0-68,0 0-14,-11-5-2,11 5-1,0 0-51,0 0-11,-10 5-1,-1 4-1,6 6-25,-1 4-5,1 0 0,5 9-8,-5 5 0,-1 0 0,12-4 0,-6 8-9,0 1 9,0-5-8,0 0 8,10-4-8,1-1 8,0-4 0,-1-5 8,6 4-8,0-13-10,0 4-6,0-4-2,5-6 0,-5 1 27,0-10 6,0 1 1,0-1 0,0-5-16,0-4 0,0 0 8,0-5-8,-5 0 0,-1-4 0,1-6 0,-6 5 0,1-4 12,-12 9 0,1 0 0,-6-4 0,1-1-4,-1 0-8,-5 1 11,0 4-11,-5-5 0,5 5 0,-5 5-12,-1 4 3,1 1-11,0 4-3,5 5 0,0 0 0,0 0-22,5 5-5,1 0-1,-1 4 0,6 1-141,5-1-29,0-9-6,0 14-753</inkml:trace>
          <inkml:trace contextRef="#ctx0" brushRef="#br0" timeOffset="5562.9531">5674-143 2372,'0'0'105,"0"0"22,0 0-102,0 0-25,0-9 0,5-1 0,1 1 125,-1-5 20,6 4 4,-1 1 1,1-1-69,0 6-13,-1-6-4,6 1 0,-5 4-27,-1 0-5,12 1-2,-1-1 0,0 5-21,1-5-9,10 5 8,-11 0-8,5 5 0,1-5 0,-6 5 0,11-5 0,-10 4-40,10-4-1,-11 0 0,0 0 0,6 5-109,-6-5-22,0 5-4,-5-10-636,-5 5-128</inkml:trace>
          <inkml:trace contextRef="#ctx0" brushRef="#br0" timeOffset="5303.0519">5903 250 2282,'0'0'50,"0"0"10,5 0 3,1 5 1,-6-5-51,5 0-13,0 9 0,6-4 0,-11 4 64,5 1 9,6 4 3,-6 0 0,0 5-51,6 0-9,-11 10-3,5-6 0,6 1-1,-6 0 0,-5-1 0,0 1 0,6-1-12,-6-8 0,5-1 0,-5 0 0,-5-4 19,5-10 1,0 0 0,0 0 0,0 0-20,0 0-16,0 0 4,0 0 0,-6-15 12,-4 1 16,-1 0-3,6-5-1,5-5-12,-6 1 0,1 4 0,5-5 0,0-4 12,5 4-1,-5 0 0,6 1 0,-1 4 1,6 0 0,-6 5 0,6-5 0,-1 0 15,6 5 3,0 4 1,0 1 0,6-5 0,-7 4 0,7 5 0,-6 1 0,0-1-16,-6 5-3,1 0-1,0 5 0,-1-5 17,-10 0 3,11 4 1,-6 6 0,6-1-32,-6 5 0,-5 1 0,-5-1 0,5 0-19,-5 0-6,-1 0-2,1 1 0,0-6-7,-1 1-2,6-10 0,0 0 0,0 0-12,0 0-4,-5 9 0,5-9 0,0 0 38,0 0 14,0 0-11,0 0 11,0 0 0,0 0 0,0 0 0,11 14 0,-1-4 0,6-6 0,-5 1 0,5 0 10,-6-5 8,6 0 2,0 5 0,-5-1 0,-6-4 8,11 5 3,-5-5 0,0 10 0,-1-10-16,-10 0-3,6 14-1,-6-14 0,5 4 1,-5 11 0,0-15 0,-5 14 0,-1 0-12,-4 0 0,-1-4 0,-5 4 8,0 0-8,-5 0 12,-1-4-12,-4-1 12,-1 1-12,1-1 0,-12-4 9,12 0-9,-6-1 0,0-4-13,0-4 1,5 4 1,-5-5-46,6 0-10,-6 0-1,11-4-788,5-5-156</inkml:trace>
          <inkml:trace contextRef="#ctx0" brushRef="#br0" timeOffset="5806.4843">6137-346 576,'0'0'25,"0"0"6,0-5-31,0-4 0,0 9 0,0 0 0,0-10 321,0 10 59,0 0 11,0 0 2,11-4-224,-1 4-45,6 0-8,0 4-3,0 1-25,0 0-4,0-1-2,5 6 0,-5-1-23,6 1-5,-12 4-1,12-5 0,-1 1-23,-5 4-5,0-4-1,-5 4 0,-1 0-15,1 0-9,5 0 10,-11-4-10,-10 4 11,5-4-11,10 4 12,-4-5-12,-12 5 12,-4-4-12,10-1 12,-11 1-12,1 4 12,-1-5-12,0 1 12,-5-1-12,0 1 0,0-5-20,-5 4 2,5-4 1,0-1-49,0-4-10,11 0-1,-6 0-763,1 0-153</inkml:trace>
          <inkml:trace contextRef="#ctx0" brushRef="#br0" timeOffset="6204.7469">6749 420 979,'21'0'87,"-21"0"-70,0 0-17,0 0 0,0 0 342,0 0 65,0 0 13,0 0 2,0 0-238,0 0-48,16 5-10,0 0-2,-16-5-50,11-5-10,16 0-3,-11 5 0,0 0-61,0-4-10,-6 4-3,12-5-1,4 0-178,-5 5-35,-10-9-7</inkml:trace>
          <inkml:trace contextRef="#ctx0" brushRef="#br0" timeOffset="6060.0982">6760 160 2923,'0'0'64,"0"0"14,16-9 2,-16 9 2,0 0-66,0 0-16,21-5 0,-5-4 0,0-1 66,0 1 10,5 9 1,-5-5 1,6 0-62,-6 5-16,-6 0 0,6 0 0,0 5-12,-5 0-8,-11-5-1,10 9-1,-4 1-154,4 4-30,-10-5-6</inkml:trace>
          <inkml:trace contextRef="#ctx0" brushRef="#br0" timeOffset="6665.4435">7452-39 2358,'32'-14'104,"-27"10"22,-5 4-101,5-10-25,-5 5 0,11-4 0,5 4 140,-16 5 24,0 0 4,0 0 0,11-5-81,-11 5-17,-11-4-3,11 4-1,-5 4-50,5-4-16,0 15 10,-6-1-10,-10 5 0,0 4 0,16 1 0,-5 4 0,-16-4 0,10 0 0,16 4 0,-5-4 0,6 4-40,-12 1-3,-4-1-1,10-4 0,16-10 12,-11 5 3,-16 0 0,11-10 0,0-9-2,0 0 0,0 0 0,0 0 0,0 0 31,0 0 10,0 0 0,0 0 0,-15 0 9,15 0 1,21 0 1,-5-9 0,-11-1 5,6 1 1,10-1 0,6 1 0,-1 4-17,-4-4-10,-12-1 12,6 1-12,5 4 0,-5 0-16,-16 5 2,0 0 0,16-5-150,0 1-31,-16 4-5,0 0-2</inkml:trace>
          <inkml:trace contextRef="#ctx0" brushRef="#br0" timeOffset="6887.6878">7590 51 864,'-16'5'76,"11"0"-60,5-5-16,0 0 0,0 0 312,0 0 60,-5 0 12,5 0 3,21 0-207,-21 0-42,-5 9-8,10 1-2,0 4-52,1 0-10,-12 5-2,1 0-1,-6 5-51,11-5-12,6 4 0,-12 6 0,-4-6 0,4 1 0,17 0 0,-6-1 0,-5 1-32,6 0-8,-1-10-3,11 0 0,-6-5-109,6 1-23,-16-10-4,11 5-881</inkml:trace>
          <inkml:trace contextRef="#ctx0" brushRef="#br0" timeOffset="7217.0335">8005 207 1605,'16'19'71,"-16"-19"15,0 0-69,0 0-17,0 10 0,6 9 0,10-5 148,-6 5 27,-15 0 5,5 0 0,11 4-86,-11 1-18,0 0-3,-6-1-1,1 1-12,0 4-4,5 1 0,-6-1 0,-10-4-36,11 0-7,5-1-1,0 1-1,-5-5 31,-1 0 6,1-5 2,0 0 0,-1 0 13,1-4 2,-11-1 1,5 1 0,1-1-40,-6-4-8,5 0-2,6-1 0,5-4-5,0 0-2,-16 0 0,0 0 0,0-4-22,5-1-5,6-5-1,-6 6 0,-10-11-91,10 1-18,6-5-4,0 0-736,-6-4-146</inkml:trace>
          <inkml:trace contextRef="#ctx0" brushRef="#br0" timeOffset="7352.3061">7904-176 1267,'0'0'112,"0"0"-89,0 0-23,0 0 0,11 0 289,-11 0 54,0 0 10,0 0 3,0 0-284,0 0-56,16-9-16,-16 9-1130</inkml:trace>
          <inkml:trace contextRef="#ctx0" brushRef="#br0" timeOffset="8408.1878">7803 520 1911,'0'0'42,"0"0"9,0 0 1,0 0 2,0 0-43,0 0-11,11-10 0,-1 6 0,-10 4 112,11-5 21,-11 5 4,11-5 1,5-4-35,-6 4-7,-10 5-2,11-5 0,5 0-32,0 1-6,0 4-2,-16 0 0,0 0-43,10 0-11,6 9 0,-5-4 0,0 4 8,-1 1 0,1-1 0,0 5 0,-1 1-8,1-6-16,0 1 4,-1-1 1,12 1 11,-6-6-13,-6-4 5,11 5 8,1-5-28,-1 0 1,-10-5 1,10-4 0,6-5-155,5-1-31</inkml:trace>
        </inkml:traceGroup>
        <inkml:traceGroup>
          <inkml:annotationXML>
            <emma:emma xmlns:emma="http://www.w3.org/2003/04/emma" version="1.0">
              <emma:interpretation id="{E34E6547-6589-47E8-801F-ACBC2E7D725B}" emma:medium="tactile" emma:mode="ink">
                <msink:context xmlns:msink="http://schemas.microsoft.com/ink/2010/main" type="inkWord" rotatedBoundingBox="9768,4406 11923,4398 11926,5419 9772,5427"/>
              </emma:interpretation>
              <emma:one-of disjunction-type="recognition" id="oneOf3">
                <emma:interpretation id="interp15" emma:lang="en-AU" emma:confidence="0">
                  <emma:literal>of-I</emma:literal>
                </emma:interpretation>
                <emma:interpretation id="interp16" emma:lang="en-AU" emma:confidence="0">
                  <emma:literal>one-in</emma:literal>
                </emma:interpretation>
                <emma:interpretation id="interp17" emma:lang="en-AU" emma:confidence="0">
                  <emma:literal>olein</emma:literal>
                </emma:interpretation>
                <emma:interpretation id="interp18" emma:lang="en-AU" emma:confidence="0">
                  <emma:literal>oasis</emma:literal>
                </emma:interpretation>
                <emma:interpretation id="interp19" emma:lang="en-AU" emma:confidence="0">
                  <emma:literal>ot-I</emma:literal>
                </emma:interpretation>
              </emma:one-of>
            </emma:emma>
          </inkml:annotationXML>
          <inkml:trace contextRef="#ctx0" brushRef="#br0" timeOffset="8990.5854">9240 146 2314,'0'0'51,"0"0"10,0 0 3,0 0 1,0 0-52,0 0-13,0 0 0,0 0 0,0 0 92,-5 5 16,-6-5 4,1 9 0,-6 1-71,5 4-13,6 5-4,-1 4 0,1-4-12,0 5-4,5 0 0,0 4 0,-6 0-8,12 6-11,-6-11 3,10 10 0,1-4 8,0-1 0,-6-9 0,6 0 0,-1 0 0,6-10-10,-5 1 10,5-1-10,-5-9 1,4 0 0,-4-9 0,5-1 0,0-4 9,0-5 12,0-4-2,0-6-1,-5 1 3,-1-1 1,6-8 0,-5 3 0,-6 6 11,1-5 3,-1 5 0,-5-1 0,0 5 1,-5 1 1,-1-1 0,-4 1 0,-1 4-15,-5 0-3,0 0-1,0 5 0,-5 4-10,-1 1 0,-4 9 0,-1 0-11,1 0-15,-1 4-3,-5 6-1,11-1 0,5 1-55,-6 9-11,7-5-3,4 10 0,6-10-100,5 9-20,5-4-4</inkml:trace>
          <inkml:trace contextRef="#ctx0" brushRef="#br0" timeOffset="9563.035">9128-261 2023,'11'5'89,"-11"-5"19,0 0-86,0 0-22,5 5 0,1-1 0,4 6 130,6-6 22,-10 1 4,10 0 0,0 4-44,5-9-10,0 5-2,1 0 0,4-5-64,-5-5-14,1 5-2,4-5-1,-4 5-10,4 0-1,-4-4-8,-1-1 12,0 5-30,0-5-6,1 0-2,4 1 0,-4 4-178,-1-5-35,21-9-7,-10 9-2</inkml:trace>
          <inkml:trace contextRef="#ctx0" brushRef="#br0" timeOffset="9266.058">9820 174 2278,'0'0'101,"0"0"21,0 0-98,0 0-24,-10-4 0,10 4 0,-11-5 128,1 5 21,-1 0 4,-5 5 1,5-1-82,1 1-17,-6 9-3,0 0-1,5 1-41,-5 4-10,5 4 0,-5 1 0,0 4 0,6 1 0,5 4 0,-1-5 0,-4 1 0,10-1 0,5-4 0,0-1 0,-5-4-10,11-5 10,-1 1 0,12-6-9,-1-4 9,0 0-8,6-5 8,0-5-8,-1 0-11,6-9-1,0-5-1,-5 0 0,-1-5-27,1 5-6,0-4-1,-6 4-773,0-5-154</inkml:trace>
          <inkml:trace contextRef="#ctx0" brushRef="#br0" timeOffset="9798.9768">9655-374 1954,'0'0'43,"0"0"9,0 0 1,0 0 3,0 0-45,0 0-11,0 0 0,11 0 0,10 0 98,-5 4 18,-5 1 3,5 4 1,5-4-27,-5 5-5,0-1 0,0 5-1,5-4-42,-5 4-8,0 0-1,0 0-1,0 5-27,-5-5-8,5 5 0,0 0 0,-5-4 0,-1-1 0,1 0 0,-6 0 0,-5 0 0,5 0 0,-10 1 0,0-1 0,5 0 13,-11-4-4,1 4-1,-1-5 0,0 1-28,1-1-7,-1-4-1,0 4 0,1-9-128,-1 5-27,0 0-5,11-5 0</inkml:trace>
          <inkml:trace contextRef="#ctx0" brushRef="#br0" timeOffset="10188.1783">10257 349 2239,'0'0'49,"0"0"11,0 0 1,0 0 2,0 0-51,0 0-12,11 5 0,5-5 0,-1 5 73,-4-10 12,10 0 3,-5 1 0,0-1-56,11 0-10,-6-4-2,6 4-1,0-4-154,-1-1-30,22-9-7,-21 10 0</inkml:trace>
          <inkml:trace contextRef="#ctx0" brushRef="#br0" timeOffset="10037.8462">10284 146 2487,'0'0'55,"0"0"11,0 0 2,0 0 2,0 0-56,0 0-14,0 0 0,0 0 0,0 0 80,15-9 12,-4 4 4,5 0 0,-5 5-44,-1 0-8,6-5-1,-5 1-1,5-1-34,-5 5-8,-11 0 0,16 0 0,-6 0-20,1 0-7,-11 0-1,0 0 0,0 0-208,0 0-43</inkml:trace>
          <inkml:trace contextRef="#ctx0" brushRef="#br0" timeOffset="10515.4821">11007 99 2548,'0'0'56,"0"0"12,-10 0 3,10 0 0,0 0-57,0 0-14,0 0 0,-6 0 0,6 0 108,0 0 20,0 0 3,0 0 1,-5 9-65,0 1-13,5-1-2,-6 5-1,6 5-34,0-5-6,0 5-2,0 0 0,0 0-9,0-5 0,0-4-10,6 4 10,-6-5-16,0-9 4,0 0 0,10 10 0,-10-10-160,0 0-32,11 9-7</inkml:trace>
          <inkml:trace contextRef="#ctx0" brushRef="#br0" timeOffset="11565.5472">10630 198 1036,'0'0'92,"0"0"-73,0 0-19,0 0 0,0 0 236,0 0 44,0 0 9,0 0 2,15 0-120,-4 0-24,0 0-5,-1-5-1,1 1-71,0-1-14,-11 5-4,10-10 0,1 6-40,0-1-12,5 0 0,-16 5 8,10-5-142,6 1-28,0-1-6</inkml:trace>
          <inkml:trace contextRef="#ctx0" brushRef="#br0" timeOffset="11864.0958">10991-218 1843,'-10'4'81,"10"-4"18,0 0-79,0-4-20,-6-1 0,6 5 0,0 0 168,0 0 31,0 0 5,0 0 2,0-10-150,0 10-31,0 0-5,0 0-2,0 0-155,0 0-31,0 0-7</inkml:trace>
          <inkml:trace contextRef="#ctx0" brushRef="#br0" timeOffset="12294.4082">10837 643 1951,'0'0'43,"0"0"9,0 0 1,0 0 2,0 0-44,0 0-11,0 0 0,0 0 0,11-5 121,-1-4 23,1-1 4,5 1 0,-5-1-67,-1-4-13,1 5-4,0-1 0,-1 1-25,6-1-6,-5-4-1,-1 4 0,6 6 0,-16 4-1,11-10 0,0 6 0,-6-1-31,6-5 8,-11 10-8,0 0 0,0 0 0,16-4 0,-16 4 0,0 0 0,10 0 0,-10 0 0,11 0 0,5 4 0,-16-4 0,16 0 0,-5-4 0,5 4 0,-1-10 0,1 5 0,0 1 0,0-6 0,0 1-104,0-5-18,0-1-3,0 1-1056</inkml:trace>
        </inkml:traceGroup>
      </inkml:traceGroup>
    </inkml:traceGroup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5:05.13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8971C49-79F1-4A42-8601-6D645D824298}" emma:medium="tactile" emma:mode="ink">
          <msink:context xmlns:msink="http://schemas.microsoft.com/ink/2010/main" type="writingRegion" rotatedBoundingBox="1338,5871 8662,5834 8691,11537 1367,11575"/>
        </emma:interpretation>
      </emma:emma>
    </inkml:annotationXML>
    <inkml:traceGroup>
      <inkml:annotationXML>
        <emma:emma xmlns:emma="http://www.w3.org/2003/04/emma" version="1.0">
          <emma:interpretation id="{335130B0-5914-471E-8621-9F621C0A2194}" emma:medium="tactile" emma:mode="ink">
            <msink:context xmlns:msink="http://schemas.microsoft.com/ink/2010/main" type="paragraph" rotatedBoundingBox="1418,5951 6445,5842 6454,6273 1427,63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FDA2D1-9180-42AB-B937-6F03FF4E8367}" emma:medium="tactile" emma:mode="ink">
              <msink:context xmlns:msink="http://schemas.microsoft.com/ink/2010/main" type="inkBullet" rotatedBoundingBox="1419,5974 2207,5956 2214,6260 1425,6277"/>
            </emma:interpretation>
            <emma:one-of disjunction-type="recognition" id="oneOf0">
              <emma:interpretation id="interp0" emma:lang="en-AU" emma:confidence="0">
                <emma:literal>-s</emma:literal>
              </emma:interpretation>
              <emma:interpretation id="interp1" emma:lang="en-AU" emma:confidence="0">
                <emma:literal>-o</emma:literal>
              </emma:interpretation>
              <emma:interpretation id="interp2" emma:lang="en-AU" emma:confidence="0">
                <emma:literal>--</emma:literal>
              </emma:interpretation>
              <emma:interpretation id="interp3" emma:lang="en-AU" emma:confidence="0">
                <emma:literal>-y</emma:literal>
              </emma:interpretation>
              <emma:interpretation id="interp4" emma:lang="en-AU" emma:confidence="0">
                <emma:literal>-J</emma:literal>
              </emma:interpretation>
            </emma:one-of>
          </emma:emma>
        </inkml:annotationXML>
        <inkml:trace contextRef="#ctx0" brushRef="#br0">0 0 1900,'0'0'84,"0"0"18,0 0-82,0 0-20,0 0 0,0 0 0,0 0 171,0 0 29,11 5 7,5 5 1,-6-6-93,6 1-19,6 0-3,-1-1-1,11 1-44,-16-5-10,5 0-2,0 0 0,11 5-23,-10 0-5,10-5 0,5 4-8,-16-4 0,11-4 0,-5 4 0,-1 0 0,-4 0-76,-1 4-21,0-4-5,0 0-765,-5 0-153</inkml:trace>
        <inkml:trace contextRef="#ctx0" brushRef="#br0" timeOffset="255.7888">468-9 1789,'0'0'79,"11"5"17,0-1-77,-6 1-19,6-5 0,-1 10 0,6-6 138,0 6 24,6-1 5,-1 5 1,-5-9-51,10 5-9,-15-1-3,16 5 0,-17-4-37,6-1-7,11 1-1,-16 4-1,5-5-27,-6 5-4,1-4-2,-6 4 0,6-9-10,-6 4-3,-5 1 0,0-10 0,0 14-2,0-14-1,-5 9 0,5-9 0,-11 15-10,1-6 0,-6 1 0,5-6 0,-5 6-110,5-1-24,1-9-5,-6 5-1125</inkml:trace>
      </inkml:traceGroup>
      <inkml:traceGroup>
        <inkml:annotationXML>
          <emma:emma xmlns:emma="http://www.w3.org/2003/04/emma" version="1.0">
            <emma:interpretation id="{09FBEA30-B65B-4633-B31F-D68DC338C89B}" emma:medium="tactile" emma:mode="ink">
              <msink:context xmlns:msink="http://schemas.microsoft.com/ink/2010/main" type="line" rotatedBoundingBox="3453,5907 6445,5842 6454,6273 3462,6338"/>
            </emma:interpretation>
          </emma:emma>
        </inkml:annotationXML>
        <inkml:traceGroup>
          <inkml:annotationXML>
            <emma:emma xmlns:emma="http://www.w3.org/2003/04/emma" version="1.0">
              <emma:interpretation id="{EABD6FDC-5602-4050-8788-6AF88C13281B}" emma:medium="tactile" emma:mode="ink">
                <msink:context xmlns:msink="http://schemas.microsoft.com/ink/2010/main" type="inkWord" rotatedBoundingBox="3454,5986 4271,5968 4279,6320 3462,6338"/>
              </emma:interpretation>
              <emma:one-of disjunction-type="recognition" id="oneOf1">
                <emma:interpretation id="interp5" emma:lang="en-AU" emma:confidence="0">
                  <emma:literal>-s</emma:literal>
                </emma:interpretation>
                <emma:interpretation id="interp6" emma:lang="en-AU" emma:confidence="0">
                  <emma:literal>-J</emma:literal>
                </emma:interpretation>
                <emma:interpretation id="interp7" emma:lang="en-AU" emma:confidence="0">
                  <emma:literal>-I</emma:literal>
                </emma:interpretation>
                <emma:interpretation id="interp8" emma:lang="en-AU" emma:confidence="0">
                  <emma:literal>-d</emma:literal>
                </emma:interpretation>
                <emma:interpretation id="interp9" emma:lang="en-AU" emma:confidence="0">
                  <emma:literal>-y</emma:literal>
                </emma:interpretation>
              </emma:one-of>
            </emma:emma>
          </inkml:annotationXML>
          <inkml:trace contextRef="#ctx0" brushRef="#br0" timeOffset="2163.134">2039 152 2286,'0'0'50,"0"0"10,10 4 3,6-4 1,-10 0-51,4 0-13,6 0 0,6 0 0,-6 5 73,5-5 12,0 0 3,6 5 0,-6-5-26,6 0-5,-1 5-1,1-5 0,5 0-38,-11 0-8,11 0-2,5 0 0,-10 0-8,0 0 0,-1 0 0,1 0 0,-11 0-126,5-5-27,-10 5-6,15-5-1</inkml:trace>
          <inkml:trace contextRef="#ctx0" brushRef="#br0" timeOffset="2405.2453">2608 5 403,'0'0'17,"0"0"5,0 0-22,0 0 0,0 0 0,0 0 0,0 0 374,0 0 70,11-5 15,-11 5 2,0 0-277,0 0-55,5 5-11,17 5-2,-12-1-31,6 5-5,0-4-2,0 4 0,5 5-21,-5 0-4,0-5-1,0 5 0,0 0-35,0 0-7,-5 0-2,-1-5 0,1 0-8,0-5 0,-6 1 0,-5-10 0,5 14 0,-5-4 8,0 4-8,-5-5 8,-6 1 0,1-1-8,-6 1 12,0-1-4,-5 1-21,-6-1-5,0-4-1,6-1-863,0-4-173</inkml:trace>
        </inkml:traceGroup>
        <inkml:traceGroup>
          <inkml:annotationXML>
            <emma:emma xmlns:emma="http://www.w3.org/2003/04/emma" version="1.0">
              <emma:interpretation id="{7F3BCE49-EE03-451B-9E2D-7DBFDE1185FD}" emma:medium="tactile" emma:mode="ink">
                <msink:context xmlns:msink="http://schemas.microsoft.com/ink/2010/main" type="inkWord" rotatedBoundingBox="5578,5861 6445,5842 6452,6156 5585,6175"/>
              </emma:interpretation>
              <emma:one-of disjunction-type="recognition" id="oneOf2">
                <emma:interpretation id="interp10" emma:lang="en-AU" emma:confidence="0">
                  <emma:literal>-s</emma:literal>
                </emma:interpretation>
                <emma:interpretation id="interp11" emma:lang="en-AU" emma:confidence="0">
                  <emma:literal>-y</emma:literal>
                </emma:interpretation>
                <emma:interpretation id="interp12" emma:lang="en-AU" emma:confidence="0">
                  <emma:literal>-7</emma:literal>
                </emma:interpretation>
                <emma:interpretation id="interp13" emma:lang="en-AU" emma:confidence="0">
                  <emma:literal>-n</emma:literal>
                </emma:interpretation>
                <emma:interpretation id="interp14" emma:lang="en-AU" emma:confidence="0">
                  <emma:literal>-t</emma:literal>
                </emma:interpretation>
              </emma:one-of>
            </emma:emma>
          </inkml:annotationXML>
          <inkml:trace contextRef="#ctx0" brushRef="#br0" timeOffset="4321.5544">4163 52 2127,'0'0'94,"0"0"20,0 0-91,0 0-23,0 0 0,0 0 0,10 0 140,1-4 23,-1 4 5,1-5 0,5 0-64,0 5-12,0-9-4,0 9 0,5-5-21,1 5-5,9 0-1,-4 0 0,5 0-18,-5-5-4,-1 5-1,12-4 0,-12 4-38,1 0-8,-1 0-2,1 0 0,0-5-10,-1 10-1,-5-5-1,1 4 0,-6-8-154,5 4-30,-5 0-6</inkml:trace>
          <inkml:trace contextRef="#ctx0" brushRef="#br0" timeOffset="4557.0016">4737-113 1209,'0'0'53,"0"0"12,0 0-52,11 0-13,0-5 0,5 0 0,-6 5 261,6 0 50,-10-4 9,4 4 3,11 4-153,-5 1-30,0-5-7,0 5-1,0 0-45,0 4-10,0-4-1,-5 4-1,0 1-35,-1 4-6,1 5-2,5-10 0,-11 1-21,6 4-11,-6 0 10,6 0-10,-6 0 0,-5 1 0,-5-1 0,5 0 0,-6 0-16,1 5-8,-11 0-3,6-5 0,-1 0-155,-5 1-31,-5-1-7</inkml:trace>
        </inkml:traceGroup>
      </inkml:traceGroup>
    </inkml:traceGroup>
    <inkml:traceGroup>
      <inkml:annotationXML>
        <emma:emma xmlns:emma="http://www.w3.org/2003/04/emma" version="1.0">
          <emma:interpretation id="{2AB78EC4-9596-4BDB-9870-66AA260BD4E2}" emma:medium="tactile" emma:mode="ink">
            <msink:context xmlns:msink="http://schemas.microsoft.com/ink/2010/main" type="paragraph" rotatedBoundingBox="1320,6505 6321,6303 6349,7012 1349,72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68FC1A-7E61-4505-B998-C9B7D1943D4C}" emma:medium="tactile" emma:mode="ink">
              <msink:context xmlns:msink="http://schemas.microsoft.com/ink/2010/main" type="line" rotatedBoundingBox="1320,6505 6321,6303 6349,7012 1349,7214"/>
            </emma:interpretation>
          </emma:emma>
        </inkml:annotationXML>
        <inkml:traceGroup>
          <inkml:annotationXML>
            <emma:emma xmlns:emma="http://www.w3.org/2003/04/emma" version="1.0">
              <emma:interpretation id="{F0BA5B22-9DC3-470D-802C-676B88FE7F27}" emma:medium="tactile" emma:mode="ink">
                <msink:context xmlns:msink="http://schemas.microsoft.com/ink/2010/main" type="inkWord" rotatedBoundingBox="1320,6505 2197,6470 2226,7178 1349,7214"/>
              </emma:interpretation>
              <emma:one-of disjunction-type="recognition" id="oneOf3">
                <emma:interpretation id="interp15" emma:lang="en-AU" emma:confidence="0">
                  <emma:literal>AB</emma:literal>
                </emma:interpretation>
                <emma:interpretation id="interp16" emma:lang="en-AU" emma:confidence="0">
                  <emma:literal>ABT</emma:literal>
                </emma:interpretation>
                <emma:interpretation id="interp17" emma:lang="en-AU" emma:confidence="0">
                  <emma:literal>ABC</emma:literal>
                </emma:interpretation>
                <emma:interpretation id="interp18" emma:lang="en-AU" emma:confidence="0">
                  <emma:literal>ABE</emma:literal>
                </emma:interpretation>
                <emma:interpretation id="interp19" emma:lang="en-AU" emma:confidence="0">
                  <emma:literal>ABO</emma:literal>
                </emma:interpretation>
              </emma:one-of>
            </emma:emma>
          </inkml:annotationXML>
          <inkml:trace contextRef="#ctx0" brushRef="#br0" timeOffset="-1137.9422">-53 530 1152,'0'0'102,"0"0"-82,0 0-20,0 0 0,0 0 212,0 0 37,0 0 8,0 0 2,0 0-124,0 0-25,0 0-5,0 0-1,0 19-60,5 0-12,-5 5-2,0-1-1,0 6-18,0-6-11,0 6 12,0 4-12,-5 5 0,5 0 0,0 0 0,0 4 0,0-4 0,-11-5 0,11 0 0,0-4 0,-5-6 0,0 6 0,5-10 0,0-5 0,0 0 0,0-5 0,0-9 0,0 0 0,0 0-12,0 0-2,0 0-1,0 0 0,5-14-11,0 0-2,6-5-1,-11 0 0,0-9 40,0 4 8,5 0 1,-5-4 1,11 0-21,-11-1 0,0-9 0,5 5 0,0 5-12,1 0-8,-1-6 0,0 11-1,6-6 35,-6 6 7,6-1 2,0 5 0,-1 5-5,-10 4-1,6 1 0,-6 9 0,10-5 5,-10 5 1,0 0 0,11 10 0,-6 4-23,6 0 0,5 0 0,-11 10 8,-5-5 24,6 5 4,-1 4 2,0 0 0,6 1-25,-11-1-5,5 1 0,6 8-8,-11-4 22,0 5-2,5-5-1,6 1 0,-6-1-30,0-5-5,-5 0-2,0 1 0,0-5-22,11-1-5,-11-9-1,0 1 0,0-6-25,0 0-5,0-9 0,0 0-663,0 0-132</inkml:trace>
          <inkml:trace contextRef="#ctx0" brushRef="#br0" timeOffset="-953.2043">-16 918 1152,'0'0'102,"0"0"-82,0 0-20,0 0 0,0 0 180,0 0 32,16 0 7,-5 0 1,-1 0-71,6-5-13,0 1-4,-5-1 0,5 0-38,0 1-8,0 4-2,0-5 0,0 5-84,-11-5-15,6 0-4,10 1-1,-10 4-103,5-5-21</inkml:trace>
          <inkml:trace contextRef="#ctx0" brushRef="#br0" timeOffset="-310.0533">399 691 1094,'0'0'48,"0"0"11,0 14-47,0-4-12,0-1 0,6 5 0,-6-4 275,10 4 53,-10 10 10,0-5 2,6 4-218,-1 6-44,-5-6-9,5 6-1,1-6-44,-1 1-9,-5 0-2,0-5 0,11 0-13,-11 0 0,0-10 8,0 5-8,0-14 0,0 0 0,0 0 8,0 0-8,0 0 0,0 0-12,0 0 3,0 0 0,0-14-1,-11 0 0,6-10 0,-1 5 0,1-4 10,0-6 0,5 1 0,-6-5 0,6 0 0,0 4 11,0 1-3,6-1 0,-1 1 8,0-5 2,6 4 0,0 6 0,-1-1 5,1 5 1,5 5 0,-6 0 0,6 4 4,-5 1 0,5-1 1,-5 6 0,5 4-1,-6 0 0,1 0 0,0 0 0,-6 4-8,6 6-1,4-5-1,-15 4 0,11 1-10,-6-1-8,-5 0 12,11 6-12,-11 4 0,0 0 0,-5-1 0,-1 1 0,6 0-12,-5 5-10,0-10-2,-1 5 0,-4-5-11,5 5-2,-6-5-1,6-4 0,-1-1 12,1 1 2,0-5 1,5-5 0,0 0 23,0 0-9,0 0 9,0 0 0,0 0 0,0 0 0,0 0 0,0 0 9,0 0 3,0 0 0,0 0 0,0 0 0,0 0 4,10 4 0,1 1 1,5 4 0,-6-4 8,6 5 2,6-6 0,-12 1 0,6 5-3,0-6-1,-5 1 0,5 0 0,-5 4-8,5 1-2,-11-1 0,6 5 0,-6-4-5,0-1-8,-5-9 11,5 10-11,-5 4 19,0-5-3,0-9-1,0 0 0,-5 15-3,-11-6 0,6 1 0,-6-1 0,5-4-12,-5-1 8,-5 1-8,-6 0 0,0 4 0,1-4-18,-1 5 2,-5-6 1,0-4-20,0 0-4,-5 0-1,5 0 0,6 0-44,-12-4-10,6-6-2,6 1-732,-6-6-148</inkml:trace>
        </inkml:traceGroup>
        <inkml:traceGroup>
          <inkml:annotationXML>
            <emma:emma xmlns:emma="http://www.w3.org/2003/04/emma" version="1.0">
              <emma:interpretation id="{45645901-A990-45D4-A8B5-580D4F699A03}" emma:medium="tactile" emma:mode="ink">
                <msink:context xmlns:msink="http://schemas.microsoft.com/ink/2010/main" type="inkWord" rotatedBoundingBox="2456,6656 2813,6641 2821,6823 2463,6837"/>
              </emma:interpretation>
              <emma:one-of disjunction-type="recognition" id="oneOf4">
                <emma:interpretation id="interp20" emma:lang="en-AU" emma:confidence="0">
                  <emma:literal>#</emma:literal>
                </emma:interpretation>
                <emma:interpretation id="interp21" emma:lang="en-AU" emma:confidence="0">
                  <emma:literal>=</emma:literal>
                </emma:interpretation>
                <emma:interpretation id="interp22" emma:lang="en-AU" emma:confidence="0">
                  <emma:literal>7</emma:literal>
                </emma:interpretation>
                <emma:interpretation id="interp23" emma:lang="en-AU" emma:confidence="0">
                  <emma:literal>z</emma:literal>
                </emma:interpretation>
                <emma:interpretation id="interp24" emma:lang="en-AU" emma:confidence="0">
                  <emma:literal>¥</emma:literal>
                </emma:interpretation>
              </emma:one-of>
            </emma:emma>
          </inkml:annotationXML>
          <inkml:trace contextRef="#ctx0" brushRef="#br0" timeOffset="634.7932">1038 691 2055,'5'-9'91,"-5"9"19,0 0-88,0 0-22,0 0 0,11 9 0,5-9 110,0 0 18,0 0 3,5 0 1,-5 0-55,11 0-10,-6 0-3,6 0 0,-17-5-44,17 5-10,-11 5-2,5 0 0,-5-5-99,5-5-20,-5 5-4,-5 0-1009</inkml:trace>
          <inkml:trace contextRef="#ctx0" brushRef="#br0" timeOffset="777.0453">1214 857 1958,'0'0'43,"0"0"9,0 0 1,0 0 3,10-5-45,6-4-11,11 4 0,-16 0 0,15 0 53,-10-4 9,11 4 2,-1-4-683,1-1-136</inkml:trace>
        </inkml:traceGroup>
        <inkml:traceGroup>
          <inkml:annotationXML>
            <emma:emma xmlns:emma="http://www.w3.org/2003/04/emma" version="1.0">
              <emma:interpretation id="{26566C09-FE86-40C9-8557-FCC8D581FA3F}" emma:medium="tactile" emma:mode="ink">
                <msink:context xmlns:msink="http://schemas.microsoft.com/ink/2010/main" type="inkWord" rotatedBoundingBox="3295,6581 4131,6547 4152,7072 3316,7105"/>
              </emma:interpretation>
              <emma:one-of disjunction-type="recognition" id="oneOf5">
                <emma:interpretation id="interp25" emma:lang="en-AU" emma:confidence="0">
                  <emma:literal>AO</emma:literal>
                </emma:interpretation>
                <emma:interpretation id="interp26" emma:lang="en-AU" emma:confidence="0">
                  <emma:literal>AGO</emma:literal>
                </emma:interpretation>
                <emma:interpretation id="interp27" emma:lang="en-AU" emma:confidence="0">
                  <emma:literal>AOL</emma:literal>
                </emma:interpretation>
                <emma:interpretation id="interp28" emma:lang="en-AU" emma:confidence="0">
                  <emma:literal>AOs</emma:literal>
                </emma:interpretation>
                <emma:interpretation id="interp29" emma:lang="en-AU" emma:confidence="0">
                  <emma:literal>Ago</emma:literal>
                </emma:interpretation>
              </emma:one-of>
            </emma:emma>
          </inkml:annotationXML>
          <inkml:trace contextRef="#ctx0" brushRef="#br0" timeOffset="1546.3283">1890 947 1958,'0'0'43,"0"0"9,0-5 1,0 5 3,0 0-45,0 0-11,0 0 0,16-5 0,0 0 156,0 1 28,0-1 7,10 0 1,-5 0-103,6 5-20,-11-9-4,5 9-1,1 0-51,-1 0-13,0 0 0,6 0 0,-17 0-48,12 0-13,4 0-3,6-5 0,-16 1-102,11-1-21,21-19-4,-6 10-1</inkml:trace>
          <inkml:trace contextRef="#ctx0" brushRef="#br0" timeOffset="1352.9429">1884 649 1969,'0'0'87,"0"0"18,0 0-84,0 0-21,6 18 0,-6-3 0,0 8 63,0 1 8,0 0 1,5 9 1,-10-5-48,5 5-9,5 5-3,-5 0 0,5-5-13,-5-5 0,0 6 0,6-11 0,-6 1-17,5 0-7,-5-6 0,5-3-1,1-6 37,-6-9 8,0 0 2,0 0 0,0 0-22,0 0 9,0 0-9,0 0 0,-6-9 12,6-6-12,-5-3 12,5-1-12,0 0 16,0-5-3,0 5-1,0-9 0,0-1 8,5-4 0,-5 0 1,11 0 0,0 0 2,-6 0 0,6 4 0,-1 1 0,1 0 7,-1 4 2,1 5 0,5 0 0,0 0 3,-16 10 1,11-1 0,-11 10 0,0 0-11,16 0-1,-16 0-1,10 19 0,6 0-12,-5 0-3,0 5 0,5-1 0,-11 1-8,6 4 0,-1 1 0,1-1 8,-6 1-8,0-1 0,1 0-10,4-4 10,-4 4-50,-1-4-4,0 0-1,-5-1 0,0-4-109,0-5-23,0 1-4,0-6-1</inkml:trace>
          <inkml:trace contextRef="#ctx0" brushRef="#br0" timeOffset="1878.9248">2491 705 2188,'0'0'48,"-10"0"11,-1 5 1,0 0 1,6-5-49,-6 4-12,6-4 0,-6 5 0,11 0 105,-16 4 19,6 6 3,4-1 1,1 0-52,5 0-9,0 10-3,5 0 0,-5-1-51,6-4-13,4 5 0,6-5 0,-16 4 0,11-4 0,10 0 0,-5 0 0,5-5 0,1 1 0,-1-1 0,0 0 0,-5-9 0,0-1 0,0-4 0,-5 0 0,16-4 0,-17-1 0,6-5 0,0 1 0,-5-5 0,-1 0 0,1-10 0,-6 5 0,-5-5 0,0 1 0,0-1 0,0 0 0,-10 1 54,-1 4 8,-5 0 2,0 5 0,5-5-103,-4 0-20,-7 5-4,6-1-1,-16 6-10,6-5-2,-6 4-1,10 1 0,1 4-199,0 0-39,-27 1-8,21-6-1</inkml:trace>
        </inkml:traceGroup>
        <inkml:traceGroup>
          <inkml:annotationXML>
            <emma:emma xmlns:emma="http://www.w3.org/2003/04/emma" version="1.0">
              <emma:interpretation id="{356B5D7A-7C3B-4B35-897A-3E98BA5EAFB3}" emma:medium="tactile" emma:mode="ink">
                <msink:context xmlns:msink="http://schemas.microsoft.com/ink/2010/main" type="inkWord" rotatedBoundingBox="4802,6463 5149,6449 5166,6876 4819,6890"/>
              </emma:interpretation>
              <emma:one-of disjunction-type="recognition" id="oneOf6">
                <emma:interpretation id="interp30" emma:lang="en-AU" emma:confidence="0">
                  <emma:literal>+</emma:literal>
                </emma:interpretation>
                <emma:interpretation id="interp31" emma:lang="en-AU" emma:confidence="0">
                  <emma:literal>~</emma:literal>
                </emma:interpretation>
                <emma:interpretation id="interp32" emma:lang="en-AU" emma:confidence="0">
                  <emma:literal>&amp;</emma:literal>
                </emma:interpretation>
                <emma:interpretation id="interp33" emma:lang="en-AU" emma:confidence="0">
                  <emma:literal>x</emma:literal>
                </emma:interpretation>
                <emma:interpretation id="interp34" emma:lang="en-AU" emma:confidence="0">
                  <emma:literal>j</emma:literal>
                </emma:interpretation>
              </emma:one-of>
            </emma:emma>
          </inkml:annotationXML>
          <inkml:trace contextRef="#ctx0" brushRef="#br0" timeOffset="2865.9287">3396 805 2188,'0'0'48,"0"0"11,0 0 1,0 0 1,16 4-49,-5-4-12,-11 0 0,16 5 0,5-5 68,-5 0 10,0 0 2,5 0 1,0-5-7,6 5-2,-11-4 0,5-1 0,1 0-46,-1 0-10,-10 1-1,10 4-1,-11-5-28,6 0-6,0 1 0,0-1-794,-5 0-158</inkml:trace>
          <inkml:trace contextRef="#ctx0" brushRef="#br0" timeOffset="3020.2201">3540 483 2260,'0'0'50,"0"0"10,0 0 3,0 0 0,0 0-51,0 0-12,0 0 0,10 9 0,-10 6 79,6 4 13,-1-5 2,0 9 1,1 1-35,4 0-6,-4 4-2,4 5 0,-4 0-21,-1-4-5,0-1-1,6 0 0,5 1-49,-5-1-11,4-4-1,1-5-796,0-5-158</inkml:trace>
        </inkml:traceGroup>
        <inkml:traceGroup>
          <inkml:annotationXML>
            <emma:emma xmlns:emma="http://www.w3.org/2003/04/emma" version="1.0">
              <emma:interpretation id="{590C5A88-FD75-4F47-80FC-1A61F8BFF9A1}" emma:medium="tactile" emma:mode="ink">
                <msink:context xmlns:msink="http://schemas.microsoft.com/ink/2010/main" type="inkWord" rotatedBoundingBox="5547,6402 6323,6370 6344,6881 5568,6912"/>
              </emma:interpretation>
              <emma:one-of disjunction-type="recognition" id="oneOf7">
                <emma:interpretation id="interp35" emma:lang="en-AU" emma:confidence="0">
                  <emma:literal>0B</emma:literal>
                </emma:interpretation>
                <emma:interpretation id="interp36" emma:lang="en-AU" emma:confidence="0">
                  <emma:literal>org</emma:literal>
                </emma:interpretation>
                <emma:interpretation id="interp37" emma:lang="en-AU" emma:confidence="0">
                  <emma:literal>off</emma:literal>
                </emma:interpretation>
                <emma:interpretation id="interp38" emma:lang="en-AU" emma:confidence="0">
                  <emma:literal>of</emma:literal>
                </emma:interpretation>
                <emma:interpretation id="interp39" emma:lang="en-AU" emma:confidence="0">
                  <emma:literal>OB</emma:literal>
                </emma:interpretation>
              </emma:one-of>
            </emma:emma>
          </inkml:annotationXML>
          <inkml:trace contextRef="#ctx0" brushRef="#br0" timeOffset="3415.464">4253 634 806,'0'0'36,"0"0"7,0 0-35,0 0-8,0 0 0,0 0 0,0 0 433,0 0 85,-5 10 17,5-10 3,-6 9-387,1-4-78,5 4-15,0 6-3,0 4-37,5-1-7,6 6-2,-6-5 0,1 5-9,-1-5 0,6 4 0,-6-4 0,0-5 0,6 5 0,0-9 0,5 4 0,-1-5 0,1 1 0,-5-5 0,0-5 0,-11 0 0,21 0 0,-16 0 0,11-5 0,-5-5 9,5-4 0,-5-5 0,-1 0 0,1 1 4,0-1 1,-11 0 0,0-5 0,5 0 21,-5 1 4,-5-6 1,5 6 0,0-1-31,-11 0-9,0 1 0,1-1 0,-6 5 9,-6 5-9,1 0 0,-6 0 9,1 4-18,5 1-4,5 9-1,-11 0 0,6 4-70,-6 1-15,11 0-2,-11 4-1,6 10-114,5 0-24,6 0-4,-1 0 0</inkml:trace>
          <inkml:trace contextRef="#ctx0" brushRef="#br0" timeOffset="4034.2994">4594 549 921,'0'0'40,"0"0"10,0 0-40,0 0-10,0 0 0,0 0 0,0 0 361,0 0 71,0 0 13,10 14 3,1-4-317,-6-1-64,1 5-13,4 1-2,-10 4-33,6 4-7,-1 1 0,-5 0-1,0-6-11,0 6 0,0-5 9,0 5-9,0-10 0,0 0 0,-5 0 0,5-14 0,0 0 0,0 0 0,0 0 0,0 0 0,0 0 8,-6-9-8,1-1 8,5-4-8,-5 0 0,5 0 0,0-5 0,0 0 0,0-5 0,-6 1 0,12-10 0,-6 9 8,5 5 4,0-5 2,1 1 0,4 4 0,-4-5 2,9 10 0,-15-5 0,11 5 0,5 4 4,-5-4 0,-1 0 1,1 9 0,0-4-5,5 4 0,-6 0-1,1 0 0,-11 5-6,11 0-1,-1 0 0,-10 0 0,0 0-8,6 5 0,4 0 9,-10-5-9,0 0 0,6 9 0,-6 6 0,0-6 8,-6 5-8,1 0-10,-6 5 10,1-4-13,4-1-37,-4 5-7,-1-5-2,0 0 0,1-4-16,10-10-3,0 0-1,0 0 0,0 0 23,0 0 4,0 0 0,0 0 1,0 0 33,0 0 6,0 0 2,0 0 0,0 0 40,0 0 8,0 0 2,0 0 0,0 0 8,0 0 3,0 0 0,16 9 0,-6-4-11,1 4-3,0-4 0,-1 0 0,1 4 4,5-4 1,0 4 0,-6 1 0,1 4-14,-6-5-4,6-4 0,-6 5 0,-5-10-4,11 9-2,0 1 0,-11-10 0,5 9-4,0 0-1,-5-9 0,0 0 0,-5 15 2,5-1 0,-11 0 0,6-4 0,-6 4-15,6-5 11,-11 1-11,5 4 10,-5-9-10,1 4 0,-1-4 0,0 4 0,-11 1 0,6-6-17,-1 1 4,1 5 1,-6-10-39,1 4-7,-1-4-2,1 0 0,-1-9-156,0 4-31</inkml:trace>
        </inkml:traceGroup>
      </inkml:traceGroup>
    </inkml:traceGroup>
    <inkml:traceGroup>
      <inkml:annotationXML>
        <emma:emma xmlns:emma="http://www.w3.org/2003/04/emma" version="1.0">
          <emma:interpretation id="{DE3649AA-D82F-44DD-9F10-8BFBCA4C549A}" emma:medium="tactile" emma:mode="ink">
            <msink:context xmlns:msink="http://schemas.microsoft.com/ink/2010/main" type="paragraph" rotatedBoundingBox="2725,7535 8671,7504 8677,8720 2731,875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8897EBD-9C80-430E-A236-7EF581723AD2}" emma:medium="tactile" emma:mode="ink">
              <msink:context xmlns:msink="http://schemas.microsoft.com/ink/2010/main" type="line" rotatedBoundingBox="2725,7535 8671,7504 8677,8720 2731,8751"/>
            </emma:interpretation>
          </emma:emma>
        </inkml:annotationXML>
        <inkml:traceGroup>
          <inkml:annotationXML>
            <emma:emma xmlns:emma="http://www.w3.org/2003/04/emma" version="1.0">
              <emma:interpretation id="{F705A781-AA2F-41F5-8C6E-C57350687AF3}" emma:medium="tactile" emma:mode="ink">
                <msink:context xmlns:msink="http://schemas.microsoft.com/ink/2010/main" type="inkWord" rotatedBoundingBox="2727,8008 2994,8007 2995,8183 2728,8184"/>
              </emma:interpretation>
              <emma:one-of disjunction-type="recognition" id="oneOf8">
                <emma:interpretation id="interp40" emma:lang="en-AU" emma:confidence="0">
                  <emma:literal>=</emma:literal>
                </emma:interpretation>
                <emma:interpretation id="interp41" emma:lang="en-AU" emma:confidence="0">
                  <emma:literal>#</emma:literal>
                </emma:interpretation>
                <emma:interpretation id="interp42" emma:lang="en-AU" emma:confidence="0">
                  <emma:literal>z</emma:literal>
                </emma:interpretation>
                <emma:interpretation id="interp43" emma:lang="en-AU" emma:confidence="0">
                  <emma:literal>¥</emma:literal>
                </emma:interpretation>
                <emma:interpretation id="interp44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12327.6518">1315 2177 2343,'0'0'52,"0"0"10,0 0 2,0 0 2,0 0-53,0 0-13,10 9 0,6 1 0,-10-6 96,4 1 16,6 0 3,6-5 1,-12-5-40,6 5-7,0-5-1,0 1-1,5 4-47,1-5-8,-6-5-3,5 6 0,0-1-195,1 0-39</inkml:trace>
          <inkml:trace contextRef="#ctx0" brushRef="#br0" timeOffset="12144.2518">1309 2035 1504,'0'0'67,"0"0"13,0 0-64,0 0-16,0 0 0,0 0 0,0 0 173,0 0 31,0 0 7,0 0 1,0 0-66,0 0-13,0 0-2,0 0-1,0 0-49,11 0-9,-11 0-3,21 0 0,-15 0-27,4 0-6,6 0 0,-5 0-1,0 0-27,-1 0-8,6 5 0,-5-1 0,0-4-12,-1 5-8,1 0-3,-1-1 0,1-4-140,-11 0-28,0 0-5,5 5-955</inkml:trace>
        </inkml:traceGroup>
        <inkml:traceGroup>
          <inkml:annotationXML>
            <emma:emma xmlns:emma="http://www.w3.org/2003/04/emma" version="1.0">
              <emma:interpretation id="{6BD57743-D200-495A-BE86-F0C22BAB88AC}" emma:medium="tactile" emma:mode="ink">
                <msink:context xmlns:msink="http://schemas.microsoft.com/ink/2010/main" type="inkWord" rotatedBoundingBox="3371,7671 4793,7664 4797,8451 3375,8458"/>
              </emma:interpretation>
              <emma:one-of disjunction-type="recognition" id="oneOf9">
                <emma:interpretation id="interp45" emma:lang="en-AU" emma:confidence="0">
                  <emma:literal>-15</emma:literal>
                </emma:interpretation>
                <emma:interpretation id="interp46" emma:lang="en-AU" emma:confidence="0">
                  <emma:literal>.15</emma:literal>
                </emma:interpretation>
                <emma:interpretation id="interp47" emma:lang="en-AU" emma:confidence="0">
                  <emma:literal>-(5</emma:literal>
                </emma:interpretation>
                <emma:interpretation id="interp48" emma:lang="en-AU" emma:confidence="0">
                  <emma:literal>-65</emma:literal>
                </emma:interpretation>
                <emma:interpretation id="interp49" emma:lang="en-AU" emma:confidence="0">
                  <emma:literal>-[5</emma:literal>
                </emma:interpretation>
              </emma:one-of>
            </emma:emma>
          </inkml:annotationXML>
          <inkml:trace contextRef="#ctx0" brushRef="#br0" timeOffset="13227.0374">2768 1756 345,'0'0'31,"-5"-5"-31,5 0 0,-6 0 0,1-4 394,0 0 73,-1-1 14,6 5 3,0 5-260,-5-4-52,5-1-10,0 5-2,0 0-80,0 0-16,-16-5-4,16 5 0,-5 10-68,-1-1-15,-4 10-2,10 0-1,-16 5 74,10 4 14,6 5 3,-5 5 1,5 5-54,0-1-12,0 5 0,5 5 0,-5-4 0,11 4 0,0-5 0,-1 0 0,6-4-12,0 0 3,0-10 1,6-5 0,-1 1-28,5-11-6,-10 1-1,11-9 0,-6-5-108,6-5-21,-11-5-5,5-5-903</inkml:trace>
          <inkml:trace contextRef="#ctx0" brushRef="#br0" timeOffset="13987.0575">3109 1789 1612,'0'0'144,"0"0"-116,0 0-28,0 0 0,0 0 185,0 0 31,-11 14 7,11-14 1,0 9-62,0 1-12,-11-1-2,11 1-1,-10-1-96,4 1-19,1-1-4,0 5-1,5 1-19,-6 4-8,1-1 0,0 1 8,5-4-8,-6 4 0,6-1-12,0-3 12,-5-1-11,5-14 11,0 9-8,0-9 8,0 0-16,0 0 1,0 0 1,0 0 0,0 0 14,0 0-12,0 0 12,0 0-12,0 0 12,0 0 10,0 0-2,16 0 0,-5-9-8,-1 9 0,-10 0 0,16-5 0,-5-4 0,0 4 0,-11 5 0,10-5 0,6 0 0,-5 1 0,-11 4 9,10 0-9,1 0 0,0 4 0,-1 1 0,1 0 8,-11-5-8,5 5 0,11 4 0,-5-4 0,0 4 0,-1 1 0,1-1 0,5 1 0,-11-1 0,6-4 0,0 4 0,-6 1 0,-5-10 0,5 14-8,1-5 8,-6 6-8,0-15 8,-6 19 0,6-5 0,-5 5 0,5-5 0,0-14 8,-11 9-8,1 6 0,-1-6 0,-5-4 0,5 4 0,-5-4 8,0 0-8,0 4 0,6-4 0,4-5 0,-15 5-8,10-5-4,1 0 0,-6 0 0,11 0-25,-6 0-6,-5-10-1,16 1 0,0 4-105,0 5-22,0 0-4,0 0-545,0-14-110</inkml:trace>
          <inkml:trace contextRef="#ctx0" brushRef="#br0" timeOffset="13482.5906">3061 1812 1094,'0'0'97,"0"0"-77,0 0-20,0 0 0,0 0 270,0 0 50,10 0 11,-4 0 1,15 0-135,-16 0-27,11 0-6,0 0 0,0-4-80,0 4-16,5-5-4,-10 5 0,10 0-64,-5-5-12,6 1-4,-1-1 0,-10 5 16,10-10-11,-5 6 11,0-1-10,-6 0-109,6 5-21,-10-5-5,-6 5-1058</inkml:trace>
          <inkml:trace contextRef="#ctx0" brushRef="#br0" timeOffset="12574.077">1954 2058 2415,'0'0'107,"0"0"22,0 0-103,0 0-26,0 0 0,0 0 0,21 5 108,-11 0 17,12 0 3,-1-1 1,-5-4-52,5 0-10,1 0-3,-1-4 0,-5 4-51,5 0-13,-5 0 0,5 0 0,1-5-176,-1 0-37</inkml:trace>
        </inkml:traceGroup>
        <inkml:traceGroup>
          <inkml:annotationXML>
            <emma:emma xmlns:emma="http://www.w3.org/2003/04/emma" version="1.0">
              <emma:interpretation id="{F446FB75-47D2-40B7-B014-0B232B54C989}" emma:medium="tactile" emma:mode="ink">
                <msink:context xmlns:msink="http://schemas.microsoft.com/ink/2010/main" type="inkWord" rotatedBoundingBox="5040,7629 6984,7619 6989,8729 5045,8739"/>
              </emma:interpretation>
              <emma:one-of disjunction-type="recognition" id="oneOf10">
                <emma:interpretation id="interp50" emma:lang="en-AU" emma:confidence="0">
                  <emma:literal>it's)</emma:literal>
                </emma:interpretation>
                <emma:interpretation id="interp51" emma:lang="en-AU" emma:confidence="0">
                  <emma:literal>its)</emma:literal>
                </emma:interpretation>
                <emma:interpretation id="interp52" emma:lang="en-AU" emma:confidence="0">
                  <emma:literal>its')</emma:literal>
                </emma:interpretation>
                <emma:interpretation id="interp53" emma:lang="en-AU" emma:confidence="0">
                  <emma:literal>it's))</emma:literal>
                </emma:interpretation>
                <emma:interpretation id="interp54" emma:lang="en-AU" emma:confidence="0">
                  <emma:literal>it;)</emma:literal>
                </emma:interpretation>
              </emma:one-of>
            </emma:emma>
          </inkml:annotationXML>
          <inkml:trace contextRef="#ctx0" brushRef="#br0" timeOffset="15784.5953">4679 1940 2307,'0'0'51,"0"0"10,0 0 3,0 0 0,5-9-51,-5 9-13,11-10 0,-1 6 0,-4-1-12,-6 5-6,0 0-1</inkml:trace>
          <inkml:trace contextRef="#ctx0" brushRef="#br0" timeOffset="15609.8775">4812 2087 1036,'0'0'46,"0"0"10,0 0-45,0 0-11,5 19 0,-5-19 0,6 14 286,-1 5 55,0-5 11,6 5 3,-6 0-203,6 5-41,-1 4-8,1-4-2,-6-1-41,11 6-8,-10-1-1,4 0-1,-4 6-12,4-6-2,-4-4-1,-1 4 0,0 0 0,1 1 0,-6-6 0,0 1 0,0-5-15,-6 0-4,1 0 0,5 0 0,-5-5-8,5 0-8,-6 0 12,-4-4-12,4 4 0,-4-9 0,-6 0 0,5 4 0,11-9-28,-16 0-5,0 5-2,-5-10 0,5 0-116,0 1-23,-5 4-5,5-10-618,-6 1-124</inkml:trace>
          <inkml:trace contextRef="#ctx0" brushRef="#br0" timeOffset="16110.598">4780 2446 2084,'0'0'92,"0"0"20,0 0-90,0 0-22,0 0 0,0 0 0,0 0 130,0 0 22,0 0 4,0 0 0,0 0-73,0 0-15,0 0-4,11-9 0,-6 4 0,6-4 0,-11 9 0,16-5 0,-6-4-64,6 4 0,-5 0-8,-1 0-1,6 10 9,-5-5 0,0 0 0,5 0 0,-6 0 0,-4 5 0,10-5 0,-11 5 8,-5-5-8,11 4 0,-1 6 0,6-5 0,-5-1 0,5-4 0,-6 10 0,1-10 0,-11 0-50,11 0-5,10 0-1,0-5 0,-5 0-108,-5 1-23,5-6-4,0 10-897</inkml:trace>
          <inkml:trace contextRef="#ctx0" brushRef="#br0" timeOffset="16470.5">5211 1647 1267,'0'0'56,"0"0"12,0 0-55,0 0-13,0 0 0,0 0 0,0 0 248,27 9 48,-1-4 8,-4 0 3,-22-5-155,32 14-30,-16 0-6,5 0-2,0 1-34,0 3-6,-5 1-2,0 5 0,0 0-23,0-1-5,0 1 0,0 4-1,-5 1-19,5 4-4,-6 0-1,1 0 0,-6 0-9,1 5-2,-1 0 0,0 0 0,1 0 4,-6 4 1,0-4 0,-6 5 0,6-5-13,-5-1-18,0 1 4,-1-5 1,1 0-67,0-9-14,-1 0-2,1-1-1272</inkml:trace>
          <inkml:trace contextRef="#ctx0" brushRef="#br0" timeOffset="14219.7567">3630 1988 2217,'11'-5'48,"-11"5"11,0 0 1,0 0 4,0 0-52,0 0-12,0 0 0,0 0 0,5 0 127,-5 0 22,0 0 5,6 9 1,-6 5-73,5-4-14,-5 9-4,0-5 0,0 5-40,-5 0-8,10 0-1,-5 0-1,0 0-14,5 0 0,0-1 0,-5-3 0,6-1-24,-6-14-4,0 0 0,5 9-860,-5-9-171</inkml:trace>
          <inkml:trace contextRef="#ctx0" brushRef="#br0" timeOffset="14390.8463">3641 1779 288,'0'0'25,"0"0"-25,0 0 0,0 0 0,-11-4 416,11 4 79,0 0 15,0 0 3,0 0-339,0 0-68,0 0-14,0 0-2,0 0-101,16 9-20,-5 1-4,-1 4-1021</inkml:trace>
          <inkml:trace contextRef="#ctx0" brushRef="#br0" timeOffset="14693.0924">3625 2404 2419,'0'0'53,"0"0"11,0 0 3,0 0 1,0 0-55,0 0-13,0 0 0,0 0 0,0 0 105,0 0 19,0 0 3,0 0 1,16-5-48,-11 0-8,6-4-3,-1 4 0,6 0-33,-5 5-8,0-4 0,5 4-1,-6-5-13,1 5-2,0 0-1,-1 0 0,6 5-11,-16-5 0,11 4 0,0 1 0,-1 5 0,1-6 0,-1 11 0,-4-6 0,4 1 0,1-6 0,-11-4 0,0 0 0,11 5-18,5-5 4,0 0 1,-16 0 0,5-5-37,6 1-7,-1-1-2,1-5 0,0 6-183,-1-6-37</inkml:trace>
          <inkml:trace contextRef="#ctx0" brushRef="#br0" timeOffset="14954.0544">4157 2049 1843,'0'0'164,"0"0"-132,0 0-32,0 0 0,0 0 191,0 0 31,0 0 6,0 0 2,11-5-96,-1 1-19,1 4-4,0-5-1,10 5-53,-16 0-10,11 0-3,0 0 0,0 0-26,-5 0-6,-6 0 0,6 0-1,0 0-11,5 0 0,-1-5 0,-4 0-11,0 5-101,-1-4-21,-10 4-4,11 0-1170</inkml:trace>
          <inkml:trace contextRef="#ctx0" brushRef="#br0" timeOffset="15162.2619">4290 1822 1209,'-16'19'108,"11"-14"-87,0 4-21,5-9 0,0 0 256,-6 9 48,1 6 8,0-1 3,5 0-119,0 0-24,0 5-5,0 0-1,5 0-107,-5 0-22,11 5-4,-11-1-1,-6 1 0,12-5 0,-1 5 0,6-1 0,-1 1-52,-4-1-10,10-4-2,-11 0-1,11-4-171,-6 3-35</inkml:trace>
        </inkml:traceGroup>
        <inkml:traceGroup>
          <inkml:annotationXML>
            <emma:emma xmlns:emma="http://www.w3.org/2003/04/emma" version="1.0">
              <emma:interpretation id="{963ACEF2-27D0-4D82-B26B-D9D2962748E1}" emma:medium="tactile" emma:mode="ink">
                <msink:context xmlns:msink="http://schemas.microsoft.com/ink/2010/main" type="inkWord" rotatedBoundingBox="7276,7512 8671,7504 8676,8469 7281,8477"/>
              </emma:interpretation>
              <emma:one-of disjunction-type="recognition" id="oneOf11">
                <emma:interpretation id="interp55" emma:lang="en-AU" emma:confidence="0">
                  <emma:literal>this</emma:literal>
                </emma:interpretation>
                <emma:interpretation id="interp56" emma:lang="en-AU" emma:confidence="0">
                  <emma:literal>thing</emma:literal>
                </emma:interpretation>
                <emma:interpretation id="interp57" emma:lang="en-AU" emma:confidence="0">
                  <emma:literal>This</emma:literal>
                </emma:interpretation>
                <emma:interpretation id="interp58" emma:lang="en-AU" emma:confidence="0">
                  <emma:literal>they</emma:literal>
                </emma:interpretation>
                <emma:interpretation id="interp59" emma:lang="en-AU" emma:confidence="0">
                  <emma:literal>things</emma:literal>
                </emma:interpretation>
              </emma:one-of>
            </emma:emma>
          </inkml:annotationXML>
          <inkml:trace contextRef="#ctx0" brushRef="#br0" timeOffset="17543.1949">5871 1983 518,'0'0'23,"0"0"5,0 0-28,0 0 0,0 0 0,0 0 0,-11 0 376,11 0 69,22 0 15,-6 0 2,-11-5-298,6 5-59,-1 0-12,17-5-2,0 5-52,-1-4-11,-26 4-1,21-5-1,17 0-26,-12 0 0,-10 5 0,-5 0 0,10 0 0,-5 0 0,0 0 0,-16 0-768,0 0-156</inkml:trace>
          <inkml:trace contextRef="#ctx0" brushRef="#br0" timeOffset="17776.9157">5988 1647 1951,'-53'19'86,"53"-19"18,0 0-83,0 0-21,0 0 0,0 0 0,0 14 122,5 0 20,6 0 4,-11 1 1,-11 3-60,11 1-12,11 0-3,-6 5 0,-5-5-36,0 5-8,6 9-2,4-5 0,-10 10 3,0 0 1,-5 0 0,10-1 0,11-8-48,-10-1-10,-6 5-1,0-4-824,5-1-165</inkml:trace>
          <inkml:trace contextRef="#ctx0" brushRef="#br0" timeOffset="18135.5784">6403 1585 1497,'0'0'133,"0"0"-106,0 0-27,0 0 0,16 15 195,-10-6 33,-6-9 8,0 14 0,5 0-108,6 1-23,-11 4-4,0 4-1,-11 1-56,11-1-12,0 1-3,0 0 0,-16-1-17,11 6-4,5-10-8,0 9 12,-6 1-12,6-6 0,-5-4 8,5 0-8,5-9 0,-5 4 0,-10-5 0,10-9 0,0 0 9,0 0-9,0 14 8,0-14-8,0 0 22,0 0-1,0 0 0,0 0 0,0 0-10,0 0-3,0 0 0,0 0 0,0 0 4,0 0 0,16-4 0,-6-1 0,1 0-12,-11 5 0,11 0 9,5 0-9,10-9 0,-10 4 0,-5 0 0,10 1 0,6-1 0,-11 0 0,-6 0-10,-4 5 10,10-4-60,-6-1-4,1 5-2,-11 0-784,0 0-157</inkml:trace>
          <inkml:trace contextRef="#ctx0" brushRef="#br0" timeOffset="18391.6925">6521 1779 1440,'15'0'128,"-15"0"-103,0 0-25,0 0 0,11 5 208,-11-5 36,0 0 7,0 0 1,-5 10-102,10 4-21,0 0-4,1 5-1,-12 0-44,1 0-8,16-5-3,-6 5 0,-5 0-28,0 4-5,5-4-2,-5 5 0,0-10-34,0 5 0,6 0 0,4 0-9,12-5-3,-12 0-1,-10 5 0,6-5 0,-1-4-115,0-1-24,6 6-4,-11-15-1066</inkml:trace>
          <inkml:trace contextRef="#ctx0" brushRef="#br0" timeOffset="18714.3697">6994 1869 1562,'0'0'69,"0"0"15,16 0-68,-10 5-16,-6-5 0,0 0 0,10 5 156,1 4 27,-11 1 5,0 4 2,0-14-71,5 14-15,0 0-2,-5 5-1,0 5-33,0-5-8,6 4 0,-1 1-1,-10 0-13,5-1-2,0 1-1,5 4 0,-5-4-17,0 4-3,-5 1-1,-1-1 0,1-4 7,0 4 2,-1-4 0,1-5 0,0 0-6,0-5-1,-1 5 0,-4-5 0,-1 5-10,0-5-2,6-4-1,-6-1 0,-10 1-3,5-6 0,16-4 0,-11 5 0,-5 0-8,-5-5 0,0 4 0,21-4 0,0 0-85,-16-9-10,-11-5-1,6 0-828,16-5-164</inkml:trace>
          <inkml:trace contextRef="#ctx0" brushRef="#br0" timeOffset="18879.3141">6851 1533 2278,'0'0'101,"0"0"21,-11 0-98,11 0-24,0 0 0,0 0 0,0 0 77,0 0 11,0 0 1,16 0 1,5 5-90,-16 0-14,1 9-5,-1-5-1117</inkml:trace>
          <inkml:trace contextRef="#ctx0" brushRef="#br0" timeOffset="19171.9285">6866 2210 2790,'0'0'61,"0"0"13,0 0 2,0 0 3,16-10-63,-5 6-16,-11 4 0,11-10 0,5 1 96,0-5 16,0-1 3,0 6 1,-11-5-54,6 4-10,5 1-3,-6-1 0,-10 10-22,0 0-5,21-4-1,-5 4 0,-16 0-13,11-5-8,5 5 8,0 0-8,0 0 0,-5 0 0,-11 0 0,16 5 0,5-1 0,-5 1 0,-16-5 0,11 0 0,4-5 0,-4 5-8,-11 0 0,16 0 0,-16 0-97,11-4-19,10 4-4,-21 0-1275</inkml:trace>
        </inkml:traceGroup>
      </inkml:traceGroup>
    </inkml:traceGroup>
    <inkml:traceGroup>
      <inkml:annotationXML>
        <emma:emma xmlns:emma="http://www.w3.org/2003/04/emma" version="1.0">
          <emma:interpretation id="{4DE9D524-7E7A-4CB3-A671-A84FA46736FF}" emma:medium="tactile" emma:mode="ink">
            <msink:context xmlns:msink="http://schemas.microsoft.com/ink/2010/main" type="paragraph" rotatedBoundingBox="2678,9119 8173,9182 8161,10232 2666,1016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66397DA-865F-4196-A6EE-DF23CBC2A84C}" emma:medium="tactile" emma:mode="ink">
              <msink:context xmlns:msink="http://schemas.microsoft.com/ink/2010/main" type="line" rotatedBoundingBox="2678,9119 8173,9182 8161,10232 2666,10169"/>
            </emma:interpretation>
          </emma:emma>
        </inkml:annotationXML>
        <inkml:traceGroup>
          <inkml:annotationXML>
            <emma:emma xmlns:emma="http://www.w3.org/2003/04/emma" version="1.0">
              <emma:interpretation id="{15D2767A-050E-455E-AFE9-EA61D7A974C3}" emma:medium="tactile" emma:mode="ink">
                <msink:context xmlns:msink="http://schemas.microsoft.com/ink/2010/main" type="inkWord" rotatedBoundingBox="2675,9436 3034,9440 3032,9617 2673,9612"/>
              </emma:interpretation>
              <emma:one-of disjunction-type="recognition" id="oneOf12">
                <emma:interpretation id="interp60" emma:lang="en-AU" emma:confidence="0">
                  <emma:literal>=</emma:literal>
                </emma:interpretation>
                <emma:interpretation id="interp61" emma:lang="en-AU" emma:confidence="0">
                  <emma:literal>#</emma:literal>
                </emma:interpretation>
                <emma:interpretation id="interp62" emma:lang="en-AU" emma:confidence="0">
                  <emma:literal>z</emma:literal>
                </emma:interpretation>
                <emma:interpretation id="interp63" emma:lang="en-AU" emma:confidence="0">
                  <emma:literal>t</emma:literal>
                </emma:interpretation>
                <emma:interpretation id="interp64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20300.6116">1256 3464 1951,'0'0'86,"0"0"18,0 0-83,0 0-21,0 0 0,0 0 0,0 0 160,0 0 27,0 0 5,11 0 2,0 0-98,-1 0-20,6 0-4,-5 0-1,-6 0-26,16 0-5,-15 0 0,10 0-1,0 0-26,0 4-5,-6-4 0,1 5-8,5 0 16,-11 0-4,-5-5-1,11 9 0,0-4-171,-1 4-35,-10-9-6,5 10-979</inkml:trace>
          <inkml:trace contextRef="#ctx0" brushRef="#br0" timeOffset="20457.7111">1347 3620 1094,'0'0'97,"0"0"-77,0 0-20,0 0 0,0 0 275,0 0 51,0 0 10,0 0 3,10 0-175,1 5-36,5-1-6,-5-4-2,5 0-52,5 0-12,-5 5-1,0-5-1,5 0-54,-5 5-16,5-5-1,-5 0 0,11 0-101,-6 0-20,6 4-4</inkml:trace>
        </inkml:traceGroup>
        <inkml:traceGroup>
          <inkml:annotationXML>
            <emma:emma xmlns:emma="http://www.w3.org/2003/04/emma" version="1.0">
              <emma:interpretation id="{50D353AD-0689-4175-A655-302FB7608723}" emma:medium="tactile" emma:mode="ink">
                <msink:context xmlns:msink="http://schemas.microsoft.com/ink/2010/main" type="inkWord" rotatedBoundingBox="6889,9167 8173,9182 8161,10188 6877,10173"/>
              </emma:interpretation>
              <emma:one-of disjunction-type="recognition" id="oneOf13">
                <emma:interpretation id="interp65" emma:lang="en-AU" emma:confidence="0">
                  <emma:literal>-51-5+47</emma:literal>
                </emma:interpretation>
                <emma:interpretation id="interp66" emma:lang="en-AU" emma:confidence="0">
                  <emma:literal>-51-5-+47</emma:literal>
                </emma:interpretation>
                <emma:interpretation id="interp67" emma:lang="en-AU" emma:confidence="0">
                  <emma:literal>-5--5+47</emma:literal>
                </emma:interpretation>
                <emma:interpretation id="interp68" emma:lang="en-AU" emma:confidence="0">
                  <emma:literal>-51-5-+41</emma:literal>
                </emma:interpretation>
                <emma:interpretation id="interp69" emma:lang="en-AU" emma:confidence="0">
                  <emma:literal>-51-5-+477</emma:literal>
                </emma:interpretation>
              </emma:one-of>
            </emma:emma>
          </inkml:annotationXML>
          <inkml:trace contextRef="#ctx0" brushRef="#br0" timeOffset="25648.5063">5467 3473 2073,'0'0'184,"0"0"-147,0 0-29,0 0-8,0 0 151,0 0 29,0 0 5,0 0 2,0 0-80,10-5-16,6 5-3,-5-4-1,-11 4-46,16-5-9,0 5-1,0 0-1,0 0-21,-6 0-9,-10 0 8,22 0-8,-6 0-13,0-5-8,-16 5-2,16 0 0,0 0-221,-6 5-44</inkml:trace>
          <inkml:trace contextRef="#ctx0" brushRef="#br0" timeOffset="25927.8491">5509 3284 2322,'0'0'103,"0"0"21,0 0-100,0 0-24,0 9 0,0-9 0,5 10 123,-5 4 19,6 0 4,-6 5 1,0 0-53,5 0-10,-5 0-3,0 0 0,0 5-46,0-1-10,0 1-1,0-1-1,0 6-23,0-5 0,11-6 0,-6 6 0,0-5-140,1 5-27,-1-10-5,6 5-1085</inkml:trace>
          <inkml:trace contextRef="#ctx0" brushRef="#br0" timeOffset="26244.6149">5956 3199 1728,'0'0'153,"0"0"-122,0 0-31,-5 14 0,-11-5 175,5 6 29,11-1 5,11 5 2,-6-5-102,1-5-20,-17 10-4,16 0-1,11 0-51,-10 5-10,-17-1-3,6-4 0,5 0-12,-6 5-8,1-10 8,-6 5-8,1-5 0,10 0 0,10-4 0,-10-10 0,-21 9 0,21-9 0,0 0 0,0 0 0,0 0 0,0 0 0,0 0 0,11 10 0,-1-5 0,1-5 0,-11 0-10,0 0 10,11 0 0,-11 0 0,0 0 0,0 0 0,0 0 0,5 0 0,6-5 0,-6 5 0,-5 0 0,11 0 0,10 0 0,-10-5 0,-11 5 0,10-5-13,11 1 4,1-1 1,-6 0 8,-6 0 0,1 1-9,10-6 9,1 6-65,-12-1-9,-10 5-2,11-10-714,5 6-143</inkml:trace>
          <inkml:trace contextRef="#ctx0" brushRef="#br0" timeOffset="26496.5218">6063 3345 2131,'10'5'94,"-4"0"20,10 0-91,-11-1-23,-5-4 0,5 10 0,6 4 144,-6-5 25,-10 6 5,5-6 1,0 5-81,5-4-16,-5 4-3,0 5-1,-10-5-28,10 0-6,10 5 0,1 0-1,-6 0-29,-5 0-10,0-5 0,0 5 9,0-5-9,-5-4 0,10-1 0,1 1 0,10-1-133,-11 1-19,-5-10-4,11 4-1096</inkml:trace>
          <inkml:trace contextRef="#ctx0" brushRef="#br0" timeOffset="27332.134">6350 3819 979,'0'0'87,"0"0"-70,0 0-17,0 0 0,0 0 340,0 0 65,0 0 13,0 0 2,0 0-229,0 0-47,0 0-8,0 0-3,5 0-61,11-10-13,0 5-3,-10 1 0,-6 4-16,10-10-3,6 5-1,0 1 0,-16 4-17,11-5-4,5 5-1,0-5 0,0 5-14,-5 0 11,5-4-11,-1 4 10,12 0-10,-6 0 0,-21 0 0,16-5 0,6 0 0,-1 0 0,-5 1 0,-5 4 0,-1-10 0,-4 5-16,4-4 4,-10 4 1,0-4-31,5-1-6,17-4-2,-6 5-908,-6-6-182</inkml:trace>
          <inkml:trace contextRef="#ctx0" brushRef="#br0" timeOffset="26845.3503">6494 3421 1440,'21'0'64,"-21"0"12,6 0-60,-6 0-16,0 0 0,0 0 0,21 5 256,-11 0 48,-10-5 9,0 9 3,11 1-188,0 4-38,-11 0-7,0 5-2,-6 4-37,1-4-8,10 5-2,-5 0 0,-5 4-13,0 5-2,-1 0-1,1 5 0,0 0-2,-6 0 0,6 0 0,0-5 0,5 5 3,-6 0 0,-4-5 0,4 0 0,6-10-6,0 6-1,-5-5 0,-6-6 0,11 1-4,-5 0 0,5 0-8,-11-9 12,1 4-12,-1-5 11,11-9-11,0 0 10,-11 10-10,1-1 12,10-9-12,0 0 12,0 0-12,0 0-9,-16-4 9,16 4-13,-6-5-106,-4-9-21,-6-1-4,5-4-1162</inkml:trace>
          <inkml:trace contextRef="#ctx0" brushRef="#br0" timeOffset="27015.4988">6409 3237 1497,'-16'0'133,"16"0"-106,0 0-27,0 0 0,0 0 200,0 0 34,0 0 7,16-5 2,-6-5-171,-4 6-33,-6 4-7,0 0-2,16 4-170,0 1-35</inkml:trace>
          <inkml:trace contextRef="#ctx0" brushRef="#br0" timeOffset="22499.5016">2188 3620 1792,'0'0'80,"0"0"16,0 0-77,0 0-19,0 0 0,10 0 0,-10 0 131,11-5 22,-11 5 5,11 0 1,5-5-64,-6 5-13,6 0-2,0 0-1,0 0-29,0 0-6,0 0 0,5 0-1,-5 0-25,0 0-5,6 0-1,-6 0 0,5 0-12,-5-4 0,0 4 0,0-5 0,0 5-27,0-5-8,0 5-1,-6-5-1193</inkml:trace>
          <inkml:trace contextRef="#ctx0" brushRef="#br0" timeOffset="22865.6383">2896 3265 288,'0'0'25,"0"0"-25,0 0 0,0 0 0,0 0 306,0 0 56,0 0 11,0 0 3,0 0-173,21 5-35,-21-5-6,11 0-2,10 4-56,-10-4-12,-11 0-3,21 0 0,-5 0-26,0 0-6,-6 0-1,6 0 0,-5-4-34,0 4-7,-11 0-2,10 0 0,-10 0-13,16 0-15,-5-5 3,-11 5-807,0 0-161</inkml:trace>
          <inkml:trace contextRef="#ctx0" brushRef="#br0" timeOffset="23298.8637">2933 3336 1764,'0'0'78,"0"0"16,0 0-75,0 0-19,0 0 0,-5 9 0,5-9 139,0 10 24,-6-1 5,6 1 0,-5-5-57,5 4-12,-11 5-3,6 0 0,0 1-76,5-1-20,-6 0 0,1 0 0,0 5 12,5-5-4,0 0 0,-11 1-8,11-1 0,0-5 0,0 6 0,0-15 0,0 0 0,0 0 0,0 0-12,0 0 3,0 0 9,0 0 0,0 9 0,0-9 0,0 0 0,0 0 0,0 0 0,0 0 0,0 0 0,0 0 0,0 0 0,16 0 0,-16 0 0,11 0 0,10 0 0,-10 0 0,-1 0 0,1-5 0,0 5 0,-1 0 0,-10 0 0,16 5 0,5-5 0,-21 0 0,0 5 0,11 4-8,5-4 8,0 4-8,-11-4 8,6 5 0,-6 4 8,6-5-8,5 5 10,-16 1-2,0-1-8,0-5 12,0 5-12,0 1 0,0 4 0,0-5 0,0 0 0,0 0 11,0-4-11,-16 4 10,11 0-2,-6-5 0,6-4 0,-6 5 0,0-1 0,1 1 0,-1-6 0,0-4 0,-10 0-8,11 0 8,-6 0-8,5-4 8,0-1-32,1 5-6,4-10-2,1 6 0,-6-6-161,11 10-33,0-9-6,0-1-742</inkml:trace>
          <inkml:trace contextRef="#ctx0" brushRef="#br0" timeOffset="23528.5062">3502 3483 2487,'0'0'55,"0"0"11,0 0 2,0 0 2,0 0-56,0 0-14,-10 4 0,10-4 0,0 0 131,0 0 23,-5 10 5,-1-1 1,6 1-148,6 4-28,-6-5-7,5 6-1,0-1 24,0 5 0,1-5 0,-1 5 8,0-5-8,1-5 0,-6 6 0,5-1 0,0 0-44,-5 0-12,6 0-1,-6-4-795,10-1-158</inkml:trace>
          <inkml:trace contextRef="#ctx0" brushRef="#br0" timeOffset="23706.3607">3423 3345 2487,'0'0'55,"0"0"11,0 0 2,0-9 2,0-1-56,0 10-14,0 0 0,0 0 0,0-14 75,0 14 12,0-4 2,0 4 1,0 0-13,0 0-2,0 0-1,16-5 0,-6 5-139,1 5-28,0 4-6,-6 0-1169</inkml:trace>
          <inkml:trace contextRef="#ctx0" brushRef="#br0" timeOffset="24065.5995">3444 3975 1958,'0'0'87,"0"0"17,0 0-83,0 0-21,0 0 0,0 0 0,0 0 152,0 19 27,0-19 5,0 0 0,0 0-75,0 0-15,0 0-3,0 0-1,0 0-38,0 0-8,5 0-2,6-5 0,-6 0-18,6-4-4,-6 4-1,6-5 0,-1 1-9,1 0-2,5 4 0,5 0 0,-15 0-8,4 5 0,6-4 0,-5 4 8,-6 0-8,6-5 0,0 0 0,-1 5 0,-10 0-19,11 5-5,0-5-2,-1 5 0,1-1 26,-1 6 0,-4-5 0,10-1 0,-16-4 0,10 10 0,6-6 0,-5 1 0,0-5 0,-1 5 0,1-5 0,0 5 0,5-5 0,-16 0 0,10-5 0,1 5 0,-1-5 0,6 0 0,-10-4 0,10 4 0,-6-4-212</inkml:trace>
          <inkml:trace contextRef="#ctx0" brushRef="#br0" timeOffset="24262.0846">4056 3629 691,'0'0'30,"0"0"7,0 0-29,0 0-8,0 0 0,0 0 0,16-4 477,-5-1 95,-11 5 18,10-5 4,6 0-398,0 5-79,0-4-16,0-1-3,0 5-62,0 0-12,-16 0-2,16-5-1,0 5-80,-16 0-16,0 0-3</inkml:trace>
          <inkml:trace contextRef="#ctx0" brushRef="#br0" timeOffset="24815.9294">4780 3610 1555,'0'0'138,"0"0"-110,0 0-28,0 0 0,0 0 154,0 0 26,0 0 4,0 0 2,16 10-67,-11-1-14,1 5-2,4 1-1,-4-6-47,4 10-10,-5-5-1,1 10-1,-6-5-7,0 5-2,5 4 0,-5-4 0,0-1-5,-5 6-1,10-1 0,-5 5 0,0-5-5,-5 6-2,5-6 0,0-4 0,-6-1-9,1 1-3,0-5 0,5 5 0,-5-6-9,-1-3 8,-4-1-8,-1 0 8,6-4-8,-6-1 0,0-4 0,1-1 0,-6 1-29,0 0-5,0-5-1,0-5 0,0 0-44,0-4-9,0 0-1,5-6-1,-5-8-105,0-1-21,-5 0-4</inkml:trace>
          <inkml:trace contextRef="#ctx0" brushRef="#br0" timeOffset="24976.1411">4599 3317 1774,'0'0'79,"0"0"16,0 0-76,0 0-19,0 0 0,0 0 0,0 0 100,0 0 16,11-5 3,-11 5 1,5-9-104,-5 9-16,11-10-13,-11 10-959</inkml:trace>
          <inkml:trace contextRef="#ctx0" brushRef="#br0" timeOffset="25420.997">4663 3908 2188,'0'0'48,"0"0"11,0 0 1,0 0 1,0 0-49,0 0-12,0 0 0,16 0 0,-6-4 156,1-1 29,0 0 6,-1-4 1,1-1-115,0 6-22,5-11-5,-6 6-1,1 4-16,0-4-3,-1 9-1,1-5 0,5 0-13,-6 1-2,1 4-1,5 0 0,0 0-13,-5 0 8,-1 0-8,1 4 0,0-4 0,5 10 0,-11-6 0,6 1 0,-11-5 0,16 10 0,-6-6 0,1 6 0,5-5 0,-6-1-10,1-4 10,5 0-8,-5 0-24,5-4-4,-11-6 0,6 1-1,5-1-184,0-4-37</inkml:trace>
        </inkml:traceGroup>
      </inkml:traceGroup>
    </inkml:traceGroup>
    <inkml:traceGroup>
      <inkml:annotationXML>
        <emma:emma xmlns:emma="http://www.w3.org/2003/04/emma" version="1.0">
          <emma:interpretation id="{2725E1D7-E84A-4673-BBD5-087D3CFC838F}" emma:medium="tactile" emma:mode="ink">
            <msink:context xmlns:msink="http://schemas.microsoft.com/ink/2010/main" type="paragraph" rotatedBoundingBox="2833,10530 7318,10675 7289,11566 2804,1142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C4F810F-5922-47F6-9E34-B6F3128056D8}" emma:medium="tactile" emma:mode="ink">
              <msink:context xmlns:msink="http://schemas.microsoft.com/ink/2010/main" type="inkBullet" rotatedBoundingBox="2819,10964 3032,10971 3031,10990 2818,10983"/>
            </emma:interpretation>
            <emma:one-of disjunction-type="recognition" id="oneOf14">
              <emma:interpretation id="interp70" emma:lang="en-AU" emma:confidence="0">
                <emma:literal>-</emma:literal>
              </emma:interpretation>
            </emma:one-of>
          </emma:emma>
        </inkml:annotationXML>
        <inkml:trace contextRef="#ctx0" brushRef="#br0" timeOffset="28048.1385">1400 4992 2293,'0'0'101,"0"0"22,0 0-99,0 0-24,0 0 0,0 0 0,11 0 84,10 0 12,-10 0 3,5 5 0,10-5-41,-15 4-8,-1-4-2,6 5 0,0-5-25,-5 0-6,5 0-1,-5 5 0,-1-5-95,6 5-19,-5-5-4,-11 0-1075</inkml:trace>
      </inkml:traceGroup>
      <inkml:traceGroup>
        <inkml:annotationXML>
          <emma:emma xmlns:emma="http://www.w3.org/2003/04/emma" version="1.0">
            <emma:interpretation id="{B9A298F8-B92D-49A0-83AB-D9AAED7C0A59}" emma:medium="tactile" emma:mode="ink">
              <msink:context xmlns:msink="http://schemas.microsoft.com/ink/2010/main" type="line" rotatedBoundingBox="3000,10536 7318,10675 7289,11566 2971,11427"/>
            </emma:interpretation>
          </emma:emma>
        </inkml:annotationXML>
        <inkml:traceGroup>
          <inkml:annotationXML>
            <emma:emma xmlns:emma="http://www.w3.org/2003/04/emma" version="1.0">
              <emma:interpretation id="{A9ED91A2-F2CF-4355-B214-1BAA6B51AAE2}" emma:medium="tactile" emma:mode="ink">
                <msink:context xmlns:msink="http://schemas.microsoft.com/ink/2010/main" type="inkWord" rotatedBoundingBox="2984,11036 3154,11042 3153,11061 2983,11055"/>
              </emma:interpretation>
              <emma:one-of disjunction-type="recognition" id="oneOf15">
                <emma:interpretation id="interp71" emma:lang="en-AU" emma:confidence="0">
                  <emma:literal>-</emma:literal>
                </emma:interpretation>
                <emma:interpretation id="interp72" emma:lang="en-AU" emma:confidence="0">
                  <emma:literal>_</emma:literal>
                </emma:interpretation>
                <emma:interpretation id="interp73" emma:lang="en-AU" emma:confidence="0">
                  <emma:literal>~</emma:literal>
                </emma:interpretation>
                <emma:interpretation id="interp74" emma:lang="en-AU" emma:confidence="0">
                  <emma:literal>.</emma:literal>
                </emma:interpretation>
                <emma:interpretation id="interp75" emma:lang="en-AU" emma:confidence="0">
                  <emma:literal>=</emma:literal>
                </emma:interpretation>
              </emma:one-of>
            </emma:emma>
          </inkml:annotationXML>
          <inkml:trace contextRef="#ctx0" brushRef="#br0" timeOffset="28179.5011">1565 5077 1267,'0'0'56,"0"0"12,0 0-55,0 0-13,11 5 0,-1-5 0,17 0 217,-22-5 41,11 5 8,0 0 2,5-5-193,1 5-39,-1-4-7,0 4-1048</inkml:trace>
        </inkml:traceGroup>
        <inkml:traceGroup>
          <inkml:annotationXML>
            <emma:emma xmlns:emma="http://www.w3.org/2003/04/emma" version="1.0">
              <emma:interpretation id="{BE3FA067-F1EA-4BF6-87D6-533AA1370532}" emma:medium="tactile" emma:mode="ink">
                <msink:context xmlns:msink="http://schemas.microsoft.com/ink/2010/main" type="inkWord" rotatedBoundingBox="4291,10610 5916,10662 5889,11497 4264,11445"/>
              </emma:interpretation>
              <emma:one-of disjunction-type="recognition" id="oneOf16">
                <emma:interpretation id="interp76" emma:lang="en-AU" emma:confidence="0">
                  <emma:literal>-5:13</emma:literal>
                </emma:interpretation>
                <emma:interpretation id="interp77" emma:lang="en-AU" emma:confidence="0">
                  <emma:literal>-5:13;</emma:literal>
                </emma:interpretation>
                <emma:interpretation id="interp78" emma:lang="en-AU" emma:confidence="0">
                  <emma:literal>-5:43;</emma:literal>
                </emma:interpretation>
                <emma:interpretation id="interp79" emma:lang="en-AU" emma:confidence="0">
                  <emma:literal>'5:13;</emma:literal>
                </emma:interpretation>
                <emma:interpretation id="interp80" emma:lang="en-AU" emma:confidence="0">
                  <emma:literal>-5i.+3jf</emma:literal>
                </emma:interpretation>
              </emma:one-of>
            </emma:emma>
          </inkml:annotationXML>
          <inkml:trace contextRef="#ctx0" brushRef="#br0" timeOffset="29229.0732">2869 4741 2430,'0'0'53,"0"0"11,0 0 3,0 0 1,11 5-54,5 0-14,5-5 0,-10 4 0,5-4 66,10 5 10,-15-5 3,5 0 0,5 0-39,-5 0-8,0-5-2,5 5 0,-5 0-30,0-4 0,-5 4 0,5 0 0,0 0-163,-6 0-32</inkml:trace>
          <inkml:trace contextRef="#ctx0" brushRef="#br0" timeOffset="29684.6938">2970 4689 2278,'0'0'50,"0"0"10,0 0 3,0 0 1,0 0-51,0 0-13,0 0 0,-10 14 0,10-14 96,-6 10 16,1 4 3,0 0 1,-1-4-63,1 4-12,0 0-2,5 5-1,-6 0-20,6 5-4,-5-6-1,5 6 0,-11-5-21,11 0-5,0 0-1,0 0 0,0-5-13,0 0-2,0-14-1,0 0 0,11 10 8,-11-10 2,0 14 0,0-14 0,0 0 12,11 5 8,-11-5-10,0 0 10,0 0 0,10 4 0,1-4 0,0 5 0,-11-5 0,10 0 0,1 0 0,5-5 0,-6 5 0,1 0 0,5 0 0,-5 0 0,-1 0 0,6 0 0,0 5 0,0 0 0,-5 0 0,5-1 0,-11 1 0,6 4 0,-1-4 9,1 5-9,-11-1 0,11 1 9,-1 4 5,-10-5 1,6 5 0,-1 1 0,-5-6-1,0 5 0,0-4 0,-5 4 0,5-5-3,-6 6-1,6-6 0,0 0 0,-10 6 0,-1-6 0,0 1 0,1-1 0,-6 1-2,5-6-8,-5 1 12,0 0-4,0-5-8,6 0-14,-6 0 3,5-5 1,-5 5-36,5-9-7,1 4-2,-1-5 0,6 1-111,-6-1-22,11 1-5,0-1-1</inkml:trace>
          <inkml:trace contextRef="#ctx0" brushRef="#br0" timeOffset="30061.8711">3487 4656 2188,'0'0'97,"0"0"20,-11 0-93,11 0-24,0 0 0,0 0 0,0 0 96,0 0 16,0 0 2,0 0 1,0 0-70,0 0-13,11 5-4,4-1 0,-4 1-124,0 9-24,-1-4-6</inkml:trace>
          <inkml:trace contextRef="#ctx0" brushRef="#br0" timeOffset="30424.9414">3471 5475 1324,'0'0'118,"0"0"-94,0 0-24,0 0 0,10 4 224,-10-4 41,0 0 8,11-4 2,-1-1-95,1 0-18,0 0-4,-1-4-1,6 4-74,-10-4-15,4-1-4,1 5 0,5 1-51,-5 4-13,-1-5 0,6 0 0,-5 5 54,5 5 8,-6 0 2,1-5 0,5 4-52,-5 1-12,-1 5 0,6-1 0,-5 1 0,0-1 0,-1 1 0,6-1 0,-10-4 0,4-1 0,6 1 0,-5 0 0,-1-5-48,1 0-13,5-5-3,-5 5 0,5-5 0,0 1 0,0-10 0,5-5-1254</inkml:trace>
          <inkml:trace contextRef="#ctx0" brushRef="#br0" timeOffset="29899.0354">3540 4926 2358,'10'9'52,"-10"-9"10,0 0 2,0 0 3,0 0-54,0 0-13,0 0 0,0 10 0,0-1 119,0 1 21,11-1 4,-6 5 0,1-4-115,-1-1-29,0 1 0,1 4 0,-1 0 17,0 0-2,-5 0-1,6 1 0,4-6-46,-10-9-10,0 14-2,0 0-797,0-14-160</inkml:trace>
          <inkml:trace contextRef="#ctx0" brushRef="#br0" timeOffset="31055.9469">4152 5091 1958,'16'-19'87,"-16"19"17,0 0-83,0 0-21,0 0 0,10 0 0,6 0 107,0 0 17,-5 0 3,5-4 1,-5 4-52,-1 0-9,1 0-3,0 0 0,5 0-35,0-5-7,-6 5-2,1 0 0,5 0-37,-6 0-8,6 0-2,-5 0-763,-11 0-153</inkml:trace>
          <inkml:trace contextRef="#ctx0" brushRef="#br0" timeOffset="31278.4988">4248 4803 633,'10'0'56,"-10"0"-44,0 0-12,0 0 0,0 0 345,0 0 67,0 0 14,0 0 2,0 0-241,11 9-49,-6 10-10,1-5-1,-1 0-47,6 1-10,5 4-2,-11-1 0,6 6-53,-1 0-15,1-1 0,-1 1 0,6 5 21,-5-11-1,5 6 0,-5-5 0,5 0-104,-6 0-20,1-5-5,5 0-699,0-4-140</inkml:trace>
          <inkml:trace contextRef="#ctx0" brushRef="#br0" timeOffset="28974.1131">2204 4992 2091,'0'0'92,"0"0"20,0 0-89,0 0-23,0 0 0,0 0 0,0 0 108,0 0 16,10 0 4,1 0 1,0 0-45,-1 0-10,-10 0-2,16 0 0,0 0-39,0 0-8,-5 5-1,-1-5-1,12 0-23,-17 0 0,6 0 0,5 4 0,-6-4-116,6 5-27,-5 0-5,10-5-2</inkml:trace>
          <inkml:trace contextRef="#ctx0" brushRef="#br0" timeOffset="31806.1138">4780 4718 2188,'0'0'48,"0"0"11,0 0 1,11-5 1,-6-5-49,0 6-12,-5 4 0,16-5 0,0-5 131,0 6 23,-16 4 5,11-5 1,-1 5-66,6-5-13,0 5-2,-5 0-1,-11 0-30,11 5-5,5-5-2,-6 0 0,1 0-19,5 5-4,-11-1-1,-5-4 0,16 5-17,-16-5 0,0 0 0,11 5 0,-6 4 0,-5-9-16,0 0 2,0 15 0,-5 3-36,5-3-7,-11-1-2,6 5 0,-11-5-21,5 0-5,1-4-1,-1 4 0,0-5 9,1-4 1,10-5 1,-6 9 0,-4-4 21,10-5 4,-11 5 1,11-5 0,0 0 30,0 0 7,0 0 0,0 0 1,0 0 23,0 0 4,0 0 0,5 9 1,-5-9 13,6 10 2,4-1 1,-4 1 0,4-1-10,1-4-3,10 4 0,-5 1 0,0-5 2,-5-1 0,5 1 0,0 5 0,0-1-2,-6 0-1,6-4 0,-10 5 0,-6-10-1,5 14 0,0-5 0,1 6 0,-12-6 13,6 5 2,0-14 1,0 14 0,0-4-7,0-10-2,0 14 0,0-14 0,-5 9-25,-6 1 0,1-1 8,-1 1-8,-5-5 16,0-1 2,0 1 0,-5 5 0,5-6-10,-5-4-8,-1 0 9,6 5-9,6-5 0,-6 0-20,5-5 4,-5 5 0,5-4-41,1-1-8,4 0-2,6 5 0,-5-9-108,0-1-21,5-4-5</inkml:trace>
          <inkml:trace contextRef="#ctx0" brushRef="#br0" timeOffset="32168.3969">5461 4973 1738,'0'0'77,"0"0"16,0 0-74,11 5-19,-11-5 0,11 9 0,5 1 127,-6-1 21,-5 1 5,6 4 1,0-5-57,-6 1-11,0 4-2,1 0-1,-1 5-27,0 0-4,6-5-2,-11 5 0,0 0-16,0 0-3,5 0-1,-5 4 0,6-4-2,-6 5 0,0-5 0,5 5 0,-5-1 7,0-8 1,0 3 0,0-3 0,-5-1-16,-1 0-4,1 0 0,0-4 0,-1 4 26,1-9 5,0-5 1,-6 4 0,0 6-39,1 4-9,-6-5 0,0 6 0,0-1 0,-5 0 0,5-5 0,0-4 0,-6 0 0,6 0 0,0-5 0,0 4 0,1 1-100,-7 0-23,1-5-4,5-5-1,0 5-116,0-5-24</inkml:trace>
          <inkml:trace contextRef="#ctx0" brushRef="#br0" timeOffset="32406.166">5397 4703 1843,'0'0'81,"0"0"18,0 0-79,0 0-20,0 0 0,0 0 0,0 0 197,0 0 36,0 0 7,11 0 2,-11 0-178,5 0-35,-5 0-7,16 0-2,-10 0-109,4 0-23,1 10-4</inkml:trace>
          <inkml:trace contextRef="#ctx0" brushRef="#br0" timeOffset="32728.8345">5387 5276 1382,'0'0'123,"0"0"-99,0 0-24,0 0 0,0 0 216,0 0 37,0 0 8,10-5 2,-4 0-88,4 1-18,-4-6-3,4 5-1,1 1-71,0-11-14,-1 6-4,1 0 0,0-6 0,-1 11 0,1-1 0,5-5 0,-11 6-52,11-1-12,-5 0 0,-1 1 0,-10 4 0,11-5 0,5 5 12,0-5-12,-16 5 12,11 0-12,-1 0 12,12 0-12,-12 0 11,1 0-11,0 0 10,4 0-10,7 0 0,-6 0-18,-16 0 2,10 0 1,6 0 24,0 0 5,0 0 1,-10-5 0,-6 5-28,10-4-6,12-1-1,-12 0 0,-10 5-133,11-9-27,10-6-6,-5 6-1104</inkml:trace>
        </inkml:traceGroup>
      </inkml:traceGroup>
    </inkml:traceGroup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6:00.28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BD98B43-CB23-4BF1-B181-F898CE2E838F}" emma:medium="tactile" emma:mode="ink">
          <msink:context xmlns:msink="http://schemas.microsoft.com/ink/2010/main" type="writingRegion" rotatedBoundingBox="13957,4122 19148,4468 19069,5658 13878,5313"/>
        </emma:interpretation>
      </emma:emma>
    </inkml:annotationXML>
    <inkml:traceGroup>
      <inkml:annotationXML>
        <emma:emma xmlns:emma="http://www.w3.org/2003/04/emma" version="1.0">
          <emma:interpretation id="{2CAE2156-8FCC-4BA7-AD12-C2AA3E95687D}" emma:medium="tactile" emma:mode="ink">
            <msink:context xmlns:msink="http://schemas.microsoft.com/ink/2010/main" type="paragraph" rotatedBoundingBox="13957,4122 19148,4468 19069,5658 13878,53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257F98D-A1EE-4D91-A5F5-1429BD871171}" emma:medium="tactile" emma:mode="ink">
              <msink:context xmlns:msink="http://schemas.microsoft.com/ink/2010/main" type="line" rotatedBoundingBox="13957,4122 19148,4468 19069,5658 13878,5313"/>
            </emma:interpretation>
          </emma:emma>
        </inkml:annotationXML>
        <inkml:traceGroup>
          <inkml:annotationXML>
            <emma:emma xmlns:emma="http://www.w3.org/2003/04/emma" version="1.0">
              <emma:interpretation id="{56355D23-B5B4-43C0-B1F6-9CC60A5E7B33}" emma:medium="tactile" emma:mode="ink">
                <msink:context xmlns:msink="http://schemas.microsoft.com/ink/2010/main" type="inkWord" rotatedBoundingBox="16304,4390 19141,4578 19072,5619 16235,5430"/>
              </emma:interpretation>
              <emma:one-of disjunction-type="recognition" id="oneOf0">
                <emma:interpretation id="interp0" emma:lang="en-AU" emma:confidence="0">
                  <emma:literal>ot-antbird</emma:literal>
                </emma:interpretation>
                <emma:interpretation id="interp1" emma:lang="en-AU" emma:confidence="0">
                  <emma:literal>ot-artbook</emma:literal>
                </emma:interpretation>
                <emma:interpretation id="interp2" emma:lang="en-AU" emma:confidence="0">
                  <emma:literal>ot-antibot</emma:literal>
                </emma:interpretation>
                <emma:interpretation id="interp3" emma:lang="en-AU" emma:confidence="0">
                  <emma:literal>out-ain't by</emma:literal>
                </emma:interpretation>
                <emma:interpretation id="interp4" emma:lang="en-AU" emma:confidence="0">
                  <emma:literal>out antbird</emma:literal>
                </emma:interpretation>
              </emma:one-of>
            </emma:emma>
          </inkml:annotationXML>
          <inkml:trace contextRef="#ctx0" brushRef="#br0">2480 107 576,'0'0'51,"0"0"-41,0 0-10,0 0 0,5-10 249,-5-4 48,6 5 10,-1-1 1,-5 10-120,0 0-24,0 0-4,0 0-2,0-9-69,0-1-13,0 10-4,-5-9 0,5 9-12,-6-10-4,-4 6 0,4-1 0,6 5-35,-10 0-7,-6 5-2,0-1 0,0 1-4,0 0 0,-6 4-8,7 1 12,-1 4-12,0 0 0,0 5 0,0 0 0,5 0-14,6 0 4,10 0 1,-5 4 0,0-4 9,0 0 0,0 0 0,0-5 0,5 5 0,-5-5-8,-10 5 0,10-4 0,5-1 8,-5-5 8,5 5-8,1-4 11,10-1-11,-6-4-12,6 0 2,-5 0 1,5-5 9,0-5 0,5-5 0,-5 1 0,5 4 0,-5 0-20,6-9 4,-6 5 1,5-5 15,-5 4 0,-6 1 0,1-6 0,0 6 0,-6 0 0,0-1 0,-5 10 0,6-9 0,-6 9 0,5-10 0,-5 10 0,0 0 16,0 0-3,0 0-1,0 0 0,0 0-12,0 0 0,-5 10 0,5 4 0,0 0 0,0 0 0,0 5 0,5-5 0,-5 5 0,5-5 0,1 10 0,-1-10 0,0 5 0,1-5 0,-1 1 0,0-6 0,1 5-24,-6-14-7,10 10-1,-10-10-1,0 0-153,11 4-30</inkml:trace>
          <inkml:trace contextRef="#ctx0" brushRef="#br0" timeOffset="423.6117">2922-210 1267,'0'0'56,"0"0"12,-11 0-55,11 0-13,0 0 0,0 0 0,0 0 242,0 0 46,0-10 8,0 10 3,0 0-206,0 0-41,0 0-8,0 0-1,0 0-71,11 10-15,-1 4-2,1 0-1018</inkml:trace>
          <inkml:trace contextRef="#ctx0" brushRef="#br0" timeOffset="695.7361">2879 722 1987,'0'0'88,"0"0"18,0 0-85,0 0-21,0 0 0,0 0 0,5-10 129,1 1 22,-1-1 4,6-4 1,-6 0-60,6-5-12,-1 0-3,12 0 0,-12 10-29,6-5-5,-5-1-2,5 6 0,0-5-21,-5 4-5,-1 6-1,6-1 0,-5 5-18,-11 0 0,5-5 0,11 10 0,-5 0 0,-1-1 0,1 6 0,0-1 0,-1-4 0,6 0 0,-5 4-10,5-4 10,0 0-14,0-1 5,0 6 1,5-10 0,-5 5-12,0-5-3,0 4 0,5-4 0,-5 0-108,0-4-21,0-1-5,0-5-989</inkml:trace>
          <inkml:trace contextRef="#ctx0" brushRef="#br0" timeOffset="214.8271">2938 22 2008,'0'0'89,"0"0"19,0 0-87,0 0-21,0 0 0,5 9 0,-5 0 114,5 1 18,6 4 4,-6 0 1,1 5-69,-6 0-13,0 5-3,0 0-1,5-1-33,-5 1-6,0-1-2,0 6 0,5-5-10,-5-6 0,0-3 0,6-1 0,-6 5-132,5-10-26,-5-9-5,0 0-881</inkml:trace>
          <inkml:trace contextRef="#ctx0" brushRef="#br0" timeOffset="909.4211">3454 192 1267,'0'0'112,"0"0"-89,0 0-23,0 0 0,0 0 242,0 0 44,16-5 9,0 5 1,0 0-136,0 0-27,0 0-5,0 0-2,0-5-65,0 1-13,0 4-2,0 0-1,0 0-32,-6 0-13,6-5 11,-5 5-11,0 5-92,-11-5-24,16 0-4,-6 0-1078</inkml:trace>
          <inkml:trace contextRef="#ctx0" brushRef="#br0" timeOffset="1107.5139">3550-78 633,'0'0'56,"0"0"-44,0 0-12,0 0 0,0 0 356,0 0 68,0 0 15,0 10 2,-5-1-220,5 5-44,0-4-9,0 4-1,0 0-79,0 5-16,0 5-4,0 4 0,0 1-38,0 4-8,0 0-2,0 0 0,0 5-20,0-5 0,5 5 0,0-5 0,0-5-173,6-4-30</inkml:trace>
          <inkml:trace contextRef="#ctx0" brushRef="#br0" timeOffset="1821.6868">3912-229 1926,'0'0'85,"0"0"18,5-5-83,0-4-20,-5-1 0,0 10 0,0 0 128,0 0 20,0 0 5,0 0 1,11 0-98,5 10-19,0-1-4,-5 5-1,-1 0 12,1 5 1,0 5 1,-1 4 0,1 6-30,0-1-7,-6 0-1,5 5 0,-4-1-8,-1 1 8,0-5-8,-5 5 8,0-5 0,0-4 0,0-1 0,0-4 0,0-5-8,0-5 0,0-5 0,0 1 0,0-10 0,0 0-11,0 0 3,0 0 0,0 0-4,0 0 0,0 0 0,0 0 0,6-10 12,-1 1-13,0-5 5,1 0 8,-1 4 0,-5 10 0,5-9 9,6-6-1,0 6-8,-6-5-16,6 14 4,-1-5 0,6-4 12,-5 4 0,5 5 0,0 5-8,0-1 8,-6 1 0,6 5 0,0 8 0,-10-8 0,10-1 0,-6 1 0,1-1 0,-6 6 0,1-1 0,-1 0 0,-5 0 0,0 5 0,0-5 12,0-4-2,0 4-1,0 0 10,-5-4 1,5-10 1,-11 9 0,6 0 0,-6 1 0,0-1 0,-5-4 0,0-10 4,-5 5 1,0 0 0,-6 0 0,1 0-12,-1 0-2,6-4-1,-1-6 0,1 1-11,0-1 0,-6 1 0,11-1 8,0-4-26,6 5-6,-1-6 0,6 6-1,5 0-130,0 9-25,0 0-6,5-10-938</inkml:trace>
          <inkml:trace contextRef="#ctx0" brushRef="#br0" timeOffset="2451.825">4487-149 633,'0'0'56,"0"0"-44,0 0-12,0 0 0,0 0 335,10 0 65,1 5 12,0-5 4,-1 0-281,6 5-56,-5-5-11,-1 9-3,1-4-166,5 4-34,-11 1-6</inkml:trace>
          <inkml:trace contextRef="#ctx0" brushRef="#br0" timeOffset="2252.1373">4668 164 403,'10'9'17,"-4"-4"5,-1-1-22,0 6 0,-5-10 0,6 5 0,4-5 288,1 4 52,-11-4 12,0 0 1,5 5-173,6 5-34,-6-1-7,0 5-2,6-4-39,-11-1-8,5 5-2,1-4 0,-6 9-20,5 0-5,-5 4-1,0 1 0,-5 0-29,5-1-5,0 6-2,0-1 0,0 0-1,-6-4 0,6 4 0,-5-4 0,5 0 2,-5-1 0,5-4 0,-6 5 0,12-5-2,-12-5 0,-4 0 0,10 5 0,-6-5-12,6 1-2,-5-1-1,-5-5 0,4 6-10,1-6 10,16-4-10,-11-5 10,0 0-10,-6 4 8,-4 1-8,-1 0 8,0-5-8,-5 5 0,0-10 0,0 0 0,-5 0-51,5-4-5,-5 4-2,0-4 0,-1-10-221,6 5-44</inkml:trace>
          <inkml:trace contextRef="#ctx0" brushRef="#br0" timeOffset="2715.5177">4545 551 2358,'0'0'104,"0"0"22,0 0-101,0 0-25,6-9 0,-1 0 0,5-1 143,-4 1 23,4-1 5,1-4 1,0 5-84,-1-1-17,-4-4-3,4 4-1,6 6-13,-5-6-2,0 5-1,-11 5 0,0 0-39,0 0-12,16 0 0,-6 5 0,6 0 0,0 4 0,-5 1 0,5 4 0,5-9 0,-10 4 0,5-4 0,5 4 0,-5-4 0,5 5 0,-5-6 0,5 1 0,1-5 0,-1 0-9,0-5 9,1 1-12,-1-6-12,0-4-2,1 5-1,-1-6 0,0 1-177,0 0-36</inkml:trace>
          <inkml:trace contextRef="#ctx0" brushRef="#br0" timeOffset="-4682.491">117 78 1497,'0'0'66,"0"0"14,0 0-64,0 0-16,0 0 0,0 0 0,0 0 242,0 0 45,0 0 9,0 0 1,0 0-171,0 0-34,-11-4-8,11 4 0,0 0-42,-16 4-8,5 1-2,1 9 0,-1-4-20,0 4-12,1 10 12,-1 4-12,0 0 0,6-4 0,0 9 0,0-4 0,5 4 0,0 0 0,5 0 0,0-5 0,6 5 0,-1-4 0,6-6 0,-5-4 0,5 0 0,0-5 0,5 1-8,1-6 8,-1-4-8,0-5 8,0 0 0,1-5-9,-1-4 9,0-1 0,1-9 0,-1 5 0,0-10 0,-5 1 0,0-1 0,5-4 0,-5-1 12,-5 1-1,0 0-1,-1-1 0,-4 1 2,-6 4 1,0-9 0,-6 9 0,1-4 15,0 0 4,-11 9 0,5-5 0,-5 0-23,0 1-9,-5 4 8,0 9-8,-1-4 0,1 9 0,-6 1-14,6-1 5,-6 5-22,6 5-4,-5 4-1,-1 5 0,6-4-32,-1 4-6,6 0-2,-5 0 0,10 1-153,1 3-31</inkml:trace>
          <inkml:trace contextRef="#ctx0" brushRef="#br0" timeOffset="-4175.4802">958 130 2170,'0'0'48,"0"0"9,0 0 3,0 0 1,0 0-49,0-14-12,0 0 0,0 5 0,0-1 124,0 1 23,0-6 4,0 6 1,-6-1-59,-4 1-11,4 4-2,1 1-1,-6-6-28,6 10-6,-6-5-1,1 5 0,-1 0-22,0 5-5,1 5-1,-6-1 0,0 0-16,0 6 0,0-1 0,0 5 0,0 4-11,0 6 1,0-1 0,0 5 0,0 0 10,5 1 0,1-1 0,-1 5-8,6-1-13,5-3-3,-5-1 0,10-5 0,0-4-2,1-5-1,-1 4 0,5-9 0,1-4 14,0 4 2,-1-4 1,6-6 0,-16-4-19,16-4-4,0-1-1,0 0 0,0-4 34,0-1 0,-5 5 0,5-4 0,0 0 0,0 4 8,-6-5-8,1 1 9,5 4 15,-11-4 2,-5 9 1,0 0 0,16 4-27,-10 1 0,4 5 0,-4 4 0,4-5 0,-4 1 0,-1 4 0,6 0 0,-11-4-22,5 4 3,0-5 1,1 1 0,-6-10-42,0 0-8,0 0-1,5 9-1,5-4-127,-10-5-26</inkml:trace>
          <inkml:trace contextRef="#ctx0" brushRef="#br0" timeOffset="-3969.0969">745 339 1324,'0'0'118,"0"0"-94,0 0-24,0 0 0,0 0 269,0 0 50,0 0 9,0 0 3,16 4-169,0-4-34,5 0-6,-5 5-2,5 0-67,0-5-13,1 4-4,-1-4 0,0 0-14,-5 0-3,6-4-1,-1 4 0,-5-10-18,0 6 0,0-1 0,0 0 0,0 5-144,-6-5-25,1 1-6</inkml:trace>
          <inkml:trace contextRef="#ctx0" brushRef="#br0" timeOffset="-3537.7103">-54-338 1893,'0'0'84,"0"0"17,0 0-81,0 0-20,0 0 0,0 0 0,6-5 153,-6 5 27,0 0 4,10 0 2,1-4-64,0 4-13,5 0-2,5 0-1,-5 0-50,10 0-9,-4 4-3,-1-4 0,6 0-14,-1-4-3,6 4-1,0 0 0,-5 0-14,5 0-4,5 0 0,0 0 0,0-5-8,1 0 0,4 0 0,1 5 0,-11-4-22,0-6-6,0 1-2,5-1 0,-5 10-145,-6 0-29,1-5-5,-11 5-966</inkml:trace>
          <inkml:trace contextRef="#ctx0" brushRef="#br0" timeOffset="-3324.412">691-565 1209,'6'-5'108,"-6"5"-87,0 0-21,0 0 0,5-5 205,0 1 37,-5 4 7,0 0 2,11 4-105,-6 1-21,6 0-4,0 4-1,5 1-32,0-1-6,0 5-2,0-4 0,0 4-26,5-4-6,-5 4 0,5 5-1,0 0-18,-5 0-3,6 4-1,-6-4 0,5-5-13,-5 10-2,0-10-1,0 5 0,-6-5-9,1 0 0,0 1 0,-1-1 0,-4-5 8,-1 1-8,-5-10 0,0 0 8,0 0-8,0 0 12,-5 9-12,-1-4 12,1 0-12,-6-5-9,-5 0 9,0 0-13,1 0-158,-7 0-31,1-5-6</inkml:trace>
          <inkml:trace contextRef="#ctx0" brushRef="#br0" timeOffset="-2678.6647">1378 239 2023,'11'0'89,"-6"5"19,0-5-86,1 5-22,4-5 0,1 0 0,0 0 116,-1-5 18,1 0 4,0 0 1,10 1-59,-5-1-11,5 10-2,-5-10-1,5 0-43,-5 5-9,6 0-2,-6 5 0,-6-5-28,6 0-7,-5 5-1,-6-1-792,-5-4-160</inkml:trace>
          <inkml:trace contextRef="#ctx0" brushRef="#br0" timeOffset="-2471.9728">1415 400 1969,'11'5'87,"0"-5"18,-1-5-84,1 0-21,0 1 0,5-1 0,0 5 120,5 0 19,0-5 4,0 0 1,6 5-91,-6-9-17,1 4-4,4 5-1,-4 0-161,-1 0-32</inkml:trace>
        </inkml:traceGroup>
      </inkml:traceGroup>
    </inkml:traceGroup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6:23.09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1DFBA55-E609-44BA-93C0-1A3A5A11816B}" emma:medium="tactile" emma:mode="ink">
          <msink:context xmlns:msink="http://schemas.microsoft.com/ink/2010/main" type="writingRegion" rotatedBoundingBox="17409,5795 18250,5795 18250,6149 17409,6149"/>
        </emma:interpretation>
      </emma:emma>
    </inkml:annotationXML>
    <inkml:traceGroup>
      <inkml:annotationXML>
        <emma:emma xmlns:emma="http://www.w3.org/2003/04/emma" version="1.0">
          <emma:interpretation id="{AA2DCD88-2C4C-49FD-A004-CB812D20DDB9}" emma:medium="tactile" emma:mode="ink">
            <msink:context xmlns:msink="http://schemas.microsoft.com/ink/2010/main" type="paragraph" rotatedBoundingBox="17409,5795 18250,5795 18250,6149 17409,61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9583F2-AFD3-4AE7-B0DB-D0277EEC657B}" emma:medium="tactile" emma:mode="ink">
              <msink:context xmlns:msink="http://schemas.microsoft.com/ink/2010/main" type="line" rotatedBoundingBox="17409,5795 18250,5795 18250,6149 17409,6149"/>
            </emma:interpretation>
          </emma:emma>
        </inkml:annotationXML>
        <inkml:traceGroup>
          <inkml:annotationXML>
            <emma:emma xmlns:emma="http://www.w3.org/2003/04/emma" version="1.0">
              <emma:interpretation id="{F6B0EE6C-3E08-4D5D-9B1F-F347619D7F15}" emma:medium="tactile" emma:mode="ink">
                <msink:context xmlns:msink="http://schemas.microsoft.com/ink/2010/main" type="inkWord" rotatedBoundingBox="17409,5795 18250,5795 18250,6149 17409,6149"/>
              </emma:interpretation>
              <emma:one-of disjunction-type="recognition" id="oneOf0">
                <emma:interpretation id="interp0" emma:lang="en-AU" emma:confidence="0">
                  <emma:literal>-s</emma:literal>
                </emma:interpretation>
                <emma:interpretation id="interp1" emma:lang="en-AU" emma:confidence="0">
                  <emma:literal>-I</emma:literal>
                </emma:interpretation>
                <emma:interpretation id="interp2" emma:lang="en-AU" emma:confidence="0">
                  <emma:literal>-J</emma:literal>
                </emma:interpretation>
                <emma:interpretation id="interp3" emma:lang="en-AU" emma:confidence="0">
                  <emma:literal>.)</emma:literal>
                </emma:interpretation>
                <emma:interpretation id="interp4" emma:lang="en-AU" emma:confidence="0">
                  <emma:literal>-3</emma:literal>
                </emma:interpretation>
              </emma:one-of>
            </emma:emma>
          </inkml:annotationXML>
          <inkml:trace contextRef="#ctx0" brushRef="#br0">4788 28 2487,'0'0'55,"0"0"11,0 0 2,0 0 2,0 0-56,0 0-14,0 0 0,0 0 0,0 0 79,0 0 13,10 0 2,6 5 1,0-5-28,0 0-6,0 0-1,6 0 0,-6 0-20,5 0-5,0 0-1,11 0 0,-5 0-34,-1 0 0,6 0 0,-5 0-9,5-5 9,0 1 11,-6 4-3,1-5 0,-6 5-51,-5 0-10,5 0-3,1 0 0,-1 0-117,-5-5-24,5 5-5,-5-4-1,-5-1-33,-6 5-8,6-5 0,-11 5-1</inkml:trace>
          <inkml:trace contextRef="#ctx0" brushRef="#br0" timeOffset="247.3624">5357-71 806,'0'0'72,"0"0"-58,0 0-14,0-9 0,-5-1 223,5 10 41,0 0 9,-5-9 2,-6-1-94,11 10-18,0 0-4,0 0-1,0 0-42,0 0-8,0 0-1,0 0-1,11-4-41,-1 4-8,1 4-1,0 1-1,-1 4-16,6-4-3,0 5-1,-5-1 0,5 1-11,-6 4-1,6-5-1,0 1 0,-5 4-10,5 0-3,0 0 0,0 0 0,-5 1-9,-1-1 0,6 0 9,-5 0-9,-1-4 0,-4 4 0,4-5 0,-4 6 8,-6-15-8,0 9 0,0-9 8,0 0-8,0 14 8,0 0-8,0-14 8,-6 5-8,-4 5 0,4-1 0,-10-4 0,1 4 0,4-4-30,-5 4-10,0-4-3,0 0 0,-5 0-188,5-1-37</inkml:trace>
        </inkml:traceGroup>
      </inkml:traceGroup>
    </inkml:traceGroup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6:20.52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698BFC3-8A9E-43E8-A555-3ECD165C0D17}" emma:medium="tactile" emma:mode="ink">
          <msink:context xmlns:msink="http://schemas.microsoft.com/ink/2010/main" type="writingRegion" rotatedBoundingBox="12559,5855 20591,5781 20649,12112 12617,12185"/>
        </emma:interpretation>
      </emma:emma>
    </inkml:annotationXML>
    <inkml:traceGroup>
      <inkml:annotationXML>
        <emma:emma xmlns:emma="http://www.w3.org/2003/04/emma" version="1.0">
          <emma:interpretation id="{B40C7301-AC82-4967-8DE8-DDDA93DE4303}" emma:medium="tactile" emma:mode="ink">
            <msink:context xmlns:msink="http://schemas.microsoft.com/ink/2010/main" type="paragraph" rotatedBoundingBox="12694,5450 18490,6422 18373,7118 12577,61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A67236-9AAC-4D4B-8ED3-96625E8EB9CF}" emma:medium="tactile" emma:mode="ink">
              <msink:context xmlns:msink="http://schemas.microsoft.com/ink/2010/main" type="inkBullet" rotatedBoundingBox="15023,5841 15799,5971 15751,6257 14975,6127"/>
            </emma:interpretation>
            <emma:one-of disjunction-type="recognition" id="oneOf0">
              <emma:interpretation id="interp0" emma:lang="en-AU" emma:confidence="0">
                <emma:literal>is</emma:literal>
              </emma:interpretation>
              <emma:interpretation id="interp1" emma:lang="en-AU" emma:confidence="0">
                <emma:literal>a</emma:literal>
              </emma:interpretation>
              <emma:interpretation id="interp2" emma:lang="en-AU" emma:confidence="0">
                <emma:literal>us</emma:literal>
              </emma:interpretation>
              <emma:interpretation id="interp3" emma:lang="en-AU" emma:confidence="0">
                <emma:literal>as</emma:literal>
              </emma:interpretation>
              <emma:interpretation id="interp4" emma:lang="en-AU" emma:confidence="0">
                <emma:literal>in</emma:literal>
              </emma:interpretation>
            </emma:one-of>
          </emma:emma>
        </inkml:annotationXML>
        <inkml:trace contextRef="#ctx0" brushRef="#br0">2414 66 460,'0'0'41,"-11"10"-33,6-1-8,-6 1 0,11-10 301,-5 4 59,5-4 11,-5 10 2,5-10-168,0 0-33,-6 14-8,6-14 0,0 0-63,6 14-12,-6-14-2,5 10-1,11-1-22,-6 1-4,12-6 0,-6 1-1,0-5-16,0 0-3,10-5-1,1 1 0,0-1-18,-1 0-3,6 0-1,-5-4 0,5 4-17,-6 1 8,-4 4-8,-1-5 0,-5 0 0,5 0 0,0-4-10,1 4 10,-6 0-60,5 1-5,-5-1-1,0 0 0,0 1-199,-16 4-40</inkml:trace>
        <inkml:trace contextRef="#ctx0" brushRef="#br0" timeOffset="249.796">2792 19 691,'0'0'61,"0"0"-49,0-9-12,0 9 0,0 0 270,0 0 51,0 0 11,0 0 1,0 0-161,0 0-33,0 0-7,16 0 0,5 0-21,-10 0-4,10 0-1,-5 9 0,5-4-40,0 4-8,-5 1-2,0 4 0,0-9-27,0 9-5,0-5-2,6 5 0,-6 1-22,0-1 8,-1-5-8,1 5 0,0 1 9,-5-1-9,0 0 12,-1 0-12,-10-14 0,6 14 0,-1 1 0,-5-1 0,0-14 9,0 14-1,0-4-8,-11 4 12,6-5-12,-6-4 0,-5 4-9,6 1 9,-1-5-20,-5-5 1,0 4 1,6-4 0,-6 0-143,10-4-29,6 4-6</inkml:trace>
      </inkml:traceGroup>
      <inkml:traceGroup>
        <inkml:annotationXML>
          <emma:emma xmlns:emma="http://www.w3.org/2003/04/emma" version="1.0">
            <emma:interpretation id="{A97316CD-3B69-436C-973C-AF44EECDECA7}" emma:medium="tactile" emma:mode="ink">
              <msink:context xmlns:msink="http://schemas.microsoft.com/ink/2010/main" type="line" rotatedBoundingBox="12676,5554 18473,6526 18373,7118 12577,6146"/>
            </emma:interpretation>
          </emma:emma>
        </inkml:annotationXML>
        <inkml:traceGroup>
          <inkml:annotationXML>
            <emma:emma xmlns:emma="http://www.w3.org/2003/04/emma" version="1.0">
              <emma:interpretation id="{4F9A3933-E35A-4498-A1E2-3D998068C704}" emma:medium="tactile" emma:mode="ink">
                <msink:context xmlns:msink="http://schemas.microsoft.com/ink/2010/main" type="inkWord" rotatedBoundingBox="12637,5789 13382,5914 13330,6223 12585,6098"/>
              </emma:interpretation>
              <emma:one-of disjunction-type="recognition" id="oneOf1">
                <emma:interpretation id="interp5" emma:lang="en-AU" emma:confidence="0">
                  <emma:literal>is</emma:literal>
                </emma:interpretation>
                <emma:interpretation id="interp6" emma:lang="en-AU" emma:confidence="0">
                  <emma:literal>Is</emma:literal>
                </emma:interpretation>
                <emma:interpretation id="interp7" emma:lang="en-AU" emma:confidence="0">
                  <emma:literal>as</emma:literal>
                </emma:interpretation>
                <emma:interpretation id="interp8" emma:lang="en-AU" emma:confidence="0">
                  <emma:literal>in</emma:literal>
                </emma:interpretation>
                <emma:interpretation id="interp9" emma:lang="en-AU" emma:confidence="0">
                  <emma:literal>-s</emma:literal>
                </emma:interpretation>
              </emma:one-of>
            </emma:emma>
          </inkml:annotationXML>
          <inkml:trace contextRef="#ctx0" brushRef="#br0" timeOffset="-3130.1549">-8 57 1713,'0'0'76,"0"0"16,0 0-74,0 0-18,-5 0 0,5 0 0,0 0 134,0 0 23,0 0 5,0 0 1,0 0-59,0 0-11,0 0-2,0 0-1,10 0-22,6 5-5,-5-1-1,5 1 0,5-5-22,-5 10-5,0-10-1,0 0 0,5 0-17,1-5-3,-1 5-1,0-5 0,6 0-13,-6 1 0,0-1 8,1 0-8,4 0 0,-10-4-18,6-1 4,-1 1 1,0 4-127,0 1-26,-5-1-5,6 0-1,-6 5-80,-16 0-16,0 0-3,0 0-1</inkml:trace>
          <inkml:trace contextRef="#ctx0" brushRef="#br0" timeOffset="-2970.9073">418-33 460,'0'0'20,"0"0"5,-11 0-25,6-5 0,-6 1 0,11 4 0,0 0 331,-5-10 61,-1 5 12,6 5 2,0 0-224,0 0-45,0 0-9,0 0-1,0 0-52,0 0-11,0 0-1,16 5-1,0 0 2,0 0 0,0 4 0,6 0 0,-6-4-11,0 5-1,0-1-1,5 1 0,-5 4-24,0-5-5,0 1-1,5 4 0,0-5-12,-5 6-9,0-1 12,-5-5-12,5 1 9,-5-1-9,-1 1 0,1-1 9,-11-9-9,5 9 0,-5-9 0,5 15 0,-5-15 8,6 14-8,-12 0 0,1 0 8,-6-4-8,1-1 0,-6 1 9,0 4-9,-5-9-9,5 4-7,-6-4 0,6 4-1,-5-9-107,5 0-20,0 5-5,0-5-1074</inkml:trace>
        </inkml:traceGroup>
        <inkml:traceGroup>
          <inkml:annotationXML>
            <emma:emma xmlns:emma="http://www.w3.org/2003/04/emma" version="1.0">
              <emma:interpretation id="{0F6C8FF3-697B-4F75-B604-095A4D205A9A}" emma:medium="tactile" emma:mode="ink">
                <msink:context xmlns:msink="http://schemas.microsoft.com/ink/2010/main" type="inkWord" rotatedBoundingBox="16570,6207 18473,6526 18373,7118 16471,6799"/>
              </emma:interpretation>
              <emma:one-of disjunction-type="recognition" id="oneOf2">
                <emma:interpretation id="interp10" emma:lang="en-AU" emma:confidence="0">
                  <emma:literal>to</emma:literal>
                </emma:interpretation>
                <emma:interpretation id="interp11" emma:lang="en-AU" emma:confidence="0">
                  <emma:literal>+0 t</emma:literal>
                </emma:interpretation>
                <emma:interpretation id="interp12" emma:lang="en-AU" emma:confidence="0">
                  <emma:literal>-to</emma:literal>
                </emma:interpretation>
                <emma:interpretation id="interp13" emma:lang="en-AU" emma:confidence="0">
                  <emma:literal>+ 0 C</emma:literal>
                </emma:interpretation>
                <emma:interpretation id="interp14" emma:lang="en-AU" emma:confidence="0">
                  <emma:literal>1-0 C</emma:literal>
                </emma:interpretation>
              </emma:one-of>
            </emma:emma>
          </inkml:annotationXML>
          <inkml:trace contextRef="#ctx0" brushRef="#br0" timeOffset="1593.3121">4900 672 1944,'0'0'43,"0"0"9,5-5 1,-5-4 1,5-5-43,-5 4-11,0 1 0,0-1 0,0 1 131,0 9 24,0 0 5,0 0 0,-5-10-63,5 10-13,0 0-2,0 0-1,-5 0-47,-6 10-10,0-1-1,6 10-1,-6 0-6,6 9 0,-6 6-1,6-1 0,5-5-32,0 5-7,0-4 0,0 8-1,0-3 13,5-6 4,6 5 0,-6-9 0,6-5-1,0 0 0,5-5 0,0-5 0,-6 1 9,1-1 0,5-9 0,5 0-8,-5-5 8,0-4 9,0-1-1,5-4-8,-5 0 29,0-10-1,0-4 0,0 4 0,-5 1 5,-1-1 1,1-9 0,-6 9 0,1-4-11,-6-5-3,0 9 0,-6-4 0,1 4-12,-11 5-8,5 0 8,1 0-8,-6 0 0,-5 5 0,5 0-10,0 5 10,0-1-36,0 5-1,5 1 0,-5 4 0,5 0-34,1 4-6,-1 1-2,0 5 0,11-1-114,-5-4-23,5-5-5,0 14-751</inkml:trace>
          <inkml:trace contextRef="#ctx0" brushRef="#br0" timeOffset="2138.1919">5639 644 1861,'0'0'82,"0"0"18,0 0-80,-5-15-20,5 6 0,0 9 0,0 0 166,-5-10 30,-1 1 5,6 0 2,-10-1-91,10 10-17,-6 0-4,1-5-1,-6 5-41,1 5-8,-1-5-1,-5 5-1,6 4-24,-6 5-5,5 5-1,-5 0 0,-5 0-9,5 5 0,0 0 0,0 4 0,0 0 0,-5 5 0,10 1 0,-10 3 0,5-8-9,5 4 9,6 0 0,5 0 0,5-4-10,0-6 10,1 1-8,10-5 8,0 0-9,0-5 9,10-5-10,-5 1 10,6-5-8,0-5 8,5-10 0,0 5-9,-6-4-6,6-5-1,-5-5 0,5 0 0,-6-5-25,-4 5-6,4-4-1,-5-1-803,1 0-161</inkml:trace>
          <inkml:trace contextRef="#ctx0" brushRef="#br0" timeOffset="914.6455">3862 823 864,'0'0'38,"0"0"8,0 0-37,0 0-9,0 0 0,0 0 0,0 0 303,0 0 58,0 0 12,10-4 3,6-6-212,-5 5-43,5 1-8,0-1-1,-6-5-38,6 1-7,0 4-2,0 1 0,0-1-27,-5 5-6,5-5 0,-5 0-1,-1 1-23,1-1-8,5 0 0,-6 0 0,1 1-21,0-1-11,-1 0-1,1 1-1,0-1-198,-11 5-39</inkml:trace>
          <inkml:trace contextRef="#ctx0" brushRef="#br0" timeOffset="1012.6488">4011 573 288,'0'0'12,"0"0"4,0 0-16,0 0 0,0 0 0,0 0 0,0 0 441,0 0 86,0 0 17,0 9 3,5 5-337,-5 0-67,0 1-14,5 4-2,1-1-57,-6 1-11,5 0-3,0 5 0,1 4-39,-1-4-8,0 4-1,6-4-8,-6 4-74,6-4-22,-1 0-4</inkml:trace>
        </inkml:traceGroup>
      </inkml:traceGroup>
    </inkml:traceGroup>
    <inkml:traceGroup>
      <inkml:annotationXML>
        <emma:emma xmlns:emma="http://www.w3.org/2003/04/emma" version="1.0">
          <emma:interpretation id="{6D4425E6-17C6-4411-A2B7-A2F28CB066AC}" emma:medium="tactile" emma:mode="ink">
            <msink:context xmlns:msink="http://schemas.microsoft.com/ink/2010/main" type="paragraph" rotatedBoundingBox="12565,6496 15792,6466 15798,7166 12571,71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1F707FA-359F-4139-93B1-E6DB488340E9}" emma:medium="tactile" emma:mode="ink">
              <msink:context xmlns:msink="http://schemas.microsoft.com/ink/2010/main" type="inkBullet" rotatedBoundingBox="13857,6693 14155,6690 14157,6933 13860,6935"/>
            </emma:interpretation>
            <emma:one-of disjunction-type="recognition" id="oneOf3">
              <emma:interpretation id="interp15" emma:lang="en-AU" emma:confidence="0">
                <emma:literal>+</emma:literal>
              </emma:interpretation>
              <emma:interpretation id="interp16" emma:lang="en-AU" emma:confidence="0">
                <emma:literal>X</emma:literal>
              </emma:interpretation>
              <emma:interpretation id="interp17" emma:lang="en-AU" emma:confidence="0">
                <emma:literal>&amp;</emma:literal>
              </emma:interpretation>
              <emma:interpretation id="interp18" emma:lang="en-AU" emma:confidence="0">
                <emma:literal>x</emma:literal>
              </emma:interpretation>
              <emma:interpretation id="interp19" emma:lang="en-AU" emma:confidence="0">
                <emma:literal>~</emma:literal>
              </emma:interpretation>
            </emma:one-of>
          </emma:emma>
        </inkml:annotationXML>
        <inkml:trace contextRef="#ctx0" brushRef="#br0" timeOffset="-2321.2567">1248 785 2052,'-5'0'91,"5"5"18,-6 0-87,6-5-22,0 0 0,0 0 0,0 0 116,0 0 20,0 0 3,0 0 1,16 5-56,6-1-10,-6-4-2,0 5-1,5 0-34,0 0-6,-5-5-2,5 0 0,-5 9-20,6-4-9,-6 0 8,5-1-8,-5-4-27,0 5-10,-16-5-3,16 5 0,-16-5-214,11 9-43</inkml:trace>
        <inkml:trace contextRef="#ctx0" brushRef="#br0" timeOffset="-2157.0109">1328 1027 2278,'-5'0'50,"5"0"10,0 0 3,0 0 1,0 0-51,10-10-13,-4 6 0,10-6 0,-6 1 97,6 4 17,0-5 3,0 1 1,5 4-70,-5 1-13,0-6-3,6 5-1,-1 5-172,6 0-35</inkml:trace>
      </inkml:traceGroup>
      <inkml:traceGroup>
        <inkml:annotationXML>
          <emma:emma xmlns:emma="http://www.w3.org/2003/04/emma" version="1.0">
            <emma:interpretation id="{56E14C42-5712-4674-9FFB-C7F1AA3C7286}" emma:medium="tactile" emma:mode="ink">
              <msink:context xmlns:msink="http://schemas.microsoft.com/ink/2010/main" type="line" rotatedBoundingBox="12565,6496 15792,6466 15798,7166 12571,7195"/>
            </emma:interpretation>
          </emma:emma>
        </inkml:annotationXML>
        <inkml:traceGroup>
          <inkml:annotationXML>
            <emma:emma xmlns:emma="http://www.w3.org/2003/04/emma" version="1.0">
              <emma:interpretation id="{AB670517-E80A-4885-BE90-2333544861F1}" emma:medium="tactile" emma:mode="ink">
                <msink:context xmlns:msink="http://schemas.microsoft.com/ink/2010/main" type="inkWord" rotatedBoundingBox="12565,6496 13444,6488 13450,7180 12571,7188"/>
              </emma:interpretation>
              <emma:one-of disjunction-type="recognition" id="oneOf4">
                <emma:interpretation id="interp20" emma:lang="en-AU" emma:confidence="0">
                  <emma:literal>GC</emma:literal>
                </emma:interpretation>
                <emma:interpretation id="interp21" emma:lang="en-AU" emma:confidence="0">
                  <emma:literal>G</emma:literal>
                </emma:interpretation>
                <emma:interpretation id="interp22" emma:lang="en-AU" emma:confidence="0">
                  <emma:literal>Get</emma:literal>
                </emma:interpretation>
                <emma:interpretation id="interp23" emma:lang="en-AU" emma:confidence="0">
                  <emma:literal>Got</emma:literal>
                </emma:interpretation>
                <emma:interpretation id="interp24" emma:lang="en-AU" emma:confidence="0">
                  <emma:literal>as</emma:literal>
                </emma:interpretation>
              </emma:one-of>
            </emma:emma>
          </inkml:annotationXML>
          <inkml:trace contextRef="#ctx0" brushRef="#br0" timeOffset="-4251.9748">136 667 345,'0'0'31,"0"0"-31,0 0 0,0 0 0,-6-5 306,6-4 55,-5 0 11,5-6 3,0 15-193,0 0-38,-5-4-8,5 4-2,-6-15-56,6 6-11,-5 0-3,5 9 0,0 0-13,0 0-3,0 0-1,0 0 0,-5 0-7,-6-5 0,0 5-1,6 5 0,-6-5-27,1 4-12,4 6 10,-4 9-10,4 0 0,-4-1 0,-1 1 0,6 5 0,-6 4 0,6 1 0,-6 9-10,6 0 10,0-5 0,-1 0-10,1 5 10,0-1 0,-1 6-17,6-5 3,0 0 1,6 0 0,-6-10 0,5-4 0,0-1 0,-5-4 0,6 0 13,-1-5 0,-5 1-10,0-15 10,0 0 0,0 0 0,0 0 0,0 0 0,16-5 0,0 0 0,-5-4 0,-1-6 0,1-3 0,-1 3 0,1-4 0,0 0 0,-6 1 0,6 3 0,-6-4 0,0 5 0,1 0 12,4 0-4,-10 4 0,6 1 0,4 4-8,-10 5 0,6-5 9,-6 5-9,10 5 20,-10-5-1,6 5 0,-1 9 0,6-4-31,-6 4-7,6-5-1,-6 10 0,0-5 20,6 1 0,-6-1-8,6 0 8,-11 0 0,5 0 0,0 1-8,1-1 8,-1-5-34,0 1-3,-5-1-1,11 1 0,-11-10-155,0 0-31,0 0-7</inkml:trace>
          <inkml:trace contextRef="#ctx0" brushRef="#br0" timeOffset="-4026.1943">82 899 691,'0'0'30,"0"0"7,0 0-29,0 0-8,0 0 0,0 0 0,0 0 308,0 0 61,0 0 12,0 0 3,0 0-209,0 0-42,0 0-8,0 0-1,0 0-45,11-5-9,0 5-2,5-4 0,-6 4-12,1-5-4,0 5 0,5 0 0,0 0-44,-6 5-8,6-5 0,-5 0-8,5 0-18,-6 4-3,12-4-1,-6 5 0,-6-5-193,6 0-38</inkml:trace>
          <inkml:trace contextRef="#ctx0" brushRef="#br0" timeOffset="-3671.0283">716 771 403,'0'0'36,"0"0"-36,0 0 0,0 0 0,0-4 368,-6-6 66,1 5 14,5 5 2,-5-9-229,0-1-45,-6 6-10,11 4-2,-5-10-71,-1 6-14,1 4-3,5 0-1,-11-5-36,1 5-7,4 0-2,-4 5 0,-1-1-22,0 6-8,1-1 0,-1 10 0,-5-5 0,0 5 0,5 5 0,-4 4 0,-1 5 0,5 1-8,0 3 8,6-4 0,0 5-8,-1-9 8,6-1 0,6 1 0,4-1 0,-4-4 0,-1-6 0,11 1 0,0 0 0,5-9 0,0-5 0,6-1 0,-6-4-12,6-4 4,0-1 8,-6-5-13,5-4-22,1 0-4,0 0-1,-1-10-809,-4 0-163</inkml:trace>
        </inkml:traceGroup>
        <inkml:traceGroup>
          <inkml:annotationXML>
            <emma:emma xmlns:emma="http://www.w3.org/2003/04/emma" version="1.0">
              <emma:interpretation id="{C7970EBB-D0A5-4723-BDCB-932B10715A86}" emma:medium="tactile" emma:mode="ink">
                <msink:context xmlns:msink="http://schemas.microsoft.com/ink/2010/main" type="inkWord" rotatedBoundingBox="14950,6491 15792,6483 15798,7166 14956,7174"/>
              </emma:interpretation>
              <emma:one-of disjunction-type="recognition" id="oneOf5">
                <emma:interpretation id="interp25" emma:lang="en-AU" emma:confidence="0">
                  <emma:literal>to</emma:literal>
                </emma:interpretation>
                <emma:interpretation id="interp26" emma:lang="en-AU" emma:confidence="0">
                  <emma:literal>too</emma:literal>
                </emma:interpretation>
                <emma:interpretation id="interp27" emma:lang="en-AU" emma:confidence="0">
                  <emma:literal>Go</emma:literal>
                </emma:interpretation>
                <emma:interpretation id="interp28" emma:lang="en-AU" emma:confidence="0">
                  <emma:literal>so</emma:literal>
                </emma:interpretation>
                <emma:interpretation id="interp29" emma:lang="en-AU" emma:confidence="0">
                  <emma:literal>To</emma:literal>
                </emma:interpretation>
              </emma:one-of>
            </emma:emma>
          </inkml:annotationXML>
          <inkml:trace contextRef="#ctx0" brushRef="#br0" timeOffset="-876.7232">2552 748 691,'0'0'61,"0"0"-49,0 0-12,0-10 0,0-4 260,0 5 50,0-6 10,0 6 1,0-5-104,0 4-21,-5-4-4,5 0 0,0 0-70,0 9-14,-5-5-2,-1 1-1,1 4-47,5-4-10,-11 4-1,11 5-1,-10 0-26,4 0-6,-4 0-1,-1 10 0,0-1-13,-5 5 0,6 0 0,-1 10 0,-5 0-17,11 4-3,-11 0-1,5 10 0,1-5-5,-1 10-1,6-5 0,-6 4 0,6-4 7,5 0 2,-6 0 0,1 0 0,5-10 0,5 1 0,-5-1 0,0-4 0,6-10 7,-1 5 2,0-10 0,-5-9 0,0 0 9,0 0 0,16 5 0,-5 0 0,5-10 0,-6 0 0,1-4 8,5-1-8,-5-4 14,-1 0-2,1 0 0,0 0 0,-1-1-1,1 1-1,0 0 0,-6 5 0,0 4-10,-5 5 0,0 0 9,0 0-9,0 0 0,11-5 0,-6 5 0,6 5 0,-6 4 0,1 1 0,4 4-9,-5 0 9,6-4 0,0 4 0,-6 0-9,0 0 9,6 0-15,0 1 1,-1-6 0,1 0 0,0 1-56,-6-5-11,-5-5-3,5 4-700,-5-4-141</inkml:trace>
          <inkml:trace contextRef="#ctx0" brushRef="#br0" timeOffset="-379.9747">2472 965 864,'0'0'38,"0"0"8,0 0-37,0 0-9,0-14 0,0 14 0,0 0 326,0 0 63,6-9 13,-1-1 2,0 1-225,6-5-46,-11 14-9,11-10-1,5 1-49,-6 4-10,1-5-1,5 1-1,0-1-40,0 6-8,5-1-2,-5 0 0,5-4-12,-5 4 0,11 0-12,-11 5 12,0 0-39,0 0-1,5 0 0,6 0 0,-6 0 0,0-4-1,-5 4 0,6 0 0,-6 0-10,-6 0-1,-10 0-1,11-5 0,-11 5 37,0 0 16,0 0-12,0 0 12,0 0 9,0 0 10,0 0 1,0 0 1,0 0 11,0 0 3,0 0 0,-6 0 0,1 5-18,-5-5-3,4 9-1,1 1 0,0 4-13,5 5 0,-11-5 8,11 10-8,5-10 0,-5 9 0,0 1 0,6-5 0,-1 5 0,6-1 0,-6 1 0,5-5 0,-4 0 0,10-5 0,0 0 0,-6 0 0,1-9 0,5 5 8,0-6 0,0 1 1,0 0 9,0-10 2,0 0 0,0 1 0,0-1 7,-6-5 1,6 1 1,-5-5 0,5 0-1,-11-5 0,6 4 0,-6-4 0,1-4-9,-1 4-3,-5-5 0,0 1 0,0-1-4,-5 0-2,-1 5 0,1-4 0,-6-6-10,1 1 0,-6 4 9,-6 5-9,-4 0-12,-1 5-6,1 5-2,-12-1 0,6 1-44,-5 9-10,-5-5-2,10 10 0,0 4-168,5-4-33</inkml:trace>
        </inkml:traceGroup>
      </inkml:traceGroup>
    </inkml:traceGroup>
    <inkml:traceGroup>
      <inkml:annotationXML>
        <emma:emma xmlns:emma="http://www.w3.org/2003/04/emma" version="1.0">
          <emma:interpretation id="{F59B5A0B-8F67-45B1-8109-419DF32AE39C}" emma:medium="tactile" emma:mode="ink">
            <msink:context xmlns:msink="http://schemas.microsoft.com/ink/2010/main" type="paragraph" rotatedBoundingBox="13750,7829 20308,7815 20310,9011 13753,90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A2B2166-7261-4651-B795-5FD7093ECA50}" emma:medium="tactile" emma:mode="ink">
              <msink:context xmlns:msink="http://schemas.microsoft.com/ink/2010/main" type="line" rotatedBoundingBox="13750,7829 20308,7815 20310,9011 13753,9025"/>
            </emma:interpretation>
          </emma:emma>
        </inkml:annotationXML>
        <inkml:traceGroup>
          <inkml:annotationXML>
            <emma:emma xmlns:emma="http://www.w3.org/2003/04/emma" version="1.0">
              <emma:interpretation id="{A619E235-AA47-4B07-8572-0D0087F99055}" emma:medium="tactile" emma:mode="ink">
                <msink:context xmlns:msink="http://schemas.microsoft.com/ink/2010/main" type="inkWord" rotatedBoundingBox="13750,7829 20308,7815 20310,9011 13753,9025"/>
              </emma:interpretation>
              <emma:one-of disjunction-type="recognition" id="oneOf6">
                <emma:interpretation id="interp30" emma:lang="en-AU" emma:confidence="0">
                  <emma:literal>Flatbush-in</emma:literal>
                </emma:interpretation>
                <emma:interpretation id="interp31" emma:lang="en-AU" emma:confidence="0">
                  <emma:literal>flatboat-it</emma:literal>
                </emma:interpretation>
                <emma:interpretation id="interp32" emma:lang="en-AU" emma:confidence="0">
                  <emma:literal>flatboat-in</emma:literal>
                </emma:interpretation>
                <emma:interpretation id="interp33" emma:lang="en-AU" emma:confidence="0">
                  <emma:literal>Flatboat-in</emma:literal>
                </emma:interpretation>
                <emma:interpretation id="interp34" emma:lang="en-AU" emma:confidence="0">
                  <emma:literal>flat-tbt''.</emma:literal>
                </emma:interpretation>
              </emma:one-of>
            </emma:emma>
          </inkml:annotationXML>
          <inkml:trace contextRef="#ctx0" brushRef="#br0" timeOffset="24047.299">2621 2200 1926,'0'0'85,"0"0"18,0 0-83,0 0-20,0 0 0,0 0 0,0 0 144,0 0 25,0 0 5,0 0 1,0 0-71,0 0-13,-10 10-3,-1 4-1,6 0-40,-6 5-8,6 5-2,-6-1 0,1 1-21,-1 4-5,6 5-1,-1 5 0,-4 5-10,4-5 0,1 0 9,5 4-9,5-4 0,-5 0 0,6 0 0,4-5 0,1-5 0,0-4 0,-1-5-11,1 0 11,10 0-28,-5-5 1,5 0 0,1-9 0,-1-1-41,6-8-8,-1-1-1,-5 0-1,-5-4-142,6-1-29</inkml:trace>
          <inkml:trace contextRef="#ctx0" brushRef="#br0" timeOffset="24538.294">3196 2404 1209,'0'0'53,"0"0"12,0 0-52,0 0-13,0 0 0,0 0 0,0 0 331,0 0 63,0 0 13,0 0 2,-5-5-240,0-5-48,-1 1-9,1 4-3,-6-4-45,6-1-10,-6 1-2,1 9 0,-1-5-26,-5 5-6,5 5 0,1-5-1,-6 0-19,0 5 0,0-1 8,0 6-8,0-5 0,0 4-11,5 5 2,-5 0 0,6-4-9,-1 9-2,0 4 0,6 1 0,5-5 1,-5 0 0,5 0 0,0-5 0,5 10 1,6-15 0,-11 5 0,10-4 0,1-1-4,0-4-1,-1-5 0,6 5 0,0-1 11,0-8 3,0-6 0,0 1 0,0-1 9,0 1-8,0-1 8,0 1-8,-5-10 8,5 5 0,-6 0 0,6-5 0,-5 5 0,0-1 0,-6-4 0,0 10 8,1-10-8,-1 5 11,-5 4-11,0 10 12,0 0 2,0 0 1,5-9 0,-5 9 0,0 0 0,0 0 0,0 0 0,0 0 0,0 0-7,0 0-8,0 14 11,0 0-11,5 0 8,-5 1-8,0 8 0,6-4 0,-1-5 0,0 5 0,-5-4 0,6-1 0,4 0 0,-4 0-14,-6 0 4,10-4 1,-4 4-39,-6-14-7,5 9-1,-5-9-1,0 0-220,0 0-44</inkml:trace>
          <inkml:trace contextRef="#ctx0" brushRef="#br0" timeOffset="25254.8277">3494 2796 2178,'0'0'96,"0"0"20,0 0-92,0 0-24,6-9 0,-1-1 0,0-4 125,1 9 21,4-4 4,1 0 1,0-1-69,-1 5-14,1-4-2,-1-1-1,1 6-22,0-1-5,-1 0-1,6 1 0,-5-1-16,-11 5-3,0 0-1,0 0 0,0 0-3,11 9-1,-1-9 0,1 5 0,0 0-13,-1-1 0,-10-4 8,16 5-8,0-5 0,0 5 0,0-5 0,0 5 0,-5-5 0,5-5 0,5 5 0,-5-10-950,0 6-188</inkml:trace>
          <inkml:trace contextRef="#ctx0" brushRef="#br0" timeOffset="25002.7921">3510 2058 633,'0'0'56,"0"0"-44,0 0-12,-5-4 0,5 4 432,0 0 85,0 0 17,0 0 3,0 0-373,0 0-74,0 0-15,0 0-3,0 0-64,0 0-8,11 4-12,-1 6-821,-4-1-165</inkml:trace>
          <inkml:trace contextRef="#ctx0" brushRef="#br0" timeOffset="24812.2533">3537 2290 2314,'0'0'103,"0"0"21,0 0-100,0 0-24,0 0 0,0 0 0,0 0 132,0 0 20,0 10 5,5 4 1,-5-5-78,0-9-15,6 10-3,-1 9-1,-5 0-31,0-1-6,0 6-2,0 0 0,5-5-22,-5 0 0,6 4 0,-6 1 0,10-10-78,-10 5-20,5-5-4,-5-4-779,0-10-156</inkml:trace>
          <inkml:trace contextRef="#ctx0" brushRef="#br0" timeOffset="25739.551">4016 2479 1382,'0'0'123,"0"0"-99,0 0-24,0 0 0,0 0 184,0 0 31,11-9 6,-11 9 2,0 0-59,16-5-12,5 0-3,-5 5 0,-6 0-67,6-4-14,0-1-2,6 0-1,-6 0-38,5 1-8,-5-1-2,0 0 0,0 5-29,0 0-5,0 5-2,0-5-863,-6-5-173</inkml:trace>
          <inkml:trace contextRef="#ctx0" brushRef="#br0" timeOffset="25997.5622">4192 2143 1267,'0'0'112,"0"0"-89,0 0-23,0 0 0,0 0 253,0 0 47,0 0 8,5 10 3,-5-1-150,5 6-29,1 3-7,-6 1-1,5 0-68,6 10-15,-6-1-2,-5 5-1,0 0-23,5 0-5,1 5-1,-1 0 0,-5-5-9,5 0-9,0-9 9,6 0-13,0-1-139,-1-8-27,1-1-5</inkml:trace>
          <inkml:trace contextRef="#ctx0" brushRef="#br0" timeOffset="26450.0272">4522 1949 1785,'0'0'159,"0"0"-127,0 0-32,0 0 0,0 0 110,0 0 16,0 0 3,16 10 1,-11-1-1,6 1 0,-1 4 0,1 5 0,-1 0-84,1 9-17,0 1-3,-1-1-1,1 5-13,-6 0-3,-5 0-8,6 5 12,-1-5-12,-5-4 0,0 4 0,0-5 0,0 1 0,-5-6 0,5-4 0,-6-5 0,6 1 0,0-6 0,0-9 0,0 0 0,0 0 0,0 0 0,0 0 0,0 0 0,0 0 0,0 0 0,0-14 0,0 0 0,6-5 0,-1 9 0,-5 10 0,11-9 0,-6-1 0,-5 10 0,11-9 0,5 4 0,-16 5 0,16 0 0,0 5 0,-6 0 0,1-1 32,5 1 0,0 0 0,-6 4 0,6 1-20,-5 4-3,0 0-1,5 0 0,-6-4-8,6 4 0,-5-5 0,0 1 0,-6-1 12,-5-9-4,11 15 0,-6-6 0,-5-9-8,0 9 12,0 6-12,0-6 12,0-9 21,-11 14 5,6-4 1,-6-5 0,1 4-23,-6-4-5,5-1-1,-5 1 0,0-5-10,0 0 0,-5 0 0,5-5 0,-5 1 0,-6-6 8,0 1-8,6-1 8,-6-4-18,6 5-4,0-6-1,5 1 0,-5 0-37,5 5-7,5-1-1,6 1-1,-6-1-173,11 10-34</inkml:trace>
          <inkml:trace contextRef="#ctx0" brushRef="#br0" timeOffset="26856.0098">5389 2333 460,'0'0'20,"0"0"5,0 0-25,0 14 0,0-14 0,0 9 0,0-9 403,0 19 75,0 0 15,6-5 3,-6-14-308,0 10-63,-6 4-12,12 0-2,-6 0-41,10 1-8,-4-1-2,-1 5 0,0 0-20,-5 0-5,5-1-1,1 6 0,-6 0-13,5-5-2,-5 4-1,0 6 0,0-6-18,0 1 0,0 0 8,-5-1-8,5 1 30,-6 0 2,1-1 1,0 1 0,0 0-20,-1-1-4,-4 1-1,4-5 0,-4 0 4,4 0 0,-4-5 0,4 5 0,1-5-12,-6-4 10,1 4-10,-1 0 10,11-14-10,0 0 0,-11 5 0,1 4 0,-6-4-22,0 0-3,0-5-1,-5-5 0,-1-5-181,1-4-36,0 0-7</inkml:trace>
          <inkml:trace contextRef="#ctx0" brushRef="#br0" timeOffset="27351.5852">5246 2706 1094,'0'0'97,"0"0"-77,5-9-20,5 4 0,-10 5 318,6-9 60,-1 4 12,-5 5 2,-11-5-216,6-4-44,10-1-9,11 6-2,-5-11-45,0 6-8,5 4-3,0 1 0,0-1-29,0-5-5,-6 6-2,6-1 0,0 5-12,0 0-2,-5 0-1,5-5 0,0 5-14,-6-5 0,1 5 0,5 0 0,-5 5 0,-1-5 0,6 0 0,-5 5 0,0 0 0,-1-5 0,6 4 0,-5-4 0,-1 0 0,1 0 0,0 0 0,5-4-10,-6-6-6,1 5 0,5-4-1,0-5 0,-5 4-104,-1-4-21,1-5-4</inkml:trace>
          <inkml:trace contextRef="#ctx0" brushRef="#br0" timeOffset="27112.0754">5256 2025 1785,'0'0'79,"0"0"17,0 0-77,0 0-19,0 0 0,0 0 0,0 0 144,0 0 24,16 5 6,-5 4 1,-11-9-158,0 15-31,5-6-6,0 5-2</inkml:trace>
          <inkml:trace contextRef="#ctx0" brushRef="#br0" timeOffset="27678.7995">5714 1916 1152,'0'0'102,"0"0"-82,5 0-20,-5 0 0,0 0 311,16-4 57,0 4 12,-5 0 3,5 4-187,-6 1-36,6 0-8,-5-1-2,0 1-77,5 5-15,0-1-3,0 5-1,-6 1-28,6-1-6,0 5 0,0 0-1,-5 0-19,-1 4 10,6 1-10,-10 4 8,-1 1-8,0 8 0,1-3 0,-6-1 0,-6 5-13,6 4-5,-10 1-1,-1-1 0,0 6-27,1-1-6,-6-5 0,0 6-1353</inkml:trace>
          <inkml:trace contextRef="#ctx0" brushRef="#br0" timeOffset="22589.7683">1131 2569 2239,'0'0'99,"0"0"21,0 0-96,0 0-24,0 0 0,5 0 0,6-5 140,-6 1 23,1-6 5,4 6 0,6-6-87,0 5-17,0-4-4,5 4-1,-5-9-35,0 5-8,6-1 0,-1 1-1,-5 4-15,5 0 0,1 0 0,-7 5 0,7-4-59,-6 4-5,5-5 0,-5 10-1,-5-1-203,5 1-41</inkml:trace>
          <inkml:trace contextRef="#ctx0" brushRef="#br0" timeOffset="22694.6504">1200 2706 1036,'0'0'92,"0"0"-73,0 0-19,0 0 0,6 10 385,4-10 74,-10 0 14,11 0 3,-1 0-297,6 0-60,0-10-12,6 10-3,-1-4-71,0-1-14,1 0-3,9 1-1,-9 4-106,10 0-21,0 0-4</inkml:trace>
          <inkml:trace contextRef="#ctx0" brushRef="#br0" timeOffset="23709.6341">1892 2678 2080,'0'0'92,"0"0"20,0 0-90,0 0-22,0 0 0,0 0 0,0 0 127,0 0 21,0 0 4,16 5 0,0-5-62,0 0-13,5 5-2,-5-5-1,-16 0-35,16 4-7,0-4-2,0 5 0,0-5-20,5 0-10,1 0 10,4 0-10,-4 0 0,-6 0 0,0 0-8,0 0 8,5 0-163,-5 0-25</inkml:trace>
          <inkml:trace contextRef="#ctx0" brushRef="#br0" timeOffset="30574.7282">6475 2475 1738,'0'0'77,"0"0"16,0 0-74,0 0-19,0 0 0,0 0 0,11 4 91,-1-4 14,1 5 3,5-5 1,-5 0-17,5 0-4,0-5-1,5 5 0,-5-4-30,5-1-5,0-5-2,1 6 0,-1-1-13,0 5-2,-5-5-1,0 0 0,0 1-34,0 4 0,-5 0-10,5 0 10,-6-5-34,1 0 1,-11 5 0,0 0-754,0 0-150</inkml:trace>
          <inkml:trace contextRef="#ctx0" brushRef="#br0" timeOffset="32142.95">7119 2872 1875,'0'0'83,"0"0"17,0 0-80,0 0-20,0 0 0,0 0 0,0 0 140,0 0 24,0 0 5,11-5 1,-6 1-75,6-1-15,5 0-4,-6 0 0,1-4-19,0 4-4,-1 5-1,6-5 0,0 1-36,-5 4-8,0-5-8,-1 5 11,1 0-2,5 0 0,-6 0 0,1 5 0,0-5-9,-1 4 8,6 1-8,-5 0 8,-11-5-8,11 9 12,-1-9-12,1 10 12,5-10-1,-5 5 0,-1-1 0,6 1 0,-5-5-1,5 0 0,0-5 0,0-4 0,0 4-10,5 0 8,0-9-8,1 0 8,4 0-8,-10 0-11,5-5 3,-5 0-915,6 0-182</inkml:trace>
          <inkml:trace contextRef="#ctx0" brushRef="#br0" timeOffset="30943.7066">7284 2238 576,'0'0'51,"0"0"-41,0 0-10,0 0 0,0 0 293,0 0 57,5 9 11,-5-9 3,0 0-182,11 15-36,-6-6-7,1 5-2,-1 1-69,0-6-13,1 5-3,-1-4-1,-5 4-29,5 0-6,1 0 0,-1 0-1,-5 5-15,0 0 0,5-9 8,-5 4-8,6 0-26,-6 5-8,0-9-2,0 4-1094</inkml:trace>
          <inkml:trace contextRef="#ctx0" brushRef="#br0" timeOffset="31148.5098">7183 2044 1958,'0'0'174,"0"0"-139,0 0-35,0 0 0,5-5 128,-5 5 18,0 0 4,0 0 1,6-9-73,-1-1-14,-5 10-4,0 0 0,0 0-92,0 0-20,0 0-3,0 0-717,0 0-143</inkml:trace>
        </inkml:traceGroup>
      </inkml:traceGroup>
    </inkml:traceGroup>
    <inkml:traceGroup>
      <inkml:annotationXML>
        <emma:emma xmlns:emma="http://www.w3.org/2003/04/emma" version="1.0">
          <emma:interpretation id="{B0388D73-CA4B-4599-9508-16763F7C6270}" emma:medium="tactile" emma:mode="ink">
            <msink:context xmlns:msink="http://schemas.microsoft.com/ink/2010/main" type="paragraph" rotatedBoundingBox="13928,9677 20424,9421 20465,10476 13969,107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0E6012C-64DB-4A90-912A-856F1C0DA0DE}" emma:medium="tactile" emma:mode="ink">
              <msink:context xmlns:msink="http://schemas.microsoft.com/ink/2010/main" type="line" rotatedBoundingBox="13928,9677 20424,9421 20465,10476 13969,10732"/>
            </emma:interpretation>
          </emma:emma>
        </inkml:annotationXML>
        <inkml:traceGroup>
          <inkml:annotationXML>
            <emma:emma xmlns:emma="http://www.w3.org/2003/04/emma" version="1.0">
              <emma:interpretation id="{817EB1AB-40A9-4749-93FA-09F1128874A1}" emma:medium="tactile" emma:mode="ink">
                <msink:context xmlns:msink="http://schemas.microsoft.com/ink/2010/main" type="inkWord" rotatedBoundingBox="13943,10076 14286,10063 14295,10275 13952,10288"/>
              </emma:interpretation>
              <emma:one-of disjunction-type="recognition" id="oneOf7">
                <emma:interpretation id="interp35" emma:lang="en-AU" emma:confidence="0">
                  <emma:literal>#</emma:literal>
                </emma:interpretation>
                <emma:interpretation id="interp36" emma:lang="en-AU" emma:confidence="0">
                  <emma:literal>=</emma:literal>
                </emma:interpretation>
                <emma:interpretation id="interp37" emma:lang="en-AU" emma:confidence="0">
                  <emma:literal>z</emma:literal>
                </emma:interpretation>
                <emma:interpretation id="interp38" emma:lang="en-AU" emma:confidence="0">
                  <emma:literal>Z</emma:literal>
                </emma:interpretation>
                <emma:interpretation id="interp39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32882.7806">1323 4173 1324,'0'0'118,"0"0"-94,0 0-24,0 0 0,0 0 203,0 0 36,0 0 7,0 0 2,0 0-103,16-5-20,-6 5-4,6 0-1,0 0-44,0 5-10,5-5-2,-5 0 0,6 5-51,-6-5-13,0 0 0,5 5 0,-5-1 0,-5-4 0,4 5 0,-4 5 0,5-10-89,-5 4-21,-1 1-4,-10-5-1051</inkml:trace>
          <inkml:trace contextRef="#ctx0" brushRef="#br0" timeOffset="33031.4345">1434 4353 806,'0'0'36,"0"0"7,0 0-35,0 0-8,0 0 0,0 0 0,0 0 347,6 5 67,4-5 14,1 4 2,5-4-267,0 5-54,0-5-10,0 0-3,0 0-49,0 0-11,5 0-1,0 0-1,1 0-118,4 0-23,1 0-5</inkml:trace>
        </inkml:traceGroup>
        <inkml:traceGroup>
          <inkml:annotationXML>
            <emma:emma xmlns:emma="http://www.w3.org/2003/04/emma" version="1.0">
              <emma:interpretation id="{213F13FF-BB73-482D-A0A5-199B19ED9E90}" emma:medium="tactile" emma:mode="ink">
                <msink:context xmlns:msink="http://schemas.microsoft.com/ink/2010/main" type="inkWord" rotatedBoundingBox="15257,9818 17988,9711 18019,10483 15287,10590"/>
              </emma:interpretation>
              <emma:one-of disjunction-type="recognition" id="oneOf8">
                <emma:interpretation id="interp40" emma:lang="en-AU" emma:confidence="0">
                  <emma:literal>-air-in</emma:literal>
                </emma:interpretation>
                <emma:interpretation id="interp41" emma:lang="en-AU" emma:confidence="0">
                  <emma:literal>-air-is</emma:literal>
                </emma:interpretation>
                <emma:interpretation id="interp42" emma:lang="en-AU" emma:confidence="0">
                  <emma:literal>rain-in</emma:literal>
                </emma:interpretation>
                <emma:interpretation id="interp43" emma:lang="en-AU" emma:confidence="0">
                  <emma:literal>-aim-in</emma:literal>
                </emma:interpretation>
                <emma:interpretation id="interp44" emma:lang="en-AU" emma:confidence="0">
                  <emma:literal>-aim-is</emma:literal>
                </emma:interpretation>
              </emma:one-of>
            </emma:emma>
          </inkml:annotationXML>
          <inkml:trace contextRef="#ctx0" brushRef="#br0" timeOffset="34863.0479">3489 4235 288,'0'0'25,"0"0"-25,0 0 0,0 0 0,0 0 332,0 0 60,0 0 13,0 0 3,0 0-190,-5-5-38,-6-5-7,11 10-1,-5-9-68,-1 4-14,6 5-2,-10-4-1,4 4-31,6 0-7,-10-5-1,-1 0 0,0 10-26,-4-5-6,9 5 0,-4-5-1,-1 9-15,0-4 0,1 4 0,-1 1 0,0 4 0,1 0-12,-6 5 3,10-5 0,1 5 0,-6-5 0,6 10 0,0-5 0,5-5-8,0 5-2,0 0 0,0-5 0,0 5 0,5-5 0,0 0 0,1 1 0,-6-15-9,10 9-3,1 1 0,0-1 0,-11-9 13,0 0 2,10 0 1,6 0 0,-5-5 15,5-4 0,0-1 0,-5 1-9,-1-1 9,-5-4 0,6 5 0,-6-5 8,6-1-8,0 6 8,-6-10-8,6 5 8,-11 0 7,5-1 1,0 1 1,1 0 0,-1 5 7,-5-1 2,5 1 0,-5 9 0,0 0-5,0 0-1,6-10 0,-6 10 0,5 0-2,-5 0-1,0 0 0,0 0 0,0 0-5,0 0-2,11 10 0,-1-1 0,1 5-10,-6-4 10,6 4-10,-6 0 10,6-4-10,-1 4 0,-4-5 0,-1 5 0,0-4 12,-5-1 0,0 1 0,0-10 0,6 9-63,-1 1-12,-5-10-2,0 0-1,11 5-129,-11-5-25,0 0-6</inkml:trace>
          <inkml:trace contextRef="#ctx0" brushRef="#br0" timeOffset="36778.3003">3808 3965 2034,'-10'5'90,"10"-5"18,0 0-86,0 0-22,-6 0 0,6 0 0,0 0 113,0 0 19,0 0 3,0 0 1,0 0-78,0 0-15,0 0-3,0 0-1,0 0-39,0 0-10,0 0-1,0 0 0,11 0-131,5 4-26,-16-4-6</inkml:trace>
          <inkml:trace contextRef="#ctx0" brushRef="#br0" timeOffset="37029.8411">3846 4590 1918,'0'0'85,"0"0"18,0 0-83,0 0-20,0 0 0,0 0 0,0 0 144,0 0 25,0 0 5,0 0 1,0 0-52,10 0-11,1-5-1,-6-5-1,6 1-60,5 4-12,-11-4-2,6-1-1,-1 1-8,1 4-2,-6-4 0,6 4 0,0 0-13,-6 0-4,-5 5 0,11-4 0,-1 4-8,1-5 0,0 5 0,-6 0 0,6 0 0,-1 0 0,1 0 0,0 0-11,-1 5 11,1-5 0,-6 4 0,6-4 0,-11 0-11,10 0 0,6 0 0,0 0 0,-5 0-13,0 0-4,-11 0 0,16 0 0,0-4-48,0-1-11,-6 0-1,6-4-758,-5 4-151</inkml:trace>
          <inkml:trace contextRef="#ctx0" brushRef="#br0" timeOffset="36481.1908">3851 4178 2091,'0'0'46,"0"0"10,0 0 1,0 0 2,0 0-47,0 0-12,0 0 0,0 0 0,0 0 107,0 0 19,0 0 4,0 0 1,0 0-64,0 0-13,0 0-2,0 0-1,0 14-38,5-4-13,-5 4 9,6-5-9,-1 5 0,-5-4 0,5 4 0,-5-14-11,6 10-7,-6 4-2,0-14 0,5 9 0,-5 5-134,0-14-27,0 0-6</inkml:trace>
          <inkml:trace contextRef="#ctx0" brushRef="#br0" timeOffset="37301.257">4452 4225 2530,'0'0'56,"0"0"11,0 0 2,0 0 3,0 0-58,0 0-14,11-5 0,0-4 0,-11 9 80,10 0 12,-10 0 4,16-5 0,0 1-44,0 4-9,-16 0-2,16 0 0,6 0-25,-7 0-4,-4 0-2,5 0 0,-5-5-10,5 5-9,-6 0 9,1 0-13,0 0-100,5-5-20,-6 5-4,1-5-1074</inkml:trace>
          <inkml:trace contextRef="#ctx0" brushRef="#br0" timeOffset="38001.6255">4942 4556 1209,'-11'24'53,"11"-14"12,0-10-52,0 0-13,-5 4 0,5-4 0,0 0 339,0 0 65,0 0 12,0 0 4,0 0-261,0 0-52,0 0-11,0 0-1,11-4-41,5-1-8,-6-5-2,1 1 0,0-1-18,-1 6-4,-4-1-1,-6 5 0,10-10-1,-10 10 0,11 0 0,0-4 0,-11 4-4,10-5 0,-10 5-1,0 0 0,0 0-3,11 5 0,0-1 0,-1-4 0,1 10 0,5-5-1,-6-1 0,6 1 0,0 0-11,-5 0 0,5-5 9,5 4-9,-5-4 0,6 0 0,-1 0 0,-5-4 8,-6-1-8,6 0-16,-5-4 4,5-1 0,0 1-133,5-5-27,-5-1-6,6 1-1</inkml:trace>
          <inkml:trace contextRef="#ctx0" brushRef="#br0" timeOffset="37498.937">4974 4093 1785,'0'0'159,"0"0"-127,0 0-32,0 0 0,0 0 141,0 0 23,0 0 4,0 0 0,0 0-58,11 14-12,-11-14-2,5 9-1,0 6-51,-5 4-9,6-5-3,-1 5 0,-5-5-4,5 0 0,-5 5-1,6-5 0,-6 0-42,5 1-8,0-1-1,-5-5-1,0-9-131,0 0-27,0 0-5</inkml:trace>
          <inkml:trace contextRef="#ctx0" brushRef="#br0" timeOffset="37701.6028">5006 3828 1440,'0'0'128,"0"0"-103,0 0-25,0 0 0,-11-10 251,11 10 45,0 0 8,0 0 3,0 0-159,0 0-32,0 0-7,0 0-1,0 0-73,0 0-15,0 0-4,0 0 0,0 0-32,6 10-6,-1-1-2,0 5 0,1 5-198,-1-4-40</inkml:trace>
          <inkml:trace contextRef="#ctx0" brushRef="#br0" timeOffset="34101.5815">2653 4329 1944,'0'0'86,"0"0"18,0 0-84,0 0-20,0 0 0,0 0 0,0 0 133,0 0 23,0 0 4,0 0 0,0 0-65,0 0-14,16 5-2,0 0-1,0-5-46,0 4-8,5-4-3,-5 5 0,0-5-21,0 0 0,0 5 0,6-5 0,-1 0 0,0 5 0,-5-5 0,5 0 0,-5 0-73,0 0-19,6-5-4,-6 5-1088</inkml:trace>
        </inkml:traceGroup>
        <inkml:traceGroup>
          <inkml:annotationXML>
            <emma:emma xmlns:emma="http://www.w3.org/2003/04/emma" version="1.0">
              <emma:interpretation id="{5B0239ED-CFB3-4244-8880-C61A70306629}" emma:medium="tactile" emma:mode="ink">
                <msink:context xmlns:msink="http://schemas.microsoft.com/ink/2010/main" type="inkWord" rotatedBoundingBox="18615,9492 20424,9421 20465,10476 18657,10547"/>
              </emma:interpretation>
              <emma:one-of disjunction-type="recognition" id="oneOf9">
                <emma:interpretation id="interp45" emma:lang="en-AU" emma:confidence="0">
                  <emma:literal>-by</emma:literal>
                </emma:interpretation>
                <emma:interpretation id="interp46" emma:lang="en-AU" emma:confidence="0">
                  <emma:literal>-bt</emma:literal>
                </emma:interpretation>
                <emma:interpretation id="interp47" emma:lang="en-AU" emma:confidence="0">
                  <emma:literal>"by</emma:literal>
                </emma:interpretation>
                <emma:interpretation id="interp48" emma:lang="en-AU" emma:confidence="0">
                  <emma:literal>-bj_</emma:literal>
                </emma:interpretation>
                <emma:interpretation id="interp49" emma:lang="en-AU" emma:confidence="0">
                  <emma:literal>.bj_</emma:literal>
                </emma:interpretation>
              </emma:one-of>
            </emma:emma>
          </inkml:annotationXML>
          <inkml:trace contextRef="#ctx0" brushRef="#br0" timeOffset="38636.3685">6017 4154 1670,'0'0'148,"0"0"-118,0 0-30,0 0 0,0 0 172,0 0 29,11-9 6,-11 9 1,11-5-46,-11 5-9,0 0-1,10 0-1,12-9-74,-6 9-14,-1-10-3,1 5-1,6-4-38,-6 9-7,5-5-2,0 0 0,1 1-30,-1-1-6,0 0-2,0 1 0,6-1-223,-6 5-45</inkml:trace>
          <inkml:trace contextRef="#ctx0" brushRef="#br0" timeOffset="39302.5672">6677 3558 1555,'0'0'138,"0"0"-110,0 0-28,0 0 0,0 0 206,0 0 36,0 0 7,0 0 2,0 0-118,0 0-23,0 14-5,6-4-1,-1 4-63,0 5-13,1 0-2,-1 4-1,0 6-13,1 4-4,-1 5 0,6 0 0,-11 0-8,0-1 0,5 1 0,-5-5 0,5 0-15,-5-4 2,0-1 0,0-4 0,6-5-14,-6 0-2,0-10-1,0-9 0,0 0-7,0 0-2,0 0 0,0 0 0,0 0 20,0 0 4,0 0 1,0-14 0,5 0 14,-5 0 0,5-5 0,1 4-9,-1 1 9,0 0 0,6 0 10,-6 4-10,6 6 0,5-1 0,-6 0 0,1 1 0,5 4 20,0 0 12,-11 4 1,11 1 1,0 0-34,6-1 0,-12 1 0,6 5 0,0 4 16,0-5-3,-5 5-1,-1 1 0,-4-1 0,-1 0 0,0 0 0,1 0 0,-12 5-3,6-4-1,0-6 0,-5 5 0,-6 0 24,6 1 4,-11-1 0,0 0 1,0-5-13,-5 6-4,5-6 0,-5 1 0,-1-6-11,1 6-9,-6-10 12,1 9-12,-1-9 13,6 0-4,0-4-1,-1 4 0,6-5-34,0 5-7,11-10-2,-6 10 0,11 0-101,0-14-21,0 0-4,11 0-619,5 0-124</inkml:trace>
          <inkml:trace contextRef="#ctx0" brushRef="#br0" timeOffset="39657.6858">7220 3676 2073,'0'0'45,"0"0"10,0 0 1,11-4 4,-11 4-48,11-10-12,-1 5 0,1 1 0,-11 4 107,10 0 19,6-5 4,-16 5 1,16 0-84,-5 5-17,0-1-3,-1 6-1,1-5-157,5 4-31</inkml:trace>
          <inkml:trace contextRef="#ctx0" brushRef="#br0" timeOffset="39459.6985">7465 3937 1861,'0'0'82,"5"9"18,-5-9-80,6 10-20,-6-10 0,10 9 0,-4 5 124,-1 5 20,6-5 5,-6 5 1,0 0-56,1 5-11,-1-1-3,6 1 0,-6 5-16,-5-1-3,5-4-1,-5 4 0,-5 0-13,5-4-3,-5 0-1,-1 4 0,1 0-11,5-4-3,-5 0 0,5-5 0,-11 4-7,6-4-2,-1 0 0,1 0 0,-6-5-8,1 0-1,4 1-1,-4-6 0,4 1-10,-4-1 10,10-9-10,-16 5 10,0-5-24,0 0-5,0 0-1,0 0 0,0-5-95,0-4-19,0-6-4,-5-4-732,5 1-146</inkml:trace>
          <inkml:trace contextRef="#ctx0" brushRef="#br0" timeOffset="39913.9829">7321 4315 1555,'0'0'68,"0"0"16,0 0-68,0 0-16,0 0 0,0 0 0,11 0 283,-11 0 53,11 0 10,-1 0 2,1-5-189,0 1-39,-1 4-7,1-5-1,-11 5-48,11-5-10,5 0-2,-6 1 0,-10 4-28,16-5-5,-5 5-2,-1 0 0,-10 0-17,16 0 8,-5 0-8,5 0 0,-5 5 0,5-1 0,-6 1 0,6 0 0,0 0 0,-5 4 0,0-4 0,4 0 0,1-1 0,-5 1 0,-11-5 0,16 0-9,0 0 9,0-5-8,5 1 8,-5-6-8,6 1-23,-6-1-4,-1 1-1,7-5 0,-6-1-196,-6-4-40</inkml:trace>
        </inkml:traceGroup>
      </inkml:traceGroup>
    </inkml:traceGroup>
    <inkml:traceGroup>
      <inkml:annotationXML>
        <emma:emma xmlns:emma="http://www.w3.org/2003/04/emma" version="1.0">
          <emma:interpretation id="{FBBF068E-F8AA-48F9-9B01-81E6101AE8CB}" emma:medium="tactile" emma:mode="ink">
            <msink:context xmlns:msink="http://schemas.microsoft.com/ink/2010/main" type="paragraph" rotatedBoundingBox="14065,11247 20630,11077 20657,12104 14092,1227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68BDE71-5738-4D90-914E-C4FDC2BB02D0}" emma:medium="tactile" emma:mode="ink">
              <msink:context xmlns:msink="http://schemas.microsoft.com/ink/2010/main" type="line" rotatedBoundingBox="14065,11247 20630,11077 20657,12104 14092,12275"/>
            </emma:interpretation>
          </emma:emma>
        </inkml:annotationXML>
        <inkml:traceGroup>
          <inkml:annotationXML>
            <emma:emma xmlns:emma="http://www.w3.org/2003/04/emma" version="1.0">
              <emma:interpretation id="{A9CB41AA-E37E-46CC-B8E0-B2EECBC052AB}" emma:medium="tactile" emma:mode="ink">
                <msink:context xmlns:msink="http://schemas.microsoft.com/ink/2010/main" type="inkWord" rotatedBoundingBox="14081,11837 14355,11830 14359,11980 14084,11987"/>
              </emma:interpretation>
              <emma:one-of disjunction-type="recognition" id="oneOf10">
                <emma:interpretation id="interp50" emma:lang="en-AU" emma:confidence="0">
                  <emma:literal>#</emma:literal>
                </emma:interpretation>
                <emma:interpretation id="interp51" emma:lang="en-AU" emma:confidence="0">
                  <emma:literal>¥</emma:literal>
                </emma:interpretation>
                <emma:interpretation id="interp52" emma:lang="en-AU" emma:confidence="0">
                  <emma:literal>E</emma:literal>
                </emma:interpretation>
                <emma:interpretation id="interp53" emma:lang="en-AU" emma:confidence="0">
                  <emma:literal>=</emma:literal>
                </emma:interpretation>
                <emma:interpretation id="interp54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40439.7845">1472 5929 2584,'-6'23'57,"1"-9"12,5-14 3,0 0 0,0 0-58,0 0-14,0-4 0,0 4 0,0 0 68,0 0 12,11-10 1,5 5 1,-6 1-14,6 4-4,0-5 0,0 5 0,5 0-64,-5 0-16,6 0-1,-1 0-1,-5 0-22,0 0-5,0 0-1,5 0 0,-5 0-192,0 0-38</inkml:trace>
          <inkml:trace contextRef="#ctx0" brushRef="#br0" timeOffset="40643.9772">1589 6052 2192,'0'0'48,"0"0"11,0 0 1,0 0 1,5 9-49,-5-9-12,5 5 0,6-1 0,0-4 73,5 5 12,0-10 3,0 5 0,5-4-88,0-1-23,6 0-1</inkml:trace>
        </inkml:traceGroup>
        <inkml:traceGroup>
          <inkml:annotationXML>
            <emma:emma xmlns:emma="http://www.w3.org/2003/04/emma" version="1.0">
              <emma:interpretation id="{249518BB-3D1A-4EDA-8D69-52C4FF0E06C5}" emma:medium="tactile" emma:mode="ink">
                <msink:context xmlns:msink="http://schemas.microsoft.com/ink/2010/main" type="inkWord" rotatedBoundingBox="18127,11141 20630,11077 20657,12104 18154,12169"/>
              </emma:interpretation>
              <emma:one-of disjunction-type="recognition" id="oneOf11">
                <emma:interpretation id="interp55" emma:lang="en-AU" emma:confidence="0">
                  <emma:literal>-lathi-by</emma:literal>
                </emma:interpretation>
                <emma:interpretation id="interp56" emma:lang="en-AU" emma:confidence="0">
                  <emma:literal>-lathis-by</emma:literal>
                </emma:interpretation>
                <emma:interpretation id="interp57" emma:lang="en-AU" emma:confidence="0">
                  <emma:literal>-lathi-bus</emma:literal>
                </emma:interpretation>
                <emma:interpretation id="interp58" emma:lang="en-AU" emma:confidence="0">
                  <emma:literal>-lathi-bf</emma:literal>
                </emma:interpretation>
                <emma:interpretation id="interp59" emma:lang="en-AU" emma:confidence="0">
                  <emma:literal>-lathi-bff</emma:literal>
                </emma:interpretation>
              </emma:one-of>
            </emma:emma>
          </inkml:annotationXML>
          <inkml:trace contextRef="#ctx0" brushRef="#br0" timeOffset="44321.3225">5533 5517 2408,'0'0'53,"0"0"11,0 0 3,0 0 0,0 0-54,0 0-13,0 0 0,0 0 0,0 5 109,0 4 19,0-4 4,5 4 1,-5 1-71,0 9-14,6-5-4,-1 9 0,-5 1-28,5 0-5,1-1-2,-1 1 0,-5-10-9,5 5-11,-5-5 3,6 1 0,-1-6-102,0 1-20,-5-6-4,0-4-688,0 0-138</inkml:trace>
          <inkml:trace contextRef="#ctx0" brushRef="#br0" timeOffset="44478.8575">5512 5271 2278,'0'0'50,"0"0"10,0 0 3,0 0 1,0 0-51,0 0-13,0 0 0,0 0 0,0 0 83,0 0 13,0 0 4,0 0 0,0 0-89,0 0-11,10 5-16,1 4-760,5 0-152</inkml:trace>
          <inkml:trace contextRef="#ctx0" brushRef="#br0" timeOffset="44778.0042">5528 6047 2379,'0'0'52,"0"0"12,0 0 1,0 0 2,0 0-54,0 0-13,0 0 0,0 0 0,0 0 114,0 0 20,10-5 4,1 0 1,0-4-9,-1-1-2,-4 1 0,4-1 0,1 1-95,-1 0-19,1-1-4,0 5-1,5 1-1,-6-1 0,1 0 0,5 0 0,0 1-8,0-1 0,0 5 0,0-5 0,-5 10 0,4-5 0,-4 5-10,5-1 10,0 1-17,-5-5 2,10 10 1,-5-6 0,0 1-19,5-5-4,-5 0-1,5 0 0,1 0-83,4-9-17,1 4-3,-11-5-721,5 1-144</inkml:trace>
          <inkml:trace contextRef="#ctx0" brushRef="#br0" timeOffset="45199.0813">6294 5682 2556,'0'0'56,"0"0"12,0 0 3,0 0 0,0 0-57,0 0-14,0 0 0,16 5 0,-5-5 75,5-5 12,0 5 2,0 0 1,0-4-21,5 4-4,-5 4-1,0-4 0,5-4-26,-5 4-6,5 0 0,1 0-1,-1-5-158,6 5-31,-6-5-6</inkml:trace>
          <inkml:trace contextRef="#ctx0" brushRef="#br0" timeOffset="45919.4815">6816 5200 1036,'0'0'92,"0"0"-73,0 0-19,0 0 0,0 0 376,0 0 72,0 0 15,0 0 2,0 0-293,0 0-60,0 0-11,0 0-2,5 14-54,0 0-10,1 10-3,-1 0 0,-5 4-19,5 5-4,-5 5-1,6 0 0,-1 0-8,0-1 0,-5 6 0,0 4 8,6-14-8,-1 1-9,-5-1 9,0-5-13,0-4-4,0-5-1,0 0 0,5-5 0,1-5 1,-6-9 0,0 0 0,0 0 0,0 0 7,0 0 2,0 0 0,0 0 0,0 0 8,0-4 0,5-6 10,0 1-10,1-1 14,4 1-3,-4-5-1,-1 4 0,6 1 0,-6-1 0,5 1 0,6-1 0,-5 5-10,5 1 12,0-1-12,0 5 12,0 5-12,0-1 0,0-4 0,0 10 0,-5-5 8,-1 4-8,1-4 0,5 4 8,-11 1 1,6-1 0,-6-4 0,6 4 0,-6 1 8,-5-1 2,0-9 0,5 10 0,-5-10-2,-5 9 0,5 5 0,-5-4 0,-6 4-3,0-4-1,1 4 0,-6-5 0,0-4-5,0 4-8,-5-4 11,-1 5-11,1-10 9,0 4-9,-1-4 0,6 0 9,-5-4-9,11 4 0,10 0-12,-16-10 12,10 5-41,-4-4-1,4 0 0,-4-6 0,-6-4-198,10 5-40</inkml:trace>
          <inkml:trace contextRef="#ctx0" brushRef="#br0" timeOffset="46476.796">7604 5574 806,'0'0'72,"0"0"-58,0 0-14,0 0 0,0 0 351,0 0 67,0 0 14,0 0 2,0 0-214,0 0-44,0 0-8,0 0-1,0 0-75,10 9-14,-5 1-3,1 4-1,-1-5-27,0 5-6,1 1-1,-1 4 0,6-1-17,-6 6-4,-5 0-1,5-1 0,6 6-10,-6-6-8,1 6 9,-1-5-9,-5-1 0,5 1 8,1-5-8,-1-5 0,0 5 0,-5 0 0,0 0 0,0-5 0,0 5 8,-5-5-8,5 0 0,-5 10 9,-1-10-9,1 5 0,-6-5 0,6 5 8,0-5-8,-6-4 0,0 4 0,1-5 0,-1-4 0,0 0-9,-4 0 0,4-5 0,0 0-19,-5 0-4,0-5-1,6 0 0,-1 0-104,-5-4-21,0 0-4,5-1-1,-5 1-110,6-6-23</inkml:trace>
          <inkml:trace contextRef="#ctx0" brushRef="#br0" timeOffset="46729.3811">7470 5318 1324,'0'0'118,"0"0"-94,0 0-24,0 0 0,0 0 316,6-9 60,-1-1 11,-5 1 2,0-1-225,0 1-46,5-1-9,1 6-1,-1-1-81,6-5-16,-11 10-3,5-4-8,6 4-97,-1 0-27,-10 0-4,11 4-724,0 1-145</inkml:trace>
          <inkml:trace contextRef="#ctx0" brushRef="#br0" timeOffset="47028.6231">7545 5881 921,'0'0'40,"0"0"10,0 0-40,0 0-10,0 0 0,0 0 0,0 0 386,0 0 75,0 0 15,0 0 4,11 0-282,-1-5-56,-10 5-11,11 0-3,-6-4-61,11 4-13,-5-5-2,-1 5-1,1 0-20,5-5-4,-5 5-1,-1-4 0,6 4-11,-10-5-3,-6 5 0,0 0 0,16-5 22,-11 5 4,6-5 1,-1 5 0,6 0-57,-5-4-11,0 4-3,4-5 0,-4 5 52,0 0 9,5 0 3,0-5 0,-6 0-32,6 1 0,-5 4 0,0-5 0,5 0 0,-6 0 0,6-4 0,0 0 0,0 4-45,-5-5-15,-1 1-4,1-1 0,0 1 0,-1 4 0,-4-4 0,-6 9-887,5-14-177</inkml:trace>
          <inkml:trace contextRef="#ctx0" brushRef="#br0" timeOffset="41644.3169">2653 5905 864,'0'0'38,"0"0"8,0 0-37,0 0-9,0 0 0,0 0 0,0 0 389,0 0 76,0 0 15,16 5 4,0-10-326,0 5-65,6 0-13,-7 0-2,1 0-54,6 0-12,-6-5-1,5 0-1,0 1-10,1-1-16,4 0 4,6-4 1,0 4-216,-5-4-43</inkml:trace>
          <inkml:trace contextRef="#ctx0" brushRef="#br0" timeOffset="42467.7142">3303 5507 864,'0'0'76,"0"0"-60,0 0-16,0 0 0,0 0 244,0 0 47,0 0 9,0 0 1,0 0-101,0 0-21,0 0-4,0 0-1,0 0-75,0 0-15,0 0-4,0 0 0,0 5-44,-6 5-8,1 9-3,0-1 0,-6 6-17,6 0-8,-1 9 8,1 0-8,0 5 0,-1 0 0,6-5 0,0 5 0,0 0 0,0-5 0,6 0-8,-1-5 8,6 5-20,-1-9 1,1 0 0,5-5 0,0-1-56,5 1-11,1-9-2,-1-1-713,0-4-143</inkml:trace>
          <inkml:trace contextRef="#ctx0" brushRef="#br0" timeOffset="42925.045">3872 5796 2451,'0'0'54,"0"0"11,0 0 3,0 0 0,0 0-54,-5-5-14,0 1 0,-6-6 0,6 10 98,-6-5 17,-5 1 3,11-1 1,-6 0-95,0 5-24,-5 5 0,0 0 0,0-1 0,1 1 0,4 5 0,-5-1 0,5 5 0,6 0 0,0 1 0,-6-1 0,11 0 0,-5 0 0,-6 0 0,6 5 0,10-4 0,-5-1 0,0 0 0,5 0 0,6 0-47,0-4-13,-1-6-4,1 6 0,-6-5 52,6-1 12,0 1 0,-1 0 0,6 0 0,0-5 0,-5-5 0,-1 0 0,6 0-17,-5-4-1,0-1 0,-1 1 0,1 0 18,-6-6 0,1 1 11,-1 0-11,-5 5 16,5-6-3,-5 6-1,0-5 0,6 9 40,-6-5 7,0 1 1,0 4 1,0 5-46,0 0-15,0 0 8,0 0-8,0 0 55,0 0 7,0 0 2,0 0 0,0 0-64,10 10-10,1 4-3,-6 0-1,6 0 14,-1 1 0,1-6-10,-6 5 10,6 0-28,0 1 0,-1-6-1,-4 5 0,-1-4-101,6-1-20,-1 1-4,-4-6-1000</inkml:trace>
          <inkml:trace contextRef="#ctx0" brushRef="#br0" timeOffset="43185.9393">4122 5820 1900,'0'0'84,"0"0"18,0 0-82,0 0-20,0 0 0,0 0 0,16 4 140,-5 1 23,0-5 5,5 5 0,-6-5-58,6 0-12,0 0-2,0 0-1,0 0-32,5 0-7,-5 0 0,6 0-1,-6 0-32,0 0-7,0 0 0,0 0-1,-6 0-15,1 0-12,0 0 3,-6-5 0,11 5-87,-11-5-16,-5 5-4,0 0-1132</inkml:trace>
          <inkml:trace contextRef="#ctx0" brushRef="#br0" timeOffset="43502.6869">4229 5621 2034,'0'0'90,"0"0"18,0 0-86,0 0-22,0 0 0,0 0 0,0 0 148,0 0 24,0 0 6,0 0 1,5 14-69,1 0-14,-1 1-2,-5 3-1,5-3-37,-5 4-7,5 4-1,1 1-1,-1-5-23,0 4-5,1 1-1,-1 0 0,0-5-18,1 4 0,-1-4 0,0 0 0,-5-19-16,11 19-9,-6 0-3,6-5 0,0 0-155,-1-4-31,1-1-6</inkml:trace>
          <inkml:trace contextRef="#ctx0" brushRef="#br0" timeOffset="43638.1881">4724 5531 2307,'0'0'102,"0"0"22,0 0-100,0 0-24,0 0 0,5 14 0,1-4 132,-1-1 22,0 5 4,0 5 1,1 0-76,-1 0-15,0 5-4,1-1 0,-1 1-51,0 0-13,-5-1 0,6 6 0,-6-6 0,5-4 0,-5 0 0,0 0 0,5 0 0,1-9 0,-1 4 0,-5-14 0,0 0-232,0 0-50</inkml:trace>
          <inkml:trace contextRef="#ctx0" brushRef="#br0" timeOffset="43860.8287">4931 5266 2480,'0'0'55,"0"0"11,0 0 2,11 5 1,0 0-55,-1-1-14,1 1 0,0 0 0,-1 9 96,6 0 16,-5 0 3,5 5 1,-5 5-42,5 0-8,-6-1-2,1 6 0,5-1-27,-6-4-5,1 4-2,0 5 0,-1-9-11,1 4-3,0-4 0,-6 4 0,0-4-6,-5-5-2,0 0 0,0 4 0,0-4-8,0-4 0,-5 3 9,0-3-9,-1-6-9,-4 1-7,-1-1 0,0 1-1,1-6-206,-1 1-41</inkml:trace>
        </inkml:traceGroup>
      </inkml:traceGroup>
    </inkml:traceGroup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7:19.27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E7DD89-595E-487D-B65D-EC469DFCA9C6}" emma:medium="tactile" emma:mode="ink">
          <msink:context xmlns:msink="http://schemas.microsoft.com/ink/2010/main" type="writingRegion" rotatedBoundingBox="21722,4248 31736,3679 32096,10019 22082,10589"/>
        </emma:interpretation>
      </emma:emma>
    </inkml:annotationXML>
    <inkml:traceGroup>
      <inkml:annotationXML>
        <emma:emma xmlns:emma="http://www.w3.org/2003/04/emma" version="1.0">
          <emma:interpretation id="{E5C5E28D-1ABF-4FAD-A8C0-5866E88796C8}" emma:medium="tactile" emma:mode="ink">
            <msink:context xmlns:msink="http://schemas.microsoft.com/ink/2010/main" type="paragraph" rotatedBoundingBox="22088,4096 26060,4020 26070,4542 22098,46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06CE698-9872-4F5F-9AC9-7FA00024F880}" emma:medium="tactile" emma:mode="ink">
              <msink:context xmlns:msink="http://schemas.microsoft.com/ink/2010/main" type="inkBullet" rotatedBoundingBox="22090,4203 23131,4183 23137,4505 22096,4525"/>
            </emma:interpretation>
            <emma:one-of disjunction-type="recognition" id="oneOf0">
              <emma:interpretation id="interp0" emma:lang="en-AU" emma:confidence="0">
                <emma:literal>-s</emma:literal>
              </emma:interpretation>
              <emma:interpretation id="interp1" emma:lang="en-AU" emma:confidence="0">
                <emma:literal>-y</emma:literal>
              </emma:interpretation>
              <emma:interpretation id="interp2" emma:lang="en-AU" emma:confidence="0">
                <emma:literal>-o</emma:literal>
              </emma:interpretation>
              <emma:interpretation id="interp3" emma:lang="en-AU" emma:confidence="0">
                <emma:literal>--</emma:literal>
              </emma:interpretation>
              <emma:interpretation id="interp4" emma:lang="en-AU" emma:confidence="0">
                <emma:literal>-e</emma:literal>
              </emma:interpretation>
            </emma:one-of>
          </emma:emma>
        </inkml:annotationXML>
        <inkml:trace contextRef="#ctx0" brushRef="#br0">0 74 2502,'0'0'55,"0"0"11,0 0 2,0 0 3,0 0-57,0 0-14,0 0 0,0 0 0,16-4 100,-6 4 18,1-10 3,5 6 1,0-1-57,0 0-11,5 0-2,1 1-1,-6-1-19,10 0-4,-5 0-1,1 1 0,-6-1-18,5 5-9,6 0 10,-6 0-10,6-5 0,-6 5 0,5 5 0,1-5 0,5-5-46,0 5-2,-5-5-1,4 5 0,1 0-126,-5 0-25,-6 0-4,1-4-945</inkml:trace>
        <inkml:trace contextRef="#ctx0" brushRef="#br0" timeOffset="254.0361">639-86 576,'0'0'51,"0"0"-41,0 0-10,0 0 0,0 0 280,0 0 53,0 0 11,0 0 3,0 0-155,10 4-30,6-4-6,5 5-2,-5 0-48,6-5-10,-1 5-1,0-1-1,-5 10-25,6-4-5,-1 4 0,5-4-1,-4 4-33,-1-5-6,0 1-2,1 4 0,-6 0-13,5 5-9,-10-5 12,4 0-12,-4-4 8,5-1-8,-11 6 0,1-6 0,-1 5 0,-5-14 0,0 10 0,0-1 0,-5 5-22,-1-4-5,-4-1-1,-6 1 0,0-6-93,0 1-19,-5 0-4,-1 0-1020</inkml:trace>
      </inkml:traceGroup>
      <inkml:traceGroup>
        <inkml:annotationXML>
          <emma:emma xmlns:emma="http://www.w3.org/2003/04/emma" version="1.0">
            <emma:interpretation id="{62227ACD-84CB-4C79-B468-5218221E77BA}" emma:medium="tactile" emma:mode="ink">
              <msink:context xmlns:msink="http://schemas.microsoft.com/ink/2010/main" type="line" rotatedBoundingBox="25170,4037 26060,4020 26070,4542 25180,4559"/>
            </emma:interpretation>
          </emma:emma>
        </inkml:annotationXML>
        <inkml:traceGroup>
          <inkml:annotationXML>
            <emma:emma xmlns:emma="http://www.w3.org/2003/04/emma" version="1.0">
              <emma:interpretation id="{BABDC1E2-95BF-4658-B898-444701F37909}" emma:medium="tactile" emma:mode="ink">
                <msink:context xmlns:msink="http://schemas.microsoft.com/ink/2010/main" type="inkWord" rotatedBoundingBox="25170,4037 26060,4020 26070,4542 25180,4559"/>
              </emma:interpretation>
              <emma:one-of disjunction-type="recognition" id="oneOf1">
                <emma:interpretation id="interp5" emma:lang="en-AU" emma:confidence="0">
                  <emma:literal>u</emma:literal>
                </emma:interpretation>
                <emma:interpretation id="interp6" emma:lang="en-AU" emma:confidence="0">
                  <emma:literal>m</emma:literal>
                </emma:interpretation>
                <emma:interpretation id="interp7" emma:lang="en-AU" emma:confidence="0">
                  <emma:literal>s</emma:literal>
                </emma:interpretation>
                <emma:interpretation id="interp8" emma:lang="en-AU" emma:confidence="0">
                  <emma:literal>B</emma:literal>
                </emma:interpretation>
                <emma:interpretation id="interp9" emma:lang="en-AU" emma:confidence="0">
                  <emma:literal>S</emma:literal>
                </emma:interpretation>
              </emma:one-of>
            </emma:emma>
          </inkml:annotationXML>
          <inkml:trace contextRef="#ctx0" brushRef="#br0" timeOffset="2647.6814">3119-30 2163,'-27'5'96,"27"-5"20,0 0-93,0 0-23,0 0 0,0 0 0,-10 5 133,10-5 23,16 5 4,-6-1 0,-10-4-67,16 0-13,11 5-4,10 0 0,0-5-18,-5 4-4,0-4-1,0 5 0,11-5-33,-6-5-6,-10 1-2,-1 4 0,12-5-12,-6 5 0,-6-5 8,1 5-8,-6-4-19,0-1-6,6 0-2,-6-4 0,-10-1-111,0 5-22,10-4-5,0 4-1,-10-4-62,-11 9-12,0 0-2,5-10-1,6 1 90,-11-5 17,-11-1 4,11 6 1,5-5 104,-10 4 27,-6-4 0,1 0 0,10 0 92,-6 4 25,6-4 6,-5 5 1,0-1-2,5 1 0,5 4 0,-5 5 0,0 0-13,0 0-2,0 0-1,0 0 0,0 0-44,0 0-9,0 0-1,16 5-1,5-1-5,-5 1-1,-16-5 0,11 19 0,16 0-4,-11 5-1,-11-5 0,6 4 0,5 1-17,-1-5-4,-4 0-1,0 4 0,-6 1-9,0 0-1,6-1-8,-11 1 12,-5 0-2,5-1-1,16-4 0,0-4 0,-11-1-9,0 5-11,-5-5 3,11 0 0,5-5 8,-16-9 0,-21 10-9,10 4 9,11-4-27,-5-1-1,-22-4 0,0 4 0,1 1-164,-6-6-32</inkml:trace>
        </inkml:traceGroup>
      </inkml:traceGroup>
    </inkml:traceGroup>
    <inkml:traceGroup>
      <inkml:annotationXML>
        <emma:emma xmlns:emma="http://www.w3.org/2003/04/emma" version="1.0">
          <emma:interpretation id="{52E006F8-EC1C-41B2-B539-50F15340C7D6}" emma:medium="tactile" emma:mode="ink">
            <msink:context xmlns:msink="http://schemas.microsoft.com/ink/2010/main" type="paragraph" rotatedBoundingBox="22130,4750 25944,4557 25979,5240 22164,54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950BBF5-E4AC-4622-9B91-5EB39EA9AC64}" emma:medium="tactile" emma:mode="ink">
              <msink:context xmlns:msink="http://schemas.microsoft.com/ink/2010/main" type="line" rotatedBoundingBox="22130,4750 25944,4557 25979,5240 22164,5433"/>
            </emma:interpretation>
          </emma:emma>
        </inkml:annotationXML>
        <inkml:traceGroup>
          <inkml:annotationXML>
            <emma:emma xmlns:emma="http://www.w3.org/2003/04/emma" version="1.0">
              <emma:interpretation id="{5CE49C2C-4B14-4917-9E63-94E1A8C80020}" emma:medium="tactile" emma:mode="ink">
                <msink:context xmlns:msink="http://schemas.microsoft.com/ink/2010/main" type="inkWord" rotatedBoundingBox="22130,4750 23083,4702 23117,5385 22164,5433"/>
              </emma:interpretation>
              <emma:one-of disjunction-type="recognition" id="oneOf2">
                <emma:interpretation id="interp10" emma:lang="en-AU" emma:confidence="0">
                  <emma:literal>AB</emma:literal>
                </emma:interpretation>
                <emma:interpretation id="interp11" emma:lang="en-AU" emma:confidence="0">
                  <emma:literal>ABT</emma:literal>
                </emma:interpretation>
                <emma:interpretation id="interp12" emma:lang="en-AU" emma:confidence="0">
                  <emma:literal>ABC</emma:literal>
                </emma:interpretation>
                <emma:interpretation id="interp13" emma:lang="en-AU" emma:confidence="0">
                  <emma:literal>ABB</emma:literal>
                </emma:interpretation>
                <emma:interpretation id="interp14" emma:lang="en-AU" emma:confidence="0">
                  <emma:literal>ABE</emma:literal>
                </emma:interpretation>
              </emma:one-of>
            </emma:emma>
          </inkml:annotationXML>
          <inkml:trace contextRef="#ctx0" brushRef="#br0" timeOffset="-401.4346">521 652 1152,'0'0'102,"11"-10"-82,-11 1-20,0 9 0,0 0 279,5-10 51,-5 10 10,0 0 3,11-4-172,-11 4-35,11-5-6,-11 5-2,10 9-75,-4 6-15,10-1-3,-6 5-1,1 0-19,-6 4-4,6-4-1,0 10 0,-1-1-10,-4 5 0,-1-5 0,0-4 0,0 0-29,-5-1 1,0-4 1,0-4 0,0-1-19,0-5-4,0-9-1,0 0 0,0 0-8,0 0-1,0 0-1,-10 0 0,-6-9 15,5 4 3,1-9 1,4 0 0,-4-5 30,-1-5 12,6-4-8,-6 4 8,6-4 14,-1 4 8,1-9 2,0 4 0,5-4 15,5 5 3,-5 0 1,5 4 0,1-5 4,-1 6 1,6 4 0,-1 0 0,1 0 7,0 5 1,-1 4 1,6 1 0,0-1-30,0 1-7,5 0 0,1 4-1,-6 5 1,5 0 1,0 5 0,1-1 0,-12 1-11,6 0-2,-16-5-8,11 9 12,-1 1 3,1 4 0,-6 0 0,1 5 0,-6-10-15,0 6 0,-6-1 0,-4 5 0,4-5-37,-4 5-7,-1-5-2,-5 5 0,6-5-2,-6-4 0,0-1 0,0 1 0,5-1 14,-5-4 2,5-1 1,6-4 0,5 0 3,0 0 0,-11 0 0,11 0 0,0 0 19,0 0 9,0 0-8,0 0 8,0 0 20,0 0 8,6 10 3,4-5 0,6-5-16,0 4-3,0 1-1,6 5 0,-1-6 9,0 1 1,-5 0 1,11-5 0,-6 5 7,0 4 2,-5 0 0,0-4 0,0-5-15,0 5-2,-5 0-1,-6 4 0,6 1-5,-11 4 0,5-5-8,-5 1 12,0 4 0,-5-5-1,5 6 0,-11-1 0,6-5-11,-11 5 8,0-4-8,0 4 8,0-4-8,-5-1-9,-1-4 9,1 4-13,-11-4-6,6 0-1,-12-5 0,6 0 0,11 0-66,-6 4-14,1-4-2,-6-4-1,-5-1-115,5-5-23</inkml:trace>
          <inkml:trace contextRef="#ctx0" brushRef="#br0" timeOffset="-1280.5084">48 685 2084,'0'0'46,"0"0"10,0-10 1,0 10 1,0 0-46,0 0-12,0 0 0,0-4 0,0-6 141,0 10 27,0 0 4,0 0 2,0 0-71,0 0-15,0 0-2,0 0-1,0 0-40,0 0-8,0 14-1,5 10-1,0 0-21,1 4-4,-1 0-1,-5 6 0,6-1-9,-6 0 0,0 0 0,0 0 0,5 0 0,-5-9 0,-5 4 0,5-4 0,0-5-19,0 4 4,0-8 1,0-6 0,0-9-4,0 0-1,0 0 0,0 0 0,0 0-1,0 0-1,0 0 0,0-9 0,-6-6 4,6-3 1,0-6 0,6 0 0,-6-4 16,0-5 12,0-5-1,0 0-1,5 10-22,-5-1-4,5-9 0,-5 5-1,0-5 17,6 5 0,-6 0 0,10 5 0,-4-1 9,-1 10-1,0 1 0,1 3 0,-1 1 5,0 5 1,-5 9 0,0 0 0,11-5 0,-11 5 0,11 0 0,0 9 0,-1 1-2,1 4 0,0 0 0,0 10 0,-1-5-2,6 5-1,-5-1 0,-6 6 0,6 4-9,0 0 0,-6 0 9,1 5-9,-1-5 0,0 0 0,1 5 0,-6-5 0,5-9-17,0 9-8,-5-10-2,6 1 0,-6-5-41,0 0-9,0-5-2,5 0 0,-5-4-132,0-10-26,0 0-6</inkml:trace>
          <inkml:trace contextRef="#ctx0" brushRef="#br0" timeOffset="-983.633">69 884 1152,'0'0'102,"0"0"-82,0 0-20,0 0 0,0 0 255,0 0 46,16 0 10,0 0 1,0 0-132,0 0-28,-5-5-4,5 5-2,0-5-72,0 5-14,-16 0-4,17-5 0,-7 5-40,6-4-8,-5 4-8,5 4 12,-5-8-48,5-1-8,0 0-3,-5 5-821,0 0-165</inkml:trace>
        </inkml:traceGroup>
        <inkml:traceGroup>
          <inkml:annotationXML>
            <emma:emma xmlns:emma="http://www.w3.org/2003/04/emma" version="1.0">
              <emma:interpretation id="{43B2F055-99E3-44CE-9E44-70C1E04C6EBD}" emma:medium="tactile" emma:mode="ink">
                <msink:context xmlns:msink="http://schemas.microsoft.com/ink/2010/main" type="inkWord" rotatedBoundingBox="23690,4884 24101,4863 24114,5121 23703,5142"/>
              </emma:interpretation>
              <emma:one-of disjunction-type="recognition" id="oneOf3">
                <emma:interpretation id="interp15" emma:lang="en-AU" emma:confidence="0">
                  <emma:literal>=</emma:literal>
                </emma:interpretation>
                <emma:interpretation id="interp16" emma:lang="en-AU" emma:confidence="0">
                  <emma:literal>#</emma:literal>
                </emma:interpretation>
                <emma:interpretation id="interp17" emma:lang="en-AU" emma:confidence="0">
                  <emma:literal>z</emma:literal>
                </emma:interpretation>
                <emma:interpretation id="interp18" emma:lang="en-AU" emma:confidence="0">
                  <emma:literal>E</emma:literal>
                </emma:interpretation>
                <emma:interpretation id="interp19" emma:lang="en-AU" emma:confidence="0">
                  <emma:literal>¥</emma:literal>
                </emma:interpretation>
              </emma:one-of>
            </emma:emma>
          </inkml:annotationXML>
          <inkml:trace contextRef="#ctx0" brushRef="#br0" timeOffset="674.8963">1602 704 1382,'0'0'123,"0"0"-99,0 0-24,0 0 0,0 0 194,11-5 34,-1 0 6,6 1 2,0-6-72,-5 5-13,5-4-3,5 4-1,0-9-78,1 5-15,-6-1-3,5 1-1,-10-1-30,5 5-5,-6 1-2,6-1 0,-5 5-41,-1 0-8,-10 0-1,11 9-826,-11-9-165</inkml:trace>
          <inkml:trace contextRef="#ctx0" brushRef="#br0" timeOffset="828.7142">1714 860 2253,'0'0'49,"0"0"11,16-10 1,-6 6 3,1 4-51,5-5-13,0 0 0,5-4 0,-5-1 91,6 1 15,-1 4 3,0-9 1,0 9-72,1 0-14,-6 1-4,5-1 0,0 0-124,-5-4-26,0 9-5</inkml:trace>
        </inkml:traceGroup>
        <inkml:traceGroup>
          <inkml:annotationXML>
            <emma:emma xmlns:emma="http://www.w3.org/2003/04/emma" version="1.0">
              <emma:interpretation id="{F014BF0F-BB5B-43AC-9A56-4975D13FA02C}" emma:medium="tactile" emma:mode="ink">
                <msink:context xmlns:msink="http://schemas.microsoft.com/ink/2010/main" type="inkWord" rotatedBoundingBox="24347,4739 24800,4716 24824,5184 24371,5207"/>
              </emma:interpretation>
              <emma:one-of disjunction-type="recognition" id="oneOf4">
                <emma:interpretation id="interp20" emma:lang="en-AU" emma:confidence="0">
                  <emma:literal>2</emma:literal>
                </emma:interpretation>
                <emma:interpretation id="interp21" emma:lang="en-AU" emma:confidence="0">
                  <emma:literal>a</emma:literal>
                </emma:interpretation>
                <emma:interpretation id="interp22" emma:lang="en-AU" emma:confidence="0">
                  <emma:literal>z</emma:literal>
                </emma:interpretation>
                <emma:interpretation id="interp23" emma:lang="en-AU" emma:confidence="0">
                  <emma:literal>Z</emma:literal>
                </emma:interpretation>
                <emma:interpretation id="interp24" emma:lang="en-AU" emma:confidence="0">
                  <emma:literal>3</emma:literal>
                </emma:interpretation>
              </emma:one-of>
            </emma:emma>
          </inkml:annotationXML>
          <inkml:trace contextRef="#ctx0" brushRef="#br0" timeOffset="1223.6142">2257 510 1821,'26'-10'80,"-26"10"18,0-4-78,0 4-20,11-10 0,-6 1 0,6 4 147,5 0 25,5 0 6,6 1 1,5 4-59,-6-5-11,-4 5-2,-1 0-1,0 0-40,0 5-8,-21-5-2,16 4 0,0 11-28,-5-6-5,5 5-2,-11 0 0,-5 5-21,6 0 0,-6 0 0,0 0 0,-6 5-22,-4 4-9,4 5-1,-4-4-1,-1-6-37,-5 1-7,0 4-2,0 1 0,6-6-19,-1-4-4,-16 0-1,11 0 0,0-5 11,6-4 1,-12-1 1,6-4 0,16-5 55,-10 0 11,-1-5 3,-5 5 0,-5-9 48,10-1 9,11-4 3,-5 5 0,-6-5 31,6 4 6,10 1 2,6-1 0,-6-4 14,6 5 2,-16-1 1,15-4 0,17 9-40,-6 0-8,-10-4-2,5 4 0,10 1-14,-4-1-3,-1 5-1,0 0 0,-5 0-15,5 0-4,6 0 0,-6 0 0,-5 5-21,0 4-5,11-4-1,5-1 0,-11-4-162,0 0-33,6 0-6</inkml:trace>
        </inkml:traceGroup>
        <inkml:traceGroup>
          <inkml:annotationXML>
            <emma:emma xmlns:emma="http://www.w3.org/2003/04/emma" version="1.0">
              <emma:interpretation id="{6F416331-0408-417A-B5B0-64A608FE81EA}" emma:medium="tactile" emma:mode="ink">
                <msink:context xmlns:msink="http://schemas.microsoft.com/ink/2010/main" type="inkWord" rotatedBoundingBox="25096,4634 25533,4612 25559,5127 25122,5149"/>
              </emma:interpretation>
              <emma:one-of disjunction-type="recognition" id="oneOf5">
                <emma:interpretation id="interp25" emma:lang="en-AU" emma:confidence="0">
                  <emma:literal>G</emma:literal>
                </emma:interpretation>
                <emma:interpretation id="interp26" emma:lang="en-AU" emma:confidence="0">
                  <emma:literal>g</emma:literal>
                </emma:interpretation>
                <emma:interpretation id="interp27" emma:lang="en-AU" emma:confidence="0">
                  <emma:literal>£</emma:literal>
                </emma:interpretation>
                <emma:interpretation id="interp28" emma:lang="en-AU" emma:confidence="0">
                  <emma:literal>€</emma:literal>
                </emma:interpretation>
                <emma:interpretation id="interp29" emma:lang="en-AU" emma:confidence="0">
                  <emma:literal>¢</emma:literal>
                </emma:interpretation>
              </emma:one-of>
            </emma:emma>
          </inkml:annotationXML>
          <inkml:trace contextRef="#ctx0" brushRef="#br0" timeOffset="1615.7948">3289 453 2070,'-16'-14'92,"16"14"18,-5-5-88,5 5-22,0 0 0,-11-14 0,1 0 158,-1 4 27,11-4 6,-11 5 1,1-1-90,-1 5-18,11 5-3,0 0-1,-16-4-35,6-1-7,-6 10-2,5-1 0,0 11-36,6-6-15,-6 5 1,1 5 0,4 0 2,-4 9 1,-1 1 0,-5-1 0,5 1-5,6-1-2,5-4 0,-11 4 0,1 5-3,-1-4-1,22-1 0,-1-4 0,-10-1-9,6-4-1,4 0-1,6-5 0,0 0 33,0 1-8,-16-15 8,6 4 0,15 1 0,-5-5-8,-16 0 8,0 0 0,16-5 0,-5-4 0,-1-1 8,-10 10-8,5-9 21,6 0-1,10 4-1,-5 0 0,-16 5 1,0 0 0,16-14 0,-5 9 0,-11 5-8,0 0 0,0 0-1,11 5 0,10-5-11,-5 5 0,-16-5 0,11 9 0,10 1-12,-5-1-5,-16-9-1,0 0 0,5 9-110,0 1-23,1-1-4,-6-9-625,-11 5-124</inkml:trace>
          <inkml:trace contextRef="#ctx0" brushRef="#br0" timeOffset="1891.3757">3039 751 1900,'0'0'84,"0"0"18,-16-5-82,16 5-20,0 0 0,0 0 0,11-14 161,-6 5 28,-5 9 6,11-10 1,10 5-69,-5-4-14,-16 9-2,11-9-1,10-1-46,0 1-8,1-1-3,-1 5 0,-5 1-25,5-6-6,0 6-1,-5-6 0,0 10-21,0-5 9,11 5-9,0 0 0,-6-9-88,-5 9-25,10-5-5,-4 0-782,4 1-157</inkml:trace>
        </inkml:traceGroup>
        <inkml:traceGroup>
          <inkml:annotationXML>
            <emma:emma xmlns:emma="http://www.w3.org/2003/04/emma" version="1.0">
              <emma:interpretation id="{FA24C576-67BE-43D4-B24E-90C3D59639FC}" emma:medium="tactile" emma:mode="ink">
                <msink:context xmlns:msink="http://schemas.microsoft.com/ink/2010/main" type="inkWord" rotatedBoundingBox="25664,4691 25950,4676 25971,5095 25685,5110"/>
              </emma:interpretation>
              <emma:one-of disjunction-type="recognition" id="oneOf6">
                <emma:interpretation id="interp30" emma:lang="en-AU" emma:confidence="0">
                  <emma:literal>C</emma:literal>
                </emma:interpretation>
                <emma:interpretation id="interp31" emma:lang="en-AU" emma:confidence="0">
                  <emma:literal>c</emma:literal>
                </emma:interpretation>
                <emma:interpretation id="interp32" emma:lang="en-AU" emma:confidence="0">
                  <emma:literal>[</emma:literal>
                </emma:interpretation>
                <emma:interpretation id="interp33" emma:lang="en-AU" emma:confidence="0">
                  <emma:literal>(</emma:literal>
                </emma:interpretation>
                <emma:interpretation id="interp34" emma:lang="en-AU" emma:confidence="0">
                  <emma:literal>E</emma:literal>
                </emma:interpretation>
              </emma:one-of>
            </emma:emma>
          </inkml:annotationXML>
          <inkml:trace contextRef="#ctx0" brushRef="#br0" timeOffset="2131.3581">3832 425 633,'-26'0'28,"26"0"6,0 0-34,0 0 0,0 0 0,0 0 0,0 0 444,0 0 81,0 0 17,-6-5 3,-15-5-353,10 6-72,11 4-13,0 0-3,-16 0-61,0 0-12,0 9-3,0 1 0,6-1-15,-6 10-3,0 0-1,-5 5 0,5-6-9,5 1 0,0 5 0,1 9 0,10-4 0,-6-1 0,6 0 0,0-4 0,0 0-12,6-5 12,4 4-12,1-4 12,-6-5-20,1-4 3,15-5 1,-5 4 0,0-4-12,5-5-1,0 0-1,6-10 0,5 1-13,-5-5-2,-11-1-1,10 1-787,1-5-158</inkml:trace>
        </inkml:traceGroup>
      </inkml:traceGroup>
    </inkml:traceGroup>
    <inkml:traceGroup>
      <inkml:annotationXML>
        <emma:emma xmlns:emma="http://www.w3.org/2003/04/emma" version="1.0">
          <emma:interpretation id="{0FAD32FA-2EA4-42E6-A33B-441F446D0672}" emma:medium="tactile" emma:mode="ink">
            <msink:context xmlns:msink="http://schemas.microsoft.com/ink/2010/main" type="paragraph" rotatedBoundingBox="21804,6154 31545,5222 31682,6653 21941,75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35F42E-C5AF-4140-B310-7C640261A1FC}" emma:medium="tactile" emma:mode="ink">
              <msink:context xmlns:msink="http://schemas.microsoft.com/ink/2010/main" type="inkBullet" rotatedBoundingBox="21867,6812 22125,6788 22126,6801 21869,6826"/>
            </emma:interpretation>
            <emma:one-of disjunction-type="recognition" id="oneOf7">
              <emma:interpretation id="interp35" emma:lang="en-AU" emma:confidence="0">
                <emma:literal>-</emma:literal>
              </emma:interpretation>
              <emma:interpretation id="interp36" emma:lang="en-AU" emma:confidence="0">
                <emma:literal>_</emma:literal>
              </emma:interpretation>
              <emma:interpretation id="interp37" emma:lang="en-AU" emma:confidence="0">
                <emma:literal>.</emma:literal>
              </emma:interpretation>
              <emma:interpretation id="interp38" emma:lang="en-AU" emma:confidence="0">
                <emma:literal>~</emma:literal>
              </emma:interpretation>
              <emma:interpretation id="interp39" emma:lang="en-AU" emma:confidence="0">
                <emma:literal>=</emma:literal>
              </emma:interpretation>
            </emma:one-of>
          </emma:emma>
        </inkml:annotationXML>
        <inkml:trace contextRef="#ctx0" brushRef="#br0" timeOffset="4871.6332">-224 2549 1382,'0'0'123,"0"0"-99,0 0-24,0 0 0,0 0 164,0 0 28,0 0 6,0 0 1,0 0-62,0 0-12,0 0-2,6 0-1,10-5-52,-6 5-10,-10 0-3,11 0 0,-1-4-37,6 4-8,0-5-2,0 5 0,0-5-10,6 5 0,-1 0 0,0 0 0,1-5-130,-7 1-22,7-1-4,-6 0-919</inkml:trace>
      </inkml:traceGroup>
      <inkml:traceGroup>
        <inkml:annotationXML>
          <emma:emma xmlns:emma="http://www.w3.org/2003/04/emma" version="1.0">
            <emma:interpretation id="{4C901322-907D-4F6C-99A9-94A1265DFEBF}" emma:medium="tactile" emma:mode="ink">
              <msink:context xmlns:msink="http://schemas.microsoft.com/ink/2010/main" type="line" rotatedBoundingBox="22488,6088 31545,5222 31682,6653 22625,7519"/>
            </emma:interpretation>
          </emma:emma>
        </inkml:annotationXML>
        <inkml:traceGroup>
          <inkml:annotationXML>
            <emma:emma xmlns:emma="http://www.w3.org/2003/04/emma" version="1.0">
              <emma:interpretation id="{B1E0936A-FA86-4198-A1FA-0A003F2E84D6}" emma:medium="tactile" emma:mode="ink">
                <msink:context xmlns:msink="http://schemas.microsoft.com/ink/2010/main" type="inkWord" rotatedBoundingBox="22488,6088 31545,5222 31682,6653 22625,7519"/>
              </emma:interpretation>
              <emma:one-of disjunction-type="recognition" id="oneOf8">
                <emma:interpretation id="interp40" emma:lang="en-AU" emma:confidence="0">
                  <emma:literal>51t3'j_=2flati)i-bj7</emma:literal>
                </emma:interpretation>
                <emma:interpretation id="interp41" emma:lang="en-AU" emma:confidence="0">
                  <emma:literal>5i.+3j_=2flati)i.-bj7</emma:literal>
                </emma:interpretation>
                <emma:interpretation id="interp42" emma:lang="en-AU" emma:confidence="0">
                  <emma:literal>5i.+3j_=2flati)i,-bj7</emma:literal>
                </emma:interpretation>
                <emma:interpretation id="interp43" emma:lang="en-AU" emma:confidence="0">
                  <emma:literal>51t3'j_=2flati)i.-bj7</emma:literal>
                </emma:interpretation>
                <emma:interpretation id="interp44" emma:lang="en-AU" emma:confidence="0">
                  <emma:literal>51t3'j_=2flati)i,-bj7</emma:literal>
                </emma:interpretation>
              </emma:one-of>
            </emma:emma>
          </inkml:annotationXML>
          <inkml:trace contextRef="#ctx0" brushRef="#br0" timeOffset="9151.6849">4215 1991 2008,'0'0'89,"0"0"19,0 0-87,6-10-21,-1 1 0,0 4 0,-5 5 131,16-5 21,-5 1 5,5-1 1,0 5-58,0-5-11,0 5-2,0 0-1,0 5-35,0 0-7,0-5-2,0 4 0,0 1-22,-6 0-5,1 4-1,0 5 0,-6-4-14,-5 4-8,5 5 8,-10 0-13,0 0-23,-1 4-4,-4 6 0,-6-1-1,0-4-63,5 0-12,-10 4-2,5 0-1,-5-4-13,-1 0-2,6-5-1,0-5 0,0-5 50,0-4 9,6 4 3,4 1 0,6-10 98,0 0 20,0 0 4,0 0 1,0 0 46,0 0 10,0 0 2,0-10 0,0-4-20,6 5-3,-6 9-1,10-10 0,1-4-13,5 5-3,-5-1-1,5 1 0,0 4-31,5 0-5,-5 1-2,5-1 0,-5 5-21,5 0-8,1 0 0,-1 5 0,0-5-19,6 4-9,0 1-3,-1-5 0,-5 0-135,11 0-27,-5-5-6</inkml:trace>
          <inkml:trace contextRef="#ctx0" brushRef="#br0" timeOffset="9775.3185">4822 1475 1587,'0'0'70,"0"0"15,0 0-68,0 0-17,0 0 0,0 0 0,0 0 158,0 0 28,0 0 6,6-14 0,-1 4-61,-5 10-13,16-9-2,-5-1-1,-1 1-37,6-1-7,0 1-2,0 4 0,-16 5-49,11-4-9,5-6-3,-16 10 0,0 0-8,0 0 0,10-9 0,-10 9 8,0 0-29,0 0-7,0 0 0,0 0-1,-5 0-35,-6 4-6,1 1-2,-6 0 0,0 0-1,0-1-1,-5 1 0,5 0 0,0 4 41,5-4 8,6 4 1,-6-4 1,0 0 23,6 0 13,5-5-1,0 0-1,-11 9 25,6 0 4,0 1 2,5-1 0,0 6 5,0-1 1,0 0 0,0 0 0,5 5-4,-5 0-1,5 5 0,-5 4 0,0 0-21,0 6-4,-5-1-1,5 9 0,-5-4-17,-1-5 0,6 10 0,-5-1-9,0 1 9,5 4 0,0-4 0,0 4 8,0 1-29,0-1-6,0-9-1,5 4 0,0-4-9,1 0-3,-1-10 0,6 1 0,5-6 23,-11 1 4,0-10 1,6 0 0,-6 1 12,6-6 0,-6-4 0,6 9 0,-6-9 0,6 0 0,-11-5-10,5 9 10,6-4-22,-1-5 0,-10 0 0,16 0 0,-5 4-11,0-8-3,5 4 0,5-10-672,-5-4-136</inkml:trace>
          <inkml:trace contextRef="#ctx0" brushRef="#br0" timeOffset="10142.016">5126 1995 1209,'0'0'108,"0"0"-87,0 0-21,0 0 0,10 0 232,-4 0 41,-6 0 9,10 0 2,-4 0-109,10 0-22,-11-4-4,11 4-1,-11 0-76,6 0-15,-1-5-3,-4 5-1,-6 0-37,10 0-7,1-5-1,5 5-8,-5 0-83,5 0-23,-6 0-5,6 0-705,-5 0-140</inkml:trace>
          <inkml:trace contextRef="#ctx0" brushRef="#br0" timeOffset="10413.6216">5583 1759 1670,'0'0'148,"0"0"-118,0 0-30,0 0 0,0 0 197,0 0 34,0 0 6,0 0 2,0 0-99,-5 14-19,0 0-4,-1 5-1,1 0-82,5 5-17,0-1-3,-5 1-1,-1 4-13,1 1 8,10-1-8,-5 1 0,6-1 0,-6-4-8,0-1-1,0 1 0,10-5-37,1-5-7,5-4-2,0-1 0,0-4-157,0-1-32,5-4-7</inkml:trace>
          <inkml:trace contextRef="#ctx0" brushRef="#br0" timeOffset="10681.9687">6015 1868 1209,'0'0'108,"0"0"-87,0 0-21,0 0 0,0 0 238,-6-5 43,-4 5 9,4-5 2,-4 5-116,4 0-24,-4 5-4,-6-5 0,5 5-77,-5 4-15,5 1-4,-5 4 0,6 5-43,-1-5-9,-5 5 0,6 0 0,4 0-8,-4 4 8,4-4-13,1 0 5,5 0-19,0 0-3,0-5-1,5 0 0,-5-14 15,0 0 4,0 0 0,11 5 0,-11-5 3,11 0 1,5-5 0,0 1 0,-6-1 8,1-5 11,5-4-3,-6 5 0,1-5-8,5 4 8,-11-9-8,6 0 8,0 10 26,-1-5 5,1-1 1,0 1 0,-6 0-15,0 5-2,1-1-1,-6 10 0,5-5-2,-5 5 0,0 0 0,0 0 0,0 0-20,0 0 0,11 5 0,-6 5 0,5-1-10,-4 5-6,-1 0-2,0 1 0,1-1-48,-1 0-10,6-4-1,-6 4-775,-5-5-156</inkml:trace>
          <inkml:trace contextRef="#ctx0" brushRef="#br0" timeOffset="10833.0019">6180 1939 1886,'0'0'84,"0"0"16,16-5-80,-6 5-20,6-10 0,-5 6 0,5-6 133,0 6 23,0-1 4,5-5 0,0 6-56,-5-6-11,-5 5-2,0 1-1,-1-1-30,6 5-7,-5 0-1,-1-5 0,1 0-41,-11 5-11,0 0 0,0 0 0,11 0-147,-11 0-31,0 0-6</inkml:trace>
          <inkml:trace contextRef="#ctx0" brushRef="#br0" timeOffset="11034.6073">6334 1740 2016,'0'0'89,"0"0"19,0 0-87,0 0-21,0 0 0,0 0 0,0 0 135,0 0 22,0 0 5,0 0 1,0 9-43,0 6-9,0-6-2,0 5 0,5 0-42,1 1-9,-12-1-2,12 5 0,-6 0-39,0 0-8,0 0-1,0-1-8,0-3 0,5-1 0,0 0 0,1 5-9,-1-5-33,0-4-6,1-1-2,-1 1 0,-5-10-126,0 0-24,10 4-6</inkml:trace>
          <inkml:trace contextRef="#ctx0" brushRef="#br0" timeOffset="11261.3917">6621 1764 1976,'0'0'88,"0"0"17,0 0-84,0 0-21,0 0 0,0 0 0,0 0 156,6 14 26,-6-14 6,0 14 0,5 0-80,-5-4-16,5 9-3,1-5-1,-6 0-52,0 0-10,0 5-2,5-5-1,-5 0 8,5 1 1,-5-1 1,0-5 0,0-9-118,6 10-24,-6-10-5,0 0-1182</inkml:trace>
          <inkml:trace contextRef="#ctx0" brushRef="#br0" timeOffset="12138.6058">6792 1527 1926,'0'0'85,"0"0"18,0 0-83,0 0-20,0 0 0,0 0 0,0 0 148,0 0 24,0 0 6,16 5 1,-16-5-55,10 9-10,1 1-2,0-1-1,-11-9-43,5 14-8,6 5-1,-1 0-1,-4 0-30,-1 5-5,0-5-2,6 4 0,-11 6-8,5-6-1,0 1-1,-5 4 0,6-4-11,-6-5 0,0 5 0,-6-5 0,6 4 0,0-4 0,-5 0 0,-5 0 0,4 0-17,-4 5-6,-1-5-1,6-5 0,-6 0-128,6 0-25,-6-4-6,6 4-1058</inkml:trace>
          <inkml:trace contextRef="#ctx0" brushRef="#br0" timeOffset="12586.4737">7031 2142 1555,'0'0'138,"0"0"-110,0 0-28,0 0 0,0 0 200,0 0 34,0 0 7,0 0 2,11-5-72,0-4-15,-1-1-2,1 1-1,-1 4-66,1-4-14,5-1-2,-11 1-1,6 4-18,0-4-4,-1 4-1,1 0 0,-11 5-32,11 0-7,5 0 0,-16 0-8,0 0 8,5 10-8,11-6 0,-11 6 0,6-5 0,-1 4 0,1-4 0,5-1 0,-5 6 0,5 4 0,0-9-11,0 0 11,0-1-93,0 1-12,0-5-3,0 5-1299</inkml:trace>
          <inkml:trace contextRef="#ctx0" brushRef="#br0" timeOffset="12141.5974">7122 1740 806,'0'0'72,"0"0"-58,0 0-14,0 0 0,10 9 330,-10-9 63,0 10 13,6 4 2,-6-5-240,0-9-49,0 15-10,10-6-1,-4 1-76,-1-1-16,6-4-2,-6 0-1,-5-5-60,0 0-12,0 0-2,0 0-1082</inkml:trace>
          <inkml:trace contextRef="#ctx0" brushRef="#br0" timeOffset="12340.1072">7233 1428 1612,'0'0'144,"0"0"-116,0 0-28,0 0 0,0 0 165,0 0 27,0 0 6,0 0 1,0 0-73,0 0-14,0 0-4,0 0 0,0 0-96,0 0-12,0 0-16,-5 14 3,5 0-227,0 0-46,-5 15-9,10-1-1</inkml:trace>
          <inkml:trace contextRef="#ctx0" brushRef="#br0" timeOffset="5211.848">447 2133 864,'21'4'38,"-21"-4"8,0 0-37,11 0-9,0-4 0,4-1 0,7 5 288,-1-5 56,0 5 12,-5-5 1,0 1-225,0-1-46,0 5-9,6-5-1,4 0-63,-5 5-13,1-9 0,-6 9 0,5 0-150,-5 0-28,-16 0-6</inkml:trace>
          <inkml:trace contextRef="#ctx0" brushRef="#br0" timeOffset="5518.2181">537 2152 921,'0'0'82,"0"0"-66,0 0-16,0 0 0,0 0 286,0 0 54,0 0 10,0 0 2,0 0-184,0 0-36,0 0-8,-5 9-2,0 0-73,-1 1-14,-4-1-3,4 10-1,-4 0-31,-1 0 0,6 5 0,-6-1 0,6 1-10,0-5 10,-1-5-8,6 0 8,0 5-32,0-4-2,0-15 0,11 9 0,-6 5 22,6-9 12,-11-5-12,11 9 12,-1-4-10,6-5 10,-5-5-8,5 5 8,-6 5 0,6 0 0,0-5 0,0-5 8,6 5-8,-12 5 11,6-5-11,0 5 12,0-1-12,0 6 8,0-1-8,0 1 8,5-6-8,-10 6 0,5-1 0,0 6-11,0-1 11,-11-5 0,6 5 0,-6-4 0,0 4 0,1 0 8,-6 0-8,0-14 0,0 15 10,-6-6-2,1 5-8,-5-4 12,-1-1 9,0 1 2,-5-1 0,-5-4 0,0-5-23,-1 5 0,6-5 0,6 0 0,-1 0 0,0 0 0,1-5 0,-1 5 0,-5-5-48,6 0-13,-1-9-3,6 5-1,-1-1-117,6-4-23,0-5-5</inkml:trace>
          <inkml:trace contextRef="#ctx0" brushRef="#br0" timeOffset="5819.6418">1118 2251 1440,'0'0'128,"0"0"-103,0 0-25,0 0 0,0 0 162,0 0 27,5 9 6,-5 6 1,0-15-45,5 14-9,1 5-2,-1-5 0,-5 5-81,5 4-17,1-4-3,-6 5-1,5-5-28,0 5-10,-5-10 0,6 5 9,-6 0-24,5-5-5,0 0 0,-5 0-1,5-4-122,-5-10-24,0 0-5,0 0-864</inkml:trace>
          <inkml:trace contextRef="#ctx0" brushRef="#br0" timeOffset="5965.0406">1064 2085 1616,'0'0'72,"0"0"14,0-9-69,0-1-17,0 6 0,6-6 0,-6 1 133,0 9 23,0 0 5,0 0 1,10-10-102,-10 10-21,0 0-4,0 0-1,6 0-142,4 5-28,1 0-5</inkml:trace>
          <inkml:trace contextRef="#ctx0" brushRef="#br0" timeOffset="6185.3632">979 2923 633,'0'0'56,"0"0"-44,0 0-12,0 0 0,0 0 326,0 0 63,0 0 13,0 0 2,6-10-208,-1 1-41,0-1-9,6 1-2,-1-5-53,1 0-11,0-1-3,-1 6 0,1-5-24,0-1-5,5 1 0,-6 0-1,6 5-22,-5 4-4,0-5-1,5 10 0,0-4-12,-6-1-8,6 5 8,0 5-8,0-5 0,-5 4 0,5-4 0,0 5 0,0 0 0,0 0-12,0 4 4,5 1 0,0-6-12,0 1-3,-5 0 0,6-1 0,-12 1-31,6-5-6,6 0-2,-6 0 0,5-9-149,0 4-29,-5-4-7</inkml:trace>
          <inkml:trace contextRef="#ctx0" brushRef="#br0" timeOffset="6391.32">1639 2483 2379,'0'0'52,"0"0"12,0 0 1,16-5 2,0 0-54,-5 5-13,5 0 0,0-4 0,5-6 97,0 1 17,1-1 3,-6 5 1,0-4-50,0 9-11,0-10-1,5 6-1,-5-6-44,0 6-11,-11-6 0,11 10 0,-11-5-124,6 1-26,-6-1-6,6 0-1021</inkml:trace>
          <inkml:trace contextRef="#ctx0" brushRef="#br0" timeOffset="6571.918">1804 2185 921,'0'0'82,"0"0"-66,0 0-16,0 0 0,0 0 248,0 0 45,0 0 10,0 0 1,0 0-125,6 14-26,4-5-5,-4 10 0,4-5-62,-4 5-12,-1 5-2,0 0-1,0 4-39,1 5-8,-6-4-2,5-1 0,6-4-44,-6-1-9,0-4-1,1 5-803,4-5-160</inkml:trace>
          <inkml:trace contextRef="#ctx0" brushRef="#br0" timeOffset="7044.6749">2129 2057 2091,'32'0'92,"-32"0"20,-5-10-89,15 1-23,11 4 0,-5-4 0,-5 4 128,5 0 20,0 1 5,11 4 1,-6-5-50,-5 5-9,-16 0-3,16 5 0,10-1-36,-4 1-8,-12 0-2,1 4 0,0-4-19,-6 9-4,6-4-1,-6-1 0,-16 5-22,6 0 0,10 1 0,-15 4 0,-12-5-23,12 5-9,4-5-1,-4 5-1,-1 0-29,1-5-5,4 5-2,6-10 0,6-4 5,-6-5 1,-6 5 0,-10 0 0,6-1 20,10-4 5,0 0 1,0 0 0,0 0 16,0 0 3,0 0 1,0 0 0,-16-4 29,16 4 5,16 0 2,-16 0 0,0 0-8,0 0-2,10 4 0,6 6 0,0-6 6,0 6 1,-11-5 0,11 4 0,16-4 21,-10 4 4,-12 6 0,6-6 1,6-4-9,-12-1-1,1 6-1,-6-1 0,-5 1-9,0-1-1,5 1-1,-5 4 0,-10-5 8,-1 6 1,11-15 1,-5 14 0,-11-5-13,0 5-4,0-4 0,16-10 0,0 0-4,-5 14 0,-27-4-8,10-1 12,22-9-12,-10 5 8,-12 0-8,1-1 0,5-4 0,0-4-20,11 4 4,-6-5 0,-5-5-38,6 1-7,10-1-2,0-4 0,-6 5-170,6-1-35</inkml:trace>
          <inkml:trace contextRef="#ctx0" brushRef="#br0" timeOffset="7344.4654">2853 2185 1209,'0'0'53,"0"0"12,5 4-52,-5-4-13,0 0 0,5 15 0,6-6 290,-6 5 55,-5-4 11,0 4 3,0 10-227,6-10-46,-12 9-9,6 1-1,-5 4-40,5 6-7,5-1-1,-5 0-1,-5 5-11,-6 0-3,11-1 0,0 1 0,0 0-2,0-5-1,-5 0 0,5 0 0,0-9 2,-5 0 0,-6-1 0,6-4 0,0 0 2,-1 0 1,1-9 0,-6 4 0,-5 5-3,6-5-1,10-5 0,-11 1 0,0-5-27,1-5-6,10 0-1,0 0 0,-11 0-132,-5-10-26,5 1-6</inkml:trace>
          <inkml:trace contextRef="#ctx0" brushRef="#br0" timeOffset="7501.1653">2741 1991 1497,'0'0'66,"0"0"14,0 0-64,0 0-16,0 0 0,0 0 0,0 0 261,11 0 49,-11 0 10,10-5 1,-10 5-210,11 0-43,5 5-8,-16-5-1,0 0-59,11 4-22,-1 6 1,1 4-815,-6 0-164</inkml:trace>
          <inkml:trace contextRef="#ctx0" brushRef="#br0" timeOffset="7698.2445">2714 2686 806,'11'0'72,"-11"0"-58,0 0-14,0 0 0,0 0 440,0 0 84,0 0 18,0 0 3,0 0-345,11-5-68,-1-4-15,1 4-2,-11 5-55,11-9-10,5-1-2,0 6-1,-6-1-24,1 5-5,0-5-1,5 5 0,5-5-17,-5 5 0,-6 0 8,12 5-8,10-10-25,-11 1-9,0-1-2,-5-5-956,11 6-191</inkml:trace>
          <inkml:trace contextRef="#ctx0" brushRef="#br0" timeOffset="8148.8775">3609 2123 2664,'0'0'59,"0"0"12,0 0 2,0 0 1,0 0-59,0 0-15,0 0 0,0 0 0,0 0 79,10-5 13,6 1 2,0-1 1,6 0-47,-6 0-8,-11 1-3,16-1 0,0-4-27,-5 4-10,-10 5 0,4-5 9,1 0-97,-6 5-19,-5 0-4,0 0-755,0 0-151</inkml:trace>
          <inkml:trace contextRef="#ctx0" brushRef="#br0" timeOffset="8266.0903">3603 2402 633,'0'0'56,"0"0"-44,16-4-12,-16 4 0,0 0 306,11-10 59,16 1 12,-6-1 3,0 1-233,6-5-47,-1 4-8,6 1-3,6-1-68,-12 1-13,-10-1-8</inkml:trace>
          <inkml:trace contextRef="#ctx0" brushRef="#br0" timeOffset="13586.5296">7606 1792 1782,'0'0'79,"0"0"16,0 0-76,0 0-19,0 0 0,0 0 0,0 0 177,16 0 32,-16 0 7,16-5 0,0 0-81,0 1-17,5 4-3,-5-5-1,0 0-58,0 1-11,0-1-2,5 5-1,-5 0-30,-5 0-12,5 0 11,-5 0-11,-1 0-61,1 0-19,0 5-3,-11-5-797,0 0-160</inkml:trace>
          <inkml:trace contextRef="#ctx0" brushRef="#br0" timeOffset="14176.6142">8064 1361 1555,'0'0'138,"0"0"-110,0 0-28,0 0 0,10-9 184,-10 9 31,0 0 6,0 0 2,11-14-70,-11 14-13,0 0-4,0 0 0,0 0-68,0 0-15,11 14-2,-1-5-1,-4 15-29,-1-5-5,0 9-2,1 1 0,-1-1-14,-5 5 0,0 0 0,0 5 0,0-5-14,0 0-6,-5-4 0,5 4-1,0-9-19,-6-1-4,6-4-1,-5 0 0,0 0-7,5-5-2,-6-4 0,6-1 0,0-9 14,0 0 4,0 0 0,0 0 0,0 0 20,0 0 5,0 0 1,6-9 0,-1-1 10,0 1 0,6-5 0,0 4 0,5 1-10,-6-1-6,6-4-2,-5 9 0,0 1 18,5-1 12,-6 0-1,1 5-1,-1 0 6,6 0 2,-10 5 0,10 0 0,-6 4-6,1-4 0,0-1-1,-1 11 0,1-6-3,0 1 0,-11-10 0,5 9 0,-5-9 12,5 10 1,1-1 1,-6-9 0,0 0 14,0 0 4,0 14 0,-6-4 0,1-1-4,0 1 0,-6-6 0,0 6 0,1-5-13,-1-1-3,0 6-1,-5-6 0,0-4-11,6 0-8,-6 5 9,5-5-9,-5-5 10,0 5-10,6 0 10,10 0-10,-6-9-16,-4 4-10,-1 1-2,6-6 0,-1 1-56,6-1-12,0 1-3,6-1-715,-1 1-143</inkml:trace>
          <inkml:trace contextRef="#ctx0" brushRef="#br0" timeOffset="14663.6521">8825 1735 748,'-5'0'67,"5"0"-54,0 0-13,0 0 0,0 0 294,0 0 56,0 0 11,0 0 3,0 0-184,0 0-36,0 0-7,0 19-1,0-19-50,5 14-10,0 5-1,6-5-1,0 1-23,-6-1-5,0 0-1,-5 5 0,0-5-27,0 0-6,6 1 0,-6 3-1,-6-8-11,6 9 8,11-10-8,-11 5 8,-5-4-8,-1 4 0,1-4 0,5 4 8,0-14-8,-5 14 0,5-14 0,-6 14 0,1-4 0,-6 4 0,1-5 9,-6 1-9,5-1 9,-5 1-9,0-1 12,0 1-12,0-6 0,-5 1 0,5-5 0,-5 10 0,-1-6-12,1-4-10,0 5-2,10-5 0,-5-5-132,6 5-26,-1-4-6,0-1-948</inkml:trace>
          <inkml:trace contextRef="#ctx0" brushRef="#br0" timeOffset="14839.3218">8692 1324 1382,'11'-5'123,"-11"5"-99,0 0-24,10-5 0,1 0 235,0 1 41,4-6 9,-4 5 2,-11 5-163,5-4-33,11 4-7,0 0 0,-16 0-72,0 0-12,11 4 0,-6 11-805,1-1-156</inkml:trace>
          <inkml:trace contextRef="#ctx0" brushRef="#br0" timeOffset="15165.7564">8585 1943 1911,'0'0'84,"0"0"19,6-9-83,-1 4-20,0-4 0,6-1 0,-6 1 139,11-1 23,-10 1 5,10-1 1,-11 1-65,6 4-13,-1 0-2,1 1-1,5 4-38,-5-5-7,-1 5-2,1-5 0,-1 5-20,1 0-5,5 0-1,0 0 0,0 5-14,-5-5 9,-1 5-9,6-1 8,-5-4-8,5 5 0,-16-5 0,0 0 8,11 5-8,-1 4 0,1-4-12,-1 0 12,1 0-32,0-5 2,-1 0 0,6 0 0,-5-5-22,5 0-4,0 0 0,0 1-774,0-6-154</inkml:trace>
          <inkml:trace contextRef="#ctx0" brushRef="#br0" timeOffset="15771.7889">9182 1115 1555,'0'0'138,"0"0"-110,0 0-28,0 0 0,0 0 180,10-9 32,1 4 5,-11 5 2,11-5-41,5 1-8,-16 4-2,10-5 0,1 0-83,-1 1-17,1-1-3,5 5-1,-5-5-22,-1 0-5,1 1-1,0 4 0,-11 0-9,10 4-3,1-4 0,-11 0 0,11 5-6,5 0-2,-6 0 0,1-1 0,0 1-16,-1 4 0,1 1 0,-1-1 0,1-4 0,-6 5 0,1 4 0,-1 0 0,0-5 0,-5 6 0,0-1 0,0 5 0,0 0 0,0-5 0,6 5 0,-6 0 0,0 0 0,-6 4 0,6 1 0,0 0 0,0 4 0,0-4 0,0-1 0,0 1 0,0 4 0,0 1 0,-5-1 0,5-4 0,0-1 0,-5 6 0,5-6 0,-6 6 0,6-5 0,0-1 0,0 1 0,-5-1 0,0 1 0,5 0 0,0-5 0,0 4 0,0 1 0,0 0 0,0-1 0,0 1-9,0 0 9,0-1-8,0 1 8,0 0-8,0-1 8,-6 1 0,6 4 0,0-4-8,0-5 8,-5 5 0,5-5 0,0-1 0,-5 1 0,5 0 0,0 0 0,0-5 0,0 1 0,0-1 0,5 0 0,-5-5 0,-5 1 27,5-10 1,0 0 0,0 0 0,0 0-28,0 0 0,0 0 0,0 0 0,0 0 0,0 0 0,0 0 0,0 0 0,-16 5-28,0-5-5,-5 0-1,5 4 0,-6 1-109,1 0-21,-6 4-5,1-4-1</inkml:trace>
        </inkml:traceGroup>
      </inkml:traceGroup>
    </inkml:traceGroup>
    <inkml:traceGroup>
      <inkml:annotationXML>
        <emma:emma xmlns:emma="http://www.w3.org/2003/04/emma" version="1.0">
          <emma:interpretation id="{F8BD1479-835C-4E82-B9ED-BDFB0A80A687}" emma:medium="tactile" emma:mode="ink">
            <msink:context xmlns:msink="http://schemas.microsoft.com/ink/2010/main" type="paragraph" rotatedBoundingBox="22401,7649 31931,7107 32014,8573 22484,91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1FF1F3-64E4-482D-80CB-06BC21AFDCC1}" emma:medium="tactile" emma:mode="ink">
              <msink:context xmlns:msink="http://schemas.microsoft.com/ink/2010/main" type="line" rotatedBoundingBox="22401,7649 31931,7107 32014,8573 22484,9115"/>
            </emma:interpretation>
          </emma:emma>
        </inkml:annotationXML>
        <inkml:traceGroup>
          <inkml:annotationXML>
            <emma:emma xmlns:emma="http://www.w3.org/2003/04/emma" version="1.0">
              <emma:interpretation id="{913E9E98-86F5-4A00-A8C0-A7E0DCFE501E}" emma:medium="tactile" emma:mode="ink">
                <msink:context xmlns:msink="http://schemas.microsoft.com/ink/2010/main" type="inkWord" rotatedBoundingBox="22401,7649 30167,7208 30250,8673 22484,9115"/>
              </emma:interpretation>
              <emma:one-of disjunction-type="recognition" id="oneOf9">
                <emma:interpretation id="interp45" emma:lang="en-AU" emma:confidence="0">
                  <emma:literal>-51135--2 cal,</emma:literal>
                </emma:interpretation>
                <emma:interpretation id="interp46" emma:lang="en-AU" emma:confidence="0">
                  <emma:literal>251135--2 cal,</emma:literal>
                </emma:interpretation>
                <emma:interpretation id="interp47" emma:lang="en-AU" emma:confidence="0">
                  <emma:literal>251135--2 cal</emma:literal>
                </emma:interpretation>
                <emma:interpretation id="interp48" emma:lang="en-AU" emma:confidence="0">
                  <emma:literal>-51135--2 cal],</emma:literal>
                </emma:interpretation>
                <emma:interpretation id="interp49" emma:lang="en-AU" emma:confidence="0">
                  <emma:literal>251135--2 cal],</emma:literal>
                </emma:interpretation>
              </emma:one-of>
            </emma:emma>
          </inkml:annotationXML>
          <inkml:trace contextRef="#ctx0" brushRef="#br0" timeOffset="21799.1731">5525 3320 1555,'-5'0'138,"5"0"-110,-6-5-28,6 1 0,-5 4 222,5 0 39,0 0 8,0 0 2,-11 4-130,11-4-25,-10 15-6,4 4-1,-4 4-74,-1 6-15,0 8-4,1 1 0,-1 0-16,0 5 0,6 4 0,5-4 0,0 4 0,5-4 0,1-1 0,-1 5 0,11-4-26,0-5-2,0-5-1,5-5 0,-5 1-55,0-10-12,5 0-1,-5 0-1,6-10-158,-1 0-32</inkml:trace>
          <inkml:trace contextRef="#ctx0" brushRef="#br0" timeOffset="22178.8227">5951 3637 345,'0'0'31,"0"-9"-31,-6-1 0,1 1 0,-6-1 442,6 1 82,-6-1 17,1 1 3,4-1-332,-4 6-66,-1 4-14,1 0-2,-6-5-65,0 10-13,5-1-2,-5 6-1,5-1-39,-5 10-10,6-4 0,-1 8 0,6 1 0,-6-5 0,0 9 0,6-4 0,5-1 0,-5 1 0,5 0 0,5-5 0,0-5 0,1 0 0,-1-4 0,-5-10 0,11 9-24,-1-9-6,-10 0-2,16 0 0,-5 0 16,5-9 2,-5-1 1,5-4 0,-6 4 13,6-8 0,-5 3 0,0 1 0,-1 0 0,1-5 0,-6 5 9,6-5-9,-6 0 18,6 5-2,-6-5-1,0 9 0,1-4 4,-6 14 1,0 0 0,0 0 0,5-9-2,-5 9 0,0 0 0,0 0 0,0 0-18,0 0 0,11 9 8,-1 5-8,1-4-12,-6-1-5,6 6-2,0-6 0,-6 5-33,6-4-8,-1-1 0,1 1-1,-1 4-130,1-10-25,0 6-6</inkml:trace>
          <inkml:trace contextRef="#ctx0" brushRef="#br0" timeOffset="22419.1872">6153 3599 979,'0'0'87,"0"0"-70,11-9-17,-1 4 0,1 0 249,0 1 47,5-1 8,-6 0 3,1-4-151,5 4-31,0 0-5,0 5-2,0-4-42,5 4-9,-5-5-2,-5 5 0,-11 0-41,0 0-9,10 0-2,1-5 0,0 5-27,-11 0-6,0 0 0,0 0-794,0 0-158</inkml:trace>
          <inkml:trace contextRef="#ctx0" brushRef="#br0" timeOffset="22660.1506">6302 3330 633,'-5'0'56,"5"0"-44,0 0-12,0 0 0,0 0 331,0 0 64,0 0 13,0 0 2,0 0-206,0 0-40,0 9-9,0 5-2,0 1-62,5-1-13,-5 5-2,0 0-1,0-1-26,5 6-5,-5-5 0,6 5-1,-6-1-27,5-4-4,-5 5-2,5-5 0,1 5-10,-1-1 0,0-4 0,6 0 0,0 0-36,-1-5-2,-4 0-1,-6 1 0,5-6-113,0 0-22,-5-9-5</inkml:trace>
          <inkml:trace contextRef="#ctx0" brushRef="#br0" timeOffset="22867.4299">6632 3368 2041,'0'0'90,"0"0"19,0 0-87,0 0-22,0 0 0,0 9 0,5 5 119,1-4 19,-6 4 4,5 0 1,6 5-59,-6-5-12,-5 10-3,11-5 0,-11 0-23,5 0-5,-5 4-1,5-4 0,1 0-40,-1 0-20,0-5 1,-5 5 1,0-5-31,6-4-7,-1 4 0,-5-14-1169</inkml:trace>
          <inkml:trace contextRef="#ctx0" brushRef="#br0" timeOffset="23084.452">6691 3060 2300,'0'0'51,"0"0"10,0 0 3,10 9 0,1-4-52,0 0-12,4 4 0,-4 6 0,5-6 102,0 5 18,0 5 3,0 0 1,-5 0-55,5 5-10,-6 4-3,1 0 0,0 1-20,-1 4-5,6-5-1,0 10 0,-11-5-22,6 0-8,0 1 0,-6-6 0,0 5 0,1 0 0,-12-4 0,6 4 0,0-5 0,-5 5-12,5-9 3,-5 9 0,-6-5-100,0-4-20,6-5-4,-6-5-1079</inkml:trace>
          <inkml:trace contextRef="#ctx0" brushRef="#br0" timeOffset="23303.6269">7218 3353 2372,'10'-4'52,"-10"4"12,5-5 1,-5 5 1,0 0-53,0 0-13,11 5 0,-11-5 0,0 0 89,11 14 15,-6 0 4,0 0 0,6 0-45,-6 5-9,-10 0-2,10 5 0,1-5-52,-1 0-8,-10-5-4,5 5 0,0-5-118,0-5-24,0-9-5</inkml:trace>
          <inkml:trace contextRef="#ctx0" brushRef="#br0" timeOffset="24113.8228">7303 3907 864,'0'0'76,"0"0"-60,0 0-16,0 0 0,0 0 207,0 0 38,0 0 8,0 0 2,0 0-87,0 0-18,0 0-3,0 0-1,10-5-20,-10 5-4,0 0-1,0 0 0,16-9-39,-10 4-8,-6 5-2,10-5 0,6-4-24,-5 4-4,-11 5-2,11-9 0,-6 9-19,11-5-4,-6 0-1,-10 5 0,11-5-18,-11 5 10,16 0-10,-5 5 8,5 0-8,-6 9 0,6 5 0,-5 0 0,0-10 0,-1 6 0,-4-1 0,4 0 0,-4-5-15,4 1 2,-4-1 0,4 6 0,1-1-16,-6-10-3,-5-4-1,11 10 0,-11-10-23,0 0-4,10 0 0,1 0-1,0-10-25,-1 1-5,6 9-1,-5-9 0,0-10-176,5 0-35</inkml:trace>
          <inkml:trace contextRef="#ctx0" brushRef="#br0" timeOffset="23464.8524">7271 2989 2829,'0'0'62,"0"0"13,0 0 2,0 0 3,0 0-64,0 0-16,-6-9 0,6 9 0,0 0 0,0 0 0,0 0 0,0 0-1254</inkml:trace>
          <inkml:trace contextRef="#ctx0" brushRef="#br0" timeOffset="24414.0874">7766 3590 2008,'0'0'89,"0"0"19,0 0-87,0 0-21,16 0 0,-6 5 0,1-1 141,0-4 24,5 0 5,0 0 1,5 5-52,0-5-11,0-5-1,1 5-1,-6-4-54,0 4-12,5 0-1,0 0-1,-5 0-25,-5-5-5,5 5 0,0 0-8,0 0-30,-6 0-13,-10 0-2,11 5-866,0-5-173</inkml:trace>
          <inkml:trace contextRef="#ctx0" brushRef="#br0" timeOffset="17107.8178">335 3841 1713,'0'0'76,"0"0"16,0 0-74,0 0-18,0 0 0,0 0 0,0 0 176,0 0 31,0 0 6,0 0 2,11 0-75,-11 0-16,16-5-2,-6 5-1,-10 0-64,6 0-13,4 0-2,1 0-1,-11 0-41,11 5 0,-1-1-16,1 1 5,5 5-137,-5-1-27,5 0-5,-6-4-987</inkml:trace>
          <inkml:trace contextRef="#ctx0" brushRef="#br0" timeOffset="17319.4201">782 3614 691,'0'0'61,"0"0"-49,0 0-12,16 0 0,-16 0 323,22 0 61,-1 0 13,0 0 3,0 0-220,-5-5-43,6 5-9,-6 0-1,5-5-66,-5 5-13,-5-9-2,4 4-1,-4 0-45,-11 5 0,11-5-12,-11 5 2,0 0-36,0 0-7,0 0-2,0 0-1097</inkml:trace>
          <inkml:trace contextRef="#ctx0" brushRef="#br0" timeOffset="17643.3939">793 3632 1324,'0'0'118,"0"0"-94,0 0-24,0 0 0,-5 5 176,5-5 32,-11 10 5,6-1 2,5-9-105,-11 10-21,6-1-4,5 1-1,0-1-32,0 5-6,-6 0-2,6 1 0,6 3-34,-6-3-10,5-1 0,6 5 0,-6 0 9,6 0-9,5 0 12,0-1-12,-1-3 0,1-1 0,-5 0 0,10 5 0,-5-5 0,0 0 0,6 1 0,-6 4 0,0-1 0,0 1 0,-6-4 0,1-1 0,-1 5 0,1-5 0,-6 0 0,1 5 0,-6 0 0,0-5 0,0 0 0,0-4 0,-6 4 0,1 0 0,0 0 0,-6-4 0,6-5 12,-11 4-4,0-9 0,0 5-8,0-1 10,5-4-10,-15 0 8,10 0-8,-6-9-19,6 4-9,-5-4-1,5-1-1,6-4-181,-1 5-36</inkml:trace>
          <inkml:trace contextRef="#ctx0" brushRef="#br0" timeOffset="17846.474">1208 3902 518,'0'0'46,"0"0"-37,0 0-9,0 0 0,0 0 360,11 10 71,-1-1 13,6 1 4,-10-1-266,4 5-53,-4-4-10,4 4-3,1 0-79,-6 5-16,6-5-3,-6 10-1,1-5-31,-6 9-6,5-4-2,0-5 0,1 0-113,-6 0-22,0-5-5,5 0-800</inkml:trace>
          <inkml:trace contextRef="#ctx0" brushRef="#br0" timeOffset="18048.1925">1176 3670 2001,'0'0'88,"0"0"20,0-9-87,0 9-21,0-10 0,-5 1 0,5 4 114,0 5 18,0 0 4,0 0 1,0 0-98,0 0-20,0 0-4,0 0-1,0 0-129,10 10-25,-4-1-6,-1 5-838</inkml:trace>
          <inkml:trace contextRef="#ctx0" brushRef="#br0" timeOffset="18316.2715">1181 4484 1497,'0'0'133,"0"0"-106,0 0-27,0 0 0,0 0 187,0 0 32,0 0 6,0 0 2,11-9-67,-6-1-12,1 1-4,4-1 0,-4 1-68,4-1-13,-4 1-3,-1-1-1,6 1-27,-1-1-4,1 1-2,0 0 0,5 9-12,-6-5-2,1 0-1,5 0 0,5 10-11,-5-5 0,0 5 0,0 0 0,0 4 11,5-4-3,1 4-8,10 1 12,-6-1-12,1-4-15,-1 0 3,1 4 1,0-9-16,-1 5-3,-5 0-1,1-1 0,-6-4 7,5 0 2,-21 0 0,11-4 0,-11 4-59,16 0-12,-16 0-3,0 0-728,0 0-147</inkml:trace>
          <inkml:trace contextRef="#ctx0" brushRef="#br0" timeOffset="18488.3571">1735 4072 2034,'0'0'44,"0"0"10,0 0 2,0 0 1,0 0-45,0 0-12,11-4 0,-6-1 0,11 0 114,-5 5 21,-1 0 4,1-4 1,5 4-63,0 0-12,0-5-2,0 5-1,-6 0-34,6 0-6,0-5-2,0 5 0,-16 0-35,11 0-7,5 0-2,-5 0-800,-11 0-161</inkml:trace>
          <inkml:trace contextRef="#ctx0" brushRef="#br0" timeOffset="18723.533">1863 3741 1612,'0'0'144,"0"0"-116,0 0-28,0 0 0,0 0 224,0 0 38,0 0 8,0 0 2,0 0-127,10 19-25,-10-5-4,6 5-2,-1 0-60,0 10-12,1-1-2,-1 5-1,-5 0-39,5 5 0,1 0 0,4 5 0,1-10-147,0 0-33,-1-5-8</inkml:trace>
          <inkml:trace contextRef="#ctx0" brushRef="#br0" timeOffset="19416.2568">2464 3599 1893,'-16'-4'84,"16"4"17,0 0-81,0 0-20,0 0 0,0 0 0,6-10 138,4 5 23,12 1 5,-12-1 1,-10 5-59,16-5-11,5 0-2,-5 5-1,0 0-37,-16 0-7,0 0-2,16 0 0,6 0-32,-12 5-8,-10-5 0,0 0-8,11 5 8,0 4-8,-11 6 0,0-1 0,-6 0-16,1 0-6,0 5-2,-6-5 0,-10 5-51,10 0-10,0-5-3,6 5 0,-11-9 21,0 4 4,11-5 1,-1 1 0,6-10 10,0 0 3,-5 14 0,5-14 0,5 10 49,-5-10 0,0 0 0,0 9 0,0-9 14,11 9-3,0-4-1,-1 5 0,-4 4 24,4 0 5,12-5 1,-6 6 0,-6-6-1,6 5 0,0-4 0,6 4 0,-12-5-9,6 6-2,-5-1 0,5 0 0,-6 0-13,-4 0-3,-1 1-1,0 4 0,6-5 3,-6 0 1,-15 0 0,4 5 0,1-5-5,0 0-1,-6-4 0,0 4 0,-10-4-9,11 4 8,-1-10-8,-10 6 8,-1-5-8,1-5-16,10 0 4,1 0 1,-6-5-29,0 0-7,5 0-1,11 5 0,0-9-38,0-5-8,-11 4-2,6 1-963</inkml:trace>
          <inkml:trace contextRef="#ctx0" brushRef="#br0" timeOffset="19648.1174">3034 3893 1821,'0'0'80,"0"0"18,0 0-78,0 0-20,10 14 0,1 0 0,-11 5 93,5-5 15,11 0 4,-5 5 0,-6 5-35,6 4-6,0 5-2,5 5 0,5 0-30,-10 0-7,-11 0 0,5 4-1,16-4 1,-10 5 1,-17-10 0,1 5 0,10-5-17,-5 0-3,-10-5-1,-1 1 0,-10-1-12,10-4 9,6-5-9,-6 0 8,-10 0-8,5-5 0,0-5-10,0 1 10,0-5-156,-5-10-24,0 0-6,5-4-1</inkml:trace>
          <inkml:trace contextRef="#ctx0" brushRef="#br0" timeOffset="19842.2171">2901 3670 1861,'-22'-4'82,"22"4"18,0 0-80,11 0-20,-11 0 0,0 0 0,16-5 98,-5-5 16,15 10 3,-15-4 1,-11 4-91,11 4-19,15-4-8,-10 10-676,-16-10-140</inkml:trace>
          <inkml:trace contextRef="#ctx0" brushRef="#br0" timeOffset="20078.6677">2991 4328 2250,'0'0'100,"0"0"20,-10 5-96,10-5-24,10 0 0,-10 0 0,0 0 117,0 0 19,22-5 4,-1-4 1,-11-1-61,6 5-13,-5 1-3,10-6 0,6 10-20,-6-5-5,-21 5-1,22 0 0,15 0-19,-11 0-4,-10 0-1,0 5 0,0-5-14,0 10 0,6-6 0,-6 6 0,-16-10-23,16 5-1,10 4 0,-10-4 0,0-1-34,-5-4-7,10 0-2,-5 5 0,0-5-149,0 0-31</inkml:trace>
          <inkml:trace contextRef="#ctx0" brushRef="#br0" timeOffset="20342.5523">3561 3765 2282,'0'0'101,"0"0"21,16 0-98,-6 0-24,1 0 0,5 5 0,0-5 137,0 0 23,-5 4 4,-1-4 0,6 0-88,0 0-17,0-4-4,0 4-1,-16 0-38,16 4-8,0 1-8,0-5 11,-16 0-87,16 5-16,5 4-4,-10 1-1182</inkml:trace>
          <inkml:trace contextRef="#ctx0" brushRef="#br0" timeOffset="20522.0739">3704 3983 460,'-15'4'41,"15"-4"-33,0 0-8,0 0 0,0 0 405,0 0 79,0 0 16,10 5 4,11-5-340,1 5-67,-22-5-13,16 5-4,10-5-60,-10 0-20,0 0 10,0-5-1152</inkml:trace>
          <inkml:trace contextRef="#ctx0" brushRef="#br0" timeOffset="21149.0472">4322 3817 748,'0'0'67,"0"0"-54,0 0-13,0 0 0,0 0 339,0 0 65,0 0 12,0 0 4,0 0-219,0 0-43,0 0-9,11 5-1,-11-5-64,16 0-12,0 0-2,-6 0-1,-10 0-35,16 0-7,-5 0-2,5 4 0,-6 1-25,1 0 0,5-5 0,-5 5 0,-1-1-106,6 6-14,-5-5-2,0 4-726,-1-9-146</inkml:trace>
          <inkml:trace contextRef="#ctx0" brushRef="#br0" timeOffset="21529.0084">4732 3505 345,'0'0'15,"5"0"4,6 0-19,-1 0 0,-4 0 0,10-5 0,5 5 462,-5 0 89,0 5 17,0-1 4,-5-4-356,10 5-71,-5 0-14,-16-5-3,16 9-57,-6 6-11,12-6-3,-6 5 0,-6 0-35,-4 1-7,10 4-2,-11-1 0,0 1-13,1 5 0,-1-5 0,-5 5 0,0 4-27,-5 0-5,-6 6 0,6-1-1,-6-5-42,6 0-8,-11-4-1,5 0-1,0-5-19,-5 0-3,6 0-1,-1-10 0,-5 5-1,11-4-1,-6-10 0,1 4 0,-1 1 90,11-5 20,0 0 0,0 0 0,0 0 61,0 0 12,0 0 3,0 0 0,11-9 4,-11 9 2,0 0 0,10-15 0,6 6-19,0 0-4,0 4-1,0 5 0,0 0-24,5 0-5,-5 0-1,6 0 0,-12 0-20,6 0-8,0 0 0,5 0 0,-5 0-115,0 0-29,0 0-5</inkml:trace>
        </inkml:traceGroup>
        <inkml:traceGroup>
          <inkml:annotationXML>
            <emma:emma xmlns:emma="http://www.w3.org/2003/04/emma" version="1.0">
              <emma:interpretation id="{F93D5D75-E8CA-4EE3-8DD9-F433D4351FA0}" emma:medium="tactile" emma:mode="ink">
                <msink:context xmlns:msink="http://schemas.microsoft.com/ink/2010/main" type="inkWord" rotatedBoundingBox="30459,7458 31946,7374 32003,8376 30516,8461"/>
              </emma:interpretation>
              <emma:one-of disjunction-type="recognition" id="oneOf10">
                <emma:interpretation id="interp50" emma:lang="en-AU" emma:confidence="0">
                  <emma:literal>"by</emma:literal>
                </emma:interpretation>
                <emma:interpretation id="interp51" emma:lang="en-AU" emma:confidence="0">
                  <emma:literal>2bt</emma:literal>
                </emma:interpretation>
                <emma:interpretation id="interp52" emma:lang="en-AU" emma:confidence="0">
                  <emma:literal>zit</emma:literal>
                </emma:interpretation>
                <emma:interpretation id="interp53" emma:lang="en-AU" emma:confidence="0">
                  <emma:literal>"bit</emma:literal>
                </emma:interpretation>
                <emma:interpretation id="interp54" emma:lang="en-AU" emma:confidence="0">
                  <emma:literal>2b;</emma:literal>
                </emma:interpretation>
              </emma:one-of>
            </emma:emma>
          </inkml:annotationXML>
          <inkml:trace contextRef="#ctx0" brushRef="#br0" timeOffset="25439.3788">8378 3391 1094,'0'0'97,"0"0"-77,0 0-20,11-9 0,-1-5 209,1 4 39,-1-4 7,1 0 1,0 4-77,-1 1-16,1-1-3,0 6-1,5-6-55,-6 10-12,1-5-1,0 1-1,5-1-36,-6 5-7,6 0-2,-5 5 0,-1-5-27,1 9-6,0-4 0,-1 9-1,1-5-11,0 10 0,-6-9 9,6 9-9,-6 0-11,-5 0-6,0 4-2,-5 1 0,-1 0-35,-4-1-7,-1 1-2,0 0 0,-5-6 1,6 6 0,-1-5 0,1-5 0,-1 5 32,6-5 6,-6-4 2,6-1 0,-1-4 22,6-5 0,0 0 0,0 0 0,-5 10 16,5-10 0,0 0 1,0 0 0,0 0 4,0 0 1,0 0 0,5 9 0,-5-9-3,16 0-1,0 5 0,0-5 0,0-5-4,0 5-1,0 0 0,5-5 0,1-4-13,-1 4 0,0 0 0,1 1 0,-1-1-158,0 0-34,-10-14-8,-11 19 0</inkml:trace>
          <inkml:trace contextRef="#ctx0" brushRef="#br0" timeOffset="26082.9715">8841 3155 1267,'0'9'112,"5"-4"-89,1-5-23,-6-5 0,0 5 234,0 0 42,0 0 9,0 0 2,0 0-127,5 5-26,0 0-5,1 4-1,4 5-53,-4 0-11,4 5-3,1 0 0,-1-5-33,-4 10-6,-1 9-2,0-4 0,1-1 11,-1 0 1,-5 1 1,0-6 0,0 6-25,0-6-8,5 1 0,-5 0 0,0-10-21,-5 5-8,5-5-2,5-4 0,-5 4 7,0-5 0,6-4 1,-6-5 0,0 0 9,0 0 2,0 0 0,0 0 0,0 0 12,0 0 0,0-10 0,5-4 0,0 0 0,1 0 0,-6 4 0,10-4 0,-4 0 0,4 0 0,-4 4 0,4 1 0,-4-1 11,4 1-11,1 0 10,0 4-10,-11 5 0,10 0 8,1 0-8,5 0 0,-6 0 0,1 5 0,-11-5 0,11 4 0,5 6 13,-6-1-3,-4 1-1,4-1 0,-4-4-1,4 0 0,-4 4 0,-1 0 0,-5-9-8,11 5 10,-11 5-10,0-10 10,0 0-10,0 9 0,5 5 0,-5-14 0,0 0 32,0 0 2,-5 10 0,-6 4 0,0-5-34,1 1 0,-6-5 0,5-1 0,-5 6 0,0-5 0,0-1 0,-5-4 0,5 0 0,-5 0 0,5 0 0,5 0 0,-5 0-29,0 0-13,5 0-2,1-4-1,-1-1-33,0 0-6,11 5-2,0 0-756,0-5-151</inkml:trace>
          <inkml:trace contextRef="#ctx0" brushRef="#br0" timeOffset="26276.7797">9496 3424 1796,'16'0'80,"-16"0"16,0 0-77,10 0-19,1 0 0,0 0 0,-6 5 110,0 0 18,6 4 4,0 1 1,-1-1-41,6 5-8,-16 1-1,0 3-1,5 1-18,1 5-3,-1 0-1,-5-1 0,-5 6-12,5-6-4,0 11 0,0-11 0,-11 1-36,11 4-8,-5 1 0,5-1 0,-6 0 0,1-4 0,5 9 0,-5-9 0,0-10 10,-6 5-1,0 5 0,1-1 0,4-9 2,-4 5 0,-6-4 0,10-1 0,-4 0-2,-1-5 0,-5 1 0,0-1 0,0 1-9,0-5 0,6-5 0,-6 4 8,-6-4-24,6-4-4,-5-1-2,5-5 0,-5 1-166,5-1-32,0-4-8</inkml:trace>
          <inkml:trace contextRef="#ctx0" brushRef="#br0" timeOffset="26778.2375">9315 3850 748,'5'0'67,"-5"0"-54,5 0-13,1-5 0,-1 5 338,6-4 65,-6-1 13,6 0 2,-1 0-226,1-4-44,0 4-10,5-4-2,-6-1-51,1 1-10,5 4-3,-6 5 0,6-5-28,-5 1-7,5-1-1,-5 5 0,-1-5-18,1 5-4,0 0-1,5 0 0,-11 5-13,6-5 9,4 0-9,-4 5 8,0-1-8,5 1 0,-11 5 0,6-6 8,-1 6-8,1-10 0,-6 5 0,11-1 0,0 6 0,0-6 0,-10 1 0,10 0 0,-6 0-8,1-1 8,5-4-10,0 0 10,0 0-35,0-4-1,10 4 0,-4-5-884,-1 0-176</inkml:trace>
          <inkml:trace contextRef="#ctx0" brushRef="#br0" timeOffset="26450.1486">9352 3221 2718,'0'0'60,"0"0"12,0 0 2,0 0 2,0 0-60,0 0-16,11-5 0,-11 5 0,0 0 32,10 0 3,1 0 1,-11 0 0,0 0-144,11 10-29,-1-1-6,1 10-1</inkml:trace>
        </inkml:traceGroup>
      </inkml:traceGroup>
    </inkml:traceGroup>
    <inkml:traceGroup>
      <inkml:annotationXML>
        <emma:emma xmlns:emma="http://www.w3.org/2003/04/emma" version="1.0">
          <emma:interpretation id="{6E8BFF08-8F67-489E-ACCB-63F55FCAF564}" emma:medium="tactile" emma:mode="ink">
            <msink:context xmlns:msink="http://schemas.microsoft.com/ink/2010/main" type="paragraph" rotatedBoundingBox="22389,9485 28625,9131 28686,10213 22451,105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D1A0264-E990-4D1E-88CB-294C542AB563}" emma:medium="tactile" emma:mode="ink">
              <msink:context xmlns:msink="http://schemas.microsoft.com/ink/2010/main" type="inkBullet" rotatedBoundingBox="22389,9485 23188,9440 23240,10355 22441,10400"/>
            </emma:interpretation>
            <emma:one-of disjunction-type="recognition" id="oneOf11">
              <emma:interpretation id="interp55" emma:lang="en-AU" emma:confidence="0">
                <emma:literal>in</emma:literal>
              </emma:interpretation>
              <emma:interpretation id="interp56" emma:lang="en-AU" emma:confidence="0">
                <emma:literal>in,</emma:literal>
              </emma:interpretation>
              <emma:interpretation id="interp57" emma:lang="en-AU" emma:confidence="0">
                <emma:literal>in.</emma:literal>
              </emma:interpretation>
              <emma:interpretation id="interp58" emma:lang="en-AU" emma:confidence="0">
                <emma:literal>is,</emma:literal>
              </emma:interpretation>
              <emma:interpretation id="interp59" emma:lang="en-AU" emma:confidence="0">
                <emma:literal>i,</emma:literal>
              </emma:interpretation>
            </emma:one-of>
          </emma:emma>
        </inkml:annotationXML>
        <inkml:trace contextRef="#ctx0" brushRef="#br0" timeOffset="133158.0888">303 5208 2073,'0'0'92,"0"0"19,0 5-89,0-5-22,0 0 0,0 0 0,-5 9 100,5-9 15,0 0 3,0 5 1,0-5-85,0 0-17,0 0-3,5 9-1,-5 1-163</inkml:trace>
        <inkml:trace contextRef="#ctx0" brushRef="#br0" timeOffset="133517.9051">415 6079 576,'0'0'51,"0"0"-41,0 0-10,0 0 0,0-5 337,0-5 66,0 1 13,5 4 2,1-9-225,-6 5-45,0-1-8,5 1-3,0-1-57,6 1-12,-6-1-3,1 1 0,-1-1-22,6 1-5,-1-1-1,-4 6 0,4-1-21,6 0-5,-5 0-1,-1 1 0,6 4-10,0 0 0,-5 0 0,0 4 0,5-4-11,-6 10 3,1-5 0,5-1 0,-5 1-4,-1 5 0,-10-10 0,5 14 0,1-5 12,4-4-12,1 4 12,5-4-12,-5 0 1,5 0 0,0-5 0,0-5 0,0 5-100,0-5-20,0-4-4,-1 4-625,1-5-124</inkml:trace>
        <inkml:trace contextRef="#ctx0" brushRef="#br0" timeOffset="132936.8648">484 5516 1267,'0'0'112,"0"0"-89,0 0-23,0 18 0,0-8 189,0-10 34,0 0 6,0 14 2,6 0-87,-6 1-18,0-1-3,10 0-1,-10-5-66,5 1-14,6-1-2,-6 5-1,6-4-39,-11-10 0,0 0-12,0 0 4,5 5 16,-5-5 4,16 9 1,-16-9 0,0 0-174,0 0-35,0 0-8</inkml:trace>
        <inkml:trace contextRef="#ctx0" brushRef="#br0" timeOffset="133699.5932">1134 5866 2278,'0'0'101,"0"0"21,0 14-98,0-14-24,0 19 0,0-5 0,5 0 116,-5 5 19,0-5 3,0 0 1,0 5-95,0 0-20,0-4-3,0 3-1,0 1-140,0-4-28</inkml:trace>
      </inkml:traceGroup>
      <inkml:traceGroup>
        <inkml:annotationXML>
          <emma:emma xmlns:emma="http://www.w3.org/2003/04/emma" version="1.0">
            <emma:interpretation id="{9223ADC3-32F1-4938-8C86-19C6AAB25668}" emma:medium="tactile" emma:mode="ink">
              <msink:context xmlns:msink="http://schemas.microsoft.com/ink/2010/main" type="line" rotatedBoundingBox="24010,9587 28636,9325 28686,10213 24060,10476"/>
            </emma:interpretation>
          </emma:emma>
        </inkml:annotationXML>
        <inkml:traceGroup>
          <inkml:annotationXML>
            <emma:emma xmlns:emma="http://www.w3.org/2003/04/emma" version="1.0">
              <emma:interpretation id="{EC11F93B-09F2-4F8A-8E43-055D40B03CB7}" emma:medium="tactile" emma:mode="ink">
                <msink:context xmlns:msink="http://schemas.microsoft.com/ink/2010/main" type="inkWord" rotatedBoundingBox="24013,9637 26797,9479 26836,10174 24052,10332"/>
              </emma:interpretation>
              <emma:one-of disjunction-type="recognition" id="oneOf12">
                <emma:interpretation id="interp60" emma:lang="en-AU" emma:confidence="0">
                  <emma:literal>-5--2</emma:literal>
                </emma:interpretation>
                <emma:interpretation id="interp61" emma:lang="en-AU" emma:confidence="0">
                  <emma:literal>-5=-2</emma:literal>
                </emma:interpretation>
                <emma:interpretation id="interp62" emma:lang="en-AU" emma:confidence="0">
                  <emma:literal>-55--2</emma:literal>
                </emma:interpretation>
                <emma:interpretation id="interp63" emma:lang="en-AU" emma:confidence="0">
                  <emma:literal>-5=.2</emma:literal>
                </emma:interpretation>
                <emma:interpretation id="interp64" emma:lang="en-AU" emma:confidence="0">
                  <emma:literal>.5=-2</emma:literal>
                </emma:interpretation>
              </emma:one-of>
            </emma:emma>
          </inkml:annotationXML>
          <inkml:trace contextRef="#ctx0" brushRef="#br0" timeOffset="134738.7472">1937 5657 2343,'6'-28'104,"-6"28"21,0 0-100,0 0-25,0 0 0,0 0 0,0 0 116,0 0 17,0 0 4,0 0 1,5 10-50,6-1-9,-11-9-3,10 5 0,6 4-36,-5-4-8,0 0-2,4-1 0,-4 1-22,5-5-8,5 0 0,-5-5 9,-5 5-20,5-4-4,16-1-1,-11 5 0,0-5-159,6 0-32,0 5-6,-1-4-2</inkml:trace>
          <inkml:trace contextRef="#ctx0" brushRef="#br0" timeOffset="135099.1096">2544 5411 2336,'-27'-4'52,"22"4"10,5 0 2,0 0 1,-5 4-52,0 6-13,-6-5 0,0 4 0,1 1 117,-1-1 21,6 1 4,-6 4 1,11-5-108,0 5-22,0 1-4,0-1-1,11 5-8,-11 0 0,0-5 0,5 0 0,0 5 29,6-5 4,-11 0 1,5 5 0,-5-5-34,11 1 0,5-6 0,-11 5 0,-5-4 0,11 4 0,10-5 0,-10-4 0,-1 5 0,1-6 0,5 1 0,0 0 0,0-5 0,0 5 0,0-1 0,0-4 0,5 0 0,-5 5 0,-16-5-10,11 5 10,5-1-27,-6 6-1,-10-10 0,6 5 0,-6-5 47,5 9 9,6 1 1,-11-1 1,-6 0-48,6 1-10,0-1-1,0 1-1,-5-1 51,-6 6 11,1-6 1,4 5 1,1-4-26,-6-1-8,-5 1 0,6 4 0,-6-5-24,5 1-9,-10-6-2,5 6 0,0-5 35,-5 4 0,5-9 0,0 5 0,-11-5-222,11 0-38,16 0-7,0 0-1</inkml:trace>
          <inkml:trace contextRef="#ctx0" brushRef="#br0" timeOffset="134741.7379">2576 5331 2419,'0'0'53,"0"0"11,0 0 3,0 0 1,16 5-55,-16-5-13,0 0 0,11 0 0,5 0 54,0 0 8,-6 0 2,1-5 0,0 5-1,-1 0 0,6-5 0,-16 5 0,0 0-46,11 0-9,5-4-8,0 4 12,-16 0-25,10-5-5,6 5-1,0-5 0,0 5-145,-16 0-30,0 0-6</inkml:trace>
          <inkml:trace contextRef="#ctx0" brushRef="#br0" timeOffset="135807.3457">3013 5643 1324,'15'-23'59,"-9"23"12,-6 0-57,0 0-14,0 0 0,0 0 0,5 0 246,-5 0 46,0 0 10,11 9 2,10-4-152,-16-5-29,-5 0-7,0 0 0,0 0-53,16 0-11,0-5-1,0 0-1,-16 5-18,11 0-4,16 0-1,-6-4 0,-5 4-40,0 0-8,0 0-2,0 0 0,5 0-101,-5 0-21,-16 0-4,11 9-1047</inkml:trace>
          <inkml:trace contextRef="#ctx0" brushRef="#br0" timeOffset="135991.7211">3135 5747 2538,'0'0'56,"0"0"11,0 0 2,0 0 3,0 0-58,0 0-14,0 0 0,16 15 0,-16-15 79,11 4 13,10 1 2,0 5 1,-10-6-25,5 1-5,5 0-1,0-1 0,1 1-51,-1 0-13,-5 0 0,10-1 0,1-4-166,5 5-36,-11 0-7</inkml:trace>
          <inkml:trace contextRef="#ctx0" brushRef="#br0" timeOffset="136237.1758">3742 5634 1497,'10'0'133,"-10"0"-106,0 0-27,0 0 0,11 5 261,0 4 47,-1-4 10,1 4 2,-11-9-154,11 5-30,5 0-7,-6 4-1,-10-9-104,0 0-24,22 10 0,-1-6 0,11 6 0,-6-5 0,-4-1 0,10-4 0,0 0-164,-1 0-39</inkml:trace>
          <inkml:trace contextRef="#ctx0" brushRef="#br0" timeOffset="137246.0428">4349 5497 2098,'0'-10'46,"0"1"10,0-1 1,0 6 3,0-1-48,0 5-12,5-5 0,-5 5 0,5-5 92,1 5 16,4-4 3,1-1 1,-1 0-38,-4 5-7,4 0-2,-10 0 0,16 5-23,-5 0-5,5-1-1,0 6 0,-5-1-24,-1 5-4,1-4-8,5 9 11,-5-5-11,-1 0 0,-5 0 0,6 1 0,-6 4 0,-5-1-11,0-3 3,0 8 0,-5-4-24,5 0-5,-11 5-1,6-5 0,-5 0-22,-1-5-4,0 0 0,1 0-1,-1-9 5,-5 4 2,5 1 0,6-5 0,-6-1 18,1 1 4,10-5 1,0 0 0,0 0 35,0 0 0,0 0 0,0 0 9,0 0 23,0 0 5,0 0 1,0 0 0,0 0 5,0 0 1,10-5 0,1-4 0,0 9 3,-1-5 1,6 0 0,0 1 0,0 4-13,0-5-3,5 5 0,-5 0 0,0 0-24,6 0-8,-1 0 0,0 0 0,1 0-18,-6 0-10,-6 0-3,6 0-769,0-5-153</inkml:trace>
        </inkml:traceGroup>
        <inkml:traceGroup>
          <inkml:annotationXML>
            <emma:emma xmlns:emma="http://www.w3.org/2003/04/emma" version="1.0">
              <emma:interpretation id="{67F647E9-F322-4572-97A8-931B6F6F5088}" emma:medium="tactile" emma:mode="ink">
                <msink:context xmlns:msink="http://schemas.microsoft.com/ink/2010/main" type="inkWord" rotatedBoundingBox="26909,9422 28636,9325 28686,10213 26959,10311"/>
              </emma:interpretation>
              <emma:one-of disjunction-type="recognition" id="oneOf13">
                <emma:interpretation id="interp65" emma:lang="en-AU" emma:confidence="0">
                  <emma:literal>cats)</emma:literal>
                </emma:interpretation>
                <emma:interpretation id="interp66" emma:lang="en-AU" emma:confidence="0">
                  <emma:literal>Cats)</emma:literal>
                </emma:interpretation>
                <emma:interpretation id="interp67" emma:lang="en-AU" emma:confidence="0">
                  <emma:literal>(at')</emma:literal>
                </emma:interpretation>
                <emma:interpretation id="interp68" emma:lang="en-AU" emma:confidence="0">
                  <emma:literal>cat')</emma:literal>
                </emma:interpretation>
                <emma:interpretation id="interp69" emma:lang="en-AU" emma:confidence="0">
                  <emma:literal>lath)</emma:literal>
                </emma:interpretation>
              </emma:one-of>
            </emma:emma>
          </inkml:annotationXML>
          <inkml:trace contextRef="#ctx0" brushRef="#br0" timeOffset="137469.1111">4934 5270 2322,'0'0'103,"0"0"21,0 0-100,0 0-24,0 0 0,-11 4 0,6 6 111,0-6 17,-1 6 3,1-1 1,-6 1-73,6 4-15,0 5-2,-6-5-1,6 10-25,-6-1-4,6 1-2,0 9 0,-1-4-10,6 4 0,6 0 0,-1 5 0,-5 0-24,11-1 2,-1 1 1,1-5 0,5 1-36,0-6-7,0 0-2,0-4 0,5-5-147,0-5-30,1-4-5,-1-6-2</inkml:trace>
          <inkml:trace contextRef="#ctx0" brushRef="#br0" timeOffset="137827.7073">5445 5468 403,'-11'-4'36,"6"-1"-36,-6 0 0,6 0 0,-11-4 428,5 4 80,1 0 15,-6 5 3,0-4-322,0 4-65,5 0-13,-5 4-2,-5 1-74,5 5-14,0-1-4,5 5 0,1 0-19,-1 5-4,1 5-1,-1 0 0,11-5-8,-5 0 0,-6 4 0,11 1 0,-5-1-12,5 1 12,0 0-10,5-1 10,0-4-12,1-4 12,-1-1-13,6 0 5,-11-14-4,5 9-1,5 1 0,-10-10 0,0 0 3,11 0 1,5-10 0,5 6 0,-5-6 9,0-4 0,-10 0-9,4-5 9,6-5 0,0 5 0,-5 0 0,5 0 0,-11-4 10,6 4 3,-6 0 1,0 0 0,1 0 9,-6 5 1,0 0 1,0 4 0,0 10 2,0 0 0,0 0 0,0 0 0,0 0-8,0 0-2,0 0 0,0 14 0,5-4-17,6 9 8,-6 0-8,0 4 0,6 1 0,0 4 0,-1-4 0,6 0 0,-5-1-37,5-4-8,0 0-2,0 0 0,-11-5-13,6-4-4,-6 4 0,11-4 0,-5-6-168,-11-4-35</inkml:trace>
          <inkml:trace contextRef="#ctx0" brushRef="#br0" timeOffset="138169.3446">5594 5539 1152,'0'0'51,"0"0"10,0 0-49,0 0-12,0 0 0,0 0 0,11 5 284,-1 0 55,1 4 10,5-4 3,-5 0-164,-1-1-33,6-4-7,6 0 0,-7 5-70,7-5-14,-6 0-2,0 0-1,5 0-40,-5 5-8,0-10-1,0 5-1,0-5-11,-5 5 0,5-9-10,-1 4 10,1 0-40,-5-4-3,0 4 0,-6-4 0,6-1-170,-6 1-35,0 4-6</inkml:trace>
          <inkml:trace contextRef="#ctx0" brushRef="#br0" timeOffset="138348.4683">5669 5307 2260,'0'0'100,"0"0"21,0 0-97,0 0-24,0 0 0,0 0 0,0 0 143,0 10 23,0-10 5,0 9 1,5 1-87,-5-1-17,5 10-3,1-5-1,-1 1-12,0 3-2,1 1-1,-1 0 0,5 0-37,-4 5-12,4 0 0,1-1 0,0 1 17,-6 0-3,0-1-1,6 6 0,-6-6-13,6-4 0,0 5 0,-6-5 0,0-5-151,6 5-33,-6-5-6,1-4-684,-6-10-137</inkml:trace>
          <inkml:trace contextRef="#ctx0" brushRef="#br0" timeOffset="138480.7557">6078 5255 576,'0'0'51,"0"0"-41,0 0-10,0 0 0,-5 15 390,0-6 76,5-9 15,5 14 3,-5 0-274,5 1-55,-5-1-11,6 5-3,-1 0-45,0 0-8,-5 4-3,6 6 0,-1-6-45,6 1-10,-6 9-2,0-9 0,1-1-28,4-4 8,-4 0-8,4 5 0,1-10-74,-6 5-18,1-5-3,4-4-807,-10-10-162</inkml:trace>
          <inkml:trace contextRef="#ctx0" brushRef="#br0" timeOffset="138766.7694">6206 5071 633,'0'0'56,"0"0"-44,11 0-12,-1-5 0,6 5 367,-5 0 71,5 0 14,0 5 4,-5 0-236,5 4-46,5 0-10,-5 6-1,0-1-69,0 0-14,0 5-2,0 5-1,0-1-34,0 1-7,5 9-2,0-5 0,-5 6-22,6 3-4,-12 1 0,1 5-8,-1-1 0,1 6 0,-6-6 0,-5 10-9,0-4-9,0-6-2,-5 6 0,0-6 0,-1-4-53,-4 0-11,-1-5-3,-5-5-1245</inkml:trace>
        </inkml:traceGroup>
      </inkml:traceGroup>
    </inkml:traceGroup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9:41.75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1312B82-7090-47DA-BF06-524D3E50F7BF}" emma:medium="tactile" emma:mode="ink">
          <msink:context xmlns:msink="http://schemas.microsoft.com/ink/2010/main" type="writingRegion" rotatedBoundingBox="25157,10965 25620,13409 24853,13554 24390,11110"/>
        </emma:interpretation>
      </emma:emma>
    </inkml:annotationXML>
    <inkml:traceGroup>
      <inkml:annotationXML>
        <emma:emma xmlns:emma="http://www.w3.org/2003/04/emma" version="1.0">
          <emma:interpretation id="{67D2825D-9F0D-489D-BEF7-21FA46E3CA2B}" emma:medium="tactile" emma:mode="ink">
            <msink:context xmlns:msink="http://schemas.microsoft.com/ink/2010/main" type="paragraph" rotatedBoundingBox="25157,10965 25620,13409 24853,13554 24390,111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F7E280-2948-4914-B234-978D51C521F9}" emma:medium="tactile" emma:mode="ink">
              <msink:context xmlns:msink="http://schemas.microsoft.com/ink/2010/main" type="line" rotatedBoundingBox="25157,10965 25620,13409 24853,13554 24390,11110"/>
            </emma:interpretation>
          </emma:emma>
        </inkml:annotationXML>
        <inkml:traceGroup>
          <inkml:annotationXML>
            <emma:emma xmlns:emma="http://www.w3.org/2003/04/emma" version="1.0">
              <emma:interpretation id="{7B992929-220B-4F9F-8233-3073F87607C1}" emma:medium="tactile" emma:mode="ink">
                <msink:context xmlns:msink="http://schemas.microsoft.com/ink/2010/main" type="inkWord" rotatedBoundingBox="24968,11001 25236,12417 24713,12516 24445,11100"/>
              </emma:interpretation>
              <emma:one-of disjunction-type="recognition" id="oneOf0">
                <emma:interpretation id="interp0" emma:lang="en-AU" emma:confidence="0">
                  <emma:literal>into</emma:literal>
                </emma:interpretation>
                <emma:interpretation id="interp1" emma:lang="en-AU" emma:confidence="0">
                  <emma:literal>is</emma:literal>
                </emma:interpretation>
                <emma:interpretation id="interp2" emma:lang="en-AU" emma:confidence="0">
                  <emma:literal>its</emma:literal>
                </emma:interpretation>
                <emma:interpretation id="interp3" emma:lang="en-AU" emma:confidence="0">
                  <emma:literal>iso</emma:literal>
                </emma:interpretation>
                <emma:interpretation id="interp4" emma:lang="en-AU" emma:confidence="0">
                  <emma:literal>iolo</emma:literal>
                </emma:interpretation>
              </emma:one-of>
            </emma:emma>
          </inkml:annotationXML>
          <inkml:trace contextRef="#ctx0" brushRef="#br0">2517 7692 633,'0'0'56,"0"0"-44,0 0-12,0 0 0,0 0 194,0 0 37,11 5 7,-11-5 2,0 0-73,0 0-15,16 0-2,0 0-1,-5 0-42,-1 0-9,6-5-2,-5 5 0,5-5-31,0 1-6,-5-1-2,10 0 0,0 5-29,0-5-7,-10 1-1,10 4 0,1-5-20,-6 0 8,0 5-8,0 0 0,-6 0-10,6-5-6,5 5-2,-5 0 0,-16 0-135,11 0-27,10-4-6</inkml:trace>
          <inkml:trace contextRef="#ctx0" brushRef="#br0" timeOffset="377.8466">2826 7843 1782,'0'0'79,"0"0"16,0 0-76,0 0-19,0 0 0,0 0 0,0 0 124,0 0 20,0 0 5,0 0 1,0 0-48,11-4-10,5-1-1,0 5-1,-6 0-46,-10 0-8,0 0-3,16 9 0,0-4-1,0 5 0,-16-10 0,6 14 0,4 0-49,-10 10-11,6-1-1,-12 10-1,6-4-12,0-1-2,-5-4-1,-6 4 0,1-9-55,4 5-12,6-1-1,-5-4-1,0-9-11,-6-1-3,11-9 0,0 0 0,-5 10 38,-6-10 7,0 0 2,11 0 0,0 0 81,-5 0 11,-5-5 5,-1-4 0,6-6 36,-1 1 8,6 9 0,-5-4 1,0-5 45,5 4 9,0-4 1,0 5 1,0 9-33,5-10-8,6-4 0,-1 5-1,1 4-9,-1 0-2,1-9 0,0 4 0,10 1-15,-10 4-3,5 1-1,0 4 0,5 0-28,0 4-5,-10 1-2,10 0 0,0 4-10,-5 1-11,-16-10 3,0 0 0,0 0-109,16 4-22,11-4-4,-6 0-965</inkml:trace>
          <inkml:trace contextRef="#ctx0" brushRef="#br0" timeOffset="-2625.6985">2549 6802 1112,'-21'0'49,"21"0"11,0 0-48,0 0-12,0 0 0,0 0 0,0 0 128,0 0 23,0 0 5,0 0 0,0 0-29,0 0-7,16-4 0,-16 4-1,0 0-33,16-5-6,0 0-2,5 1 0,-10-1-32,-11 5-6,16-5-2,0 5 0,0 0-17,0-5-3,-5 5-1,-1 0 0,6-4-17,-11 4 0,-5 0 0,16-5 0,-16 5-34,0 0-10,11-10-3,-11 10-1055</inkml:trace>
          <inkml:trace contextRef="#ctx0" brushRef="#br0" timeOffset="-2199.4462">2587 6821 1094,'-16'0'97,"16"0"-77,0 0-20,0 0 0,0 0 180,0 0 32,0 0 6,0 0 2,0 0-65,-6 15-13,6-1-2,0-14-1,0 9-60,0 5-12,-10 5-3,4-4 0,6 3-36,0 1-7,-5-4-1,0 8-1,-6 1-19,0 0 0,6-5 0,0-1 0,0 1 0,5-4-11,5-1 0,-5-14 0,0 0-4,0 0-1,0 0 0,0 0 0,10 9 16,-10-9-12,0 0 12,0 0-12,11 0 12,5 0 0,-16 0 0,5-5-9,-5 5 9,16-4 0,-5 4 8,0-5-8,-1-4 0,1 9 8,0-5-8,5 5 0,0 5 0,-6-5 8,6 0-8,0 9 0,-5-4 0,-1 4 8,-10-9-8,16 14 0,0-4 0,-5 4 8,0-4-8,-11-10 0,5 14 0,6 0 9,-6 0-9,-5 5 0,0 0 12,-5 0-12,5 0 12,0 0-12,-11-5 11,6 5-11,-1-5 10,1 0-10,-6 5 15,6-9-3,-6-1-1,6 1 0,-6 4 2,1-5 1,-1-9 0,1 5 0,4-5-14,-4-5 0,-6 0 0,5-4 0,6 4-37,-1-4-7,-4-1-2,4 1 0,-4-1-122,4-4-25,12 0-5</inkml:trace>
        </inkml:traceGroup>
        <inkml:traceGroup>
          <inkml:annotationXML>
            <emma:emma xmlns:emma="http://www.w3.org/2003/04/emma" version="1.0">
              <emma:interpretation id="{641D3C90-F584-4EFC-B382-226B1717C072}" emma:medium="tactile" emma:mode="ink">
                <msink:context xmlns:msink="http://schemas.microsoft.com/ink/2010/main" type="inkWord" rotatedBoundingBox="25535,12957 25620,13409 24853,13554 24768,13102"/>
              </emma:interpretation>
              <emma:one-of disjunction-type="recognition" id="oneOf1">
                <emma:interpretation id="interp5" emma:lang="en-AU" emma:confidence="0">
                  <emma:literal>of</emma:literal>
                </emma:interpretation>
                <emma:interpretation id="interp6" emma:lang="en-AU" emma:confidence="0">
                  <emma:literal>o</emma:literal>
                </emma:interpretation>
                <emma:interpretation id="interp7" emma:lang="en-AU" emma:confidence="0">
                  <emma:literal>or</emma:literal>
                </emma:interpretation>
                <emma:interpretation id="interp8" emma:lang="en-AU" emma:confidence="0">
                  <emma:literal>if</emma:literal>
                </emma:interpretation>
                <emma:interpretation id="interp9" emma:lang="en-AU" emma:confidence="0">
                  <emma:literal>io</emma:literal>
                </emma:interpretation>
              </emma:one-of>
            </emma:emma>
          </inkml:annotationXML>
          <inkml:trace contextRef="#ctx0" brushRef="#br0" timeOffset="3976.1714">2901 8884 1152,'-6'14'102,"6"-14"-82,0-4-20,-5-1 0,10-4 236,-5-1 42,-5 1 9,-6-1 1,1-4-114,4 5-23,1-1-5,5 5-1,-10-4-67,4 4-14,1 5-2,-6 0-1,1 0-36,-1 5-7,6 4-2,-6 1 0,-5 4-16,5 0 0,1 0 0,4 5 0,1 0-25,0 5 1,-1 0 0,1-1 0,5 1-8,0-1-2,0 11 0,0-1 0,5-5-2,1-4-1,-1 4 0,0-4 0,1-5-3,4-5 0,1 0 0,0-4 0,-6 4 13,-5-14 3,16 0 0,-5-5 0,-11 5 14,10-9 10,1-1-12,5-4 12,0 0 0,-6-5 0,1 5 8,-6-5-8,6 0 8,0 0-8,-11-5 0,5 1 9,0-1 13,-5 0 2,6 5 1,-12 5 0,6 0 2,0-5 0,0 5 0,0 0 0,0 14-3,0 0-1,0 0 0,0 0 0,0 0-6,0 0-1,0 0 0,0 0 0,0 0-4,0 0 0,6 14-1,4-5 0,1 5-11,0 5 0,-6 0 0,6 0 0,-1 5 25,6-5 0,0 0 0,-5 4 0,-6-4-71,0-4-14,11-1-4,0 0 0,11 0 0,-16-4-1,-11 4 0,0-14-1048</inkml:trace>
          <inkml:trace contextRef="#ctx0" brushRef="#br0" timeOffset="4273.4438">3289 8898 864,'-21'15'38,"21"-11"8,0-4-37,0 0-9,0 0 0,0 0 0,0 0 245,0 0 47,16-4 10,0-1 2,-16 5-192,0 0-39,21-5-7,-5 0-2,0 5-21,-16 0-5,16 0-1,0 0 0,0-4-73,-16 4-14,0 0-3,16 4-925</inkml:trace>
          <inkml:trace contextRef="#ctx0" brushRef="#br0" timeOffset="4433.1735">3295 9130 2379,'0'0'52,"0"0"12,0 0 1,0 0 2,0 0-54,16-9-13,0-5 0,0 4 0,-1 5 114,1 1 20,6-10 4,-1 14 1,-10 0-111,5 0-28,0-10 0,0 10 0,5-5-172,-5 1-39</inkml:trace>
        </inkml:traceGroup>
      </inkml:traceGroup>
    </inkml:traceGroup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9:43.14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07535B0-B843-43B2-981D-5EB8EEE78E8A}" emma:medium="tactile" emma:mode="ink">
          <msink:context xmlns:msink="http://schemas.microsoft.com/ink/2010/main" type="writingRegion" rotatedBoundingBox="25499,11489 27713,11344 27863,13631 25649,13776"/>
        </emma:interpretation>
      </emma:emma>
    </inkml:annotationXML>
    <inkml:traceGroup>
      <inkml:annotationXML>
        <emma:emma xmlns:emma="http://www.w3.org/2003/04/emma" version="1.0">
          <emma:interpretation id="{3325B71D-8108-442A-9452-5F4D66701900}" emma:medium="tactile" emma:mode="ink">
            <msink:context xmlns:msink="http://schemas.microsoft.com/ink/2010/main" type="paragraph" rotatedBoundingBox="25499,11489 27713,11344 27751,11922 25537,120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210A0B1-8F53-4169-81F9-F886057262F2}" emma:medium="tactile" emma:mode="ink">
              <msink:context xmlns:msink="http://schemas.microsoft.com/ink/2010/main" type="line" rotatedBoundingBox="25499,11489 27713,11344 27751,11922 25537,12067"/>
            </emma:interpretation>
          </emma:emma>
        </inkml:annotationXML>
        <inkml:traceGroup>
          <inkml:annotationXML>
            <emma:emma xmlns:emma="http://www.w3.org/2003/04/emma" version="1.0">
              <emma:interpretation id="{3C422CC8-25A5-4A88-91A7-DBE148F5EF28}" emma:medium="tactile" emma:mode="ink">
                <msink:context xmlns:msink="http://schemas.microsoft.com/ink/2010/main" type="inkWord" rotatedBoundingBox="25509,11640 25841,11618 25856,11846 25524,11867"/>
              </emma:interpretation>
              <emma:one-of disjunction-type="recognition" id="oneOf0">
                <emma:interpretation id="interp0" emma:lang="en-AU" emma:confidence="0">
                  <emma:literal>#</emma:literal>
                </emma:interpretation>
                <emma:interpretation id="interp1" emma:lang="en-AU" emma:confidence="0">
                  <emma:literal>=</emma:literal>
                </emma:interpretation>
                <emma:interpretation id="interp2" emma:lang="en-AU" emma:confidence="0">
                  <emma:literal>¥</emma:literal>
                </emma:interpretation>
                <emma:interpretation id="interp3" emma:lang="en-AU" emma:confidence="0">
                  <emma:literal>z</emma:literal>
                </emma:interpretation>
                <emma:interpretation id="interp4" emma:lang="en-AU" emma:confidence="0">
                  <emma:literal>Z</emma:literal>
                </emma:interpretation>
              </emma:one-of>
            </emma:emma>
          </inkml:annotationXML>
          <inkml:trace contextRef="#ctx0" brushRef="#br0">0 8 1036,'0'0'92,"0"0"-73,0 0-19,0 0 0,0 0 192,0 0 36,0 0 6,0 0 2,0 0-81,0 0-16,16-4-3,0-1-1,0 5-59,-5 0-12,5 0-3,0 0 0,0 5-20,-1-5-4,-15 0-1,11 4 0,10-4-24,-5 0-4,-5 0-8,0 0 11,-11 0-11,16 5-12,-6-5 2,6 0 1,-16 0-54,0 0-10,16 0-3,0 0-681,-5 5-137</inkml:trace>
          <inkml:trace contextRef="#ctx0" brushRef="#br0" timeOffset="9.9726">101 127 1807,'6'14'80,"-1"-5"16,0-4-76,6 4-20,-6 1 0,6-5 0,10-5 88,-10 4 13,-1-4 3,1 5 1,5 0-28,0-5-5,-5 5-2,5-1 0,-6-4-51,6 5-11,11-5-8,-6 0-720,-5 0-152</inkml:trace>
        </inkml:traceGroup>
        <inkml:traceGroup>
          <inkml:annotationXML>
            <emma:emma xmlns:emma="http://www.w3.org/2003/04/emma" version="1.0">
              <emma:interpretation id="{21C49ABF-C5F5-4822-AB42-0D4EFD2F06A0}" emma:medium="tactile" emma:mode="ink">
                <msink:context xmlns:msink="http://schemas.microsoft.com/ink/2010/main" type="inkWord" rotatedBoundingBox="26344,11470 27205,11413 27236,11894 26376,11950"/>
              </emma:interpretation>
              <emma:one-of disjunction-type="recognition" id="oneOf1">
                <emma:interpretation id="interp5" emma:lang="en-AU" emma:confidence="0">
                  <emma:literal>at</emma:literal>
                </emma:interpretation>
                <emma:interpretation id="interp6" emma:lang="en-AU" emma:confidence="0">
                  <emma:literal>At</emma:literal>
                </emma:interpretation>
                <emma:interpretation id="interp7" emma:lang="en-AU" emma:confidence="0">
                  <emma:literal>ant</emma:literal>
                </emma:interpretation>
                <emma:interpretation id="interp8" emma:lang="en-AU" emma:confidence="0">
                  <emma:literal>art</emma:literal>
                </emma:interpretation>
                <emma:interpretation id="interp9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680.5101">995 84 748,'0'0'67,"0"0"-54,0 0-13,0 0 0,0 0 219,0-5 41,0-4 8,0 9 1,0-10-91,-5 6-18,0-6-4,5 1-1,0 9-56,-6-10-11,1 5-3,5 5 0,-5-9-40,-6 4-8,1 5-1,10 0-1,0 0-21,-11 0-4,0 10-1,1-1 0,-1-4-9,6 9 0,-1-4 0,1-1 0,0 5-10,-6-4 10,11 9-13,-5 0 5,-1-5-3,6 5 0,-5-5 0,10 0 0,-5 5 0,6-5 0,-1-4 0,0 4 0,-5-14 2,11 9 0,-6 5 0,11-4 0,-5-5 9,0-1-12,-1-4 12,6 0-12,-5-4 12,-1-1 0,1-5 0,0 6-8,-1-6 8,1-4 0,-6 5 0,6-1 0,-6-9 9,1 5-9,-1 5 12,0-6-12,6 6 9,-11-5-9,0 4 0,5 1 9,-5 9-9,0-10 8,0 1-8,0 9 8,0 0 1,0 0 0,0-5 0,0 5 0,0 0 2,0 0 0,0 0 0,0 0 0,0 0-11,0 0 8,0 14-8,11 1 8,-6-6-8,6 10 0,-6-5 9,1 0-9,4 1 0,1-1 0,-1 0 0,1 0-12,0 0-27,-1-4-5,6-6-2,-5 6 0,5-5-66,-5-1-14,5-4-2</inkml:trace>
          <inkml:trace contextRef="#ctx0" brushRef="#br0" timeOffset="1240.6924">1315 32 2188,'0'0'48,"0"0"11,0 0 1,0 0 1,0 0-49,0 0-12,0 0 0,10 5 0,1-5 105,5 4 19,-5-4 3,5 0 1,5 5-52,-5-5-9,0 0-3,5 0 0,0 0-51,-5-5-13,6 5 0,4-4 0,-4 4 0,-6 0 0,5 0 0,-5 0 0,0-5 0,0 5 0,-6-5 0,6 5 0,-5-5-48,0 1-13,-1-6-3,-4 6-751,-6 4-150</inkml:trace>
          <inkml:trace contextRef="#ctx0" brushRef="#br0" timeOffset="1561.3537">1522-214 1987,'0'0'88,"0"0"18,0 0-85,0 0-21,0 0 0,0 0 0,0 0 100,0 0 16,0 0 4,0 0 0,6 14 6,-6-4 2,10 4 0,-4-5 0,-1 10-103,0-5-25,6 5 0,0 0 0,-6 5 0,6-5 0,-1 4 0,1-4 0,-1 0 0,1 0 0,0 0 0,-1-5 0,1-4 0,-6 4 0,6 0 0,0 0 0,-1-4-200,-4-5-44,4 4-10</inkml:trace>
        </inkml:traceGroup>
        <inkml:traceGroup>
          <inkml:annotationXML>
            <emma:emma xmlns:emma="http://www.w3.org/2003/04/emma" version="1.0">
              <emma:interpretation id="{9F86D79B-2C39-4804-90C5-C9014657A051}" emma:medium="tactile" emma:mode="ink">
                <msink:context xmlns:msink="http://schemas.microsoft.com/ink/2010/main" type="inkWord" rotatedBoundingBox="27628,11349 27713,11344 27751,11922 27666,11927"/>
              </emma:interpretation>
              <emma:one-of disjunction-type="recognition" id="oneOf2">
                <emma:interpretation id="interp10" emma:lang="en-AU" emma:confidence="0">
                  <emma:literal>I</emma:literal>
                </emma:interpretation>
                <emma:interpretation id="interp11" emma:lang="en-AU" emma:confidence="0">
                  <emma:literal>'</emma:literal>
                </emma:interpretation>
                <emma:interpretation id="interp12" emma:lang="en-AU" emma:confidence="0">
                  <emma:literal>|</emma:literal>
                </emma:interpretation>
                <emma:interpretation id="interp13" emma:lang="en-AU" emma:confidence="0">
                  <emma:literal>\</emma:literal>
                </emma:interpretation>
                <emma:interpretation id="interp14" emma:lang="en-AU" emma:confidence="0">
                  <emma:literal>l</emma:literal>
                </emma:interpretation>
              </emma:one-of>
            </emma:emma>
          </inkml:annotationXML>
          <inkml:trace contextRef="#ctx0" brushRef="#br0" timeOffset="1712.4999">2129-290 2487,'0'0'55,"0"14"11,0-14 2,-5 15 2,5-15-56,5 14-14,-10 5 0,5 0 0,5 0 90,0-1 15,1 11 3,-1-1 1,-5 5-81,11 0-17,-11 5-3,5 0-8,-5 0 0,11-5 0,-6 0-10,6-4 10,-1-1 0,-4 0 0,4-9 0,1 0 0,-6 0-188,6-9-29</inkml:trace>
        </inkml:traceGroup>
      </inkml:traceGroup>
    </inkml:traceGroup>
    <inkml:traceGroup>
      <inkml:annotationXML>
        <emma:emma xmlns:emma="http://www.w3.org/2003/04/emma" version="1.0">
          <emma:interpretation id="{3624FC00-90F2-4999-BCE8-36DD1B634713}" emma:medium="tactile" emma:mode="ink">
            <msink:context xmlns:msink="http://schemas.microsoft.com/ink/2010/main" type="paragraph" rotatedBoundingBox="26538,12525 26740,13705 26156,13804 25954,126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6A2B81D-EFE9-442C-8F8C-93B9F531A3AF}" emma:medium="tactile" emma:mode="ink">
              <msink:context xmlns:msink="http://schemas.microsoft.com/ink/2010/main" type="line" rotatedBoundingBox="26538,12525 26740,13705 26156,13804 25954,12625"/>
            </emma:interpretation>
          </emma:emma>
        </inkml:annotationXML>
        <inkml:traceGroup>
          <inkml:annotationXML>
            <emma:emma xmlns:emma="http://www.w3.org/2003/04/emma" version="1.0">
              <emma:interpretation id="{2B8832B9-293E-4F55-9291-F21A4EE1C7E0}" emma:medium="tactile" emma:mode="ink">
                <msink:context xmlns:msink="http://schemas.microsoft.com/ink/2010/main" type="inkWord" rotatedBoundingBox="26538,12525 26740,13705 26156,13804 25954,12625"/>
              </emma:interpretation>
              <emma:one-of disjunction-type="recognition" id="oneOf3">
                <emma:interpretation id="interp15" emma:lang="en-AU" emma:confidence="0">
                  <emma:literal>min</emma:literal>
                </emma:interpretation>
                <emma:interpretation id="interp16" emma:lang="en-AU" emma:confidence="0">
                  <emma:literal>m/ r</emma:literal>
                </emma:interpretation>
                <emma:interpretation id="interp17" emma:lang="en-AU" emma:confidence="0">
                  <emma:literal>ry r</emma:literal>
                </emma:interpretation>
                <emma:interpretation id="interp18" emma:lang="en-AU" emma:confidence="0">
                  <emma:literal>mi r</emma:literal>
                </emma:interpretation>
                <emma:interpretation id="interp19" emma:lang="en-AU" emma:confidence="0">
                  <emma:literal>mr r</emma:literal>
                </emma:interpretation>
              </emma:one-of>
            </emma:emma>
          </inkml:annotationXML>
          <inkml:trace contextRef="#ctx0" brushRef="#br0" timeOffset="3872.4913">596 969 2113,'0'0'46,"0"0"10,0 0 1,0 0 3,0 0-48,0 0-12,0 0 0,0 0 0,11-5 88,-11 5 14,0 0 3,10 0 1,1-9-50,0 9-11,10 0-1,-5 0-1,-5-5-13,5 5-2,-6-5-1,6 5 0,0-5-27,-5 5 0,0 0 0,4 0 0,-4 0 0,0 5-11,-11-5 1,0 0 0,10 0-35,-10 0-7,0 0-2,0 0 0,0 10-26,0-10-4,0 0-2,-10 9 0,4 5-6,6-14-2,0 0 0,0 0 0,-10 10 17,10-10 3,0 0 1,0 0 0,-6 14 38,6-14 8,0 0 2,0 0 0,0 0 25,6 5 19,-6-5-3,10 9-1,6 0 12,-5 1 2,0 4 1,-1-4 0,1-1 18,0 1 4,-6-6 1,6 6 0,-1-6 6,-4 6 1,-1-1 0,-5-9 0,5 10-8,-5-10 0,0 0-1,0 0 0,0 0-3,0 0-1,0 0 0,0 0 0,0 0-3,-5 14-1,-6-9 0,1 4 0,-1-9-19,-5 5-3,0-5-1,5 0 0,-10 0-20,5 0 8,5-5-8,-4 5 0,-7 0-40,6 0-12,0-4-2,6 4-1,-1 0-141,-5 4-28,11-4-5</inkml:trace>
          <inkml:trace contextRef="#ctx0" brushRef="#br0" timeOffset="4251.5572">543 1503 1958,'-5'29'43,"5"-29"9,0 0 1,0 0 3,0 0-45,0 0-11,5 4 0,6 6 0,10-15 138,-5 5 26,-5 0 4,4-5 2,12 1-67,-6-1-14,-5 0-2,6-4-1,4 4-26,-4-4-4,4 4-2,-5 0 0,1 0-38,-1 1-7,0 4-1,1 0-8,-1-5 0,0-9 0,-5-15-12,0 1 3,0 9-98,0 0-19,0 14-4,0-4-701,-5 4-140</inkml:trace>
          <inkml:trace contextRef="#ctx0" brushRef="#br0" timeOffset="4620.6256">777 1749 1969,'0'0'87,"0"0"18,0 0-84,0 0-21,0 0 0,11 0 0,-1 0 143,1 0 24,0 0 5,5 0 0,-6-4-73,1 4-15,5 0-4,-5 0 0,-1 0-12,1 0-2,0 0-1,-1 4 0,-4 6-46,-6-10-10,5 5-1,0-1-8,6 11 0,-6-1 0,-5-5-12,0 10 3,5-5-44,-10 5-9,5-9-2,-5 4 0,0 0 9,-1 0 2,1 0 0,-6-4 0,6-1-36,-6-4-7,1 5-2,-1-6 0,0 1 20,1 9 4,-1 0 1,0 1 0,-5-6 48,6 1 9,-1-6 3,0 1 0,1-5 25,-1 0 4,11 0 2,0 0 0,0 0 34,0 0 6,0 0 2,0 0 0,0 0-4,11-5 0,5-4 0,0-1 0,0 6-13,5-1-3,-5 5-1,5 0 0,6 5 20,-6-1 4,0-4 1,1 10 0,4-5-51,-4-5-13,4 0 0,6 9 0,-10 0 0,9 1 0,-4-5 0,0-5-851,5 4-173</inkml:trace>
        </inkml:traceGroup>
      </inkml:traceGroup>
    </inkml:traceGroup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9:50.12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1981C26-F646-4345-BD30-0EE97B9A4F79}" emma:medium="tactile" emma:mode="ink">
          <msink:context xmlns:msink="http://schemas.microsoft.com/ink/2010/main" type="writingRegion" rotatedBoundingBox="22726,14018 27532,13983 27539,14993 22733,15027"/>
        </emma:interpretation>
      </emma:emma>
    </inkml:annotationXML>
    <inkml:traceGroup>
      <inkml:annotationXML>
        <emma:emma xmlns:emma="http://www.w3.org/2003/04/emma" version="1.0">
          <emma:interpretation id="{71E78F97-32D0-4680-8F09-8D919923F7FB}" emma:medium="tactile" emma:mode="ink">
            <msink:context xmlns:msink="http://schemas.microsoft.com/ink/2010/main" type="paragraph" rotatedBoundingBox="22726,14018 27532,13983 27539,14993 22733,150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C1486A8-A094-4593-9611-C1C0178ECD30}" emma:medium="tactile" emma:mode="ink">
              <msink:context xmlns:msink="http://schemas.microsoft.com/ink/2010/main" type="inkBullet" rotatedBoundingBox="22726,14018 22773,14017 22774,14026 22726,14027"/>
            </emma:interpretation>
            <emma:one-of disjunction-type="recognition" id="oneOf0">
              <emma:interpretation id="interp0" emma:lang="en-AU" emma:confidence="0">
                <emma:literal>-</emma:literal>
              </emma:interpretation>
              <emma:interpretation id="interp1" emma:lang="en-AU" emma:confidence="0">
                <emma:literal>`</emma:literal>
              </emma:interpretation>
              <emma:interpretation id="interp2" emma:lang="en-AU" emma:confidence="0">
                <emma:literal>_</emma:literal>
              </emma:interpretation>
              <emma:interpretation id="interp3" emma:lang="en-AU" emma:confidence="0">
                <emma:literal>~</emma:literal>
              </emma:interpretation>
              <emma:interpretation id="interp4" emma:lang="en-AU" emma:confidence="0">
                <emma:literal>+</emma:literal>
              </emma:interpretation>
            </emma:one-of>
          </emma:emma>
        </inkml:annotationXML>
        <inkml:trace contextRef="#ctx0" brushRef="#br0">0-1 1267,'0'0'56,"0"0"12,0 0-55,0 0-13,0 0 0,0 0 0,0 0 199,0 0 37,0 0 7,0 0 1,16 0-187,-5 0-37,-11 0-8,10 9-655,1-9-130</inkml:trace>
      </inkml:traceGroup>
      <inkml:traceGroup>
        <inkml:annotationXML>
          <emma:emma xmlns:emma="http://www.w3.org/2003/04/emma" version="1.0">
            <emma:interpretation id="{5E9EA4AB-2CD3-4042-9E4A-A15D31408E6A}" emma:medium="tactile" emma:mode="ink">
              <msink:context xmlns:msink="http://schemas.microsoft.com/ink/2010/main" type="line" rotatedBoundingBox="22924,14268 27534,14235 27539,14993 22929,15026"/>
            </emma:interpretation>
          </emma:emma>
        </inkml:annotationXML>
        <inkml:traceGroup>
          <inkml:annotationXML>
            <emma:emma xmlns:emma="http://www.w3.org/2003/04/emma" version="1.0">
              <emma:interpretation id="{A3F4008A-EA39-4C96-927D-E5B1C0EA3AAA}" emma:medium="tactile" emma:mode="ink">
                <msink:context xmlns:msink="http://schemas.microsoft.com/ink/2010/main" type="inkWord" rotatedBoundingBox="22924,14268 23695,14263 23700,15020 22929,15026"/>
              </emma:interpretation>
              <emma:one-of disjunction-type="recognition" id="oneOf1">
                <emma:interpretation id="interp5" emma:lang="en-AU" emma:confidence="0">
                  <emma:literal>this</emma:literal>
                </emma:interpretation>
                <emma:interpretation id="interp6" emma:lang="en-AU" emma:confidence="0">
                  <emma:literal>try</emma:literal>
                </emma:interpretation>
                <emma:interpretation id="interp7" emma:lang="en-AU" emma:confidence="0">
                  <emma:literal>to,</emma:literal>
                </emma:interpretation>
                <emma:interpretation id="interp8" emma:lang="en-AU" emma:confidence="0">
                  <emma:literal>t,</emma:literal>
                </emma:interpretation>
                <emma:interpretation id="interp9" emma:lang="en-AU" emma:confidence="0">
                  <emma:literal>In,</emma:literal>
                </emma:interpretation>
              </emma:one-of>
            </emma:emma>
          </inkml:annotationXML>
          <inkml:trace contextRef="#ctx0" brushRef="#br0" timeOffset="-232.3879">298 249 1670,'0'0'74,"0"0"15,0 0-71,0 0-18,0 0 0,0 0 0,0 0 155,0 0 27,0 0 6,6 10 0,-6-10-52,0 5-12,5 4-1,-5 5-1,5-4-78,1 4-15,-1 0-3,0 5-1,1 0 31,-1 0 7,0 5 1,1-1 0,-1 6-52,0 4-12,0 0 0,1-5 0,-1 10 0,0 0 0,1 14 0,-6-19 0,5-14 0,-5 0 0,0 5 0,0-5 0,0-1 0,0 1 0,0 0 0,0 0 0,-5-5-19,5 1 3,-6-6 1,-4 1 0,-1-10-27,1 0-6,-6-5 0,0 0-1,-6-9-122,-4 0-24,4-5-5</inkml:trace>
          <inkml:trace contextRef="#ctx0" brushRef="#br0" timeOffset="408.6706">202 789 1764,'0'0'39,"0"0"8,0 0 1,0 0 1,0 0-39,0 0-10,0 0 0,6-10 0,-1 1 139,-5 9 25,0 0 6,11-10 1,-6-13-77,0 4-15,6 5-3,0 4-1,-6 1-9,6-1-2,-1 10 0,6-4 0,-5-1-51,0 5-13,-1 0 0,1 0 0,0 0 54,-1 5 8,1 4 2,-1 5 0,1-9-52,0 4-12,-1 6 0,1-11 0,0 1 0,-1 4 0,6 10 0,-5-14 0,0-10-16,-1 5-7,1 5-1,5-10 0,0 1 0,0-11-1,0 1 0,0-5 0,0 0-150,0-4-29,10-25-7,-4 6-881</inkml:trace>
          <inkml:trace contextRef="#ctx0" brushRef="#br0" timeOffset="976.2673">836 618 633,'0'0'56,"0"0"-44,0 0-12,0 0 0,-5 10 296,5-10 58,10 0 11,1 5 3,-6 4-172,6 5-35,-1 5-6,1-5-2,5 1-91,-5-1-18,-1 9-4,1 1-1,5 0 6,-11-1 2,1 1 0,-1 0 0,-5-1-47,5 1 0,-5 4-10,0-4 2,-5 0-179,5-5-35</inkml:trace>
        </inkml:traceGroup>
        <inkml:traceGroup>
          <inkml:annotationXML>
            <emma:emma xmlns:emma="http://www.w3.org/2003/04/emma" version="1.0">
              <emma:interpretation id="{278770EB-1F6E-417C-A82C-4B09D1C1D60B}" emma:medium="tactile" emma:mode="ink">
                <msink:context xmlns:msink="http://schemas.microsoft.com/ink/2010/main" type="inkWord" rotatedBoundingBox="24812,14256 27534,14237 27539,14956 24817,14976"/>
              </emma:interpretation>
              <emma:one-of disjunction-type="recognition" id="oneOf2">
                <emma:interpretation id="interp10" emma:lang="en-AU" emma:confidence="0">
                  <emma:literal>3--2b</emma:literal>
                </emma:interpretation>
                <emma:interpretation id="interp11" emma:lang="en-AU" emma:confidence="0">
                  <emma:literal>3-,-2b</emma:literal>
                </emma:interpretation>
                <emma:interpretation id="interp12" emma:lang="en-AU" emma:confidence="0">
                  <emma:literal>38-2b</emma:literal>
                </emma:interpretation>
                <emma:interpretation id="interp13" emma:lang="en-AU" emma:confidence="0">
                  <emma:literal>3: -25</emma:literal>
                </emma:interpretation>
                <emma:interpretation id="interp14" emma:lang="en-AU" emma:confidence="0">
                  <emma:literal>3-2b</emma:literal>
                </emma:interpretation>
              </emma:one-of>
            </emma:emma>
          </inkml:annotationXML>
          <inkml:trace contextRef="#ctx0" brushRef="#br0" timeOffset="2898.6268">2087 316 633,'0'0'56,"0"0"-44,0 0-12,0 0 0,0 0 306,0 0 59,0 0 12,0 0 3,0 0-206,0 0-41,10-5-8,1-5-1,0 6-44,-1-6-8,-4 6-1,10-1-1,0 0-26,-6 0-4,1 5-2,5 0 0,0 0-14,0 0-4,-6 5 0,1 0 0,-11-5-20,11 0 9,-1 0-9,-10 0 0,0 0 0,11 9 0,0-4 0,-1 4 0,-4 1-21,-6-1-11,0 1-3,0 4 0,-6-4-39,1 4-8,-6 5-2,1-10 0,10 1-1,-6-1-1,-4 5 0,-1-9 0,-5 4 37,16-9 7,0 0 2,0 0 0,-5 5 15,5-5 3,0 0 1,0 0 0,-11 5 32,11-5 6,0 0 2,0 0 0,0 0 2,11 14 1,-6-4 0,6-1 0,5-4 12,0 4 2,-6 1 1,6 4 0,6-5-1,-6 1-1,0 4 0,-6 0 0,6 0-16,-5 1-3,5-11-1,-11 6 0,-5-10-15,5 14 0,11 0 0,-5 5 0,-11-5 54,0 0 8,5 1 2,1-1 0,-6-5-64,-6 1 0,1-1-14,-6 1 2,6-1 36,-6 1 8,-10 4 0,0 5 1,5-10-19,-5 1-4,-6-6-1,6 6 0,-1-5-9,1-1 0,0-4 0,5 0 0,-11 0 0,11 0-17,6 0 2,-1 0 1,0-4-38,1-1-7,10 5-1,0 0-708,0 0-140</inkml:trace>
          <inkml:trace contextRef="#ctx0" brushRef="#br0" timeOffset="4869.5971">2795 486 1555,'-6'-19'138,"6"5"-110,11 0-28,-6 9 0,-5 5 129,0 0 21,0 0 4,16-5 1,0 5-56,0 0-11,-5 5-3,5 0 0,0-10-22,0 10-5,0-5-1,-6 4 0,-10-4-38,11 0-8,5 5-2,-5-5 0,-11 0-9,0 0-9,10 5 9,-4 0-13,-6-5-144,0 0-29</inkml:trace>
          <inkml:trace contextRef="#ctx0" brushRef="#br0" timeOffset="5090.225">2933 765 1886,'-5'14'84,"5"-9"16,0-5-80,0 0-20,0 0 0,0 0 0,0 0 106,0 0 17,16-9 3,-6 4 1,-10 5-39,11-5-8,5-4-2,0 9 0,-5 14-41,-1-5-8,1 1-1,0-10-1,5-19-27,-1 5 0,-9-1 0,10 6 0,0 0-59,0-1-7,-6 1-2,6-1-1068</inkml:trace>
          <inkml:trace contextRef="#ctx0" brushRef="#br0" timeOffset="5338.7662">3508 533 518,'0'0'23,"0"0"5,0 0-28,0 0 0,5 0 0,-5 0 0,11 5 406,0-5 76,5 0 15,-6 5 3,1-5-316,-1 5-64,6-5-13,-5 0-3,0 0-56,5 4-12,-6-4-3,1 0 0,5-4-22,0 4-11,-5 0 10,5 0-10,-6 0 0,6 4-15,0-8 2,-5 4 0,-1-5-130,-4 0-25,4 0-6,1-4-1</inkml:trace>
          <inkml:trace contextRef="#ctx0" brushRef="#br0" timeOffset="5741.7469">3859 387 1497,'0'0'133,"0"0"-106,0 0-27,0 0 0,11-5 187,5 0 32,-5-4 6,4-1 2,-4 1-88,5 4-18,0-4-3,0 9-1,0-5-46,0 0-10,-5 5-1,-1 0-1,6 0-32,0 5-7,-5-5 0,-1 5-1,6 4-19,-5-4 8,-11-5-8,0 0 0,5 14 0,-5 0 0,0 10 0,0-1 0,-5 1-53,0 5-8,-1-1-2,-4 5 0,-1 0-83,-5 0-17,0 19-3,0-9-1,0-15 31,6-14 7,-6-9 1,5 5 0,0-1 44,1 5 10,-1-4 2,0-1 0,6 5 86,-6-4 18,11-10 3,-5 9 1,0 10 79,0-4 16,5-15 3,0 0 1,0 0-34,0 0-6,10-5-2,6 5 0,-5-5 15,5 0 2,0-4 1,5-1 0,0 6-45,6-1-9,-6 0-1,0 5-1,6 0-25,-6 0-5,1 0-1,-1 5 0,6 9-24,-6-14 0,-5-5 0,5 5 0,-5 10-98,0-10-22,0-14-4,-5-1-1128</inkml:trace>
          <inkml:trace contextRef="#ctx0" brushRef="#br0" timeOffset="6336.0521">4413 221 2678,'0'0'59,"0"0"12,0 0 2,0 0 3,0 0-61,0 0-15,0 0 0,0 0 0,0 0 77,0 0 13,0 0 2,10 10 1,1-1-46,-6 0-10,6 6-1,-6-1-1,6 5-17,-6 0-3,1 4-1,-1 6 0,0-6-14,6 1 0,-6 0 8,1-1-8,-1 10-16,0-4-7,1-5-1,-6-1 0,5-4 16,0 0 8,-5-10-10,0-9 10,0 0-28,0 0 1,0 0 0,0 0 0,0 0 4,0 0 1,0 0 0,6-9 0,-6 0 10,0-6 3,5 6 0,-5-5 0,5 0 9,1 4-10,-6 1 10,10-6-10,-10 1 10,11 5 0,-6 4 0,0-4-8,6 9 8,0-5 0,-11 5 0,10 0 0,6 0 0,-5 5 14,5-5-3,-5 9-1,5 0 3,-6-4 1,6 9 0,0 5 0,0-4-14,-5 3 11,-1 6-11,1 0 10,0-1 2,-1 1 0,-10 0 0,11 4 0,-11-4 6,0-5 2,0-19 0,-5 9 0,-1 5-4,-4-4 0,-1 4 0,-5 5 0,5 5 0,-4-5-1,-1-19 0,0 9 0,-6 10-15,6-10 11,-5-13-11,-6 4 10,6 0-34,0 0-6,0-5-2,-6 5 0,6-5-105,-1 24-22,1 14-4</inkml:trace>
        </inkml:traceGroup>
      </inkml:traceGroup>
    </inkml:traceGroup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0:36.74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4C3C8C6-AC6A-4BED-A7F7-D9FDF7603552}" emma:medium="tactile" emma:mode="ink">
          <msink:context xmlns:msink="http://schemas.microsoft.com/ink/2010/main" type="writingRegion" rotatedBoundingBox="21696,17619 25656,16717 26000,18226 22040,19128">
            <msink:destinationLink direction="with" ref="{EA755370-4218-41CB-843D-455B81739F40}"/>
          </msink:context>
        </emma:interpretation>
      </emma:emma>
    </inkml:annotationXML>
    <inkml:traceGroup>
      <inkml:annotationXML>
        <emma:emma xmlns:emma="http://www.w3.org/2003/04/emma" version="1.0">
          <emma:interpretation id="{FFC3475F-C587-450F-8B3D-AA831CA82E5E}" emma:medium="tactile" emma:mode="ink">
            <msink:context xmlns:msink="http://schemas.microsoft.com/ink/2010/main" type="paragraph" rotatedBoundingBox="21696,17619 25656,16717 26000,18226 22040,191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2B8D62-73FE-4139-AB60-512504901155}" emma:medium="tactile" emma:mode="ink">
              <msink:context xmlns:msink="http://schemas.microsoft.com/ink/2010/main" type="line" rotatedBoundingBox="21696,17619 25538,16744 25821,17987 21979,18862"/>
            </emma:interpretation>
          </emma:emma>
        </inkml:annotationXML>
        <inkml:traceGroup>
          <inkml:annotationXML>
            <emma:emma xmlns:emma="http://www.w3.org/2003/04/emma" version="1.0">
              <emma:interpretation id="{0F230CB7-E0F7-49E0-8C51-1119DEB16A04}" emma:medium="tactile" emma:mode="ink">
                <msink:context xmlns:msink="http://schemas.microsoft.com/ink/2010/main" type="inkWord" rotatedBoundingBox="21645,17702 23487,16969 24023,18317 22182,19050"/>
              </emma:interpretation>
              <emma:one-of disjunction-type="recognition" id="oneOf0">
                <emma:interpretation id="interp0" emma:lang="en-AU" emma:confidence="0">
                  <emma:literal>Et'</emma:literal>
                </emma:interpretation>
                <emma:interpretation id="interp1" emma:lang="en-AU" emma:confidence="0">
                  <emma:literal>Ets</emma:literal>
                </emma:interpretation>
                <emma:interpretation id="interp2" emma:lang="en-AU" emma:confidence="0">
                  <emma:literal>Et,</emma:literal>
                </emma:interpretation>
                <emma:interpretation id="interp3" emma:lang="en-AU" emma:confidence="0">
                  <emma:literal>tits</emma:literal>
                </emma:interpretation>
                <emma:interpretation id="interp4" emma:lang="en-AU" emma:confidence="0">
                  <emma:literal>t</emma:literal>
                </emma:interpretation>
              </emma:one-of>
            </emma:emma>
          </inkml:annotationXML>
          <inkml:trace contextRef="#ctx0" brushRef="#br0">148 64 2062,'0'0'92,"0"0"18,0 0-88,0 0-22,-5-9 0,5 9 0,-6-9 108,6 9 18,-5-10 3,5 10 1,-5-9-26,0-1-6,-6 5-1,11 5 0,-5-9-77,5 9-20,-11 0 0,11 0 0,-11-5 45,11 5 6,-10 0 1,10 0 0,-11 5-32,0 4-5,1 1-2,-1 4 0,6 0-13,-1 5 0,1 5 0,0 0 0,-1 9-15,1-5-5,5 10-2,0-5 0,0 0-16,0 0-3,0 5-1,5-5 0,1-4 12,-1-1 2,0 5 1,6-5 0,0 6 0,-1-11 0,1 6 0,0-6 0,5 1 13,-6-5 2,-4 0 1,4-5 0,-4 5-7,4-5-2,1-4 0,-1-1 0,-10-9 20,6 5 0,10-5-8,-16 0 8,0 0 0,0 0 0,0 0 11,0 0-11,10-5 17,-4 0-3,-6 5-1,10-9 0,1 4-13,-11 5 8,0 0-8,5-5 0,-5 5 28,11-4-1,-6-1 0,6 0 0,0 5-15,-1 0-2,1 0-1,0 10 0,4-6-9,-4 1 0,0-5 9,5 5-9,-6 0 0,1-1 0,5-4 0,0 5 0,-5 0 24,5 0 1,-6-5 0,6 4 0,-10-4-73,4 0-16,-10 0-2,0 0-1,0 0-29,0 0-5,0 0-2,0 0-967</inkml:trace>
          <inkml:trace contextRef="#ctx0" brushRef="#br0" timeOffset="317.1382">100 481 1152,'0'0'102,"0"0"-82,0 0-20,0 0 0,0 0 184,0 9 32,0-9 6,6 10 2,-6-10-39,10 9-7,1-4-2,-11-5 0,10 5-76,-4-1-16,10 1-4,0 0 0,-6-5-12,12 5-2,-6-5-1,5-5 0,-5 0-41,5 5-8,0 5-1,-5-5-1,6-5-14,-1 5 0,-5-5 0,5 5 0,1-4-98,-1 4-13,-5 0-2,0 0-753,0 0-150</inkml:trace>
          <inkml:trace contextRef="#ctx0" brushRef="#br0" timeOffset="478.8296">702 344 1324,'0'0'59,"0"0"12,0 0-57,0 0-14,0 0 0,0 0 0,5-5 283,6 0 53,-1 0 12,1 1 1,-11 4-220,11-10-44,10 6-9,-5-1-1,-5 5-50,4 0-9,1-5-3,6 0 0,-6 5-13,-6 0 0,1 5-9,-11-5 9,16 0-235,-16 0-41</inkml:trace>
          <inkml:trace contextRef="#ctx0" brushRef="#br0" timeOffset="661.2013">744 566 2358,'0'0'104,"0"0"22,0 0-101,0 0-25,0 0 0,11 5 0,5-5 119,0 0 18,0 0 4,5-5 1,6 5-67,-1-5-14,1 5-2,0-4-1,-11-1-142,10 0-28,6 0-5</inkml:trace>
          <inkml:trace contextRef="#ctx0" brushRef="#br0" timeOffset="1142.1441">1335-196 1886,'0'0'84,"0"0"16,0 0-80,0 0-20,0 0 0,0 0 0,0 0 149,0 0 26,0 0 5,0 0 0,-5 5-62,-6 0-13,6 4-2,5-9-1,-11 14-48,11 1-10,-5-1-1,5 5-1,-5 4-21,5 1-4,0 0-1,5 9 0,-5 5-16,5 4 0,0 6 0,6 8 0,0-4 0,-6 0 0,11 5 0,0-5 0,0 0 0,5-4 0,-5-1 0,11 5 0,-6-5-28,11-4 1,-11-5 0,11-5 0,0 5-26,-5-10-6,10-4-1,-5-5 0,5-5-107,-5-5-21,-10-4-5</inkml:trace>
          <inkml:trace contextRef="#ctx0" brushRef="#br0" timeOffset="1808.3983">1532-309 1440,'0'0'128,"0"0"-103,0 0-25,0 0 0,5-10 214,-5 1 38,0 9 7,11-10 1,-6 1-92,1-5-20,-1 9-3,6-5-1,-1 6-67,6-1-13,-5 5-4,5-5 0,-5 1-24,4 4-6,1-5-1,0 5 0,-5 5-17,5-5-3,0 4-1,0 1 0,-5 4-8,-1-4 0,-10-5 0,6 14 8,-6 1-8,0-1-12,0 0 2,0 5 1,0-5-18,-6 0-3,1-4-1,0-1 0,-6 1-77,0-6-16,1 1-4,4 5 0,-4-10 68,10 0 14,-6 4 2,6-4 1,-10 0 20,10 0 4,0 0 1,0 0 0,0 0 18,0 0-8,0 0 8,0 0 0,0 0 44,10-4 16,6 4 4,-5-5 0,-11 5 0,11-5 0,5 0 0,5 5 0,-5 0-52,0 0-12,0 0 0,-6 0 0,6 5 54,-5-5 8,-11 0 2,0 0 0,11 10-52,-11-10-12,5 9 0,-5-9 0,0 0 0,5 14 0,-5-4 0,-5 4 0,-11-5 0,5 1 0,1-1 0,-1 1 0,-5-1 0,0 1 0,0-1-12,6 1 12,-6-6-53,5 6-4,0-5-1,1 4 0,-1-4-140,0-1-28,6 6-6,5-10 0</inkml:trace>
          <inkml:trace contextRef="#ctx0" brushRef="#br0" timeOffset="1960.5597">1537 121 864,'0'0'38,"0"0"8,0 0-37,0 0-9,0 0 0,0 0 0,0 0 391,0 0 76,0 0 15,16 0 3,-5 0-299,10-4-60,-5 4-12,11-5-2,-6 0-17,6 5-3,-1-5-1,-4 5 0,-1-4-76,0 4-15,6 0 0,-1 0 0,-10 0 0,6 0 0,-1 0 0,0 0 0,1 4-96,-6 1-26,-6-5-5,6 10-785,-5-6-158</inkml:trace>
        </inkml:traceGroup>
        <inkml:traceGroup>
          <inkml:annotationXML>
            <emma:emma xmlns:emma="http://www.w3.org/2003/04/emma" version="1.0">
              <emma:interpretation id="{B27B58C7-6723-4882-BF33-59385A0AD2CC}" emma:medium="tactile" emma:mode="ink">
                <msink:context xmlns:msink="http://schemas.microsoft.com/ink/2010/main" type="inkWord" rotatedBoundingBox="25346,17193 25625,17129 25705,17478 25425,17542"/>
              </emma:interpretation>
              <emma:one-of disjunction-type="recognition" id="oneOf1">
                <emma:interpretation id="interp5" emma:lang="en-AU" emma:confidence="0">
                  <emma:literal>3</emma:literal>
                </emma:interpretation>
                <emma:interpretation id="interp6" emma:lang="en-AU" emma:confidence="0">
                  <emma:literal>]</emma:literal>
                </emma:interpretation>
                <emma:interpretation id="interp7" emma:lang="en-AU" emma:confidence="0">
                  <emma:literal>2</emma:literal>
                </emma:interpretation>
                <emma:interpretation id="interp8" emma:lang="en-AU" emma:confidence="0">
                  <emma:literal>z</emma:literal>
                </emma:interpretation>
                <emma:interpretation id="interp9" emma:lang="en-AU" emma:confidence="0">
                  <emma:literal>y</emma:literal>
                </emma:interpretation>
              </emma:one-of>
            </emma:emma>
          </inkml:annotationXML>
          <inkml:trace contextRef="#ctx0" brushRef="#br0" timeOffset="3515.9688">3576-361 460,'0'0'41,"0"0"-33,5 0-8,1-10 0,-6 5 428,5-4 84,6 0 17,-1-1 3,-4 1-321,10-1-65,0 1-13,-1-1-2,1 1-58,0 4-11,0 0-2,0 1-1,6 4-33,-6 4-6,0 1-2,-6 0 0,12 4-18,-12 1 0,-4-1 0,-1 5 0,5 1 0,-4-6 0,-6 5-10,0 5 10,0-5-56,-6 1-3,6-1-1,-5 0 0,-5-5-34,4 1-7,6-10-2,-5 9 0,5-9 12,0 0 3,-11 10 0,11-10 0,0 0 40,0 0 9,0 0 2,0 0 0,0 0 51,0 0 10,0 0 3,0 0 0,0 0 23,0 0 5,0 0 1,0 0 0,0 0 5,11 4 2,0 1 0,4 0 0,-15-5-19,11 9-3,0-4-1,-6 5 0,11-1-16,-11 1-4,-5-10-1,11 9 0,-6 0 2,-5-9 1,0 0 0,0 10 0,0-10-2,0 9 0,-5 1 0,-6-1 0,1-4-8,-1 0-1,11-5-1,-16 4 0,-5 1-33,5 0-6,0 0-2,0-5 0,-5 0-26,5 0-6,0 0-1,5 0 0,0 0-13,1 0-3,-1 0-1,11 0-655,0 0-132</inkml:trace>
        </inkml:traceGroup>
      </inkml:traceGroup>
      <inkml:traceGroup>
        <inkml:annotationXML>
          <emma:emma xmlns:emma="http://www.w3.org/2003/04/emma" version="1.0">
            <emma:interpretation id="{8BB30907-63AB-4C85-A8C8-897BFDF6EECD}" emma:medium="tactile" emma:mode="ink">
              <msink:context xmlns:msink="http://schemas.microsoft.com/ink/2010/main" type="line" rotatedBoundingBox="23574,17774 25980,17686 26002,18294 23597,18382"/>
            </emma:interpretation>
          </emma:emma>
        </inkml:annotationXML>
        <inkml:traceGroup>
          <inkml:annotationXML>
            <emma:emma xmlns:emma="http://www.w3.org/2003/04/emma" version="1.0">
              <emma:interpretation id="{FDD30CF5-5191-4F6C-AF81-BE261DEA102F}" emma:medium="tactile" emma:mode="ink">
                <msink:context xmlns:msink="http://schemas.microsoft.com/ink/2010/main" type="inkWord" rotatedBoundingBox="23574,17774 25980,17686 26002,18294 23597,18382"/>
              </emma:interpretation>
              <emma:one-of disjunction-type="recognition" id="oneOf2">
                <emma:interpretation id="interp10" emma:lang="en-AU" emma:confidence="0">
                  <emma:literal>27.2</emma:literal>
                </emma:interpretation>
                <emma:interpretation id="interp11" emma:lang="en-AU" emma:confidence="0">
                  <emma:literal>27-2</emma:literal>
                </emma:interpretation>
                <emma:interpretation id="interp12" emma:lang="en-AU" emma:confidence="0">
                  <emma:literal>21-2</emma:literal>
                </emma:interpretation>
                <emma:interpretation id="interp13" emma:lang="en-AU" emma:confidence="0">
                  <emma:literal>27-22</emma:literal>
                </emma:interpretation>
                <emma:interpretation id="interp14" emma:lang="en-AU" emma:confidence="0">
                  <emma:literal>2) r</emma:literal>
                </emma:interpretation>
              </emma:one-of>
            </emma:emma>
          </inkml:annotationXML>
          <inkml:trace contextRef="#ctx0" brushRef="#br0" timeOffset="-34888.5338">5487-1369 2188,'0'0'97,"0"0"20,0 0-93,0 0-24,0 0 0,0 0 0,0 0 158,11 0 27,-11 0 6,16 0 1,-6-5-96,6 5-20,-16 0-3,11 0-1,5 0-12,-6 5-4,1-5 0,0 5 0,-11-5-44,10 4-12,-4 6 0,4-1 0,-4 5 0,-1 1 0,-5 4 0,0-5 0,0 5-49,-5 4-12,-1 1-3,1-5 0,0 0 52,-6 5 12,6-10 0,-1 5 0,1-10-54,-6 1-8,6 4-2,-6-10 0,6 6 52,-6-1 12,6-9 0,-6 10 0,6-5 0,5-5 0,0 0 0,0 0 0,0 0 0,0 0 0,0 0 0,0 0 0,0 0 48,0 0 13,0 0 3,0 0 0,5 9-52,6-4-12,0 4 0,-1-9 0,6 5 54,0 0 8,0-5 2,6 0 0,-6 0-38,10 0-7,-5 4-2,6 1 0,-6-5-27,6 0-6,-6 0 0,6 0-1,-6 0 17,0 0 0,1 0 0,-6-5 0,-6 1-101,6-1-23,0 5-5,0-5-1229</inkml:trace>
          <inkml:trace contextRef="#ctx0" brushRef="#br0" timeOffset="-35282.7276">5194-1658 864,'5'19'38,"-5"-19"8,6 10-37,-1-1-9,-5-9 0,5 10 0,1-1 320,4-4 61,-10-5 13,11 0 2,10-10-186,-5 1-38,-5 4-7,5-4-1,0 4-90,0-5-18,0 1-3,5 0-1,0-1-9,1 5-3,-1-4 0,-5 4 0,0 5-3,0-5-1,0 1 0,-5 4 0,-11 0-44,15 0-10,7 0-2,-6 0 0,0 0-12,0-5-2,0 0-1,-6 5 0,-10 0-133,0 0-26,6 10-6,-6-10 0</inkml:trace>
          <inkml:trace contextRef="#ctx0" brushRef="#br0" timeOffset="2253.7119">1798 381 1612,'0'0'144,"0"0"-116,0 0-28,0 0 0,0 0 236,16 0 42,0-4 8,0-1 2,0 0-138,0 1-27,0-1-6,0 5-1,5-5-48,-5 5-11,0 5-1,-5 0-1,5 4-31,-6 0-7,1 1-1,0 4 0,-1 0-16,-4 1 0,-1-6 0,-5 10 0,0-5-19,0 0-7,0 0-2,-5 1 0,-6-1-26,6-5-6,-6 6 0,6-6-1,-11-4 7,5 4 2,1-4 0,-6 4 0,10-4 30,-10 0 6,0-5 2,0 5 0,6-5 23,-1 0 5,11 0 1,0 0 0,-5 0 1,5 0 1,0 0 0,0 0 0,0 0 38,0 0 7,0 0 2,0 0 0,0-10-32,10 1-7,6 4-1,0-5 0,0 6 6,0-6 1,6 6 0,-1-1 0,-5 0-18,5 0-3,0 1-1,-5 4 0,6-5-87,-6 5-18,5-5-3,-5-4-830,0 4-167</inkml:trace>
          <inkml:trace contextRef="#ctx0" brushRef="#br0" timeOffset="3850.963">3603 88 1324,'0'0'118,"0"0"-94,0 0-24,10 10 0,-4-1 271,4 1 49,1-6 11,0 1 1,4 0-135,1 4-27,6-9-6,-6 5 0,0 0-80,16-1-16,0-4-4,-27 5 0,6-5-48,5 0-16,5 0 8,-5 0-8,0 0 0,0 0 0,5 0 0,0-5 0,6 5-29,-6 0 0,0 0 0,1 0-943,10 0-189</inkml:trace>
          <inkml:trace contextRef="#ctx0" brushRef="#br0" timeOffset="4218.6648">3800 400 2199,'0'0'97,"0"0"21,10 5-94,-10-5-24,0 0 0,0 0 0,22 5 133,-7-5 23,-4 0 4,5 0 0,0 0-64,0 0-12,-5-5-4,5 10 0,-6-5-54,6 0-11,-5 5-3,0-1 0,-11-4-12,10 5 0,6 0 0,-5 4 0,-1-4 0,-4 4 0,-6-9 0,10 15 0,1-6 0,-11 1 0,0-10 0,5 9 0,1 0-100,-6-9-22,-6 10-5,-4 4-1,4-4 52,-4-6 9,-1 1 3,-5 5 0,0-6 29,0 1 7,6 4 0,-6-4 1,0 0 27,-11 4 0,27-9 0,0 0 0,-11 0 21,1 5 3,10-5 1,0 0 0,0 0 31,0 0 7,0 0 1,0 0 0,0 0 0,0 0 0,0 0 0,0 0 0,10 0-11,6 0-1,-5 0-1,0-5 0,-11 5-6,16 0-1,5-4 0,-5 4 0,-5 0-8,4 0-3,7 0 0,-1 4 0,0 1-33,-5-5 0,0 5 0,6-5-9,4 0-9,-10 5-2,-16-5 0,11 0 0,10 0-118,-10-5-24,-11 5-5,0 0-1109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5:22:59.173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B564F02-C5C9-4CDC-A9AD-F10D6BFCD58B}" emma:medium="tactile" emma:mode="ink">
          <msink:context xmlns:msink="http://schemas.microsoft.com/ink/2010/main" type="inkDrawing" rotatedBoundingBox="5567,10673 8820,9930 9052,10944 5799,11687" semanticType="callout" shapeName="Other">
            <msink:sourceLink direction="with" ref="{0995F222-5463-4AC0-ABD8-857426B5D56C}"/>
          </msink:context>
        </emma:interpretation>
      </emma:emma>
    </inkml:annotationXML>
    <inkml:trace contextRef="#ctx0" brushRef="#br0">-3 817 1728,'0'0'76,"0"0"16,0 0-73,0 0-19,0 0 0,0 0 0,0 0 96,0 0 16,0 0 4,0 24 0,0-24-62,5 24-12,6-10-2,4 5-1,1 0-15,0 0-4,0 4 0,-5-4 0,5-5-8,0 5-1,-5 0-1,5 0 0,-6-5-10,12 1 8,-17-6-8,5 1 8,1-6-8,5 1 8,-16-5-8,0 0 8,5-5-8,-5 5 8,6-9-8,4-1 8,-4-4-8,-6-5 0,5-4 0,-5-6 8,0 5-20,0-9-5,0 5-1,0-10 0,-5-4-3,-1 4-1,1-5 0,0 5 0,-1-4 10,1 9 3,0-10 0,-6 5 0,6 0 9,-6 0 0,6-4 0,0 4-8,-6 5-10,6-5-2,-1 5 0,6 0 0,0 4 46,0 1 9,0 9 1,6-5 1,-1 6-13,-5-6-4,11 10 0,-11-1 0,10 1 4,-5 5 0,6-5 0,5 9 0,-5-5-3,5 6 0,5-1 0,-10 0 0,5 0-5,5 1-2,0-1 0,6 5 0,-6-5 3,6 1 1,-1 4 0,12 0 0,-1 0 2,5 0 1,6 0 0,0 4 0,-5-4 0,5 5 0,0 0 0,5-1 0,5 1 11,-4 5 1,-1-6 1,0 1 0,0 0-10,1 0-3,4 4 0,11-4 0,6 0-9,-6-5-3,-5 4 0,0 1 0,-11 0-9,0-5 0,11 4 0,-5-4 8,-11 0 19,5 0 3,0 0 1,0 0 0,0-4-23,1 4-8,-6 0 0,5-5 0,5 0 0,-15 1 0,-11 4 0,5-5 0,16 0 0,-5-4 0,-10 4 0,4 5 0,-5-5 0,1 0 0,-6 1 0,5-1 0,-11 0 0,6 0 0,0 1 0,-5 4 0,0-5 0,-1 5 0,6-5 0,0 5 0,0-4 0,-5 4 0,-11 0 0,5 0 0,16 0-31,-5 0-5,-16 0-2,5-5 0,1 5-14,-6 0-4,-6 0 0,-10 0 0,0 0-84,11 0-16,5 0-4,-6 0-1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0:39.20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129131A-B47C-4124-9BE2-A20B4109FAF6}" emma:medium="tactile" emma:mode="ink">
          <msink:context xmlns:msink="http://schemas.microsoft.com/ink/2010/main" type="writingRegion" rotatedBoundingBox="27366,15255 27740,16596 27198,16747 26823,15407"/>
        </emma:interpretation>
      </emma:emma>
    </inkml:annotationXML>
    <inkml:traceGroup>
      <inkml:annotationXML>
        <emma:emma xmlns:emma="http://www.w3.org/2003/04/emma" version="1.0">
          <emma:interpretation id="{82BF59E9-7394-405F-AE43-3F310AE44053}" emma:medium="tactile" emma:mode="ink">
            <msink:context xmlns:msink="http://schemas.microsoft.com/ink/2010/main" type="paragraph" rotatedBoundingBox="27366,15255 27740,16596 27198,16747 26823,154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5AA9F9-967F-443A-A426-53A0C4F9B093}" emma:medium="tactile" emma:mode="ink">
              <msink:context xmlns:msink="http://schemas.microsoft.com/ink/2010/main" type="line" rotatedBoundingBox="27366,15255 27740,16596 27198,16747 26823,15407"/>
            </emma:interpretation>
          </emma:emma>
        </inkml:annotationXML>
        <inkml:traceGroup>
          <inkml:annotationXML>
            <emma:emma xmlns:emma="http://www.w3.org/2003/04/emma" version="1.0">
              <emma:interpretation id="{81A21CD7-BDBF-478E-8930-C0BBF1617424}" emma:medium="tactile" emma:mode="ink">
                <msink:context xmlns:msink="http://schemas.microsoft.com/ink/2010/main" type="inkWord" rotatedBoundingBox="27366,15255 27740,16596 27198,16747 26823,15407"/>
              </emma:interpretation>
              <emma:one-of disjunction-type="recognition" id="oneOf0">
                <emma:interpretation id="interp0" emma:lang="en-AU" emma:confidence="0">
                  <emma:literal>men</emma:literal>
                </emma:interpretation>
                <emma:interpretation id="interp1" emma:lang="en-AU" emma:confidence="0">
                  <emma:literal>man</emma:literal>
                </emma:interpretation>
                <emma:interpretation id="interp2" emma:lang="en-AU" emma:confidence="0">
                  <emma:literal>msn</emma:literal>
                </emma:interpretation>
                <emma:interpretation id="interp3" emma:lang="en-AU" emma:confidence="0">
                  <emma:literal>M in</emma:literal>
                </emma:interpretation>
                <emma:interpretation id="interp4" emma:lang="en-AU" emma:confidence="0">
                  <emma:literal>Man</emma:literal>
                </emma:interpretation>
              </emma:one-of>
            </emma:emma>
          </inkml:annotationXML>
          <inkml:trace contextRef="#ctx0" brushRef="#br0">1528 3935 2419,'37'5'107,"-26"-5"22,-11 0-103,16 0-26,-6 0 0,12 5 0,-6 4 145,-6 1 24,-4-1 5,10 5 1,5 0-88,-5 5-18,-11 0-3,6 0-1,-1 5-39,-4-1-8,-1 1-2,-10 0 0,-1 4-16,6 5-9,0-4 1,-5 4 0,-11-5-192,6 1-39</inkml:trace>
          <inkml:trace contextRef="#ctx0" brushRef="#br0" timeOffset="362.724">1991 3812 2394,'0'0'52,"0"0"12,0 0 1,0 0 3,11 10-55,-6-6-13,-5-4 0,11 10 0,-1-10 111,6 5 19,0-1 4,0-4 1,0 0-56,0 0-11,11 0-3,-6 0 0,-5-4-38,0 4-8,5 0-2,0-5 0,6 5-118,0-5-24,-6 0-5,-5 1-1</inkml:trace>
          <inkml:trace contextRef="#ctx0" brushRef="#br0" timeOffset="-38074.6445">4296 1333 979,'0'0'43,"0"0"9,0 0-41,0 0-11,0 0 0,5 0 0,6 0 307,-1 0 59,-4-5 12,-1 0 2,0 5-237,6-4-48,0 4-10,-1-5-1,1 5-37,0 0-7,-1-5-2,1 1 0,-1-1-16,-10 5-3,11 5-1,0-5 0,-6-10-7,-5 10-2,0 0 0,0 0 0,0 0-9,0 0 0,0 0 0,0 0 0,0 0 0,0 14 0,0-14-14,-11 19 5,6 0-33,0 0-6,-6-5-2,11 0 0,-11-4-39,11-10-8,-5 9-2,5-9 0,-5 10 23,5-10 4,0 0 0,0 0 1,0 9 34,5 1 6,0-1 2,1 1 0,-6-10 29,10 4 0,-10-4 0,11 0 0,0 10 40,-1-10 0,1 0 1,0 5 0,-11-5 16,16 0 3,-6 0 1,-4 0 0,-6 0-1,10 4-1,1 1 0,-6 0 0,-5-5-11,6 9-1,-6-9-1,5 10 0,0 4-13,-5-5-2,0-9-1,-5 15 0,5-6-3,0 5-1,-5 0 0,5 5 0,-6-4-14,1-1-4,-6-5 0,6 1 0,-6-1-8,6 5 0,-6-4 0,6-1 0,-6-9 0,1 5-9,-1 4 0,0 6 0,6-15-19,-6 4-4,11-4-1,0 0 0,-5 5-36,5-5-7,-16 0-2,16 0-706,0 0-142</inkml:trace>
        </inkml:traceGroup>
      </inkml:traceGroup>
    </inkml:traceGroup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49:57.66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FAACD3-4D88-40F8-AFAC-92D844DF0755}" emma:medium="tactile" emma:mode="ink">
          <msink:context xmlns:msink="http://schemas.microsoft.com/ink/2010/main" type="writingRegion" rotatedBoundingBox="25191,15546 26739,15442 26774,15966 25226,16070"/>
        </emma:interpretation>
      </emma:emma>
    </inkml:annotationXML>
    <inkml:traceGroup>
      <inkml:annotationXML>
        <emma:emma xmlns:emma="http://www.w3.org/2003/04/emma" version="1.0">
          <emma:interpretation id="{E6AD5BD4-1A0A-470F-9DC4-076ED6AAA150}" emma:medium="tactile" emma:mode="ink">
            <msink:context xmlns:msink="http://schemas.microsoft.com/ink/2010/main" type="paragraph" rotatedBoundingBox="25191,15546 26739,15442 26774,15966 25226,160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14B7BF-DB28-4A26-8F58-D9E028C5698D}" emma:medium="tactile" emma:mode="ink">
              <msink:context xmlns:msink="http://schemas.microsoft.com/ink/2010/main" type="line" rotatedBoundingBox="25191,15546 26739,15442 26774,15966 25226,16070"/>
            </emma:interpretation>
          </emma:emma>
        </inkml:annotationXML>
        <inkml:traceGroup>
          <inkml:annotationXML>
            <emma:emma xmlns:emma="http://www.w3.org/2003/04/emma" version="1.0">
              <emma:interpretation id="{56CB40F9-4338-4001-95A7-EC7372F57970}" emma:medium="tactile" emma:mode="ink">
                <msink:context xmlns:msink="http://schemas.microsoft.com/ink/2010/main" type="inkWord" rotatedBoundingBox="25191,15546 26739,15442 26774,15966 25226,16070"/>
              </emma:interpretation>
              <emma:one-of disjunction-type="recognition" id="oneOf0">
                <emma:interpretation id="interp0" emma:lang="en-AU" emma:confidence="0">
                  <emma:literal>been</emma:literal>
                </emma:interpretation>
                <emma:interpretation id="interp1" emma:lang="en-AU" emma:confidence="0">
                  <emma:literal>be r</emma:literal>
                </emma:interpretation>
                <emma:interpretation id="interp2" emma:lang="en-AU" emma:confidence="0">
                  <emma:literal>beer</emma:literal>
                </emma:interpretation>
                <emma:interpretation id="interp3" emma:lang="en-AU" emma:confidence="0">
                  <emma:literal>bear</emma:literal>
                </emma:interpretation>
                <emma:interpretation id="interp4" emma:lang="en-AU" emma:confidence="0">
                  <emma:literal>bur</emma:literal>
                </emma:interpretation>
              </emma:one-of>
            </emma:emma>
          </inkml:annotationXML>
          <inkml:trace contextRef="#ctx0" brushRef="#br0">2475 1527 576,'0'0'25,"0"0"6,0 0-31,0 0 0,0 0 0,0 0 0,-10 0 416,10 0 76,0 0 16,0 0 4,0 0-308,0 0-60,0 0-13,10 9-3,1 1-102,-6 4-26,-10 5 0,10 0 0,17 0 0,-6 4 0,-16 6 0,5 4 0,0-9 0,6 4 0,-6 0 0,6-4 0,-17 0 20,12-5-2,-1 0 0,0-1 0,1-3-29,-12-1-5,1-5-2,5-9 0,16 10 18,-16-10 0,0 0 0,0 0 0,11 0-16,-11 0 0,0 0 0,0 0 0,10-5-26,-10 0-5,0-9-1,-10 5 0,-1 4 72,11-5 13,5 1 3,-5 0 1,-5-6-14,5 1-3,5 5-1,6-1 0,-11 10-23,11-4 0,5-6 0,0 1 0,5 4 0,-5 0 0,-5-4 0,5 4 0,5 0 0,-5 5 0,0 0 0,0 0 0,0 0 0,5 0 0,-5 10 0,0-6 0,-5 6 0,-1-1 0,1 1 0,0 4 0,-11 0 0,5 5 0,0-5 0,-5 0 0,0 1 0,-5-6 0,5-9 0,0 14 0,-5-4 0,-6 4 0,-5 0 0,5-4 0,-5-6 0,0 1 0,0 5 0,-5 4 0,5 0 56,-5-5 6,-1-4 2,-4 0 0,-6-10-52,11 0-12,5 5 0,-6-4 0,1 4-40,0-5-10,10 0-2,11-4-1,0-5-18,5 4-3,-10 1-1,16-6 0,-1-3-203,6 3-41,11-8-8,10 13-1</inkml:trace>
          <inkml:trace contextRef="#ctx0" brushRef="#br0" timeOffset="219.2463">3109 1683 2188,'26'9'48,"-26"-4"11,0-5 1,0 0 1,0 0-49,11 0-12,0-5 0,-6 10 0,-5-5 114,11 5 20,5 0 4,0-10 1,-6 0-63,1 5-13,5 5-3,0-5 0,5-5-35,0 0-7,-10 15-2,10-10 0,6-14-32,-6 9-6,-5 0-2,-5 1 0,5 4-236,0 0-47,-16 0-9,0 0-3</inkml:trace>
          <inkml:trace contextRef="#ctx0" brushRef="#br0" timeOffset="472.0501">3183 1834 1785,'6'52'159,"-1"-47"-127,-5-5-32,0 0 0,0 0 147,0 0 23,16-5 5,0 1 1,-16 4-39,16 0-7,5 0-2,6 0 0,-11-5-102,5 5-26,6 0 0,-1 0 0,-5-14-137,1 0-33,10-5-6,5 5-2</inkml:trace>
          <inkml:trace contextRef="#ctx0" brushRef="#br0" timeOffset="2927.1021">3833 1782 2106,'0'62'93,"0"-62"19,0-14-89,0 0-23,0 14 0,0 0 0,0 0 74,5-5 10,0-5 3,6 1 0,-6-1-19,6-4-3,0 9-1,-1 1 0,6-6-45,-5 10-10,-1 0-1,1 0-8,0 0 0,5 0-19,-6 0 3,6 0 0,6 0-134,-12 0-26,1 0-6,-11 0-798</inkml:trace>
        </inkml:traceGroup>
      </inkml:traceGroup>
    </inkml:traceGroup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0:41.33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A755370-4218-41CB-843D-455B81739F40}" emma:medium="tactile" emma:mode="ink">
          <msink:context xmlns:msink="http://schemas.microsoft.com/ink/2010/main" type="inkDrawing" rotatedBoundingBox="26323,16973 26666,18340 26399,18408 26055,17040" semanticType="verticalRange" shapeName="Other">
            <msink:sourceLink direction="with" ref="{B4C3C8C6-AC6A-4BED-A7F7-D9FDF7603552}"/>
          </msink:context>
        </emma:interpretation>
      </emma:emma>
    </inkml:annotationXML>
    <inkml:trace contextRef="#ctx0" brushRef="#br0">0-1 2649,'0'0'117,"0"0"25,0 0-114,0 0-28,0 0 0,0 0 0,0 0 108,16 0 16,0 5 4,5 0 0,1 4-52,-1 5-9,11 5-3,-5 10 0,-1-1-48,-4 5-16,9 0 10,-9 5-10,4 0 16,1 5-3,-6 4 0,1 0 0,-6 1-13,0-1 9,-1 5-9,1 9 8,-10 6-8,4-6 0,-4 5 0,-1-4 0,-5-1 0,0-9 0,-5 1-12,-1-1 12,1 0-38,0-5 0,-11 0 0,0 1 0,-5-6-134,5-4-28,-11-10-4</inkml:trace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2:54.60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CC71B3-BC7F-4A84-B435-21B4C2F86877}" emma:medium="tactile" emma:mode="ink">
          <msink:context xmlns:msink="http://schemas.microsoft.com/ink/2010/main" type="writingRegion" rotatedBoundingBox="1664,4134 6767,4261 6580,11750 1478,11623"/>
        </emma:interpretation>
      </emma:emma>
    </inkml:annotationXML>
    <inkml:traceGroup>
      <inkml:annotationXML>
        <emma:emma xmlns:emma="http://www.w3.org/2003/04/emma" version="1.0">
          <emma:interpretation id="{FD005CCB-416F-4BF0-B6ED-B47DD142DDF4}" emma:medium="tactile" emma:mode="ink">
            <msink:context xmlns:msink="http://schemas.microsoft.com/ink/2010/main" type="paragraph" rotatedBoundingBox="1812,4088 4104,4340 3982,5447 1691,51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1F29E1-50A1-4EC1-82AB-BE5135660122}" emma:medium="tactile" emma:mode="ink">
              <msink:context xmlns:msink="http://schemas.microsoft.com/ink/2010/main" type="line" rotatedBoundingBox="1812,4088 4104,4340 3982,5447 1691,5196"/>
            </emma:interpretation>
          </emma:emma>
        </inkml:annotationXML>
        <inkml:traceGroup>
          <inkml:annotationXML>
            <emma:emma xmlns:emma="http://www.w3.org/2003/04/emma" version="1.0">
              <emma:interpretation id="{0CFDAD4E-8213-4A54-9FF4-C81AB64E922D}" emma:medium="tactile" emma:mode="ink">
                <msink:context xmlns:msink="http://schemas.microsoft.com/ink/2010/main" type="inkWord" rotatedBoundingBox="1812,4088 3184,4239 3063,5347 1691,5196"/>
              </emma:interpretation>
              <emma:one-of disjunction-type="recognition" id="oneOf0">
                <emma:interpretation id="interp0" emma:lang="en-AU" emma:confidence="0">
                  <emma:literal>'of</emma:literal>
                </emma:interpretation>
                <emma:interpretation id="interp1" emma:lang="en-AU" emma:confidence="0">
                  <emma:literal>"of</emma:literal>
                </emma:interpretation>
                <emma:interpretation id="interp2" emma:lang="en-AU" emma:confidence="0">
                  <emma:literal>*'of</emma:literal>
                </emma:interpretation>
                <emma:interpretation id="interp3" emma:lang="en-AU" emma:confidence="0">
                  <emma:literal>*of</emma:literal>
                </emma:interpretation>
                <emma:interpretation id="interp4" emma:lang="en-AU" emma:confidence="0">
                  <emma:literal>Aloof</emma:literal>
                </emma:interpretation>
              </emma:one-of>
            </emma:emma>
          </inkml:annotationXML>
          <inkml:trace contextRef="#ctx0" brushRef="#br0">-3 42 230,'0'0'20,"0"0"-20,0 0 0,0 0 0,0-10 332,0 1 61,0 9 13,0 0 2,0 0-232,0 0-48,0 0-8,0 0-3,0 0-49,0 0-11,0 0-1,0 19-1,5-5-17,1 10-3,-6-1-1,0 1 0,0 4-11,10 5-3,-10 0 0,0 5 0,0-5-12,0 5-8,0 5 8,0-10-8,0 0 0,0-5 8,0-4-8,0-5 0,0 0 0,0-5 8,0-5-8,0-9 0,0 0 0,0 0 0,0 0 0,0 0 8,0 0-8,0-9 8,-10-5-8,10-5 8,0-5-8,0 1 0,0-6-8,0 1 8,-6-5-9,12 0 9,-6 0-10,0 4 10,0-4 0,10 5-9,-10-1 9,0 1 0,6 0 0,-1 4-8,0-4 8,1 9 0,10 0 0,-16 5-8,10-1 8,-4 6 0,-1 4 0,-5 5 0,0 0 0,10 0 0,-10 0 0,22 10 12,-22-6 0,10 6-1,1 4 4,5 5 1,-16 5 0,10-1 0,1 6-4,0-1 0,-1 0 0,1 5 0,-6 1-4,1-1-8,-1 4 11,5 6-11,1-5 8,-6-5-8,1 5 0,-1-5 0,0-5 0,1 5 0,-6-9 0,5-5 0,-5 0-23,5 0-11,1-10-2,-6-4-1,0-5-152,0 0-31,0 0-5</inkml:trace>
          <inkml:trace contextRef="#ctx0" brushRef="#br0" timeOffset="185.5254">-19 392 748,'0'0'67,"0"0"-54,0 0-13,0 0 0,0 0 263,0 0 49,16 9 11,5-4 1,-10-5-148,5 5-31,5-5-5,-5 0-2,0-5-66,0 5-12,5-5-4,-5 0 0,0 5-38,0 0-8,0 0-2,0 0 0,5-4-107,-5 4-21,-5 0-5</inkml:trace>
          <inkml:trace contextRef="#ctx0" brushRef="#br0" timeOffset="525.0311">496 169 979,'0'0'87,"0"0"-70,-16 0-17,6 0 0,10 5 272,0-5 52,-16 0 9,10 10 3,-4 4-178,5-5-35,-6 5-7,11 5-2,-5 0-75,5 5-15,0 0-4,0 4 0,0 5-12,0-5-8,5 6 8,0-11-8,11 10 0,0-9-12,-5 0 2,10-6 0,-5-3 10,0-1 0,5 0 0,-5-5 0,0-4 17,10 0 6,-4-5 1,4-5 0,-4 0 5,-1-4 2,-11-5 0,12-5 0,-6 0 1,-6-5 0,1-4 0,5 0 0,-16-5-9,0-1-2,0 1 0,-11 5 0,0 0-8,1-1-1,5 10-1,-22-4 0,6 4-11,0 0 8,-1 0-8,-4 5 8,-1 4-53,1 1-11,-1 4-3,-5 0 0,0 5-55,6 0-11,-1 10-3,1-1-648,4-4-131</inkml:trace>
          <inkml:trace contextRef="#ctx0" brushRef="#br0" timeOffset="852.3013">-61-299 2034,'0'0'90,"0"0"18,0 0-86,0 0-22,0 0 0,10-9 0,-4-1 128,4 6 22,6 4 4,0 4 1,6-8-56,-7 4-11,7 0-3,-6 4 0,10-4-33,1 5-6,0-10-2,-6 5 0,5 10-27,1-5-5,0-5-2,10 0 0,-16 0-10,6 4 0,-1-4 9,6 0-9,-5 0 0,-6 0 8,6-4-8,-16 4 0,15-5-134,1 10-31,-11-1-7,0 1-645,5-5-130</inkml:trace>
          <inkml:trace contextRef="#ctx0" brushRef="#br0" timeOffset="1558.3021">1003 335 2052,'0'0'91,"0"0"18,0 0-87,0 0-22,11 0 0,10-5 0,-5 0 114,5 5 18,1-4 4,4 4 1,1-5-81,5 5-17,-16 0-3,21 5-812,-10-1-161</inkml:trace>
          <inkml:trace contextRef="#ctx0" brushRef="#br0" timeOffset="1114.2838">482-422 1609,'0'0'71,"0"0"15,0 0-69,0 0-17,0 0 0,5 0 0,6-4 148,-1 4 25,-10 0 6,11 0 1,-11 0-77,11 0-15,4 0-4,1 4 0,0 1-14,6 5-3,-6-1-1,5 5 0,-5-4-19,5-1-4,1-4-1,-1 9 0,-5-4-29,0-1-5,0 0-8,0 1 11,-6 4-29,6-4-6,-16-10 0,0 0-1,11 14 25,-6-5 0,6 5 0,-11-14 0,-11 5 0,6 5 0,-6-1 0,-5 5 0,-5-4 0,0-1 0,5 1 0,-11-1 0,1 1-159,-1-1-26,-5-4-6,16 4-1</inkml:trace>
          <inkml:trace contextRef="#ctx0" brushRef="#br0" timeOffset="1415.3872">961 184 2091,'0'0'92,"0"0"20,0 0-89,0 0-23,0 0 0,10 0 0,-4 0 112,4 0 19,6-5 3,-5 0 1,5 5-65,5-5-13,-10 5-2,5-4-1,5 4-33,0-5-6,1 5-2,-6 0 0,5 0-26,-5 0-6,0 0-1,5 5-803,-21-5-161</inkml:trace>
        </inkml:traceGroup>
        <inkml:traceGroup>
          <inkml:annotationXML>
            <emma:emma xmlns:emma="http://www.w3.org/2003/04/emma" version="1.0">
              <emma:interpretation id="{EA7785E0-8152-4C18-8287-B4CAEC54A913}" emma:medium="tactile" emma:mode="ink">
                <msink:context xmlns:msink="http://schemas.microsoft.com/ink/2010/main" type="inkWord" rotatedBoundingBox="3496,4488 4080,4552 3988,5394 3404,5330"/>
              </emma:interpretation>
              <emma:one-of disjunction-type="recognition" id="oneOf1">
                <emma:interpretation id="interp5" emma:lang="en-AU" emma:confidence="0">
                  <emma:literal>¢</emma:literal>
                </emma:interpretation>
                <emma:interpretation id="interp6" emma:lang="en-AU" emma:confidence="0">
                  <emma:literal>£</emma:literal>
                </emma:interpretation>
                <emma:interpretation id="interp7" emma:lang="en-AU" emma:confidence="0">
                  <emma:literal>t</emma:literal>
                </emma:interpretation>
                <emma:interpretation id="interp8" emma:lang="en-AU" emma:confidence="0">
                  <emma:literal>{</emma:literal>
                </emma:interpretation>
                <emma:interpretation id="interp9" emma:lang="en-AU" emma:confidence="0">
                  <emma:literal>K</emma:literal>
                </emma:interpretation>
              </emma:one-of>
            </emma:emma>
          </inkml:annotationXML>
          <inkml:trace contextRef="#ctx0" brushRef="#br0" timeOffset="2158.0222">1823-1 1958,'0'0'43,"0"0"9,0 0 1,0 0 3,0 0-45,0 0-11,0 0 0,-5-9 0,-1-1 104,6 1 20,0-1 3,0 10 1,-10-4-52,4-6-9,1 6-3,0-6 0,5 5-51,-11 1-13,6 4 0,-6 0 0,0 4 0,6 1 0,-6 5 0,1-1 0,-1 5 0,1 5 0,-1 5 0,6-1 0,-6 1 0,6 0 0,-1-1 0,1 6 0,10-6 0,-5-4 0,0 5 0,11-10 0,0 5-48,-11-5-13,5-4-3,6 4 0,-11-14 43,10 4 8,1-4 1,-1 0 1,1-4 11,0-6 16,-1 1-4,1-5-1,0-1-11,-1-8 0,6-1 0,-16 1 0,11 4 0,-6-5 0,6 5 0,-6-5 0,6 1 0,-11 4 0,0-5 0,5 10 0,1 0 53,-6 0 9,0 4 2,0 10 0,0 0-64,0 0-23,0 0 1,0 0 0,0 0 35,0 14 7,0 1 2,0 4 0,0-1-22,0 1 0,5 5 0,0-5 0,0 0 0,6 0 0,-11 4 0,11-4 0,-6-5-149,0 1-35,-5-1-6,6 0-2</inkml:trace>
          <inkml:trace contextRef="#ctx0" brushRef="#br0" timeOffset="2478.8554">1551 751 1785,'11'-5'159,"-6"1"-127,1-6-32,-6 5 0,10 1 143,1-1 22,-6-5 5,6 1 1,0-5-31,5 0-5,-6-1-2,1 1 0,5 0-55,-5 5-11,5-1-3,-6 5 0,6-9-32,0 10-6,-5 4-2,5 0 0,0-5-38,0 5-8,-6 0-2,1 0 0,0 5 39,5 4 7,0 5 2,-1 0 0,-4 1-24,5-6-10,0 5 1,0-4 0,-5-1-5,10-4-1,0 0 0,-10-1 0,10 1-39,1-5-8,-1-5-2,-5 1 0,0-6 0,0 1 0,0-1 0,5 5 0</inkml:trace>
        </inkml:traceGroup>
      </inkml:traceGroup>
    </inkml:traceGroup>
    <inkml:traceGroup>
      <inkml:annotationXML>
        <emma:emma xmlns:emma="http://www.w3.org/2003/04/emma" version="1.0">
          <emma:interpretation id="{5D7D7FBF-A1A4-4DDB-B9A5-3BD6C826FCF7}" emma:medium="tactile" emma:mode="ink">
            <msink:context xmlns:msink="http://schemas.microsoft.com/ink/2010/main" type="paragraph" rotatedBoundingBox="1857,5608 4694,5723 4653,6755 1816,66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F6BC45-FB3E-4DD8-B209-6EE6EDDDB635}" emma:medium="tactile" emma:mode="ink">
              <msink:context xmlns:msink="http://schemas.microsoft.com/ink/2010/main" type="line" rotatedBoundingBox="1857,5608 4694,5723 4653,6755 1816,6641"/>
            </emma:interpretation>
          </emma:emma>
        </inkml:annotationXML>
        <inkml:traceGroup>
          <inkml:annotationXML>
            <emma:emma xmlns:emma="http://www.w3.org/2003/04/emma" version="1.0">
              <emma:interpretation id="{F3185802-B751-40E5-B99B-F488A442194C}" emma:medium="tactile" emma:mode="ink">
                <msink:context xmlns:msink="http://schemas.microsoft.com/ink/2010/main" type="inkWord" rotatedBoundingBox="1857,5608 3211,5663 3170,6696 1816,6641"/>
              </emma:interpretation>
              <emma:one-of disjunction-type="recognition" id="oneOf2">
                <emma:interpretation id="interp10" emma:lang="en-AU" emma:confidence="0">
                  <emma:literal>of:</emma:literal>
                </emma:interpretation>
                <emma:interpretation id="interp11" emma:lang="en-AU" emma:confidence="0">
                  <emma:literal>off:</emma:literal>
                </emma:interpretation>
                <emma:interpretation id="interp12" emma:lang="en-AU" emma:confidence="0">
                  <emma:literal>of:'</emma:literal>
                </emma:interpretation>
                <emma:interpretation id="interp13" emma:lang="en-AU" emma:confidence="0">
                  <emma:literal>of"'</emma:literal>
                </emma:interpretation>
                <emma:interpretation id="interp14" emma:lang="en-AU" emma:confidence="0">
                  <emma:literal>o-it</emma:literal>
                </emma:interpretation>
              </emma:one-of>
            </emma:emma>
          </inkml:annotationXML>
          <inkml:trace contextRef="#ctx0" brushRef="#br0" timeOffset="3229.3767">29 1564 345,'0'0'31,"0"0"-31,0 0 0,0 0 0,0 0 343,0 0 62,0 0 13,0 0 2,0 0-212,-5 0-44,-1 5-8,6-5-1,-10 5-79,-1 4-16,6 1-4,0-1 0,-1 5-32,6 5-8,0 0 0,0 5-1,0-1-15,0-4 0,0 10 8,0-6-8,0 1 0,11 4 0,-6 1 0,6 4 0,-1-5 0,1 5 0,5-4-8,0-11 8,0 6 0,0-5-10,0 0 10,0-10-8,5-4 8,-11-5 0,6 0-9,0-9 9,-5-1 0,0-9 0,4 5 0,-4-5 0,-6-9 0,1 4 0,4-9 12,-4 0-4,-1 0 0,-5 5-8,0-6 12,-5 6-4,5 0 3,-6-1 0,1 6 0,-6-1 0,6-4-11,-11 9 10,6-5-10,-1 10 10,-10-5-10,5 5 0,0 4 0,0 6 0,0-1-40,0 5-6,0 9-2,0 6 0,6 3-47,-12 1-9,6 0-3,6 5 0,4 0-117,1-6-24</inkml:trace>
          <inkml:trace contextRef="#ctx0" brushRef="#br0" timeOffset="3580.7458">417 1640 460,'0'0'20,"0"0"5,5-10-25,-5 10 0,0 0 0,0 0 0,0 0 380,0 0 70,0 0 14,0 0 4,5 10-315,1-1-62,-1 5-13,0 1-2,-5-1-60,0 5-16,5 4 0,-5 1 0,11 0 0,0 4 0,-11 0 0,10 1 0,-4-6 0,-6-4 0,5 0 0,0 0 0,-5-9 56,0 4 7,0-5 1,0-9 0,0 0-52,0 0-12,0 0 0,0 0 0,0 0 0,0-9 0,0-10 0,-5 5 0,5-5 0,0 0-8,0 0 8,0 0-13,0-5 13,0 1 8,-5-1 0,10 5-8,0-4 0,6 4 0,-11 0 0,5-5-9,1 0 9,-1 1 0,-5 4 10,10-5-10,1 10 33,-6-5 1,6 5 0,-11 5 0,0 9-3,0 0-1,11-5 0,-11 5 0,0 0 3,16 9 1,-6 1 0,1 4 0,5 0-19,-6 0-4,6 5-1,-5 0 0,5 0 8,-6 5 2,-4-1 0,4 1 0,1 4-20,0-4-19,-11 4 4,16-4 1,-16 0 14,10-1 0,-5 1-10,1 0 10,-6-10-28,5 5 0,-5 4-1,11-9 0,-11-4-47,-11-5-8,11-1-3,-5 1 0,-1-5-189,1 5-37</inkml:trace>
          <inkml:trace contextRef="#ctx0" brushRef="#br0" timeOffset="3764.7543">417 1881 1958,'0'0'87,"0"0"17,0 0-83,0 0-21,0 0 0,5-5 0,6 5 133,-1 0 23,6-4 4,-5-1 0,-1 0-44,6-4-8,0 4-3,5 0 0,-5 0-45,6-4-10,4 4-2,-10 1 0,11-6-35,-1 5-13,-5 1 9,6-1-9,0-5-116,-6 1-29,0 4-6</inkml:trace>
          <inkml:trace contextRef="#ctx0" brushRef="#br0" timeOffset="4027.1744">19 1238 2192,'0'0'97,"0"0"20,0 0-93,0-9-24,10-1 0,-5 1 0,6-1 114,0 1 18,5 4 4,0 0 1,-6 1-59,12 4-12,4 0-2,-10 0-1,6 0-35,-1 0-8,0 0 0,6 0-1,-1 4-19,-4-4 0,4 5 0,1-5 0,-1 5-26,-4-1-9,4 1-1,-4 0-1,-1-5-143,-10 0-28,-1 0-5</inkml:trace>
          <inkml:trace contextRef="#ctx0" brushRef="#br0" timeOffset="4275.6585">482 1049 1958,'0'0'43,"0"0"9,0 0 1,0 0 3,0 0-45,0 0-11,0 0 0,0 0 0,0 0 64,10 5 12,6-1 1,-10 1 1,10 5 29,-1-6 5,1 6 2,0 4 0,6-5-91,-1 6-23,0-6 0,1 10 0,-6-5 56,5 0 6,-5 5 2,0-9 0,0 4-52,-6-5-12,1 1 0,0-1 0,-11-9 0,0 0 0,0 0 0,0 0 0,0 10 0,-11-1 0,0 5 0,1-4 0,-6-10 0,0 0 0,-5 4 0,5 1 0,0 5-48,-6-6-13,1-4-3,5 0-751,0 5-150</inkml:trace>
          <inkml:trace contextRef="#ctx0" brushRef="#br0" timeOffset="4663.1242">1104 1749 1267,'0'0'112,"0"0"-89,0 0-23,0 0 0,16 0 209,-5 0 38,0 0 7,5 0 2,5-5-103,-5 5-20,5-5-4,6 5-1,-1-5-102,-10 1-26,11-1 0,-6 0-1172</inkml:trace>
          <inkml:trace contextRef="#ctx0" brushRef="#br0" timeOffset="4511.4973">1120 1583 2188,'0'0'97,"0"0"20,0 0-93,0 0-24,0 0 0,0 0 0,0 0 158,0 0 27,0 0 6,0 0 1,0 0-154,11 0-30,0-5-8,-11 5 0,0 0 32,16 5 6,5-5 1,-16 0 0,-5 0-63,0 0-12,11 0-2,5 0-1,-16 0-122,0 0-25,10 10-5,-10-10-1</inkml:trace>
        </inkml:traceGroup>
        <inkml:traceGroup>
          <inkml:annotationXML>
            <emma:emma xmlns:emma="http://www.w3.org/2003/04/emma" version="1.0">
              <emma:interpretation id="{2C7FC780-EE95-43CB-B905-3D4716ABCF06}" emma:medium="tactile" emma:mode="ink">
                <msink:context xmlns:msink="http://schemas.microsoft.com/ink/2010/main" type="inkWord" rotatedBoundingBox="3591,5936 4684,5980 4657,6656 3564,6612"/>
              </emma:interpretation>
              <emma:one-of disjunction-type="recognition" id="oneOf3">
                <emma:interpretation id="interp15" emma:lang="en-AU" emma:confidence="0">
                  <emma:literal>-of</emma:literal>
                </emma:interpretation>
                <emma:interpretation id="interp16" emma:lang="en-AU" emma:confidence="0">
                  <emma:literal>-a</emma:literal>
                </emma:interpretation>
                <emma:interpretation id="interp17" emma:lang="en-AU" emma:confidence="0">
                  <emma:literal>-on</emma:literal>
                </emma:interpretation>
                <emma:interpretation id="interp18" emma:lang="en-AU" emma:confidence="0">
                  <emma:literal>-or</emma:literal>
                </emma:interpretation>
                <emma:interpretation id="interp19" emma:lang="en-AU" emma:confidence="0">
                  <emma:literal>-a.</emma:literal>
                </emma:interpretation>
              </emma:one-of>
            </emma:emma>
          </inkml:annotationXML>
          <inkml:trace contextRef="#ctx0" brushRef="#br0" timeOffset="4964.5986">1727 1640 1094,'0'0'97,"0"0"-77,0 0-20,0 0 0,0 0 251,0 0 46,11 0 10,-1-5 1,-10 5-140,16 0-28,-5-5-5,10 5-2,1 0-63,-6 0-13,0 0-2,5 0-1,0 0-36,6 0-7,-11 5-2,5 0 0,6 0-65,-6-1-14,0 1-2,6 4-1</inkml:trace>
          <inkml:trace contextRef="#ctx0" brushRef="#br0" timeOffset="5400.6282">2488 1441 2300,'0'0'102,"0"0"21,-5-9-99,-6 4-24,1-4 0,4 4 0,-4 0 134,10-4 22,-11 4 4,0-4 0,1 9-76,-1 0-16,0 0-4,1 4 0,-1-4-51,1 10-13,4-1 0,-4 5 0,-6 1 0,5 3 0,6-3 0,-1 8 0,1-4 0,5 5 0,-11-1 0,6 1 0,10 0-48,6-10-13,-11 5-3,5-5 0,1-5 35,-1 6 6,6-6 2,-6 1 0,-5-10-18,21 4-3,-10-4-1,0 0 0,4-4 43,-9-1 0,4-5 0,1 1 0,0-5 0,-6 0 0,6-5 0,-1 0-8,-4 0 8,4 0 0,1 0 0,-6-5 0,1 1 27,-1-1 7,6 0 2,-6 10 0,-5-5-7,5 5-1,-5 5 0,0 9 0,0 0-28,0 0 0,0 0 0,0 0 0,0 0 0,6 14 0,-6 0 0,10 5 0,-10 0 0,0 0 0,0 0 0,11 4 0,-6-8 16,-5 3-2,5 6-1,1-10 0,4 0-72,-4 5-14,-1-4-3,-5 3-1148</inkml:trace>
          <inkml:trace contextRef="#ctx0" brushRef="#br0" timeOffset="5701.0521">2392 2061 2322,'0'0'103,"0"0"21,0 0-100,0 0-24,0 0 0,6 0 0,-1-5 129,6 0 21,-1 0 4,1-4 1,0 0-40,-1-1-8,6-4-2,-5 4 0,0 10-57,5-4-11,-11 4-2,16-5-1,-15 5-34,4 0-11,1 0 0,-1 0 0,1 0 11,0 0 0,-1 9 0,1-4 0,5 5 0,-5-6 0,-1 6 0,1-1 0,0-4 0,-1 0 0,1-5 0,0 0 0,-11 0-53,10 0-9,6-5-2,5 0 0,-10-4-51,5-1-10,0-4-3,-5-5-1126</inkml:trace>
        </inkml:traceGroup>
      </inkml:traceGroup>
    </inkml:traceGroup>
    <inkml:traceGroup>
      <inkml:annotationXML>
        <emma:emma xmlns:emma="http://www.w3.org/2003/04/emma" version="1.0">
          <emma:interpretation id="{3F3D7270-7D87-4A11-BA27-95E46D5DC46C}" emma:medium="tactile" emma:mode="ink">
            <msink:context xmlns:msink="http://schemas.microsoft.com/ink/2010/main" type="paragraph" rotatedBoundingBox="1835,7194 6687,7278 6666,8496 1814,84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A2361A-F571-4628-982E-321B4227E963}" emma:medium="tactile" emma:mode="ink">
              <msink:context xmlns:msink="http://schemas.microsoft.com/ink/2010/main" type="line" rotatedBoundingBox="1835,7194 6687,7278 6666,8496 1814,8412"/>
            </emma:interpretation>
          </emma:emma>
        </inkml:annotationXML>
        <inkml:traceGroup>
          <inkml:annotationXML>
            <emma:emma xmlns:emma="http://www.w3.org/2003/04/emma" version="1.0">
              <emma:interpretation id="{BC5054F6-0FAB-4F3E-83DC-0E34D4BDEB7A}" emma:medium="tactile" emma:mode="ink">
                <msink:context xmlns:msink="http://schemas.microsoft.com/ink/2010/main" type="inkWord" rotatedBoundingBox="1835,7194 3134,7217 3116,8271 1817,8249"/>
              </emma:interpretation>
              <emma:one-of disjunction-type="recognition" id="oneOf4">
                <emma:interpretation id="interp20" emma:lang="en-AU" emma:confidence="0">
                  <emma:literal>on:</emma:literal>
                </emma:interpretation>
                <emma:interpretation id="interp21" emma:lang="en-AU" emma:confidence="0">
                  <emma:literal>0-A:</emma:literal>
                </emma:interpretation>
                <emma:interpretation id="interp22" emma:lang="en-AU" emma:confidence="0">
                  <emma:literal>ot:</emma:literal>
                </emma:interpretation>
                <emma:interpretation id="interp23" emma:lang="en-AU" emma:confidence="0">
                  <emma:literal>O-A:</emma:literal>
                </emma:interpretation>
                <emma:interpretation id="interp24" emma:lang="en-AU" emma:confidence="0">
                  <emma:literal>ot.</emma:literal>
                </emma:interpretation>
              </emma:one-of>
            </emma:emma>
          </inkml:annotationXML>
          <inkml:trace contextRef="#ctx0" brushRef="#br0" timeOffset="6398.5777">61 3233 460,'0'66'41,"0"-51"-33,0-15-8,-5-5 0,-6-9 356,0 4 68,6 1 15,0-5 2,0 4-234,5 5-47,-11-4-10,11 9-2,-11 0-75,11 0-15,-5 5-3,5-5-1,-11 9-34,11 10-6,-10 0-2,10 0 0,0 4-12,0 1 0,0 4 0,0 1 0,10 4 0,-10-5 0,11 5 0,0 0 0,5-4 0,-6-1 0,6 1 0,0-11 0,-5-3-10,5-11 10,5 6-8,-10-10 8,-1 0 0,6 0-8,-5-5 8,0-4 0,-1-10 0,11 0 0,-15-10 0,4 1 8,-4 0 1,-1-1 1,-5-8 0,0 3 0,0 6-2,0 0 0,0-5 0,-5 9 0,-6-4-8,6-1 10,-1 6-10,-4 4 10,-6 0-10,0 9 0,5-4 0,-10 9 0,5 1-29,-5-1-8,5 10-2,0 4 0,0 5-63,0 1-13,0 3-2,0 1-1,11 5-146,-1 0-28</inkml:trace>
          <inkml:trace contextRef="#ctx0" brushRef="#br0" timeOffset="6830.2881">380 3233 1324,'0'0'118,"0"0"-94,6-9-24,-6 9 0,0 0 171,0 0 29,0 0 7,0 0 1,0 0-78,10 9-15,-4 10-3,-1-5-1,6 5-69,-11 5-14,0-1-2,5 6-1,-5-1-17,5 5-8,-5 0 8,6 5-8,-6-5 0,0 0 0,-6-4 0,6-6 0,6-4 0,-6 0 0,0 0 0,-6-9 0,6-10 0,0 0 8,0 0-8,0 0 0,0-10-8,6-9-8,-6-4 0,0-6-1,5 1 5,-5-1 2,5-4 0,-5 0 0,0 0 10,6 0 0,-6 5 0,5-5-8,0 9 21,-5-9 5,11 5 1,-11-1 0,0 6 13,5-1 4,6 5 0,-6-5 0,1 5 8,4 5 3,-4 0 0,-6 14 0,0 0-3,0 0 0,0 0 0,0 0 0,0 0-16,0 0-4,0 0-1,10 10 0,11-1-14,-5 5-9,-10 5 12,4 0-12,1 5 8,0-1-8,-6 6 0,6-1 0,-1-4 0,1 4 8,-6 0-8,6 5 0,-6-4 0,1 4 0,4-5 0,-4 5 0,4-9-15,-4 4 3,-1-4 1,0-5 0,0 0-41,1-5-8,-6-5-1,0-9-1,0 0-153,0 0-30</inkml:trace>
          <inkml:trace contextRef="#ctx0" brushRef="#br0" timeOffset="7020.4832">343 3479 1152,'0'0'102,"0"0"-82,0 0-20,0 0 0,0 0 225,0 0 41,16 0 8,5-5 2,-10 1-109,5-6-22,5 5-4,1 1-1,-1-6-60,-5 5-13,5-4-3,-5 4 0,5 1 0,1-1 0,-1 0 0,-5 0 0,5-4-153,6 4-31,-16-4-7,5 4-1127</inkml:trace>
          <inkml:trace contextRef="#ctx0" brushRef="#br0" timeOffset="7288.0435">-19 2723 2631,'0'0'58,"0"0"12,0 0 2,0 0 2,0 0-59,0 0-15,0-10 0,11 5 0,0 1 81,5 4 14,-1-5 2,7 5 1,-6 0-50,5 0-9,-5 0-3,5 0 0,1 0-24,-1 0-4,5 0-8,-10 5 11,6-5-11,-6 4-9,5 1 9,0 0-13,1 4-39,-6-4-8,0 0-2,-1-1 0,1 1-157,0-5-31,11-9-6,-27 9-769</inkml:trace>
          <inkml:trace contextRef="#ctx0" brushRef="#br0" timeOffset="7528.7293">471 2625 1958,'0'0'43,"0"0"9,0 0 1,0 0 3,0 0-45,0 0-11,0 0 0,0 0 0,0 0 104,0 0 20,5 0 3,6 0 1,10 0-20,-10 5-4,-11-5-1,26 5 0,-10 9-11,0-4-3,6-1 0,-6 5 0,5 0-71,0 5-18,1-4 0,-12 4 0,6-1 0,-5 1 0,-1-4 0,-4 3 0,4-3 0,-10-1 0,0-5 0,0-9 0,0 15 0,0-15 0,0 9 0,-16 0 0,6 1 0,-1-5 0,-5-1 0,6 1 0,-6 0-17,5 0-7,-5-10-2,-5 5 0,10 5-176,6-5-35,-17 0-7,22 0-2</inkml:trace>
          <inkml:trace contextRef="#ctx0" brushRef="#br0" timeOffset="7749.3735">1072 3160 1152,'0'0'51,"0"0"10,0 0-49,0 0-12,0 0 0,0 0 0,0 0 376,0 0 72,0 0 14,0 0 3,0 0-308,16 0-61,-16 0-13,11 0-3,-11 0-53,5-5-11,6 10-3,5-5 0,-5 5-13,-6 0-13,-5-5 2,11 4 1,-6 6-168,0 4-34,6-5-6</inkml:trace>
          <inkml:trace contextRef="#ctx0" brushRef="#br0" timeOffset="7888.7628">1072 3383 288,'0'0'25,"0"0"-25,0 0 0,0 0 0,0 0 428,16-5 80,-5 5 16,0 0 3,5-5-328,0 0-66,0 5-13,5-4-2,-5-1-81,5 0-16,6 5-3,-1-5-1195</inkml:trace>
        </inkml:traceGroup>
        <inkml:traceGroup>
          <inkml:annotationXML>
            <emma:emma xmlns:emma="http://www.w3.org/2003/04/emma" version="1.0">
              <emma:interpretation id="{BFF794CD-C5FC-4717-B061-1188D6CA0172}" emma:medium="tactile" emma:mode="ink">
                <msink:context xmlns:msink="http://schemas.microsoft.com/ink/2010/main" type="inkWord" rotatedBoundingBox="3707,7232 6687,7283 6666,8496 3686,8444"/>
              </emma:interpretation>
              <emma:one-of disjunction-type="recognition" id="oneOf5">
                <emma:interpretation id="interp25" emma:lang="en-AU" emma:confidence="0">
                  <emma:literal>-'interest</emma:literal>
                </emma:interpretation>
                <emma:interpretation id="interp26" emma:lang="en-AU" emma:confidence="0">
                  <emma:literal>tinters'</emma:literal>
                </emma:interpretation>
                <emma:interpretation id="interp27" emma:lang="en-AU" emma:confidence="0">
                  <emma:literal>tinters"</emma:literal>
                </emma:interpretation>
                <emma:interpretation id="interp28" emma:lang="en-AU" emma:confidence="0">
                  <emma:literal>tinters"'</emma:literal>
                </emma:interpretation>
                <emma:interpretation id="interp29" emma:lang="en-AU" emma:confidence="0">
                  <emma:literal>-'inter's"</emma:literal>
                </emma:interpretation>
              </emma:one-of>
            </emma:emma>
          </inkml:annotationXML>
          <inkml:trace contextRef="#ctx0" brushRef="#br0" timeOffset="10722.8462">2536 2976 1958,'0'0'43,"0"0"9,0 0 1,0 0 3,0 0-45,0 0-11,0 0 0,0 0 0,0 0 73,0 0 13,0 0 2,0 0 1,0 0-17,-10 9-3,10-9-1,-6 14 0,1 0-28,0 5-7,-1 0-1,1 0 0,-6 0-12,11 0-4,-5 9 0,5-4 0,0 5-1,0-1-1,0-4 0,0 9 0,0-10-14,0 6 11,5-6-11,1 6 10,4-6-10,-4 1 12,4 4-12,6-4 12,-16 0 11,16-1 2,-5-4 1,-1 5 0,1-10-47,0 0-10,-1 1-1,6-6-1,-10 1-8,10-6-2,-6 1 0,1-5 0,5-5-162,-5-4-33</inkml:trace>
          <inkml:trace contextRef="#ctx0" brushRef="#br0" timeOffset="11072.6423">2850 2942 1324,'0'0'59,"0"0"12,-5 5-57,5-10-14,0 5 0,0 0 0,0 0 195,0 0 36,0 0 7,0 0 2,0 0-192,0 0-39,0 0-9,0 0-647,0 0-131</inkml:trace>
          <inkml:trace contextRef="#ctx0" brushRef="#br0" timeOffset="10939.0384">2856 3226 691,'0'0'30,"0"0"7,0 0-29,0 0-8,0 0 0,0 0 0,0 0 334,0 0 66,5 10 12,-5-10 4,0 14-256,0-14-50,0 14-10,5 0-3,1-4-62,-1 4-13,-5-14-2,5 19-1,1-10-6,-6-9-1,0 0 0,5 15 0,-5-15-132,0 0-26,0 0-6,0 0 0</inkml:trace>
          <inkml:trace contextRef="#ctx0" brushRef="#br0" timeOffset="11426.5121">2861 3562 1324,'0'0'59,"0"0"12,5 10-57,-5-10-14,-5 9 0,5-9 0,0 0 223,5 14 41,-5-14 9,0 0 2,0 0-146,0 0-29,0 0-5,11 5-2,0 0-45,-1-5-10,1-10-2,-1 6 0,6-6-6,-16 1-2,16-1 0,-5-4 0,-6 5-28,6 4 0,-6-5 0,1 1 0,-1 0 12,0 4-4,1-5-8,-1 6 12,11 4-12,-5-10-8,-6 10 8,6-5-13,-1 1 13,1-1 0,-6 5 0,11 0 0,-5 0 0,5 0-12,-6 0 1,6 5 1,-5-5-6,0 4-2,-1 6 0,6-5 0,-5 4-23,5-4-5,-6 4-1,6-4 0,-10 0-26,4-5-6,1 0-1,10 0-647,-21 0-129</inkml:trace>
          <inkml:trace contextRef="#ctx0" brushRef="#br0" timeOffset="11631.6605">3388 3141 691,'0'0'30,"0"0"7,0 0-29,0 0-8,0 0 0,0 0 0,0 0 360,0 0 72,10 5 13,1 0 3,0-5-253,5 0-51,-6 0-11,1 0-1,5 0-49,0 0-10,-11 0-1,11 0-1,-5 0-50,0-5-9,5 0-3,-6 0 0,1 5-89,-1 0-19,-10 0-3,11-4-1158</inkml:trace>
          <inkml:trace contextRef="#ctx0" brushRef="#br0" timeOffset="11854.2529">3452 2976 979,'0'0'87,"0"0"-70,0 0-17,0 0 0,0 0 321,0 0 61,0 0 12,0 0 2,0 0-208,5 14-41,-5-14-9,5 19-2,1-5-71,-6 0-14,5 5-3,0 0-1,-5 5-35,11-1-12,-11 6 9,5-6-9,6-4 0,0 5-11,-6 0 1,6-1 0,-1-9-132,1-4-26,-1 4-6,1-4-1005</inkml:trace>
          <inkml:trace contextRef="#ctx0" brushRef="#br0" timeOffset="12144.8827">3835 2890 2188,'0'0'97,"0"0"20,-5-4-93,5 4-24,0 0 0,0 0 0,0 0 143,0 14 24,-6 0 5,6 0 0,-5-4-98,5 4-20,0 5-4,0 0-1,0 0-33,0 0-6,0 4-2,0 1 0,0-5-8,5 0 0,1-5 0,-1 0 0,-5 0 0,0 1 0,-5-6 0,5-9 0,0 0-8,0 0 8,5 14 0,-5-14 0,5 10 0,6-1 0,-11-9 0,11 5 0,5 4 0,-16-9 0,10 5 0,6-5 0,0 0 0,-5 0 0,-1 0 0,6 0 0,-5 0 0,5-5 0,0 1 0,-5-1 0,-1 5-29,6-5-11,-16 5-3,11-5-824,0-4-165</inkml:trace>
          <inkml:trace contextRef="#ctx0" brushRef="#br0" timeOffset="12378.7713">3979 2995 1911,'0'0'84,"0"0"19,0 0-83,0 0-20,0 0 0,0 0 0,0 0 156,0 14 26,0-5 6,0 5 0,0-4-84,0 9-18,5-5-3,-5 0-1,0 5-45,5 0-9,1 0-1,-6 5-1,0-5-18,5-1-8,-5 1 0,5 0 8,1 0-20,-1 0-4,-5-5 0,11 1-1,-6-6-134,0 0-26,-5-9-6,0 0-935</inkml:trace>
          <inkml:trace contextRef="#ctx0" brushRef="#br0" timeOffset="12815.4475">4208 2862 1324,'0'0'118,"0"0"-94,0 0-24,0 0 0,0 0 199,0 0 35,0 0 7,10 5 2,-10-5-127,11 5-26,-11-5-5,10 9-1,1 0-76,-6 1-16,6-5-4,0 4-1088</inkml:trace>
          <inkml:trace contextRef="#ctx0" brushRef="#br0" timeOffset="13107.0914">4229 3510 2350,'0'0'104,"0"0"22,0 0-101,0 0-25,10-9 0,-10 4 0,11-4 132,-6-1 22,6 5 4,-6-4 1,1-1-68,4 6-14,1-1-2,0 0-1,-1 1-37,1-1-7,0-5-2,-1 10 0,1-4-16,5 4-3,-5 0-1,-1 0 0,6 4-8,0-4 0,0 5 0,-5-5 0,-1 0 0,6 0 0,0 5 0,-5-10 0,-11 5-13,16 0 5,-5-5 8,-1 1-13,1-1-14,0-5-2,4 1-1,-4 0 0,5-1-144,-5-4-29</inkml:trace>
          <inkml:trace contextRef="#ctx0" brushRef="#br0" timeOffset="12662.052">4303 3198 1587,'0'0'70,"0"0"15,0 0-68,6 9-17,4 1 0,1 4 0,-6-4 126,6 4 22,-6 0 4,1 5 0,4-5-60,1 0-12,-6 0-2,6 5-1,-6 5-18,0 0-4,1-1-1,-1 6 0,-5-1-3,0 5-1,0-4 0,0-1 0,0 5-6,0-9 0,0-10-1,0 10 0,-5-1-5,5 6-1,-11-1 0,6 0 0,0-4-11,-1-5-2,1-5-1,-6 0 0,6 5-23,-6-4 8,6-6-8,-6-4 0,1-1-20,-6 6-8,5-5-1,0-5-1,-5-10-132,6-4-26,-1-10-6</inkml:trace>
          <inkml:trace contextRef="#ctx0" brushRef="#br0" timeOffset="13339.1329">4623 2701 633,'0'0'28,"0"0"6,10 5-34,-10-5 0,0 0 0,6 5 0,4-1 469,1 6 87,0-1 18,-1 6 3,1-1-385,5 9-78,0 1-15,-5 0-3,-1-1-24,1 6-5,5-1-1,-6 10 0,1-5-42,-6 5-9,1-5-2,-1 5 0,6 0-13,-11-5 0,0 0 0,0 5 0,5-10-100,-10 5-22,-1 0-5,-4-4-1229</inkml:trace>
          <inkml:trace contextRef="#ctx0" brushRef="#br0" timeOffset="8325.3764">1844 3236 691,'0'0'61,"0"0"-49,0 0-12,0 0 0,16 0 359,-5-5 69,-1 0 13,1-4 3,5 9-276,5-5-55,-5 0-11,0 1-2,6-1-50,-1 5-10,0 0-1,6 0-1,5 0-61,-16 0-12,5 0-2,0 9-1</inkml:trace>
        </inkml:traceGroup>
      </inkml:traceGroup>
    </inkml:traceGroup>
    <inkml:traceGroup>
      <inkml:annotationXML>
        <emma:emma xmlns:emma="http://www.w3.org/2003/04/emma" version="1.0">
          <emma:interpretation id="{4CDDB2B2-5BA2-466B-94CC-84EBA4E1C295}" emma:medium="tactile" emma:mode="ink">
            <msink:context xmlns:msink="http://schemas.microsoft.com/ink/2010/main" type="paragraph" rotatedBoundingBox="2812,8848 6497,9060 6434,10154 2749,99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37CDB6C-6565-49A6-8B8D-A7583EBED10F}" emma:medium="tactile" emma:mode="ink">
              <msink:context xmlns:msink="http://schemas.microsoft.com/ink/2010/main" type="inkBullet" rotatedBoundingBox="2792,9204 3170,9226 3153,9527 2774,9506"/>
            </emma:interpretation>
            <emma:one-of disjunction-type="recognition" id="oneOf6">
              <emma:interpretation id="interp30" emma:lang="en-AU" emma:confidence="0">
                <emma:literal>t</emma:literal>
              </emma:interpretation>
              <emma:interpretation id="interp31" emma:lang="en-AU" emma:confidence="0">
                <emma:literal>=</emma:literal>
              </emma:interpretation>
              <emma:interpretation id="interp32" emma:lang="en-AU" emma:confidence="0">
                <emma:literal>z</emma:literal>
              </emma:interpretation>
              <emma:interpretation id="interp33" emma:lang="en-AU" emma:confidence="0">
                <emma:literal>#</emma:literal>
              </emma:interpretation>
              <emma:interpretation id="interp34" emma:lang="en-AU" emma:confidence="0">
                <emma:literal>?</emma:literal>
              </emma:interpretation>
            </emma:one-of>
          </emma:emma>
        </inkml:annotationXML>
        <inkml:trace contextRef="#ctx0" brushRef="#br0" timeOffset="13909.1871">939 4627 1382,'0'0'123,"0"0"-99,0 0-24,0 0 0,0 0 180,0 0 32,0 0 5,0 0 2,11 0-120,0 0-24,5 5-5,5-1-1,-10 1-4,5 0-1,-6 0 0,6-1 0,5-4-39,-5 5-8,0 0-1,0-1-1,6 6-31,-12-5-7,1-1-1,5 6-1153</inkml:trace>
        <inkml:trace contextRef="#ctx0" brushRef="#br0" timeOffset="14053.3196">1072 4920 2138,'0'0'95,"0"0"19,0 0-91,0 0-23,0 0 0,0 0 0,16 5 108,-5 0 18,0-1 3,10-4 1,-5 0-66,5 5-12,1-5-4,4 5 0,6-5-67,-5 0-13,-1-5-4</inkml:trace>
      </inkml:traceGroup>
      <inkml:traceGroup>
        <inkml:annotationXML>
          <emma:emma xmlns:emma="http://www.w3.org/2003/04/emma" version="1.0">
            <emma:interpretation id="{83F1BD2B-720D-45B5-AE1E-A38A9AC97E60}" emma:medium="tactile" emma:mode="ink">
              <msink:context xmlns:msink="http://schemas.microsoft.com/ink/2010/main" type="line" rotatedBoundingBox="3854,8908 6497,9060 6434,10154 3791,10002"/>
            </emma:interpretation>
          </emma:emma>
        </inkml:annotationXML>
        <inkml:traceGroup>
          <inkml:annotationXML>
            <emma:emma xmlns:emma="http://www.w3.org/2003/04/emma" version="1.0">
              <emma:interpretation id="{1BE5B7D9-3456-4427-9376-26C4AC796FDF}" emma:medium="tactile" emma:mode="ink">
                <msink:context xmlns:msink="http://schemas.microsoft.com/ink/2010/main" type="inkWord" rotatedBoundingBox="3838,8941 6484,9014 6453,10143 3807,10070"/>
              </emma:interpretation>
              <emma:one-of disjunction-type="recognition" id="oneOf7">
                <emma:interpretation id="interp35" emma:lang="en-AU" emma:confidence="0">
                  <emma:literal>in-any</emma:literal>
                </emma:interpretation>
                <emma:interpretation id="interp36" emma:lang="en-AU" emma:confidence="0">
                  <emma:literal>in-my</emma:literal>
                </emma:interpretation>
                <emma:interpretation id="interp37" emma:lang="en-AU" emma:confidence="0">
                  <emma:literal>-in-lit</emma:literal>
                </emma:interpretation>
                <emma:interpretation id="interp38" emma:lang="en-AU" emma:confidence="0">
                  <emma:literal>in it</emma:literal>
                </emma:interpretation>
                <emma:interpretation id="interp39" emma:lang="en-AU" emma:confidence="0">
                  <emma:literal>-in-tit</emma:literal>
                </emma:interpretation>
              </emma:one-of>
            </emma:emma>
          </inkml:annotationXML>
          <inkml:trace contextRef="#ctx0" brushRef="#br0" timeOffset="14594.7199">1972 4849 1497,'0'0'66,"0"0"14,0 0-64,0 0-16,0 0 0,0 0 0,0 0 153,0 0 27,0 0 6,0 0 1,0 0-43,0 0-9,11 5-2,-1-5 0,-10 0-70,16 5-15,-5-1-2,5 1-1,0 0-21,0 0-4,0-5 0,5 4-1,-5 1-10,-5 0-1,-11-5-8,16 0 12,0 0-66,-6 5-14,-10-5-2,16 0-748,6 0-150</inkml:trace>
          <inkml:trace contextRef="#ctx0" brushRef="#br0" timeOffset="14878.5744">2579 4684 921,'0'0'82,"0"4"-66,0-4-16,0 0 0,-6 0 305,6 10 58,0-10 11,0 9 2,0-4-218,0 9-44,0-4-9,0-1-1,0 10-27,6 0-5,-6 0 0,5 0-1,0 0-51,-5 0-11,6 0-1,-1 0-8,-5-1 0,5 1 0,1-4 0,-1-1-9,-5 0-48,0-5-10,0-9-1,0 0-754,0 0-150</inkml:trace>
          <inkml:trace contextRef="#ctx0" brushRef="#br0" timeOffset="15043.7076">2483 4376 2649,'0'0'58,"0"0"12,0 0 2,0 0 4,0 0-61,0 0-15,0 0 0,0 0 0,0 0 0,0 0 0,0 14 0,5-4 0,6-1-48,-6 1-13,1 4-3</inkml:trace>
          <inkml:trace contextRef="#ctx0" brushRef="#br0" timeOffset="15393.8298">2542 5285 2188,'-6'-19'97,"6"19"20,0 0-93,0 0-24,6-10 0,-6 1 0,5-1 145,-5-4 25,5 0 5,6-5 1,-1 5-72,-10 0-13,6 4-3,-1 1-1,0-1-38,6 1-7,-6-1-2,6 5 0,-11 5-23,11-4-5,-6-6 0,-5 10-1,11 5-11,10 0 12,-16-1-12,6 1 12,-6 9-12,1-4 0,10 4-12,-11 0 12,5 0-16,1-4 4,0-1 0,-1 1 1,1 9-5,-6 0 0,6-5-1,5 0 0,-5-4-3,5-1-1,-6 0 0,6-4 0,0-5-11,0 0-3,0-9 0,0-1 0,5-4-53,-15 0-12,10-10-1,-6 5-731,6-4-147</inkml:trace>
          <inkml:trace contextRef="#ctx0" brushRef="#br0" timeOffset="15544.6509">3074 4920 288,'0'0'25,"0"0"-25,0 0 0,0 0 0,0 0 492,0 0 94,0 0 18,16 0 4,0-5-374,-6 5-75,6-4-15,6 4-4,-6 0-80,0-5-17,-6 5-3,6 0-1,0 0-110,0 5-21,0-10-5</inkml:trace>
          <inkml:trace contextRef="#ctx0" brushRef="#br0" timeOffset="16184.7771">3633 4632 2192,'0'0'48,"0"0"11,0 0 1,0 0 1,0 0-49,0 0-12,0 0 0,5 9 0,0 5 80,1 5 12,-6-5 4,5 5 0,0 0-52,1 0-11,-6 0-1,5 0-1,-5 5-31,5-10 0,-5 10-11,0-10 11,0-5 0,0 5 0,0-14 9,0 15-1,0-1-8,0-14 0,0 0 0,0 19 0,0-19 0,0 0 0,0 0 0,0 0 0,0 0 0,0 0 0,0 0 0,0 0 0,6 14 0,-6-14 0,0 0 0,10 9 0,-10-9 0,16 10 0,0-10 0,-5 0 0,-1 0 0,1-5-16,5 0 4,0 5 0,-5 0 12,-11 0 16,0 0-4,0 0-792,10 0-159</inkml:trace>
          <inkml:trace contextRef="#ctx0" brushRef="#br0" timeOffset="16433.5504">3835 4646 1267,'-5'14'56,"5"-14"12,0 0-55,0 0-13,0 0 0,0 0 0,0 0 208,0 0 38,0 0 8,0 14 2,-6 0-103,1 1-20,0-6-4,5 10-1,5-5-84,-5 5-16,0 0-4,5 0-1,1 5 14,-1-5 3,-5-1 1,5 1 0,1 0-84,-1 0-17,0 0-3,-5 0-1,0-9 49,6-1 15,10 0 0,-16-9-10,0 0-158,0 10-31,10-1-6</inkml:trace>
          <inkml:trace contextRef="#ctx0" brushRef="#br0" timeOffset="16726.8178">4197 4707 1209,'0'10'108,"0"-10"-87,0 0-21,11 9 0,-6 1 188,6-1 32,-6 5 8,5 5 0,-4-5-83,-1 5-17,6 0-3,-6 0-1,6 5-38,-6 0-8,0-1-2,1 6 0,4-1-7,-4 0-1,-6 5-1,5-4 0,0 4-19,1 10-4,-1-6-1,-5 1 0,0-5-16,0 1-3,-5-1-1,5 0 0,-6-5-11,6-4-3,-5-1 0,0-4 0,-1 0-9,-4 0 8,4-9-8,-4 9 8,4-10-8,-4 1 0,-1-1-12,0-4 12,-4-1-52,-1 1-4,0-14 0,0-1 0,0-4-200,5 0-41</inkml:trace>
          <inkml:trace contextRef="#ctx0" brushRef="#br0" timeOffset="16889.9715">4090 4466 2386,'0'0'52,"0"0"12,0 0 1,0 0 3,6-5-55,4 1-13,1-1 0,-11 5 0,0 0 76,11 0 12,-11 0 2,10 0 1,1 5-91,0 4 0,-1 5-16,1-4-780,0 4-156</inkml:trace>
          <inkml:trace contextRef="#ctx0" brushRef="#br0" timeOffset="17267.1913">4186 5057 1267,'6'24'56,"-6"-24"12,0 0-55,0 0-13,0 0 0,0 0 0,0 0 340,0 0 66,5-5 13,6-4 2,-6-1-252,0 1-50,6-1-11,-1 1-1,-10 0-49,11 4-10,-6-5-1,6 1-1,0 4-22,-1 0-4,-10 5 0,11-4-1,0 4-19,5 0 10,-16 0-10,10 0 8,6 0-8,0 4 0,0-4 0,-5 5 0,5 0 0,-6 0 0,6-1-8,0-4 8,0 0-16,0 0 0,0 0 1,6-4 0,-6-1-12,5 0-2,-5 0-1,5 1 0,-10-10-210,-1 4-41</inkml:trace>
        </inkml:traceGroup>
      </inkml:traceGroup>
    </inkml:traceGroup>
    <inkml:traceGroup>
      <inkml:annotationXML>
        <emma:emma xmlns:emma="http://www.w3.org/2003/04/emma" version="1.0">
          <emma:interpretation id="{18D221CB-8F11-4964-B405-4B0DEEAD3C97}" emma:medium="tactile" emma:mode="ink">
            <msink:context xmlns:msink="http://schemas.microsoft.com/ink/2010/main" type="paragraph" rotatedBoundingBox="1506,10474 5759,10580 5730,11729 1478,116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417396-0A6A-45BC-89E2-325353A9E081}" emma:medium="tactile" emma:mode="ink">
              <msink:context xmlns:msink="http://schemas.microsoft.com/ink/2010/main" type="inkBullet" rotatedBoundingBox="1500,10723 1815,10730 1808,11037 1493,11029"/>
            </emma:interpretation>
            <emma:one-of disjunction-type="recognition" id="oneOf8">
              <emma:interpretation id="interp40" emma:lang="en-AU" emma:confidence="0">
                <emma:literal>:</emma:literal>
              </emma:interpretation>
              <emma:interpretation id="interp41" emma:lang="en-AU" emma:confidence="0">
                <emma:literal>=</emma:literal>
              </emma:interpretation>
              <emma:interpretation id="interp42" emma:lang="en-AU" emma:confidence="0">
                <emma:literal>"</emma:literal>
              </emma:interpretation>
              <emma:interpretation id="interp43" emma:lang="en-AU" emma:confidence="0">
                <emma:literal>t</emma:literal>
              </emma:interpretation>
              <emma:interpretation id="interp44" emma:lang="en-AU" emma:confidence="0">
                <emma:literal>K</emma:literal>
              </emma:interpretation>
            </emma:one-of>
          </emma:emma>
        </inkml:annotationXML>
        <inkml:trace contextRef="#ctx0" brushRef="#br0" timeOffset="18096.3368">-359 6411 1666,'0'0'74,"0"0"15,0 0-71,0 0-18,0 0 0,0 0 0,0 0 61,0 0 9,0 0 2,0 0 0,0 0-84,0 0-17,0 0-3,16-5-1</inkml:trace>
        <inkml:trace contextRef="#ctx0" brushRef="#br0" timeOffset="17955.6875">-274 6146 2188,'-6'14'48,"6"-9"11,-10 4 1,10-4 1,0-1-49,0 6-12,0-5 0,0-1 0,5 1 84,-5-5 15,0 0 2,0 0 1,-5 5-61,5-5-12,0 0-2,0 0-1,5 5-43,-5 4-9,0-9-2,5 10-740,-5-1-148</inkml:trace>
        <inkml:trace contextRef="#ctx0" brushRef="#br0" timeOffset="18226.1424">-72 6406 518,'0'14'46,"5"-4"-37,-5-1-9,0-9 0,6 5 276,-6-5 52,0 0 12,0 0 1,0 0-192,0 0-38,0 0-8,5 4-2,6 6-85,-11-10-16,0 0 0</inkml:trace>
      </inkml:traceGroup>
      <inkml:traceGroup>
        <inkml:annotationXML>
          <emma:emma xmlns:emma="http://www.w3.org/2003/04/emma" version="1.0">
            <emma:interpretation id="{D593567A-5E37-45BB-9B7E-9BDFD6E4C91C}" emma:medium="tactile" emma:mode="ink">
              <msink:context xmlns:msink="http://schemas.microsoft.com/ink/2010/main" type="line" rotatedBoundingBox="2277,10493 5759,10580 5730,11729 2248,11643"/>
            </emma:interpretation>
          </emma:emma>
        </inkml:annotationXML>
        <inkml:traceGroup>
          <inkml:annotationXML>
            <emma:emma xmlns:emma="http://www.w3.org/2003/04/emma" version="1.0">
              <emma:interpretation id="{BE45B34C-39C2-46AD-9E4C-F67734F8338B}" emma:medium="tactile" emma:mode="ink">
                <msink:context xmlns:msink="http://schemas.microsoft.com/ink/2010/main" type="inkWord" rotatedBoundingBox="4550,10550 5759,10580 5731,11718 4522,11688"/>
              </emma:interpretation>
              <emma:one-of disjunction-type="recognition" id="oneOf9">
                <emma:interpretation id="interp45" emma:lang="en-AU" emma:confidence="0">
                  <emma:literal>Al-14)</emma:literal>
                </emma:interpretation>
                <emma:interpretation id="interp46" emma:lang="en-AU" emma:confidence="0">
                  <emma:literal>Al-14 )</emma:literal>
                </emma:interpretation>
                <emma:interpretation id="interp47" emma:lang="en-AU" emma:confidence="0">
                  <emma:literal>Al-14 \</emma:literal>
                </emma:interpretation>
                <emma:interpretation id="interp48" emma:lang="en-AU" emma:confidence="0">
                  <emma:literal>Al-14 '</emma:literal>
                </emma:interpretation>
                <emma:interpretation id="interp49" emma:lang="en-AU" emma:confidence="0">
                  <emma:literal>Al-14 `</emma:literal>
                </emma:interpretation>
              </emma:one-of>
            </emma:emma>
          </inkml:annotationXML>
          <inkml:trace contextRef="#ctx0" brushRef="#br0" timeOffset="21560.697">2685 6690 230,'-5'-10'20,"5"1"-20,5 4 0,1 0 0,-1-4 423,-5 9 80,0 0 16,0 0 3,0 0-298,0 0-60,0 0-12,5 9-3,6 15-68,-11 0-13,5 14-4,-5 4 0,5-9-40,-5 5-8,0 5-1,0-10-1,-5-5-14,5 10 0,0-5 0,0-9 0,0-5-107,0-5-17,0 0-4,0-9-1043</inkml:trace>
          <inkml:trace contextRef="#ctx0" brushRef="#br0" timeOffset="21784.0568">2898 6600 2329,'0'0'51,"0"0"10,0 0 3,0 0 2,0 0-53,5-5-13,6 0 0,0 5 0,-11 0 125,10 0 23,6-4 4,0 4 0,-5-5-104,0 5-22,-11 0-4,16 0-1,5 0-33,-10 0-8,-1 0 0,6 0-1,0-5 21,0 5 0,-5-5 0,-1 5-858,6-4-167</inkml:trace>
          <inkml:trace contextRef="#ctx0" brushRef="#br0" timeOffset="22082.9864">3329 6335 2239,'0'0'99,"0"0"21,0 0-96,0 0-24,0 0 0,0 0 0,0 0 136,0 0 24,0 0 4,0 0 0,11 9-68,-6 1-15,-5-10-2,6 14-1,-6 0-41,0 5-8,0-5-1,0 10-1,5-5-17,-5-5-10,0 0 12,0 5-12,0 0 0,0 0 0,0 0 0,5-5 0,-5 0-10,0-14-2,0 0-1,0 0 0,0 0-1,6 15 0,4-6 0,1 0 0,-11-9 6,0 0 8,5 5-13,6 0 5,-1 0 8,-4-1 0,4-8-9,-10 4 9,11 0 0,0 0 0,-6 0 0,6-5 0,-1-5 0,1 6 0,-6-1 0,6 0 0,-6 1-19,6-1 4,-6-5 1,6 6 0,-6-1-111,1-5-23,-6 10-4</inkml:trace>
          <inkml:trace contextRef="#ctx0" brushRef="#br0" timeOffset="22321.3756">3489 6411 2880,'0'0'64,"0"0"12,0 0 4,0 0 0,0 0-64,5 9-16,-5-9 0,0 14 0,6 0 54,-1 1 8,-5 4 2,0-1 0,5 1-52,-5 0-12,0 0 0,6 5 0,-1-5 24,0-5 3,1 0 0,-6 5 0,0 5-27,5-1-14,0-8 2,6-6 0,-11-9-120,0 0-23,5 10-5,-5-10-1085</inkml:trace>
          <inkml:trace contextRef="#ctx0" brushRef="#br0" timeOffset="22588.5202">3611 5994 2188,'0'0'97,"0"0"20,0 0-93,0 0-24,0 0 0,0 0 0,0 0 115,11 5 18,5 0 4,-5-1 1,-1 6-40,6 4-8,0 5-2,0 0 0,0 5-21,0-1-5,-5 6-1,5-1 0,5 5-15,-10 10-3,-6-5-1,6-1 0,5 1-18,-6 0-3,1-5-1,0 5 0,5 0-39,-16-5-8,0 5-1,5 0-1,0 0 45,-5 4 8,0 1 3,-5-1 0,0-4-59,-6 0-11,11-5-2,-5 0-1,10-4-204,-16-6-41</inkml:trace>
          <inkml:trace contextRef="#ctx0" brushRef="#br0" timeOffset="18822.6096">428 6183 1728,'0'0'76,"0"0"16,0 0-73,-5-9-19,5 0 0,0 9 0,0 0 157,0 0 28,-5-5 6,5 5 1,0 0-72,0 0-13,0 0-3,0 14-1,5 10-63,-5-5-12,0 4-2,5 10-1,1 0-25,-1 5 0,0 0 0,1 10 0,-1-6 0,0-4 0,6 5 0,0-1 0,-6-4 20,0-5-2,1 0 0,-6-4 0,10 4-29,-10 0-5,0-5-2,0-4 0,6 0-6,-1-6 0,-5-3-1,0-6 0,0-9-12,0 0-3,0 0 0,0 0 0,0-19 4,0-4 0,0-1 0,0-5 0,0 1 7,-5-5 1,5 0 1,-6 4 0,6-4 27,-10 5 0,10 0 0,-6-6 0,12 1 8,-6 5 8,0 0 0,0-1 1,-6 6 24,6-1 5,0 0 1,6 5 0,4 0-38,-10 5-9,6 0 0,-6 14 0,0 0 53,0 0 9,5-10 2,-5 10 0,0 0-52,16 0-12,-6 5 0,6 0 0,-5 0 0,5 9 0,-5 0 0,5 5 0,5 0 0,-5 0 0,0 5 0,-5-1 0,5-4 36,-6 5 4,11-1 0,-5 6 1,-10 4-33,4-5-8,12 1 0,-17 4 0,11-5-17,0 5-3,-11-9 0,6 0 0,-11 4-49,5 0-11,1-4-1,-1-5-744,0 0-149</inkml:trace>
          <inkml:trace contextRef="#ctx0" brushRef="#br0" timeOffset="19027.9259">487 6652 1958,'0'0'87,"0"0"17,0 0-83,0 0-21,0 0 0,0 0 0,0 0 117,11-5 19,5 5 4,0-9 1,5 4-53,-5 0-10,5-4-2,6 4-1,-6-4-51,11-1-9,-5 5-3,4-4 0,-4 4-112,0-4-24,-11 4-4</inkml:trace>
          <inkml:trace contextRef="#ctx0" brushRef="#br0" timeOffset="20312.4543">1280 6004 1497,'43'71'66,"-33"-57"14,-10-14-64,0 0-16,0 0 0,0 0 0,6-10 169,-6 10 31,0 0 5,0 0 2,0 0-85,0 0-17,0 0-3,-16 0-1,16 0-42,-16 15-9,0-1-2,5 5 0,6 4-23,-1 1-5,-4 9 0,-1 0-1,6 5-11,5 5-8,5-1 12,0 1-12,1 4 8,4 0-8,1 10 0,5-9 0,0 8 0,0 6 0,0-1 0,5 1 0,6-5-53,5-10-5,-6 0-1,12 5-753,-6-9-152</inkml:trace>
          <inkml:trace contextRef="#ctx0" brushRef="#br0" timeOffset="21079.4578">1754 6548 2224,'0'0'49,"0"0"11,0 0 1,0 0 1,0 0-50,0 0-12,0 0 0,0 0 0,0 0 93,0 0 16,0 0 3,0 0 1,0 0-56,16 5-11,-6-5-2,1 0-1,10 0-28,-10 0-6,0 4-1,5-8 0,0-1-8,-1 0 0,7 5 0,-12 0 0,6 0-32,0-5-6,-5 1-1,5 4-770,5 0-155</inkml:trace>
          <inkml:trace contextRef="#ctx0" brushRef="#br0" timeOffset="21318.1901">2185 6264 2246,'0'0'49,"0"0"11,0 0 1,0 0 3,0 0-52,0 0-12,0 0 0,0 0 0,5 9 92,-5-9 16,0 0 4,6 15 0,10-1-39,-11 0-7,-5 0-2,5 5 0,-5 0-51,5 0-13,6 0 0,-6 0 0,6-5 0,0 10 0,-11-5 0,10-1 0,1 1-48,-6-4-13,6 4-3,-6-1-751,6 1-150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3:59.97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BFEDF42-F321-4FC7-8893-9DF5C246F5E5}" emma:medium="tactile" emma:mode="ink">
          <msink:context xmlns:msink="http://schemas.microsoft.com/ink/2010/main" type="writingRegion" rotatedBoundingBox="10113,4194 15465,4318 15356,9013 10004,8889"/>
        </emma:interpretation>
      </emma:emma>
    </inkml:annotationXML>
    <inkml:traceGroup>
      <inkml:annotationXML>
        <emma:emma xmlns:emma="http://www.w3.org/2003/04/emma" version="1.0">
          <emma:interpretation id="{98E8887B-179B-43F6-8311-759F9867B28D}" emma:medium="tactile" emma:mode="ink">
            <msink:context xmlns:msink="http://schemas.microsoft.com/ink/2010/main" type="paragraph" rotatedBoundingBox="10643,4178 12981,4358 12901,5398 10563,52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12A07C-0F05-4D10-B294-5B27850EBC80}" emma:medium="tactile" emma:mode="ink">
              <msink:context xmlns:msink="http://schemas.microsoft.com/ink/2010/main" type="line" rotatedBoundingBox="10643,4178 12981,4358 12901,5398 10563,5218"/>
            </emma:interpretation>
          </emma:emma>
        </inkml:annotationXML>
        <inkml:traceGroup>
          <inkml:annotationXML>
            <emma:emma xmlns:emma="http://www.w3.org/2003/04/emma" version="1.0">
              <emma:interpretation id="{5E1DE579-9BD6-4321-B198-BEEDA8031786}" emma:medium="tactile" emma:mode="ink">
                <msink:context xmlns:msink="http://schemas.microsoft.com/ink/2010/main" type="inkWord" rotatedBoundingBox="10643,4178 12981,4358 12901,5398 10563,5218"/>
              </emma:interpretation>
              <emma:one-of disjunction-type="recognition" id="oneOf0">
                <emma:interpretation id="interp0" emma:lang="en-AU" emma:confidence="0">
                  <emma:literal>or-b.</emma:literal>
                </emma:interpretation>
                <emma:interpretation id="interp1" emma:lang="en-AU" emma:confidence="0">
                  <emma:literal>or-b</emma:literal>
                </emma:interpretation>
                <emma:interpretation id="interp2" emma:lang="en-AU" emma:confidence="0">
                  <emma:literal>or-bb</emma:literal>
                </emma:interpretation>
                <emma:interpretation id="interp3" emma:lang="en-AU" emma:confidence="0">
                  <emma:literal>o-Bib.</emma:literal>
                </emma:interpretation>
                <emma:interpretation id="interp4" emma:lang="en-AU" emma:confidence="0">
                  <emma:literal>o-bb.</emma:literal>
                </emma:interpretation>
              </emma:one-of>
            </emma:emma>
          </inkml:annotationXML>
          <inkml:trace contextRef="#ctx0" brushRef="#br0">159 22 633,'0'0'28,"0"0"6,0 0-34,0 0 0,-5-4 0,0 4 0,0-5 315,-1 5 56,1-5 11,0 5 2,-1-4-190,1-1-38,0 5-8,-6 0-2,6 0-69,-1 5-13,-4-1-4,4 1 0,-4 4-32,-1 1-6,6 4-2,-6 10 0,0-5-12,6 9-8,-6 0 8,6 6-8,5-1 0,-5 0 0,5 0 0,5 0 0,0-5 0,1 6 0,4-1 0,1-5-8,0-9 8,5-5 0,0 5 0,0-5 0,0-4 0,0-5 0,0-1 0,-6-4 0,6 0 0,0-4 9,0-6-9,0-9 0,-5-5 12,-1 1-4,6-6 0,-5 1-8,0 0 12,-6-1-12,0-4 12,-5 5-12,0-1 17,-5 1-3,0 0-1,-1 4 0,-10 5-2,6 0-1,-12 0 0,6 5 0,0 0-10,-5 0 0,5 4 0,0 5 0,-5 1-8,5 4-4,0 0-1,0 9 0,5-4-30,1 4-5,-1 1-2,0 4 0,6-5-42,5 6-8,0 4-1,5-1-1021</inkml:trace>
          <inkml:trace contextRef="#ctx0" brushRef="#br0" timeOffset="885.4431">-27-257 2145,'0'0'47,"0"0"9,0 0 3,0 0 2,0 0-49,0 0-12,0 0 0,0 0 0,0 0 136,6-9 25,-1 4 5,11 0 1,-6 1-77,6 4-15,0 0-3,6-5-1,-1 0-18,0 0-3,1 1-1,4-1 0,-5 5-36,1-5-13,-1 1 9,6 4-9,-1 0 0,-4-5 0,4 0 0,1 0 0,-6 1-58,6-1-4,-1-5-1,1 6 0,0-1-179,-1 0-36,1 0-7</inkml:trace>
          <inkml:trace contextRef="#ctx0" brushRef="#br0" timeOffset="618.5887">447 131 1152,'0'0'102,"0"0"-82,0 0-20,0 0 0,0 0 192,0 0 33,0 0 7,0 0 2,0 0-98,11 5-20,5 4-4,-6 6-1,1-6-59,-6 10-11,6 0-2,-6 5-1,0-10-17,1 9-3,-1-4-1,0 0 0,1 0-17,-6 0 10,5-5-10,0 1 8,-10-1-8,5-10 0,0-4 9,0 0-9,0 0 9,0 0-9,0 0 12,0 0-12,-11-9 9,1-5-9,4-5 0,1 0 9,0-5-9,5 5 0,-6-4 0,6-6 8,0-4-8,0 0 0,0 5 0,0-5 8,6 9 4,-1-4 0,6-6 0,-1 11 0,-4-1-12,4 5-11,6 0 3,6 5 0,-6 5 16,0-1 3,0 1 1,0 9 0,-1-5 2,-4 10 1,5-5 0,0 4 0,-5 6-3,-11-10 0,0 0 0,5 9 0,0 6-12,1-1 9,-6 0-9,0 5 8,-6-10-8,6 10-17,0-5 4,0 5 1,0-4-26,0-1-5,-5 0-1,-6 0 0,1 0 2,-1 1 0,6-6 0,-6 0 0,0 1 8,-4-5 2,4-1 0,0 1 0,1 0 19,10-5 4,-11 5 1,11-5 0,-11 4 8,11-4 0,0 0 0,0 0 0,0 0 19,0 0-1,0 0 0,11 5 0,0 0 8,5 0 2,5-1 0,-5 1 0,0 0 21,0-5 5,5 9 1,0-9 0,1 5-19,-1 0-4,0-1-1,-5 1 0,0 0 4,0 9 1,-5-5 0,-1 6 0,-4-11-28,-1 6-8,0 4 0,1-4 0,-6 4 20,-6-5 1,1 1 0,-6 4 0,1-5-5,-12 5 0,6-4-1,-5-1 0,-5 6-7,4-6-8,1-4 11,0 4-11,-6 1 0,-5-1 0,0-4-10,-5-5 10,5 0-50,-5-5-2,0 5-1,5 0 0,-6-9-97,6 4-19,6-4-4,-1-6-578,6 1-115</inkml:trace>
          <inkml:trace contextRef="#ctx0" brushRef="#br0" timeOffset="1112.0866">516-498 921,'0'0'82,"0"0"-66,0 0-16,0 0 0,0 0 204,0 0 36,11 9 8,-1 1 2,6-10-94,-5 0-18,5 9-4,-5-4-1,10-5-21,0 5-4,1 0 0,-1-1-1,-5 6-27,0-1-6,-11 10-1,11-5 0,0-4-34,-5 4-7,-1-5-2,1 6 0,0-1-14,-6 0-4,0 0 0,1 0 0,-1 1 8,-5-1 0,0-14 1,-5 9 0,-1 5-21,1-4 0,-6-1 0,-5 1 0,11-1-28,-6 1-3,1-1-1,-1-4 0,-5-5-86,5 5-18,1-1-3,10-4-681,-11 0-137</inkml:trace>
          <inkml:trace contextRef="#ctx0" brushRef="#br0" timeOffset="1308.196">1096-67 2185,'0'0'96,"0"0"21,0 0-93,11 4-24,-6 1 0,1 4 0,-1-4 124,6-5 20,-1 5 4,1-5 0,-1 5-75,1-5-15,0 0-3,-1 4-1,1 1-39,0-5-15,5 0 11,-11 5-11,6-5-19,-1 9-9,1-4-3,-6 0-820,-5-5-164</inkml:trace>
          <inkml:trace contextRef="#ctx0" brushRef="#br0" timeOffset="1445.7535">1096 155 864,'0'0'76,"0"5"-60,0-5-16,0 0 0,0 0 324,0 0 61,0 0 13,0 0 2,0 0-208,0 0-41,16 4-9,0 1-2,0 0-73,0-5-15,0 0-4,5 5 0,-5-5-140,0-5-29,6 5-6</inkml:trace>
          <inkml:trace contextRef="#ctx0" brushRef="#br0" timeOffset="2138.1316">1671-299 2602,'0'0'57,"0"0"12,0 0 3,0-14 1,5-1-58,1 6-15,-6 9 0,0 0 0,0 0 54,0 0 8,0 0 2,10 9 0,1 6-28,0-1-4,-1 9-2,1 6 0,0-1-30,-6 5 0,0 0 0,1 5 0,-6-5 8,5 5-8,-5-5 0,0 0 0,5 1 0,-5-11 0,6 1 0,-6-10 0,0 0-20,0-4-9,0-10-3,0 0 0,0 0 32,0 0 0,0 0 0,0 0 0,0 0-13,0 0 3,0-14 1,0-1 0,0-4 9,5-4 0,-5 4 0,5 0 0,1 0 0,4 0 0,1 0 0,-6 5 0,11 0 0,-5 0 0,-1-1 0,1 6 0,5-1 0,-5 6 12,5-1-2,0 0-1,-6 5-9,1 5 0,0 0 0,5 4 0,-6-4 0,1 0 0,-1 4 0,1 1 0,0-1 8,-6 0 7,-5 6 1,5-1 0,1-5 1,-1 10 1,-10-5 0,5 1 0,0-1-9,-6 0-1,1 0-8,0-4 12,-6 4-4,6-5-8,-6 1 11,-5-1-11,6-4 14,-6 0-4,5-1-1,-5 1 0,0-5-9,0 0-9,0 0 9,0-5-13,0 5-43,0 0-9,0 0-2,6-4 0,-1 4-201,6-5-40</inkml:trace>
          <inkml:trace contextRef="#ctx0" brushRef="#br0" timeOffset="2356.0845">1756 638 2516,'0'0'56,"0"0"11,0 0 2,0 0 1,0 0-56,11-10-14,0 1 0,-6-1 0,6 1 105,-6-6 19,6 1 3,-1 5 1,1-5-52,-6 4-9,6 1-3,-1-5 0,1 4-33,5-4-7,-11 4-2,11 6 0,-10-6-22,-6 10 8,10 0-8,6 5 0,-5 0 0,0-1 0,-1 6 0,1-1 0,5-4 0,-6 5 0,1-6 0,5 6 0,-11-1 0,11 1 8,-5-1 0,0-4 0,-1-5-8,6 0 0,0 0 0,0 0 0,6-5-29,-6 0-1,-1-9 0,7 5 0,-1-1-154,0-4-32,-5 0-5</inkml:trace>
        </inkml:traceGroup>
      </inkml:traceGroup>
    </inkml:traceGroup>
    <inkml:traceGroup>
      <inkml:annotationXML>
        <emma:emma xmlns:emma="http://www.w3.org/2003/04/emma" version="1.0">
          <emma:interpretation id="{917DC0CD-434D-4654-9745-905FD1FB4F03}" emma:medium="tactile" emma:mode="ink">
            <msink:context xmlns:msink="http://schemas.microsoft.com/ink/2010/main" type="paragraph" rotatedBoundingBox="11856,5955 15425,6038 15403,6991 11834,69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2ED65BD-9D83-4BEE-BEC9-963DB8DA1DB0}" emma:medium="tactile" emma:mode="ink">
              <msink:context xmlns:msink="http://schemas.microsoft.com/ink/2010/main" type="inkBullet" rotatedBoundingBox="11848,6319 12140,6325 12132,6645 11841,6638"/>
            </emma:interpretation>
            <emma:one-of disjunction-type="recognition" id="oneOf1">
              <emma:interpretation id="interp5" emma:lang="en-AU" emma:confidence="0">
                <emma:literal>=</emma:literal>
              </emma:interpretation>
              <emma:interpretation id="interp6" emma:lang="en-AU" emma:confidence="0">
                <emma:literal>#</emma:literal>
              </emma:interpretation>
              <emma:interpretation id="interp7" emma:lang="en-AU" emma:confidence="0">
                <emma:literal>E</emma:literal>
              </emma:interpretation>
              <emma:interpretation id="interp8" emma:lang="en-AU" emma:confidence="0">
                <emma:literal>c</emma:literal>
              </emma:interpretation>
              <emma:interpretation id="interp9" emma:lang="en-AU" emma:confidence="0">
                <emma:literal>z</emma:literal>
              </emma:interpretation>
            </emma:one-of>
          </emma:emma>
        </inkml:annotationXML>
        <inkml:trace contextRef="#ctx0" brushRef="#br0" timeOffset="4286.9522">1197 1707 1440,'0'0'128,"0"0"-103,0 0-25,0 0 0,0 0 135,0 0 21,6-5 5,4-4 1,-4 9-58,-1-10-12,6 5-3,-1 1 0,1-1-66,0 0-14,5 0-9,5-4 12,-10 0-12,5 4 0,-1-5 0,1 6 8,6-1-137,-12 0-28,6 0-6</inkml:trace>
        <inkml:trace contextRef="#ctx0" brushRef="#br0" timeOffset="4458.572">1272 1915 1267,'0'0'112,"0"0"-89,0 0-23,0 0 0,0 0 172,11 5 31,-1-1 5,1-8 2,0-1-68,5 0-14,-1 1-2,1-1-1,0 0-68,-5 0-13,5 5-4,0 0 0,-5-4-40,-1-6 0,12 5-13,-12 1-758,1 4-151</inkml:trace>
      </inkml:traceGroup>
      <inkml:traceGroup>
        <inkml:annotationXML>
          <emma:emma xmlns:emma="http://www.w3.org/2003/04/emma" version="1.0">
            <emma:interpretation id="{CE957310-0951-4A85-B9CB-85CFFF335DB7}" emma:medium="tactile" emma:mode="ink">
              <msink:context xmlns:msink="http://schemas.microsoft.com/ink/2010/main" type="line" rotatedBoundingBox="12554,5971 15425,6038 15403,6991 12532,6925"/>
            </emma:interpretation>
          </emma:emma>
        </inkml:annotationXML>
        <inkml:traceGroup>
          <inkml:annotationXML>
            <emma:emma xmlns:emma="http://www.w3.org/2003/04/emma" version="1.0">
              <emma:interpretation id="{EA0B7DBB-15ED-424C-AFA6-86294F209477}" emma:medium="tactile" emma:mode="ink">
                <msink:context xmlns:msink="http://schemas.microsoft.com/ink/2010/main" type="inkWord" rotatedBoundingBox="12552,6050 14121,6087 14103,6831 12535,6795"/>
              </emma:interpretation>
              <emma:one-of disjunction-type="recognition" id="oneOf2">
                <emma:interpretation id="interp10" emma:lang="en-AU" emma:confidence="0">
                  <emma:literal>-Pint</emma:literal>
                </emma:interpretation>
                <emma:interpretation id="interp11" emma:lang="en-AU" emma:confidence="0">
                  <emma:literal>-Dint</emma:literal>
                </emma:interpretation>
                <emma:interpretation id="interp12" emma:lang="en-AU" emma:confidence="0">
                  <emma:literal>-Hint</emma:literal>
                </emma:interpretation>
                <emma:interpretation id="interp13" emma:lang="en-AU" emma:confidence="0">
                  <emma:literal>-Mint</emma:literal>
                </emma:interpretation>
                <emma:interpretation id="interp14" emma:lang="en-AU" emma:confidence="0">
                  <emma:literal>-'it</emma:literal>
                </emma:interpretation>
              </emma:one-of>
            </emma:emma>
          </inkml:annotationXML>
          <inkml:trace contextRef="#ctx0" brushRef="#br0" timeOffset="4684.9958">1895 1702 1728,'0'0'153,"0"0"-122,0 0-31,0 0 0,0 0 190,0 0 32,0 0 6,10-5 2,1 1-132,0-6-26,-1 5-6,1-4-1,0 9-57,5-5-8,-6 0-10,6 5 10,0-4-179,0 4-28,16-5-5,-11 5-2</inkml:trace>
          <inkml:trace contextRef="#ctx0" brushRef="#br0" timeOffset="5072.4312">2214 1437 2138,'0'0'95,"5"-9"19,-5-1-91,6 1-23,-1-1 0,0 6 0,6-6 136,0 5 22,-1-4 5,-4 4 1,4 5-62,1-5-12,5 5-2,-5 0-1,-11 0-34,0 0-6,16 5-2,-6 5 0,1-1-37,-1 5-8,1 0 0,-6 5 0,6-4 0,-11 8 0,0 1 0,0 0 0,0 4-25,-11 0-11,1 10-3,-1-5 0,6 0-30,-6 1-7,11 3 0,-10-3-1,-1-1-41,6 0-8,-6-10-2,0-4 0,1-4 34,-1-6 6,0 0 2,1-4 0,-1 0 55,0-5 11,11 0 3,0 0 0,0 0 79,-10 0 16,-1 0 3,11 0 1,0 0 3,-5-14 1,5 14 0,5-14 0,-5 14-13,5-10-2,1-4-1,4 4 0,6 6-17,-5 4-3,0-10-1,5 10 0,-6-5-22,1 5-5,0-4-1,5 4 0,-6 0-21,11 4-10,-10 1 1,10 0 0,-5-5-129,6 5-26,-6-1-4</inkml:trace>
          <inkml:trace contextRef="#ctx0" brushRef="#br0" timeOffset="5733.0153">2603 2095 2124,'0'0'94,"0"0"19,0 0-90,0 0-23,0 0 0,0 0 0,5-5 158,0-9 27,1 4 6,4-4 1,-4 5-85,4-5-17,1 4-3,0-4-1,4 0-38,-4-1-7,0 1-1,-1 5-1,6 4-21,-5-4-4,-6-1-1,6 5 0,5 5-13,-11 5 0,6-5 0,0 5 0,-1 4 0,-4-4 0,-6-5-10,10 14 10,-4 5-15,4 0 3,-4-5 0,-1 1 0,5-11 0,-4 6 1,4-6 0,-4 1 0,-6-5-8,10 0-1,-4-9-1,10 4 0,-6-4-119</inkml:trace>
          <inkml:trace contextRef="#ctx0" brushRef="#br0" timeOffset="5421.0556">2682 1352 1555,'0'0'138,"0"0"-110,0 0-28,0 0 0,0 0 166,0 0 28,0 0 6,0 0 0,0 0-96,0 0-20,0 0-4,0 0-1,0 0-88,0 0-18,6 14-3,-6-4-710,5 9-143</inkml:trace>
          <inkml:trace contextRef="#ctx0" brushRef="#br0" timeOffset="5269.2708">2677 1560 1612,'0'0'144,"0"0"-116,0 0-28,0 0 0,0 0 202,0 0 34,0 0 8,0 0 0,0 0-120,5 19-24,1 0-4,-1 0-2,0 0-57,-5-5-11,6 0-2,-6 5-1,5 0-23,0-5 0,-5 5 0,6 0 0,-1-9-128,0 4-21,1-5-4,-6-9-984</inkml:trace>
          <inkml:trace contextRef="#ctx0" brushRef="#br0" timeOffset="6092.0982">3156 1702 2530,'0'0'56,"0"0"11,0 0 2,0 0 3,0 0-58,11-5-14,0 1 0,4-1 0,1 0 70,6 5 11,-1-9 3,-5 9 0,5 0-25,1 0-5,-6-5-1,10 5 0,-10 5-34,5-5-7,-10 0-2,5 0 0,-16 0-10,16 4-12,0-4 2,-16 0 1,16 0-203,-16 0-40,0 0-8</inkml:trace>
          <inkml:trace contextRef="#ctx0" brushRef="#br0" timeOffset="6514.202">3295 1428 2055,'0'0'91,"-11"-5"19,6-5-88,-6 10-22,11 0 0,0 0 0,-11 0 126,11 0 21,0 0 4,0 0 1,-5 5-47,5-5-9,0 0-1,-5 10-1,5 9-59,0-5-12,0 9-3,5 1 0,-5 0-11,5 4-9,1 1 12,-1 4-12,0 0 0,1 0 0,4-5-15,-4 10 5,4 0-184,1 0-37</inkml:trace>
        </inkml:traceGroup>
        <inkml:traceGroup>
          <inkml:annotationXML>
            <emma:emma xmlns:emma="http://www.w3.org/2003/04/emma" version="1.0">
              <emma:interpretation id="{B5CE9CC8-9E0C-449C-B24B-9C1FC9AFACC1}" emma:medium="tactile" emma:mode="ink">
                <msink:context xmlns:msink="http://schemas.microsoft.com/ink/2010/main" type="inkWord" rotatedBoundingBox="14427,6015 15425,6038 15403,6991 14405,6968"/>
              </emma:interpretation>
              <emma:one-of disjunction-type="recognition" id="oneOf3">
                <emma:interpretation id="interp15" emma:lang="en-AU" emma:confidence="0">
                  <emma:literal>If</emma:literal>
                </emma:interpretation>
                <emma:interpretation id="interp16" emma:lang="en-AU" emma:confidence="0">
                  <emma:literal>It</emma:literal>
                </emma:interpretation>
                <emma:interpretation id="interp17" emma:lang="en-AU" emma:confidence="0">
                  <emma:literal>it</emma:literal>
                </emma:interpretation>
                <emma:interpretation id="interp18" emma:lang="en-AU" emma:confidence="0">
                  <emma:literal>if</emma:literal>
                </emma:interpretation>
                <emma:interpretation id="interp19" emma:lang="en-AU" emma:confidence="0">
                  <emma:literal>275</emma:literal>
                </emma:interpretation>
              </emma:one-of>
            </emma:emma>
          </inkml:annotationXML>
          <inkml:trace contextRef="#ctx0" brushRef="#br0" timeOffset="7050.5975">3774 1484 403,'0'0'17,"5"-9"5,6-5-22,-6 4 0,-5-4 0,11 0 0,-6 4 489,6 6 94,-1-6 18,1 6 4,0-6-404,-1 5-81,1 1-16,5-1-3,-6 5-54,6 0-11,-5 0-3,0 9 0,5 1-14,-11 4-3,-5 0-1,0 0 0,5 5 1,-5 0 0,-5 5 0,5 0 0,11 4-51,-11 0-9,-6 1-3,1 4 0,-6-5-22,6 1-5,-6-1-1,1 0 0,-6 1-55,5-1-11,-5-4-3,0-5 0,6-5 5,-1-5 1,0-4 0,1 0 0,-1 0 85,0-5 17,6-5 3,0-5 1,-1 1 80,1-1 16,5-4 3,0 5 1,0-5 35,0 4 7,5-4 2,1 5 0,-1-6-27,11 6-5,0-1 0,0 1-1,-5-1-19,4 6-4,12-1-1,-11 0 0,-5 1-29,5 4-6,-6 4 0,12-4-1,-1 0-19,0 0-9,-5 5 1,5 0 0,6 4-160,-6-4-32</inkml:trace>
          <inkml:trace contextRef="#ctx0" brushRef="#br0" timeOffset="7517.5484">4242 1309 1868,'0'0'83,"0"0"17,11 0-80,-1 5-20,1-5 0,0 0 0,-1 0 71,-4 0 10,-6 0 3,16 5 0,-6 4-84,1-4-19,0 4-2</inkml:trace>
          <inkml:trace contextRef="#ctx0" brushRef="#br0" timeOffset="7350.8291">4386 1560 288,'0'0'12,"0"0"4,0 0-16,0 0 0,0 14 0,5 1 0,-5-15 421,5 14 82,-5 5 16,6 0 3,-1-1-360,0 1-72,1-4-14,-1 8-4,-5 10-20,5-4-4,1-1 0,-1 1-1,-5 4-3,0 0-1,0-10 0,5 11 0,-5-1-13,-5 0-2,5-5-1,0 1 0,-5-6-14,-1 1-2,1 4-1,-6-9 0,6 0-2,0-5-8,-6 1 12,0-1-4,1-5-8,-1 1 0,1-6 9,-6 1-9,0-10-22,0-4-9,0-1-1,-6-8-1,6-1-191,-5-10-39</inkml:trace>
          <inkml:trace contextRef="#ctx0" brushRef="#br0" timeOffset="7771.5856">4285 2033 2880,'0'0'64,"0"0"12,0 0 4,0 0 0,5-9-64,-5 9-16,5-10 0,1 1 0,4-5 67,1 4 10,0-4 3,-6 9 0,6-4-36,-1 4-8,6-4 0,-5-1-1,5 5-18,-6 1-3,6 4-1,0 0 0,6 0-13,-1 0 0,0-5 0,1 5 0,4 5 0,1-1 0,-6 1 0,6-5 0,5-5-28,-11-4-3,0 4 0,0-4 0,-5-1-213,6-4-44</inkml:trace>
        </inkml:traceGroup>
      </inkml:traceGroup>
    </inkml:traceGroup>
    <inkml:traceGroup>
      <inkml:annotationXML>
        <emma:emma xmlns:emma="http://www.w3.org/2003/04/emma" version="1.0">
          <emma:interpretation id="{EE837ACD-8801-4764-B113-AFABFEC9FF07}" emma:medium="tactile" emma:mode="ink">
            <msink:context xmlns:msink="http://schemas.microsoft.com/ink/2010/main" type="paragraph" rotatedBoundingBox="10008,7914 14394,7858 14408,8986 10022,90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EF2CE3-26A3-410D-A8E2-0964AFA172DB}" emma:medium="tactile" emma:mode="ink">
              <msink:context xmlns:msink="http://schemas.microsoft.com/ink/2010/main" type="inkBullet" rotatedBoundingBox="10010,8039 10521,8032 10526,8432 10015,8439"/>
            </emma:interpretation>
            <emma:one-of disjunction-type="recognition" id="oneOf4">
              <emma:interpretation id="interp20" emma:lang="en-AU" emma:confidence="0">
                <emma:literal>:</emma:literal>
              </emma:interpretation>
              <emma:interpretation id="interp21" emma:lang="en-AU" emma:confidence="0">
                <emma:literal>;</emma:literal>
              </emma:interpretation>
              <emma:interpretation id="interp22" emma:lang="en-AU" emma:confidence="0">
                <emma:literal>|</emma:literal>
              </emma:interpretation>
              <emma:interpretation id="interp23" emma:lang="en-AU" emma:confidence="0">
                <emma:literal>"</emma:literal>
              </emma:interpretation>
              <emma:interpretation id="interp24" emma:lang="en-AU" emma:confidence="0">
                <emma:literal>K</emma:literal>
              </emma:interpretation>
            </emma:one-of>
          </emma:emma>
        </inkml:annotationXML>
        <inkml:trace contextRef="#ctx0" brushRef="#br0" timeOffset="8398.1264">-634 3713 1843,'6'5'164,"-6"-1"-132,0-4-32,5 0 0,0-4 148,-5-1 24,6 5 4,4-10 0,-4 6-94,4-1-19,1-4-4,-6-1-1,11 10-150,-5-5-29,5 5-7</inkml:trace>
        <inkml:trace contextRef="#ctx0" brushRef="#br0" timeOffset="8223.8745">-479 3339 2131,'0'0'189,"0"0"-151,0 0-30,0 0-8,5-9 111,-5 9 21,0 0 4,0 0 0,0 0-62,0 0-13,5-5-2,1 0-1,-6 5-66,0 0-14,0 0-2,0 0-800,0 0-160</inkml:trace>
        <inkml:trace contextRef="#ctx0" brushRef="#br0" timeOffset="8518.1309">-155 3670 2862,'0'0'63,"0"0"13,0 0 2,0 0 2,0 0-64,0 0-16,0 0 0,0 0 0,0 0 0,0 0 10,11 5-10,0-5-846,-1 0-174</inkml:trace>
      </inkml:traceGroup>
      <inkml:traceGroup>
        <inkml:annotationXML>
          <emma:emma xmlns:emma="http://www.w3.org/2003/04/emma" version="1.0">
            <emma:interpretation id="{4E58196C-B0A6-4D9E-B0D7-5813E00E3810}" emma:medium="tactile" emma:mode="ink">
              <msink:context xmlns:msink="http://schemas.microsoft.com/ink/2010/main" type="line" rotatedBoundingBox="11215,7899 14394,7858 14408,8986 11230,9026"/>
            </emma:interpretation>
          </emma:emma>
        </inkml:annotationXML>
        <inkml:traceGroup>
          <inkml:annotationXML>
            <emma:emma xmlns:emma="http://www.w3.org/2003/04/emma" version="1.0">
              <emma:interpretation id="{6013C9F0-B678-4959-AD99-875C6D9B10A2}" emma:medium="tactile" emma:mode="ink">
                <msink:context xmlns:msink="http://schemas.microsoft.com/ink/2010/main" type="inkWord" rotatedBoundingBox="11215,7899 14394,7858 14408,8986 11230,9026"/>
              </emma:interpretation>
              <emma:one-of disjunction-type="recognition" id="oneOf5">
                <emma:interpretation id="interp25" emma:lang="en-AU" emma:confidence="0">
                  <emma:literal>B(-2,2)</emma:literal>
                </emma:interpretation>
                <emma:interpretation id="interp26" emma:lang="en-AU" emma:confidence="0">
                  <emma:literal>BC-I, 2)</emma:literal>
                </emma:interpretation>
                <emma:interpretation id="interp27" emma:lang="en-AU" emma:confidence="0">
                  <emma:literal>B(.2,2)</emma:literal>
                </emma:interpretation>
                <emma:interpretation id="interp28" emma:lang="en-AU" emma:confidence="0">
                  <emma:literal>B{-2,2)</emma:literal>
                </emma:interpretation>
                <emma:interpretation id="interp29" emma:lang="en-AU" emma:confidence="0">
                  <emma:literal>B{.2,2)</emma:literal>
                </emma:interpretation>
              </emma:one-of>
            </emma:emma>
          </inkml:annotationXML>
          <inkml:trace contextRef="#ctx0" brushRef="#br0" timeOffset="9462.5339">569 3353 633,'0'0'56,"0"0"-44,0 0-12,0 0 0,0 0 322,0 0 62,0 0 13,0 0 3,0 0-222,0 0-44,0 0-9,0 0-1,0 0-51,11 10-9,-6 9-3,6-5 0,0 5-31,-1 0-6,1 4-2,0 6 0,-6 4-14,6 0-8,-6 0 8,5 0-8,-10 0 0,6 1 0,-6-6 0,0 5 0,5-5-20,-5-4 0,0-5 1,5 0 0,-5-5-29,-5-4-7,5-10-1,0 0 0,0 0 0,0 0-1,0 0 0,-5-10 0,-1 1 11,-4-10 2,5 0 1,5-5 0,-6 0 43,1-4 20,5 4-1,0-4-1,-5 4 9,5 1 1,5-6 1,0 1 0,1-5 9,4 4 2,1 1 0,5 4 0,-6-4 4,1 4 0,0 5 1,-6 1 0,11 3 2,-5 6 0,-6-1 0,6 6 0,-11 4-16,0 0-3,0 0-1,16 9 0,-16-9-14,10 5-2,-10-5-1,6 19 0,-1 4-10,0-4 0,-5 0 0,0 0 0,-5 0 0,5 5 0,0-5-12,-5 0 12,-1-10-48,6 1-3,0-10 0,-10 9 0,10 1 16,0-10 3,-6 9 1,1 0 0,5-9-26,-5 5-6,5-5-1,-6 10 0,6-10 64,0 0 15,0 0 1,0 0 1,6 14-9,-1-5-8,-5-9 12,11 10-12,5-1 12,0 1-12,-1-1 12,1 1-12,6-6 10,-1 1-10,0 5 8,-5-1-8,6 0 12,-6 1-2,0-1-1,-1 6 0,-9-6 14,4 0 2,1 6 1,-6-6 0,-5 1 2,0 4 0,-5 0 0,0-5 0,-6 1-6,0 4-1,1 0 0,-6-4 0,-5-1-8,5 1-1,-6-1-1,-4 1 0,-1-6-11,0 1 0,-4 0 0,-1-5 0,10 5 9,1-10 0,0 5 0,5-5 0,-6 0-9,7 1-12,-1-1 2,10-5 1,6 10-87,0 0-16,0-9-4,11-5-1048</inkml:trace>
          <inkml:trace contextRef="#ctx0" brushRef="#br0" timeOffset="9706.5453">1405 3287 2170,'0'0'96,"0"0"20,-5 5-92,-6 0-24,0-5 0,1 4 0,10-4 132,-11 5 21,-5 0 5,11 9 1,-6 0-90,6 5-17,-6 9-4,6 1-1,-11-1-23,11 10-5,-1 0-1,-4 5 0,4 4-18,1 0 0,10 0 0,1 5 0,-6-4 0,5-1 0,6 0 0,5-4 0,0 0-16,5-6-9,0-3-3,0-1 0,1 0 28,10-10 0,-6-4 0,1-4 0,-6-11-210,6-4-37</inkml:trace>
          <inkml:trace contextRef="#ctx0" brushRef="#br0" timeOffset="9907.6708">1639 3755 2649,'0'0'58,"0"0"12,0 0 2,0 0 4,0 0-61,0 0-15,0 0 0,16 0 0,0 0 54,0 0 8,0 0 2,0 0 0,5-4 0,-5 4 0,0 4 0,0-4 0,0 0-52,0 0-12,0 0 0,0-4 0,0 4-100,-5 0-22,-1-10-5,6 6-1127</inkml:trace>
          <inkml:trace contextRef="#ctx0" brushRef="#br0" timeOffset="10292.4918">1975 3429 1497,'0'0'66,"0"0"14,0 0-64,0 0-16,10 9 0,1-4 0,5 5 260,-6-6 48,1 1 9,0 0 3,-1-5-163,6 5-32,-5-5-6,0 0-2,5 0-42,-6 4-9,1 1-2,5 5 0,-5-1-33,-1 5-7,1 0-2,-6 1 0,6-6-14,-11-9-8,0 0 8,0 19-8,0 5 0,-6-1 0,1 1 0,-5-5-12,-1 5-16,6-1-4,-6 1-1,0-5 0,1 4-11,-1-4-1,0 5-1,6-15 0,5-9 3,-11 15 1,1-1 0,10-14 0,0 0 23,0 0 5,0 0 1,0 0 0,0 0 13,0 0 0,0 0 0,0 0 0,0 0 8,0 0 4,0 14 0,0-14 1,0 0 2,10 10 0,1-1 0,0-4 0,-1-1-5,1-4-1,5 5 0,0-5 0,0 5-9,0 0 0,0-1 0,0 1-11,5-5-153,-5 0-30,0 0-6</inkml:trace>
          <inkml:trace contextRef="#ctx0" brushRef="#br0" timeOffset="10438.569">2581 3897 1555,'0'0'138,"0"0"-110,0 0-28,0 0 0,0 0 248,0 0 45,0 0 9,0 0 2,11 5-128,-11 5-26,5 4-5,1 0-1,-1 0-84,-5 5-16,0 0-4,0 5-1,0-5-31,0 4-8,0 1 0,0-5 0,0 5-161,0-6-34</inkml:trace>
          <inkml:trace contextRef="#ctx0" brushRef="#br0" timeOffset="10945.3885">2885 3405 2401,'0'0'106,"0"0"22,10-9-102,1 4-26,-6 0 0,6-4 0,5 4 115,0 1 17,-5 4 4,-1-5 1,6 5-60,0-5-12,-5 0-2,5 5-1,0 5-23,-6 0-5,6 0-1,-5 4 0,5 0-20,-5 1-4,-1-1-1,-4 6 0,-1-1-8,-5 5 0,-5 4 0,-1 1 0,-4 4-36,-6 1-2,0 4-1,0 0 0,0-5-62,0 6-13,0-11-2,0 1-1,5-1-15,1-4-4,-1 0 0,-5-9 0,5-1 40,6-4 7,5-5 1,0 0 1,0 0 87,0 0 28,0 0 0,0 0 0,0 0 77,0 0 16,0 0 3,5-9 1,1-1-3,4 1-1,1 4 0,5-5 0,5 1-45,0-1-10,1 6-2,-1-1 0,6-4-24,-6-1-4,0 1-2,1 4 0,-1-5-24,5 6-10,-4-6 8,-1 6-8,6-6-84,-6 1-21,0-1-5,-5 5-1222</inkml:trace>
          <inkml:trace contextRef="#ctx0" brushRef="#br0" timeOffset="11199.5097">3470 3155 633,'0'0'56,"0"0"-44,16-5-12,-5 0 0,0 5 481,-1 0 95,1 0 18,5 5 4,-6 4-379,6 1-76,0 4-15,-5 0-4,5 5-53,0 5-11,0 4-3,0 5 0,0 5-21,0 5-4,-6-1 0,6 6-1,-5 4-14,0-5-2,-6 0-1,0 1 0,-5 4-14,0 0 0,-5 4 0,0-3 0,-11-1-10,5-5-5,0 10-1,-4-5 0,-1 0-72,0 0-16,0-10-2,0-4-1363</inkml:trace>
        </inkml:traceGroup>
      </inkml:traceGroup>
    </inkml:traceGroup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4:35.35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79124DD-F3B0-449C-B08C-F6501973D3E1}" emma:medium="tactile" emma:mode="ink">
          <msink:context xmlns:msink="http://schemas.microsoft.com/ink/2010/main" type="writingRegion" rotatedBoundingBox="17345,4168 23277,3312 23705,6276 17773,7131"/>
        </emma:interpretation>
      </emma:emma>
    </inkml:annotationXML>
    <inkml:traceGroup>
      <inkml:annotationXML>
        <emma:emma xmlns:emma="http://www.w3.org/2003/04/emma" version="1.0">
          <emma:interpretation id="{81142B68-F947-47CB-BE7C-32931D0D8EC7}" emma:medium="tactile" emma:mode="ink">
            <msink:context xmlns:msink="http://schemas.microsoft.com/ink/2010/main" type="paragraph" rotatedBoundingBox="17984,4031 23070,3708 23135,4717 18048,50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D20F33-6A92-4694-9EC0-A20BB4C79B77}" emma:medium="tactile" emma:mode="ink">
              <msink:context xmlns:msink="http://schemas.microsoft.com/ink/2010/main" type="line" rotatedBoundingBox="17984,4031 23070,3708 23135,4717 18048,5040"/>
            </emma:interpretation>
          </emma:emma>
        </inkml:annotationXML>
        <inkml:traceGroup>
          <inkml:annotationXML>
            <emma:emma xmlns:emma="http://www.w3.org/2003/04/emma" version="1.0">
              <emma:interpretation id="{9B845013-AABB-493F-981E-09BDBA06206E}" emma:medium="tactile" emma:mode="ink">
                <msink:context xmlns:msink="http://schemas.microsoft.com/ink/2010/main" type="inkWord" rotatedBoundingBox="17984,4031 19569,3931 19629,4871 18043,4972"/>
              </emma:interpretation>
              <emma:one-of disjunction-type="recognition" id="oneOf0">
                <emma:interpretation id="interp0" emma:lang="en-AU" emma:confidence="0">
                  <emma:literal>Be.</emma:literal>
                </emma:interpretation>
                <emma:interpretation id="interp1" emma:lang="en-AU" emma:confidence="0">
                  <emma:literal>Be,</emma:literal>
                </emma:interpretation>
                <emma:interpretation id="interp2" emma:lang="en-AU" emma:confidence="0">
                  <emma:literal>Be=</emma:literal>
                </emma:interpretation>
                <emma:interpretation id="interp3" emma:lang="en-AU" emma:confidence="0">
                  <emma:literal>Be</emma:literal>
                </emma:interpretation>
                <emma:interpretation id="interp4" emma:lang="en-AU" emma:confidence="0">
                  <emma:literal>Bet</emma:literal>
                </emma:interpretation>
              </emma:one-of>
            </emma:emma>
          </inkml:annotationXML>
          <inkml:trace contextRef="#ctx0" brushRef="#br0">-463 676 1911,'0'-23'84,"0"13"19,0-4-83,-5 0-20,5-5 0,5 5 0,-5-1 126,6 6 21,-6-10 4,0 10 1,5-1-44,0 1-8,-5 4-1,0 5-1,0 0-35,0 0-7,0 0-2,0 0 0,11 5-27,-1 9-6,-4-5-1,4 15 0,-4-5-20,-1 5 0,0 4-10,1-4 10,-6 9 0,-6-10 0,6 6 0,0-1 0,0 0 0,0-4 0,0-5 0,0 0 0,0 0-19,-5-10 3,5 1 1,0-1 0,0-9 6,0 0 1,0 0 0,0 0 0,0 0 8,-11-9 0,6-10 0,0 0 0,-1 0-9,1-5 9,0-4-10,5 4 10,0-4 0,0 0-9,0 4 9,0-4 0,10 4 0,-4 0 0,-1 1 0,6-1 0,-1 5 8,1 5 1,5-5 0,0 5 0,0-1-1,0 6 0,5 0 0,-5 4 0,0 5 1,0 5 0,-5-1 0,-1 1 0,-10-5-9,11 9 12,0 6-12,-6-1 12,0 5-12,1 0 0,-6-5 9,0 10-9,0-5 0,0-1 0,-6 1 0,1 5 8,0-10-8,-1 0-8,-4-4 8,4 4-12,-4-4-2,-1-1-1,0 0 0,1 1 0,-6-5-2,5-1-1,-5-4 0,0 0 0,6 0 2,-6-4 1,5 4 0,6-5 0,5 5 15,0 0-11,-11-10 11,11 10-10,0 0 10,0 0-10,0 0 10,0 0-10,11-4 10,-1-1 0,1 0 0,5 5 0,0 0 0,0 0 0,-5 0 0,4 5 0,1-5 0,0 9 14,-5-4-3,0 5-1,-1-1-2,-4 1-8,-1-1 12,-5 0-4,5 6 1,-5-1 0,0 0 0,0 5 0,-5-5 4,0 0 1,-1 1 0,-4-1 0,4 0-4,-4-5-1,-1-4 0,0 5 0,-5-6 3,6 6 0,-6-10 0,0 0 0,0 0-12,0-5 12,0 0-12,0-4 12,0 4-12,5-4-17,-5-1 4,11 1 1,0-1-34,-1 1-6,1-1-2,5 10 0,5-9-141,1-1-28,10 1-5</inkml:trace>
          <inkml:trace contextRef="#ctx0" brushRef="#br0" timeOffset="261.21">272 544 288,'0'0'25,"0"0"-25,0 0 0,0 0 0,0 0 413,0 0 78,0 0 15,-11 4 3,0-8-267,1 4-54,-6 0-10,0 4-2,5-4-86,1 5-17,10-5-3,-11 5-1,-5 4-45,5 6-10,-5-6-2,6 5 0,-1 0-12,0 1 0,1 4 0,4-1 0,1 1 0,5 0 0,-5 0 0,10 0 0,0 0 0,1-5 0,4-4 0,6 4 0,0-5-8,-5-4 8,5 0 0,5 0 0,6-5 0,-1-5-8,1 0 8,5-4 0,0-6-20,-5 6-1,5-10 0,-6 5 0,1 0-188,-1-5-38</inkml:trace>
          <inkml:trace contextRef="#ctx0" brushRef="#br0" timeOffset="552.424">-463 142 1670,'0'0'148,"0"0"-118,0 0-30,0 0 0,0 0 178,0 0 30,0 0 5,11-5 2,-1-5-72,6 1-15,-5 4-2,5-4-1,0 4-61,0 0-13,5 5-3,-5-4 0,6-1-28,-6 0-5,5 0-2,-5 1 0,5 4-13,0 0 0,-5 0 0,6 0 0,-1 0-77,-5 0-15,5-5-4,0 5 0,1 5-122,-6-5-25,0 0-5</inkml:trace>
          <inkml:trace contextRef="#ctx0" brushRef="#br0" timeOffset="801.0823">0 14 1036,'0'0'92,"0"0"-73,0 0-19,0 0 0,0 0 220,0 0 40,0 0 8,0 0 1,0 0-109,11-5-21,5 0-5,0 1-1,0 4-58,0 4-12,5 1-3,-5 0 0,0 0-20,5-1-5,-5 6-1,6-6 0,-1 6 0,0-1 0,0 1 0,6-1 0,-6 6-22,1-1-4,-1-5 0,-5 5-8,0-9 0,0 5 0,0-1 0,-11 0 0,-5-9 0,5 10 0,1 4 8,-6-4-8,0-10 0,-11 9 0,-5 1 0,0-1 0,0 0-31,-5-4-6,-6 0-2,1 0 0,4-1-138,1 1-28,0-5-6,10 0-1</inkml:trace>
          <inkml:trace contextRef="#ctx0" brushRef="#br0" timeOffset="1230.6618">745 761 2073,'0'0'92,"0"0"19,0 0-89,0 0-22,0 0 0,11-9 0,5-1 98,-5 6 15,-1-6 3,6 6 1,0-1-59,11-5-12,-6 6-2,6-6-1,-6 1-21,6-1-4,-6 5-1,0-4 0,1 4-28,-1 1-5,-5-1-2,0 0 0,-16 5-195,16-5-39</inkml:trace>
          <inkml:trace contextRef="#ctx0" brushRef="#br0" timeOffset="1412.8656">852 794 1382,'0'0'123,"0"0"-99,0 0-24,0 0 0,11 0 196,-1 0 33,6 0 7,5-4 2,1-1-124,-1 0-25,0 5-5,6-4 0,0-1-65,-1 0-19,1 5 8,-1 5-760,1-5-153</inkml:trace>
        </inkml:traceGroup>
        <inkml:traceGroup>
          <inkml:annotationXML>
            <emma:emma xmlns:emma="http://www.w3.org/2003/04/emma" version="1.0">
              <emma:interpretation id="{51A8C58A-7DAB-49D2-A487-7A71A810E860}" emma:medium="tactile" emma:mode="ink">
                <msink:context xmlns:msink="http://schemas.microsoft.com/ink/2010/main" type="inkWord" rotatedBoundingBox="20049,4021 21820,3806 21937,4773 20167,4988"/>
              </emma:interpretation>
              <emma:one-of disjunction-type="recognition" id="oneOf1">
                <emma:interpretation id="interp5" emma:lang="en-AU" emma:confidence="0">
                  <emma:literal>Bost</emma:literal>
                </emma:interpretation>
                <emma:interpretation id="interp6" emma:lang="en-AU" emma:confidence="0">
                  <emma:literal>Bot,</emma:literal>
                </emma:interpretation>
                <emma:interpretation id="interp7" emma:lang="en-AU" emma:confidence="0">
                  <emma:literal>Bot</emma:literal>
                </emma:interpretation>
                <emma:interpretation id="interp8" emma:lang="en-AU" emma:confidence="0">
                  <emma:literal>Bot.</emma:literal>
                </emma:interpretation>
                <emma:interpretation id="interp9" emma:lang="en-AU" emma:confidence="0">
                  <emma:literal>Bos,</emma:literal>
                </emma:interpretation>
              </emma:one-of>
            </emma:emma>
          </inkml:annotationXML>
          <inkml:trace contextRef="#ctx0" brushRef="#br0" timeOffset="2510.6976">1661 567 1209,'0'0'108,"0"0"-87,0 0-21,0 0 0,0 0 214,0 0 38,0 0 8,0 0 2,0 0-117,0 0-23,0 0-5,0 0-1,0 15-63,0-1-13,5 5-2,1 4-1,-1-4-20,-5 5-4,5 4-1,-5-4 0,11 4-12,-11-4 11,0 0-11,5-5 10,1 0-10,-6-5 8,0 0-8,0 0 8,0-14-8,5 10 0,-5-10 0,0 0 8,0 0-8,0 0-9,0 0 9,-11-5-13,6-5 1,-6-4 1,6-5 0,0 0 0,-6-4 11,11 4 0,-5-5 0,-1 0-8,1 1 8,5-6 9,0 6-1,5-1-8,1 0 0,-1 1 0,0 4-10,6-5 10,0 5 0,-1-4 0,6 8 14,0 1-4,0 5 6,0-1 2,5 6 0,-10-1 0,-11 5-2,0 0 0,16 0 0,5 5 0,-5-1 5,-5 6 1,0-6 0,-1 11 0,1-6-22,-6 5 0,1-4 0,-1 4 0,-5 0 0,0 0 0,-5 1 0,-6-1 0,0 0-28,1-5-9,-1 6-3,-5-1 0,11-9 3,-6 4 0,-5-4 0,5 4 0,1-9 2,-1 5 1,0-5 0,11 0 0,-10 0 14,10 0 2,-11 0 1,11 0 0,0 0 17,0 0-10,0 0 10,0 0-8,0 0 8,0 0 14,11 0-3,-1-5-1,-10 5-10,11 0 12,10 0-12,-5 0 12,6 5 8,-1-5 3,0 5 0,1-5 0,-7 9 2,7-4 1,-6 4 0,0-4 0,0 5-26,-11-1 0,6 0 0,-11-9 0,5 10 13,-5 4 1,0-4 0,0 4 0,-5-5 6,-1 5 0,-4-4 1,-6 4 0,-6-4-6,1-1-2,5-4 0,0 4 0,-5-4-4,0 0-1,10-5 0,-5 0 0,0 4-8,5-4 0,-5-4 0,0-1-11,6-5-14,-1 6-3,1-1-1,10 5 0,-6-9-34,6 9-6,0-15-2,0 6 0,0-5-134,11 4-27,-1 1-6</inkml:trace>
          <inkml:trace contextRef="#ctx0" brushRef="#br0" timeOffset="3349.2837">1762 52 1209,'0'0'53,"0"0"12,0 0-52,0 0-13,0 0 0,0 0 0,0 0 292,11-10 55,-1 5 11,-10 5 2,0 0-206,11-4-42,10-6-8,6 10-1,0 0-42,-6 0-8,5 0-1,6-4-1,-5-1-16,0 5-3,5 0-1,-6 0 0,-5 5-31,6-1-8,-6-4-1,1 0 0,-1 5 9,-5 0 0,-16-5-9,16 0 9,0 0-54,-16 0-6,16 4-2,-16-4 0,0 0-137,16 5-27,-16-5-6,0 0 0,0 0 73,0 0 15,0 0 4,0 0 0,0 0-8,5-9-2,0-1 0,-5-4 0,0 14 164,6-9 33,-12-1 6,6-4 2,6 4 94,-6 1 19,0 0 4,0 9 1,5-10-37,-5 10-7,0 0-1,0 0-1,0 0-39,0 0-7,0 0-1,11 0-1,5 5-18,0 0-3,-6 4-1,6-4 0,6 9-5,-6-5 0,-6 10-1,6 0 0,5-5-17,-5 1-3,6 4-1,-6 0 0,0 4-14,0-4-4,0 0 0,0 0 0,-6 0-12,1 0 11,5-5-11,-6 5 10,1-5-1,-6-4 0,-5-10 0,6 14 0,-1-5-9,-5 1 8,-5-6-8,5-4 8,-11 5-8,-5 0 0,-5-5 0,5 5 0,-11-1-95,1-4-21,4 5-4,1 0-752,0-5-150</inkml:trace>
          <inkml:trace contextRef="#ctx0" brushRef="#br0" timeOffset="2805.7398">2278 487 864,'0'0'76,"0"0"-60,0 0-16,0 0 0,0 0 279,-5 5 53,-6-1 10,6 6 2,-5-5-177,4 4-36,-4-4-7,4 9-2,-4 0-66,4 0-12,-4 1-4,4 4 0,1-1-24,5 1-6,-5 5-1,5 0 0,0-5-9,5 0 12,0 4-12,1-4 12,4-5-2,1 0 0,0 1 0,-1-1 0,6-5 2,-5-4 0,-1 0 0,6 0 0,6-10 8,-6 0 3,0 0 0,0 1 0,5-11 5,0 6 2,-5-5 0,5-5 0,-5 0 1,0 0 0,-5 0 0,0 0 0,-11 0-11,5 0-1,-5 0-1,-5-4 0,-6 9-18,0-5 0,-5 0 8,0 0-8,-5 9-14,-5-4-6,-1 0-2,6 4 0,-11 10-135,5-4-27,0 4-6,-4 0-1005</inkml:trace>
          <inkml:trace contextRef="#ctx0" brushRef="#br0" timeOffset="7409.7885">3018 567 1821,'0'0'80,"0"0"18,0 0-78,0 0-20,0 0 0,0 0 0,0 0 116,0 0 20,0 0 4,0 0 1,16 0-40,0 0-8,-5-4-1,5 4-1,0-5-30,0 5-5,0 0-2,-6-5 0,6 5-14,0 0-2,11-5-1,-11 5 0,5-4-18,-5 4-4,11 0-1,-1-5 0,-4 5-14,4-5 0,-10 5 8,6-4-8,-12-1-18,1 5-6,0 0-2,-11 0-860,0 0-172</inkml:trace>
          <inkml:trace contextRef="#ctx0" brushRef="#br0" timeOffset="7638.5144">3210 421 1951,'0'0'86,"0"0"18,0 0-83,0 0-21,0 0 0,0 0 0,11 0 119,-11 0 19,0 0 4,16 9 1,-6 1-55,1-1-10,-6 5-2,6 0-1,-6 5-39,0 0-7,1 0-1,-1 5-1,-5 0-19,11-1-8,-6 1 8,0 0-8,1-1 0,-1 1-20,0-5 3,6 4 1,5-8-124,-5-1-24,-1 0-4</inkml:trace>
        </inkml:traceGroup>
        <inkml:traceGroup>
          <inkml:annotationXML>
            <emma:emma xmlns:emma="http://www.w3.org/2003/04/emma" version="1.0">
              <emma:interpretation id="{42B3B83E-F8E3-4963-A1FB-92658A74BF0A}" emma:medium="tactile" emma:mode="ink">
                <msink:context xmlns:msink="http://schemas.microsoft.com/ink/2010/main" type="inkWord" rotatedBoundingBox="22022,4675 22273,3639 23315,3891 23064,4927"/>
              </emma:interpretation>
              <emma:one-of disjunction-type="recognition" id="oneOf2">
                <emma:interpretation id="interp10" emma:lang="en-AU" emma:confidence="0">
                  <emma:literal>of</emma:literal>
                </emma:interpretation>
                <emma:interpretation id="interp11" emma:lang="en-AU" emma:confidence="0">
                  <emma:literal>o</emma:literal>
                </emma:interpretation>
                <emma:interpretation id="interp12" emma:lang="en-AU" emma:confidence="0">
                  <emma:literal>o's</emma:literal>
                </emma:interpretation>
                <emma:interpretation id="interp13" emma:lang="en-AU" emma:confidence="0">
                  <emma:literal>o'</emma:literal>
                </emma:interpretation>
                <emma:interpretation id="interp14" emma:lang="en-AU" emma:confidence="0">
                  <emma:literal>a,</emma:literal>
                </emma:interpretation>
              </emma:one-of>
            </emma:emma>
          </inkml:annotationXML>
          <inkml:trace contextRef="#ctx0" brushRef="#br0" timeOffset="8038.6335">3902 492 1324,'0'0'118,"0"0"-94,0-5-24,0 5 0,-5-10 221,5 10 40,-6-14 8,6 14 2,0-4-101,0 4-20,0 0-4,0 0-1,-10 0-81,-1 4-16,0 1-3,1 9-1,-1 0-25,6 1-6,-6 4-1,6-5 0,-1 9-12,1 1 8,0 0-8,5-1 0,5-4 0,0 0 0,1 0 0,4-5 0,1 1 0,0-6 0,-1 0 0,1 1 0,0-5 0,5 4 0,0-9-8,0 0 8,-1-5 0,-4 1 0,5-6 0,5 1 0,-5-1 0,0-4 0,-5 0 0,5 0 0,-5-1 13,-6 1-3,0-5-1,6 0 0,-11 1 11,5-1 1,-5-5 1,-5 5 0,0 0-6,-6 0-2,6 0 0,-6 0 0,-5-4-6,0-1-8,0 0 11,-5 5-11,5 5 0,-6 5 0,7-5 0,-7 4 0,1 5 0,5 1-12,0 4 1,0 0 1,0 4-67,5 6-14,1 4-2,4 0-1,-4 0-97,10 1-19,0 4-4</inkml:trace>
          <inkml:trace contextRef="#ctx0" brushRef="#br0" timeOffset="8314.7877">4487 402 2300,'0'0'102,"6"-5"21,-1-4-99,-5 4-24,5-5 0,-5 1 0,0-1 156,0 1 25,0 0 6,0 9 1,0 0-100,0 0-20,0 0-4,-5-5-1,-11 5-40,5 5-8,-5 4-2,0 5 0,1 5-13,-1 5 0,-6 4 0,1 1 0,0-1 0,5-4 0,5 4 0,-5 0 0,5-4 0,6 0-8,5-1 8,5-4 0,6-5 0,5 1-12,0-1 12,5-5-10,6 1-3,0-5-1,-1-5 0,1-5 0,5 5-19,-6-10-4,1 6-1,0-6 0,-1-4-105,-5 4-21,1-4-4</inkml:trace>
          <inkml:trace contextRef="#ctx0" brushRef="#br0" timeOffset="8598.5515">3721-95 806,'0'0'36,"0"0"7,0 0-35,0 0-8,0 0 0,0 0 0,5-5 412,1 1 80,-1-1 16,6 0 3,4 0-327,1 5-66,0-4-13,6-1-2,-6 0-50,5 5-9,6-5-3,-1 5 0,-4-4-26,4 4-6,-5-5-1,6 5 0,0-5-8,-1 5 0,6 0 0,0-5 0,-5 5-83,-6 0-15,-5 0-3,5-4-1,1 4-130,-1-5-27</inkml:trace>
          <inkml:trace contextRef="#ctx0" brushRef="#br0" timeOffset="8858.1667">4195-242 1036,'0'0'92,"-11"-4"-73,6-1-19,5 5 0,0 0 205,0 0 38,0 0 7,0 0 2,0 0-96,0 0-18,16-5-4,-6 5-1,-10 0-44,11 5-9,0 0-1,5 4-1,0 1-10,-1-6-3,12 6 0,-6 4 0,-5 0-29,6 0-7,-1 0-1,0 1 0,1-1-19,-1 0-9,-5 5 8,5-5-8,-5 0 14,-5-4-2,5 4-1,-6-5 0,6 6-11,-5-1 0,-6-5 0,-5-9 0,0 0 0,0 0-11,0 0 3,-5 10 0,0 4 8,-6 0 0,-10-4 8,5-1-8,-11 1-24,0-1-10,6-4-2,5 0-854,-5-10-171</inkml:trace>
        </inkml:traceGroup>
      </inkml:traceGroup>
    </inkml:traceGroup>
    <inkml:traceGroup>
      <inkml:annotationXML>
        <emma:emma xmlns:emma="http://www.w3.org/2003/04/emma" version="1.0">
          <emma:interpretation id="{43EFFFCD-CBCE-4375-8A0B-02EB6118198B}" emma:medium="tactile" emma:mode="ink">
            <msink:context xmlns:msink="http://schemas.microsoft.com/ink/2010/main" type="paragraph" rotatedBoundingBox="17601,5942 23533,5086 23705,6276 17773,71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D48551-93CC-4048-BA23-0D7A007EA7A0}" emma:medium="tactile" emma:mode="ink">
              <msink:context xmlns:msink="http://schemas.microsoft.com/ink/2010/main" type="line" rotatedBoundingBox="17601,5942 23533,5086 23705,6276 17773,7131"/>
            </emma:interpretation>
          </emma:emma>
        </inkml:annotationXML>
        <inkml:traceGroup>
          <inkml:annotationXML>
            <emma:emma xmlns:emma="http://www.w3.org/2003/04/emma" version="1.0">
              <emma:interpretation id="{40980B8A-9FEB-4847-B7FB-F24B947F07EB}" emma:medium="tactile" emma:mode="ink">
                <msink:context xmlns:msink="http://schemas.microsoft.com/ink/2010/main" type="inkWord" rotatedBoundingBox="20386,5540 23533,5086 23705,6276 20558,6730"/>
              </emma:interpretation>
              <emma:one-of disjunction-type="recognition" id="oneOf3">
                <emma:interpretation id="interp15" emma:lang="en-AU" emma:confidence="0">
                  <emma:literal>Zain-burton'</emma:literal>
                </emma:interpretation>
                <emma:interpretation id="interp16" emma:lang="en-AU" emma:confidence="0">
                  <emma:literal>Zain-burton.</emma:literal>
                </emma:interpretation>
                <emma:interpretation id="interp17" emma:lang="en-AU" emma:confidence="0">
                  <emma:literal>*an-burton'</emma:literal>
                </emma:interpretation>
                <emma:interpretation id="interp18" emma:lang="en-AU" emma:confidence="0">
                  <emma:literal>rai-burton'</emma:literal>
                </emma:interpretation>
                <emma:interpretation id="interp19" emma:lang="en-AU" emma:confidence="0">
                  <emma:literal>Rai-burton'</emma:literal>
                </emma:interpretation>
              </emma:one-of>
            </emma:emma>
          </inkml:annotationXML>
          <inkml:trace contextRef="#ctx0" brushRef="#br0" timeOffset="12506.6817">1986 2157 2206,'0'0'98,"0"0"20,0 0-94,0 0-24,0 0 0,0 0 0,10-5 109,6-4 18,-5 4 3,5 0 1,0-9-55,5 10-10,0-1-2,-5-5-1,6 1-34,-1-1-6,-5 6-2,5 4 0,1 0-21,-1 0 0,-5 4 0,0 1 0,-6-5-108,6 5-16,0 0-3,0-1-1065</inkml:trace>
          <inkml:trace contextRef="#ctx0" brushRef="#br0" timeOffset="13123.13">2710 1651 864,'16'-14'76,"-16"14"-60,0 0-16,0-5 0,5-5 296,-5 10 57,0 0 11,0 0 3,0 0-203,5-9-41,-5 9-8,0 0-2,0 0-57,11 14-11,-6-4-2,6 9-1,-6-5-30,6 9-12,-6 11 8,0-1-8,-5 0 0,6 9 0,-6 1 0,0 0 0,0-1 0,0-4 0,0 0 0,0 0 0,-6-10-11,1 0 3,10-4 0,1 0 0,-6-15-19,0 5-3,0-14-1,0 0 0,0 0 17,0 0 3,0 0 1,0 0 0,0-14 10,5 5 0,-5-5 0,5-1 0,6-4 0,-6 5 0,1-5 0,-1 0 0,0 0 12,1 5-3,4-5 0,-4 5 0,-1 0 17,6 0 3,-1 0 1,1 4 0,5 5-30,-6 1 0,1 4 0,5 4 0,-5-4 8,-1 5-8,1 0 0,5 0 9,-5 4-9,-1 1 10,1 4-10,0-5 10,-1 5-2,-4-4-8,-1 4 12,6-5-4,-6 6-8,0 4 10,1-5-10,-6 0 10,-6-5 1,1 6 0,0-1 0,5 0 0,-11-4-1,6 4 0,-6-5 0,0 1 0,-5-1-10,0-4 12,6 0-12,-6-1 12,0-4-26,-6 5-5,6-5-1,-5-5 0,0 5-55,5-4-11,-5 4-2</inkml:trace>
          <inkml:trace contextRef="#ctx0" brushRef="#br0" timeOffset="13319.6706">2694 2626 2257,'5'9'49,"-5"-9"11,0 0 1,0 0 3,0 0-51,5 0-13,1-9 0,4 4 0,1-5 117,0 6 21,4-11 4,-4 1 1,5-5-56,5 0-11,-5 0-3,6 5 0,-6 0-24,0 5-5,5-6 0,-5 6-1,0-1-22,0 6-4,0-6-1,0 10 0,-6 0-16,6 5 0,-5 0 0,5-1 0,-5 6 0,5-5 0,-6 4 0,1 1 0,5 4 0,-6-5-12,6 1 12,-5 4-12,5 0 0,0-4 0,0-6 0,5 1 0,1-5-9,-1 0-2,5-5 0,1 1 0,0-6-23,-6 1-5,6-6-1,-1 1 0,-10-5-148,5 5-29,-5 0-7,6-5 0</inkml:trace>
          <inkml:trace contextRef="#ctx0" brushRef="#br0" timeOffset="13914.2501">3620 1911 403,'0'0'36,"0"0"-36,0 0 0,0 0 0,0 0 344,0 0 61,0 0 13,0 0 2,0 0-206,16 0-42,-6 0-8,6 0-1,-5-5-73,0 5-14,5 0-4,0 0 0,0 0-33,-6 5-7,6 0-2,-5 0 0,5-5-16,-6 0-3,6 0-1,0 0 0,-5 0-10,5 0 0,0 0-12,-5 0 12,5-10-154,-6 5-23,6 5-5</inkml:trace>
          <inkml:trace contextRef="#ctx0" brushRef="#br0" timeOffset="14250.9585">3795 1731 2084,'0'0'92,"0"0"20,0 0-90,0 0-22,0 0 0,0 0 0,0 0 145,0 0 25,0 0 5,0 0 1,0 10-83,0 4-16,-5 0-3,0 10-1,5-1-17,0 1-3,0 9-1,0-4 0,5 4-32,0-5-8,-5 5 0,6-4-1,-1-1-11,6-4 0,-6 4 0,11-9 0,-5 0-119,-1 0-16,6-5-3,0-4-1144</inkml:trace>
          <inkml:trace contextRef="#ctx0" brushRef="#br0" timeOffset="14513.6815">4306 1703 1324,'0'0'118,"0"0"-94,0 0-24,0 0 0,0 0 281,0 0 52,0 0 11,0 0 1,0 0-177,0 0-35,0 0-7,0 0-2,0 0-67,-5 14-13,5 0-4,-5 5 0,-1 10-24,1-1-6,0 0-1,-1 1 0,6 4-9,0-5 0,0 5 0,6-4 0,-1-1 0,-5 1 0,-11-6 0,11 1 0,11-10-22,5 0 3,-5 0 1,-1-4 0,6-1-7,0-4-2,-5 0 0,5-5 0,-16 0 5,11-5 1,5 0 0,0-4 0,-1-5 21,-4 0 10,5-5-1,0-5 0,-5 5-9,-1-5 8,-4-4-8,4 4 8,-4-4 9,-1 0 2,0 4 0,-5-9 0,0 4 17,-5-4 3,0 0 1,-1 5 0,-4 4-22,4 0-4,-4 6-1,-1 3 0,-5-4-13,0 10 0,5-1 0,-4 6 0,-1 8-29,-6 1-6,6 0-1,0 4 0,6 6-112,-1 4-24,0-5-4,6 5-1032</inkml:trace>
          <inkml:trace contextRef="#ctx0" brushRef="#br0" timeOffset="15080.912">4285 1367 806,'0'0'72,"0"0"-58,0 0-14,0 0 0,0-5 352,0 5 68,0 0 14,0 0 2,0 0-224,0-9-44,0 9-10,0 0-2,0 0-71,16-14-14,0 4-3,11 1-1,-1-1-37,1 5-7,0-4-2,-1 4 0,1 1-21,-1 4 8,1-5-8,0 5 0,-6 0-19,0 0-8,6 5-1,-6-5-1,-5 0-180,0 0-36,0 4-7</inkml:trace>
          <inkml:trace contextRef="#ctx0" brushRef="#br0" timeOffset="14780.5088">4785 1741 2833,'0'0'62,"6"-10"13,-1 1 2,-5-5 3,5 4-64,-5-4-16,6 0 0,-6 4 0,0 10 84,0 0 14,0 0 2,0 0 1,0 0-67,0 0-14,-6 15-2,1-1-1,0 5-17,-6 4 0,1 6 0,4 4 0,-4 5 0,4-5 0,1 5 0,0-5 0,5 0-9,0-5 1,0 1 0,5-1 0,0-4-4,6-5 0,0-5 0,-1 0 0,6-5-17,0 1-4,0-5-1,5-1 0,1-8-4,4-1-1,-4-5 0,4-4 0,1 10-28,-6-6-5,0-4-2,1 0-746,-6-10-148</inkml:trace>
          <inkml:trace contextRef="#ctx0" brushRef="#br0" timeOffset="15311.146">4732 1135 1094,'0'0'97,"0"0"-77,0 0-20,0 0 0,0 0 180,0 0 32,0 0 6,0 0 2,0 0-83,0 0-16,11 5-3,5-5-1,0 9-25,0 1-4,-6 4-2,6 0 0,6 0-22,-1 1-4,0-1 0,-5 0-1,0 0-24,6-4-5,-1 4-1,0 0 0,-5 5-17,5-5-3,-5-4-1,0 4 0,-5 0-8,0-5 0,5 1 0,-11-1 8,-5-9-8,0 0 0,0 15 0,0-6 0,0-9 0,-5 14 0,-6-9 0,-5 4 0,0 1 0,0-5-9,-5-1 0,-1 1 0,1-5-179,0-5-35,5 5-7</inkml:trace>
          <inkml:trace contextRef="#ctx0" brushRef="#br0" timeOffset="11508.6035">1006 2058 864,'-5'0'38,"5"4"8,0-4-37,0 0-9,-5 0 0,5 0 0,0 0 270,0 0 52,0 0 10,0 0 3,0 0-203,0 0-40,16-9-8,5 4-1,-5 1-27,0-1-4,5 5-2,-5 0 0,-16 0-34,21-5-8,-5 0 0,-16 5-8,0 0 0,16 5-17,0 0 1,0 0-736,-16-5-148</inkml:trace>
          <inkml:trace contextRef="#ctx0" brushRef="#br0" timeOffset="11691.183">1012 2285 1267,'0'0'112,"0"0"-89,0 0-23,10 0 0,1 0 210,0-5 38,-6 5 7,6 0 1,4-5-112,1 1-24,-5 4-4,5-5 0,0 5-68,0-5-12,0 5-4,0 0 0,0 0-22,0 0-10,-5 5 8,4 0-8,-4-5-32,5 9-11,0-4-2,5 0-738,-5-1-147</inkml:trace>
          <inkml:trace contextRef="#ctx0" brushRef="#br0" timeOffset="17416.8144">-713 2228 576,'0'0'51,"0"0"-41,0 0-10,0 0 0,0 0 272,0 0 53,5-9 11,1-1 1,-1 1-155,0-1-31,6 1-7,0-5 0,-1 9-56,-4-5-10,4 1-2,1 4-1,0 0-28,4 1-6,7-1-1,-6 0 0,0 5-16,0 5-4,0-5-1,5 5 0,-5-1-19,-5 6 0,-1-5 0,1 9 0,-6 0 0,0 0 0,-10 0 0,5 5 0,-5 0-43,-6 5-5,-10 0-2,0 4 0,-1 5-41,1-5-8,0 1-1,-1 4-1,1-5-35,-5 6-6,4-6-2,1-4 0,0-6 47,-6 1 9,11 0 1,5-4 1,1-6 98,-1-9 20,1 5 4,10-5 1,0 0 47,0 0 8,0 0 3,0 0 0,0 0 5,0 0 0,10-5 1,6 0 0,0 5-49,5-4-9,1-1-3,-1 5 0,6-10 9,-11 6 2,0-6 0,-1 5 0,7 5-23,-6-4-5,5 4-1,6-5 0,-11 0-22,5 0-10,6-4 1,-6 4 0,11 1-201,-6-1-40</inkml:trace>
          <inkml:trace contextRef="#ctx0" brushRef="#br0" timeOffset="17795.2461">85 2247 1324,'0'0'118,"0"0"-94,0 0-24,0 0 0,-5-9 212,0-1 37,-1-4 8,1 4 2,5 10-118,-10-9-23,-1 4-5,-5 5-1,5 0-71,1 0-14,-1 0-3,-5 5-1,5 4-23,-5 6 0,0-1 0,6 0 0,-1 5 0,-5 0 0,11-5 0,-6 5 0,6 5 0,0-5-13,5-1 5,0-3 8,0-1-21,5-5 3,-5 1 1,0-10 0,11 9-6,-11-9-1,0 0 0,10 10 0,-10-10 24,11 0-11,-11 0 11,10 0-8,6-10 8,-5 1 0,0-1 0,-1 1 0,1-1-10,0 1 10,-1-1-12,1-4 12,-6 5-8,6-1 8,0 1 0,-1-1 0,1 1 0,-6 4 0,-5 5 0,0 0 0,0 0 0,0 0 0,11 5 0,-1 4 0,-10-9 0,0 15 0,6-6 0,-1 5 0,0 0 0,1-4 0,4 4 0,-4-4 0,10 4-47,-11 0-15,0 0-3,6 0-994</inkml:trace>
          <inkml:trace contextRef="#ctx0" brushRef="#br0" timeOffset="18119.305">-111 2857 1209,'0'0'108,"0"0"-87,0 0-21,0 0 0,0 0 236,0 0 44,0 0 8,0-14 1,0 14-120,10-9-24,-5-1-5,6 1 0,-6-1-52,1 1-9,4-1-3,-4-4 0,4 9-28,-4 1-5,4-6-2,1 6 0,0-1-22,-1-5-5,1 6-1,5 8 0,0 1-13,0 5 0,-6-6 0,6 1 0,-5 4 0,0-4 0,5 5 0,0 4 0,-6 0 0,1-4 0,0 4 0,5-5-10,0 5 0,0-9 0,-1 0 0,1-5 0,6 0-42,-1 0-8,0-5-1,6-4-842,0-1-168</inkml:trace>
        </inkml:traceGroup>
      </inkml:traceGroup>
    </inkml:traceGroup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6:55:27.49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31BEC97-111F-4EF3-BE75-6B0D9BB28347}" emma:medium="tactile" emma:mode="ink">
          <msink:context xmlns:msink="http://schemas.microsoft.com/ink/2010/main" type="writingRegion" rotatedBoundingBox="17389,7506 28399,7051 28756,15693 17746,16148"/>
        </emma:interpretation>
      </emma:emma>
    </inkml:annotationXML>
    <inkml:traceGroup>
      <inkml:annotationXML>
        <emma:emma xmlns:emma="http://www.w3.org/2003/04/emma" version="1.0">
          <emma:interpretation id="{A1AF6227-4D3F-4698-B895-D047BF8DFD23}" emma:medium="tactile" emma:mode="ink">
            <msink:context xmlns:msink="http://schemas.microsoft.com/ink/2010/main" type="paragraph" rotatedBoundingBox="18268,7422 23414,7631 23370,8724 18223,851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482F421-8BE5-4E16-8FB2-08416C3FA833}" emma:medium="tactile" emma:mode="ink">
              <msink:context xmlns:msink="http://schemas.microsoft.com/ink/2010/main" type="line" rotatedBoundingBox="18268,7422 23414,7631 23370,8724 18223,8514"/>
            </emma:interpretation>
          </emma:emma>
        </inkml:annotationXML>
        <inkml:traceGroup>
          <inkml:annotationXML>
            <emma:emma xmlns:emma="http://www.w3.org/2003/04/emma" version="1.0">
              <emma:interpretation id="{88568A8F-83F4-410B-8D15-5AF6D02F2F03}" emma:medium="tactile" emma:mode="ink">
                <msink:context xmlns:msink="http://schemas.microsoft.com/ink/2010/main" type="inkWord" rotatedBoundingBox="18268,7422 19779,7484 19735,8576 18223,8514"/>
              </emma:interpretation>
              <emma:one-of disjunction-type="recognition" id="oneOf0">
                <emma:interpretation id="interp0" emma:lang="en-AU" emma:confidence="0">
                  <emma:literal>or:</emma:literal>
                </emma:interpretation>
                <emma:interpretation id="interp1" emma:lang="en-AU" emma:confidence="0">
                  <emma:literal>o's:</emma:literal>
                </emma:interpretation>
                <emma:interpretation id="interp2" emma:lang="en-AU" emma:confidence="0">
                  <emma:literal>o:</emma:literal>
                </emma:interpretation>
                <emma:interpretation id="interp3" emma:lang="en-AU" emma:confidence="0">
                  <emma:literal>ot:</emma:literal>
                </emma:interpretation>
                <emma:interpretation id="interp4" emma:lang="en-AU" emma:confidence="0">
                  <emma:literal>oi.</emma:literal>
                </emma:interpretation>
              </emma:one-of>
            </emma:emma>
          </inkml:annotationXML>
          <inkml:trace contextRef="#ctx0" brushRef="#br0">112 42 1375,'0'0'60,"0"0"14,0 0-59,0 0-15,0 0 0,-5-4 0,5 4 169,-5-5 31,5 5 7,-6-10 1,1 6-57,5 4-11,0 0-3,-5-5 0,-1 5-54,-4 0-11,4 0-3,1 5 0,-6 4-38,6 1-8,0-1-2,-6 10 0,6-5-21,-1 10 0,1-1 0,0 11 0,-1-6 0,6 5-10,0 0 10,0 0-10,0 5-1,6-5 0,-1-4 0,0-1 0,1-4 1,4-1 0,1 1 0,0-5 0,5-5 10,-6 0-10,6-9 10,-5 0-10,5-5 10,-5-5 0,4 0-9,1-4 9,-5-1 0,0-4 0,5-9 0,-6-1 0,-4 0 0,-1-4 0,0-1 0,1 1 0,-6 4 0,0 1 0,-6-1 0,6 5 0,-10-9 9,4 4-9,-4 0 10,-1 1-10,0 4 8,-5-5-8,0 10 0,6-5 0,-6 0 0,5 5 8,-5 0-8,0 0 0,6 4 0,-1 5 0,0 1-9,1 4 9,-1 4-56,0 1-4,11-5-2,-5 5 0,0 4-54,-1 6-10,6 3-2</inkml:trace>
          <inkml:trace contextRef="#ctx0" brushRef="#br0" timeOffset="434.7576">107-298 1440,'0'0'128,"0"0"-103,0 0-25,11-10 0,-6 1 238,6-5 42,-1 9 9,1-5 2,-1 6-140,1-1-28,0 5-6,5-5-1,5 0-63,-5 1-13,0 4-2,5 0-1,1 4-22,-1 1-5,5-5-1,-10 5 0,0 0-9,6-1 0,-1 1-12,0-5 12,1 5-126,4-5-18,-5 5-3,1-5-667,-6-5-134</inkml:trace>
          <inkml:trace contextRef="#ctx0" brushRef="#br0" timeOffset="146.7488">751 52 2152,'0'0'96,"-5"-5"19,-6 0-92,6-4-23,-6 9 0,6-10 0,-6 6 131,6-1 21,-6 0 5,0 5 1,1 0-83,-1 0-17,-5 0-3,6 5-1,-6 4-34,0 1-8,0 9 0,0 0-1,5 4-11,-5 6 12,5-6-12,-5 10 12,11-4-12,0-1 0,-6 1-10,11-1 10,0-4 0,5-1 0,1 1 0,4 0 0,6-5 0,0-5 0,6 0 0,-1 0 0,0-4 0,6-1 0,-6 1-15,6-10 5,-1 0 10,6-5 0,-5-5-9,0 1 9,-6-5-111,5 4-17,-4 1-4,-1-5-1038</inkml:trace>
          <inkml:trace contextRef="#ctx0" brushRef="#br0" timeOffset="723.2415">543-516 1324,'0'0'118,"0"0"-94,0 0-24,0 0 0,0 0 169,0 0 30,16 0 5,0-5 2,-5 1-53,5-1-10,0 10-3,0 4 0,-6-4-55,6-1-11,0 6-2,0-1-1,0 6-23,0-1-5,-5 0-1,0 5 0,-1-10-30,1 6-12,0 3 11,-1-3-11,1-1 8,-6 5-8,0-5 0,1 0 9,-1 0-9,0-4 10,1 4-10,-6-5 10,0-9-10,-6 10 0,1-1 0,0 1 0,-1-5 0,-4-1 0,5 6 0,-11-5 0,5-1-40,0 1-14,1 0-2,-1-1-1,0-4-187,6 10-38</inkml:trace>
          <inkml:trace contextRef="#ctx0" brushRef="#br0" timeOffset="1133.3911">1257 274 1382,'0'0'123,"0"0"-99,0 0-24,0 0 0,0 0 224,0 0 39,0 0 8,16-5 1,0 5-113,5-4-23,0-1-5,0-5-1,6 1-73,-6 4-14,6 1-3,-6-6-1,6 5-227,5 1-46</inkml:trace>
          <inkml:trace contextRef="#ctx0" brushRef="#br0" timeOffset="915.7744">1219-38 2257,'0'0'100,"0"0"20,0 0-96,11 5-24,0-1 0,-1-4 0,6 0 107,-5 0 16,5 0 3,0 0 1,5 5-86,-5 0-17,0 0-3,5-5-1,-5 4-20,0 1-15,0-5 3,0 5-807,-5-1-161</inkml:trace>
        </inkml:traceGroup>
        <inkml:traceGroup>
          <inkml:annotationXML>
            <emma:emma xmlns:emma="http://www.w3.org/2003/04/emma" version="1.0">
              <emma:interpretation id="{3F637D07-9D13-48DB-A850-158C13714B4D}" emma:medium="tactile" emma:mode="ink">
                <msink:context xmlns:msink="http://schemas.microsoft.com/ink/2010/main" type="inkWord" rotatedBoundingBox="20485,7799 21677,7847 21649,8558 20456,8509"/>
              </emma:interpretation>
              <emma:one-of disjunction-type="recognition" id="oneOf1">
                <emma:interpretation id="interp5" emma:lang="en-AU" emma:confidence="0">
                  <emma:literal>29:</emma:literal>
                </emma:interpretation>
                <emma:interpretation id="interp6" emma:lang="en-AU" emma:confidence="0">
                  <emma:literal>2°</emma:literal>
                </emma:interpretation>
                <emma:interpretation id="interp7" emma:lang="en-AU" emma:confidence="0">
                  <emma:literal>29:'</emma:literal>
                </emma:interpretation>
                <emma:interpretation id="interp8" emma:lang="en-AU" emma:confidence="0">
                  <emma:literal>IG</emma:literal>
                </emma:interpretation>
                <emma:interpretation id="interp9" emma:lang="en-AU" emma:confidence="0">
                  <emma:literal>29:"</emma:literal>
                </emma:interpretation>
              </emma:one-of>
            </emma:emma>
          </inkml:annotationXML>
          <inkml:trace contextRef="#ctx0" brushRef="#br0" timeOffset="1700.8802">2236-5 1868,'0'-9'83,"0"-1"17,0-4-80,0 4-20,11-4 0,-6 5 0,6-5 112,-1-1 20,1 1 3,0 5 1,-1-6-38,6 6-7,0 0-2,0 4 0,-5 0-27,5 0-6,-16 5 0,16 5-1,0 0-29,0 4-6,-6 1 0,1 9-1,-6-5-19,6 5 0,-6 0 8,1 4-8,-6 6-8,0-6-6,0 6-1,-6-1 0,1 5-34,0 0-7,-6-4-2,6-1 0,-11-4-22,5 4-5,-5-4-1,0 4 0,5-9 12,-5-5 2,0 1 1,0-6 0,1-4 31,-1 0 7,0-1 1,5-4 0,11 0 32,-11-4 8,1-6 0,10 10 1,0 0 42,0 0 8,0-9 1,0 9 1,0 0 8,5-15 2,6 6 0,-1 0 0,1 4-15,5 0-4,0 5 0,0-5 0,-6 5-23,12-4-5,-6-1 0,0 5-1,0 5-23,5-5 0,-5 4 0,0-4 0,0 0-36,5-4-6,0 4-1,-5-5-754,6 0-151</inkml:trace>
          <inkml:trace contextRef="#ctx0" brushRef="#br0" timeOffset="2108.0442">3178-29 1152,'0'0'102,"0"0"-82,0 0-20,0 0 0,0-9 293,0-1 55,-5-4 10,5 5 2,-6-1-160,-4 6-32,-1-6-6,1 10-2,-1-9-88,0 4-19,-5 5-3,0-5-1,0 5-33,-5 0-6,5 5-2,-5 4 0,5 1-8,-5-1-9,5 5 9,0 1-13,0-1-4,5 5-1,-5 0 0,11 0 0,-1-5-2,1 5-1,5 0 0,0 0 0,5-5-2,1 5 0,-1-5 0,0 0 0,6 0 1,0-9 0,-1 0 0,-10-5 0,0 0 10,0 0 1,22 0 1,-6-5 0,0-4 10,-1-6 0,-4 6 0,5-5 0,-5-5 15,-1 5-2,1 4 0,-6-4 0,1 0 3,-1 0 1,-5-1 0,5 6 0,-5-1 0,0 10 0,0 0 0,0 0 0,0 0-6,0 0-2,0 0 0,0 0 0,0 0-9,11 5 0,0 0 0,-1 4 0,1 1 0,0-1 0,5 1 0,-6 4 0,1 0-32,5-4 0,-6 4 1,1-5 0,0 1-143,-6-1-29,6 1-5</inkml:trace>
          <inkml:trace contextRef="#ctx0" brushRef="#br0" timeOffset="2397.7473">2891 549 1267,'0'0'56,"0"0"12,0 0-55,0 0-13,0 0 0,0 0 0,16 0 335,-6 0 64,1-5 13,0 0 2,5 0-241,0-4-48,0 4-9,-1 0-3,1-4-71,0-1-14,-5 6-4,5 4 0,-16 0-16,16 0-8,0 4 0,5 1 8,-10 0-8,5 0 0,-5 4 0,4-4 0,1 4 0,-5-4 0,5 0 0,-5 4 0,5-4 0,-6 4-11,6-4 11,0 0-8,-5-5-28,5 0-4,0-5-2,0 0 0,0 1-94,0-6-20,0 1-3,5-1-1055</inkml:trace>
        </inkml:traceGroup>
        <inkml:traceGroup>
          <inkml:annotationXML>
            <emma:emma xmlns:emma="http://www.w3.org/2003/04/emma" version="1.0">
              <emma:interpretation id="{D8295F53-E5D4-4AF5-BBC5-FB132AE71968}" emma:medium="tactile" emma:mode="ink">
                <msink:context xmlns:msink="http://schemas.microsoft.com/ink/2010/main" type="inkWord" rotatedBoundingBox="21924,7818 22198,7829 22181,8229 21907,8218"/>
              </emma:interpretation>
              <emma:one-of disjunction-type="recognition" id="oneOf2">
                <emma:interpretation id="interp10" emma:lang="en-AU" emma:confidence="0">
                  <emma:literal>+</emma:literal>
                </emma:interpretation>
                <emma:interpretation id="interp11" emma:lang="en-AU" emma:confidence="0">
                  <emma:literal>&amp;</emma:literal>
                </emma:interpretation>
                <emma:interpretation id="interp12" emma:lang="en-AU" emma:confidence="0">
                  <emma:literal>*</emma:literal>
                </emma:interpretation>
                <emma:interpretation id="interp13" emma:lang="en-AU" emma:confidence="0">
                  <emma:literal>~</emma:literal>
                </emma:interpretation>
                <emma:interpretation id="interp14" emma:lang="en-AU" emma:confidence="0">
                  <emma:literal>j</emma:literal>
                </emma:interpretation>
              </emma:one-of>
            </emma:emma>
          </inkml:annotationXML>
          <inkml:trace contextRef="#ctx0" brushRef="#br0" timeOffset="2624.5583">3668 142 2275,'0'0'100,"0"0"22,0 0-98,0 0-24,0 0 0,16-5 0,-6 5 160,6-10 26,6 6 6,-6-6 0,-6 6-90,6-1-18,6-5-4,-6 6-1,0 4-47,5-5-8,-5 0-3,-6 5 0,6-5-21,-5 5-12,-11 0 2,16 0 0,0 0-120,-16 0-24,0 0-5,11 5-1145</inkml:trace>
          <inkml:trace contextRef="#ctx0" brushRef="#br0" timeOffset="2817.2322">3817-152 2365,'-21'10'52,"15"-10"10,6 0 2,0 0 4,0 0-55,0 0-13,-5 9 0,5-9 0,0 10 140,0 4 24,0 0 6,0 0 1,5 5-87,-5 0-16,0 5-4,0 4-1,0 1-51,6 4-12,-1 0 0,0 0 0,1 0-80,4 0-20,1-9-3,5-1-1218</inkml:trace>
        </inkml:traceGroup>
        <inkml:traceGroup>
          <inkml:annotationXML>
            <emma:emma xmlns:emma="http://www.w3.org/2003/04/emma" version="1.0">
              <emma:interpretation id="{1212E8D3-2D4A-43E1-912E-85500D699180}" emma:medium="tactile" emma:mode="ink">
                <msink:context xmlns:msink="http://schemas.microsoft.com/ink/2010/main" type="inkWord" rotatedBoundingBox="22717,7610 23414,7638 23373,8638 22676,8610"/>
              </emma:interpretation>
              <emma:one-of disjunction-type="recognition" id="oneOf3">
                <emma:interpretation id="interp15" emma:lang="en-AU" emma:confidence="0">
                  <emma:literal>K</emma:literal>
                </emma:interpretation>
                <emma:interpretation id="interp16" emma:lang="en-AU" emma:confidence="0">
                  <emma:literal>k</emma:literal>
                </emma:interpretation>
                <emma:interpretation id="interp17" emma:lang="en-AU" emma:confidence="0">
                  <emma:literal>{</emma:literal>
                </emma:interpretation>
                <emma:interpretation id="interp18" emma:lang="en-AU" emma:confidence="0">
                  <emma:literal>?</emma:literal>
                </emma:interpretation>
                <emma:interpretation id="interp19" emma:lang="en-AU" emma:confidence="0">
                  <emma:literal>!</emma:literal>
                </emma:interpretation>
              </emma:one-of>
            </emma:emma>
          </inkml:annotationXML>
          <inkml:trace contextRef="#ctx0" brushRef="#br0" timeOffset="3454.6213">4472-303 2106,'0'0'93,"0"-5"19,0-9-89,0 5-23,5-6 0,0 6 0,-5 4 114,0 5 18,11-5 4,-11 5 1,0 0-56,0 0-11,0 0-2,5 15-1,6 8-30,-11 1-5,0 4-2,5 1 0,-5 4-22,0 0-8,0 0 0,0 0 9,-5-4-9,0 4 10,10-5-10,-5 5 10,0-9-10,0-5 0,0-5 0,5 5 0,0-10 0,-5-9-9,0 0 9,0 0 0,0 0 0,0 0 0,0 0 0,0 0 9,6-9-9,-1-1-11,0 1 3,1-5 0,-1-5 8,6 5 0,-1-1 0,1 1 0,0 0 0,5 9 0,0-4 0,5-1 0,-5 1 0,5 4 0,0 0 0,-5 5 0,6 5-8,-1-5 8,-5 5-8,0 0 8,0 4 0,0 5 0,-5 1 0,-1 3 0,1-8 0,-6 4 0,6 0 9,-6 0-9,-5 1 16,5-1-3,-5 5-1,0-5 0,-5 0 0,0-4 0,-1 4 0,1-5 0,-11 5 3,6 1 0,-1-6 0,-5 1 0,-5-6-2,-1 6 0,1-5 0,-6-1 0,6-4-13,0 0-13,-11-4 2,11-1 1,-1 5-42,1-5-9,5 0-2,0 1 0,0-1-218,5 0-44,6-9-9,10-5-2</inkml:trace>
          <inkml:trace contextRef="#ctx0" brushRef="#br0" timeOffset="3786.2852">4557 605 691,'0'0'61,"0"0"-49,0 0-12,0 0 0,0 0 402,0 0 78,0 0 15,0 0 3,5-9-284,0-1-57,1-4-11,4 5-2,1-1-67,0 1-13,-1-1-2,1 1-1,0 4-25,5 0-4,-6 1-2,6 4 0,0 0-13,0 0-2,0 0-1,0 0 0,0 4-14,5 1 11,-5 5-11,0-1 10,0 1-10,0-1 0,0 0 0,0 6 0,-5-1 0,5-5 0,-6 1 0,6-1 0,0 1 0,0-1 0,0 1 0,0-6-11,0-4-9,5 0-1,-5-4-1,0-1 0,11-5-94,-6 1-18,1-10-4</inkml:trace>
        </inkml:traceGroup>
      </inkml:traceGroup>
    </inkml:traceGroup>
    <inkml:traceGroup>
      <inkml:annotationXML>
        <emma:emma xmlns:emma="http://www.w3.org/2003/04/emma" version="1.0">
          <emma:interpretation id="{D00107A0-D650-4D25-8802-5671851846CC}" emma:medium="tactile" emma:mode="ink">
            <msink:context xmlns:msink="http://schemas.microsoft.com/ink/2010/main" type="paragraph" rotatedBoundingBox="18248,9141 28151,8732 28212,10208 18309,1061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08A4576-A5EC-4DB0-83A2-631520A751BB}" emma:medium="tactile" emma:mode="ink">
              <msink:context xmlns:msink="http://schemas.microsoft.com/ink/2010/main" type="line" rotatedBoundingBox="18248,9141 28151,8732 28212,10208 18309,10617"/>
            </emma:interpretation>
          </emma:emma>
        </inkml:annotationXML>
        <inkml:traceGroup>
          <inkml:annotationXML>
            <emma:emma xmlns:emma="http://www.w3.org/2003/04/emma" version="1.0">
              <emma:interpretation id="{4B0E8702-59BB-406F-8C66-2DDAE1ED6DC1}" emma:medium="tactile" emma:mode="ink">
                <msink:context xmlns:msink="http://schemas.microsoft.com/ink/2010/main" type="inkWord" rotatedBoundingBox="18248,9141 19679,9082 19724,10193 18294,10252"/>
              </emma:interpretation>
              <emma:one-of disjunction-type="recognition" id="oneOf4">
                <emma:interpretation id="interp20" emma:lang="en-AU" emma:confidence="0">
                  <emma:literal>o:</emma:literal>
                </emma:interpretation>
                <emma:interpretation id="interp21" emma:lang="en-AU" emma:confidence="0">
                  <emma:literal>ot.</emma:literal>
                </emma:interpretation>
                <emma:interpretation id="interp22" emma:lang="en-AU" emma:confidence="0">
                  <emma:literal>Ot.</emma:literal>
                </emma:interpretation>
                <emma:interpretation id="interp23" emma:lang="en-AU" emma:confidence="0">
                  <emma:literal>oh:</emma:literal>
                </emma:interpretation>
                <emma:interpretation id="interp24" emma:lang="en-AU" emma:confidence="0">
                  <emma:literal>ooh:</emma:literal>
                </emma:interpretation>
              </emma:one-of>
            </emma:emma>
          </inkml:annotationXML>
          <inkml:trace contextRef="#ctx0" brushRef="#br0" timeOffset="6320.3193">703 1921 2041,'0'0'90,"0"-5"19,-5 0-87,-1-4-22,1 4 0,-6-4 0,11 9 148,-5-5 24,-6 0 6,1 0 1,-1 5-75,-5 0-16,0 5-2,6 5-1,-6-6-49,0 1-9,0 9-3,0 5 0,5 0-24,6 5 0,-1-1 0,1 1 0,5 0 0,0-1 0,5 6 0,11-6 0,-5-4 0,5 0 0,0 0 0,5-5 0,1-4 0,-1 4 0,5-9-11,1-1 11,-6-4-16,1-4 1,4-1 1,-4 0 0,-1-4-30,0-1-7,-5-9-1,5 5-807,-5-9-161</inkml:trace>
          <inkml:trace contextRef="#ctx0" brushRef="#br0" timeOffset="6827.4496">506 1145 2138,'0'0'47,"0"0"9,0 0 3,0 0 1,0 0-48,0 0-12,0 0 0,16 0 0,5 0 87,1 4 14,-6 1 3,5 0 1,-5 0-29,5 4-7,0 1-1,1-1 0,-1 5-20,0 0-4,-5 5 0,6-4-1,-6-1-22,0 0-4,-6 5-1,6-5 0,-5 0-8,-1 0-8,1 1 9,-6-1-9,-5-14 9,6 9-9,-6-9 8,0 14-8,0 1 10,-6-6-10,1-4 12,-6 4-12,1-4 0,-1 0 0,-5-5-15,6 5 5,-6-1-111,5 1-23,-5 0-4,0-1-1034</inkml:trace>
          <inkml:trace contextRef="#ctx0" brushRef="#br0" timeOffset="7063.0891">1225 1783 1612,'0'0'72,"0"0"14,0 0-69,0 0-17,0 0 0,10-9 0,6 0 208,0 4 37,-5 0 8,5 0 2,-5 1-142,4 4-28,1 0-5,6 0-2,-12 0-50,6 4-11,0 1-1,0 0-1,-5 0-31,0-1-7,-11-4-1,10 14 0,1-4-200,-6 4-40</inkml:trace>
          <inkml:trace contextRef="#ctx0" brushRef="#br0" timeOffset="7247.9932">1257 2176 2300,'-11'10'102,"11"-10"21,0 0-99,0 0-24,0 0 0,0 0 0,0 0 98,0 0 14,0 0 4,16 4 0,5-4-68,-5 0-12,5 0-4,6 0 0,0-4-142,-1-1-29</inkml:trace>
          <inkml:trace contextRef="#ctx0" brushRef="#br0" timeOffset="6056.6771">96 1807 403,'0'0'36,"0"-5"-36,-5-4 0,5 9 0,0-5 325,0 5 59,-5-5 11,5 5 2,-6-9-195,6 9-39,-5-5-8,5 5-2,0 0-68,0 0-13,0 0-4,0 0 0,0 0-45,-11 10-10,1 4-1,4 5-1,1 0-11,0 0 8,5 9-8,0-4 8,0 9-8,0 0 0,5 0 0,-5 0 0,11 0 0,-6-4 0,0 4 0,1-5 0,4-4 0,1 0 0,0-6 0,-1 1 0,1-9 0,0-1 0,4 1 0,1-10 0,-5 0 0,0 0-12,5-5 0,-6 0 1,1-9 38,0 5 7,-1-6 2,1 1 0,0-5-7,-1 0-1,-4-4 0,4-6 0,-4-4 0,-6 5 0,5-1 0,-10 1 0,5 0-8,-6-1-1,1 6-1,-6-1 0,-5-4-7,6 4-2,-6 0 0,-6 5 0,6 5-9,-5 0 0,10 0 0,-5 0 0,1 9 0,4 0 0,-5 5-12,5 0 12,1 5-36,-1 4 1,6 1 0,-6 4 0,6 0-29,5 0-7,-6 5-1,6 5 0,6-5-114,-1 5-23,6-1-5</inkml:trace>
          <inkml:trace contextRef="#ctx0" brushRef="#br0" timeOffset="6572.7228">149 1367 1497,'0'0'66,"0"0"14,0 0-64,0 0-16,0 0 0,0 0 0,0 0 235,0 0 43,0 0 9,0 0 1,11-5-144,0 1-30,5 4-6,5-5 0,-5 5-47,0-5-9,5 5-1,-5 0-1,6-5-29,-7 1-5,12 4-2,-11 0 0,-5 0-14,5 0 0,0 0-9,5 0 9,0 0-118,-5 0-18,0-5-3,5 0-705,1 0-142</inkml:trace>
        </inkml:traceGroup>
        <inkml:traceGroup>
          <inkml:annotationXML>
            <emma:emma xmlns:emma="http://www.w3.org/2003/04/emma" version="1.0">
              <emma:interpretation id="{41B34FB3-DBD6-4C12-A8FE-370728E1965E}" emma:medium="tactile" emma:mode="ink">
                <msink:context xmlns:msink="http://schemas.microsoft.com/ink/2010/main" type="inkWord" rotatedBoundingBox="20280,9210 28157,8885 28212,10208 20335,10533"/>
              </emma:interpretation>
              <emma:one-of disjunction-type="recognition" id="oneOf5">
                <emma:interpretation id="interp25" emma:lang="en-AU" emma:confidence="0">
                  <emma:literal>21+411-21125</emma:literal>
                </emma:interpretation>
                <emma:interpretation id="interp26" emma:lang="en-AU" emma:confidence="0">
                  <emma:literal>211411-21125</emma:literal>
                </emma:interpretation>
                <emma:interpretation id="interp27" emma:lang="en-AU" emma:confidence="0">
                  <emma:literal>21+411-25125</emma:literal>
                </emma:interpretation>
                <emma:interpretation id="interp28" emma:lang="en-AU" emma:confidence="0">
                  <emma:literal>21+411-231125</emma:literal>
                </emma:interpretation>
                <emma:interpretation id="interp29" emma:lang="en-AU" emma:confidence="0">
                  <emma:literal>21+411-235125</emma:literal>
                </emma:interpretation>
              </emma:one-of>
            </emma:emma>
          </inkml:annotationXML>
          <inkml:trace contextRef="#ctx0" brushRef="#br0" timeOffset="14907.7154">6547 1500 1152,'0'0'51,"0"0"10,0 0-49,0 0-12,0 0 0,11 9 0,0-4 300,-1-1 56,6 1 12,-16-5 3,0 0-223,16 0-44,6-5-8,-1 5-3,-10-4-47,5 4-10,10-5-1,-5 0-1,-5 5-34,0-4-19,0 4 3,6-5 0,-1 5-169,0-5-34,-10 5-6,5 0-2</inkml:trace>
          <inkml:trace contextRef="#ctx0" brushRef="#br0" timeOffset="15581.999">7027 1272 1926,'26'-4'85,"-26"4"18,0 0-83,0 0-20,16-14 0,-5 4 0,5-4 129,-6 4 22,1 1 4,0-1 1,10 6-40,-5-1-8,-16 5-2,11-5 0,5 1-36,-1 4-7,-15 0-2,11 4 0,0 1-33,-1 4-6,1 1-2,0-1 0,-6 6-20,0-1 0,6 0 0,-6 5 8,1 5-8,-6-1 0,0 1 8,5 0-8,-5 4-50,-5 0-14,-11-4-4,10 4 0,1 1-6,0-6-2,-17-4 0,6 5 0,6 0-5,-6-5-2,0-5 0,-5 0 0,-6 0 33,11-4 6,16-10 2,-11 4 0,-15 1 42,10 0 0,16-5 13,0 0-3,-11 0 46,11 0 8,0 0 3,0 0 0,11-10-1,-6 6 0,-5 4 0,16-10 0,0 5-28,0 1-6,-5 4 0,5-5-1,0 0 0,5 0 0,0 5 0,-5 0 0,-5 0-19,10 0-3,0 5-1,-5-5 0,0 0-8,0 0-9,0 5 9,6 0-13,-6-5-185,5 0-37,-5 0-7</inkml:trace>
          <inkml:trace contextRef="#ctx0" brushRef="#br0" timeOffset="16236.7531">7601 1897 1792,'0'0'80,"11"-9"16,5 4-77,-5-5-19,-11 1 0,10-5 0,6 4 155,-10 1 27,-1-5 6,0-1 0,11-4-59,0 5-12,-5 5-2,-1-1-1,-10-4-53,6 5-10,10-1-3,-11 1 0,-5 9-11,11-5-2,10 5-1,-5-5 0,0 5-22,0 0-4,0 0 0,5 0-8,0 0 0,-5 5 0,-5 0 0,5-1 0,11-4 0,-6 5 0,-10-5-10,5 0 10,0 0-100,-1 0-13,7-5-3,-6-4-756,0 4-151</inkml:trace>
          <inkml:trace contextRef="#ctx0" brushRef="#br0" timeOffset="15956.2852">7703 1187 345,'0'0'15,"-11"-4"4,-5-1-19,16 5 0,0 0 0,0 0 0,-11-5 454,11 5 87,0 0 18,0 0 3,0 0-406,0 0-80,0 0-17,16 0-3,6 5-56,-12 4-16,-10-9-1,5 10 0,17 9-183,-12-5-37,1 19-7,-11-5-2</inkml:trace>
          <inkml:trace contextRef="#ctx0" brushRef="#br0" timeOffset="15846.3865">7724 1339 2581,'10'-5'56,"-10"5"12,0 0 3,0 0 2,0 0-58,0 0-15,0 0 0,0 0 0,-5 14 83,5 0 13,5-4 4,1 4 0,-6 5-69,0-5-14,5 0-2,0 5-1,1 0-14,-1 0 0,-10-5-12,10 0 12,11 1-176,-5-1-29,-27 0-6</inkml:trace>
          <inkml:trace contextRef="#ctx0" brushRef="#br0" timeOffset="16480.7895">8224 1405 1152,'0'0'102,"0"0"-82,0 0-20,5-10 0,6 6 212,-6-1 37,-5 5 8,11-9 2,0 4-102,-1 5-20,1-10-4,0 10-1,-1 0-41,6 0-9,-5 0-2,5 0 0,0 0-36,-5 0-8,4 0-2,-4 0 0,0 0-43,-1 0-9,6 5-2,-10-5 0,4 5-218,1-5-44</inkml:trace>
          <inkml:trace contextRef="#ctx0" brushRef="#br0" timeOffset="16607.733">8341 1097 1324,'0'0'118,"0"0"-94,0 0-24,0 0 0,0 0 269,0 0 50,0 0 9,0 15 3,-5-1-170,5 0-33,5 10-8,-5-1 0,0 1-76,6 4-16,-6 1-2,5 9-1,0-5-95,-5-5-19,11 0-4,-6 1-1162</inkml:trace>
          <inkml:trace contextRef="#ctx0" brushRef="#br0" timeOffset="8139.9844">2055 1575 1670,'0'0'74,"0"0"15,5-9-71,-5 4-18,0-9 0,6 4 0,-1-4 217,6 5 40,-6-5 8,11 4 2,0 1-140,0-1-28,0 1-6,5-1-1,-5 1-37,0 9-8,0-5-2,0 5 0,0 5-24,0-5-5,-16 0 0,16 14-1,0 0-15,-5 0 0,-6 5 0,0 0 0,-5 5 0,0 4-15,-5 1 3,0 4 1,-1 0-35,-4 9-7,-1 1-2,-5-5 0,5 0-43,-5-5-9,0 5-1,0 4-1,6-9-13,-6-4-2,5-1-1,-5 1 0,6-15 24,-1 0 5,0-9 0,-5-5 1,6 0 122,-1-5 24,11 5 5,-5-9 0,-6-1 44,11 1 8,0-6 1,0 1 1,5 0-20,1 0-4,-1 4-1,11 1 0,0-1-20,0 1-4,5-1-1,0 6 0,-5-1-13,11 5-3,0-5-1,-1 5 0,1 5-31,-1-5-12,1 5 8,-6-1-8,1 6 0,4-1-19,-4 1 3,4 4 1,1 0-180,-1-4-36,22 9-7,-10-10-2</inkml:trace>
          <inkml:trace contextRef="#ctx0" brushRef="#br0" timeOffset="8549.8681">3157 1377 1324,'-16'-15'59,"11"11"12,-1-6-57,-4 1-14,10-1 0,-6 1 0,6 4 192,-5 0 36,0 1 8,-1 4 0,1-5-68,0 0-15,-1 10-2,6 0-1,-5-1-70,0 6-15,-6-1-2,6 10-1,-6 5-38,6-1-8,-6 6-2,6 9 0,-6 4-14,0 6 8,6 13-8,0 1 0,0-1 0,-1 1 0,6 9 0,6 0 0,-1-5 0,11-9 0,-6-5 0,12-5 0,-6-4-13,5-10 1,6-5 0,-1-4 0,-4-5-157,4-10-31,1-9-7</inkml:trace>
          <inkml:trace contextRef="#ctx0" brushRef="#br0" timeOffset="11191.2334">3513 1656 2084,'0'0'92,"0"0"20,0 0-90,0 0-22,0 0 0,0 0 0,0 0 126,0 0 21,0 0 4,0 0 1,0 0-70,0 0-14,11 9-2,0 1-1,-11 4-45,5 5-10,6-5-2,-6 5 0,0 0-8,1 0 0,-1 0 0,6 0 0,-1-5-29,-4 5-11,-1-5-3,0-5 0,-5-9-210,0 0-43</inkml:trace>
          <inkml:trace contextRef="#ctx0" brushRef="#br0" timeOffset="11331.5728">3513 1343 1267,'0'0'112,"0"0"-89,6-9-23,-1 4 0,-5 5 205,5-9 37,-5 9 7,0-5 2,0 5-153,0 0-30,0 0-7,0 0-1,0 0-72,11 9-14,0 1-3,-1 4-1002</inkml:trace>
          <inkml:trace contextRef="#ctx0" brushRef="#br0" timeOffset="11637.6247">3577 2233 921,'0'0'82,"0"0"-66,0 0-16,0 0 0,0-10 275,6-4 51,-1 5 10,6-5 3,-1-1-164,-4 1-33,4-9-6,1 8-2,0-4-49,-1 1-9,-4-1-3,4 4 0,1-4-32,-1 10-6,-4 0-2,4-1 0,1 1-19,5 9-4,-5-5-1,-11 5 0,0 0-9,16 0 0,5 5 0,-5-1 0,-5 6-12,5-5-2,-1 4 0,1 0 0,6 1-9,-6-1-1,0-4-1,0 5 0,0-6-15,0 1-4,0-5 0,0 0 0,-1 0-39,-4-5-8,5 1-1,0-1-1032</inkml:trace>
          <inkml:trace contextRef="#ctx0" brushRef="#br0" timeOffset="11893.9486">4174 1779 2008,'0'0'89,"0"0"19,0 0-87,10 0-21,-10 0 0,16 0 0,-5-5 122,5 5 20,-6-5 4,1 5 1,5 0-71,5-4-15,-10 4-2,5 4-1,0-8-46,0 4-12,0 0 0,5 0 0,-10 4-126,-1-4-27,6 0-6</inkml:trace>
          <inkml:trace contextRef="#ctx0" brushRef="#br0" timeOffset="12083.9715">4232 1518 1911,'0'0'84,"0"0"19,0 0-83,0 0-20,0 0 0,0 0 0,0 0 148,0 0 24,0 0 6,0 0 1,0 19-68,0-4-14,5-1-2,1 5-1,-6-5-51,5 10-11,0-1-1,1 6-1,-6 4-30,5-5 0,-5 5 0,11 5 0,-6-5-36,0-4-8,1-1 0,4 0-1,6-4-194,-5 0-38</inkml:trace>
          <inkml:trace contextRef="#ctx0" brushRef="#br0" timeOffset="12344.3491">4748 1414 1324,'0'0'118,"0"0"-94,0 0-24,0 0 0,0 0 240,0 0 44,0 10 9,0-1 2,0 6-159,6-6-31,-6 5-6,5 5-2,0-5-68,-5 5-13,0 0-4,6 0 0,-6 0-12,5 0 0,0 0 0,1-5 0,-6 5 0,5-5 0,0-4 0,1 4-10,-6-14 10,0 9 0,0-9 0,0 0 0,5 10 0,-5-10 0,0 0 0,11 9 0,-11-9 0,10 5 0,-10-5 0,11 0 0,-1 0 0,1 5 9,-11-5-1,16-5-8,0 5 10,-5-10-10,-1 6 8,6-1-8,0 0 0,-5 1-9,0-6 0,-6 5 0,-5 5-177,11-4-35</inkml:trace>
          <inkml:trace contextRef="#ctx0" brushRef="#br0" timeOffset="12572.3018">4924 1433 1152,'0'0'51,"0"0"10,0 0-49,0 10-12,-5-1 0,5-9 0,5 10 276,-5-1 52,0 5 10,5 1 2,-5 3-194,0-3-39,6 4-8,-6 0-2,0-1-61,0 6-12,5-5-2,0 5-1,-5-1-21,6 1 8,-1 0-8,0-5 0,6 4-21,-6-9-9,1 5-2,4-4 0,1-1-173,-6-5-35</inkml:trace>
          <inkml:trace contextRef="#ctx0" brushRef="#br0" timeOffset="12899.41">5451 1589 806,'0'0'72,"0"0"-58,5 10-14,-5-10 0,6 9 228,-1 1 44,0 4 8,1 0 1,4 0-121,-4 5-25,-6 0-5,5 0-1,0 10-49,1-1-9,-6 5-3,-6-5 0,6 1-12,0-1-4,0 5 0,0 0 0,0 1-25,-5-1-6,5-5-1,-5 5 0,-1 0-6,1-4-2,0-1 0,5 1 0,-6-1 16,1 0 4,0-4 0,-1 0 0,-4-5-32,4-1 0,1-3 0,5-1 0,-11 0 8,6-4-8,-6-1 11,1-4-11,-1-1 0,0 1 0,6-10 0,-6 1-9,-4-1-126,-1-4-25,16-1-4,-6-4-980</inkml:trace>
          <inkml:trace contextRef="#ctx0" brushRef="#br0" timeOffset="13045.7534">5286 1414 1382,'0'0'123,"0"0"-99,0 0-24,0 0 0,0 0 192,0 0 34,0 0 6,0 0 2,0 0-121,0 0-24,0 0-5,0 0 0,16 5-69,0 0-15,-16-5 0,11 9-747,-1 1-149</inkml:trace>
          <inkml:trace contextRef="#ctx0" brushRef="#br0" timeOffset="13335.4023">5291 2048 1612,'0'0'144,"0"0"-116,0 0-28,16 0 0,-10 0 208,-6 0 36,0 0 8,10-4 0,12-1-101,-7-5-21,1 1-4,0-5-1,0 4-55,0-4-11,0 0-3,6 4 0,-6-4-28,5 5-7,-5-1-1,0 6 0,0 4-20,0 0 0,0-5 0,-16 5 8,16 0-8,5 0 0,-10 0 0,-11 0 0,16 5-10,0-1 0,0 1 0,-16-5 0,10 5-11,6-5-3,-16 0 0,11 5 0,-11-5-20,16 0-4,0-5 0,0 5-1,-6-10-148,1 1-30,0-5-5</inkml:trace>
          <inkml:trace contextRef="#ctx0" brushRef="#br0" timeOffset="13591.3196">5834 1078 806,'0'0'72,"6"5"-58,4 5-14,-4-1 0,-1 1 297,5 4 57,1-5 11,5 10 3,-5 0-182,5 5-36,0-1-7,5 1-2,-5 4-51,0 1-10,5-1-3,6 5 0,-1-4-23,-4 4-5,-12 0-1,6 5 0,0-5-22,0 5-5,-5-5-1,-6 5 0,-5 0-12,0-5-8,11 5 10,-22-1-10,-5-8 10,6 4-10,15-5 10,-10 5-10,-6-4-112,-5-6-29,11 1-6</inkml:trace>
          <inkml:trace contextRef="#ctx0" brushRef="#br0" timeOffset="17224.4719">8868 1130 2556,'0'0'56,"11"-4"12,-1-6 3,1 1 0,0 4-57,-1 0-14,1-4 0,5 4 0,-11-4 93,6 4 16,0-4 3,5 4 1,-16 5-51,10 5-10,1 4-3,0 0 0,-6-4-31,6 5-6,-11 4-2,5 0 0,-5 5-18,5 5-4,-10 4-1,5 0 0,-5 1-33,-6-1-6,0 5-2,1-4 0,-6-1-36,0 0-7,0-4-2,5 0 0,-5-5 6,0 0 1,-5 0 0,5-5 0,0 0 44,0-5 8,5-4 3,1 0 0,-1 4 37,11-9 10,0 0 1,0 0 0,0 0 46,0 0 10,0 0 1,0 0 1,0 0 8,0 0 2,16-4 0,0 4 0,5 0-19,-5 0-4,5 0-1,1 0 0,-1 0-19,0 4-4,1-4-1,-1 5 0,-5-5-21,5 5-10,-5-5 10,0 5-10,5-5-31,6 0-12,-6 0-2,1 0-820,-1 0-164</inkml:trace>
          <inkml:trace contextRef="#ctx0" brushRef="#br0" timeOffset="17532.0896">9464 1310 1324,'0'0'59,"6"0"12,4 0-57,1 0-14,-6 5 0,11-5 0,-10 0 229,4 5 43,-10-5 9,6 14 2,-1-5-141,6 6-28,-11-1-6,10 9 0,-5-4-39,-5 5-7,6 0-2,-1 4 0,0 0-40,-5-4-8,0 0-1,0 4-1,6-4 6,-6 4 0,-6-4 1,6 4 0,0-4-7,-10 4-2,4-4 0,-4-5 0,-1 5 18,1-1 3,-6-9 1,0 5 0,5-9-30,-5 4 0,5-5 0,-5 1 0,-5-5 0,10 4 0,11-9 0,-10 5 0,-6-5-23,0 0-10,0-10-3,0 6-884,0-6-176</inkml:trace>
          <inkml:trace contextRef="#ctx0" brushRef="#br0" timeOffset="17714.2801">9374 1140 1612,'5'-10'72,"1"10"14,-1-9-69,0 4-17,6-4 0,-6-1 0,0 1 249,-5-1 47,-5 1 8,10 4 3,6 1-223,-6 4-44,1-5-8,-1 0-3,-5 5-49,0 0-11,0 0-1,16 19-784,-11 5-157</inkml:trace>
          <inkml:trace contextRef="#ctx0" brushRef="#br0" timeOffset="17921.6524">9395 1665 1728,'0'0'153,"0"0"-122,0 0-31,0 0 0,0 0 181,0 0 31,0 0 5,0 0 2,0 0-58,16-5-11,5 1-2,1-1-1,-1-5-73,-5 6-14,5-1-4,1-4 0,4 4-25,1 5-6,-11-5-1,5 5 0,-5 0-16,5 5-8,1 0 8,-1-1-8,-5 1 0,5 0-19,-5-5 3,5 4 1,1-4-8,-1 0-1,-5 0-1,11 0 0,-11-4-106,5-1-21,0 0-4,0-4-1111</inkml:trace>
        </inkml:traceGroup>
      </inkml:traceGroup>
    </inkml:traceGroup>
    <inkml:traceGroup>
      <inkml:annotationXML>
        <emma:emma xmlns:emma="http://www.w3.org/2003/04/emma" version="1.0">
          <emma:interpretation id="{BE0BF8C1-ACE4-42F1-93DE-4C982C067221}" emma:medium="tactile" emma:mode="ink">
            <msink:context xmlns:msink="http://schemas.microsoft.com/ink/2010/main" type="paragraph" rotatedBoundingBox="19789,11290 28545,10783 28611,11928 19855,1243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7348C15-2188-40F0-A2C0-EB513D85C604}" emma:medium="tactile" emma:mode="ink">
              <msink:context xmlns:msink="http://schemas.microsoft.com/ink/2010/main" type="line" rotatedBoundingBox="19789,11290 28545,10783 28611,11928 19855,12435"/>
            </emma:interpretation>
          </emma:emma>
        </inkml:annotationXML>
        <inkml:traceGroup>
          <inkml:annotationXML>
            <emma:emma xmlns:emma="http://www.w3.org/2003/04/emma" version="1.0">
              <emma:interpretation id="{4F8A2EC9-BB4E-443A-B929-25B3517E8CE8}" emma:medium="tactile" emma:mode="ink">
                <msink:context xmlns:msink="http://schemas.microsoft.com/ink/2010/main" type="inkWord" rotatedBoundingBox="19789,11290 28545,10783 28611,11928 19855,12435"/>
              </emma:interpretation>
              <emma:one-of disjunction-type="recognition" id="oneOf6">
                <emma:interpretation id="interp30" emma:lang="en-AU" emma:confidence="0">
                  <emma:literal>Fitty-Zita;</emma:literal>
                </emma:interpretation>
                <emma:interpretation id="interp31" emma:lang="en-AU" emma:confidence="0">
                  <emma:literal>Fitty-Zito;</emma:literal>
                </emma:interpretation>
                <emma:interpretation id="interp32" emma:lang="en-AU" emma:confidence="0">
                  <emma:literal>zit-with;</emma:literal>
                </emma:interpretation>
                <emma:interpretation id="interp33" emma:lang="en-AU" emma:confidence="0">
                  <emma:literal>zit-wit;</emma:literal>
                </emma:interpretation>
                <emma:interpretation id="interp34" emma:lang="en-AU" emma:confidence="0">
                  <emma:literal>zit-wit';</emma:literal>
                </emma:interpretation>
              </emma:one-of>
            </emma:emma>
          </inkml:annotationXML>
          <inkml:trace contextRef="#ctx0" brushRef="#br0" timeOffset="23581.5333">6819 3231 2246,'-21'-9'100,"21"9"20,0 0-96,5-10-24,-5 10 0,0-9 0,0-1 100,0 10 16,16-9 4,-11-1 0,-5 10-36,11-4-6,10-1-2,-5 0 0,0 5-27,-5 5-5,-11-5-2,21 5 0,0-1-19,-5 6-4,-16-10-1,11 9 0,16 6-18,-6 3 0,-10-3 8,-6-1-8,5 10 0,-4-6-12,-1 6 1,-10 5 1,-16-1-25,10 0-5,6-4 0,-11 4-1,-6 1-43,6-1-9,16-4-2,-5-1 0,0 1 2,-6-5 0,0 0 0,1-5 0,15-4 46,-5-10 10,-11 4 1,11-4 1,0 0 72,0 0 15,0 0 2,0 0 1,0 0 14,0 0 3,0 0 1,0 0 0,0 0-5,0 0 0,0 0-1,16-4 0,0 4-23,6-5-5,-1 0-1,11 5 0,-6-5-21,1-4-4,-11 4-1,11 0 0,-1 5-22,1 0-5,-6-9-1,0 4 0,6 5-121,-6 0-25,6-4-5,-11-6-1004</inkml:trace>
          <inkml:trace contextRef="#ctx0" brushRef="#br0" timeOffset="24161.7457">7490 3870 1382,'0'0'123,"0"0"-99,0 0-24,0 0 0,10-9 220,-4-1 40,4-4 7,-4 0 1,-6 4-85,5-9-18,6 5-3,4 0-1,-4 0-68,0-1-13,5 6-4,0 0 0,0-1-35,0 1-7,-6-1-2,12 5 0,4 1-22,-5 4-10,-21 0 8,11 0-8,5 0 0,5 0 0,1 4 0,-1 1 0,-5 0 0,0 0-17,0-1 4,5 1 1,-10 5-16,5-10-2,5 4-1,0-4 0,-5 5-89,0-5-17,0-5-4,6 1-715,4-6-142</inkml:trace>
          <inkml:trace contextRef="#ctx0" brushRef="#br0" timeOffset="23899.1704">7479 3146 1036,'0'0'46,"0"0"10,5-14-45,1 4-11,-6 1 0,0-1 0,5 6 332,-5 4 65,0 0 13,0 0 2,0 0-295,0 0-59,0 0-12,0 0-2,0 0-75,11 0-14,5 4-3</inkml:trace>
          <inkml:trace contextRef="#ctx0" brushRef="#br0" timeOffset="23772.9601">7516 3274 2343,'0'0'104,"11"0"21,0-5-100,-11 5-25,0 0 0,0 0 0,10 0 138,-10 0 22,0 0 5,0 0 1,11 10-109,-6-1-21,0 5-5,-5 5-1,0 0-19,6 0-11,-1 5 12,0-5-12,-5-1 0,6 1-9,-1-4-1,6-1 0,-11 5-130,0-10-25,5 1-6,0-6-1005</inkml:trace>
          <inkml:trace contextRef="#ctx0" brushRef="#br0" timeOffset="24427.3128">8277 3193 864,'0'0'38,"0"0"8,0 0-37,11 0-9,-11 0 0,11 0 0,5 0 348,-6 0 68,1 0 14,0 0 2,5 0-242,0 0-49,-6-4-9,6 4-3,-5 0-57,5-5-12,-6 5-3,6-5 0,0 5-38,0-5-8,0 1-2,0 4 0,0-5-90,0 5-19,0-5-3</inkml:trace>
          <inkml:trace contextRef="#ctx0" brushRef="#br0" timeOffset="24621.4616">8448 2938 1612,'0'0'144,"0"0"-116,0 0-28,-6 9 0,1 6 238,5-1 42,-5 5 8,5-5 1,-6 10-144,6-6-29,0 6-5,0 4-2,0 6-59,-5-1-12,5 0-2,0 5-1,0-5-62,0 0-12,5-5-2,6 5-875,0-9-174</inkml:trace>
          <inkml:trace contextRef="#ctx0" brushRef="#br0" timeOffset="25306.1664">8889 3189 1792,'6'-19'80,"-1"9"16,-5 1-77,5-5-19,1-1 0,4 1 0,1 0 139,0 0 24,-1 4 5,6-4 0,-10 5-35,10-1-7,0 1-2,0-1 0,5 6-36,-5-1-8,0 5-2,0 0 0,5 0-31,-5 0-7,5 5 0,-5-1-1,-5 1-22,0 5-4,-1-1-1,1 0 0,0 6-12,-6-6 0,-5 10 0,0 5 0,-11-1-24,1 1-4,4 4 0,-4-4-1,4 4-60,-10 1-12,6-6-3,-6 6 0,5-10 12,0 0 3,-5-5 0,6 0 0,-1 0 33,0-4 6,1-1 2,-1-4 0,11-5 48,0 0 9,0 0 3,0 0 0,0 0 43,0 0 9,0 0 1,0 0 1,0 0-3,0 0-1,0 0 0,0 0 0,16 0-18,0 5-4,0-5-1,0 4 0,5-4-14,1 0-2,-1 0-1,6 0 0,-6 0-22,11 0-12,-6 0 2,1 0 0,0 0-151,-6-4-31,6-1-5</inkml:trace>
          <inkml:trace contextRef="#ctx0" brushRef="#br0" timeOffset="25584.5782">9880 3198 633,'0'0'56,"0"0"-44,0 0-12,0 0 0,0 0 369,16 5 72,-6 0 15,1-1 2,-1 6-262,6 4-53,-10 0-11,-1 0-1,0 1-63,1 3-12,-6 1-2,5 0-1,-5 5-29,0 4-5,0-4-2,0 0 0,0 4-9,0-4-8,-5-1 9,5 6-9,-6-1 10,1-4-10,0-1 10,-1 1-10,1 0 8,0-1-8,-6-4 0,0-4 0,1 3 0,-1-3 0,1-1 0,-6-5 0,5 6-8,-5-6-8,0-4-2,0-1 0,0 1-42,5-5-8,-5 0-1,0-5-773,-5-4-154</inkml:trace>
          <inkml:trace contextRef="#ctx0" brushRef="#br0" timeOffset="25736.7094">9725 2848 2502,'0'0'55,"0"0"11,0 0 2,0 0 3,16-5-57,-5 5-14,-1-4 0,1 4 0,5 0 60,-5 0 10,-1 0 2,-10 0 0,11 4-144,0 6-29,-6 4-6</inkml:trace>
          <inkml:trace contextRef="#ctx0" brushRef="#br0" timeOffset="26067.5699">9789 3572 2419,'0'0'107,"0"0"22,0 0-103,11-5-26,-6 5 0,6-9 0,-1 4 140,1-5 22,0 1 5,-1 4 1,6-4-80,-5 4-15,0-9-3,-1 4-1,1 6-30,-1-6-7,1 1 0,0 4-1,5 0-13,-6 1-2,1-1-1,0 5 0,-1 0-15,6 0 0,0 0 0,-5 5 0,-11-5-14,11 4 4,4-4 1,1 5 0,0 0-17,-5-5-3,5 0-1,0-5 0,5 5 3,-5-9 1,-5 4 0,5-9 0,5-1-13,0-3-2,1-1-1,4 0-879,1-5-176</inkml:trace>
          <inkml:trace contextRef="#ctx0" brushRef="#br0" timeOffset="18758.9788">1565 3657 1728,'6'-9'76,"-1"9"16,-5 0-73,5 0-19,6-10 0,-6 1 0,6-6 166,0 6 30,5 0 5,-1-1 2,-4 1-107,5 4-20,-5 0-5,5 0-1,-6-4-45,6 9-9,-5 0-1,-11 0-1,11 0-33,-11 0-6,10 5-2,-10-5-775,11 9-155</inkml:trace>
          <inkml:trace contextRef="#ctx0" brushRef="#br0" timeOffset="18903.4398">1581 3837 1612,'0'0'144,"0"0"-116,0 0-28,0 0 0,16 5 130,0-1 20,0-4 4,5 0 1,1 0-60,-6 0-12,5 0-3,0-4 0,1 4-64,4-5-16,-4 5 0,-1 0-725,5 0-149</inkml:trace>
          <inkml:trace contextRef="#ctx0" brushRef="#br0" timeOffset="20001.3438">2252 3525 1720,'5'-10'76,"-5"10"16,0 0-73,6-5-19,-1-9 0,6 5 0,-1-5 152,1 4 26,0 1 6,-1-6 0,-5 6-63,6-1-13,5 6-2,-5-6-1,-1 6-28,1 4-5,0-5-2,5 5 0,-16 0-32,10 5-6,1-1-2,0 6 0,-1-1-14,-10-9-2,11 19-1,-6 0 0,1 5-24,-6 4-5,0 0 0,0 1-1,-6-1-18,6 1-3,-10 4-1,-1 0 0,6 0-40,-6 0-8,0-4-1,1-6-1,-6 6-11,5-6-3,0-4 0,1 0 0,-1 0 37,0-5 7,1-4 2,-1-6 0,11-4 42,0 0 15,0 0-9,0 0 9,0 0 28,0 0 10,0 0 2,0 0 1,0 0 25,0 0 5,0 0 1,16-4 0,-11 4-9,11 0-2,-5-5 0,0 5 0,5 0-25,0 0-6,0 5-1,0-1 0,0-4-29,0 5 0,0 0 0,-1 0 0,1-5-54,0 4-14,0-4-2,6 5-713,-1-5-142</inkml:trace>
          <inkml:trace contextRef="#ctx0" brushRef="#br0" timeOffset="20264.0731">2976 3662 2091,'-5'0'92,"5"0"20,0 0-89,0 0-23,0 0 0,0 0 0,0 0 132,0 0 21,0 14 5,0-14 1,5 14-79,6 5-16,-6 0-4,0 0 0,0 0-48,1 0-12,-1 0 0,6 0 0,-6 0-12,0 0-4,1-5-2,-6-14 0,0 0-174,0 0-34</inkml:trace>
          <inkml:trace contextRef="#ctx0" brushRef="#br0" timeOffset="20384.7521">2960 3406 2494,'0'0'55,"0"0"11,0-9 2,0 9 3,0 0-57,0-10-14,0 1 0,0 9 0,0 0 62,0 0 10,0 0 1,0 0 1,0 0-88,11 14-18,-6-4-3,6 8-1156</inkml:trace>
          <inkml:trace contextRef="#ctx0" brushRef="#br0" timeOffset="20641.9817">2901 4107 2880,'0'0'64,"0"0"12,0 0 4,0 0 0,0 0-64,0 0-16,0 0 0,0 0 0,6-10 70,4 5 11,1-4 3,0-1 0,5 6-32,0-6-5,-6 10-2,6-5 0,0-4-19,0 9-4,0-5-1,0 5 0,0 0-13,0 0-8,5 5 10,-5 0-10,-5-1 0,5 6 0,0-5 0,0 4 0,0 5-17,0-4 0,0-1 0,-6 1 0,6-1-9,0 1-2,-5-1 0,5 1 0,0-6-16,-5 1-3,4 0-1,-4-5 0,0 0-97,-1-5-20,1-4-4,-6-1-1035</inkml:trace>
          <inkml:trace contextRef="#ctx0" brushRef="#br0" timeOffset="20829.5003">3540 3676 1324,'0'0'118,"0"0"-94,11-5-24,-1-4 0,1 4 283,0 0 52,-1 1 10,6 4 3,0 0-189,0-5-38,0 0-7,0 0-2,0 5-59,-5 0-12,5 0-2,0 0-1,-6 0-26,6 5-12,0-5 10,0 0-10,-5 0-120,0 5-29,5-5-7</inkml:trace>
          <inkml:trace contextRef="#ctx0" brushRef="#br0" timeOffset="21048.3432">3700 3340 1958,'0'0'174,"0"0"-139,0 0-35,0 14 0,0-4 175,0 4 28,5 0 5,0 10 2,-5-5-98,6 9-20,-6 0-4,0 10-1,-6 0-63,1 9-13,5-9-3,5 5 0,-5-1-177,6-4-36</inkml:trace>
          <inkml:trace contextRef="#ctx0" brushRef="#br0" timeOffset="21582.5169">4264 3501 403,'0'0'36,"0"-5"-36,0-9 0,-5-5 0,10 5 376,0-10 69,-5 1 14,6 4 2,-1 0-250,0 0-51,1 5-9,-1-5-3,0 4-36,1 6-7,-1-5-1,0 4-1,-5-4-30,0 14-5,-5-5-2,5 5 0,0 0-46,0 0-10,0 0-2,0 0 0,0 0-8,-11-4 0,1 4 0,-1 4-11,0-4-16,11 0-3,-10 5-1,-1 0 0,6 4-12,5-9-2,0 0-1,0 0 0,-6 10 12,1 4 2,5-14 1,5 9 0,-5 6 17,6-1 3,-6-14 1,10 14 0,1 0 10,0 5 0,-1 0-9,1 0 9,10 0-10,-10 0 10,5 0-13,-6 0 5,6 4-7,-5 1-1,0-5 0,-1 0 0,-4 5-6,-6-6-2,10 6 0,-10-10 0,0 5 2,0-5 0,0-4 0,0-10 0,-5 14 22,5-14-11,-11 5 11,6 0-8,-6-1 18,1-4 4,-6-4 1,5-6 0,-5 5 21,6-4 5,-1-1 1,0-4 0,1 0 4,-1-5 1,0-5 0,6 6 0,0-1-20,5 0-4,0 4-1,5-3 0,-5-1-10,11 0-1,-6 0-1,11 0 0,-5 5-2,5-1-8,-6 1 12,6 5-4,5-5-19,1 9-4,-1 0-1,0 0 0,1 5-168,-6 0-35,-6 10-6</inkml:trace>
          <inkml:trace contextRef="#ctx0" brushRef="#br0" timeOffset="21878.7191">4844 3491 2602,'0'0'57,"0"0"12,0 0 3,0 0 1,5 15-58,1-1-15,-6 0 0,5 5 0,0 5 86,1-1 14,-6 1 4,5 4 0,0 1-48,1-1-10,-1 5-2,-5 0 0,5 0-9,1 1-3,-6-1 0,5 0 0,-5 0-16,0 0-4,5-5-1,-5 1 0,0-1 8,0 1 1,0-1 1,0-4 0,-5-1-13,5 1-8,-5 0 10,-1-10-10,1-5 0,-6 1 0,6 4 0,-6-5 0,1-4-8,-1-5-2,-5 0 0,0 0 0,0 0-79,0-5-16,0-4-3,-5-5-1,5-10-151,-5 0-31</inkml:trace>
          <inkml:trace contextRef="#ctx0" brushRef="#br0" timeOffset="22037.2517">4674 3283 1785,'0'0'159,"0"0"-127,0 0-32,0 0 0,10-4 116,1-1 16,-11 5 4,11-5 1,-1 5-43,6-5-9,-16 5-1,11 5-1,0 0-95,5 4-18,-6 1-4,1 4-1077</inkml:trace>
          <inkml:trace contextRef="#ctx0" brushRef="#br0" timeOffset="22276.1638">4807 3898 2152,'0'0'96,"0"0"19,0 0-92,0 0-23,0 0 0,0 0 0,0 0 156,11-4 26,-1 4 6,1-5 0,5 0-73,-6-4-15,1 4-4,5 0 0,-11-4-51,11 4-10,-5 0-3,0 1 0,-11 4-16,16 0-4,0 0-1,0 0 0,0 0-11,-6 0 0,6 0 0,5 0 8,-5 0-8,0 0-12,0 0 2,6 0 1,-6 0-93,0 0-18,5-5-4,-5 5-1222</inkml:trace>
          <inkml:trace contextRef="#ctx0" brushRef="#br0" timeOffset="22772.3262">5845 3548 1382,'0'0'61,"0"0"13,0 0-59,0 0-15,0 0 0,0 0 0,0 0 332,5-9 64,-5-1 13,0 10 3,11-9-255,-6 4-50,-5 5-11,16-5-1,0 1-47,0-1-10,0 0-2,0 0 0,5 5-24,6 5-12,-11-5 10,5 10-10,-10-10-27,15 4-11,1 1-2,-6 5-1,-21-10-193,11 9-38,16 0-8</inkml:trace>
        </inkml:traceGroup>
      </inkml:traceGroup>
    </inkml:traceGroup>
    <inkml:traceGroup>
      <inkml:annotationXML>
        <emma:emma xmlns:emma="http://www.w3.org/2003/04/emma" version="1.0">
          <emma:interpretation id="{3617DEFF-9BCD-4507-A2D1-67B1208F8636}" emma:medium="tactile" emma:mode="ink">
            <msink:context xmlns:msink="http://schemas.microsoft.com/ink/2010/main" type="paragraph" rotatedBoundingBox="19994,12441 23113,12981 22944,13956 19826,1341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DA55226C-923A-4438-9E7C-D76CC265B92E}" emma:medium="tactile" emma:mode="ink">
              <msink:context xmlns:msink="http://schemas.microsoft.com/ink/2010/main" type="line" rotatedBoundingBox="19994,12441 23113,12981 22944,13956 19826,13416"/>
            </emma:interpretation>
          </emma:emma>
        </inkml:annotationXML>
        <inkml:traceGroup>
          <inkml:annotationXML>
            <emma:emma xmlns:emma="http://www.w3.org/2003/04/emma" version="1.0">
              <emma:interpretation id="{72D49A50-7407-4ED2-ADDC-F385D125E179}" emma:medium="tactile" emma:mode="ink">
                <msink:context xmlns:msink="http://schemas.microsoft.com/ink/2010/main" type="inkWord" rotatedBoundingBox="19898,12999 20256,13061 20217,13285 19859,13223"/>
              </emma:interpretation>
              <emma:one-of disjunction-type="recognition" id="oneOf7">
                <emma:interpretation id="interp35" emma:lang="en-AU" emma:confidence="0">
                  <emma:literal>=</emma:literal>
                </emma:interpretation>
                <emma:interpretation id="interp36" emma:lang="en-AU" emma:confidence="0">
                  <emma:literal>c</emma:literal>
                </emma:interpretation>
                <emma:interpretation id="interp37" emma:lang="en-AU" emma:confidence="0">
                  <emma:literal>E</emma:literal>
                </emma:interpretation>
                <emma:interpretation id="interp38" emma:lang="en-AU" emma:confidence="0">
                  <emma:literal>e</emma:literal>
                </emma:interpretation>
                <emma:interpretation id="interp39" emma:lang="en-AU" emma:confidence="0">
                  <emma:literal>#</emma:literal>
                </emma:interpretation>
              </emma:one-of>
            </emma:emma>
          </inkml:annotationXML>
          <inkml:trace contextRef="#ctx0" brushRef="#br0" timeOffset="27035.3219">1650 5048 1382,'0'0'123,"0"0"-99,0 0-24,0 0 0,11 14 156,-6-4 25,-5-10 6,16 4 1,-5 1-60,0 0-12,-11-5-3,16 0 0,-6-5-57,1 5-11,0 0-2,-1 0-1,-10 0-29,16 0-5,0-5-8,-5 5 11,-11 0-24,11-4-5,-11 4-1,0 0 0,10-10-160,-10 1-32</inkml:trace>
          <inkml:trace contextRef="#ctx0" brushRef="#br0" timeOffset="27160.1039">1619 5228 1152,'0'0'51,"0"0"10,0 0-49,0 0-12,16 9 0,-1-4 0,1 0 255,0 4 48,6-4 9,-1 0 3,0-1-183,1-4-36,-1 5-7,0-5-1,6 5-52,-1-5-9,1 0-3,5-5 0,0 0-180,-5 1-37</inkml:trace>
        </inkml:traceGroup>
        <inkml:traceGroup>
          <inkml:annotationXML>
            <emma:emma xmlns:emma="http://www.w3.org/2003/04/emma" version="1.0">
              <emma:interpretation id="{978DF999-BA20-4856-93BA-00628A29B6A8}" emma:medium="tactile" emma:mode="ink">
                <msink:context xmlns:msink="http://schemas.microsoft.com/ink/2010/main" type="inkWord" rotatedBoundingBox="21591,12718 23113,12981 22944,13956 21422,13693"/>
              </emma:interpretation>
              <emma:one-of disjunction-type="recognition" id="oneOf8">
                <emma:interpretation id="interp40" emma:lang="en-AU" emma:confidence="0">
                  <emma:literal>105</emma:literal>
                </emma:interpretation>
                <emma:interpretation id="interp41" emma:lang="en-AU" emma:confidence="0">
                  <emma:literal>10;</emma:literal>
                </emma:interpretation>
                <emma:interpretation id="interp42" emma:lang="en-AU" emma:confidence="0">
                  <emma:literal>10t</emma:literal>
                </emma:interpretation>
                <emma:interpretation id="interp43" emma:lang="en-AU" emma:confidence="0">
                  <emma:literal>10I</emma:literal>
                </emma:interpretation>
                <emma:interpretation id="interp44" emma:lang="en-AU" emma:confidence="0">
                  <emma:literal>lot</emma:literal>
                </emma:interpretation>
              </emma:one-of>
            </emma:emma>
          </inkml:annotationXML>
          <inkml:trace contextRef="#ctx0" brushRef="#br0" timeOffset="28744.9315">3311 4968 2145,'0'-15'95,"0"15"20,0 0-92,0 0-23,0 0 0,0 0 0,0 0 120,0 15 19,0-1 4,0 0 1,0 5-52,0 5-9,0-5-3,6 4 0,-1 1-45,-5 9-10,0 0-1,0 0-1,0-4-23,5 4 9,-5 0-9,0 0 0,6 0 0,-6-5-20,5 1 2,-5-5 1,0-1-47,0-4-10,5 0-2,0-5-762,1-4-153</inkml:trace>
          <inkml:trace contextRef="#ctx0" brushRef="#br0" timeOffset="29006.3121">3551 5081 979,'0'0'87,"0"-9"-70,-6-1-17,6 1 0,0 9 249,0 0 47,0 0 8,0 0 3,0 0-121,-10 9-24,4 1-5,-4 4-1,4 0-71,1 5-14,0 5-3,0-1-1,5 6-39,0-1-7,5 5-1,5 5-1,-4-5-19,4 0 0,6-4 0,0-1 0,6-4 0,-1-5 0,0 0 0,1 0 0,-1-10 0,5 0 0,-4-9 0,4 0 0,1 0 0,-6-4 0,1-10 0,-1-1 0,-5-4 10,0 1 2,0-11 0,-6 5 0,-4-4 11,-6 0 2,5-5 1,-10-1 0,-1 1-4,-4 5-1,-6-5 0,0 0 0,0 0-11,-5-1-2,-1 6-8,1 0 12,0 4-12,-1 5-15,-4 0 3,4 5 1,1 9-29,-5 1-5,4-1-2,6 5 0,0 0-138,6 9-28,-1 1-6,6 4-885</inkml:trace>
          <inkml:trace contextRef="#ctx0" brushRef="#br0" timeOffset="29437.3888">4243 4897 1382,'0'0'61,"0"0"13,0 0-59,0 0-15,0 0 0,0 0 0,0 0 248,0 0 48,0 0 8,0 0 3,0 0-260,0 0-47,0 0-20,10 9-1068</inkml:trace>
          <inkml:trace contextRef="#ctx0" brushRef="#br0" timeOffset="29781.4314">4200 5583 2286,'0'0'101,"0"0"21,0 0-98,0 0-24,0 0 0,0 0 0,0 0 137,5 4 23,-5-4 4,16 5 0,-10 0-67,4 0-13,1-5-4,5 0 0,-5 0-34,-1 0-7,1 0-2,5 0 0,0 0-19,-5 0-4,10 0-1,0 4 0,-10-4-13,5 0 8,5 5-8,0-5 0,1 0 8,-1 5-8,-10-5 0,-1 5 0,-10-5 0,11 4 8,5-4-8,5 5 0,0-5 0,-5 0-10,0-5 2,6 5 0,-6 0 8,5-4 0,-5-6 0,0 1 0,0-1-53,5-4-9,-10-5-2,5 0-887,-6 0-177</inkml:trace>
          <inkml:trace contextRef="#ctx0" brushRef="#br0" timeOffset="29279.6166">4328 5304 1555,'0'0'138,"0"0"-110,0 0-28,0 0 0,11 9 203,-6-4 35,-5-5 7,10 9 2,-4 5-116,4-4-23,-4 4-5,4 5-1,-4-5-66,-1 5-14,0-5-2,1 10-1,-1 0 29,0-1 5,-5 6 2,6-1 0,-6-4-37,0-1-7,0 1-2,0 0 0,0 4-9,0-9 0,-6 5 0,6-5 0,-10 4 30,-1-4 4,0 0 1,-5-5 0,0 0-27,1 5-8,4 5 0,-5-5 0,-5-14-22,5-1-11,0-4-3,0-4 0,0-6-126,0-13-26,5-1-4</inkml:trace>
        </inkml:traceGroup>
      </inkml:traceGroup>
    </inkml:traceGroup>
    <inkml:traceGroup>
      <inkml:annotationXML>
        <emma:emma xmlns:emma="http://www.w3.org/2003/04/emma" version="1.0">
          <emma:interpretation id="{D432CB9B-74C4-4E27-8029-F24CE0F6CBD7}" emma:medium="tactile" emma:mode="ink">
            <msink:context xmlns:msink="http://schemas.microsoft.com/ink/2010/main" type="paragraph" rotatedBoundingBox="17703,14462 22430,14472 22427,15958 17700,159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0EC1D3-1F31-4BE8-BC7E-D4599E5924DD}" emma:medium="tactile" emma:mode="ink">
              <msink:context xmlns:msink="http://schemas.microsoft.com/ink/2010/main" type="inkBullet" rotatedBoundingBox="17702,14707 18266,14708 18265,15154 17701,15152"/>
            </emma:interpretation>
            <emma:one-of disjunction-type="recognition" id="oneOf9">
              <emma:interpretation id="interp45" emma:lang="en-AU" emma:confidence="0">
                <emma:literal>;</emma:literal>
              </emma:interpretation>
              <emma:interpretation id="interp46" emma:lang="en-AU" emma:confidence="0">
                <emma:literal>:</emma:literal>
              </emma:interpretation>
              <emma:interpretation id="interp47" emma:lang="en-AU" emma:confidence="0">
                <emma:literal>/</emma:literal>
              </emma:interpretation>
              <emma:interpretation id="interp48" emma:lang="en-AU" emma:confidence="0">
                <emma:literal>[</emma:literal>
              </emma:interpretation>
              <emma:interpretation id="interp49" emma:lang="en-AU" emma:confidence="0">
                <emma:literal>|</emma:literal>
              </emma:interpretation>
            </emma:one-of>
          </emma:emma>
        </inkml:annotationXML>
        <inkml:trace contextRef="#ctx0" brushRef="#br0" timeOffset="30620.3933">-542 7101 1958,'10'34'87,"-5"-20"17,-5-14-83,0 5-21,0 4 0,0 0 0,0-9 52,0 0 5,0 0 2,16 0 0,-5 5-146,5-5-29,0-14-5,5 0-2</inkml:trace>
        <inkml:trace contextRef="#ctx0" brushRef="#br0" timeOffset="30454.3157">-447 6732 1267,'0'0'56,"0"0"12,0 0-55,0 0-13,0 0 0,0 0 0,0 0 288,0 0 56,0 0 10,0 0 2,0 0-241,0 0-49,0 0-10,0 0-1,0 0-66,0 0-13,0 0-2,0 0-1,0 0-137,0 0-27</inkml:trace>
        <inkml:trace contextRef="#ctx0" brushRef="#br0" timeOffset="30772.6889">22 7031 1324,'0'0'59,"0"0"12,0 0-57,0 0-14,0 0 0,0 0 0,0 0 223,0 0 41,0 9 9,0-9 2,0 0-206,0 0-41,0 0-8,0 0-716,0 0-143</inkml:trace>
      </inkml:traceGroup>
      <inkml:traceGroup>
        <inkml:annotationXML>
          <emma:emma xmlns:emma="http://www.w3.org/2003/04/emma" version="1.0">
            <emma:interpretation id="{17B09DA2-3692-4557-A8B0-07B3BDD61556}" emma:medium="tactile" emma:mode="ink">
              <msink:context xmlns:msink="http://schemas.microsoft.com/ink/2010/main" type="line" rotatedBoundingBox="19060,14465 22430,14472 22427,15958 19057,15950"/>
            </emma:interpretation>
          </emma:emma>
        </inkml:annotationXML>
        <inkml:traceGroup>
          <inkml:annotationXML>
            <emma:emma xmlns:emma="http://www.w3.org/2003/04/emma" version="1.0">
              <emma:interpretation id="{5C71E11C-21ED-482D-B422-B2282C3B7C15}" emma:medium="tactile" emma:mode="ink">
                <msink:context xmlns:msink="http://schemas.microsoft.com/ink/2010/main" type="inkWord" rotatedBoundingBox="20406,14468 22430,14472 22427,15958 20403,15953"/>
              </emma:interpretation>
              <emma:one-of disjunction-type="recognition" id="oneOf10">
                <emma:interpretation id="interp50" emma:lang="en-AU" emma:confidence="0">
                  <emma:literal>clo,io)</emma:literal>
                </emma:interpretation>
                <emma:interpretation id="interp51" emma:lang="en-AU" emma:confidence="0">
                  <emma:literal>110, 10)</emma:literal>
                </emma:interpretation>
                <emma:interpretation id="interp52" emma:lang="en-AU" emma:confidence="0">
                  <emma:literal>1/0, 10)</emma:literal>
                </emma:interpretation>
                <emma:interpretation id="interp53" emma:lang="en-AU" emma:confidence="0">
                  <emma:literal>010, 10)</emma:literal>
                </emma:interpretation>
                <emma:interpretation id="interp54" emma:lang="en-AU" emma:confidence="0">
                  <emma:literal>(lo, 10)</emma:literal>
                </emma:interpretation>
              </emma:one-of>
            </emma:emma>
          </inkml:annotationXML>
          <inkml:trace contextRef="#ctx0" brushRef="#br0" timeOffset="32545.1487">2268 6997 2106,'-11'24'93,"11"-24"19,-10-5-89,10 5-23,0 0 0,0 0 0,-11-9 108,11 9 16,-5 0 4,5 0 1,0 0-85,-16 0-18,0 0-3,5 5-1,6 4 17,-1 5 3,-4 0 1,4 5 0,6 0-31,0 10-12,0-6 11,0 1-11,6 0 0,4-1 0,1 6 0,0-6 0,5-4 0,0 0-10,5 0 10,0 0-8,-5-5-1,6-9 0,-7-5 0,7 5 0,-1 4-19,-5-9-3,0-5-1,0 1 0,0-1 49,-5-4 10,-1 4 1,1-5 1,-6-9-6,1 0-2,-1 1 0,0-6 0,-5 0-5,0 5-2,0 0 0,-5 0 0,0-4 19,-1 4 4,1-5 1,-6 1 0,6 4-28,-11 0-10,5-5 0,-5 0 9,0 10-9,0 5 0,-5-5 0,0 4 0,5 1-33,-5-1-6,5 5-1,-11 5 0,11-4-28,0 8-5,5 6-2,-5-1 0,11 1-137,0-1-27,-1 5-5,1 1-2</inkml:trace>
          <inkml:trace contextRef="#ctx0" brushRef="#br0" timeOffset="32799.3966">2832 7357 1785,'0'0'79,"0"0"17,0 0-77,5 14-19,-5-14 0,6 10 0,-6-10 220,5 19 41,6-5 8,-1 0 2,-4 0-156,-1 0-31,-5 1-7,0-1-1,5 9-38,-5-4-8,6 5-2,-6 0 0,-6 4-28,6 0 0,0 1-11,-5-6 11,5 1-59,0-10-4,0 0-1,-5 1 0,5-15-204,0 0-42</inkml:trace>
          <inkml:trace contextRef="#ctx0" brushRef="#br0" timeOffset="33024.9402">3258 6969 1900,'0'0'169,"0"0"-135,0 0-34,0 14 0,0 0 195,0 1 32,0-15 6,0 19 2,0 4-116,0 1-23,5-1-5,-5-4-1,6 0-54,-1 5-12,0 0-1,1-1-1,-1-4-22,0 5 0,1 9 0,-1-9 0,0-10-44,1-5-8,-1 6 0,6-1-1,-6-5-203,-5-9-40</inkml:trace>
          <inkml:trace contextRef="#ctx0" brushRef="#br0" timeOffset="33297.5576">3492 6983 1555,'0'0'68,"0"0"16,-5 10-68,0-1-16,5-9 0,-6 10 0,6 4 278,0 0 52,0 0 10,0 0 3,0 1-206,0 3-41,6 1-8,4 0-1,-4 0-52,4 0-11,6 0-1,-5 5-1,5-1-33,0-8-6,-6-1-2,6-5 0,0 1 37,0-6 7,0-8 2,0 4 0,-5 0-43,-1-10-9,-4 1-2,4 4 0,6-4 63,-5-6 12,-6 1 2,1-5 1,-1 0-21,0 5-4,1-9-1,-6 4 0,0 0-2,-6 0-1,6 0 0,-5 0 0,0 5 6,5-10 2,0 10 0,-11 0 0,6-1-44,-6 1-9,-5 5-1,5 4-1,-4 0-23,4 1-4,0 8 0,1-4-1,-1 0-141,0 0-28,11 0-6,-10 5-1005</inkml:trace>
          <inkml:trace contextRef="#ctx0" brushRef="#br0" timeOffset="33572.4305">3828 6496 2880,'10'38'64,"-5"-29"12,-5-9 4,11 10 0,0-1-64,-1 1-16,1-6 0,5 11 0,-5-6 54,10 5 8,-5 0 2,0 15 0,0-1 0,0 1 0,0 4 0,-6-14 0,6 4-8,0 1 0,0 4-1,0 10 0,-5 0-27,5 5-6,-5-1-1,-1 10 0,1 0-9,0 0-1,-1 5-1,-4 5 0,-1-1-10,-5 1 0,5-1 0,-5 1 0,0-6-9,0 1-4,-10-5-1,10 5 0,-11-5-98,0-5-19,-5 1-4,6-1-849,-6-4-171</inkml:trace>
          <inkml:trace contextRef="#ctx0" brushRef="#br0" timeOffset="31452.5014">1049 6884 1324,'-5'19'118,"5"-19"-94,0 0-24,0 0 0,0 0 192,0 0 35,-6 0 6,6 0 2,0 0-60,-10-5-12,-1 0-3,6 5 0,5 0-53,-11 0-11,0 0-3,1 0 0,-1 10-49,1-5-9,-1 4-3,-5 0 0,5 6-20,1-6-12,-6 10 12,5 0-12,0 0 0,1 5 0,-1-6 0,0 11-12,6-6-3,0 6 0,-1-1 0,1-4 0,0 9 6,5 0 1,0 5 0,5-5 0,0 0 8,1-4 0,4 4-9,6-10 9,-5-8 0,5 4-9,-5-1 9,10 1 0,-5 0 0,11-9 0,-6-1 0,11 1 0,0-6-10,0-4 10,0-4-8,-6-6 8,1-4-40,-1 0-4,1-5 0,0-5-1280</inkml:trace>
          <inkml:trace contextRef="#ctx0" brushRef="#br0" timeOffset="31854.6364">1581 6699 1900,'0'0'84,"0"0"18,0 0-82,0 0-20,0 0 0,0 0 0,-5 5 130,-6-5 22,6 0 4,-6 0 0,6-5-47,0 10-9,-6 5-3,6 4 0,-6 5-40,0 0-8,1-1-1,-1 6-1,1 5-28,4 4-6,-4 0-1,10 5 0,-6 4 9,6 1 2,0-1 0,6 6 0,-1-1-38,6 5-7,-6 5-2,11-15 0,0 6-12,0 8-4,5-3 0,0-1 0,6-5-41,0 0-9,4-4-2,7-1-1096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4:07.33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3E37CC2-5A09-431C-881F-1AE72A72CAD6}" emma:medium="tactile" emma:mode="ink">
          <msink:context xmlns:msink="http://schemas.microsoft.com/ink/2010/main" type="writingRegion" rotatedBoundingBox="939,8011 15528,7908 15538,9388 950,9491"/>
        </emma:interpretation>
      </emma:emma>
    </inkml:annotationXML>
    <inkml:traceGroup>
      <inkml:annotationXML>
        <emma:emma xmlns:emma="http://www.w3.org/2003/04/emma" version="1.0">
          <emma:interpretation id="{DBEA892F-925E-4A79-BEC4-0B1C9ABD2F46}" emma:medium="tactile" emma:mode="ink">
            <msink:context xmlns:msink="http://schemas.microsoft.com/ink/2010/main" type="paragraph" rotatedBoundingBox="939,8011 15528,7908 15538,9388 950,94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42ECA6-C873-4107-BFA2-42B22991C7A4}" emma:medium="tactile" emma:mode="ink">
              <msink:context xmlns:msink="http://schemas.microsoft.com/ink/2010/main" type="line" rotatedBoundingBox="939,8011 15528,7908 15538,9388 950,9491"/>
            </emma:interpretation>
          </emma:emma>
        </inkml:annotationXML>
        <inkml:traceGroup>
          <inkml:annotationXML>
            <emma:emma xmlns:emma="http://www.w3.org/2003/04/emma" version="1.0">
              <emma:interpretation id="{D7A421AE-0310-4400-BF6C-0CDC4E0AFEB4}" emma:medium="tactile" emma:mode="ink">
                <msink:context xmlns:msink="http://schemas.microsoft.com/ink/2010/main" type="inkWord" rotatedBoundingBox="971,8035 5026,8493 4911,9510 857,9052"/>
              </emma:interpretation>
              <emma:one-of disjunction-type="recognition" id="oneOf0">
                <emma:interpretation id="interp0" emma:lang="en-AU" emma:confidence="0">
                  <emma:literal>ot-ninthly</emma:literal>
                </emma:interpretation>
                <emma:interpretation id="interp1" emma:lang="en-AU" emma:confidence="0">
                  <emma:literal>ot-vintage</emma:literal>
                </emma:interpretation>
                <emma:interpretation id="interp2" emma:lang="en-AU" emma:confidence="0">
                  <emma:literal>ot-kitty</emma:literal>
                </emma:interpretation>
                <emma:interpretation id="interp3" emma:lang="en-AU" emma:confidence="0">
                  <emma:literal>ot-city</emma:literal>
                </emma:interpretation>
                <emma:interpretation id="interp4" emma:lang="en-AU" emma:confidence="0">
                  <emma:literal>ok-city</emma:literal>
                </emma:interpretation>
              </emma:one-of>
            </emma:emma>
          </inkml:annotationXML>
          <inkml:trace contextRef="#ctx0" brushRef="#br0">1656 225 403,'0'0'36,"0"0"-36,0 0 0,0 0 0,-6 10 317,6-10 57,-10 4 11,10-4 3,0 0-224,0 10-45,0 9-9,0-5-2,0 0-84,0 5-16,-6-5-8,6 5 0,0-5 13,0 5-3,0 0-1,-10 0 0,10 0-9,0 0 8,-6 5-8,1-5 8,5-1-8,-5 1 0,5 0 0,-5-4-11,-1 3-6,6-8-2,0-10 0,0 0 0,0 0 4,0 14 1,0-4 0,0-10 0,0 0 14,0 0-9,0 0 9,0 0-8,0 0 8,6 4 9,-6-4-1,0 0-8,15 0 22,1-4-2,0 4-1,-10 0 0,4 0-2,1 0 0,5 0 0,-5 0 0,-1 0-5,6 0 0,0 0-1,6 0 0,-12 0-11,1 0 8,5 0-8,-6 4 8,1-4-8,5 0 0,-11 0-12,6 0 12,0 0-69,-1 0-7,-10 0 0</inkml:trace>
          <inkml:trace contextRef="#ctx0" brushRef="#br0" timeOffset="219.8551">1826 362 345,'0'0'31,"0"0"-31,0 0 0,0 0 0,-5 10 312,-1 4 56,6-5 11,-10 6 2,10-6-219,0 5-44,0 5-9,10 0-1,-10 0-48,0 0-10,0 0-2,0 0 0,6 0-17,-1 0-4,0 4-1,1-4 0,-1 0-14,0 5-4,1-5 0,-1 0 0,6 0-8,-11 0-11,5 0 3,0-5 0,1 0-58,4 0-11,1-4-3</inkml:trace>
          <inkml:trace contextRef="#ctx0" brushRef="#br0" timeOffset="542.9989">2092 315 1728,'-5'-19'76,"5"19"16,0 0-73,0-5-19,0-4 0,0 4 0,0 5 86,0-9 14,0 9 2,0 0 1,0 0-86,0 0-17,0-5 0,0 5-621,0 0-122</inkml:trace>
          <inkml:trace contextRef="#ctx0" brushRef="#br0" timeOffset="404.5392">2098 485 1713,'0'0'76,"0"0"16,0 0-74,0 0-18,0 10 0,0-10 0,0 14 96,5 0 15,-5 0 3,0-4 1,5 4-79,-5 0-15,6 5-3,-6-5-1,5 1-17,0-1 0,-5 0 0,5-5 0,6 6-48,-11-15-12,0 0-4,0 0 0</inkml:trace>
          <inkml:trace contextRef="#ctx0" brushRef="#br0" timeOffset="863.639">2119 977 1036,'0'0'92,"0"0"-73,0 0-19,0 0 0,0-14 229,-5 0 43,5 5 8,-6-6 1,6 1-92,0 5-18,0 9-4,6-14-1,-6-5-82,5 0-16,5 9-3,1 1-1,-11-5-51,11 4-13,-11 10 0,5-9 0,16 4 0,-10-5 0,0 10 0,-1 0 0,1 5 0,0 0 0,5 4 0,-16-9 0,0 15 0,5-6 0,11 10 0,0-5 0,0-4 0,-6-6 0,12 6 0,-6-5 0,-6-1 0,6 1 0,-5 0 0,0-1 0,5-4-16,0 0-5,5 5-2,-11-10 0,6 1-60,0-6-12,-5 1-2,5-5-673,5-5-134</inkml:trace>
          <inkml:trace contextRef="#ctx0" brushRef="#br0" timeOffset="1065.7911">2662 594 691,'0'0'61,"0"0"-49,0 0-12,0 0 0,0 0 345,0 0 67,0 0 12,0 0 4,16 0-241,-6 0-48,-10 0-10,11-5-1,0 1-69,-1-1-14,1 5-2,-11 0-1,11-5-25,-1 1-5,1 4 0,5-5-1,-6 0-112,1 0-23,-11 5-4,11-4-1023</inkml:trace>
          <inkml:trace contextRef="#ctx0" brushRef="#br0" timeOffset="1279.3628">2736 400 633,'0'0'56,"0"0"-44,0 0-12,0 0 0,0 0 400,-5 10 77,5-10 16,0 19 3,0-5-302,0 0-61,0 5-12,5-5-2,-5 10-68,0-5-14,0 4-2,6 1-1,-1-5-25,0 0-9,6 4 0,-6 1 9,1 0-37,4-5-7,1 4-1,-6-8-825,6-1-165</inkml:trace>
          <inkml:trace contextRef="#ctx0" brushRef="#br0" timeOffset="1609.5756">3056 258 1440,'16'0'128,"-16"0"-103,0 0-25,0 0 0,0 0 223,0 0 39,0 0 8,0 14 2,0 5-131,0 0-25,0-5-6,0 5-1,0 0-72,0 0-14,-6 0-3,1 5-1,0 0-7,-1-6 0,6 6-1,0 0 0,-5-1-11,5-4 0,0 0 0,0 0-11,0 0 11,0-5-13,0-4 5,0-10 8,0 14-10,11-5 10,-11-9 0,0 0-9,0 0 9,5 10-12,0-1 12,-5-9-12,0 0 12,0 0 0,0 0 0,0 0 0,0 0 0,0 0 11,16 5-3,0-5 0,-5 0-8,0 0 0,-11 0 0,15-5 0,1 1 0,6-1 0,-17 0 8,6 5-8,10-5-36,-16 1-8,6-1-3,0 0-779,-11 5-156</inkml:trace>
          <inkml:trace contextRef="#ctx0" brushRef="#br0" timeOffset="1836.6663">3210 433 1728,'0'0'76,"0"0"16,0 0-73,0 0-19,0 0 0,0 0 0,0 0 155,0 0 27,0 19 6,0-19 0,0 19-69,0 0-15,0-9-2,5 8-1,-5 1-45,6-4-8,-6 8-3,5-4 0,-5 0-31,5 0-6,1 5-8,-6-5 11,5 0-11,-5-1-17,5 6 4,1 0 1,4-15-55,-4 5-10,-1 1-3,0-6-735,-5-9-147</inkml:trace>
          <inkml:trace contextRef="#ctx0" brushRef="#br0" timeOffset="2146.1475">3583 471 2188,'0'0'48,"0"0"11,0 0 1,5 14 1,0 1-49,1-1-12,-1 0 0,6 5 0,-6 5 54,0-1 8,6 1 2,-6-1 0,6 6 0,-1-1 0,-10 10 0,0-5 0,11 5-52,-11-5-12,0-9 0,0 14 0,0 4 53,5 1 8,-10-5 2,5 4 0,0-9-50,-5 1-13,-1-1 0,6-5 0,-10-14 56,-1 0 7,6 5 1,-1-4 0,1 4-64,-5-5 0,-1 5-9,6-10 0,-6-9 9,0 0 12,6 0-2,-11-5-1,5 1-109,1-11-23,-1 1-4,0-5-1,1-14-102,-1 0-21,0-43-4,-5 1-1</inkml:trace>
          <inkml:trace contextRef="#ctx0" brushRef="#br0" timeOffset="2265.0091">3513 296 2188,'0'0'48,"0"0"11,0 0 1,0 0 1,-5-9-49,5 9-12,0 0 0,0 0 0,0 0 54,0 0 8,0 0 2,0 0 0,11-5-52,-11 5-12,0 0 0,0 0 0</inkml:trace>
          <inkml:trace contextRef="#ctx0" brushRef="#br0" timeOffset="2693.6007">3524 902 2188,'0'14'97,"0"-14"20,0 0-93,0 0-24,0 0 0,0 0 0,0 0 158,0 0 27,11-10 6,-6 1 1,6 0-103,-6-1-20,11 1-4,-16-1-1,11 1 0,-6-1 0,6 5 0,-1 1 0,-10 4-51,11-5-13,5 5 0,0-5 0,-6 1 0,1 4 0,-6 4 0,11 1 0,0-5 0,0 5 0,0-5 0,-5 9 0,5 1 0,0-6 0,0 1 0,0 0 0,0 0-48,0-5-13,0 4-3,0-8 0,-6-6 52,6 1 12,0-6 0,0-3 0,-5 3-222,5-4-42,42-56-8,-36 23-1</inkml:trace>
          <inkml:trace contextRef="#ctx0" brushRef="#br0" timeOffset="-3470.969">91 386 288,'0'0'25,"0"0"-25,-11-5 0,11 5 0,0 0 260,0 0 46,0 0 10,-5 5 1,-6-5-152,6 0-30,-6 0-7,11 0 0,0 0-88,-5 14-16,0-4-4,5 4-1,-11 0 36,6 0 7,5 5 2,-11 0 0,11 0-37,0 5-7,0-1-2,0 6 0,0-6-18,0 10 10,11-4-10,-11-1 8,5-4-8,6 0 0,-6-1 9,11 1-9,-11 0 0,6-10 8,0 0-8,-6 0 0,5-4-17,-10-10-8,16 9-2,-16-9 0,16-5 64,0-4 13,0-5 2,-5-1 1,-6-3-17,17-6-3,-17-4-1,6 4 0,-1-5-10,1-4-2,-11 5-1,0 0 0,0-1-3,0 1-1,0-1 0,-11 1 0,6 4 0,0 5 0,-1 1 0,1 3 0,-11-4-15,5 5 0,-5 5-12,6-1 12,-6 1 0,0 4 0,5 5 0,0 5 0,-4-5 0,4 9-8,0 1 8,6 4 0,-16 0-54,21 0-7,-16 5-2,5 0 0,6 0 23,-1 5 4,6-5 0,0 4 1,0-4-149,0 0-29</inkml:trace>
          <inkml:trace contextRef="#ctx0" brushRef="#br0" timeOffset="-3028.48">437 362 1728,'0'0'38,"0"0"8,0 0 2,0 0 0,0 5-39,-16 0-9,16 4 0,-11 1 0,6 4 86,0 0 15,5 0 3,0 5 1,0 0-56,0 0-11,0 0-2,0 0-1,0 5-10,5-5-1,0 4-1,-5-4 0,11 0-4,-11 0-1,0 0 0,0 0 0,5 0-6,-5-5-2,11 0 0,-11-4 0,0-10-10,0 0 0,0 0 0,0 0 8,0 0-8,0 0 0,0-10 0,0-4 0,0 0 0,0 0 0,5-5 0,0-5 0,-5 5 0,0-5 13,0 1-3,0-6-1,0 1-9,6 0 0,-6-1 0,0 1 8,0-1-8,5 1 0,0 0 0,-5 4 8,11 0-16,-11 5-4,5 10-1,1-5 0,-6 14 50,0 0 11,0-10 1,0 10 1,0 0-29,0 0-5,16 5-2,-6 4 0,-4 6 40,4 4 8,1-1 2,0 6 0,-6 5-64,6-1-16,-11 0-2,10 5 0,-4-4 29,-1 4 5,0 0 2,6 0 0,-6 0-18,6 0-17,-11-4 3,10-1 1,-4 1-5,-6-6-1,0-4 0,0 5 0,5-5-57,0 0-12,6-10-3,-11-9-1047</inkml:trace>
          <inkml:trace contextRef="#ctx0" brushRef="#br0" timeOffset="-2829.5592">394 722 1324,'0'0'118,"0"0"-94,0 0-24,0 0 0,0 0 145,0 0 25,0 0 5,0 0 1,0 0-25,16 0-5,0-5-1,0 0 0,0 10-62,5-10-13,-5-4-2,6 4-1,-6 5-33,0-4-6,0-6-2,-6 5 0,6-4-26,-5 4 0,5-4 0,-6 4 0,6-5-201,0 1-36</inkml:trace>
          <inkml:trace contextRef="#ctx0" brushRef="#br0" timeOffset="-2547.6241">0 126 2192,'0'0'97,"0"0"20,0 0-93,0 0-24,0 0 0,0 0 0,0 0 92,0 0 13,0 0 3,11-5 1,5 0-47,-5 1-10,10-1-1,-5-5-1,0 6-31,5-6-7,-5 10 0,11-9-1,-11-5-11,5 4 8,0 5-8,6 1 8,-11-6-48,10 1-9,-4-1-3,4 5-752,-10-4-150</inkml:trace>
          <inkml:trace contextRef="#ctx0" brushRef="#br0" timeOffset="-2254.2846">426-59 1720,'0'0'76,"0"0"16,0 0-73,0 0-19,0 0 0,11 5 0,-1-5 120,6 0 21,0 9 4,0-4 1,0 0-50,0 0-9,0-5-3,6 4 0,-6 6-44,5-5-10,-16 4-2,6-4 0,-1 4 1,6-9 0,0 5 0,-5 0 0,10-1-21,-15 6-8,10-1 0,-6-4 9,-10-5-9,0 0 12,11 10-12,0-1 12,-11-9-4,0 14-8,0 0 12,0 1-4,0-15-8,-16 9 10,0 1-10,10-1 10,-10-9-10,0 0 0,6 0-10,4 5 10,-10-1-48,6-4-3,-1 5-1,6 0 0,-11 0-126,5-1-26,11-4-4</inkml:trace>
          <inkml:trace contextRef="#ctx0" brushRef="#br0" timeOffset="-1996.0799">942 466 1728,'0'0'153,"0"0"-122,0 0-31,0 0 0,0 0 115,0 0 17,0 0 3,22 5 1,-17 0-13,6-5-3,-11 0 0,16-5 0,5 5-104,-10-5-16,5 5-15,-6-4 3,-10 4 12,16-5 0,-5 5 0,-11 0 0,16-5-26,-6 1-10,-10 4-1,0 0-1088</inkml:trace>
          <inkml:trace contextRef="#ctx0" brushRef="#br0" timeOffset="-1843.312">1017 613 1555,'0'0'138,"0"0"-110,0 0-28,0 0 0,0 0 196,0 0 35,0 0 6,16 5 2,5 0-107,-10-5-20,0-5-5,5 5-1,-1 0-71,1 5-15,-5-1-2,5-4-857,0 0-171</inkml:trace>
        </inkml:traceGroup>
        <inkml:traceGroup>
          <inkml:annotationXML>
            <emma:emma xmlns:emma="http://www.w3.org/2003/04/emma" version="1.0">
              <emma:interpretation id="{960C975D-69A0-4BDD-B2B4-102811B15036}" emma:medium="tactile" emma:mode="ink">
                <msink:context xmlns:msink="http://schemas.microsoft.com/ink/2010/main" type="inkWord" rotatedBoundingBox="6225,7913 9783,8341 9667,9307 6109,8880"/>
              </emma:interpretation>
              <emma:one-of disjunction-type="recognition" id="oneOf1">
                <emma:interpretation id="interp5" emma:lang="en-AU" emma:confidence="0">
                  <emma:literal>Bi-kitty</emma:literal>
                </emma:interpretation>
                <emma:interpretation id="interp6" emma:lang="en-AU" emma:confidence="0">
                  <emma:literal>Bi-fitty</emma:literal>
                </emma:interpretation>
                <emma:interpretation id="interp7" emma:lang="en-AU" emma:confidence="0">
                  <emma:literal>o-Brittny</emma:literal>
                </emma:interpretation>
                <emma:interpretation id="interp8" emma:lang="en-AU" emma:confidence="0">
                  <emma:literal>Bi-nitty</emma:literal>
                </emma:interpretation>
                <emma:interpretation id="interp9" emma:lang="en-AU" emma:confidence="0">
                  <emma:literal>Bi-bity</emma:literal>
                </emma:interpretation>
              </emma:one-of>
            </emma:emma>
          </inkml:annotationXML>
          <inkml:trace contextRef="#ctx0" brushRef="#br0" timeOffset="6165.3994">6782 168 1036,'0'0'92,"0"0"-73,0 0-19,0 0 0,5 0 208,-5-4 39,5-6 7,1 5 2,-1 1-104,6 4-20,-6-5-4,5 0 0,1 5-49,0-4-10,-1 4-1,1-5-1,-11 5-55,11 5-12,-1 4 0,-10-9 0,0 0 23,11 9 7,0 10 2,-1 0 0,-10 0-52,0-5-9,0 5-3,0 0 0,-5 5-25,0 0-6,-1-6-1,1-3 0,5-1-9,-5 0-3,-6-4 0,0-1 0,6-4 0,0-1-1,5-4 0,-11 10 0,6-5 29,5-5 5,0 0 2,0 0 0,-6 4 31,1 1 10,5 5 0,0-6 0,5 1 0,-5-5 0,0 0 0,6 5 0,10 0 47,-6-1 3,-10-4 1,11 5 0,5-5-31,0 5-5,0-5-2,0 4 0,0 1 41,0 0 8,-5 0 2,-1-1 0,-10-4-52,11 10-12,-1-1 0,-4 1 0,-6-1 54,5 1 8,-5-10 2,-5 14 0,-1 0-52,-4 0-12,4 0 0,1-4 0,-5 4 0,4-4 0,-4-1 0,4 0 0,-10-4 16,6 0 1,-1 4 0,0-4 0,-10 0-17,5 0 0,11-1 0,-11 1 0,5-5-10,0-5-6,11 5 0,-10-4-1,10 4-31,0 0-7,0 0-1,0 0-627,-6-10-125</inkml:trace>
          <inkml:trace contextRef="#ctx0" brushRef="#br0" timeOffset="6816.1093">7154 878 2224,'-5'5'49,"5"-5"11,0 0 1,0 0 1,0 0-50,0 0-12,0 0 0,0 0 0,0 0 114,5-10 20,6-9 4,-1 5 1,6 0-77,0 9-15,-10-4-3,10 4-1,0 0 17,-6 1 3,-10 4 1,11-5 0,0 5-52,-1 0-12,1 0 0,0 0 0,-1 5 12,1-1-1,5 1 0,-6 5 0,1-6-11,5 1-16,-5 0 4,-1-5 1,6 0 11,-5 4 0,0 1 10,5-5-10,-6 5 0,1 0 0,-11-5 0,11-5-10,-1 0-30,1 0-5,-1-4-2,-4 4 0,-6 5-120,10-9-24,1-1-5,0-4-914</inkml:trace>
          <inkml:trace contextRef="#ctx0" brushRef="#br0" timeOffset="6497.7557">7175 216 576,'6'-10'51,"-6"10"-41,0-5-10,-6 1 0,1 4 276,5-5 52,0 5 12,0 0 1,0 0-239,0 0-48,0 0-10,0 0-1,0 0-59,0 0-11,21 43-2,-5-10-811</inkml:trace>
          <inkml:trace contextRef="#ctx0" brushRef="#br0" timeOffset="6350.89">7223 348 518,'22'19'46,"-22"-19"-37,0 0-9,0 0 0,0 0 322,0 0 62,0 0 13,-6 19 3,-4 0-216,10-5-42,5 5-9,0 0-1,-5 5-57,0-10-11,6 0-3,-1 0 0,0 0-49,-5 1-12,6-1 0,-1-5 0,-5-9-48,0 0-13,0 0-3,0 0-1049</inkml:trace>
          <inkml:trace contextRef="#ctx0" brushRef="#br0" timeOffset="7153.7881">7713 410 2026,'0'-5'90,"0"0"18,0 5-86,-5-5-22,5 5 0,0 0 0,5 0 143,0 0 24,6 0 5,0 0 0,-1-4-86,1 4-18,0 0-3,-1 0-1,6-5 0,0 5 0,-5 0 0,5 0 0,0 0-51,0 0-13,0-5 0,-6 5 0,6-4-48,-5 4-13,-11 0-3,0 0 0,0 0-102,11-5-21,-1-5-4</inkml:trace>
          <inkml:trace contextRef="#ctx0" brushRef="#br0" timeOffset="7355.3135">7825 145 2419,'0'0'53,"0"0"11,0 0 3,0 0 1,0 0-55,0 0-13,0 0 0,-5 19 0,5 0 105,0 4 19,5 6 3,-5-6 1,0 6-103,5-1-25,1 5 0,4-4 0,-10 4 56,5-5 7,1 0 1,10-4 0,-6 0-256,6-1-52,6 11-9,4-16-3</inkml:trace>
          <inkml:trace contextRef="#ctx0" brushRef="#br0" timeOffset="8081.626">8123 154 1969,'0'0'43,"0"0"9,0 0 1,0 0 3,16 10-44,-11-1-12,-5-9 0,0 0 0,11 10 74,0-6 13,-1 6 2,-10-10 1,0 0-90,11 4-27,5 6-1</inkml:trace>
          <inkml:trace contextRef="#ctx0" brushRef="#br0" timeOffset="7948.0516">8304 438 1094,'0'0'97,"0"0"-77,0 0-20,0 0 0,0 0 187,0 0 33,0 0 8,0 0 0,0 0-70,0 0-14,0 0-4,0 0 0,0 0-51,0 0-10,0 0-3,16 5 0,-5 0-31,-6 4-6,5 5-2,1 5 0,0 0-15,-1 9-3,-4-4-1,4 4 0,1-4-18,-6 4 8,6 1-8,-6-1 0,1 5 8,-1-4-8,0 4 0,-5 0 0,0-5 0,0 6 0,-5-6-15,0 0 5,-1-4 10,6 0 0,-10-1 0,4 1 0,-4-5 0,-6-10 0,5 1 0,-5-1 0,5 1 0,-10-6 0,5-4 0,0 0 0,-5 0-71,5-9-12,-5 0-2,5-15-717,0-9-143</inkml:trace>
          <inkml:trace contextRef="#ctx0" brushRef="#br0" timeOffset="8422.4278">8235 760 2329,'0'0'51,"0"0"10,0 0 3,0 0 2,0 0-53,0 0-13,0 0 0,0 0 0,0 0 125,0 0 23,10-14 4,1 4 0,0-4-70,-1 4-14,-4 6-4,4-6 0,1 6-51,0-6-13,-1 5 0,1 1 0,-1 4 54,-4 0 8,4 0 2,1 0 0,5 0-64,-5 4-18,5-4-1,-6 5 0,6 0 19,0 9 0,-5-5 0,5 1 0,0-5-10,0 4 10,0 1-8,0-1 8,5 1-12,-5-6 2,5-4 1,1 0 0,-6 0-18,10-4-3,-5-1-1,6 0 0,-11-9-26,5 0-6,-5-1-1,-10 1-1254</inkml:trace>
          <inkml:trace contextRef="#ctx0" brushRef="#br0" timeOffset="3705.1591">5307 324 1152,'0'-14'102,"-5"0"-82,5 14-20,-5 5 0,-1 9 179,1-5 31,0 6 6,-6 4 2,6-5-118,-6 0-24,11 5-5,0 5-1,-5-5-26,5 9-6,0-4-1,5-1 0,6 1-26,-6 0-11,0 4 8,6-4-8,5 4 10,-6-4-10,6-10 12,0 5-12,6-5 13,-6 0-4,5 0-1,0-4 0,-5-5 1,0-5 0,0 4 0,0-8 0,-5 4-9,-1-5 0,-10 5 0,11-14 0,5-1 40,-5-4 7,-1-4 1,-10-1 0,0 0-27,-5 1-5,5-1 0,-5 1-1,5-1 1,-11 0 0,0 1 0,-5 4 0,6-10-25,-11 10-5,-1-4-1,1 4 0,0 0 15,-6-5 15,6 15-3,-1-1-1,6 1-59,-5-1-11,11 10-2,-6 5-1,5-5-45,11 0-9,-11 9-1,6 6-543,0-1-108</inkml:trace>
          <inkml:trace contextRef="#ctx0" brushRef="#br0" timeOffset="4336.5386">5632 372 1886,'0'0'84,"0"0"16,0 0-80,0 0-20,0 0 0,0 0 0,16 5 111,-6-1 17,-10-4 4,11 5 1,0 4-59,-1 6-12,-4-1-2,4 0-1,-4 5-32,-1-5-7,0 5 0,1 5-1,-6-5-8,0 0-2,5 0 0,0-1 0,-5 1-9,-5-4 0,5-1 0,0-14 8,0 0-8,0 0-16,0 0 4,0 0 1,0 0-3,0 0-1,-5-10 0,-1 1 0,1-10 6,0 5 1,-1-10 0,6 5 0,-5 0 8,0 0 0,10 0 0,-5-4 0,0-1 8,0 5 4,0-5 1,5 1 0,6-1 3,-6 0 1,1 6 0,4-6 0,1 10 7,0 4 0,-1-4 1,6 5 0,-5 4 6,0-5 1,-1 6 0,6 4 0,-16 0-5,11 0-1,-1 4 0,-10-4 0,0 0-10,11 5-3,-6 5 0,1 4 0,-1-5-13,-5 5 8,0 1-8,0-1 0,-5 0-10,-1 10-8,1-10-2,0 5 0,-1-5-8,1-5-1,0 6-1,-6-6 0,6 1-6,5-10 0,-6 9-1,6-9 0,-10 5 11,10-5 2,0 0 1,-5 5 0,-6 4 23,11-9-11,0 0 11,0 0-8,0 0 8,0 0 11,0 9-3,0-9 0,0 0 11,5 10 1,-5-10 1,11 9 0,-6 1 0,11-5 0,-5-1 0,5 6 0,-6-10-1,1 4 0,5 1 0,-5 5 0,5-6 0,0 1 0,0 0 0,-6 0 0,1-1-6,-1 1-2,-4 5 0,4-6 0,1 6 0,-11-10 0,0 0 0,0 9 0,5 1 0,-5 4 0,0-5 0,-5 5 0,-6-4-4,1-5-8,4 4 11,-9-4-11,4 0 0,-5-1 0,0 1 0,-5 0 0,-6 0-24,6-1-3,-6-4 0,1 0 0,-6 0-33,0-4-8,5-6 0,-5 1-1,5-1-142,1-4-28,-1 4-5</inkml:trace>
          <inkml:trace contextRef="#ctx0" brushRef="#br0" timeOffset="4638.5896">5259-54 1555,'0'0'68,"0"0"16,0 0-68,0 0-16,0 0 0,0 0 0,0 0 214,0 0 39,0 0 8,0 0 2,0 0-133,11 9-26,-6-4-6,11 0-1,-5 0-41,5-5-8,0 0-1,0 4-1,0-4-15,5 0-3,0 0-1,1 0 0,4-4-15,-4-1-4,-1 0 0,0 0 0,6 1-8,-1-1 0,-10 0 0,11 1 8,-6-1-16,6-5-4,-6 6-1,0 4 0,-5-5-123,0 5-25,6 0-5,-1-5-1046</inkml:trace>
          <inkml:trace contextRef="#ctx0" brushRef="#br0" timeOffset="4932.865">5760-177 1641,'0'0'72,"0"0"16,0 0-70,0 0-18,0 0 0,0 0 0,0 0 143,0 0 25,0 0 4,0 0 2,0 0-53,16 5-10,0 4-3,0-4 0,-6 0-41,6 4-9,-5-4-2,5 4 0,-11 5-23,11-4-5,-5-1 0,-1 1-1,1 4-13,0 0-2,-1 0-1,-4 1 0,4-1-11,-10 0 0,6 0 9,-6 5-9,0-5 9,0 5-9,0-5 12,-6 1-12,-4-1 9,4-5-9,1 6 0,-6-6 9,1-4-9,-1-1 0,-5 1 0,5 0 0,1-5-37,-6 0 0,5 0 0,6 0 0,-6 0-101,11 0-20,0 0-4,0 0-598,-5-10-119</inkml:trace>
          <inkml:trace contextRef="#ctx0" brushRef="#br0" timeOffset="5178.1549">6223 353 2113,'16'9'93,"-11"-9"20,11 0-90,-16 0-23,0 0 0,0 0 0,21 0 108,-10 0 16,-11 0 4,11 5 1,5 0-36,-1-5-7,1 0-2,-16 0 0,0 0-67,0 0-17,22 5 0,-12-1 0,-10-4 0,0 0 0,16 10 0,0-6 0,-5 6-216,-6-5-46</inkml:trace>
          <inkml:trace contextRef="#ctx0" brushRef="#br0" timeOffset="5321.5374">6377 556 2019,'-21'10'89,"21"-10"19,21 5-86,-10-5-22,-11 0 0,0 0 0,16 4 105,-6 1 17,-10-5 3,16 0 1,0-5-62,6 5-12,4-4-2,-5 4-812,-5 0-162</inkml:trace>
        </inkml:traceGroup>
        <inkml:traceGroup>
          <inkml:annotationXML>
            <emma:emma xmlns:emma="http://www.w3.org/2003/04/emma" version="1.0">
              <emma:interpretation id="{27F20950-040A-417F-911E-E06E27060607}" emma:medium="tactile" emma:mode="ink">
                <msink:context xmlns:msink="http://schemas.microsoft.com/ink/2010/main" type="inkWord" rotatedBoundingBox="11442,7959 12555,7951 12561,8816 11448,8824"/>
              </emma:interpretation>
              <emma:one-of disjunction-type="recognition" id="oneOf2">
                <emma:interpretation id="interp10" emma:lang="en-AU" emma:confidence="0">
                  <emma:literal>one</emma:literal>
                </emma:interpretation>
                <emma:interpretation id="interp11" emma:lang="en-AU" emma:confidence="0">
                  <emma:literal>one.</emma:literal>
                </emma:interpretation>
                <emma:interpretation id="interp12" emma:lang="en-AU" emma:confidence="0">
                  <emma:literal>o.</emma:literal>
                </emma:interpretation>
                <emma:interpretation id="interp13" emma:lang="en-AU" emma:confidence="0">
                  <emma:literal>ot.</emma:literal>
                </emma:interpretation>
                <emma:interpretation id="interp14" emma:lang="en-AU" emma:confidence="0">
                  <emma:literal>Ot.</emma:literal>
                </emma:interpretation>
              </emma:one-of>
            </emma:emma>
          </inkml:annotationXML>
          <inkml:trace contextRef="#ctx0" brushRef="#br0" timeOffset="9836.2326">10593 315 1652,'-6'5'73,"1"-5"15,0 0-70,5 4-18,-6-4 0,1 0 0,0 0 110,5 0 18,-6 0 4,-4 0 1,10 0-49,-6 5-11,-4 5-1,5-1-1,-1 1-39,1-1-8,0 5-2,5 0 0,-6 5-13,6 0-9,0-4 12,0 3-12,0 6 0,0 0 0,6-1 0,-1-4 0,0 5 0,6-5 0,-1-5 0,1 0 0,5 0 0,-5-4 0,5-1 0,-6-4 0,6 0 0,0 0 0,0-5 0,0-5 0,-5 0 0,5-4 0,-6-1 0,1-4 0,0 0 43,-1-5 1,-4 5 1,-1 0 0,-5-5-45,5 4-10,-5-4-2,-5 1 0,5-1 30,-5 0 6,-1 5 0,-4-1 1,-1-4-9,0 0-1,-4 10-1,-1-5 0,0 0-14,5-1 9,-10 6-9,5-1 8,0 6-8,0 4 0,0-5-10,0 5 10,5 0-41,1 0-3,4 5 0,-4-1 0,10 11-35,-6-6-7,6 5-2,0 1-624,6 3-126</inkml:trace>
          <inkml:trace contextRef="#ctx0" brushRef="#br0" timeOffset="10107.3175">11082 287 1785,'0'0'159,"0"0"-127,-10 0-32,-1-5 0,11 5 152,-5 0 25,-6-5 5,1 5 1,4 5-74,-4 0-14,-1-1-3,0 11-1,6-11-55,0 6-12,-1 4-1,1 0-1,0 5-12,-1 0-2,6 0-8,-5 5 12,5-5-12,0 4 0,0-4 0,11 5 0,-6-5 0,6-5 0,-1 5 0,1-5 0,5 0 0,-5 0 0,4-4 0,1-1 0,0 1-45,6-6-15,-6-4-4,5 0 0,-5-9 52,0 4 12,5-9 0,-10 5-788,-6-6-154</inkml:trace>
          <inkml:trace contextRef="#ctx0" brushRef="#br0" timeOffset="10372.561">10593-78 806,'0'0'72,"0"0"-58,0 0-14,-11 0 0,-5 0 296,16 0 56,0 0 11,0 0 2,0 0-165,0 0-32,0 0-8,0 0 0,0 0-71,11 10-13,-1-1-4,6-4 0,0 4-24,0-4-6,0 0-1,0-5 0,6 0-25,-7 0-6,1 5-1,6-5 0,-6-5-9,5 5-9,-5 0 9,5-5-13,-5 0-92,0-4-19,0 4-3,0 1-717,5-1-144</inkml:trace>
          <inkml:trace contextRef="#ctx0" brushRef="#br0" timeOffset="10632.5077">10885-191 1850,'0'0'82,"0"0"17,0 0-79,0 0-20,0 0 0,0 0 0,11 5 79,0 4 12,-11-9 2,10 14 1,1-4 27,5 9 6,0-5 1,0 0 0,-5 0-59,-1 0-11,6 1-2,-5-1-1,0 0-37,4 5-7,-4-5-2,5 5 0,-5 0-9,5-10 0,-11 6 0,6-6 0,-6 5 0,-5-14 0,0 0 0,0 0 0,0 14 0,0-14 0,-5 15 0,5-15 0,0 0 8,-16 9-8,5 5 12,0-4-4,-5-1-129,16-9-27,-10 5-4,-1 0-616,-5-5-124</inkml:trace>
          <inkml:trace contextRef="#ctx0" brushRef="#br0" timeOffset="10881.5752">11407 362 1987,'0'0'88,"0"0"18,0 0-85,0 0-21,0 0 0,0 0 0,0 0 109,5 5 18,-5-5 3,16 5 1,-5 0-63,0-5-12,-1 0-2,1 0-1,5 0-42,-5-5-11,-1 5 0,1 0 0,0 0-14,-1-5-5,1 5-1,-11 0-1137</inkml:trace>
          <inkml:trace contextRef="#ctx0" brushRef="#br0" timeOffset="11014.7775">11434 485 2286,'0'0'50,"0"0"10,0 0 3,16 0 1,0 0-51,5 0-13,-5-4 0,5 4 0,0-5 56,6 0 8,-6 0 1,1 5-1147</inkml:trace>
        </inkml:traceGroup>
        <inkml:traceGroup>
          <inkml:annotationXML>
            <emma:emma xmlns:emma="http://www.w3.org/2003/04/emma" version="1.0">
              <emma:interpretation id="{560D1EBD-E6F4-4B4D-9B15-15476AD8CC74}" emma:medium="tactile" emma:mode="ink">
                <msink:context xmlns:msink="http://schemas.microsoft.com/ink/2010/main" type="inkWord" rotatedBoundingBox="12899,8256 14250,8246 14254,8888 12904,8898"/>
              </emma:interpretation>
              <emma:one-of disjunction-type="recognition" id="oneOf3">
                <emma:interpretation id="interp15" emma:lang="en-AU" emma:confidence="0">
                  <emma:literal>First</emma:literal>
                </emma:interpretation>
                <emma:interpretation id="interp16" emma:lang="en-AU" emma:confidence="0">
                  <emma:literal>Finest</emma:literal>
                </emma:interpretation>
                <emma:interpretation id="interp17" emma:lang="en-AU" emma:confidence="0">
                  <emma:literal>titlist</emma:literal>
                </emma:interpretation>
                <emma:interpretation id="interp18" emma:lang="en-AU" emma:confidence="0">
                  <emma:literal>Fitbit</emma:literal>
                </emma:interpretation>
                <emma:interpretation id="interp19" emma:lang="en-AU" emma:confidence="0">
                  <emma:literal>Fittest</emma:literal>
                </emma:interpretation>
              </emma:one-of>
            </emma:emma>
          </inkml:annotationXML>
          <inkml:trace contextRef="#ctx0" brushRef="#br0" timeOffset="12064.4851">12610 329 1731,'0'0'76,"0"0"17,0 0-74,0 0-19,0 14 0,-5 1 0,5-1 149,0-5 27,0 1 4,0 4 2,0 0-87,5-4-18,-5 4-3,0-14-1,0 9-48,0 5-9,0 1-3,0-6 0,0-9-13,0 0-12,0 0 3,0 0 0,0 0-120,0 0-24,0 0-5</inkml:trace>
          <inkml:trace contextRef="#ctx0" brushRef="#br0" timeOffset="12227.8987">12557 145 2343,'0'0'52,"0"0"10,0 0 2,0 0 2,0 0-53,0 0-13,0 0 0,0 0 0,0 0 52,0 0 8,0 0 2,0 0 0,10 0-54,-10 0-8,16 0 0,-16 0-10,11 4-150,0 1-31</inkml:trace>
          <inkml:trace contextRef="#ctx0" brushRef="#br0" timeOffset="12522.2969">12557 746 979,'0'0'43,"0"0"9,0 0-41,0 0-11,0 0 0,0 0 0,0 0 304,0-10 58,0 10 12,0-14 2,5 0-226,-5 0-46,5 4-8,-5-4-3,6 4-29,-1 1-5,0-1-2,6 1 0,-6 0-19,1 4-4,-1 0-1,6 0 0,-1 5-15,1 0-3,-11 0-1,16 0 0,-5 0-14,-1 0 8,-10 0-8,16 5 0,0 0 0,0 4 0,-5-4 0,5 0 0,-6-1-13,6 1 1,0 0 0,0 0 0,0 4-3,-16-9 0,0 0 0,11 0 0,5 0-54,0 0-11,-5-5-3,4 1-741,1-1-148</inkml:trace>
          <inkml:trace contextRef="#ctx0" brushRef="#br0" timeOffset="11629.8704">11966 192 1267,'-5'-19'112,"5"10"-89,-6-6-23,6 15 0,0 0 158,0 0 27,0-4 6,6-1 1,-6 0-72,5 1-13,0 4-3,1 0-1,4-5-11,1 0-3,0 5 0,-1-5 0,1 5-71,5-4-18,0 4 0,5 0 0,0 0 0,-5-5 0,0 5 0,0 5 0,0-5 0,0 0 0,-5-5 0,5 5 0,-16 0 29,10 5 3,1 4 0,0 1 0,-11-10-24,10 9-8,-4 0 0,-1 1 0,-5-10 8,0 14-8,0 0 0,0 5 0,0 0 0,0 0 0,-5 0 0,5 0 0,-6 0-9,1 4 9,0-4 0,5 5-9,0-5-7,0 5-2,-6-5 0,6 0 0,6-1-37,-6 1-7,0-4-2,0 3 0,0-3-116,0-6-24,0 1-5</inkml:trace>
          <inkml:trace contextRef="#ctx0" brushRef="#br0" timeOffset="11848.507">12051 343 691,'0'0'30,"0"0"7,0 0-29,0 0-8,0 0 0,11 5 0,5-5 364,-6 5 71,6-5 14,0-5 3,0 5-268,0 5-53,0-5-11,0 0-3,0 0-62,0 0-13,0 5-2,0-1-1,5-4-39,-5 0 0,0-4 0,6-1 0,-6 0-55,0 5-12,0 0-2,5-5-741,-5 1-148</inkml:trace>
          <inkml:trace contextRef="#ctx0" brushRef="#br0" timeOffset="12741.511">13094 348 2073,'0'0'92,"0"0"19,0 0-89,0 0-22,0 0 0,11 0 0,0 5 144,5 0 25,0-1 5,-6-4 1,6 0-71,-5 0-15,5 0-2,-5 0-1,4 5-43,-4-5-9,5 0-2,-5-5 0,-1 5-32,1 0 0,-11 0 0,11-4 0,-1-1-148,-10 5-26,0 0-6</inkml:trace>
          <inkml:trace contextRef="#ctx0" brushRef="#br0" timeOffset="12951.9468">13190 211 345,'0'0'31,"0"0"-31,0 0 0,0 0 0,0 9 511,0-4 96,-5 5 19,5-1 4,0 1-398,0-6-80,5 6-16,1 9-4,-1-5-63,-5 5-13,5 0-2,6 0-1,-6 0-29,-5 4-5,5 1-2,1 0 0,-1-6-17,0 6 0,1-5 0,-1-5 0,6 5-104,-6-5-14,0 1-3,1-6-1239</inkml:trace>
          <inkml:trace contextRef="#ctx0" brushRef="#br0" timeOffset="59098.8986">13664 112 691,'-11'0'30,"11"0"7,-5-5-29,5 0-8,-5 0 0,5 1 0,-6-1 232,1 0 44,5-4 10,5 4 2,1-4-114,-6-6-22,5 6-5,0-1-1,1 1-80,4-1-16,1 1-3,0 4-1,10 1 18,-5-1 3,0 0 1,-6 10 0,1 0-37,0 4-7,-1 5-2,6-4 0,-5-6-14,5 11-8,-5-6 10,5 5-10,-6 0 0,-4 1 8,-1-1-8,6 0 0,-6 5 0,-5 0-10,5-5 2,-10 5 0,5 0-22,-5 5-4,-6-10-1,6 5 0,-6-5-5,6-5-2,-6 6 0,0-6 0,-5 0 25,6-4 5,4 5 0,-4-6 1,-1 1-11,11-5-2,0 0-1,0 0 0,-5 10 15,5-10 10,0 0-12,0 0 12,5 4-10,6 6 10,-11-10-8,10 9 8,1-4 0,0 4 0,-1-4 0,1 5 8,0-1 8,5 1 1,-6-6 1,1 6 0,-1-5 0,1 4 0,0 0 0,5 1 0,-11-1-3,6-4-1,-6 5 0,6 4 0,-6-5 2,0 1 0,-5-1 0,0 5 0,0-4-1,-5 4 0,5-5 0,-5 1 0,-6-1-3,0-4-1,1 0 0,-1-5 0,-5 5-3,0-1-8,0-4 12,-5 5-4,5-5-8,-5 5 0,5-5 0,0 0 0,0-5-12,0 0-5,5 1-1,0-1 0,11 5-39,0 0-8,-5 0-2,5 0-663,0 0-133</inkml:trace>
          <inkml:trace contextRef="#ctx0" brushRef="#br0" timeOffset="59353.4903">14228 400 1094,'0'0'97,"0"0"-77,0 0-20,0 0 0,0 0 141,0 0 25,0 0 5,0 0 1,0 0-26,6 19-5,-6-5-1,5 5 0,-5-5-66,0 5-14,5 0-2,-5 0-1,5 5-18,1 0-4,-6 4-1,-6 0 0,1 1-17,5-1-3,0 5-1,0-4 0,-5 4-13,0-5 0,5-4 8,-6 4-8,6 1 0,-5-6 0,5-4 0,-5-5 0,5 0-37,0-14-11,0 0-1,0 0-1,0 0-122,-6-14-25,-4 0-5</inkml:trace>
          <inkml:trace contextRef="#ctx0" brushRef="#br0" timeOffset="59506.1246">14015 225 518,'0'0'23,"0"0"5,0 0-28,0-5 0,0 5 0,6-9 0,-6-5 342,0 14 63,0 0 13,0 0 2,5-5-270,-5 5-54,11-9-12,-11 9-1,10 0-68,1 0-15,-11 0 0,10 4-689,6 6-138</inkml:trace>
          <inkml:trace contextRef="#ctx0" brushRef="#br0" timeOffset="59839.728">14106 689 1382,'0'0'123,"0"0"-99,0 0-24,0 0 0,0 0 184,0 0 32,0 0 7,0 0 1,5-5-95,0-4-18,1-1-4,-1 5-1,6-4-27,-1 4-6,-10 5-1,6-5 0,4-4-24,1 4-4,0 5-2,5-4 0,-16 4-23,10-5-5,6 5-1,0-5 0,0 5-13,0 5 11,-5-5-11,10 9 10,-5-4-10,5 0 0,-5-1 0,0 6 0,6-5 0,-7 4 0,-4-4 0,5 0 0,0 4 0,-5-4 0,-1 4 0,6 1 0,-16-10-19,0 0 4,16 4 1,6-4 0,-12 0-122,1 0-24,0-9-4,4 4-620,-4-4-124</inkml:trace>
          <inkml:trace contextRef="#ctx0" brushRef="#br0" timeOffset="60527.2934">14212 916 1119,'-5'14'24,"5"-4"6,0-10 1,0 0 1,0 0-32,0 0 0,0 0 0,0 0 0,0 0 59,0 0 5,0 0 2,0 0 0,0 0 14,0 0 4,0 0 0,0 0 0,0 0-10,0 0-2,0 0 0,0 0 0,0 0-12,-5 4-2,5 10-1,-6 1 0,6-1-11,-5 0-2,0-4-1,5 4 0,-6 0-20,1 0-4,0-4-1,-1-1 0,6-9-2,0 0 0,0 0 0,-10 10 0,10-10 5,-6 4 1,-4 6 0,-1-10 0,-5 0 11,11 4 3,5-4 0,-16-4 0,5-6-10,0 6-2,1-6 0,5 1 0,-6-6-16,6 6-8,-1-5 8,1 4-8,0-4-16,5 5-8,-6-15-1</inkml:trace>
        </inkml:traceGroup>
      </inkml:traceGroup>
    </inkml:traceGroup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6:03.94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0DC4EF8-7824-4C18-ABB6-9D2245918EAA}" emma:medium="tactile" emma:mode="ink">
          <msink:context xmlns:msink="http://schemas.microsoft.com/ink/2010/main" type="writingRegion" rotatedBoundingBox="949,9345 8674,9459 8619,13213 894,13099"/>
        </emma:interpretation>
      </emma:emma>
    </inkml:annotationXML>
    <inkml:traceGroup>
      <inkml:annotationXML>
        <emma:emma xmlns:emma="http://www.w3.org/2003/04/emma" version="1.0">
          <emma:interpretation id="{430699BB-7376-4015-B41F-17F1872B8A4B}" emma:medium="tactile" emma:mode="ink">
            <msink:context xmlns:msink="http://schemas.microsoft.com/ink/2010/main" type="paragraph" rotatedBoundingBox="940,9436 5503,9348 5509,9666 946,97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175B659-3622-42E6-AE4B-584A54ABF5FF}" emma:medium="tactile" emma:mode="ink">
              <msink:context xmlns:msink="http://schemas.microsoft.com/ink/2010/main" type="inkBullet" rotatedBoundingBox="943,9592 1403,9584 1404,9665 945,9674"/>
            </emma:interpretation>
            <emma:one-of disjunction-type="recognition" id="oneOf0">
              <emma:interpretation id="interp0" emma:lang="en-AU" emma:confidence="0">
                <emma:literal>-</emma:literal>
              </emma:interpretation>
              <emma:interpretation id="interp1" emma:lang="en-AU" emma:confidence="0">
                <emma:literal>_</emma:literal>
              </emma:interpretation>
              <emma:interpretation id="interp2" emma:lang="en-AU" emma:confidence="0">
                <emma:literal>~</emma:literal>
              </emma:interpretation>
              <emma:interpretation id="interp3" emma:lang="en-AU" emma:confidence="0">
                <emma:literal>.</emma:literal>
              </emma:interpretation>
              <emma:interpretation id="interp4" emma:lang="en-AU" emma:confidence="0">
                <emma:literal>=</emma:literal>
              </emma:interpretation>
            </emma:one-of>
          </emma:emma>
        </inkml:annotationXML>
        <inkml:trace contextRef="#ctx0" brushRef="#br0">-27-285 1926,'0'0'85,"0"0"18,0 0-83,0 0-20,0 0 0,0 0 0,0 0 113,0 0 19,0 0 3,16 0 1,-10-4-44,10-1-8,0 0-1,0 0-1,10 1-41,-10-1-8,5 0-1,1 5-1,4-9-19,-4 9-4,-1-5-8,6 0 12,-6 0-12,5 1 0,1-1-9,0 5 9,-1-5-117,12 1-18,-22-1-3,10-5-981</inkml:trace>
      </inkml:traceGroup>
      <inkml:traceGroup>
        <inkml:annotationXML>
          <emma:emma xmlns:emma="http://www.w3.org/2003/04/emma" version="1.0">
            <emma:interpretation id="{39814F69-9149-4AF9-BD87-65A4B9F5775B}" emma:medium="tactile" emma:mode="ink">
              <msink:context xmlns:msink="http://schemas.microsoft.com/ink/2010/main" type="line" rotatedBoundingBox="1438,9426 5503,9348 5509,9666 1445,9744"/>
            </emma:interpretation>
          </emma:emma>
        </inkml:annotationXML>
        <inkml:traceGroup>
          <inkml:annotationXML>
            <emma:emma xmlns:emma="http://www.w3.org/2003/04/emma" version="1.0">
              <emma:interpretation id="{78D69E44-680D-4156-B9F0-FDB07D723613}" emma:medium="tactile" emma:mode="ink">
                <msink:context xmlns:msink="http://schemas.microsoft.com/ink/2010/main" type="inkWord" rotatedBoundingBox="1440,9480 1783,9473 1788,9738 1445,9744"/>
              </emma:interpretation>
              <emma:one-of disjunction-type="recognition" id="oneOf1">
                <emma:interpretation id="interp5" emma:lang="en-AU" emma:confidence="0">
                  <emma:literal>`</emma:literal>
                </emma:interpretation>
                <emma:interpretation id="interp6" emma:lang="en-AU" emma:confidence="0">
                  <emma:literal>D</emma:literal>
                </emma:interpretation>
                <emma:interpretation id="interp7" emma:lang="en-AU" emma:confidence="0">
                  <emma:literal>&gt;</emma:literal>
                </emma:interpretation>
                <emma:interpretation id="interp8" emma:lang="en-AU" emma:confidence="0">
                  <emma:literal>,</emma:literal>
                </emma:interpretation>
                <emma:interpretation id="interp9" emma:lang="en-AU" emma:confidence="0">
                  <emma:literal>&lt;</emma:literal>
                </emma:interpretation>
              </emma:one-of>
            </emma:emma>
          </inkml:annotationXML>
          <inkml:trace contextRef="#ctx0" brushRef="#br0" timeOffset="258.4304">468-479 1580,'0'0'70,"0"0"14,0 0-67,0 0-17,0 0 0,0 0 0,0 0 129,0 0 23,16 5 4,-5 0 0,10-5-35,-5 0-7,0 4-2,6 1 0,-1 5-48,-5-1-9,0-4-3,0 4 0,5 1-30,0-1-6,1-13-2,-1 4 0,-5 4-14,0 6 0,-6-6 0,12 1 0,-17 9 0,0-4 0,6 4 0,-6-5 0,-5 6 8,0-15-8,0 0 0,0 14 0,-10-5 0,-1 6-13,6-1 1,-17 0 0,7-5-39,4 1-7,-5-1-2,5-4 0,-5 0-183,-5 0-37</inkml:trace>
        </inkml:traceGroup>
        <inkml:traceGroup>
          <inkml:annotationXML>
            <emma:emma xmlns:emma="http://www.w3.org/2003/04/emma" version="1.0">
              <emma:interpretation id="{CD5B188B-1BDD-4D56-8405-1472464F322E}" emma:medium="tactile" emma:mode="ink">
                <msink:context xmlns:msink="http://schemas.microsoft.com/ink/2010/main" type="inkWord" rotatedBoundingBox="2886,9398 3528,9386 3534,9672 2892,9684"/>
              </emma:interpretation>
              <emma:one-of disjunction-type="recognition" id="oneOf2">
                <emma:interpretation id="interp10" emma:lang="en-AU" emma:confidence="0">
                  <emma:literal>-s</emma:literal>
                </emma:interpretation>
                <emma:interpretation id="interp11" emma:lang="en-AU" emma:confidence="0">
                  <emma:literal>-,</emma:literal>
                </emma:interpretation>
                <emma:interpretation id="interp12" emma:lang="en-AU" emma:confidence="0">
                  <emma:literal>-2</emma:literal>
                </emma:interpretation>
                <emma:interpretation id="interp13" emma:lang="en-AU" emma:confidence="0">
                  <emma:literal>a,</emma:literal>
                </emma:interpretation>
                <emma:interpretation id="interp14" emma:lang="en-AU" emma:confidence="0">
                  <emma:literal>.)</emma:literal>
                </emma:interpretation>
              </emma:one-of>
            </emma:emma>
          </inkml:annotationXML>
          <inkml:trace contextRef="#ctx0" brushRef="#br0" timeOffset="2495.0779">2374-569 806,'0'0'72,"0"0"-58,0 0-14,0 0 0,0 0 192,0 0 36,0 0 8,5 10 0,11-1-63,-5-9-13,0 5-2,5 0-1,-6 4-31,1-4-6,5 4-2,-6 1 0,-4-5-82,4-1-17,1 6-3,0-1-1,-1 1 6,-4-1 2,4-4 0,-10 4 0,11 6-5,-11-6-1,5 1 0,-5 4 0,0-5-6,-5 1-2,5-1 0,-11 5 0,11 0-28,-10-4-5,-1 4-2,0-4 0,1-6-126,-1 6-24,0-5-6,6-1-1</inkml:trace>
          <inkml:trace contextRef="#ctx0" brushRef="#br0" timeOffset="2251.9454">1916-498 806,'0'0'72,"0"0"-58,0 0-14,0 0 0,0 0 208,0 0 38,0 0 8,0 0 2,0 0-103,0 0-20,0 0-4,0 0-1,0 0-9,11 5-3,5-5 0,5 5 0,-10 0-52,5-5-12,5 0-1,0 0-1,1 0-26,-6 0-6,5 0-1,-5 0 0,10 0-6,-4 0-2,4 0 0,-10 0 0,6 0-28,-1 0-5,0 0-2,0 0 0,1 0-163,-1 0-33,-10 4-6,15-4-2</inkml:trace>
        </inkml:traceGroup>
        <inkml:traceGroup>
          <inkml:annotationXML>
            <emma:emma xmlns:emma="http://www.w3.org/2003/04/emma" version="1.0">
              <emma:interpretation id="{78A3F1DC-A7D9-49FD-A618-F29B31F1EF55}" emma:medium="tactile" emma:mode="ink">
                <msink:context xmlns:msink="http://schemas.microsoft.com/ink/2010/main" type="inkWord" rotatedBoundingBox="4653,9420 5504,9404 5508,9647 4657,9664"/>
              </emma:interpretation>
              <emma:one-of disjunction-type="recognition" id="oneOf3">
                <emma:interpretation id="interp15" emma:lang="en-AU" emma:confidence="0">
                  <emma:literal>is</emma:literal>
                </emma:interpretation>
                <emma:interpretation id="interp16" emma:lang="en-AU" emma:confidence="0">
                  <emma:literal>T)</emma:literal>
                </emma:interpretation>
                <emma:interpretation id="interp17" emma:lang="en-AU" emma:confidence="0">
                  <emma:literal>Is</emma:literal>
                </emma:interpretation>
                <emma:interpretation id="interp18" emma:lang="en-AU" emma:confidence="0">
                  <emma:literal>-s</emma:literal>
                </emma:interpretation>
                <emma:interpretation id="interp19" emma:lang="en-AU" emma:confidence="0">
                  <emma:literal>-3</emma:literal>
                </emma:interpretation>
              </emma:one-of>
            </emma:emma>
          </inkml:annotationXML>
          <inkml:trace contextRef="#ctx0" brushRef="#br0" timeOffset="4789.1073">3683-441 2188,'0'0'48,"0"0"11,0 0 1,0 0 1,0 0-49,0 0-12,0 0 0,0 0 0,16 0 104,-5 0 19,0 0 3,5 0 1,5 0-55,-5 5-10,5-5-2,6 5-1,-1-1-43,1 1-8,-6 0-8,11 0 12,-5-5-12,5 4 0,-6-4 0,1 5 0,0-5 0,-6 0 0,11 0 0,-16 0 0,10 0 0,-4-5 0,-1 10 0,0-10 0,1 5-232,-6-4-49,21-6-10,-11-4-1</inkml:trace>
          <inkml:trace contextRef="#ctx0" brushRef="#br0" timeOffset="5027.0171">4285-550 1861,'0'0'40,"0"0"9,0 0 2,0 0 2,0 0-42,0 0-11,10 10 0,1-5 0,0 4 111,-1-4 20,1-1 4,0 1 1,5 5-43,-6-6-8,6 1-1,0 0-1,-16-5-15,16 5-4,0-1 0,6 6 0,-7-6-64,1 6-17,-5-1-2,5-4 0,-11 5 71,1-1 15,-6-9 2,5 10 1,-5-10-101,0 14-20,-5-5-4,-1 5-1,-10-4 42,6-5 14,-1 4-9,-5 0 9,-10-4-116,4 5-17,-4-1-4,4 1-1</inkml:trace>
        </inkml:traceGroup>
      </inkml:traceGroup>
    </inkml:traceGroup>
    <inkml:traceGroup>
      <inkml:annotationXML>
        <emma:emma xmlns:emma="http://www.w3.org/2003/04/emma" version="1.0">
          <emma:interpretation id="{B79AD742-8E8F-4A61-A96D-ACB7C43E2BC2}" emma:medium="tactile" emma:mode="ink">
            <msink:context xmlns:msink="http://schemas.microsoft.com/ink/2010/main" type="paragraph" rotatedBoundingBox="967,9816 5468,9741 5479,10362 977,104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93ECD7B-F7D6-489E-A3FE-EB9F54CAD78C}" emma:medium="tactile" emma:mode="ink">
              <msink:context xmlns:msink="http://schemas.microsoft.com/ink/2010/main" type="line" rotatedBoundingBox="967,9816 5468,9741 5479,10362 977,10437"/>
            </emma:interpretation>
          </emma:emma>
        </inkml:annotationXML>
        <inkml:traceGroup>
          <inkml:annotationXML>
            <emma:emma xmlns:emma="http://www.w3.org/2003/04/emma" version="1.0">
              <emma:interpretation id="{E394CAA3-1C43-4F4D-9CA1-0D3615540009}" emma:medium="tactile" emma:mode="ink">
                <msink:context xmlns:msink="http://schemas.microsoft.com/ink/2010/main" type="inkWord" rotatedBoundingBox="967,9816 2115,9797 2125,10418 977,10437"/>
              </emma:interpretation>
              <emma:one-of disjunction-type="recognition" id="oneOf4">
                <emma:interpretation id="interp20" emma:lang="en-AU" emma:confidence="0">
                  <emma:literal>AB:</emma:literal>
                </emma:interpretation>
                <emma:interpretation id="interp21" emma:lang="en-AU" emma:confidence="0">
                  <emma:literal>AB"</emma:literal>
                </emma:interpretation>
                <emma:interpretation id="interp22" emma:lang="en-AU" emma:confidence="0">
                  <emma:literal>AB'.</emma:literal>
                </emma:interpretation>
                <emma:interpretation id="interp23" emma:lang="en-AU" emma:confidence="0">
                  <emma:literal>AB'</emma:literal>
                </emma:interpretation>
                <emma:interpretation id="interp24" emma:lang="en-AU" emma:confidence="0">
                  <emma:literal>AB,</emma:literal>
                </emma:interpretation>
              </emma:one-of>
            </emma:emma>
          </inkml:annotationXML>
          <inkml:trace contextRef="#ctx0" brushRef="#br0" timeOffset="-1323.3673">11 42 921,'0'0'82,"0"0"-66,0 0-16,0 0 0,-6 9 148,6-9 25,0 0 6,0 10 1,-5-1-58,5-9-11,0 0-3,0 10 0,0-1-46,0 5-10,0 0-1,0 5-1,5-4-22,1-1-5,-6 5-1,5 0 0,-5-5-11,11 5-3,-11 0 0,5 0 0,-5-1-8,5 1 8,-5 0-8,0 0 8,0 5-8,0-10 0,0 0 0,0 1 8,0-15-8,0 0 0,0 0 9,0 0-9,0 0 8,0 0-8,0 0 8,0 0-8,0 0 12,0-10-1,0-4-1,-5-5 0,5 0-10,0 0 8,0 0-8,0-5 8,0 1-8,0-1 0,0 5 0,0-4 8,0 4-8,0-5 0,5 0 0,1 1 0,-1 4 0,0 5 12,6-10-12,-11 10 12,16 4-2,-16 1 0,5-5 0,0 4 0,-5 10-10,0 0 0,0 0 9,16 5-9,-16-5 23,11 14 0,-6 0 0,6 5 0,0-5-5,-1 1-1,-10 4 0,6-1 0,4 1-7,-10 5-2,11 0 0,-6-1 0,6 1-8,-11-5 0,11 5 0,-11 4 8,0-9-8,5 0 0,0 0 0,-5-5 8,0 0-8,0 0 0,0-4-12,0-10 12,0 0-45,6 14-2,-6-5 0,0-9 0,0 0-37,0 0-8,0 0-2,0 0-886</inkml:trace>
          <inkml:trace contextRef="#ctx0" brushRef="#br0" timeOffset="-911.4498">90 255 633,'0'9'56,"0"-9"-44,0 0-12,0 0 0,0 0 245,0 0 47,0 0 10,0 0 2,0 0-135,0 0-26,0 0-6,0 0-1,0 0-58,11 0-12,-11 0-2,16-9-1,-5 9-28,5-5-6,-6 5-1,6 0 0,-5-5 1,5 0 0,-5 5 0,-1 0 0,6 0-147,0 0-30,-5-4-5,5 4-2</inkml:trace>
          <inkml:trace contextRef="#ctx0" brushRef="#br0" timeOffset="-280.9921">442 46 1785,'0'0'159,"0"0"-127,0 0-32,0 0 0,0 0 44,0 10 4,0 4 0,0 0 0,5 1 44,0-6 8,-5 5 3,6 0 0,-12 10-71,6 0-15,6-1-2,-6-4-1,5-5-2,-5 10-1,5-5 0,-5 0 0,11-5-23,-11-4-4,0-10 0,5 14-1,-5-14-24,0 0-5,0 0-1,0 0 0,0 0 18,0 0 3,0 0 1,0 0 0,-5-10 7,-6 1 2,11-5 0,0-5 0,-10 5-6,4-10-1,6 0 0,-5-4 0,0 4 55,5-4 12,0 4 1,0-4 1,0 4-13,0-4-2,5 4-1,0-4 0,1 4 6,-1 5 0,0 0 1,6 0 0,-11 0 3,11 10 0,-6-5 0,16 9 0,-15 0-7,4 5-1,1-5 0,-11 5 0,16 0-16,-16 0-4,11-4-1,-1 8 0,1 6-11,-6 4 12,6-4-12,-11 4 12,5 0-20,-5 5-4,-5 0-1,5 0 0,0 0-22,-11 0-4,6 4-1,0-9 0,-6 1-14,6-1-3,5-5-1,0-9 0,-11 10 8,0-1 2,11-9 0,0 0 0,0 0 26,0 0 6,0 0 0,0 0 1,0 0 15,0 0 0,0 0 0,0 0-9,11 10 21,0 4 4,-1-5 0,1 6 1,5-11 13,0 6 2,-11-6 1,6 1 0,-11-5 10,21 10 1,-10-6 1,-1 6 0,6-5-4,-10 4-1,4 1 0,-10-1 0,6 5-7,-6-4-1,0-10-1,-6 19 0,6-5-6,0 5-1,-16 0 0,0 0 0,6-5-13,-1 5-3,-16 0-8,6-5 12,-5 0-12,-1-5 0,0 1 0,1-1 0,4-4-20,-4 0-9,10 0-3,-11-1 0,6-13-29,-6 4-7,11-4 0,-10-6-676,4-3-134</inkml:trace>
          <inkml:trace contextRef="#ctx0" brushRef="#br0" timeOffset="657.9238">985 212 2026,'0'28'90,"0"-28"18,0 0-86,0 0-22,0 0 0,0 0 0,0 0 105,10 0 17,1 0 3,5 0 1,-5 0-63,5 0-13,0-4-2,0 4-1,5 0-93,0 0-18,6 0-4</inkml:trace>
          <inkml:trace contextRef="#ctx0" brushRef="#br0" timeOffset="500.0596">1022 32 1843,'0'0'81,"0"0"18,0 0-79,0 0-20,0 0 0,0 0 0,0 0 147,0 0 25,0 0 6,11-9 1,-6-1-101,-5 10-20,0 0-4,21-4-1,-15-1-53,4 0 0,-10 5-8,16-9 0,5 4-27,-15 5-5,-6 0 0,0 0-720,10 0-144</inkml:trace>
        </inkml:traceGroup>
        <inkml:traceGroup>
          <inkml:annotationXML>
            <emma:emma xmlns:emma="http://www.w3.org/2003/04/emma" version="1.0">
              <emma:interpretation id="{7158793B-500A-4637-896D-CF2226AFC8BD}" emma:medium="tactile" emma:mode="ink">
                <msink:context xmlns:msink="http://schemas.microsoft.com/ink/2010/main" type="inkWord" rotatedBoundingBox="2775,9822 3426,9811 3435,10315 2784,10326"/>
              </emma:interpretation>
              <emma:one-of disjunction-type="recognition" id="oneOf5">
                <emma:interpretation id="interp25" emma:lang="en-AU" emma:confidence="0">
                  <emma:literal>AO</emma:literal>
                </emma:interpretation>
                <emma:interpretation id="interp26" emma:lang="en-AU" emma:confidence="0">
                  <emma:literal>At</emma:literal>
                </emma:interpretation>
                <emma:interpretation id="interp27" emma:lang="en-AU" emma:confidence="0">
                  <emma:literal>As</emma:literal>
                </emma:interpretation>
                <emma:interpretation id="interp28" emma:lang="en-AU" emma:confidence="0">
                  <emma:literal>Ao</emma:literal>
                </emma:interpretation>
                <emma:interpretation id="interp29" emma:lang="en-AU" emma:confidence="0">
                  <emma:literal>Ad</emma:literal>
                </emma:interpretation>
              </emma:one-of>
            </emma:emma>
          </inkml:annotationXML>
          <inkml:trace contextRef="#ctx0" brushRef="#br0" timeOffset="1428.3463">1820-1 403,'0'0'17,"0"0"5,0 0-22,0 0 0,0 0 0,0 0 0,0 0 350,0 0 66,0 10 12,0-1 4,-10 5-295,10 0-58,0 1-12,0 4-3,0-5 0,0 5 0,10 9 0,-10 0 0,0 1-102,0-5-21,6-1-4,-6 1-1,0-5 80,0 4 15,0-8 3,0 4 1,0-10-56,0-9-11,0 0-3,0 0 0,0 0 58,0 0 11,0 0 2,0 0 1,0 0-59,0 0-12,0-14-2,-6 0-1,6-5 37,0 0 0,0-5 0,-10 5 0,10-4 0,0-6 0,0 1 0,0-1 0,0-4 0,10 0 0,-4-5 0,4 0 0,-10 5 0,6 5 0,-1 4 0,0 1 0,6 8 36,0 6 16,-11 9 2,0 0 1,0 0-37,5 5-7,11 9-2,0 0 0,-5 5 44,-6 0 9,6 9 2,-1 1 0,6 4-64,-11 0-26,1-5 2,10 5 0,-6 1 24,1-6 0,0 0 0,-1 1 11,1-6-45,0 1-9,-1-5-1,-4 5-1,-1-10-15,0 0-2,6-5-1,-11-9-616,0 0-123</inkml:trace>
          <inkml:trace contextRef="#ctx0" brushRef="#br0" timeOffset="1610.3339">1826 174 576,'0'0'51,"0"0"-41,0 0-10,0 0 0,0 0 252,0 0 49,5-9 10,-5 9 1,0 0-158,11-5-32,-1 0-6,12 1-2,-12 4-26,1-5-4,5 0-2,0 5 0,0 0-38,5 0-8,-5 0-2,5 0 0,-5 0-34,6-5 0,-6 5-12,-6-4 3,17-1-216,-6 0-43</inkml:trace>
          <inkml:trace contextRef="#ctx0" brushRef="#br0" timeOffset="1911.9889">2299-34 1267,'0'0'112,"0"0"-89,0 0-23,-5 9 0,-6-4 158,1 5 27,10-10 6,-11 9 1,1 1-40,4-1-7,1 5-1,5 5-1,0-5-76,0 1-15,5-1-4,-5 0 0,6 5-20,4-5-4,1 0 0,-1 0-1,6 1-7,-5-1-2,5-5 0,-5 1 0,5-10-6,0 0 0,0 5-8,-6-5 12,12-10 0,-22 5 0,0 5 0,16 0 0,-11-9 4,0-1 0,6-4 0,-11 0 0,0 0 0,5-5 0,-5 5 0,-5 0 0,5-5-8,-11 4-8,-5 6 11,6-10-11,-6 0 0,0 0 0,0 5 0,-11 0 0,11 4-48,-16 1-4,11 4-1,-6 0 0,1 1-125,-1 4-25,6-5-5,5 5-489,5 5-99</inkml:trace>
        </inkml:traceGroup>
        <inkml:traceGroup>
          <inkml:annotationXML>
            <emma:emma xmlns:emma="http://www.w3.org/2003/04/emma" version="1.0">
              <emma:interpretation id="{512DC201-60F6-436C-80F1-71302FA5EAD2}" emma:medium="tactile" emma:mode="ink">
                <msink:context xmlns:msink="http://schemas.microsoft.com/ink/2010/main" type="inkWord" rotatedBoundingBox="4055,9923 4342,9918 4346,10195 4060,10199"/>
              </emma:interpretation>
              <emma:one-of disjunction-type="recognition" id="oneOf6">
                <emma:interpretation id="interp30" emma:lang="en-AU" emma:confidence="0">
                  <emma:literal>+</emma:literal>
                </emma:interpretation>
                <emma:interpretation id="interp31" emma:lang="en-AU" emma:confidence="0">
                  <emma:literal>~</emma:literal>
                </emma:interpretation>
                <emma:interpretation id="interp32" emma:lang="en-AU" emma:confidence="0">
                  <emma:literal>"</emma:literal>
                </emma:interpretation>
                <emma:interpretation id="interp33" emma:lang="en-AU" emma:confidence="0">
                  <emma:literal>&amp;</emma:literal>
                </emma:interpretation>
                <emma:interpretation id="interp34" emma:lang="en-AU" emma:confidence="0">
                  <emma:literal>u</emma:literal>
                </emma:interpretation>
              </emma:one-of>
            </emma:emma>
          </inkml:annotationXML>
          <inkml:trace contextRef="#ctx0" brushRef="#br0" timeOffset="3220.5369">3087 151 1836,'0'0'81,"0"0"17,0 0-78,0 0-20,6 0 0,-1 0 0,-5-5 98,5 0 16,6 5 3,-1-5 1,6 5-47,-5-9-10,5 4-1,0 0-1,0 1-31,0-6-5,0 10-2,0 0 0,5 0-13,-10 0-8,5 0 8,-6 0-8,1 5-22,0-5-9,-1 5-1,-10-5-708,0 0-140</inkml:trace>
          <inkml:trace contextRef="#ctx0" brushRef="#br0" timeOffset="3381.1462">3268-39 806,'0'0'36,"0"0"7,0 0-35,0 0-8,0 0 0,0 0 0,0 0 317,0 0 62,0 0 12,0 0 2,0 0-256,0 0-51,0 14-10,6 1-3,-1 4-50,0 0-11,0-1-1,1 6-1,4 0-10,-4-1 0,-1-4 0,0 0 0,6 0-38,0 0-10,-1-5-1,1 5-669,0-9-134</inkml:trace>
        </inkml:traceGroup>
        <inkml:traceGroup>
          <inkml:annotationXML>
            <emma:emma xmlns:emma="http://www.w3.org/2003/04/emma" version="1.0">
              <emma:interpretation id="{A7D3F98A-C7B1-42D2-8B4A-473AA01ACA97}" emma:medium="tactile" emma:mode="ink">
                <msink:context xmlns:msink="http://schemas.microsoft.com/ink/2010/main" type="inkWord" rotatedBoundingBox="4741,9840 5470,9827 5478,10304 4749,10316"/>
              </emma:interpretation>
              <emma:one-of disjunction-type="recognition" id="oneOf7">
                <emma:interpretation id="interp35" emma:lang="en-AU" emma:confidence="0">
                  <emma:literal>0B</emma:literal>
                </emma:interpretation>
                <emma:interpretation id="interp36" emma:lang="en-AU" emma:confidence="0">
                  <emma:literal>OB</emma:literal>
                </emma:interpretation>
                <emma:interpretation id="interp37" emma:lang="en-AU" emma:confidence="0">
                  <emma:literal>0b</emma:literal>
                </emma:interpretation>
                <emma:interpretation id="interp38" emma:lang="en-AU" emma:confidence="0">
                  <emma:literal>ob</emma:literal>
                </emma:interpretation>
                <emma:interpretation id="interp39" emma:lang="en-AU" emma:confidence="0">
                  <emma:literal>oB</emma:literal>
                </emma:interpretation>
              </emma:one-of>
            </emma:emma>
          </inkml:annotationXML>
          <inkml:trace contextRef="#ctx0" brushRef="#br0" timeOffset="3846.5662">3864 51 1573,'0'0'69,"0"0"15,-5-5-67,5 5-17,0 0 0,0 0 0,-11 5 140,11-5 25,0 5 5,0-5 1,-10 5-86,-1 4-17,6 1-3,5-1-1,0-9 0,-11 14 0,6-4 0,5-10 0,-6 14-51,6-5-13,-5 6 0,10 3 0,1-3 0,-1 4 0,-5 0 0,11-1 0,-6 1 0,6 0 0,-1-5 0,1 1 0,0-1 0,-1-5 0,6 1 0,-5-1 0,5-4 0,0-5 0,-5 0 0,4 0 0,1 0 0,-5-5-12,5 1 3,-5-6 0,-1-4 9,-4-5 12,-1 0-2,0-5-1,6 5-9,-11-4 0,5-1 0,-5-4 0,0-1 0,0 1 0,-5 0 0,-6-1 0,6 1 53,-6 9 9,-5 0 2,0 5 0,0 0-64,0 4-8,1 1-4,-7 9-1,6 4 21,-5 6 4,0-1 0,-1 10 1,12-5-113,-6 1-22,0-1-5,5 5-1,6-5-77,0 10-16,-1-5-3,1 4-627</inkml:trace>
          <inkml:trace contextRef="#ctx0" brushRef="#br0" timeOffset="4474.8602">4216 56 1094,'0'0'97,"0"0"-77,0 0-20,0 0 0,5-10 209,-5 10 39,0 0 7,0 0 1,0 0-136,0 0-27,11 10-5,-1 4-2,-10 0-49,6 5-9,4-9-3,1 4 0,-6 0-14,1 5-3,-1 0-8,0 0 12,0 0-12,1 0-8,-6 0 8,0 0-13,0-19 13,0 0-11,5 14 11,-5-14-10,-5 14-6,5-14-2,0 0 0,0 0 0,0 0 10,0 0 8,0 0-12,-6-10 12,-4-4 0,-1 0 0,11-5 0,-5 0 0,0 0 16,5-4-4,-6-1 0,6 0 0,6 5 7,-6 1 1,0-1 0,5-5 0,0 5 4,1 0 2,4 0 0,-5-5 0,6 6 3,0-1 1,-1 9 0,-4-4 0,4 0 6,1 0 0,0 4 1,-1 5 0,-10 5-13,0 0-2,0 0-1,16 0 0,-5 0-9,-11 0-3,0 0 0,5 15 0,1 4-9,-6-5 0,0 0 0,0 0 8,0 0-20,-6 5-4,1-5 0,0 1-1,-1-1-27,1-5-6,5-9-1,-11 5 0,1 0-10,-1 4-3,6 1 0,-1-1 0,6-9 0,0 0 0,0 0 0,0 0 0,0 0 52,0 0 12,0 0 0,0 0 0,0 0 0,6 10 0,-6-10 0,10 9 0,1-4 0,0 0 0,-1-1 0,1 1 0,-11-5 43,16 0 11,0 5 2,0-5 1,-5 4-40,-1 1-8,-10-5-1,11 5-8,-1 4 58,-10-9 5,0 0 1,6 15 0,-1-6-52,-5 0-12,-5 1 0,5-10 0,0 0 39,-6 9 5,-4 6 0,-6-6 1,0-4-26,0 9-6,0-5-1,0 1 0,-5-5-12,-6-5 8,11 0-8,-5 4 0,-1-4-17,1 0-10,-5-4-1,4-1-1,1 0-60,0 0-12,-1 5-3,6 0-1019</inkml:trace>
        </inkml:traceGroup>
      </inkml:traceGroup>
    </inkml:traceGroup>
    <inkml:traceGroup>
      <inkml:annotationXML>
        <emma:emma xmlns:emma="http://www.w3.org/2003/04/emma" version="1.0">
          <emma:interpretation id="{C7D67829-4C7B-4C6B-89B1-29690965F9B9}" emma:medium="tactile" emma:mode="ink">
            <msink:context xmlns:msink="http://schemas.microsoft.com/ink/2010/main" type="paragraph" rotatedBoundingBox="2013,10729 8654,10827 8639,11859 1998,1176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667B58D-B5E3-4025-8CF7-A70915B51672}" emma:medium="tactile" emma:mode="ink">
              <msink:context xmlns:msink="http://schemas.microsoft.com/ink/2010/main" type="inkBullet" rotatedBoundingBox="2005,11295 2230,11299 2228,11477 2002,11473"/>
            </emma:interpretation>
            <emma:one-of disjunction-type="recognition" id="oneOf8">
              <emma:interpretation id="interp40" emma:lang="en-AU" emma:confidence="0">
                <emma:literal>=</emma:literal>
              </emma:interpretation>
              <emma:interpretation id="interp41" emma:lang="en-AU" emma:confidence="0">
                <emma:literal>#</emma:literal>
              </emma:interpretation>
              <emma:interpretation id="interp42" emma:lang="en-AU" emma:confidence="0">
                <emma:literal>&lt;</emma:literal>
              </emma:interpretation>
              <emma:interpretation id="interp43" emma:lang="en-AU" emma:confidence="0">
                <emma:literal>E</emma:literal>
              </emma:interpretation>
              <emma:interpretation id="interp44" emma:lang="en-AU" emma:confidence="0">
                <emma:literal>z</emma:literal>
              </emma:interpretation>
            </emma:one-of>
          </emma:emma>
        </inkml:annotationXML>
        <inkml:trace contextRef="#ctx0" brushRef="#br0" timeOffset="6698.8776">1033 1338 1728,'0'0'76,"0"0"16,0 0-73,0 0-19,0 0 0,0 0 0,0 0 66,0 0 10,0 0 1,0 0 1,0 0-22,0 0-5,0 0-1,0 0 0,0 0 2,5 0 1,6 0 0,5 0 0,-6 0-33,1 0-8,5 0 0,-6 0-1,6 10-11,-5-6 0,5-4 0,-5 5 0,-1-5-63,6 5-11,-16-5-2</inkml:trace>
        <inkml:trace contextRef="#ctx0" brushRef="#br0" timeOffset="6864.9555">1043 1480 1944,'0'0'86,"0"0"18,0 0-84,0 0-20,0 0 0,0 0 0,16 0 59,-10 0 7,4 10 2,1-6 0,5-4 18,0 5 4,0-5 1,5 0 0,-5 5-91,16-5-25,-21 0-2,15 9-702,-10-4-141</inkml:trace>
      </inkml:traceGroup>
      <inkml:traceGroup>
        <inkml:annotationXML>
          <emma:emma xmlns:emma="http://www.w3.org/2003/04/emma" version="1.0">
            <emma:interpretation id="{D550EDB9-A1C6-4698-9409-0E1500575672}" emma:medium="tactile" emma:mode="ink">
              <msink:context xmlns:msink="http://schemas.microsoft.com/ink/2010/main" type="line" rotatedBoundingBox="2731,10740 8654,10827 8639,11859 2715,11771"/>
            </emma:interpretation>
          </emma:emma>
        </inkml:annotationXML>
        <inkml:traceGroup>
          <inkml:annotationXML>
            <emma:emma xmlns:emma="http://www.w3.org/2003/04/emma" version="1.0">
              <emma:interpretation id="{9D9A8C1B-C5BB-4C44-8816-32D9E6E4A4D9}" emma:medium="tactile" emma:mode="ink">
                <msink:context xmlns:msink="http://schemas.microsoft.com/ink/2010/main" type="inkWord" rotatedBoundingBox="2728,10895 4642,10923 4631,11622 2718,11594"/>
              </emma:interpretation>
              <emma:one-of disjunction-type="recognition" id="oneOf9">
                <emma:interpretation id="interp45" emma:lang="en-AU" emma:confidence="0">
                  <emma:literal>-hint</emma:literal>
                </emma:interpretation>
                <emma:interpretation id="interp46" emma:lang="en-AU" emma:confidence="0">
                  <emma:literal>-14 it</emma:literal>
                </emma:interpretation>
                <emma:interpretation id="interp47" emma:lang="en-AU" emma:confidence="0">
                  <emma:literal>"14 it</emma:literal>
                </emma:interpretation>
                <emma:interpretation id="interp48" emma:lang="en-AU" emma:confidence="0">
                  <emma:literal>"4 it</emma:literal>
                </emma:interpretation>
                <emma:interpretation id="interp49" emma:lang="en-AU" emma:confidence="0">
                  <emma:literal>-hit</emma:literal>
                </emma:interpretation>
              </emma:one-of>
            </emma:emma>
          </inkml:annotationXML>
          <inkml:trace contextRef="#ctx0" brushRef="#br0" timeOffset="11505.0991">2310 1031 1324,'0'0'59,"0"0"12,0 0-57,-5 4-14,5-4 0,-6 10 0,-4-5 195,4 4 36,6-9 7,-5 5 2,0-5-115,5 0-22,0 0-5,0 0-1,-11 9-55,6 5-11,5 1-3,-5 3 0,5-3-13,0 4-3,0 9-1,0-4 0,5-5-11,0 4 0,-5 6 0,11-1 8,-6 5-8,0 0-14,6-4 3,-6-6 1,11 1 10,-5 0 8,0 4-8,5-4 11,-6-1-33,6-4-6,0 0-2,6 5 0,-6-5-38,5-10-7,-5-4-1,0 0-637,0-5-127</inkml:trace>
          <inkml:trace contextRef="#ctx0" brushRef="#br0" timeOffset="11964.1513">2571 1031 1958,'0'0'87,"-5"0"17,-1-5-83,6 5-21,0 0 0,0 0 0,0 0 128,0 0 22,-5 9 4,0 6 1,5-15-90,-6 9-17,6 5-4,0 5-1,0-9-29,0 4-6,0 5 0,0 0-8,0 4 0,0 1 0,0-10 0,0 5 0,0-5 0,0 5-19,6-5 3,-6-4 0,0-10-3,0 0 0,0 0 0,0 0 0,0 0 19,0 0-10,0 0 10,0 0-8,0 0 8,0 0 0,0 0 0,0 0 0,0 0 0,0 0 14,0 0-3,0 0-1,0 0 1,0 0 0,0 0 0,10 0 0,-10 0-2,11-5 0,5-4 0,-11-1 0,1 1-9,4 9 0,1 0 0,5 0 8,-16 0-8,10 0 0,-10 0 0,11 9 0,5-14 0,0 5-9,-16 0 9,11 5-13,5 5-52,-16-10-11,0 0-1,10 4-1021</inkml:trace>
          <inkml:trace contextRef="#ctx0" brushRef="#br0" timeOffset="12113.2949">2661 1144 576,'0'-5'51,"-5"5"-41,0 0-10,5 0 0,0 0 288,0 0 55,0 0 11,0 0 2,0 0-160,0 0-32,0 0-6,0 0-2,5 15-66,0-1-14,1-5-2,-6 10-1,5-5-45,0 5-10,1-5-2,-1 10 0,6-5 18,-6 0 3,0 5 1,1-1 0,4-4-63,-10 5-13,11 0-2,0 4-1,-1-9-28,1-5-6,-6-4-1,6-1-1062</inkml:trace>
          <inkml:trace contextRef="#ctx0" brushRef="#br0" timeOffset="12322.8506">3002 1201 1094,'0'0'97,"0"0"-77,0 0-20,0 0 0,0 0 230,0 0 42,0 0 9,0 0 2,0 0-147,0 14-28,5 10-7,1-1-1,4-4-61,1 0-13,-11-5-2,5 5-1,1 0-23,4 0 0,-4-9 0,-1 4 0,6 5-51,-1-5-8,-4-5-1,-6-9-1,5 5-179,6 5-35</inkml:trace>
          <inkml:trace contextRef="#ctx0" brushRef="#br0" timeOffset="12474.0096">3045 1045 403,'0'0'36,"0"0"-36,-6-5 0,1-4 0,-11-6 352,11 1 64,-1 0 13,-4 5 3,10-6-270,0 6-54,0 9-10,0 0-2,0 0-77,0 0-19,0 0 0,0 0 0,5 0-136,6 0-32,-11 0-5</inkml:trace>
          <inkml:trace contextRef="#ctx0" brushRef="#br0" timeOffset="12761.9571">3087 1499 1555,'0'-5'138,"-10"1"-110,4-1-28,1 0 0,5 5 144,-5-5 23,5-4 5,0 9 0,0 0-56,0 0-11,0-5-2,0 5-1,0 0-58,5-9-12,0-6-3,11 11 0,-16-6 15,11 6 2,-11 4 1,11-10 0,4 1-24,-9 4-5,4 5-1,1 0 0,0 0-17,5 0-19,-6 0 4,1 14 1,5 0 14,-11-4-11,6-6 11,0 1-10,-1 0-1,6 0 0,-16-5 0,0 4 0,16 1-12,-5-5-2,-1 0-1,-10 0 0,0 0-50,6 5-11,4 0-1,1-5-1014</inkml:trace>
          <inkml:trace contextRef="#ctx0" brushRef="#br0" timeOffset="13016.1244">3449 1229 1728,'-5'-23'38,"10"18"8,-5 5 2,5-5 0,1-4-39,-6 9-9,0 0 0,0 0 0,16-5 131,-6 5 24,1-5 5,0 5 0,-1 0-84,6 0-18,-5-4-3,0 4-1,10 4-34,-16-4-6,11 10-2,-5-10 0,0 0-22,-1 0-5,6 4-1,-5 1-728,-1-14-147</inkml:trace>
          <inkml:trace contextRef="#ctx0" brushRef="#br0" timeOffset="13231.9045">3550 1002 2098,'0'0'93,"-10"5"19,4-10-89,-4 5-23,10 0 0,0 0 0,-6 0 124,6 0 21,0 0 4,0 0 1,0 0-66,0 14-14,6 5-2,-1 5-1,6-5-54,-1 5-13,-4-1 0,4 6 0,1-1 0,5 0 0,-5 5 0,5 1-851,-6-11-173</inkml:trace>
          <inkml:trace contextRef="#ctx0" brushRef="#br0" timeOffset="11163.399">1751 1338 1958,'6'-33'87,"-1"28"17,-5 5-83,0 0-21,0 0 0,0 0 0,0 0 107,0 0 17,0 0 3,0 0 1,10 0-52,1 0-9,0-4-3,-1-1 0,6 5-51,-5 0-13,-11 0 0,16 5 0,-5-1 0,5-4 0,0 5 0,5 0 0,-16-1 0,11 6 0,5-5 0,1 4-782,-6-14-159</inkml:trace>
        </inkml:traceGroup>
        <inkml:traceGroup>
          <inkml:annotationXML>
            <emma:emma xmlns:emma="http://www.w3.org/2003/04/emma" version="1.0">
              <emma:interpretation id="{29AC06F0-B088-46B8-8184-9600C54A32A3}" emma:medium="tactile" emma:mode="ink">
                <msink:context xmlns:msink="http://schemas.microsoft.com/ink/2010/main" type="inkWord" rotatedBoundingBox="4920,10847 7032,10705 7099,11706 4988,11849"/>
              </emma:interpretation>
              <emma:one-of disjunction-type="recognition" id="oneOf10">
                <emma:interpretation id="interp50" emma:lang="en-AU" emma:confidence="0">
                  <emma:literal>451+3</emma:literal>
                </emma:interpretation>
                <emma:interpretation id="interp51" emma:lang="en-AU" emma:confidence="0">
                  <emma:literal>49-1+3</emma:literal>
                </emma:interpretation>
                <emma:interpretation id="interp52" emma:lang="en-AU" emma:confidence="0">
                  <emma:literal>4f)+3</emma:literal>
                </emma:interpretation>
                <emma:interpretation id="interp53" emma:lang="en-AU" emma:confidence="0">
                  <emma:literal>415-1+3</emma:literal>
                </emma:interpretation>
                <emma:interpretation id="interp54" emma:lang="en-AU" emma:confidence="0">
                  <emma:literal>tif)+3</emma:literal>
                </emma:interpretation>
              </emma:one-of>
            </emma:emma>
          </inkml:annotationXML>
          <inkml:trace contextRef="#ctx0" brushRef="#br0" timeOffset="13813.0512">3987 1012 1544,'0'0'68,"0"0"15,0 0-67,0 0-16,0 0 0,0 0 0,0 0 137,0 0 24,0 0 5,0 0 1,-6 0-45,6 0-9,0 0-1,0 0-1,0 0-50,0 0-9,0 0-3,0 0 0,0 0-25,-5 9-4,5 5-2,0 1 0,0-1-18,0 5 0,0-10 0,0 5 0,0 5 0,0-5-12,0 5 0,0 0 0,-5-5-13,5 1-3,0-1 0,5 0 0,-5-14 0,0 9 0,5 10 0,-5-4 0,0-15 7,0 0 1,6 9 0,-6-9 0,10 10 20,-10-10-11,11 4 11,0 1-8,-11-5 8,10 9 11,-4-9-3,4 5 0,-10-5 8,11 0 0,5-5 1,-5 5 0,-1-4-5,1-1-2,5 10 0,-11-5 0,6-5-10,-1 5 0,-4 0 0,10 0-11,0-5-99,-6 5-20,-10 0-4,11-9-874</inkml:trace>
          <inkml:trace contextRef="#ctx0" brushRef="#br0" timeOffset="14080.3193">4152 1083 403,'0'0'17,"0"0"5,0 0-22,0 0 0,0 0 0,0 0 0,0 0 350,0 0 66,0 0 12,0 0 4,0 0-246,5 14-49,-5-14-9,5 19-3,1 0-46,-1 0-10,0-10-1,1 5-1,-1 0-77,0 5-15,1-4-3,-1 3-1,0 1 29,1 0 0,-1 5 0,0 0 0,1-1-34,-6 1-1,0-5 0,5-5 0,0 0 5,1-4 1,-6-10 0,0 0 0,0 0-163,0 0-32,0 0-6,0 0-2</inkml:trace>
          <inkml:trace contextRef="#ctx0" brushRef="#br0" timeOffset="14559.2252">4391 1035 1918,'0'0'85,"0"0"18,0 0-83,0 0-20,0 0 0,0 0 0,0-9 67,0 9 9,0 0 1,0 0 1,0 0-78,11 0 0,0-5-16,-1 0-949</inkml:trace>
          <inkml:trace contextRef="#ctx0" brushRef="#br0" timeOffset="14426.4888">4551 1234 806,'-5'24'72,"5"-24"-58,0 0-14,0 9 0,5 10 156,0-5 29,-5-4 6,6 9 1,-1-5-36,0 5-8,6-5 0,-6 5-1,1 9-82,-1 5-16,6 1-3,-11-6-1,0 5 15,0-5 4,0 1 0,5 9 0,-5-10 0,0 0 0,-5-4 0,5-5 0,0 5-52,-11-10-12,0 0 0,6 0 0,0 0 54,-6-4 8,6-1 2,-6 1 0,11-10-52,0 0-12,-5 0 0,-6 0 0,0 0-48,6-5-13,-16 0-3,15-4 0,-10-10-116,1 5-24,9-5-5</inkml:trace>
          <inkml:trace contextRef="#ctx0" brushRef="#br0" timeOffset="14819.775">4482 1513 1958,'0'-19'87,"0"15"17,0 4-83,0 0-21,0 0 0,0 0 0,0-10 158,5 10 27,-5 0 6,11-9 1,-1-6-110,1 1-22,0 9-4,-6-4 0,0 0-26,-5 9-5,0 0-1,0 0 0,22 0-24,-12 0-19,6-10 3,6 10 1,-12 10 33,11-6 6,-10 1 2,5 0 0,0-5-26,0 4 0,0 1 0,0-5 0,-5 0-26,5-9-1,0 9 0,0 0 0,-6 0-39,1 4-8,-1-4-2,6-4-727,-5-10-145</inkml:trace>
          <inkml:trace contextRef="#ctx0" brushRef="#br0" timeOffset="15095.859">4860 827 2019,'5'24'89,"-5"-24"19,0 0-86,0 0-22,16 5 0,-11 4 0,6-4 137,0-1 23,-1 1 5,1 0 1,5 0-63,-5 4-13,4 1-2,-4 4-1,5 5-42,-5 0-8,5 4-1,-6 1-1,1 4-16,0-4-3,-1 4-1,1 1 0,0 4-15,-11-5 11,5 5-11,0 5 10,1 0-10,-1-5 0,-5 0 0,5 0 0,1 5-37,-6-9-7,0-10 0,0 9-855,5-4-170</inkml:trace>
          <inkml:trace contextRef="#ctx0" brushRef="#br0" timeOffset="19972.7576">5403 1234 576,'0'0'25,"0"0"6,0 0-31,0 0 0,0 0 0,0 0 0,0 0 316,0 0 56,0 0 12,0 0 3,10 0-231,-4 0-47,4 0-9,1-5-1,5 5-41,0 0-8,-6-4-2,1 4 0,5 0-23,0 4-5,0-4 0,0 5-1,0-5 4,-5 0 1,5 0 0,0 0 0,-6 0-71,1-5-13,5 5-4,-6-4 0,6 4-102,-5-5-21,-11 5-4,11 0-692</inkml:trace>
          <inkml:trace contextRef="#ctx0" brushRef="#br0" timeOffset="20179.2513">5562 1059 1335,'0'0'59,"-5"0"13,0 0-58,5 0-14,-6-5 0,6 5 0,0 0 120,0 0 20,-10 0 5,10 0 1,0 0-46,0 0-10,0 0-2,0 0 0,5 14-40,-5 1-8,5 4-1,1-5-1,-1 5-26,6 0-4,-1 0-8,1-1 11,0 1-11,-1 5 0,1 0 0,0-5 0,-1 0-47,1-1-5,-1 6 0,1-5-607,0-9-121</inkml:trace>
          <inkml:trace contextRef="#ctx0" brushRef="#br0" timeOffset="20684.057">5781 1054 1659,'0'0'73,"0"0"16,0 0-71,0 0-18,16-4 0,-6-6 0,6 1 129,-5 4 23,-1 5 4,6-5 0,-5 0-49,5 1-11,0-1-1,-16 5-1,0 0-30,11 0-7,10 0-1,-5 5 0,0-5-30,-5 4-6,4 1-2,1 0 0,0 4-18,-5-4 8,-11-5-8,5 14 0,6-4 0,-6 4 0,-10-5 0,0 6 0,-6-6-43,6 5-5,-1 0-2,-4-4 0,-6-1 40,5 1 10,11-10 0,-10 5 0,-6-1-56,5-4-8,11 0-3,0 0 0,0 0 41,0 0 8,-5 5 2,5-5 0,0 0 16,0 0 0,0 0-8,0 0 8,0 0 0,5 9 0,0 1 0,-5-10 9,11 9 3,0 1 0,-1-5 0,-10-5 0,0 0 0,11 9 0,5 0 0,-6-4 0,-10-5-4,11 10 0,0-1 0,5 1 0,-6 4 5,-4-5 1,-6-9 0,5 10 0,6-1 1,-6 5 0,-10-4 0,5 4 0,-6-4-5,1 4-1,-6 0 0,1-5 0,-6-4 1,5 0 0,0 4 0,-5-4 0,0 0 2,1-1 0,-1-8 0,5 4 0,-5 0-12,5 0 8,-5 0-8,6-10 8,-1 6-8,0-6-9,6 5 9,-6-4-13,11-5-47,-5 4-10,5 10-2,5-9 0,1-5-141,-1 4-29</inkml:trace>
        </inkml:traceGroup>
        <inkml:traceGroup>
          <inkml:annotationXML>
            <emma:emma xmlns:emma="http://www.w3.org/2003/04/emma" version="1.0">
              <emma:interpretation id="{68F8B611-D991-4595-841C-84D9572E2A58}" emma:medium="tactile" emma:mode="ink">
                <msink:context xmlns:msink="http://schemas.microsoft.com/ink/2010/main" type="inkWord" rotatedBoundingBox="6933,11089 7678,10641 8069,11291 7324,11739"/>
              </emma:interpretation>
              <emma:one-of disjunction-type="recognition" id="oneOf11">
                <emma:interpretation id="interp55" emma:lang="en-AU" emma:confidence="0">
                  <emma:literal>it</emma:literal>
                </emma:interpretation>
                <emma:interpretation id="interp56" emma:lang="en-AU" emma:confidence="0">
                  <emma:literal>its</emma:literal>
                </emma:interpretation>
                <emma:interpretation id="interp57" emma:lang="en-AU" emma:confidence="0">
                  <emma:literal>if</emma:literal>
                </emma:interpretation>
                <emma:interpretation id="interp58" emma:lang="en-AU" emma:confidence="0">
                  <emma:literal>into</emma:literal>
                </emma:interpretation>
                <emma:interpretation id="interp59" emma:lang="en-AU" emma:confidence="0">
                  <emma:literal>sit</emma:literal>
                </emma:interpretation>
              </emma:one-of>
            </emma:emma>
          </inkml:annotationXML>
          <inkml:trace contextRef="#ctx0" brushRef="#br0" timeOffset="20899.1831">6228 1187 1962,'32'0'87,"-32"0"17,0 0-83,0 0-21,10 4 0,1 1 0,-6 0 121,-5-5 20,0 9 4,6 6 1,10-6-70,-1 5-15,-15 0-2,0 1-1,16-1-6,-10 0 0,4 0-1,-10 0 0,-5 1-92,5-1-19,11-9-3,-11-5-1,-6 9 37,6-9 7,6 9 2,-6-9 0,0 0-230,0 0-45,0 0-10,16-28-1</inkml:trace>
          <inkml:trace contextRef="#ctx0" brushRef="#br0" timeOffset="21027.7461">6281 979 460,'0'0'41,"0"0"-33,-5-5-8,5 0 0,-6-4 344,6 9 68,0-5 12,6 0 4,4-4-241,-10 9-48,-10 0-10,10 0-1,16-5-90,0 0-18,-16 5-3,0 0-1,0 0-112,5 10-24,11-1-4</inkml:trace>
          <inkml:trace contextRef="#ctx0" brushRef="#br0" timeOffset="21356.3508">6265 1636 748,'21'33'33,"-21"-33"7,0 0-32,0-4-8,0-6 0,-5 5 0,0 5 379,5 0 73,10-4 16,-4-6 2,-12 5-288,12-4-58,-1 0-11,11-1-2,-6 1-48,6 4-10,-10 0-1,4-4-1,12 4-24,-12 5-5,1-5-1,5 5 0,0 0-21,0 0 9,-5 0-9,-1 5 0,1 0 8,-1-1-8,6 1 0,-5 0 0,-11-5 0,11 5 0,-1 4 0,6 1 0,-5-6-12,0 1-2,-6-10-1,11 5 0,0 0-27,-11 0-6,-5 0 0,11-4-1,10-6-83,-10 1-17,-6-1-3,0-4-610,1 0-122</inkml:trace>
          <inkml:trace contextRef="#ctx0" brushRef="#br0" timeOffset="21571.0408">6760 1258 806,'-5'0'72,"5"0"-58,0 0-14,0 0 0,0 0 346,0 0 66,0 0 14,10 0 2,12-10-224,-6 5-46,-16 5-9,16-9-1,-1 4-84,1 1-16,-5 4-3,-11 0-1,11 0-23,5-5-5,0 5 0,5-5-1,-10 5-15,-1 0 0,-10 0-12,0 0 12,0 5-152,0-5-23,0 0-5,16 5-1004</inkml:trace>
          <inkml:trace contextRef="#ctx0" brushRef="#br0" timeOffset="21767.3633">6930 1054 1958,'-48'0'87,"43"5"17,5-5-83,0 0-21,-5 0 0,5 0 0,0 0 158,0 0 27,0 0 6,-6 9 1,-4 6-80,4-6-15,17 5-3,-6 0-1,-10 5-61,10 5-12,11-5-2,-5 5-1,5 4-17,-11 0 0,1-4 0,4 4 0,12-4-140,-6-5-26,-11 0-5</inkml:trace>
        </inkml:traceGroup>
        <inkml:traceGroup>
          <inkml:annotationXML>
            <emma:emma xmlns:emma="http://www.w3.org/2003/04/emma" version="1.0">
              <emma:interpretation id="{667C6F05-D0A5-420A-AD1A-CD6F9F86D064}" emma:medium="tactile" emma:mode="ink">
                <msink:context xmlns:msink="http://schemas.microsoft.com/ink/2010/main" type="inkWord" rotatedBoundingBox="8522,10857 8745,11739 8295,11853 8072,10971"/>
              </emma:interpretation>
              <emma:one-of disjunction-type="recognition" id="oneOf12">
                <emma:interpretation id="interp60" emma:lang="en-AU" emma:confidence="0">
                  <emma:literal>jr</emma:literal>
                </emma:interpretation>
                <emma:interpretation id="interp61" emma:lang="en-AU" emma:confidence="0">
                  <emma:literal>j</emma:literal>
                </emma:interpretation>
                <emma:interpretation id="interp62" emma:lang="en-AU" emma:confidence="0">
                  <emma:literal>J.</emma:literal>
                </emma:interpretation>
                <emma:interpretation id="interp63" emma:lang="en-AU" emma:confidence="0">
                  <emma:literal>j.</emma:literal>
                </emma:interpretation>
                <emma:interpretation id="interp64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22210.2887">7356 1258 1152,'11'33'51,"-11"-24"10,-6-4-49,6-5-12,0 0 0,0 0 0,0 0 199,0 0 37,0 0 7,6 14 1,4 0-131,-4 5-26,-1 5-6,0-5-1,11 5-32,-10-10-6,-6 5-2,5 4 0,0 1 2,1 0 0,-1-1 0,-5 1 0,0 0 2,0 4 1,0 0 0,0-4 0,-5 0-16,-1-10-3,6 0-1,0 5 0,0 0-5,-5 0-2,0 0 0,5-5 0,-6 5-18,6-5 8,-10 5-8,-1-9 0,11-10-11,0 0-9,-16 4-1,0-4-1,5 5-141,1-10-28,-6 1-5</inkml:trace>
          <inkml:trace contextRef="#ctx0" brushRef="#br0" timeOffset="22382.993">7180 1026 1267,'6'-10'112,"-1"6"-89,-5 4-23,0-5 0,0 0 260,0 5 48,0-9 10,0 9 2,0 0-205,5-5-41,6 5-8,0-5-2,-11 5-102,10 5-21,6 0-4,-5 4-1</inkml:trace>
          <inkml:trace contextRef="#ctx0" brushRef="#br0" timeOffset="22709.3631">7271 1437 2419,'0'0'53,"0"5"11,0 9 3,0-14 1,0 0-55,0 0-13,5 15 0,6-6 0,0-9 115,-11 0 20,5 0 4,6 0 1,-1 0-68,1 5-12,-1-5-4,1 0 0,5 0-25,0 5-6,-16-5-1,11 4 0,5-4-14,0 0-10,-11 0 12,6 5-12,-6 0 8,11-5-8,-5 4 0,-6 1 0,-5-5 0,0 0 0,16 5 0,0-5 0,-16 0 0,0 0 0,0 0 0,10-10 0,6 6-16,0-6 2,-5 6 1,5-6 0,5-4-22,-5 0-4,-10 4-1,4-9 0,12 0-156,-7 5-31</inkml:trace>
        </inkml:traceGroup>
      </inkml:traceGroup>
    </inkml:traceGroup>
    <inkml:traceGroup>
      <inkml:annotationXML>
        <emma:emma xmlns:emma="http://www.w3.org/2003/04/emma" version="1.0">
          <emma:interpretation id="{0DA6E591-2D1E-4A39-AA58-3B17DA1B6EE4}" emma:medium="tactile" emma:mode="ink">
            <msink:context xmlns:msink="http://schemas.microsoft.com/ink/2010/main" type="paragraph" rotatedBoundingBox="2187,11980 6581,12259 6521,13209 2127,1293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137B78B-C5DC-4C64-A30B-96758F8E6ED8}" emma:medium="tactile" emma:mode="ink">
              <msink:context xmlns:msink="http://schemas.microsoft.com/ink/2010/main" type="line" rotatedBoundingBox="2187,11980 6581,12259 6521,13209 2127,12930"/>
            </emma:interpretation>
          </emma:emma>
        </inkml:annotationXML>
        <inkml:traceGroup>
          <inkml:annotationXML>
            <emma:emma xmlns:emma="http://www.w3.org/2003/04/emma" version="1.0">
              <emma:interpretation id="{AC4622B2-D695-41CE-8183-05F45D763D3C}" emma:medium="tactile" emma:mode="ink">
                <msink:context xmlns:msink="http://schemas.microsoft.com/ink/2010/main" type="inkWord" rotatedBoundingBox="2158,12432 2508,12454 2498,12611 2148,12588"/>
              </emma:interpretation>
              <emma:one-of disjunction-type="recognition" id="oneOf13">
                <emma:interpretation id="interp65" emma:lang="en-AU" emma:confidence="0">
                  <emma:literal>=</emma:literal>
                </emma:interpretation>
                <emma:interpretation id="interp66" emma:lang="en-AU" emma:confidence="0">
                  <emma:literal>#</emma:literal>
                </emma:interpretation>
                <emma:interpretation id="interp67" emma:lang="en-AU" emma:confidence="0">
                  <emma:literal>E</emma:literal>
                </emma:interpretation>
                <emma:interpretation id="interp68" emma:lang="en-AU" emma:confidence="0">
                  <emma:literal>~</emma:literal>
                </emma:interpretation>
                <emma:interpretation id="interp69" emma:lang="en-AU" emma:confidence="0">
                  <emma:literal>+</emma:literal>
                </emma:interpretation>
              </emma:one-of>
            </emma:emma>
          </inkml:annotationXML>
          <inkml:trace contextRef="#ctx0" brushRef="#br0" timeOffset="26242.7081">1192 2474 1036,'-5'61'92,"0"-47"-73,5-14-19,0 0 0,0 0 165,0 0 30,0 0 5,0 0 2,0 0-82,0 0-16,0 0-3,21-9-1,-21 9-44,5-10-8,6 6-3,0-6 0,5 6-23,0-1-5,-1 0-1,1 0 0,-5 1-16,5 4 0,-5 0 8,5 0-8,-6-5-36,1 5-12,-11 0-1</inkml:trace>
          <inkml:trace contextRef="#ctx0" brushRef="#br0" timeOffset="26399.3634">1240 2606 1382,'0'0'61,"0"0"13,0 0-59,0 0-15,0 0 0,11 5 0,-6 4 126,16-4 22,-5 0 5,0 0 1,6-5-68,-6 4-14,5-4-2,11 5-1,0-5-60,0-5-9,0 1 0,0 4-972</inkml:trace>
        </inkml:traceGroup>
        <inkml:traceGroup>
          <inkml:annotationXML>
            <emma:emma xmlns:emma="http://www.w3.org/2003/04/emma" version="1.0">
              <emma:interpretation id="{B813B32F-8E5E-43F0-90BF-8595E310F520}" emma:medium="tactile" emma:mode="ink">
                <msink:context xmlns:msink="http://schemas.microsoft.com/ink/2010/main" type="inkWord" rotatedBoundingBox="3456,12060 6582,12264 6520,13210 3395,13006"/>
              </emma:interpretation>
              <emma:one-of disjunction-type="recognition" id="oneOf14">
                <emma:interpretation id="interp70" emma:lang="en-AU" emma:confidence="0">
                  <emma:literal>in-by</emma:literal>
                </emma:interpretation>
                <emma:interpretation id="interp71" emma:lang="en-AU" emma:confidence="0">
                  <emma:literal>-in-by</emma:literal>
                </emma:interpretation>
                <emma:interpretation id="interp72" emma:lang="en-AU" emma:confidence="0">
                  <emma:literal>"in-by</emma:literal>
                </emma:interpretation>
                <emma:interpretation id="interp73" emma:lang="en-AU" emma:confidence="0">
                  <emma:literal>in 3.5</emma:literal>
                </emma:interpretation>
                <emma:interpretation id="interp74" emma:lang="en-AU" emma:confidence="0">
                  <emma:literal>in it</emma:literal>
                </emma:interpretation>
              </emma:one-of>
            </emma:emma>
          </inkml:annotationXML>
          <inkml:trace contextRef="#ctx0" brushRef="#br0" timeOffset="33421.6928">2454 2573 1612,'0'0'144,"0"14"-116,0-4-28,0-10 0,0 0 74,0 0 9,0 0 1,5 4 1,6-4-1,-1 0-1,-4 0 0,10 0 0,-6 5-45,1 0-9,10-10-1,-10 0-1,5 5-7,0 0-2,-5 0 0,4-4 0,-4 4-18,0-5 0,5 0 8,-6 0-8,-10 5-40,0 0-12,16-4-3,0-1-951</inkml:trace>
          <inkml:trace contextRef="#ctx0" brushRef="#br0" timeOffset="33854.9629">2965 2133 1958,'0'0'43,"0"0"9,0 0 1,0 0 3,0 0-45,0 0-11,0 0 0,0 0 0,0 0 53,0 0 9,0 0 2,0 0 0,0 0-52,10 5-12,1-1 0,0 6-646,5-5-132</inkml:trace>
          <inkml:trace contextRef="#ctx0" brushRef="#br0" timeOffset="33700.157">3013 2355 1918,'0'0'42,"0"0"9,0 10 1,0-1 3,0-9-44,0 0-11,0 0 0,0 0 0,0 14 62,0-4 10,5 4 3,0 0 0,6 1-13,-6-1-2,-5 0-1,11 0 0,0 5-43,-6-5-16,6 0 11,-1 5-11,-10-4 18,6-1-2,4 0-1,-4-5 0,-1 1-27,5-1-4,-10 6-2,0-15 0,6 9-58,-6-9-11,0 0-2,0 0-891</inkml:trace>
          <inkml:trace contextRef="#ctx0" brushRef="#br0" timeOffset="34244.3404">3087 3008 1904,'0'14'42,"0"-14"9,0 0 1,0 0 1,0 0-42,0 0-11,0 0 0,0 0 0,0 0 116,6-4 22,4-6 4,-4 6 1,9-6-63,-9 1-13,-1-6-3,11 6 0,-5 0-15,21-15-3,-6 10-1,-20 9 0,4 0-25,1 0-6,0 1-1,-1-1 0,1 5-5,5 5-8,-6-5 11,1 9-11,5-4 0,0 9 0,-5-4-15,-1 4 5,6 0 10,-5 0 12,0 0-2,-6-4-1,6-1-9,-11-9 0,5 5 0,-5-5 0,0 0-72,0 0-16,0 0-3,16-5-1,-6 5 10,-10 0 2,0 0 0,0 0 0,6 0 10,-6 0 2,10-9 1,6 4 0,-10 5 30,4-5 5,1-4 2,0-1 0,-6 1 5,6 0 1,-6-6 0,0-4 0</inkml:trace>
          <inkml:trace contextRef="#ctx0" brushRef="#br0" timeOffset="36796.2312">3763 2668 1612,'6'33'144,"-6"-19"-116,0-14-28,0 0 0,0 0 124,0 0 20,0 0 3,0 0 1,0 0-30,0 0-6,0 0 0,0 0-1,10-5-54,1 5-10,5 10-3,0-1 0,0 1-16,0-6-4,5 6-1,-5-5 0,5-1-23,6 6 0,-11-6 0,10 1 8,-4 0-22,-6 0-4,0-5-1,-6 4 0,6-4-184,0 0-37</inkml:trace>
          <inkml:trace contextRef="#ctx0" brushRef="#br0" timeOffset="37946.7868">4381 2507 633,'0'0'56,"0"0"-44,0 0-12,0 0 0,0 0 296,5-10 58,-5 1 11,5-1 3,1 1-244,-1-1-48,6 1-9,-1 4-3,1-4 0,0 9 0,10 0 0,-5 0 0,-6-10 0,1 6 0,-11 4 0,0 0 0,16 0-39,0 0-8,-5-5-1,5 5-1,-6 9-15,-10-9 8,6 10-8,4-1 0,1 1 0,-11-10 0,0 14 0,11 0 0,-11 0-20,-11 1-8,0 3 0,-5-3-1,11-1-39,0 0-7,5 0-1,0-14-1,0 10 7,0-10 2,0 0 0,0 0 0,-11 14 32,11-14 6,0 0 2,0 0 0,0 0 16,0 9 12,0-9-13,0 0 5,5 15 8,-5-15 0,0 0 0,0 0 8,11 14-8,-6-5 12,-5-9-4,0 0 0,16 5 13,-5 0 3,5-1 1,0 6 0,-6-1 4,6 5 1,-5 1 0,0-6 0,-1 1 0,1 4 0,-6-9 0,1 9 0,-6-14 0,0 0 0,0 0 0,0 9 0,-6 5-6,1-4-2,-6-5 0,1 4 0,-1-4-5,-5 4-1,5-9 0,-10 10 0,0-10-8,5 4-8,5 1 9,6-5-9,-11 5 0,5-5 0,1 0 0,-1 0-10,0 0-29,11 0-5,-10 0-2,10 0 0,0 0-57,0 0-11,0 0-2</inkml:trace>
          <inkml:trace contextRef="#ctx0" brushRef="#br0" timeOffset="38184.683">5041 2592 1094,'0'0'97,"0"0"-77,0 0-20,0 0 0,0 0 220,0 0 40,0 0 8,5 14 1,0-4-125,1 4-24,-6-5-6,0-9-1,0 0-55,10 14-11,-4 15-3,-1-1 0,-5 1-6,5-6-2,1 6 0,-6-1 0,5 0-9,-5 6-3,5 3 0,-5-3 0,6-1-4,-12 0-2,6-5 0,0 1 0,-5-6-5,5 1-1,-5 0 0,-1-10 0,1 5-12,0-5 11,-1-5-11,-4 1 10,4-6-10,-4-4 0,4 0-12,-10 0 12,6 0-42,-6-9-1,5 0 0,0-1 0,-10-9-141,5-4-28,0-1-5</inkml:trace>
          <inkml:trace contextRef="#ctx0" brushRef="#br0" timeOffset="38352.4383">4892 2436 2386,'0'0'52,"0"0"12,5-14 1,-5 4 3,5 1-55,1-1-13,-1-4 0,0 5 0,-5 9 57,0 0 9,0 0 2,11-5 0,-11 5-51,11 5-9,-1-1-8,11 6-779,-21-10-161</inkml:trace>
          <inkml:trace contextRef="#ctx0" brushRef="#br0" timeOffset="38666.3719">4971 2881 403,'0'0'36,"0"0"-36,0 0 0,0 0 0,0 0 380,0 0 70,0 0 14,0 0 2,0 0-242,0 0-49,11-5-10,-6 0-1,11 0-63,-10 1-12,10-1-2,-6 0-1,1 0-31,0 1-7,5 4 0,0-5-1,0 5-19,0-5-4,-6 5-1,11 0 0,-5 5-11,6 0-3,-6-5 0,0 4 0,0-4-9,0 5 0,0 0 0,0-5 0,5 5 0,-5-5 0,0 0 0,5 0 0,-10 0 0,10-5 0,0 5 0,-5-5 0,-5-4 0,5-1-9,5 1 0,-5-5 0,-5-1-31,5 1-5,5-5-2,-5 5 0,0-10-167,-5 5-34</inkml:trace>
        </inkml:traceGroup>
      </inkml:traceGroup>
    </inkml:traceGroup>
  </inkml:traceGroup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16T07:07:52.79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22CD134-6DBB-41B3-9BB4-1EBB0E4E1ED1}" emma:medium="tactile" emma:mode="ink">
          <msink:context xmlns:msink="http://schemas.microsoft.com/ink/2010/main" type="writingRegion" rotatedBoundingBox="1145,13410 2021,13487 1935,14469 1059,14392"/>
        </emma:interpretation>
      </emma:emma>
    </inkml:annotationXML>
    <inkml:traceGroup>
      <inkml:annotationXML>
        <emma:emma xmlns:emma="http://www.w3.org/2003/04/emma" version="1.0">
          <emma:interpretation id="{EA1C2F37-A395-40D6-9743-35DD00B7BFD7}" emma:medium="tactile" emma:mode="ink">
            <msink:context xmlns:msink="http://schemas.microsoft.com/ink/2010/main" type="paragraph" rotatedBoundingBox="1243,13469 2005,13469 2005,13677 1243,136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1BF104-F48A-44E0-B0E2-5D1ACD1D96C8}" emma:medium="tactile" emma:mode="ink">
              <msink:context xmlns:msink="http://schemas.microsoft.com/ink/2010/main" type="inkBullet" rotatedBoundingBox="1234,13497 1997,13456 2009,13666 1245,13707"/>
            </emma:interpretation>
            <emma:one-of disjunction-type="recognition" id="oneOf0">
              <emma:interpretation id="interp0" emma:lang="en-AU" emma:confidence="0">
                <emma:literal>→</emma:literal>
              </emma:interpretation>
            </emma:one-of>
          </emma:emma>
        </inkml:annotationXML>
        <inkml:trace contextRef="#ctx0" brushRef="#br0">457-62 1958,'0'19'87,"0"-19"17,0 0-83,0 0-21,0-9 0,0 4 0,0 5 151,0 0 25,6-10 6,-6 6 1,0 4-88,0 0-18,10-10-3,1 5-1,-6-4-8,11 9-1,0-5-1,0 1 0,-5 4-50,16-5-13,-11 5 0,5 0 0,-5 0 0,0 0 0,10-5 0,-4 5 0,4 5 0,1-5 0,-6 0 0,6 5 0,5-5 0,-6 0 0,6 4 0,-16 1 0,11-5-104,-6 9-27,-5 1-5,0-5-1109</inkml:trace>
        <inkml:trace contextRef="#ctx0" brushRef="#br0" timeOffset="310.9552">937-213 1958,'0'0'87,"0"0"17,0 0-83,0 0-21,0-5 0,10 0 0,1 1 103,5-1 16,-6 5 3,6 0 1,-5 0-32,5 0-7,0 5 0,5-1-1,-10 1-42,5-5-8,0 9-1,-6 1-1,6-1-12,6 1-3,-12-5 0,1 4 0,0 5-16,-1-4 8,1-1-8,-6 1 0,1 4 0,-6 0 0,0-14 0,0 0 0,0 0 0,0 0 0,0 14 0,-6-4 0,1-6 25,-11 1-1,5 0-1,-5-5 0,6 0-23,-6 5 0,-6-1 0,12 1-12,-6 0-24,0 0-6,5-5-1,-10 4 0,5 1-148,5-5-29,1 0-7,10 0-1</inkml:trace>
      </inkml:traceGroup>
    </inkml:traceGroup>
    <inkml:traceGroup>
      <inkml:annotationXML>
        <emma:emma xmlns:emma="http://www.w3.org/2003/04/emma" version="1.0">
          <emma:interpretation id="{9F144410-3C87-43CD-A8C9-632DA9708AC4}" emma:medium="tactile" emma:mode="ink">
            <msink:context xmlns:msink="http://schemas.microsoft.com/ink/2010/main" type="paragraph" rotatedBoundingBox="1102,13898 1978,13975 1935,14469 1059,143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D06317-B3F3-4E03-845E-771BE89E4DEF}" emma:medium="tactile" emma:mode="ink">
              <msink:context xmlns:msink="http://schemas.microsoft.com/ink/2010/main" type="line" rotatedBoundingBox="1102,13898 1978,13975 1935,14469 1059,14392"/>
            </emma:interpretation>
          </emma:emma>
        </inkml:annotationXML>
        <inkml:traceGroup>
          <inkml:annotationXML>
            <emma:emma xmlns:emma="http://www.w3.org/2003/04/emma" version="1.0">
              <emma:interpretation id="{361BA0E8-C3BC-4AAD-82C8-FF2DF4A8C229}" emma:medium="tactile" emma:mode="ink">
                <msink:context xmlns:msink="http://schemas.microsoft.com/ink/2010/main" type="inkWord" rotatedBoundingBox="1102,13898 1978,13975 1935,14469 1059,14392">
                  <msink:destinationLink direction="with" ref="{A6A5CCBD-F024-404E-8DB8-67CC93A6B845}"/>
                </msink:context>
              </emma:interpretation>
              <emma:one-of disjunction-type="recognition" id="oneOf1">
                <emma:interpretation id="interp1" emma:lang="en-AU" emma:confidence="0">
                  <emma:literal>AB</emma:literal>
                </emma:interpretation>
                <emma:interpretation id="interp2" emma:lang="en-AU" emma:confidence="0">
                  <emma:literal>A B</emma:literal>
                </emma:interpretation>
                <emma:interpretation id="interp3" emma:lang="en-AU" emma:confidence="0">
                  <emma:literal>Ars</emma:literal>
                </emma:interpretation>
                <emma:interpretation id="interp4" emma:lang="en-AU" emma:confidence="0">
                  <emma:literal>A B</emma:literal>
                </emma:interpretation>
                <emma:interpretation id="interp5" emma:lang="en-AU" emma:confidence="0">
                  <emma:literal>ars</emma:literal>
                </emma:interpretation>
              </emma:one-of>
            </emma:emma>
          </inkml:annotationXML>
          <inkml:trace contextRef="#ctx0" brushRef="#br0" timeOffset="-1185.331">303 350 633,'0'0'56,"0"0"-44,0 0-12,0 0 0,0 0 194,5 14 37,-5-5 7,0 1 2,6 4-95,-1-4-18,-5-1-4,0 5-1,5 0-67,-5 5-14,6-4-2,-6 8-1,10-4-18,-10 0-3,0 0-1,0 5 0,0-10-16,0 5 0,6-5 8,4 0-8,-10 0 0,0-4 0,0-10 8,0 0-8,0 0 0,0 0 0,0 0 8,0 0-8,0 0 0,0 0 8,0 0-8,0 0 0,0 0 10,0-14-10,0 4 8,6-9-8,-1 0 0,0 0 8,-5 0-8,0-4 0,6-6 0,-6 6 8,5 4-8,-5-5 0,11 5 11,-6-4-3,0-1-8,1 10 12,-1-5 8,0 5 0,6-1 1,-6 6 0,-5-1 7,11 1 2,-11 9 0,5-5 0,-5 5 8,0 0 2,11 0 0,-1 5 0,-10-5-8,11 9 0,-6 6-1,6-1 0,0 0-12,-1 0-3,-10 5 0,6 5 0,-6-1-8,10 1-8,-10 0 12,0-1-12,0 1 0,6-5 0,-6 0 0,0 5 0,0-10-13,0 0-10,5 5-1,-5-10-1,0-9-82,-5 10-16,5-10-3,0 0-923</inkml:trace>
          <inkml:trace contextRef="#ctx0" brushRef="#br0" timeOffset="-986.6435">314 444 288,'0'0'12,"0"0"4,0 0-16,0 0 0,0 0 0,0 0 0,0 0 374,0 0 72,0 0 14,16 0 4,0 0-268,0 0-54,0 0-10,0 0-3,-6 0-49,6 0-11,11 0-1,-17-4-1,17 4-32,-11 0-7,5 0 0,-5 0-1,0 0-18,6 0-9,-1 0 10,11 0-10,-22 0-99,6 0-25,6 0-6</inkml:trace>
          <inkml:trace contextRef="#ctx0" brushRef="#br0" timeOffset="-337.9609">857 336 1497,'0'0'66,"0"0"14,0 0-64,0 0-16,0 0 0,0 0 0,5 4 187,-5 6 33,0-1 8,5 5 0,1-4-119,4 4-24,-10 5-5,0-5 0,6 10-39,4-5-7,-10 0-2,0 0 0,11 0-20,-6 0-4,1-5 0,-1 5-8,-5-5 0,11 0 0,-11-5 0,0 1 0,0-10 0,0 0 0,0 0 0,0 0-9,0 0-4,0 0-1,0 0 0,0 0 0,0-10 1,-11 1 0,0-5 0,6 0 0,-6-5 13,11 0 0,0 0 0,-10-5-9,4 1 9,6 4 0,-10-5 0,10 5 0,0-5 0,0 5 8,0-4-8,10 9 11,-4-1 2,4 1 1,-10 0 0,11 9 0,-6-4 7,6-1 2,0 6 0,-1-1 0,6 0 1,-5 5 0,-1 5 0,6 0 0,-10-1-9,4 1-2,1 5 0,0-1 0,-6 0-13,0 6 8,1-6-8,-6 5 0,10 1 0,-10 3 0,0-3 0,0-1 0,0 0-16,0 0-2,0-14-1,-10 14 0,4-4-13,1 4-2,5-4-1,0-10 0,0 0-1,-5 9 0,5-9 0,0 0 0,-11 9 12,11-9 3,0 10 0,0-10 0,0 0 21,0 0-11,0 9 11,0-9-8,0 15 8,11-6 0,-6 1 0,6-6-8,5 6 8,-11-6 8,-5-4-8,16 5 11,-11 5 13,6-6 4,-1 1 0,1 0 0,-11-5 8,11 9 1,5-4 1,-16-5 0,0 9-5,0-9-1,5 10 0,-5-10 0,0 0-9,0 9-3,0 1 0,0-10 0,-5 14-4,-11 0-2,5-4 0,0-1 0,-4 1-6,-1-1-8,0 1 11,-6-6-11,1 1 0,0 0 0,-1-5 0,-10 4 0,6-4-31,-1 0-6,1 0-2,-1 0 0,6-4-118,5-1-24,-16 5-5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customXml" Target="../ink/ink13.xml"/><Relationship Id="rId18" Type="http://schemas.openxmlformats.org/officeDocument/2006/relationships/image" Target="../media/image61.emf"/><Relationship Id="rId26" Type="http://schemas.openxmlformats.org/officeDocument/2006/relationships/image" Target="../media/image65.emf"/><Relationship Id="rId3" Type="http://schemas.openxmlformats.org/officeDocument/2006/relationships/customXml" Target="../ink/ink8.xml"/><Relationship Id="rId21" Type="http://schemas.openxmlformats.org/officeDocument/2006/relationships/customXml" Target="../ink/ink17.xml"/><Relationship Id="rId34" Type="http://schemas.openxmlformats.org/officeDocument/2006/relationships/image" Target="../media/image69.emf"/><Relationship Id="rId7" Type="http://schemas.openxmlformats.org/officeDocument/2006/relationships/customXml" Target="../ink/ink10.xml"/><Relationship Id="rId12" Type="http://schemas.openxmlformats.org/officeDocument/2006/relationships/image" Target="../media/image58.emf"/><Relationship Id="rId17" Type="http://schemas.openxmlformats.org/officeDocument/2006/relationships/customXml" Target="../ink/ink15.xml"/><Relationship Id="rId25" Type="http://schemas.openxmlformats.org/officeDocument/2006/relationships/customXml" Target="../ink/ink19.xml"/><Relationship Id="rId33" Type="http://schemas.openxmlformats.org/officeDocument/2006/relationships/customXml" Target="../ink/ink23.xml"/><Relationship Id="rId38" Type="http://schemas.openxmlformats.org/officeDocument/2006/relationships/image" Target="../media/image71.emf"/><Relationship Id="rId2" Type="http://schemas.openxmlformats.org/officeDocument/2006/relationships/image" Target="../media/image24.png"/><Relationship Id="rId16" Type="http://schemas.openxmlformats.org/officeDocument/2006/relationships/image" Target="../media/image60.emf"/><Relationship Id="rId20" Type="http://schemas.openxmlformats.org/officeDocument/2006/relationships/image" Target="../media/image62.emf"/><Relationship Id="rId29" Type="http://schemas.openxmlformats.org/officeDocument/2006/relationships/customXml" Target="../ink/ink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11" Type="http://schemas.openxmlformats.org/officeDocument/2006/relationships/customXml" Target="../ink/ink12.xml"/><Relationship Id="rId24" Type="http://schemas.openxmlformats.org/officeDocument/2006/relationships/image" Target="../media/image64.emf"/><Relationship Id="rId32" Type="http://schemas.openxmlformats.org/officeDocument/2006/relationships/image" Target="../media/image68.emf"/><Relationship Id="rId37" Type="http://schemas.openxmlformats.org/officeDocument/2006/relationships/customXml" Target="../ink/ink25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23" Type="http://schemas.openxmlformats.org/officeDocument/2006/relationships/customXml" Target="../ink/ink18.xml"/><Relationship Id="rId28" Type="http://schemas.openxmlformats.org/officeDocument/2006/relationships/image" Target="../media/image66.emf"/><Relationship Id="rId36" Type="http://schemas.openxmlformats.org/officeDocument/2006/relationships/image" Target="../media/image70.emf"/><Relationship Id="rId10" Type="http://schemas.openxmlformats.org/officeDocument/2006/relationships/image" Target="../media/image57.emf"/><Relationship Id="rId19" Type="http://schemas.openxmlformats.org/officeDocument/2006/relationships/customXml" Target="../ink/ink16.xml"/><Relationship Id="rId31" Type="http://schemas.openxmlformats.org/officeDocument/2006/relationships/customXml" Target="../ink/ink22.xml"/><Relationship Id="rId4" Type="http://schemas.openxmlformats.org/officeDocument/2006/relationships/image" Target="../media/image54.emf"/><Relationship Id="rId9" Type="http://schemas.openxmlformats.org/officeDocument/2006/relationships/customXml" Target="../ink/ink11.xml"/><Relationship Id="rId14" Type="http://schemas.openxmlformats.org/officeDocument/2006/relationships/image" Target="../media/image59.emf"/><Relationship Id="rId22" Type="http://schemas.openxmlformats.org/officeDocument/2006/relationships/image" Target="../media/image63.emf"/><Relationship Id="rId27" Type="http://schemas.openxmlformats.org/officeDocument/2006/relationships/customXml" Target="../ink/ink20.xml"/><Relationship Id="rId30" Type="http://schemas.openxmlformats.org/officeDocument/2006/relationships/image" Target="../media/image67.emf"/><Relationship Id="rId35" Type="http://schemas.openxmlformats.org/officeDocument/2006/relationships/customXml" Target="../ink/ink24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4.emf"/><Relationship Id="rId21" Type="http://schemas.openxmlformats.org/officeDocument/2006/relationships/customXml" Target="../ink/ink35.xml"/><Relationship Id="rId34" Type="http://schemas.openxmlformats.org/officeDocument/2006/relationships/image" Target="../media/image88.emf"/><Relationship Id="rId42" Type="http://schemas.openxmlformats.org/officeDocument/2006/relationships/image" Target="../media/image92.emf"/><Relationship Id="rId47" Type="http://schemas.openxmlformats.org/officeDocument/2006/relationships/customXml" Target="../ink/ink48.xml"/><Relationship Id="rId50" Type="http://schemas.openxmlformats.org/officeDocument/2006/relationships/image" Target="../media/image96.emf"/><Relationship Id="rId55" Type="http://schemas.openxmlformats.org/officeDocument/2006/relationships/customXml" Target="../ink/ink52.xml"/><Relationship Id="rId63" Type="http://schemas.openxmlformats.org/officeDocument/2006/relationships/customXml" Target="../ink/ink56.xml"/><Relationship Id="rId68" Type="http://schemas.openxmlformats.org/officeDocument/2006/relationships/image" Target="../media/image105.emf"/><Relationship Id="rId76" Type="http://schemas.openxmlformats.org/officeDocument/2006/relationships/image" Target="../media/image109.emf"/><Relationship Id="rId84" Type="http://schemas.openxmlformats.org/officeDocument/2006/relationships/image" Target="../media/image113.emf"/><Relationship Id="rId89" Type="http://schemas.openxmlformats.org/officeDocument/2006/relationships/customXml" Target="../ink/ink69.xml"/><Relationship Id="rId97" Type="http://schemas.openxmlformats.org/officeDocument/2006/relationships/customXml" Target="../ink/ink73.xml"/><Relationship Id="rId7" Type="http://schemas.openxmlformats.org/officeDocument/2006/relationships/customXml" Target="../ink/ink28.xml"/><Relationship Id="rId71" Type="http://schemas.openxmlformats.org/officeDocument/2006/relationships/customXml" Target="../ink/ink60.xml"/><Relationship Id="rId92" Type="http://schemas.openxmlformats.org/officeDocument/2006/relationships/image" Target="../media/image117.emf"/><Relationship Id="rId2" Type="http://schemas.openxmlformats.org/officeDocument/2006/relationships/image" Target="../media/image25.png"/><Relationship Id="rId16" Type="http://schemas.openxmlformats.org/officeDocument/2006/relationships/image" Target="../media/image79.emf"/><Relationship Id="rId29" Type="http://schemas.openxmlformats.org/officeDocument/2006/relationships/customXml" Target="../ink/ink39.xml"/><Relationship Id="rId11" Type="http://schemas.openxmlformats.org/officeDocument/2006/relationships/customXml" Target="../ink/ink30.xml"/><Relationship Id="rId24" Type="http://schemas.openxmlformats.org/officeDocument/2006/relationships/image" Target="../media/image83.emf"/><Relationship Id="rId32" Type="http://schemas.openxmlformats.org/officeDocument/2006/relationships/image" Target="../media/image87.emf"/><Relationship Id="rId37" Type="http://schemas.openxmlformats.org/officeDocument/2006/relationships/customXml" Target="../ink/ink43.xml"/><Relationship Id="rId40" Type="http://schemas.openxmlformats.org/officeDocument/2006/relationships/image" Target="../media/image91.emf"/><Relationship Id="rId45" Type="http://schemas.openxmlformats.org/officeDocument/2006/relationships/customXml" Target="../ink/ink47.xml"/><Relationship Id="rId53" Type="http://schemas.openxmlformats.org/officeDocument/2006/relationships/customXml" Target="../ink/ink51.xml"/><Relationship Id="rId58" Type="http://schemas.openxmlformats.org/officeDocument/2006/relationships/image" Target="../media/image100.emf"/><Relationship Id="rId66" Type="http://schemas.openxmlformats.org/officeDocument/2006/relationships/image" Target="../media/image104.emf"/><Relationship Id="rId74" Type="http://schemas.openxmlformats.org/officeDocument/2006/relationships/image" Target="../media/image108.emf"/><Relationship Id="rId79" Type="http://schemas.openxmlformats.org/officeDocument/2006/relationships/customXml" Target="../ink/ink64.xml"/><Relationship Id="rId87" Type="http://schemas.openxmlformats.org/officeDocument/2006/relationships/customXml" Target="../ink/ink68.xml"/><Relationship Id="rId5" Type="http://schemas.openxmlformats.org/officeDocument/2006/relationships/customXml" Target="../ink/ink27.xml"/><Relationship Id="rId61" Type="http://schemas.openxmlformats.org/officeDocument/2006/relationships/customXml" Target="../ink/ink55.xml"/><Relationship Id="rId82" Type="http://schemas.openxmlformats.org/officeDocument/2006/relationships/image" Target="../media/image112.emf"/><Relationship Id="rId90" Type="http://schemas.openxmlformats.org/officeDocument/2006/relationships/image" Target="../media/image116.emf"/><Relationship Id="rId95" Type="http://schemas.openxmlformats.org/officeDocument/2006/relationships/customXml" Target="../ink/ink72.xml"/><Relationship Id="rId19" Type="http://schemas.openxmlformats.org/officeDocument/2006/relationships/customXml" Target="../ink/ink34.xml"/><Relationship Id="rId14" Type="http://schemas.openxmlformats.org/officeDocument/2006/relationships/image" Target="../media/image78.emf"/><Relationship Id="rId22" Type="http://schemas.openxmlformats.org/officeDocument/2006/relationships/image" Target="../media/image82.emf"/><Relationship Id="rId27" Type="http://schemas.openxmlformats.org/officeDocument/2006/relationships/customXml" Target="../ink/ink38.xml"/><Relationship Id="rId30" Type="http://schemas.openxmlformats.org/officeDocument/2006/relationships/image" Target="../media/image86.emf"/><Relationship Id="rId35" Type="http://schemas.openxmlformats.org/officeDocument/2006/relationships/customXml" Target="../ink/ink42.xml"/><Relationship Id="rId43" Type="http://schemas.openxmlformats.org/officeDocument/2006/relationships/customXml" Target="../ink/ink46.xml"/><Relationship Id="rId48" Type="http://schemas.openxmlformats.org/officeDocument/2006/relationships/image" Target="../media/image95.emf"/><Relationship Id="rId56" Type="http://schemas.openxmlformats.org/officeDocument/2006/relationships/image" Target="../media/image99.emf"/><Relationship Id="rId64" Type="http://schemas.openxmlformats.org/officeDocument/2006/relationships/image" Target="../media/image103.emf"/><Relationship Id="rId69" Type="http://schemas.openxmlformats.org/officeDocument/2006/relationships/customXml" Target="../ink/ink59.xml"/><Relationship Id="rId77" Type="http://schemas.openxmlformats.org/officeDocument/2006/relationships/customXml" Target="../ink/ink63.xml"/><Relationship Id="rId8" Type="http://schemas.openxmlformats.org/officeDocument/2006/relationships/image" Target="../media/image75.emf"/><Relationship Id="rId51" Type="http://schemas.openxmlformats.org/officeDocument/2006/relationships/customXml" Target="../ink/ink50.xml"/><Relationship Id="rId72" Type="http://schemas.openxmlformats.org/officeDocument/2006/relationships/image" Target="../media/image107.emf"/><Relationship Id="rId80" Type="http://schemas.openxmlformats.org/officeDocument/2006/relationships/image" Target="../media/image111.emf"/><Relationship Id="rId85" Type="http://schemas.openxmlformats.org/officeDocument/2006/relationships/customXml" Target="../ink/ink67.xml"/><Relationship Id="rId93" Type="http://schemas.openxmlformats.org/officeDocument/2006/relationships/customXml" Target="../ink/ink71.xml"/><Relationship Id="rId98" Type="http://schemas.openxmlformats.org/officeDocument/2006/relationships/image" Target="../media/image120.emf"/><Relationship Id="rId3" Type="http://schemas.openxmlformats.org/officeDocument/2006/relationships/customXml" Target="../ink/ink26.xml"/><Relationship Id="rId12" Type="http://schemas.openxmlformats.org/officeDocument/2006/relationships/image" Target="../media/image77.emf"/><Relationship Id="rId17" Type="http://schemas.openxmlformats.org/officeDocument/2006/relationships/customXml" Target="../ink/ink33.xml"/><Relationship Id="rId25" Type="http://schemas.openxmlformats.org/officeDocument/2006/relationships/customXml" Target="../ink/ink37.xml"/><Relationship Id="rId33" Type="http://schemas.openxmlformats.org/officeDocument/2006/relationships/customXml" Target="../ink/ink41.xml"/><Relationship Id="rId38" Type="http://schemas.openxmlformats.org/officeDocument/2006/relationships/image" Target="../media/image90.emf"/><Relationship Id="rId46" Type="http://schemas.openxmlformats.org/officeDocument/2006/relationships/image" Target="../media/image94.emf"/><Relationship Id="rId59" Type="http://schemas.openxmlformats.org/officeDocument/2006/relationships/customXml" Target="../ink/ink54.xml"/><Relationship Id="rId67" Type="http://schemas.openxmlformats.org/officeDocument/2006/relationships/customXml" Target="../ink/ink58.xml"/><Relationship Id="rId20" Type="http://schemas.openxmlformats.org/officeDocument/2006/relationships/image" Target="../media/image81.emf"/><Relationship Id="rId41" Type="http://schemas.openxmlformats.org/officeDocument/2006/relationships/customXml" Target="../ink/ink45.xml"/><Relationship Id="rId54" Type="http://schemas.openxmlformats.org/officeDocument/2006/relationships/image" Target="../media/image98.emf"/><Relationship Id="rId62" Type="http://schemas.openxmlformats.org/officeDocument/2006/relationships/image" Target="../media/image102.emf"/><Relationship Id="rId70" Type="http://schemas.openxmlformats.org/officeDocument/2006/relationships/image" Target="../media/image106.emf"/><Relationship Id="rId75" Type="http://schemas.openxmlformats.org/officeDocument/2006/relationships/customXml" Target="../ink/ink62.xml"/><Relationship Id="rId83" Type="http://schemas.openxmlformats.org/officeDocument/2006/relationships/customXml" Target="../ink/ink66.xml"/><Relationship Id="rId88" Type="http://schemas.openxmlformats.org/officeDocument/2006/relationships/image" Target="../media/image115.emf"/><Relationship Id="rId91" Type="http://schemas.openxmlformats.org/officeDocument/2006/relationships/customXml" Target="../ink/ink70.xml"/><Relationship Id="rId96" Type="http://schemas.openxmlformats.org/officeDocument/2006/relationships/image" Target="../media/image11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emf"/><Relationship Id="rId15" Type="http://schemas.openxmlformats.org/officeDocument/2006/relationships/customXml" Target="../ink/ink32.xml"/><Relationship Id="rId23" Type="http://schemas.openxmlformats.org/officeDocument/2006/relationships/customXml" Target="../ink/ink36.xml"/><Relationship Id="rId28" Type="http://schemas.openxmlformats.org/officeDocument/2006/relationships/image" Target="../media/image85.emf"/><Relationship Id="rId36" Type="http://schemas.openxmlformats.org/officeDocument/2006/relationships/image" Target="../media/image89.emf"/><Relationship Id="rId49" Type="http://schemas.openxmlformats.org/officeDocument/2006/relationships/customXml" Target="../ink/ink49.xml"/><Relationship Id="rId57" Type="http://schemas.openxmlformats.org/officeDocument/2006/relationships/customXml" Target="../ink/ink53.xml"/><Relationship Id="rId10" Type="http://schemas.openxmlformats.org/officeDocument/2006/relationships/image" Target="../media/image76.emf"/><Relationship Id="rId31" Type="http://schemas.openxmlformats.org/officeDocument/2006/relationships/customXml" Target="../ink/ink40.xml"/><Relationship Id="rId44" Type="http://schemas.openxmlformats.org/officeDocument/2006/relationships/image" Target="../media/image93.emf"/><Relationship Id="rId52" Type="http://schemas.openxmlformats.org/officeDocument/2006/relationships/image" Target="../media/image97.emf"/><Relationship Id="rId60" Type="http://schemas.openxmlformats.org/officeDocument/2006/relationships/image" Target="../media/image101.emf"/><Relationship Id="rId65" Type="http://schemas.openxmlformats.org/officeDocument/2006/relationships/customXml" Target="../ink/ink57.xml"/><Relationship Id="rId73" Type="http://schemas.openxmlformats.org/officeDocument/2006/relationships/customXml" Target="../ink/ink61.xml"/><Relationship Id="rId78" Type="http://schemas.openxmlformats.org/officeDocument/2006/relationships/image" Target="../media/image110.emf"/><Relationship Id="rId81" Type="http://schemas.openxmlformats.org/officeDocument/2006/relationships/customXml" Target="../ink/ink65.xml"/><Relationship Id="rId86" Type="http://schemas.openxmlformats.org/officeDocument/2006/relationships/image" Target="../media/image114.emf"/><Relationship Id="rId94" Type="http://schemas.openxmlformats.org/officeDocument/2006/relationships/image" Target="../media/image118.emf"/><Relationship Id="rId4" Type="http://schemas.openxmlformats.org/officeDocument/2006/relationships/image" Target="../media/image73.emf"/><Relationship Id="rId9" Type="http://schemas.openxmlformats.org/officeDocument/2006/relationships/customXml" Target="../ink/ink29.xml"/><Relationship Id="rId13" Type="http://schemas.openxmlformats.org/officeDocument/2006/relationships/customXml" Target="../ink/ink31.xml"/><Relationship Id="rId18" Type="http://schemas.openxmlformats.org/officeDocument/2006/relationships/image" Target="../media/image80.emf"/><Relationship Id="rId39" Type="http://schemas.openxmlformats.org/officeDocument/2006/relationships/customXml" Target="../ink/ink4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emf"/><Relationship Id="rId13" Type="http://schemas.openxmlformats.org/officeDocument/2006/relationships/customXml" Target="../ink/ink79.xml"/><Relationship Id="rId3" Type="http://schemas.openxmlformats.org/officeDocument/2006/relationships/customXml" Target="../ink/ink74.xml"/><Relationship Id="rId7" Type="http://schemas.openxmlformats.org/officeDocument/2006/relationships/customXml" Target="../ink/ink76.xml"/><Relationship Id="rId12" Type="http://schemas.openxmlformats.org/officeDocument/2006/relationships/image" Target="../media/image125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emf"/><Relationship Id="rId11" Type="http://schemas.openxmlformats.org/officeDocument/2006/relationships/customXml" Target="../ink/ink78.xml"/><Relationship Id="rId5" Type="http://schemas.openxmlformats.org/officeDocument/2006/relationships/customXml" Target="../ink/ink75.xml"/><Relationship Id="rId10" Type="http://schemas.openxmlformats.org/officeDocument/2006/relationships/image" Target="../media/image124.emf"/><Relationship Id="rId4" Type="http://schemas.openxmlformats.org/officeDocument/2006/relationships/image" Target="../media/image121.emf"/><Relationship Id="rId9" Type="http://schemas.openxmlformats.org/officeDocument/2006/relationships/customXml" Target="../ink/ink77.xml"/><Relationship Id="rId14" Type="http://schemas.openxmlformats.org/officeDocument/2006/relationships/image" Target="../media/image12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customXml" Target="../ink/ink85.xml"/><Relationship Id="rId18" Type="http://schemas.openxmlformats.org/officeDocument/2006/relationships/image" Target="../media/image134.emf"/><Relationship Id="rId26" Type="http://schemas.openxmlformats.org/officeDocument/2006/relationships/image" Target="../media/image138.emf"/><Relationship Id="rId3" Type="http://schemas.openxmlformats.org/officeDocument/2006/relationships/customXml" Target="../ink/ink80.xml"/><Relationship Id="rId21" Type="http://schemas.openxmlformats.org/officeDocument/2006/relationships/customXml" Target="../ink/ink89.xml"/><Relationship Id="rId7" Type="http://schemas.openxmlformats.org/officeDocument/2006/relationships/customXml" Target="../ink/ink82.xml"/><Relationship Id="rId12" Type="http://schemas.openxmlformats.org/officeDocument/2006/relationships/image" Target="../media/image131.emf"/><Relationship Id="rId17" Type="http://schemas.openxmlformats.org/officeDocument/2006/relationships/customXml" Target="../ink/ink87.xml"/><Relationship Id="rId25" Type="http://schemas.openxmlformats.org/officeDocument/2006/relationships/customXml" Target="../ink/ink91.xml"/><Relationship Id="rId2" Type="http://schemas.openxmlformats.org/officeDocument/2006/relationships/image" Target="../media/image25.png"/><Relationship Id="rId16" Type="http://schemas.openxmlformats.org/officeDocument/2006/relationships/image" Target="../media/image133.emf"/><Relationship Id="rId20" Type="http://schemas.openxmlformats.org/officeDocument/2006/relationships/image" Target="../media/image1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emf"/><Relationship Id="rId11" Type="http://schemas.openxmlformats.org/officeDocument/2006/relationships/customXml" Target="../ink/ink84.xml"/><Relationship Id="rId24" Type="http://schemas.openxmlformats.org/officeDocument/2006/relationships/image" Target="../media/image137.emf"/><Relationship Id="rId5" Type="http://schemas.openxmlformats.org/officeDocument/2006/relationships/customXml" Target="../ink/ink81.xml"/><Relationship Id="rId15" Type="http://schemas.openxmlformats.org/officeDocument/2006/relationships/customXml" Target="../ink/ink86.xml"/><Relationship Id="rId23" Type="http://schemas.openxmlformats.org/officeDocument/2006/relationships/customXml" Target="../ink/ink90.xml"/><Relationship Id="rId28" Type="http://schemas.openxmlformats.org/officeDocument/2006/relationships/image" Target="../media/image139.emf"/><Relationship Id="rId10" Type="http://schemas.openxmlformats.org/officeDocument/2006/relationships/image" Target="../media/image130.emf"/><Relationship Id="rId19" Type="http://schemas.openxmlformats.org/officeDocument/2006/relationships/customXml" Target="../ink/ink88.xml"/><Relationship Id="rId4" Type="http://schemas.openxmlformats.org/officeDocument/2006/relationships/image" Target="../media/image127.emf"/><Relationship Id="rId9" Type="http://schemas.openxmlformats.org/officeDocument/2006/relationships/customXml" Target="../ink/ink83.xml"/><Relationship Id="rId14" Type="http://schemas.openxmlformats.org/officeDocument/2006/relationships/image" Target="../media/image132.emf"/><Relationship Id="rId22" Type="http://schemas.openxmlformats.org/officeDocument/2006/relationships/image" Target="../media/image136.emf"/><Relationship Id="rId27" Type="http://schemas.openxmlformats.org/officeDocument/2006/relationships/customXml" Target="../ink/ink9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3" Type="http://schemas.openxmlformats.org/officeDocument/2006/relationships/customXml" Target="../ink/ink93.xml"/><Relationship Id="rId7" Type="http://schemas.openxmlformats.org/officeDocument/2006/relationships/customXml" Target="../ink/ink9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emf"/><Relationship Id="rId5" Type="http://schemas.openxmlformats.org/officeDocument/2006/relationships/customXml" Target="../ink/ink94.xml"/><Relationship Id="rId10" Type="http://schemas.openxmlformats.org/officeDocument/2006/relationships/image" Target="../media/image144.emf"/><Relationship Id="rId4" Type="http://schemas.openxmlformats.org/officeDocument/2006/relationships/image" Target="../media/image141.emf"/><Relationship Id="rId9" Type="http://schemas.openxmlformats.org/officeDocument/2006/relationships/customXml" Target="../ink/ink9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13" Type="http://schemas.openxmlformats.org/officeDocument/2006/relationships/customXml" Target="../ink/ink102.xml"/><Relationship Id="rId18" Type="http://schemas.openxmlformats.org/officeDocument/2006/relationships/image" Target="../media/image153.emf"/><Relationship Id="rId26" Type="http://schemas.openxmlformats.org/officeDocument/2006/relationships/image" Target="../media/image157.emf"/><Relationship Id="rId39" Type="http://schemas.openxmlformats.org/officeDocument/2006/relationships/customXml" Target="../ink/ink115.xml"/><Relationship Id="rId3" Type="http://schemas.openxmlformats.org/officeDocument/2006/relationships/customXml" Target="../ink/ink97.xml"/><Relationship Id="rId21" Type="http://schemas.openxmlformats.org/officeDocument/2006/relationships/customXml" Target="../ink/ink106.xml"/><Relationship Id="rId34" Type="http://schemas.openxmlformats.org/officeDocument/2006/relationships/image" Target="../media/image161.emf"/><Relationship Id="rId7" Type="http://schemas.openxmlformats.org/officeDocument/2006/relationships/customXml" Target="../ink/ink99.xml"/><Relationship Id="rId12" Type="http://schemas.openxmlformats.org/officeDocument/2006/relationships/image" Target="../media/image150.emf"/><Relationship Id="rId17" Type="http://schemas.openxmlformats.org/officeDocument/2006/relationships/customXml" Target="../ink/ink104.xml"/><Relationship Id="rId25" Type="http://schemas.openxmlformats.org/officeDocument/2006/relationships/customXml" Target="../ink/ink108.xml"/><Relationship Id="rId33" Type="http://schemas.openxmlformats.org/officeDocument/2006/relationships/customXml" Target="../ink/ink112.xml"/><Relationship Id="rId38" Type="http://schemas.openxmlformats.org/officeDocument/2006/relationships/image" Target="../media/image163.emf"/><Relationship Id="rId2" Type="http://schemas.openxmlformats.org/officeDocument/2006/relationships/image" Target="../media/image27.png"/><Relationship Id="rId16" Type="http://schemas.openxmlformats.org/officeDocument/2006/relationships/image" Target="../media/image152.emf"/><Relationship Id="rId20" Type="http://schemas.openxmlformats.org/officeDocument/2006/relationships/image" Target="../media/image154.emf"/><Relationship Id="rId29" Type="http://schemas.openxmlformats.org/officeDocument/2006/relationships/customXml" Target="../ink/ink1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emf"/><Relationship Id="rId11" Type="http://schemas.openxmlformats.org/officeDocument/2006/relationships/customXml" Target="../ink/ink101.xml"/><Relationship Id="rId24" Type="http://schemas.openxmlformats.org/officeDocument/2006/relationships/image" Target="../media/image156.emf"/><Relationship Id="rId32" Type="http://schemas.openxmlformats.org/officeDocument/2006/relationships/image" Target="../media/image160.emf"/><Relationship Id="rId37" Type="http://schemas.openxmlformats.org/officeDocument/2006/relationships/customXml" Target="../ink/ink114.xml"/><Relationship Id="rId40" Type="http://schemas.openxmlformats.org/officeDocument/2006/relationships/image" Target="../media/image164.emf"/><Relationship Id="rId5" Type="http://schemas.openxmlformats.org/officeDocument/2006/relationships/customXml" Target="../ink/ink98.xml"/><Relationship Id="rId15" Type="http://schemas.openxmlformats.org/officeDocument/2006/relationships/customXml" Target="../ink/ink103.xml"/><Relationship Id="rId23" Type="http://schemas.openxmlformats.org/officeDocument/2006/relationships/customXml" Target="../ink/ink107.xml"/><Relationship Id="rId28" Type="http://schemas.openxmlformats.org/officeDocument/2006/relationships/image" Target="../media/image158.emf"/><Relationship Id="rId36" Type="http://schemas.openxmlformats.org/officeDocument/2006/relationships/image" Target="../media/image162.emf"/><Relationship Id="rId10" Type="http://schemas.openxmlformats.org/officeDocument/2006/relationships/image" Target="../media/image149.emf"/><Relationship Id="rId19" Type="http://schemas.openxmlformats.org/officeDocument/2006/relationships/customXml" Target="../ink/ink105.xml"/><Relationship Id="rId31" Type="http://schemas.openxmlformats.org/officeDocument/2006/relationships/customXml" Target="../ink/ink111.xml"/><Relationship Id="rId4" Type="http://schemas.openxmlformats.org/officeDocument/2006/relationships/image" Target="../media/image146.emf"/><Relationship Id="rId9" Type="http://schemas.openxmlformats.org/officeDocument/2006/relationships/customXml" Target="../ink/ink100.xml"/><Relationship Id="rId14" Type="http://schemas.openxmlformats.org/officeDocument/2006/relationships/image" Target="../media/image151.emf"/><Relationship Id="rId22" Type="http://schemas.openxmlformats.org/officeDocument/2006/relationships/image" Target="../media/image155.emf"/><Relationship Id="rId27" Type="http://schemas.openxmlformats.org/officeDocument/2006/relationships/customXml" Target="../ink/ink109.xml"/><Relationship Id="rId30" Type="http://schemas.openxmlformats.org/officeDocument/2006/relationships/image" Target="../media/image159.emf"/><Relationship Id="rId35" Type="http://schemas.openxmlformats.org/officeDocument/2006/relationships/customXml" Target="../ink/ink1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8.xml"/><Relationship Id="rId13" Type="http://schemas.openxmlformats.org/officeDocument/2006/relationships/image" Target="../media/image170.emf"/><Relationship Id="rId18" Type="http://schemas.openxmlformats.org/officeDocument/2006/relationships/customXml" Target="../ink/ink123.xml"/><Relationship Id="rId3" Type="http://schemas.openxmlformats.org/officeDocument/2006/relationships/customXml" Target="../ink/ink116.xml"/><Relationship Id="rId21" Type="http://schemas.openxmlformats.org/officeDocument/2006/relationships/image" Target="../media/image174.emf"/><Relationship Id="rId7" Type="http://schemas.openxmlformats.org/officeDocument/2006/relationships/image" Target="../media/image167.emf"/><Relationship Id="rId12" Type="http://schemas.openxmlformats.org/officeDocument/2006/relationships/customXml" Target="../ink/ink120.xml"/><Relationship Id="rId17" Type="http://schemas.openxmlformats.org/officeDocument/2006/relationships/image" Target="../media/image172.emf"/><Relationship Id="rId2" Type="http://schemas.openxmlformats.org/officeDocument/2006/relationships/image" Target="../media/image27.png"/><Relationship Id="rId16" Type="http://schemas.openxmlformats.org/officeDocument/2006/relationships/customXml" Target="../ink/ink122.xml"/><Relationship Id="rId20" Type="http://schemas.openxmlformats.org/officeDocument/2006/relationships/customXml" Target="../ink/ink12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7.xml"/><Relationship Id="rId11" Type="http://schemas.openxmlformats.org/officeDocument/2006/relationships/image" Target="../media/image169.emf"/><Relationship Id="rId5" Type="http://schemas.openxmlformats.org/officeDocument/2006/relationships/image" Target="../media/image166.emf"/><Relationship Id="rId15" Type="http://schemas.openxmlformats.org/officeDocument/2006/relationships/image" Target="../media/image171.emf"/><Relationship Id="rId10" Type="http://schemas.openxmlformats.org/officeDocument/2006/relationships/customXml" Target="../ink/ink119.xml"/><Relationship Id="rId19" Type="http://schemas.openxmlformats.org/officeDocument/2006/relationships/image" Target="../media/image173.emf"/><Relationship Id="rId9" Type="http://schemas.openxmlformats.org/officeDocument/2006/relationships/image" Target="../media/image168.emf"/><Relationship Id="rId14" Type="http://schemas.openxmlformats.org/officeDocument/2006/relationships/customXml" Target="../ink/ink1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customXml" Target="../ink/ink5.xml"/><Relationship Id="rId1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customXml" Target="../ink/ink2.xml"/><Relationship Id="rId12" Type="http://schemas.openxmlformats.org/officeDocument/2006/relationships/image" Target="../media/image26.emf"/><Relationship Id="rId17" Type="http://schemas.openxmlformats.org/officeDocument/2006/relationships/image" Target="../media/image30.png"/><Relationship Id="rId2" Type="http://schemas.openxmlformats.org/officeDocument/2006/relationships/image" Target="../media/image20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image" Target="../media/image28.png"/><Relationship Id="rId10" Type="http://schemas.openxmlformats.org/officeDocument/2006/relationships/image" Target="../media/image25.emf"/><Relationship Id="rId19" Type="http://schemas.openxmlformats.org/officeDocument/2006/relationships/image" Target="../media/image32.png"/><Relationship Id="rId4" Type="http://schemas.openxmlformats.org/officeDocument/2006/relationships/image" Target="../media/image22.png"/><Relationship Id="rId9" Type="http://schemas.openxmlformats.org/officeDocument/2006/relationships/customXml" Target="../ink/ink3.xml"/><Relationship Id="rId14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1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5" Type="http://schemas.openxmlformats.org/officeDocument/2006/relationships/customXml" Target="../ink/ink7.xml"/><Relationship Id="rId4" Type="http://schemas.openxmlformats.org/officeDocument/2006/relationships/image" Target="../media/image5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Components of Vectors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7395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Q4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354"/>
            <a:ext cx="8269318" cy="10556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/>
              <p14:cNvContentPartPr/>
              <p14:nvPr/>
            </p14:nvContentPartPr>
            <p14:xfrm>
              <a:off x="691454" y="1689353"/>
              <a:ext cx="4311720" cy="182628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6334" y="1674956"/>
                <a:ext cx="4345920" cy="18622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6" name="Ink 105"/>
              <p14:cNvContentPartPr/>
              <p14:nvPr/>
            </p14:nvContentPartPr>
            <p14:xfrm>
              <a:off x="2064494" y="3796793"/>
              <a:ext cx="1162080" cy="39852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45414" y="3771593"/>
                <a:ext cx="1200960" cy="44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7" name="Ink 106"/>
              <p14:cNvContentPartPr/>
              <p14:nvPr/>
            </p14:nvContentPartPr>
            <p14:xfrm>
              <a:off x="566174" y="3777713"/>
              <a:ext cx="1220400" cy="376560"/>
            </p14:xfrm>
          </p:contentPart>
        </mc:Choice>
        <mc:Fallback xmlns="">
          <p:pic>
            <p:nvPicPr>
              <p:cNvPr id="107" name="Ink 10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6734" y="3758993"/>
                <a:ext cx="1261080" cy="41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6" name="Ink 125"/>
              <p14:cNvContentPartPr/>
              <p14:nvPr/>
            </p14:nvContentPartPr>
            <p14:xfrm>
              <a:off x="1910054" y="3900833"/>
              <a:ext cx="1537200" cy="212940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93134" y="3876353"/>
                <a:ext cx="1572120" cy="21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7" name="Ink 126"/>
              <p14:cNvContentPartPr/>
              <p14:nvPr/>
            </p14:nvContentPartPr>
            <p14:xfrm>
              <a:off x="1736894" y="4520393"/>
              <a:ext cx="165600" cy="84456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17454" y="4508153"/>
                <a:ext cx="203400" cy="87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8" name="Ink 127"/>
              <p14:cNvContentPartPr/>
              <p14:nvPr/>
            </p14:nvContentPartPr>
            <p14:xfrm>
              <a:off x="2155214" y="4446953"/>
              <a:ext cx="1209600" cy="49788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38654" y="4422113"/>
                <a:ext cx="1251000" cy="54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9" name="Ink 138"/>
              <p14:cNvContentPartPr/>
              <p14:nvPr/>
            </p14:nvContentPartPr>
            <p14:xfrm>
              <a:off x="2207054" y="5106473"/>
              <a:ext cx="532800" cy="39132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88694" y="5086313"/>
                <a:ext cx="56952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3" name="Ink 172"/>
              <p14:cNvContentPartPr/>
              <p14:nvPr/>
            </p14:nvContentPartPr>
            <p14:xfrm>
              <a:off x="6024134" y="1731833"/>
              <a:ext cx="4787640" cy="475560"/>
            </p14:xfrm>
          </p:contentPart>
        </mc:Choice>
        <mc:Fallback xmlns="">
          <p:pic>
            <p:nvPicPr>
              <p:cNvPr id="173" name="Ink 17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07214" y="1715993"/>
                <a:ext cx="4827600" cy="51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74" name="Ink 173"/>
              <p14:cNvContentPartPr/>
              <p14:nvPr/>
            </p14:nvContentPartPr>
            <p14:xfrm>
              <a:off x="6732974" y="1941353"/>
              <a:ext cx="171360" cy="358200"/>
            </p14:xfrm>
          </p:contentPart>
        </mc:Choice>
        <mc:Fallback xmlns="">
          <p:pic>
            <p:nvPicPr>
              <p:cNvPr id="174" name="Ink 173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715694" y="1921553"/>
                <a:ext cx="20664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26" name="Ink 225"/>
              <p14:cNvContentPartPr/>
              <p14:nvPr/>
            </p14:nvContentPartPr>
            <p14:xfrm>
              <a:off x="7244534" y="2481353"/>
              <a:ext cx="3457440" cy="451800"/>
            </p14:xfrm>
          </p:contentPart>
        </mc:Choice>
        <mc:Fallback xmlns="">
          <p:pic>
            <p:nvPicPr>
              <p:cNvPr id="226" name="Ink 22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235534" y="2468393"/>
                <a:ext cx="3478320" cy="4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61" name="Ink 260"/>
              <p14:cNvContentPartPr/>
              <p14:nvPr/>
            </p14:nvContentPartPr>
            <p14:xfrm>
              <a:off x="7194854" y="3159953"/>
              <a:ext cx="3623760" cy="39240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183694" y="3149503"/>
                <a:ext cx="3642120" cy="416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95" name="Ink 294"/>
              <p14:cNvContentPartPr/>
              <p14:nvPr/>
            </p14:nvContentPartPr>
            <p14:xfrm>
              <a:off x="6571694" y="3288473"/>
              <a:ext cx="512280" cy="450360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559103" y="3280913"/>
                <a:ext cx="537822" cy="47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02" name="Ink 301"/>
              <p14:cNvContentPartPr/>
              <p14:nvPr/>
            </p14:nvContentPartPr>
            <p14:xfrm>
              <a:off x="5931974" y="3803273"/>
              <a:ext cx="2733120" cy="1058040"/>
            </p14:xfrm>
          </p:contentPart>
        </mc:Choice>
        <mc:Fallback xmlns="">
          <p:pic>
            <p:nvPicPr>
              <p:cNvPr id="302" name="Ink 301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928014" y="3789593"/>
                <a:ext cx="2750400" cy="10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47" name="Ink 346"/>
              <p14:cNvContentPartPr/>
              <p14:nvPr/>
            </p14:nvContentPartPr>
            <p14:xfrm>
              <a:off x="5550734" y="3680513"/>
              <a:ext cx="4451040" cy="1758240"/>
            </p14:xfrm>
          </p:contentPart>
        </mc:Choice>
        <mc:Fallback xmlns="">
          <p:pic>
            <p:nvPicPr>
              <p:cNvPr id="347" name="Ink 346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539214" y="3672593"/>
                <a:ext cx="4477320" cy="17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62" name="Ink 361"/>
              <p14:cNvContentPartPr/>
              <p14:nvPr/>
            </p14:nvContentPartPr>
            <p14:xfrm>
              <a:off x="8681654" y="3837473"/>
              <a:ext cx="548640" cy="46080"/>
            </p14:xfrm>
          </p:contentPart>
        </mc:Choice>
        <mc:Fallback xmlns="">
          <p:pic>
            <p:nvPicPr>
              <p:cNvPr id="362" name="Ink 361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674454" y="3824873"/>
                <a:ext cx="56736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66" name="Ink 365"/>
              <p14:cNvContentPartPr/>
              <p14:nvPr/>
            </p14:nvContentPartPr>
            <p14:xfrm>
              <a:off x="8825654" y="5080193"/>
              <a:ext cx="682560" cy="40320"/>
            </p14:xfrm>
          </p:contentPart>
        </mc:Choice>
        <mc:Fallback xmlns="">
          <p:pic>
            <p:nvPicPr>
              <p:cNvPr id="366" name="Ink 365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816654" y="5069753"/>
                <a:ext cx="70452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76" name="Ink 375"/>
              <p14:cNvContentPartPr/>
              <p14:nvPr/>
            </p14:nvContentPartPr>
            <p14:xfrm>
              <a:off x="5501054" y="5485913"/>
              <a:ext cx="2782440" cy="656280"/>
            </p14:xfrm>
          </p:contentPart>
        </mc:Choice>
        <mc:Fallback xmlns="">
          <p:pic>
            <p:nvPicPr>
              <p:cNvPr id="376" name="Ink 375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88094" y="5481233"/>
                <a:ext cx="2807640" cy="67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95" name="Ink 394"/>
              <p14:cNvContentPartPr/>
              <p14:nvPr/>
            </p14:nvContentPartPr>
            <p14:xfrm>
              <a:off x="7630454" y="6311393"/>
              <a:ext cx="777600" cy="289080"/>
            </p14:xfrm>
          </p:contentPart>
        </mc:Choice>
        <mc:Fallback xmlns="">
          <p:pic>
            <p:nvPicPr>
              <p:cNvPr id="395" name="Ink 394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618934" y="6297353"/>
                <a:ext cx="796680" cy="31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517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0" y="698066"/>
            <a:ext cx="8583223" cy="8764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296894" y="1620233"/>
              <a:ext cx="2119680" cy="3722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5014" y="1610153"/>
                <a:ext cx="2146680" cy="39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1" name="Ink 90"/>
              <p14:cNvContentPartPr/>
              <p14:nvPr/>
            </p14:nvContentPartPr>
            <p14:xfrm>
              <a:off x="3257174" y="2392793"/>
              <a:ext cx="128520" cy="15048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42774" y="2384513"/>
                <a:ext cx="1548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0" name="Ink 99"/>
              <p14:cNvContentPartPr/>
              <p14:nvPr/>
            </p14:nvContentPartPr>
            <p14:xfrm>
              <a:off x="3449054" y="1974473"/>
              <a:ext cx="126720" cy="63180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7534" y="1961153"/>
                <a:ext cx="151920" cy="65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1" name="Ink 100"/>
              <p14:cNvContentPartPr/>
              <p14:nvPr/>
            </p14:nvContentPartPr>
            <p14:xfrm>
              <a:off x="1557254" y="2122433"/>
              <a:ext cx="925920" cy="84132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546454" y="2111273"/>
                <a:ext cx="952200" cy="86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2" name="Ink 111"/>
              <p14:cNvContentPartPr/>
              <p14:nvPr/>
            </p14:nvContentPartPr>
            <p14:xfrm>
              <a:off x="482654" y="2907233"/>
              <a:ext cx="2035080" cy="1727280"/>
            </p14:xfrm>
          </p:contentPart>
        </mc:Choice>
        <mc:Fallback xmlns="">
          <p:pic>
            <p:nvPicPr>
              <p:cNvPr id="112" name="Ink 11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1854" y="2895713"/>
                <a:ext cx="2059560" cy="174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4" name="Ink 123"/>
              <p14:cNvContentPartPr/>
              <p14:nvPr/>
            </p14:nvContentPartPr>
            <p14:xfrm>
              <a:off x="2388854" y="2164553"/>
              <a:ext cx="552240" cy="34092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378414" y="2153393"/>
                <a:ext cx="569160" cy="36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5" name="Ink 124"/>
              <p14:cNvContentPartPr/>
              <p14:nvPr/>
            </p14:nvContentPartPr>
            <p14:xfrm>
              <a:off x="1375814" y="2175353"/>
              <a:ext cx="116640" cy="509400"/>
            </p14:xfrm>
          </p:contentPart>
        </mc:Choice>
        <mc:Fallback xmlns="">
          <p:pic>
            <p:nvPicPr>
              <p:cNvPr id="125" name="Ink 12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63934" y="2161673"/>
                <a:ext cx="137160" cy="53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6" name="Ink 125"/>
              <p14:cNvContentPartPr/>
              <p14:nvPr/>
            </p14:nvContentPartPr>
            <p14:xfrm>
              <a:off x="700814" y="2173193"/>
              <a:ext cx="998640" cy="41904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8574" y="2159873"/>
                <a:ext cx="1020960" cy="44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7" name="Ink 126"/>
              <p14:cNvContentPartPr/>
              <p14:nvPr/>
            </p14:nvContentPartPr>
            <p14:xfrm>
              <a:off x="633854" y="2334473"/>
              <a:ext cx="335520" cy="248040"/>
            </p14:xfrm>
          </p:contentPart>
        </mc:Choice>
        <mc:Fallback xmlns="">
          <p:pic>
            <p:nvPicPr>
              <p:cNvPr id="127" name="Ink 126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22334" y="2321153"/>
                <a:ext cx="36000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7" name="Ink 136"/>
              <p14:cNvContentPartPr/>
              <p14:nvPr/>
            </p14:nvContentPartPr>
            <p14:xfrm>
              <a:off x="1446374" y="3632993"/>
              <a:ext cx="126720" cy="60336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433774" y="3620753"/>
                <a:ext cx="145800" cy="62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3" name="Ink 142"/>
              <p14:cNvContentPartPr/>
              <p14:nvPr/>
            </p14:nvContentPartPr>
            <p14:xfrm>
              <a:off x="1946414" y="3533993"/>
              <a:ext cx="153720" cy="73116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932374" y="3519953"/>
                <a:ext cx="182160" cy="7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44" name="Ink 143"/>
              <p14:cNvContentPartPr/>
              <p14:nvPr/>
            </p14:nvContentPartPr>
            <p14:xfrm>
              <a:off x="2145494" y="3789593"/>
              <a:ext cx="86760" cy="15696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137934" y="3778073"/>
                <a:ext cx="10836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54" name="Ink 153"/>
              <p14:cNvContentPartPr/>
              <p14:nvPr/>
            </p14:nvContentPartPr>
            <p14:xfrm>
              <a:off x="2598014" y="3493673"/>
              <a:ext cx="182160" cy="52848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586494" y="3478553"/>
                <a:ext cx="203400" cy="5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5" name="Ink 154"/>
              <p14:cNvContentPartPr/>
              <p14:nvPr/>
            </p14:nvContentPartPr>
            <p14:xfrm>
              <a:off x="2801414" y="3433553"/>
              <a:ext cx="142560" cy="74268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789894" y="3419513"/>
                <a:ext cx="168480" cy="77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57" name="Ink 156"/>
              <p14:cNvContentPartPr/>
              <p14:nvPr/>
            </p14:nvContentPartPr>
            <p14:xfrm>
              <a:off x="2415494" y="3541913"/>
              <a:ext cx="131040" cy="59256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407934" y="3532193"/>
                <a:ext cx="145080" cy="61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61" name="Ink 160"/>
              <p14:cNvContentPartPr/>
              <p14:nvPr/>
            </p14:nvContentPartPr>
            <p14:xfrm>
              <a:off x="1046414" y="3571793"/>
              <a:ext cx="817920" cy="1459800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034534" y="3558113"/>
                <a:ext cx="843120" cy="14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62" name="Ink 161"/>
              <p14:cNvContentPartPr/>
              <p14:nvPr/>
            </p14:nvContentPartPr>
            <p14:xfrm>
              <a:off x="1408934" y="4394393"/>
              <a:ext cx="279000" cy="73620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396694" y="4383593"/>
                <a:ext cx="302400" cy="75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63" name="Ink 162"/>
              <p14:cNvContentPartPr/>
              <p14:nvPr/>
            </p14:nvContentPartPr>
            <p14:xfrm>
              <a:off x="1971974" y="4347233"/>
              <a:ext cx="140040" cy="819000"/>
            </p14:xfrm>
          </p:contentPart>
        </mc:Choice>
        <mc:Fallback xmlns="">
          <p:pic>
            <p:nvPicPr>
              <p:cNvPr id="163" name="Ink 162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958294" y="4332833"/>
                <a:ext cx="168480" cy="84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78" name="Ink 177"/>
              <p14:cNvContentPartPr/>
              <p14:nvPr/>
            </p14:nvContentPartPr>
            <p14:xfrm>
              <a:off x="3113174" y="2010833"/>
              <a:ext cx="97920" cy="587160"/>
            </p14:xfrm>
          </p:contentPart>
        </mc:Choice>
        <mc:Fallback xmlns="">
          <p:pic>
            <p:nvPicPr>
              <p:cNvPr id="178" name="Ink 177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100574" y="1997153"/>
                <a:ext cx="123480" cy="61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80" name="Ink 179"/>
              <p14:cNvContentPartPr/>
              <p14:nvPr/>
            </p14:nvContentPartPr>
            <p14:xfrm>
              <a:off x="3261854" y="2104433"/>
              <a:ext cx="92880" cy="137160"/>
            </p14:xfrm>
          </p:contentPart>
        </mc:Choice>
        <mc:Fallback xmlns="">
          <p:pic>
            <p:nvPicPr>
              <p:cNvPr id="180" name="Ink 179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247454" y="2090393"/>
                <a:ext cx="1216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85" name="Ink 184"/>
              <p14:cNvContentPartPr/>
              <p14:nvPr/>
            </p14:nvContentPartPr>
            <p14:xfrm>
              <a:off x="5899574" y="1834073"/>
              <a:ext cx="115560" cy="522000"/>
            </p14:xfrm>
          </p:contentPart>
        </mc:Choice>
        <mc:Fallback xmlns="">
          <p:pic>
            <p:nvPicPr>
              <p:cNvPr id="185" name="Ink 184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887694" y="1822193"/>
                <a:ext cx="141480" cy="54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02" name="Ink 201"/>
              <p14:cNvContentPartPr/>
              <p14:nvPr/>
            </p14:nvContentPartPr>
            <p14:xfrm>
              <a:off x="6570254" y="1845593"/>
              <a:ext cx="494640" cy="37080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558734" y="1833713"/>
                <a:ext cx="518400" cy="39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08" name="Ink 207"/>
              <p14:cNvContentPartPr/>
              <p14:nvPr/>
            </p14:nvContentPartPr>
            <p14:xfrm>
              <a:off x="7367294" y="1711673"/>
              <a:ext cx="166320" cy="487800"/>
            </p14:xfrm>
          </p:contentPart>
        </mc:Choice>
        <mc:Fallback xmlns="">
          <p:pic>
            <p:nvPicPr>
              <p:cNvPr id="208" name="Ink 207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355054" y="1703393"/>
                <a:ext cx="191520" cy="50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09" name="Ink 208"/>
              <p14:cNvContentPartPr/>
              <p14:nvPr/>
            </p14:nvContentPartPr>
            <p14:xfrm>
              <a:off x="7226534" y="1667753"/>
              <a:ext cx="93240" cy="643680"/>
            </p14:xfrm>
          </p:contentPart>
        </mc:Choice>
        <mc:Fallback xmlns="">
          <p:pic>
            <p:nvPicPr>
              <p:cNvPr id="209" name="Ink 208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213934" y="1654793"/>
                <a:ext cx="117360" cy="66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11" name="Ink 210"/>
              <p14:cNvContentPartPr/>
              <p14:nvPr/>
            </p14:nvContentPartPr>
            <p14:xfrm>
              <a:off x="7629734" y="1594313"/>
              <a:ext cx="119880" cy="657720"/>
            </p14:xfrm>
          </p:contentPart>
        </mc:Choice>
        <mc:Fallback xmlns="">
          <p:pic>
            <p:nvPicPr>
              <p:cNvPr id="211" name="Ink 210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7620734" y="1581353"/>
                <a:ext cx="142200" cy="68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31" name="Ink 230"/>
              <p14:cNvContentPartPr/>
              <p14:nvPr/>
            </p14:nvContentPartPr>
            <p14:xfrm>
              <a:off x="4864934" y="2011193"/>
              <a:ext cx="492480" cy="24624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4851974" y="1997153"/>
                <a:ext cx="514440" cy="27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39" name="Ink 238"/>
              <p14:cNvContentPartPr/>
              <p14:nvPr/>
            </p14:nvContentPartPr>
            <p14:xfrm>
              <a:off x="4885814" y="1850273"/>
              <a:ext cx="234000" cy="100080"/>
            </p14:xfrm>
          </p:contentPart>
        </mc:Choice>
        <mc:Fallback xmlns="">
          <p:pic>
            <p:nvPicPr>
              <p:cNvPr id="239" name="Ink 238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4873214" y="1838393"/>
                <a:ext cx="26064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240" name="Ink 239"/>
              <p14:cNvContentPartPr/>
              <p14:nvPr/>
            </p14:nvContentPartPr>
            <p14:xfrm>
              <a:off x="5503934" y="1877993"/>
              <a:ext cx="96840" cy="53424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491694" y="1865393"/>
                <a:ext cx="117360" cy="56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41" name="Ink 240"/>
              <p14:cNvContentPartPr/>
              <p14:nvPr/>
            </p14:nvContentPartPr>
            <p14:xfrm>
              <a:off x="5526614" y="3346793"/>
              <a:ext cx="101160" cy="61848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515454" y="3334553"/>
                <a:ext cx="123840" cy="64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43" name="Ink 242"/>
              <p14:cNvContentPartPr/>
              <p14:nvPr/>
            </p14:nvContentPartPr>
            <p14:xfrm>
              <a:off x="5924414" y="3276953"/>
              <a:ext cx="146160" cy="711720"/>
            </p14:xfrm>
          </p:contentPart>
        </mc:Choice>
        <mc:Fallback xmlns="">
          <p:pic>
            <p:nvPicPr>
              <p:cNvPr id="243" name="Ink 242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5912534" y="3265073"/>
                <a:ext cx="171720" cy="73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48" name="Ink 247"/>
              <p14:cNvContentPartPr/>
              <p14:nvPr/>
            </p14:nvContentPartPr>
            <p14:xfrm>
              <a:off x="4822454" y="1883753"/>
              <a:ext cx="2000160" cy="2037240"/>
            </p14:xfrm>
          </p:contentPart>
        </mc:Choice>
        <mc:Fallback xmlns="">
          <p:pic>
            <p:nvPicPr>
              <p:cNvPr id="248" name="Ink 247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4809134" y="1871153"/>
                <a:ext cx="2026440" cy="206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49" name="Ink 248"/>
              <p14:cNvContentPartPr/>
              <p14:nvPr/>
            </p14:nvContentPartPr>
            <p14:xfrm>
              <a:off x="5754494" y="3356873"/>
              <a:ext cx="109440" cy="46368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5741534" y="3346073"/>
                <a:ext cx="13572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50" name="Ink 249"/>
              <p14:cNvContentPartPr/>
              <p14:nvPr/>
            </p14:nvContentPartPr>
            <p14:xfrm>
              <a:off x="6495374" y="3307553"/>
              <a:ext cx="130680" cy="599400"/>
            </p14:xfrm>
          </p:contentPart>
        </mc:Choice>
        <mc:Fallback xmlns="">
          <p:pic>
            <p:nvPicPr>
              <p:cNvPr id="250" name="Ink 249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6485294" y="3294953"/>
                <a:ext cx="152280" cy="62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251" name="Ink 250"/>
              <p14:cNvContentPartPr/>
              <p14:nvPr/>
            </p14:nvContentPartPr>
            <p14:xfrm>
              <a:off x="6838454" y="3228353"/>
              <a:ext cx="154080" cy="660960"/>
            </p14:xfrm>
          </p:contentPart>
        </mc:Choice>
        <mc:Fallback xmlns="">
          <p:pic>
            <p:nvPicPr>
              <p:cNvPr id="251" name="Ink 250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6827294" y="3216473"/>
                <a:ext cx="179640" cy="68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261" name="Ink 260"/>
              <p14:cNvContentPartPr/>
              <p14:nvPr/>
            </p14:nvContentPartPr>
            <p14:xfrm>
              <a:off x="5687174" y="4213673"/>
              <a:ext cx="388800" cy="660600"/>
            </p14:xfrm>
          </p:contentPart>
        </mc:Choice>
        <mc:Fallback xmlns="">
          <p:pic>
            <p:nvPicPr>
              <p:cNvPr id="261" name="Ink 260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5674214" y="4205033"/>
                <a:ext cx="413280" cy="68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263" name="Ink 262"/>
              <p14:cNvContentPartPr/>
              <p14:nvPr/>
            </p14:nvContentPartPr>
            <p14:xfrm>
              <a:off x="6208094" y="3482873"/>
              <a:ext cx="132480" cy="213480"/>
            </p14:xfrm>
          </p:contentPart>
        </mc:Choice>
        <mc:Fallback xmlns="">
          <p:pic>
            <p:nvPicPr>
              <p:cNvPr id="263" name="Ink 262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6196934" y="3470633"/>
                <a:ext cx="15408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266" name="Ink 265"/>
              <p14:cNvContentPartPr/>
              <p14:nvPr/>
            </p14:nvContentPartPr>
            <p14:xfrm>
              <a:off x="6118094" y="4128353"/>
              <a:ext cx="124920" cy="748080"/>
            </p14:xfrm>
          </p:contentPart>
        </mc:Choice>
        <mc:Fallback xmlns="">
          <p:pic>
            <p:nvPicPr>
              <p:cNvPr id="266" name="Ink 265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6108014" y="4118273"/>
                <a:ext cx="149400" cy="77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267" name="Ink 266"/>
              <p14:cNvContentPartPr/>
              <p14:nvPr/>
            </p14:nvContentPartPr>
            <p14:xfrm>
              <a:off x="5542094" y="4211513"/>
              <a:ext cx="164160" cy="704880"/>
            </p14:xfrm>
          </p:contentPart>
        </mc:Choice>
        <mc:Fallback xmlns="">
          <p:pic>
            <p:nvPicPr>
              <p:cNvPr id="267" name="Ink 266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529494" y="4198913"/>
                <a:ext cx="185760" cy="73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268" name="Ink 267"/>
              <p14:cNvContentPartPr/>
              <p14:nvPr/>
            </p14:nvContentPartPr>
            <p14:xfrm>
              <a:off x="5313134" y="4467473"/>
              <a:ext cx="109440" cy="45360"/>
            </p14:xfrm>
          </p:contentPart>
        </mc:Choice>
        <mc:Fallback xmlns="">
          <p:pic>
            <p:nvPicPr>
              <p:cNvPr id="268" name="Ink 267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5300894" y="4455233"/>
                <a:ext cx="12816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285" name="Ink 284"/>
              <p14:cNvContentPartPr/>
              <p14:nvPr/>
            </p14:nvContentPartPr>
            <p14:xfrm>
              <a:off x="2283734" y="6076313"/>
              <a:ext cx="29160" cy="108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2272574" y="6064793"/>
                <a:ext cx="5148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289" name="Ink 288"/>
              <p14:cNvContentPartPr/>
              <p14:nvPr/>
            </p14:nvContentPartPr>
            <p14:xfrm>
              <a:off x="8488334" y="2035313"/>
              <a:ext cx="1079280" cy="453600"/>
            </p14:xfrm>
          </p:contentPart>
        </mc:Choice>
        <mc:Fallback xmlns="">
          <p:pic>
            <p:nvPicPr>
              <p:cNvPr id="289" name="Ink 288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8476094" y="2023433"/>
                <a:ext cx="1105560" cy="47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314" name="Ink 313"/>
              <p14:cNvContentPartPr/>
              <p14:nvPr/>
            </p14:nvContentPartPr>
            <p14:xfrm>
              <a:off x="8057054" y="3029993"/>
              <a:ext cx="128880" cy="10584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8049854" y="3019553"/>
                <a:ext cx="14508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315" name="Ink 314"/>
              <p14:cNvContentPartPr/>
              <p14:nvPr/>
            </p14:nvContentPartPr>
            <p14:xfrm>
              <a:off x="8459894" y="2929553"/>
              <a:ext cx="95760" cy="53532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8448734" y="2921633"/>
                <a:ext cx="118080" cy="55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316" name="Ink 315"/>
              <p14:cNvContentPartPr/>
              <p14:nvPr/>
            </p14:nvContentPartPr>
            <p14:xfrm>
              <a:off x="8955974" y="2876633"/>
              <a:ext cx="137880" cy="56880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8945894" y="2863313"/>
                <a:ext cx="161640" cy="59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327" name="Ink 326"/>
              <p14:cNvContentPartPr/>
              <p14:nvPr/>
            </p14:nvContentPartPr>
            <p14:xfrm>
              <a:off x="8486534" y="2287673"/>
              <a:ext cx="380880" cy="1123560"/>
            </p14:xfrm>
          </p:contentPart>
        </mc:Choice>
        <mc:Fallback xmlns="">
          <p:pic>
            <p:nvPicPr>
              <p:cNvPr id="327" name="Ink 326"/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8477894" y="2274713"/>
                <a:ext cx="402840" cy="11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328" name="Ink 327"/>
              <p14:cNvContentPartPr/>
              <p14:nvPr/>
            </p14:nvContentPartPr>
            <p14:xfrm>
              <a:off x="8394374" y="2752433"/>
              <a:ext cx="1859040" cy="156708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8384294" y="2741993"/>
                <a:ext cx="1881000" cy="15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338" name="Ink 337"/>
              <p14:cNvContentPartPr/>
              <p14:nvPr/>
            </p14:nvContentPartPr>
            <p14:xfrm>
              <a:off x="10406414" y="2663513"/>
              <a:ext cx="145440" cy="769680"/>
            </p14:xfrm>
          </p:contentPart>
        </mc:Choice>
        <mc:Fallback xmlns="">
          <p:pic>
            <p:nvPicPr>
              <p:cNvPr id="338" name="Ink 337"/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10393454" y="2650913"/>
                <a:ext cx="172440" cy="79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359" name="Ink 358"/>
              <p14:cNvContentPartPr/>
              <p14:nvPr/>
            </p14:nvContentPartPr>
            <p14:xfrm>
              <a:off x="8306174" y="4479353"/>
              <a:ext cx="1761840" cy="1419120"/>
            </p14:xfrm>
          </p:contentPart>
        </mc:Choice>
        <mc:Fallback xmlns="">
          <p:pic>
            <p:nvPicPr>
              <p:cNvPr id="359" name="Ink 358"/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8296814" y="4471073"/>
                <a:ext cx="1787040" cy="144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396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0" y="698066"/>
            <a:ext cx="8583223" cy="8764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260174" y="1661993"/>
              <a:ext cx="3445560" cy="41187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9374" y="1652273"/>
                <a:ext cx="3463560" cy="41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30" name="Ink 329"/>
              <p14:cNvContentPartPr/>
              <p14:nvPr/>
            </p14:nvContentPartPr>
            <p14:xfrm>
              <a:off x="5384054" y="1662713"/>
              <a:ext cx="2006640" cy="1047240"/>
            </p14:xfrm>
          </p:contentPart>
        </mc:Choice>
        <mc:Fallback xmlns="">
          <p:pic>
            <p:nvPicPr>
              <p:cNvPr id="330" name="Ink 32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75414" y="1654433"/>
                <a:ext cx="2023200" cy="10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6" name="Ink 145"/>
              <p14:cNvContentPartPr/>
              <p14:nvPr/>
            </p14:nvContentPartPr>
            <p14:xfrm>
              <a:off x="4804094" y="2852873"/>
              <a:ext cx="4142520" cy="108000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94374" y="2842073"/>
                <a:ext cx="4165560" cy="11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1" name="Ink 150"/>
              <p14:cNvContentPartPr/>
              <p14:nvPr/>
            </p14:nvContentPartPr>
            <p14:xfrm>
              <a:off x="4853774" y="3643073"/>
              <a:ext cx="0" cy="1584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0"/>
                <a:ext cx="0" cy="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7" name="Ink 166"/>
              <p14:cNvContentPartPr/>
              <p14:nvPr/>
            </p14:nvContentPartPr>
            <p14:xfrm>
              <a:off x="7459454" y="2203793"/>
              <a:ext cx="1228320" cy="385920"/>
            </p14:xfrm>
          </p:contentPart>
        </mc:Choice>
        <mc:Fallback xmlns="">
          <p:pic>
            <p:nvPicPr>
              <p:cNvPr id="167" name="Ink 16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51894" y="2190833"/>
                <a:ext cx="1248840" cy="4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4" name="Ink 183"/>
              <p14:cNvContentPartPr/>
              <p14:nvPr/>
            </p14:nvContentPartPr>
            <p14:xfrm>
              <a:off x="5062214" y="4166153"/>
              <a:ext cx="2326680" cy="2178720"/>
            </p14:xfrm>
          </p:contentPart>
        </mc:Choice>
        <mc:Fallback xmlns="">
          <p:pic>
            <p:nvPicPr>
              <p:cNvPr id="184" name="Ink 18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52494" y="4155713"/>
                <a:ext cx="2350800" cy="219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659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0" y="698066"/>
            <a:ext cx="8583223" cy="8764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242894" y="1586033"/>
              <a:ext cx="4051080" cy="441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0294" y="1574873"/>
                <a:ext cx="4071960" cy="4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4" name="Ink 153"/>
              <p14:cNvContentPartPr/>
              <p14:nvPr/>
            </p14:nvContentPartPr>
            <p14:xfrm>
              <a:off x="484454" y="2105513"/>
              <a:ext cx="2638800" cy="205056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854" y="2094353"/>
                <a:ext cx="2665800" cy="20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66" name="Ink 365"/>
              <p14:cNvContentPartPr/>
              <p14:nvPr/>
            </p14:nvContentPartPr>
            <p14:xfrm>
              <a:off x="5017934" y="1503233"/>
              <a:ext cx="1859040" cy="506880"/>
            </p14:xfrm>
          </p:contentPart>
        </mc:Choice>
        <mc:Fallback xmlns="">
          <p:pic>
            <p:nvPicPr>
              <p:cNvPr id="366" name="Ink 36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08214" y="1492793"/>
                <a:ext cx="1882440" cy="5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39" name="Ink 438"/>
              <p14:cNvContentPartPr/>
              <p14:nvPr/>
            </p14:nvContentPartPr>
            <p14:xfrm>
              <a:off x="6267494" y="2087153"/>
              <a:ext cx="303480" cy="127080"/>
            </p14:xfrm>
          </p:contentPart>
        </mc:Choice>
        <mc:Fallback xmlns="">
          <p:pic>
            <p:nvPicPr>
              <p:cNvPr id="439" name="Ink 43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54894" y="2073473"/>
                <a:ext cx="33084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54" name="Ink 453"/>
              <p14:cNvContentPartPr/>
              <p14:nvPr/>
            </p14:nvContentPartPr>
            <p14:xfrm>
              <a:off x="4525454" y="2108033"/>
              <a:ext cx="2905560" cy="2254680"/>
            </p14:xfrm>
          </p:contentPart>
        </mc:Choice>
        <mc:Fallback xmlns="">
          <p:pic>
            <p:nvPicPr>
              <p:cNvPr id="454" name="Ink 45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2494" y="2095793"/>
                <a:ext cx="2931480" cy="228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91" name="Ink 490"/>
              <p14:cNvContentPartPr/>
              <p14:nvPr/>
            </p14:nvContentPartPr>
            <p14:xfrm>
              <a:off x="7873094" y="1451033"/>
              <a:ext cx="3643200" cy="2277720"/>
            </p14:xfrm>
          </p:contentPart>
        </mc:Choice>
        <mc:Fallback xmlns="">
          <p:pic>
            <p:nvPicPr>
              <p:cNvPr id="491" name="Ink 49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61574" y="1438433"/>
                <a:ext cx="3661920" cy="23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582" name="Ink 581"/>
              <p14:cNvContentPartPr/>
              <p14:nvPr/>
            </p14:nvContentPartPr>
            <p14:xfrm>
              <a:off x="8854814" y="3969953"/>
              <a:ext cx="363960" cy="905040"/>
            </p14:xfrm>
          </p:contentPart>
        </mc:Choice>
        <mc:Fallback xmlns="">
          <p:pic>
            <p:nvPicPr>
              <p:cNvPr id="582" name="Ink 581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841854" y="3958073"/>
                <a:ext cx="389160" cy="92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83" name="Ink 582"/>
              <p14:cNvContentPartPr/>
              <p14:nvPr/>
            </p14:nvContentPartPr>
            <p14:xfrm>
              <a:off x="9183854" y="4085873"/>
              <a:ext cx="807120" cy="847080"/>
            </p14:xfrm>
          </p:contentPart>
        </mc:Choice>
        <mc:Fallback xmlns="">
          <p:pic>
            <p:nvPicPr>
              <p:cNvPr id="583" name="Ink 58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173414" y="4074713"/>
                <a:ext cx="829800" cy="87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594" name="Ink 593"/>
              <p14:cNvContentPartPr/>
              <p14:nvPr/>
            </p14:nvContentPartPr>
            <p14:xfrm>
              <a:off x="8181614" y="5047073"/>
              <a:ext cx="1732680" cy="361080"/>
            </p14:xfrm>
          </p:contentPart>
        </mc:Choice>
        <mc:Fallback xmlns="">
          <p:pic>
            <p:nvPicPr>
              <p:cNvPr id="594" name="Ink 593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171174" y="5036273"/>
                <a:ext cx="1757520" cy="38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14" name="Ink 613"/>
              <p14:cNvContentPartPr/>
              <p14:nvPr/>
            </p14:nvContentPartPr>
            <p14:xfrm>
              <a:off x="7842854" y="5727833"/>
              <a:ext cx="2144160" cy="933840"/>
            </p14:xfrm>
          </p:contentPart>
        </mc:Choice>
        <mc:Fallback xmlns="">
          <p:pic>
            <p:nvPicPr>
              <p:cNvPr id="614" name="Ink 613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828454" y="5713073"/>
                <a:ext cx="2167920" cy="95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24" name="Ink 623"/>
              <p14:cNvContentPartPr/>
              <p14:nvPr/>
            </p14:nvContentPartPr>
            <p14:xfrm>
              <a:off x="8731694" y="5513273"/>
              <a:ext cx="1088640" cy="1094040"/>
            </p14:xfrm>
          </p:contentPart>
        </mc:Choice>
        <mc:Fallback xmlns="">
          <p:pic>
            <p:nvPicPr>
              <p:cNvPr id="624" name="Ink 62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720894" y="5499593"/>
                <a:ext cx="1112760" cy="11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25" name="Ink 624"/>
              <p14:cNvContentPartPr/>
              <p14:nvPr/>
            </p14:nvContentPartPr>
            <p14:xfrm>
              <a:off x="9075494" y="5601473"/>
              <a:ext cx="559080" cy="178560"/>
            </p14:xfrm>
          </p:contentPart>
        </mc:Choice>
        <mc:Fallback xmlns="">
          <p:pic>
            <p:nvPicPr>
              <p:cNvPr id="625" name="Ink 624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062534" y="5588513"/>
                <a:ext cx="58284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26" name="Ink 625"/>
              <p14:cNvContentPartPr/>
              <p14:nvPr/>
            </p14:nvContentPartPr>
            <p14:xfrm>
              <a:off x="9386894" y="6133553"/>
              <a:ext cx="159480" cy="493920"/>
            </p14:xfrm>
          </p:contentPart>
        </mc:Choice>
        <mc:Fallback xmlns="">
          <p:pic>
            <p:nvPicPr>
              <p:cNvPr id="626" name="Ink 62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373934" y="6120233"/>
                <a:ext cx="187920" cy="52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51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20" y="679028"/>
            <a:ext cx="8592749" cy="6858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4" name="Ink 33"/>
              <p14:cNvContentPartPr/>
              <p14:nvPr/>
            </p14:nvContentPartPr>
            <p14:xfrm>
              <a:off x="538094" y="1495673"/>
              <a:ext cx="1865880" cy="271080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8374" y="1483793"/>
                <a:ext cx="1890720" cy="27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8" name="Ink 77"/>
              <p14:cNvContentPartPr/>
              <p14:nvPr/>
            </p14:nvContentPartPr>
            <p14:xfrm>
              <a:off x="3114836" y="1640096"/>
              <a:ext cx="1943640" cy="171720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06196" y="1632536"/>
                <a:ext cx="1965240" cy="173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1" name="Ink 110"/>
              <p14:cNvContentPartPr/>
              <p14:nvPr/>
            </p14:nvContentPartPr>
            <p14:xfrm>
              <a:off x="6373694" y="1347713"/>
              <a:ext cx="2115360" cy="112392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63254" y="1335833"/>
                <a:ext cx="2139840" cy="11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4" name="Ink 163"/>
              <p14:cNvContentPartPr/>
              <p14:nvPr/>
            </p14:nvContentPartPr>
            <p14:xfrm>
              <a:off x="6372974" y="2680793"/>
              <a:ext cx="3915000" cy="306468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63614" y="2669633"/>
                <a:ext cx="3931560" cy="308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361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2" y="631850"/>
            <a:ext cx="6944694" cy="22863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/>
              <p14:cNvContentPartPr/>
              <p14:nvPr/>
            </p14:nvContentPartPr>
            <p14:xfrm>
              <a:off x="340454" y="2864753"/>
              <a:ext cx="5252760" cy="54432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574" y="2855393"/>
                <a:ext cx="5271120" cy="56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9" name="Ink 98"/>
              <p14:cNvContentPartPr/>
              <p14:nvPr/>
            </p14:nvContentPartPr>
            <p14:xfrm>
              <a:off x="340306" y="3380633"/>
              <a:ext cx="2773080" cy="136332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9146" y="3372713"/>
                <a:ext cx="2796840" cy="138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9" name="Ink 128"/>
              <p14:cNvContentPartPr/>
              <p14:nvPr/>
            </p14:nvContentPartPr>
            <p14:xfrm>
              <a:off x="392866" y="4849433"/>
              <a:ext cx="330120" cy="35028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6746" y="4837193"/>
                <a:ext cx="349920" cy="37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7" name="Ink 136"/>
              <p14:cNvContentPartPr/>
              <p14:nvPr/>
            </p14:nvContentPartPr>
            <p14:xfrm>
              <a:off x="1295026" y="4867793"/>
              <a:ext cx="1504440" cy="35136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83506" y="4854833"/>
                <a:ext cx="1527480" cy="37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7" name="Ink 146"/>
              <p14:cNvContentPartPr/>
              <p14:nvPr/>
            </p14:nvContentPartPr>
            <p14:xfrm>
              <a:off x="1432546" y="4924313"/>
              <a:ext cx="1431720" cy="788760"/>
            </p14:xfrm>
          </p:contentPart>
        </mc:Choice>
        <mc:Fallback xmlns="">
          <p:pic>
            <p:nvPicPr>
              <p:cNvPr id="147" name="Ink 14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19586" y="4914233"/>
                <a:ext cx="1456560" cy="80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50" name="Ink 149"/>
              <p14:cNvContentPartPr/>
              <p14:nvPr/>
            </p14:nvContentPartPr>
            <p14:xfrm>
              <a:off x="283066" y="4932593"/>
              <a:ext cx="43920" cy="282960"/>
            </p14:xfrm>
          </p:contentPart>
        </mc:Choice>
        <mc:Fallback xmlns="">
          <p:pic>
            <p:nvPicPr>
              <p:cNvPr id="150" name="Ink 14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71546" y="4926113"/>
                <a:ext cx="6768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1" name="Ink 150"/>
              <p14:cNvContentPartPr/>
              <p14:nvPr/>
            </p14:nvContentPartPr>
            <p14:xfrm>
              <a:off x="802906" y="4844033"/>
              <a:ext cx="82080" cy="351000"/>
            </p14:xfrm>
          </p:contentPart>
        </mc:Choice>
        <mc:Fallback xmlns="">
          <p:pic>
            <p:nvPicPr>
              <p:cNvPr id="151" name="Ink 15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0306" y="4831793"/>
                <a:ext cx="10692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7" name="Ink 156"/>
              <p14:cNvContentPartPr/>
              <p14:nvPr/>
            </p14:nvContentPartPr>
            <p14:xfrm>
              <a:off x="1010986" y="5042753"/>
              <a:ext cx="144360" cy="58752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97666" y="5029433"/>
                <a:ext cx="164520" cy="61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8" name="Ink 157"/>
              <p14:cNvContentPartPr/>
              <p14:nvPr/>
            </p14:nvContentPartPr>
            <p14:xfrm>
              <a:off x="1316266" y="5445593"/>
              <a:ext cx="653400" cy="32004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305106" y="5431913"/>
                <a:ext cx="676440" cy="34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9" name="Ink 158"/>
              <p14:cNvContentPartPr/>
              <p14:nvPr/>
            </p14:nvContentPartPr>
            <p14:xfrm>
              <a:off x="1698946" y="5562593"/>
              <a:ext cx="154080" cy="11052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688866" y="5548913"/>
                <a:ext cx="17748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4" name="Ink 203"/>
              <p14:cNvContentPartPr/>
              <p14:nvPr/>
            </p14:nvContentPartPr>
            <p14:xfrm>
              <a:off x="4071346" y="3442193"/>
              <a:ext cx="2951280" cy="198612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060186" y="3428873"/>
                <a:ext cx="2975400" cy="20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49" name="Ink 248"/>
              <p14:cNvContentPartPr/>
              <p14:nvPr/>
            </p14:nvContentPartPr>
            <p14:xfrm>
              <a:off x="7892386" y="3200273"/>
              <a:ext cx="2983680" cy="2860920"/>
            </p14:xfrm>
          </p:contentPart>
        </mc:Choice>
        <mc:Fallback xmlns="">
          <p:pic>
            <p:nvPicPr>
              <p:cNvPr id="249" name="Ink 248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880146" y="3191993"/>
                <a:ext cx="3008880" cy="28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15" name="Ink 314"/>
              <p14:cNvContentPartPr/>
              <p14:nvPr/>
            </p14:nvContentPartPr>
            <p14:xfrm>
              <a:off x="4602706" y="5558273"/>
              <a:ext cx="1344960" cy="30744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592626" y="5546033"/>
                <a:ext cx="1367640" cy="33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28" name="Ink 327"/>
              <p14:cNvContentPartPr/>
              <p14:nvPr/>
            </p14:nvContentPartPr>
            <p14:xfrm>
              <a:off x="3722506" y="5445233"/>
              <a:ext cx="2277000" cy="133020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710626" y="5435513"/>
                <a:ext cx="2300760" cy="135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340" name="Ink 339"/>
              <p14:cNvContentPartPr/>
              <p14:nvPr/>
            </p14:nvContentPartPr>
            <p14:xfrm>
              <a:off x="4632586" y="6063353"/>
              <a:ext cx="1222920" cy="344880"/>
            </p14:xfrm>
          </p:contentPart>
        </mc:Choice>
        <mc:Fallback xmlns="">
          <p:pic>
            <p:nvPicPr>
              <p:cNvPr id="340" name="Ink 339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623226" y="6052193"/>
                <a:ext cx="124524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349" name="Ink 348"/>
              <p14:cNvContentPartPr/>
              <p14:nvPr/>
            </p14:nvContentPartPr>
            <p14:xfrm>
              <a:off x="4335586" y="6201593"/>
              <a:ext cx="71280" cy="22320"/>
            </p14:xfrm>
          </p:contentPart>
        </mc:Choice>
        <mc:Fallback xmlns="">
          <p:pic>
            <p:nvPicPr>
              <p:cNvPr id="349" name="Ink 348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329466" y="6195473"/>
                <a:ext cx="8388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350" name="Ink 349"/>
              <p14:cNvContentPartPr/>
              <p14:nvPr/>
            </p14:nvContentPartPr>
            <p14:xfrm>
              <a:off x="4372306" y="6249113"/>
              <a:ext cx="88200" cy="7920"/>
            </p14:xfrm>
          </p:contentPart>
        </mc:Choice>
        <mc:Fallback xmlns="">
          <p:pic>
            <p:nvPicPr>
              <p:cNvPr id="350" name="Ink 349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366186" y="6242993"/>
                <a:ext cx="99720" cy="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78" name="Ink 377"/>
              <p14:cNvContentPartPr/>
              <p14:nvPr/>
            </p14:nvContentPartPr>
            <p14:xfrm>
              <a:off x="8834866" y="5049593"/>
              <a:ext cx="1816920" cy="375480"/>
            </p14:xfrm>
          </p:contentPart>
        </mc:Choice>
        <mc:Fallback xmlns="">
          <p:pic>
            <p:nvPicPr>
              <p:cNvPr id="378" name="Ink 377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822986" y="5036993"/>
                <a:ext cx="1841400" cy="40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81" name="Ink 380"/>
              <p14:cNvContentPartPr/>
              <p14:nvPr/>
            </p14:nvContentPartPr>
            <p14:xfrm>
              <a:off x="5880346" y="6620633"/>
              <a:ext cx="119520" cy="160920"/>
            </p14:xfrm>
          </p:contentPart>
        </mc:Choice>
        <mc:Fallback xmlns="">
          <p:pic>
            <p:nvPicPr>
              <p:cNvPr id="381" name="Ink 38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871346" y="6609857"/>
                <a:ext cx="142200" cy="1857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350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904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Q16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2" y="631850"/>
            <a:ext cx="6944694" cy="22863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Ink 18"/>
              <p14:cNvContentPartPr/>
              <p14:nvPr/>
            </p14:nvContentPartPr>
            <p14:xfrm>
              <a:off x="556306" y="3067433"/>
              <a:ext cx="2312640" cy="44136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4066" y="3057353"/>
                <a:ext cx="2338920" cy="46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8" name="Ink 227"/>
              <p14:cNvContentPartPr/>
              <p14:nvPr/>
            </p14:nvContentPartPr>
            <p14:xfrm>
              <a:off x="6137386" y="3375233"/>
              <a:ext cx="1004040" cy="379080"/>
            </p14:xfrm>
          </p:contentPart>
        </mc:Choice>
        <mc:Fallback xmlns="">
          <p:pic>
            <p:nvPicPr>
              <p:cNvPr id="228" name="Ink 22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26946" y="3364433"/>
                <a:ext cx="1020960" cy="39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1" name="Ink 240"/>
              <p14:cNvContentPartPr/>
              <p14:nvPr/>
            </p14:nvContentPartPr>
            <p14:xfrm>
              <a:off x="7240786" y="3649913"/>
              <a:ext cx="335520" cy="282960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29266" y="3640913"/>
                <a:ext cx="359640" cy="3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42" name="Ink 241"/>
              <p14:cNvContentPartPr/>
              <p14:nvPr/>
            </p14:nvContentPartPr>
            <p14:xfrm>
              <a:off x="6014266" y="3879953"/>
              <a:ext cx="177120" cy="167400"/>
            </p14:xfrm>
          </p:contentPart>
        </mc:Choice>
        <mc:Fallback xmlns="">
          <p:pic>
            <p:nvPicPr>
              <p:cNvPr id="242" name="Ink 24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08146" y="3867353"/>
                <a:ext cx="19548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46" name="Ink 245"/>
              <p14:cNvContentPartPr/>
              <p14:nvPr/>
            </p14:nvContentPartPr>
            <p14:xfrm>
              <a:off x="6251866" y="3496553"/>
              <a:ext cx="938160" cy="293400"/>
            </p14:xfrm>
          </p:contentPart>
        </mc:Choice>
        <mc:Fallback xmlns="">
          <p:pic>
            <p:nvPicPr>
              <p:cNvPr id="246" name="Ink 2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47906" y="3486113"/>
                <a:ext cx="951480" cy="31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52" name="Ink 251"/>
              <p14:cNvContentPartPr/>
              <p14:nvPr/>
            </p14:nvContentPartPr>
            <p14:xfrm>
              <a:off x="6468586" y="3563513"/>
              <a:ext cx="659520" cy="98640"/>
            </p14:xfrm>
          </p:contentPart>
        </mc:Choice>
        <mc:Fallback xmlns="">
          <p:pic>
            <p:nvPicPr>
              <p:cNvPr id="252" name="Ink 25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58506" y="3551273"/>
                <a:ext cx="68004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0" name="Ink 109"/>
              <p14:cNvContentPartPr/>
              <p14:nvPr/>
            </p14:nvContentPartPr>
            <p14:xfrm>
              <a:off x="426346" y="3614273"/>
              <a:ext cx="4471200" cy="1478520"/>
            </p14:xfrm>
          </p:contentPart>
        </mc:Choice>
        <mc:Fallback xmlns="">
          <p:pic>
            <p:nvPicPr>
              <p:cNvPr id="110" name="Ink 10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4826" y="3600233"/>
                <a:ext cx="4489560" cy="15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0" name="Ink 139"/>
              <p14:cNvContentPartPr/>
              <p14:nvPr/>
            </p14:nvContentPartPr>
            <p14:xfrm>
              <a:off x="472786" y="5159033"/>
              <a:ext cx="9539280" cy="58104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61266" y="5147513"/>
                <a:ext cx="956304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15" name="Ink 214"/>
              <p14:cNvContentPartPr/>
              <p14:nvPr/>
            </p14:nvContentPartPr>
            <p14:xfrm>
              <a:off x="1815586" y="5706953"/>
              <a:ext cx="2370960" cy="458640"/>
            </p14:xfrm>
          </p:contentPart>
        </mc:Choice>
        <mc:Fallback xmlns="">
          <p:pic>
            <p:nvPicPr>
              <p:cNvPr id="215" name="Ink 21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802986" y="5692913"/>
                <a:ext cx="2397600" cy="48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458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43221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 smtClean="0"/>
              <a:t>Cambridge Ex 17B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367648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Component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86" y="578170"/>
            <a:ext cx="3451831" cy="4075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87287" y="813413"/>
                <a:ext cx="6830458" cy="8942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 smtClean="0"/>
                  <a:t> is describe by the column vector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 smtClean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813413"/>
                <a:ext cx="6830458" cy="894202"/>
              </a:xfrm>
              <a:prstGeom prst="rect">
                <a:avLst/>
              </a:prstGeom>
              <a:blipFill rotWithShape="0">
                <a:blip r:embed="rId3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87287" y="1843706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Based on the diagram,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 smtClean="0"/>
                  <a:t> can be expressed as </a:t>
                </a:r>
              </a:p>
              <a:p>
                <a:pPr marL="0" indent="0" algn="just">
                  <a:buNone/>
                </a:pP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1843706"/>
                <a:ext cx="7634689" cy="1263050"/>
              </a:xfrm>
              <a:prstGeom prst="rect">
                <a:avLst/>
              </a:prstGeom>
              <a:blipFill rotWithShape="0">
                <a:blip r:embed="rId4"/>
                <a:stretch>
                  <a:fillRect l="-1278" t="-33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187286" y="3538467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We can rewrite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6" y="3538467"/>
                <a:ext cx="7634689" cy="1263050"/>
              </a:xfrm>
              <a:prstGeom prst="rect">
                <a:avLst/>
              </a:prstGeom>
              <a:blipFill rotWithShape="0">
                <a:blip r:embed="rId5"/>
                <a:stretch>
                  <a:fillRect l="-1278" t="-67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1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C9AC96-37CF-46FA-8CEA-743409CE313F}"/>
              </a:ext>
            </a:extLst>
          </p:cNvPr>
          <p:cNvSpPr txBox="1"/>
          <p:nvPr/>
        </p:nvSpPr>
        <p:spPr>
          <a:xfrm>
            <a:off x="0" y="-6605"/>
            <a:ext cx="367648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b="1" dirty="0" smtClean="0">
                <a:solidFill>
                  <a:schemeClr val="tx1"/>
                </a:solidFill>
              </a:rPr>
              <a:t>Component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145" y="504772"/>
            <a:ext cx="2402884" cy="2238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71867" y="955510"/>
                <a:ext cx="9673590" cy="13369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AU" sz="2400" dirty="0" smtClean="0"/>
                  <a:t> be the vector of unit length in the </a:t>
                </a:r>
                <a:r>
                  <a:rPr lang="en-AU" sz="2400" b="1" dirty="0" smtClean="0"/>
                  <a:t>positive</a:t>
                </a:r>
                <a:r>
                  <a:rPr lang="en-AU" sz="2400" dirty="0" smtClean="0"/>
                  <a:t> direction of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 smtClean="0"/>
                  <a:t> axis.</a:t>
                </a:r>
              </a:p>
              <a:p>
                <a:pPr marL="0" indent="0" algn="just">
                  <a:buNone/>
                </a:pPr>
                <a:r>
                  <a:rPr lang="en-AU" sz="2400" dirty="0" smtClean="0"/>
                  <a:t>We can write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955510"/>
                <a:ext cx="9673590" cy="1336951"/>
              </a:xfrm>
              <a:prstGeom prst="rect">
                <a:avLst/>
              </a:prstGeom>
              <a:blipFill rotWithShape="0">
                <a:blip r:embed="rId3"/>
                <a:stretch>
                  <a:fillRect l="-945" t="-639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71867" y="2525462"/>
                <a:ext cx="9673590" cy="13369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 smtClean="0"/>
                  <a:t> be the vector of unit length in the </a:t>
                </a:r>
                <a:r>
                  <a:rPr lang="en-AU" sz="2400" b="1" dirty="0" smtClean="0"/>
                  <a:t>positive</a:t>
                </a:r>
                <a:r>
                  <a:rPr lang="en-AU" sz="2400" dirty="0" smtClean="0"/>
                  <a:t> direction of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 smtClean="0"/>
                  <a:t> axis.</a:t>
                </a:r>
              </a:p>
              <a:p>
                <a:pPr marL="0" indent="0" algn="just">
                  <a:buNone/>
                </a:pPr>
                <a:r>
                  <a:rPr lang="en-AU" sz="2400" dirty="0" smtClean="0"/>
                  <a:t>We can write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2525462"/>
                <a:ext cx="9673590" cy="1336951"/>
              </a:xfrm>
              <a:prstGeom prst="rect">
                <a:avLst/>
              </a:prstGeom>
              <a:blipFill rotWithShape="0">
                <a:blip r:embed="rId4"/>
                <a:stretch>
                  <a:fillRect l="-945" t="-6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71867" y="3862413"/>
                <a:ext cx="9673590" cy="29955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If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 smtClean="0"/>
                  <a:t> we can rewrite </a:t>
                </a:r>
                <a:endParaRPr lang="en-AU" sz="2400" b="1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lnSpc>
                    <a:spcPct val="13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 smtClean="0"/>
              </a:p>
              <a:p>
                <a:pPr marL="0" indent="0" algn="just">
                  <a:lnSpc>
                    <a:spcPct val="13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 smtClean="0"/>
              </a:p>
              <a:p>
                <a:pPr marL="0" indent="0" algn="just">
                  <a:buNone/>
                </a:pPr>
                <a:endParaRPr lang="en-AU" sz="2400" b="1" dirty="0" smtClean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3862413"/>
                <a:ext cx="9673590" cy="2995587"/>
              </a:xfrm>
              <a:prstGeom prst="rect">
                <a:avLst/>
              </a:prstGeom>
              <a:blipFill rotWithShape="0">
                <a:blip r:embed="rId5"/>
                <a:stretch>
                  <a:fillRect l="-9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37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177250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Example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86" y="578170"/>
            <a:ext cx="3451831" cy="4075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274969" y="1041388"/>
                <a:ext cx="6830458" cy="8942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Given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 smtClean="0"/>
                  <a:t>, rewrite in component form </a:t>
                </a:r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69" y="1041388"/>
                <a:ext cx="6830458" cy="894202"/>
              </a:xfrm>
              <a:prstGeom prst="rect">
                <a:avLst/>
              </a:prstGeom>
              <a:blipFill rotWithShape="0">
                <a:blip r:embed="rId3"/>
                <a:stretch>
                  <a:fillRect l="-13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74267" y="3791202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67" y="3791202"/>
                <a:ext cx="7634689" cy="126305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274969" y="2085447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We can rewrite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69" y="2085447"/>
                <a:ext cx="7634689" cy="1263050"/>
              </a:xfrm>
              <a:prstGeom prst="rect">
                <a:avLst/>
              </a:prstGeom>
              <a:blipFill rotWithShape="0">
                <a:blip r:embed="rId5"/>
                <a:stretch>
                  <a:fillRect l="-1197" t="-67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80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984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Magnitude of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84391" y="691481"/>
                <a:ext cx="9911585" cy="10352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We can write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 smtClean="0"/>
                  <a:t> as 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 smtClean="0"/>
              </a:p>
              <a:p>
                <a:pPr marL="0" indent="0" algn="just">
                  <a:buNone/>
                </a:pPr>
                <a:endParaRPr lang="en-AU" sz="2400" b="1" dirty="0" smtClean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691481"/>
                <a:ext cx="9911585" cy="1035263"/>
              </a:xfrm>
              <a:prstGeom prst="rect">
                <a:avLst/>
              </a:prstGeom>
              <a:blipFill rotWithShape="0">
                <a:blip r:embed="rId2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84391" y="1498831"/>
                <a:ext cx="9911585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The magnitude of vector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AU" sz="2400" b="1" dirty="0" smtClean="0"/>
                  <a:t>, </a:t>
                </a:r>
                <a:r>
                  <a:rPr lang="en-AU" sz="2400" dirty="0" smtClean="0"/>
                  <a:t>is denoted by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400" dirty="0" smtClean="0"/>
                  <a:t>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1498831"/>
                <a:ext cx="9911585" cy="682447"/>
              </a:xfrm>
              <a:prstGeom prst="rect">
                <a:avLst/>
              </a:prstGeom>
              <a:blipFill rotWithShape="0">
                <a:blip r:embed="rId3"/>
                <a:stretch>
                  <a:fillRect l="-923" t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184391" y="2033207"/>
                <a:ext cx="4097422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AU" sz="2400" dirty="0" smtClean="0"/>
                  <a:t> </a:t>
                </a: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2033207"/>
                <a:ext cx="4097422" cy="68244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401" y="565418"/>
            <a:ext cx="2790191" cy="26770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2715654"/>
            <a:ext cx="60786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Operations of Component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184391" y="3523004"/>
                <a:ext cx="4097422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3523004"/>
                <a:ext cx="4097422" cy="68244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184391" y="4086802"/>
                <a:ext cx="368615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4086802"/>
                <a:ext cx="3686151" cy="68244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 txBox="1">
                <a:spLocks/>
              </p:cNvSpPr>
              <p:nvPr/>
            </p:nvSpPr>
            <p:spPr>
              <a:xfrm>
                <a:off x="384808" y="4769249"/>
                <a:ext cx="2345867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1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08" y="4769249"/>
                <a:ext cx="2345867" cy="68244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-542119" y="5333047"/>
                <a:ext cx="368615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𝑘𝑦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2119" y="5333047"/>
                <a:ext cx="3686151" cy="68244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762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8208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Ex 7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9272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buAutoNum type="alphaLcParenR"/>
                </a:pPr>
                <a:r>
                  <a:rPr lang="en-AU" sz="2400" dirty="0" smtClean="0"/>
                  <a:t>Find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AU" sz="2400" dirty="0" smtClean="0"/>
                  <a:t> if </a:t>
                </a: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AU" sz="2400" b="1" dirty="0" smtClean="0"/>
                  <a:t> </a:t>
                </a:r>
                <a:r>
                  <a:rPr lang="en-AU" sz="2400" dirty="0"/>
                  <a:t>and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dirty="0" smtClean="0"/>
              </a:p>
              <a:p>
                <a:pPr marL="457200" indent="-457200" algn="just">
                  <a:buAutoNum type="alphaLcParenR"/>
                </a:pPr>
                <a:r>
                  <a:rPr lang="en-AU" sz="2400" dirty="0" smtClean="0"/>
                  <a:t>Find </a:t>
                </a: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927253"/>
              </a:xfrm>
              <a:prstGeom prst="rect">
                <a:avLst/>
              </a:prstGeom>
              <a:blipFill rotWithShape="0">
                <a:blip r:embed="rId2"/>
                <a:stretch>
                  <a:fillRect l="-856" t="-5921" b="-144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01012" y="1662507"/>
                <a:ext cx="1740028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12" y="1662507"/>
                <a:ext cx="1740028" cy="40479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441" y="877158"/>
            <a:ext cx="4442204" cy="4080377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7756209" y="2845356"/>
            <a:ext cx="2055240" cy="356400"/>
            <a:chOff x="7756209" y="2845356"/>
            <a:chExt cx="2055240" cy="35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8" name="Ink 57"/>
                <p14:cNvContentPartPr/>
                <p14:nvPr/>
              </p14:nvContentPartPr>
              <p14:xfrm>
                <a:off x="7932609" y="2901156"/>
                <a:ext cx="1647000" cy="38880"/>
              </p14:xfrm>
            </p:contentPart>
          </mc:Choice>
          <mc:Fallback xmlns="">
            <p:pic>
              <p:nvPicPr>
                <p:cNvPr id="58" name="Ink 57"/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913529" y="2878116"/>
                  <a:ext cx="16891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0" name="Ink 59"/>
                <p14:cNvContentPartPr/>
                <p14:nvPr/>
              </p14:nvContentPartPr>
              <p14:xfrm>
                <a:off x="7756209" y="2845356"/>
                <a:ext cx="2055240" cy="356400"/>
              </p14:xfrm>
            </p:contentPart>
          </mc:Choice>
          <mc:Fallback xmlns="">
            <p:pic>
              <p:nvPicPr>
                <p:cNvPr id="60" name="Ink 59"/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34609" y="2823396"/>
                  <a:ext cx="2099160" cy="39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/>
          <p:cNvGrpSpPr/>
          <p:nvPr/>
        </p:nvGrpSpPr>
        <p:grpSpPr>
          <a:xfrm>
            <a:off x="7948449" y="2911596"/>
            <a:ext cx="1100880" cy="896040"/>
            <a:chOff x="7948449" y="2911596"/>
            <a:chExt cx="1100880" cy="89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5" name="Ink 64"/>
                <p14:cNvContentPartPr/>
                <p14:nvPr/>
              </p14:nvContentPartPr>
              <p14:xfrm>
                <a:off x="7948449" y="2911596"/>
                <a:ext cx="1010880" cy="543240"/>
              </p14:xfrm>
            </p:contentPart>
          </mc:Choice>
          <mc:Fallback xmlns="">
            <p:pic>
              <p:nvPicPr>
                <p:cNvPr id="65" name="Ink 64"/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931889" y="2892156"/>
                  <a:ext cx="1047240" cy="58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8" name="Ink 67"/>
                <p14:cNvContentPartPr/>
                <p14:nvPr/>
              </p14:nvContentPartPr>
              <p14:xfrm>
                <a:off x="8920449" y="3641316"/>
                <a:ext cx="128880" cy="166320"/>
              </p14:xfrm>
            </p:contentPart>
          </mc:Choice>
          <mc:Fallback xmlns="">
            <p:pic>
              <p:nvPicPr>
                <p:cNvPr id="68" name="Ink 67"/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898129" y="3619356"/>
                  <a:ext cx="171720" cy="21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3" name="Ink 72"/>
              <p14:cNvContentPartPr/>
              <p14:nvPr/>
            </p14:nvContentPartPr>
            <p14:xfrm>
              <a:off x="8963649" y="2931396"/>
              <a:ext cx="667080" cy="55908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45289" y="2914836"/>
                <a:ext cx="702000" cy="59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486577" y="2065855"/>
                <a:ext cx="1541256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77" y="2065855"/>
                <a:ext cx="1541256" cy="404791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486577" y="2472309"/>
                <a:ext cx="17052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77" y="2472309"/>
                <a:ext cx="1705275" cy="369332"/>
              </a:xfrm>
              <a:prstGeom prst="rect">
                <a:avLst/>
              </a:prstGeom>
              <a:blipFill rotWithShape="0">
                <a:blip r:embed="rId1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486577" y="2898122"/>
                <a:ext cx="10920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77" y="2898122"/>
                <a:ext cx="1092029" cy="369332"/>
              </a:xfrm>
              <a:prstGeom prst="rect">
                <a:avLst/>
              </a:prstGeom>
              <a:blipFill rotWithShape="0">
                <a:blip r:embed="rId1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ectangle 77"/>
              <p:cNvSpPr/>
              <p:nvPr/>
            </p:nvSpPr>
            <p:spPr>
              <a:xfrm>
                <a:off x="260362" y="3383521"/>
                <a:ext cx="2758384" cy="427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(2)</m:t>
                            </m:r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d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78" name="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2" y="3383521"/>
                <a:ext cx="2758384" cy="427746"/>
              </a:xfrm>
              <a:prstGeom prst="rect">
                <a:avLst/>
              </a:prstGeom>
              <a:blipFill rotWithShape="0">
                <a:blip r:embed="rId18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tangle 78"/>
              <p:cNvSpPr/>
              <p:nvPr/>
            </p:nvSpPr>
            <p:spPr>
              <a:xfrm>
                <a:off x="1191752" y="3796540"/>
                <a:ext cx="1158587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4+9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79" name="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52" y="3796540"/>
                <a:ext cx="1158587" cy="401970"/>
              </a:xfrm>
              <a:prstGeom prst="rect">
                <a:avLst/>
              </a:prstGeom>
              <a:blipFill rotWithShape="0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1191752" y="4198510"/>
                <a:ext cx="882870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52" y="4198510"/>
                <a:ext cx="882870" cy="401970"/>
              </a:xfrm>
              <a:prstGeom prst="rect">
                <a:avLst/>
              </a:prstGeom>
              <a:blipFill rotWithShape="0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91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4" grpId="0"/>
      <p:bldP spid="75" grpId="0"/>
      <p:bldP spid="77" grpId="0"/>
      <p:bldP spid="78" grpId="0"/>
      <p:bldP spid="79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8208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Ex </a:t>
            </a:r>
            <a:r>
              <a:rPr lang="en-US" sz="3200" b="1" dirty="0">
                <a:solidFill>
                  <a:schemeClr val="tx1"/>
                </a:solidFill>
              </a:rPr>
              <a:t>8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9272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Let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AU" sz="2400" dirty="0" smtClean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sz="2400" dirty="0" smtClean="0"/>
                  <a:t> be points on the Cartesian plane such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 smtClean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dirty="0" smtClean="0"/>
              </a:p>
              <a:p>
                <a:pPr marL="0" indent="0" algn="just">
                  <a:buNone/>
                </a:pPr>
                <a:r>
                  <a:rPr lang="en-AU" sz="2400" dirty="0" smtClean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AU" sz="2400" dirty="0" smtClean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927253"/>
              </a:xfrm>
              <a:prstGeom prst="rect">
                <a:avLst/>
              </a:prstGeom>
              <a:blipFill rotWithShape="0">
                <a:blip r:embed="rId2"/>
                <a:stretch>
                  <a:fillRect l="-856" t="-9211" b="-986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1012" y="1662507"/>
                <a:ext cx="1740028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12" y="1662507"/>
                <a:ext cx="1740028" cy="40479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64137" y="2067298"/>
                <a:ext cx="1541256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ac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37" y="2067298"/>
                <a:ext cx="1541256" cy="40479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20529" y="2472089"/>
                <a:ext cx="3396825" cy="404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29" y="2472089"/>
                <a:ext cx="3396825" cy="404791"/>
              </a:xfrm>
              <a:prstGeom prst="rect">
                <a:avLst/>
              </a:prstGeom>
              <a:blipFill rotWithShape="0">
                <a:blip r:embed="rId5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6577" y="2898122"/>
                <a:ext cx="12202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77" y="2898122"/>
                <a:ext cx="1220270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20528" y="3366805"/>
                <a:ext cx="3396825" cy="504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e>
                        </m:acc>
                      </m:e>
                    </m:d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A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28" y="3366805"/>
                <a:ext cx="3396825" cy="50481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34767" y="3871623"/>
                <a:ext cx="2121356" cy="40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1+16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67" y="3871623"/>
                <a:ext cx="2121356" cy="40197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34767" y="4361548"/>
                <a:ext cx="2121356" cy="4019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e>
                      </m:rad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67" y="4361548"/>
                <a:ext cx="2121356" cy="40197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21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4040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Unit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593438"/>
            <a:ext cx="9302509" cy="450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 smtClean="0"/>
              <a:t>A </a:t>
            </a:r>
            <a:r>
              <a:rPr lang="en-AU" sz="2400" b="1" dirty="0" smtClean="0"/>
              <a:t>unit vector </a:t>
            </a:r>
            <a:r>
              <a:rPr lang="en-AU" sz="2400" dirty="0" smtClean="0"/>
              <a:t> is a vector with magnitude = 1</a:t>
            </a:r>
            <a:endParaRPr lang="en-AU" sz="24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" y="1036564"/>
                <a:ext cx="9890312" cy="4543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 smtClean="0"/>
                  <a:t>Both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AU" sz="2400" b="1" dirty="0" smtClean="0"/>
                  <a:t> </a:t>
                </a:r>
                <a:r>
                  <a:rPr lang="en-AU" sz="2400" dirty="0" smtClean="0"/>
                  <a:t>and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b="1" dirty="0" smtClean="0"/>
                  <a:t> </a:t>
                </a:r>
                <a:r>
                  <a:rPr lang="en-AU" sz="2400" dirty="0" smtClean="0"/>
                  <a:t>are unit vectors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036564"/>
                <a:ext cx="9890312" cy="454362"/>
              </a:xfrm>
              <a:prstGeom prst="rect">
                <a:avLst/>
              </a:prstGeom>
              <a:blipFill rotWithShape="0">
                <a:blip r:embed="rId2"/>
                <a:stretch>
                  <a:fillRect l="-925" t="-18667" b="-22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 smtClean="0"/>
                  <a:t>The unit vector in the direction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b="1" dirty="0" smtClean="0"/>
                  <a:t> </a:t>
                </a:r>
                <a:r>
                  <a:rPr lang="en-AU" sz="2400" dirty="0" smtClean="0"/>
                  <a:t>is denoted by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656" y="1420842"/>
                <a:ext cx="7944356" cy="398391"/>
              </a:xfrm>
              <a:prstGeom prst="rect">
                <a:avLst/>
              </a:prstGeom>
              <a:blipFill rotWithShape="0">
                <a:blip r:embed="rId3"/>
                <a:stretch>
                  <a:fillRect l="-1228" t="-29231" b="-3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3052824"/>
            <a:ext cx="41937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</a:t>
            </a:r>
            <a:r>
              <a:rPr lang="en-US" sz="3200" b="1" dirty="0" err="1" smtClean="0">
                <a:solidFill>
                  <a:schemeClr val="tx1"/>
                </a:solidFill>
              </a:rPr>
              <a:t>Ch</a:t>
            </a:r>
            <a:r>
              <a:rPr lang="en-US" sz="3200" b="1" dirty="0" smtClean="0">
                <a:solidFill>
                  <a:schemeClr val="tx1"/>
                </a:solidFill>
              </a:rPr>
              <a:t> 17B Ex 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0" y="3792945"/>
                <a:ext cx="1068820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 smtClean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 smtClean="0"/>
              </a:p>
              <a:p>
                <a:pPr marL="0" indent="0" algn="just">
                  <a:buNone/>
                </a:pPr>
                <a:r>
                  <a:rPr lang="en-AU" sz="2400" dirty="0" smtClean="0"/>
                  <a:t>Find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400" dirty="0" smtClean="0"/>
                  <a:t>, the magnitude of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 smtClean="0"/>
                  <a:t>, hence find the unit vector in the direction of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 smtClean="0"/>
                  <a:t> </a:t>
                </a: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92945"/>
                <a:ext cx="10688201" cy="682447"/>
              </a:xfrm>
              <a:prstGeom prst="rect">
                <a:avLst/>
              </a:prstGeom>
              <a:blipFill rotWithShape="0">
                <a:blip r:embed="rId4"/>
                <a:stretch>
                  <a:fillRect l="-570" t="-16071" b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2994826" y="5374713"/>
                <a:ext cx="3686151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826" y="5374713"/>
                <a:ext cx="3686151" cy="68244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 txBox="1">
                <a:spLocks/>
              </p:cNvSpPr>
              <p:nvPr/>
            </p:nvSpPr>
            <p:spPr>
              <a:xfrm>
                <a:off x="243614" y="4557739"/>
                <a:ext cx="2600439" cy="156048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AU" sz="2400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9+16</m:t>
                          </m:r>
                        </m:e>
                      </m:rad>
                    </m:oMath>
                  </m:oMathPara>
                </a14:m>
                <a:endParaRPr lang="en-AU" sz="2400" b="0" i="1" dirty="0" smtClean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AU" sz="2400" dirty="0" smtClean="0"/>
              </a:p>
            </p:txBody>
          </p:sp>
        </mc:Choice>
        <mc:Fallback xmlns="">
          <p:sp>
            <p:nvSpPr>
              <p:cNvPr id="1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14" y="4557739"/>
                <a:ext cx="2600439" cy="156048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3215691" y="4677944"/>
                <a:ext cx="2181093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AU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4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sz="2400" b="1" dirty="0" smtClean="0"/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91" y="4677944"/>
                <a:ext cx="2181093" cy="68244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0" y="1846212"/>
                <a:ext cx="7944356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 smtClean="0"/>
                  <a:t>Since </a:t>
                </a: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acc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 smtClean="0"/>
                  <a:t> </a:t>
                </a:r>
                <a:endParaRPr lang="en-AU" sz="2400" dirty="0" smtClean="0"/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46212"/>
                <a:ext cx="7944356" cy="398391"/>
              </a:xfrm>
              <a:prstGeom prst="rect">
                <a:avLst/>
              </a:prstGeom>
              <a:blipFill rotWithShape="0">
                <a:blip r:embed="rId8"/>
                <a:stretch>
                  <a:fillRect l="-1151" t="-29231" b="-3384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2730675" y="1867905"/>
                <a:ext cx="2202661" cy="3983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acc>
                      <m:accPr>
                        <m:chr m:val="̂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 smtClean="0"/>
                  <a:t> </a:t>
                </a:r>
                <a:endParaRPr lang="en-AU" sz="2400" dirty="0" smtClean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675" y="1867905"/>
                <a:ext cx="2202661" cy="398391"/>
              </a:xfrm>
              <a:prstGeom prst="rect">
                <a:avLst/>
              </a:prstGeom>
              <a:blipFill rotWithShape="0">
                <a:blip r:embed="rId9"/>
                <a:stretch>
                  <a:fillRect t="-227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2762595" y="2276889"/>
                <a:ext cx="2170741" cy="66417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</m:den>
                    </m:f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b="1" dirty="0" smtClean="0"/>
                  <a:t> </a:t>
                </a:r>
                <a:endParaRPr lang="en-AU" sz="2400" dirty="0" smtClean="0"/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595" y="2276889"/>
                <a:ext cx="2170741" cy="66417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 animBg="1"/>
      <p:bldP spid="16" grpId="0"/>
      <p:bldP spid="17" grpId="0"/>
      <p:bldP spid="18" grpId="0"/>
      <p:bldP spid="19" grpId="0"/>
      <p:bldP spid="14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57052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Cambridge 17B Q </a:t>
            </a:r>
            <a:r>
              <a:rPr lang="en-US" sz="3200" b="1" dirty="0">
                <a:solidFill>
                  <a:schemeClr val="tx1"/>
                </a:solidFill>
              </a:rPr>
              <a:t>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33898"/>
          <a:stretch/>
        </p:blipFill>
        <p:spPr>
          <a:xfrm>
            <a:off x="0" y="658853"/>
            <a:ext cx="7773485" cy="793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326774" y="1630313"/>
              <a:ext cx="2779200" cy="23806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3454" y="1615913"/>
                <a:ext cx="2806560" cy="240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6" name="Ink 75"/>
              <p14:cNvContentPartPr/>
              <p14:nvPr/>
            </p14:nvContentPartPr>
            <p14:xfrm>
              <a:off x="4849454" y="1597553"/>
              <a:ext cx="2144520" cy="248688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37214" y="1582793"/>
                <a:ext cx="2169000" cy="251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761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269</Words>
  <Application>Microsoft Office PowerPoint</Application>
  <PresentationFormat>Widescreen</PresentationFormat>
  <Paragraphs>75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Microsoft account</cp:lastModifiedBy>
  <cp:revision>108</cp:revision>
  <dcterms:created xsi:type="dcterms:W3CDTF">2022-03-14T04:08:53Z</dcterms:created>
  <dcterms:modified xsi:type="dcterms:W3CDTF">2022-03-17T06:01:24Z</dcterms:modified>
</cp:coreProperties>
</file>