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1" r:id="rId3"/>
    <p:sldId id="302" r:id="rId4"/>
    <p:sldId id="309" r:id="rId5"/>
    <p:sldId id="258" r:id="rId6"/>
    <p:sldId id="295" r:id="rId7"/>
    <p:sldId id="303" r:id="rId8"/>
    <p:sldId id="300" r:id="rId9"/>
    <p:sldId id="298" r:id="rId10"/>
    <p:sldId id="304" r:id="rId11"/>
    <p:sldId id="307" r:id="rId12"/>
    <p:sldId id="299" r:id="rId13"/>
    <p:sldId id="305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1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5 125 7832 0 0,'-5'5'8606'0'0,"6"-7"-7453"0"0,8-13 616 0 0,-6 8-1452 0 0,1 1 1 0 0,-1-1 0 0 0,1 1 0 0 0,1 0 0 0 0,-1 0 0 0 0,1 1 0 0 0,0-1 0 0 0,0 1 0 0 0,10-8 0 0 0,10-2 238 0 0,-16 9-306 0 0,1 0-1 0 0,-1 1 1 0 0,16-6 0 0 0,-24 10-248 0 0,0 1-1 0 0,0-1 1 0 0,0 1 0 0 0,1 0-1 0 0,-1 0 1 0 0,0-1 0 0 0,1 1 0 0 0,-1 0-1 0 0,0 0 1 0 0,0 0 0 0 0,1 0-1 0 0,-1 1 1 0 0,0-1 0 0 0,1 0 0 0 0,1 1-1 0 0,9 1-3 0 0,-5 0 2 0 0,0 0 0 0 0,0 0 0 0 0,0 1 0 0 0,-1 0 0 0 0,1 0 0 0 0,-1 1 0 0 0,0 0 0 0 0,11 8 0 0 0,14 7 0 0 0,-20-14 0 0 0,-3-4-11 0 0,3 2-125 0 0,0 0 1 0 0,13 0-1 0 0,-20-2 90 0 0,0-1-1 0 0,0 0 1 0 0,1-1 0 0 0,-1 1 0 0 0,0-1 0 0 0,0 0 0 0 0,0 0 0 0 0,0 0-1 0 0,6-2 1 0 0,11-8-2839 0 0,26-16 0 0 0,-27 14 912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7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12728 0 0,'0'0'1442'0'0,"1"2"-960"0"0,2 9-5 0 0,0 0 1 0 0,-1 0-1 0 0,-1 1 1 0 0,1-1-1 0 0,-2 18 1 0 0,0-12-278 0 0,1 0 1 0 0,4 22-1 0 0,9 68-454 0 0,-5-23-155 0 0,-2-47 289 0 0,21 65 0 0 0,-26-96-1032 0 0,1-1-1 0 0,-1 0 1 0 0,7 9-1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0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10592 0 0,'3'2'381'0'0,"1"0"0"0"0,0 0 1 0 0,0 0-1 0 0,7 2 0 0 0,3-2 666 0 0,0 0 0 0 0,0-1-1 0 0,0 0 1 0 0,0-1 0 0 0,0-1 0 0 0,18-3-1 0 0,13 0-41 0 0,-16 0 41 0 0,54-12-1 0 0,-23 3-163 0 0,70-15 329 0 0,-61 12-1053 0 0,-15 2-19 0 0,-17 5 14 0 0,-23 6-667 0 0,0 0 0 0 0,0 0-1 0 0,21-1 1 0 0,-24 5-2004 0 0,-2 3-5187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1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0 289 16727 0 0,'0'0'1682'0'0,"1"2"-1540"0"0,19 38 477 0 0,-9-19 210 0 0,-2-4-507 0 0,1-1 1 0 0,22 28-1 0 0,0 1-243 0 0,-26-38-77 0 0,0 1 0 0 0,1-1 0 0 0,-1-1 0 0 0,10 8 0 0 0,-8-9-2 0 0,-7-4 0 0 0,0-1 0 0 0,0 1 1 0 0,0-1-1 0 0,0 0 0 0 0,0 1 0 0 0,0-1 0 0 0,0 0 0 0 0,0 1 0 0 0,0-1 0 0 0,0 0 0 0 0,0 0 0 0 0,0 0 0 0 0,0 0 0 0 0,0 0 0 0 0,0 0 0 0 0,0 0 0 0 0,0 0 0 0 0,0-1 0 0 0,0 1 0 0 0,0 0 1 0 0,0-1-1 0 0,0 1 0 0 0,0 0 0 0 0,0-1 0 0 0,0 1 0 0 0,0-1 0 0 0,-1 0 0 0 0,1 1 0 0 0,0-1 0 0 0,0 1 0 0 0,-1-1 0 0 0,1 0 0 0 0,0 0 0 0 0,-1 0 0 0 0,1 1 0 0 0,0-2 0 0 0,1-1-9 0 0,-1 0-1 0 0,1 0 0 0 0,-1-1 0 0 0,0 1 0 0 0,0 0 1 0 0,1-6-1 0 0,-1 2-26 0 0,-1-1-1 0 0,0 0 1 0 0,-1 0 0 0 0,-1-13 0 0 0,-1 0-77 0 0,0-7-48 0 0,-10-38-1 0 0,7 40 116 0 0,-3-37-1 0 0,-4 4 47 0 0,10 29 1 0 0,-2-23 382 0 0,5 48-276 0 0,0 0 0 0 0,0-1-1 0 0,1 1 1 0 0,-1 0 0 0 0,3-8-1 0 0,-2 11-46 0 0,0 0 0 0 0,0 0 0 0 0,0 0-1 0 0,0 0 1 0 0,1 0 0 0 0,-1 1 0 0 0,0-1-1 0 0,1 0 1 0 0,-1 1 0 0 0,1-1 0 0 0,0 1-1 0 0,0-1 1 0 0,-1 1 0 0 0,1 0 0 0 0,0 0 0 0 0,3-2-1 0 0,6 0 92 0 0,0-1 0 0 0,1 2 0 0 0,-1-1 0 0 0,1 2-1 0 0,0-1 1 0 0,0 2 0 0 0,12 0 0 0 0,44 1 171 0 0,99-5-248 0 0,-163 3-177 0 0,8 2-1583 0 0,-1 2-6247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1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0,'2'2'9012'0'0,"1"1"-8438"0"0,0-1 0 0 0,0 1 1 0 0,1-1-1 0 0,-1 0 0 0 0,1 1 1 0 0,-1-2-1 0 0,1 1 0 0 0,0 0 1 0 0,0-1-1 0 0,-1 0 1 0 0,1 1-1 0 0,0-2 0 0 0,5 2 1 0 0,39 9 1634 0 0,-46-10-2172 0 0,0 0 0 0 0,0-1 0 0 0,0 1 0 0 0,-1 0 0 0 0,1 0 0 0 0,0 0 0 0 0,-1 1 1 0 0,1-1-1 0 0,-1 0 0 0 0,1 0 0 0 0,-1 1 0 0 0,1-1 0 0 0,-1 1 0 0 0,0-1 0 0 0,0 1 0 0 0,0 0 0 0 0,0 0 0 0 0,0-1 0 0 0,0 1 0 0 0,-1 0 1 0 0,1 0-1 0 0,0 0 0 0 0,-1 2 0 0 0,1 2-266 0 0,0 0 1 0 0,-1 0 0 0 0,0 1 0 0 0,0-1-1 0 0,-2 12 1 0 0,1-14-44 0 0,-1 0 1 0 0,0 0 0 0 0,0 0-1 0 0,0 0 1 0 0,-1 0-1 0 0,1 0 1 0 0,-1 0-1 0 0,0-1 1 0 0,0 0-1 0 0,0 1 1 0 0,-1-1-1 0 0,1 0 1 0 0,-1 0 0 0 0,-6 3-1 0 0,6-5 135 0 0,-6 7-814 0 0,9-7 926 0 0,0-1 0 0 0,1 1 0 0 0,-1 0 0 0 0,0-1 0 0 0,0 1 0 0 0,1-1 0 0 0,-1 1 0 0 0,0-1 0 0 0,0 1 0 0 0,0-1 0 0 0,-4 3 3529 0 0,20 1-2908 0 0,0 1-328 0 0,0-1 0 0 0,1-1 0 0 0,0 0 0 0 0,0-1 0 0 0,-1-1 0 0 0,1 0 0 0 0,30-4 0 0 0,69-10-1025 0 0,-109 11 215 0 0,1 1 0 0 0,-1-1 0 0 0,10-5 0 0 0,2-1-733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2.1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0 14256 0 0,'-7'7'379'0'0,"-1"-1"1"0"0,1-1 0 0 0,-9 6-1 0 0,4 2-353 0 0,7-9-10 0 0,1-3 144 0 0,1 1 0 0 0,0 1 0 0 0,0-1 1 0 0,0 0-1 0 0,1 1 0 0 0,-1-1 0 0 0,0 1 0 0 0,1 0 0 0 0,0 0 0 0 0,0 0 0 0 0,0 0 0 0 0,0 0 0 0 0,-2 6 0 0 0,-6 22 771 0 0,2 0 1 0 0,-7 43-1 0 0,9-37-565 0 0,3-16-192 0 0,1 0 1 0 0,2 33 0 0 0,0-27-70 0 0,1-1-40 0 0,0 0 1 0 0,2 0-1 0 0,0 0 1 0 0,11 36-1 0 0,-8-44-62 0 0,0-1-1 0 0,1 1 0 0 0,1-1 0 0 0,0-1 0 0 0,1 0 0 0 0,22 30 1 0 0,-22-36-133 0 0,-1-1-1 0 0,1 0 1 0 0,1 0 0 0 0,-1-1 0 0 0,1-1 0 0 0,1 1 0 0 0,0-2 0 0 0,0 1 0 0 0,23 8-1 0 0,-30-13-207 0 0,1 0-1 0 0,0-1 0 0 0,0 0 1 0 0,0 0-1 0 0,0 0 0 0 0,0-1 1 0 0,8 0-1 0 0,13 0-6311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2.4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12440 0 0,'0'0'957'0'0,"-2"1"-389"0"0,1-1-149 0 0,0 1-1 0 0,0 0 1 0 0,1-1 0 0 0,-1 1 0 0 0,0 0-1 0 0,0-1 1 0 0,1 1 0 0 0,-1 0-1 0 0,0 0 1 0 0,1-1 0 0 0,-1 1 0 0 0,0 2-1 0 0,-4 14 1505 0 0,5-15-1813 0 0,0 1 0 0 0,0 0 0 0 0,0-1 0 0 0,0 1 0 0 0,0 0 0 0 0,1-1-1 0 0,-1 1 1 0 0,1 0 0 0 0,0-1 0 0 0,0 1 0 0 0,1 3 0 0 0,0-3-53 0 0,-1 0 0 0 0,0-1 0 0 0,0 1 0 0 0,0 0 0 0 0,0 0 1 0 0,-1 0-1 0 0,1 0 0 0 0,-1 0 0 0 0,0 5 0 0 0,0-5-42 0 0,1-1 0 0 0,-1 1 0 0 0,0 0 0 0 0,0-1 0 0 0,1 1 0 0 0,0 0 0 0 0,-1-1 0 0 0,1 1 0 0 0,0-1-1 0 0,0 1 1 0 0,1-1 0 0 0,1 4 0 0 0,4 5-15 0 0,-4-2-18 0 0,0-3 59 0 0,-2-5-54 0 0,-1-1 1 0 0,1 0-1 0 0,0 0 1 0 0,-1 0-1 0 0,1 1 1 0 0,0-1-1 0 0,-1 0 1 0 0,1 1-1 0 0,0-1 1 0 0,-1 0-1 0 0,1 1 1 0 0,0-1-1 0 0,-1 1 1 0 0,1-1-1 0 0,-1 1 1 0 0,1 0-1 0 0,0 0 1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2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13 7832 0 0,'-26'-8'696'0'0,"26"3"1600"0"0,0 18-1096 0 0,3-4-4248 0 0,7-3-856 0 0</inkml:trace>
  <inkml:trace contextRef="#ctx0" brushRef="#br0" timeOffset="1">48 704 9216 0 0,'-10'2'187'0'0,"-6"0"4044"0"0,21-13-523 0 0,11-8-1352 0 0,-15 19-2209 0 0,-1-1 0 0 0,0 1 0 0 0,1-1-1 0 0,-1 0 1 0 0,0 1 0 0 0,1-1 0 0 0,-1 0 0 0 0,0 1 0 0 0,0-1-1 0 0,0 0 1 0 0,0 1 0 0 0,0-1 0 0 0,1 0 0 0 0,-1-1 0 0 0,2-9 989 0 0,2 7-736 0 0,0-1-1 0 0,0 1 1 0 0,0 0 0 0 0,10-7 0 0 0,3-3 217 0 0,-16 12-380 0 0,13 2 152 0 0,-6 1-315 0 0,0 0-1 0 0,0 0 0 0 0,0 1 1 0 0,0 0-1 0 0,0 0 0 0 0,13 7 1 0 0,-16-7-76 0 0,-2-1 9 0 0,0 1 0 0 0,-1-1-1 0 0,1 1 1 0 0,-1-1 0 0 0,0 1-1 0 0,1 0 1 0 0,1 3 0 0 0,-2-3-5 0 0,0 0 0 0 0,1 0 1 0 0,-1 0-1 0 0,0-1 0 0 0,1 1 1 0 0,-1 0-1 0 0,5 1 0 0 0,13 6 0 0 0,-14-5-26 0 0,0-1 0 0 0,1-1 0 0 0,-1 1 1 0 0,1-1-1 0 0,6 2 0 0 0,-12-4 13 0 0,-1 0 0 0 0,1 0 0 0 0,-1 0 1 0 0,1 0-1 0 0,-1 0 0 0 0,1 0 0 0 0,-1 0 0 0 0,1 0 1 0 0,-1 0-1 0 0,0 0 0 0 0,1 0 0 0 0,-1 0 0 0 0,1-1 1 0 0,-1 1-1 0 0,1 0 0 0 0,-1 0 0 0 0,0 0 0 0 0,1-1 0 0 0,0 1 1 0 0,2-2-33 0 0,4 0-63 0 0,-5 1 40 0 0,1 1 0 0 0,-1-1 0 0 0,0 1 0 0 0,0-1 0 0 0,-1 0 0 0 0,1 0 0 0 0,0 0 0 0 0,0 0 0 0 0,0 0 0 0 0,-1 0 0 0 0,1 0 0 0 0,0-1 0 0 0,-1 1 1 0 0,1-1-1 0 0,-1 1 0 0 0,1-1 0 0 0,-1 1 0 0 0,0-1 0 0 0,1-2 0 0 0,4-8-1243 0 0,6-4-61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3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8288 0 0,'-11'17'381'0'0,"9"-14"-6"0"0,2-3-361 0 0,1 0 1 0 0,-1 0-1 0 0,0 0 1 0 0,0 0-1 0 0,0 0 1 0 0,0 0-1 0 0,1 0 1 0 0,-1 0-1 0 0,0 0 1 0 0,0 1-1 0 0,0-1 1 0 0,0 0-1 0 0,0 0 1 0 0,0 0-1 0 0,1 0 1 0 0,-1 0-1 0 0,0 0 1 0 0,0 0-1 0 0,0 1 1 0 0,0-1-1 0 0,0 0 1 0 0,0 0-1 0 0,0 0 1 0 0,0 0-1 0 0,5 8 6998 0 0,-4-7-6713 0 0,14 3 2510 0 0,25 0-2233 0 0,-27-3 607 0 0,41 7 112 0 0,-34-4-992 0 0,0-1-1 0 0,36 1 0 0 0,-50-4-319 0 0,-4 1-1 0 0,1-1 0 0 0,-1 0 0 0 0,1-1 0 0 0,0 1 0 0 0,-1 0 0 0 0,1-1 0 0 0,-1 1 0 0 0,1-1 0 0 0,2-1 0 0 0,-3 2-345 0 0,0-1-1 0 0,-1 0 1 0 0,1 1-1 0 0,0 0 1 0 0,-1-1 0 0 0,1 1-1 0 0,0 0 1 0 0,2 0-1 0 0,1 0-338 0 0,10-1-832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3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4608 0 0,'0'0'353'0'0,"0"0"-347"0"0,0 1-1 0 0,1-1 1 0 0,-1 0 0 0 0,0 0-1 0 0,0 1 1 0 0,0-1-1 0 0,0 0 1 0 0,0 1 0 0 0,0-1-1 0 0,0 0 1 0 0,0 1 0 0 0,-1-1-1 0 0,1 0 1 0 0,0 1-1 0 0,0-1 1 0 0,0 0 0 0 0,0 0-1 0 0,0 1 1 0 0,0-1-1 0 0,0 0 1 0 0,-1 0 0 0 0,1 1-1 0 0,0-1 1 0 0,-6 6 1530 0 0,5-6-1076 0 0,0 1 1 0 0,1 0 0 0 0,-1-1-1 0 0,0 1 1 0 0,0 0-1 0 0,1-1 1 0 0,-1 1 0 0 0,0 0-1 0 0,1 0 1 0 0,-1 0-1 0 0,1 0 1 0 0,-1 0-1 0 0,1 0 1 0 0,0 0 0 0 0,-1 0-1 0 0,1 0 1 0 0,0 0-1 0 0,-1 0 1 0 0,1 1 0 0 0,-4 15 4777 0 0,4-15-5125 0 0,-1-1 0 0 0,1 0 0 0 0,-1 1 0 0 0,1-1 0 0 0,-1 1 1 0 0,1-1-1 0 0,0 1 0 0 0,0-1 0 0 0,0 1 0 0 0,0-1 0 0 0,0 1 0 0 0,0-1 1 0 0,0 1-1 0 0,0-1 0 0 0,1 1 0 0 0,-1-1 0 0 0,0 1 0 0 0,1-1 0 0 0,0 3 1 0 0,1 1-46 0 0,0 0 0 0 0,-1 0 1 0 0,1 1-1 0 0,-1-1 0 0 0,-1 0 1 0 0,1 11-1 0 0,0-9-37 0 0,0 0-32 0 0,0 1 1 0 0,1-1-1 0 0,0 0 1 0 0,0-1-1 0 0,5 12 1 0 0,-3-10-49 0 0,-1-1 0 0 0,-1 1 0 0 0,4 15 0 0 0,-5-16-247 0 0,0 1-1 0 0,1-1 1 0 0,0 0 0 0 0,0 0-1 0 0,7 13 1 0 0,5 6-1574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3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128 357 9672 0 0,'0'0'748'0'0,"-2"0"-492"0"0,-3 0 388 0 0,12 0 5039 0 0,2 1-3908 0 0,-6 1-1543 0 0,-1 0 0 0 0,0 0 0 0 0,1 0 1 0 0,-1 1-1 0 0,0-1 0 0 0,-1 1 0 0 0,1-1 0 0 0,2 4 0 0 0,8 12 292 0 0,2-1-133 0 0,-5-8-83 0 0,-1 2 0 0 0,0-1 1 0 0,10 19-1 0 0,14 37-325 0 0,-3 1-1 0 0,20 74 0 0 0,-47-133 39 0 0,0 0 0 0 0,-1 0 0 0 0,1 15 0 0 0,0 6 12 0 0,-2-27-30 0 0,1 0-1 0 0,-1 0 0 0 0,0 0 0 0 0,1 1 0 0 0,-1-1 1 0 0,0 0-1 0 0,0 0 0 0 0,-1 0 0 0 0,1 0 1 0 0,0 0-1 0 0,-1 0 0 0 0,1 0 0 0 0,-1 0 1 0 0,0 0-1 0 0,0 0 0 0 0,0 0 0 0 0,0 0 1 0 0,0 0-1 0 0,0 0 0 0 0,0 0 0 0 0,-1-1 1 0 0,1 1-1 0 0,0-1 0 0 0,-3 3 0 0 0,-2-1-39 0 0,5-2-1 0 0,-1 0 1 0 0,0 0-1 0 0,1 0 1 0 0,-1 0-1 0 0,0 0 0 0 0,0 0 1 0 0,0-1-1 0 0,0 1 1 0 0,0 0-1 0 0,0-1 1 0 0,0 0-1 0 0,0 0 0 0 0,0 1 1 0 0,0-1-1 0 0,-4-1 1 0 0,-17-2-1147 0 0,0-2-4711 0 0,1-2-747 0 0</inkml:trace>
  <inkml:trace contextRef="#ctx0" brushRef="#br0" timeOffset="1">1 1 16272 0 0,'0'0'1783'0'0,"18"5"-1783"0"0,-10 6-512 0 0,5 0 320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4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0 206 10592 0 0,'0'0'818'0'0,"2"-1"-302"0"0,-1 1-406 0 0,-1 0-1 0 0,1 0 1 0 0,0 0 0 0 0,-1 0-1 0 0,1 0 1 0 0,-1-1-1 0 0,1 1 1 0 0,0 0-1 0 0,-1 0 1 0 0,1-1-1 0 0,-1 1 1 0 0,1 0 0 0 0,-1-1-1 0 0,1 1 1 0 0,-1-1-1 0 0,1 1 1 0 0,-1-1-1 0 0,0 1 1 0 0,1-1-1 0 0,-1 1 1 0 0,1-1 0 0 0,-1 1-1 0 0,0-1 1 0 0,0 1-1 0 0,1-1 1 0 0,-1 1-1 0 0,0-1 1 0 0,0 0-1 0 0,0 1 1 0 0,0-1 0 0 0,1 0-1 0 0,-1 1 1 0 0,0-1-1 0 0,0 1 1 0 0,0-1-1 0 0,-1 0 1 0 0,1 1 0 0 0,0-1-1 0 0,0 0 1 0 0,0 0-1 0 0,0 0-4 0 0,0 1-1 0 0,0-1 1 0 0,1 0 0 0 0,-1 0-1 0 0,0 1 1 0 0,1-1 0 0 0,-1 0-1 0 0,0 1 1 0 0,1-1 0 0 0,-1 0-1 0 0,1 1 1 0 0,-1-1-1 0 0,1 1 1 0 0,-1-1 0 0 0,1 0-1 0 0,0 1 1 0 0,-1-1 0 0 0,1 1-1 0 0,0 0 1 0 0,-1-1 0 0 0,1 1-1 0 0,0 0 1 0 0,1-1-1 0 0,-1 0-3 0 0,0 1 0 0 0,0-1 0 0 0,0 1-1 0 0,0-1 1 0 0,0 0 0 0 0,0 1-1 0 0,-1-1 1 0 0,1 0 0 0 0,0 0 0 0 0,0 0-1 0 0,0-1 1 0 0,0-3 326 0 0,-1 4-362 0 0,0 1-1 0 0,0-1 1 0 0,0 1-1 0 0,0-1 1 0 0,0 1-1 0 0,0-1 1 0 0,0 1-1 0 0,0-1 1 0 0,0 1-1 0 0,0-1 1 0 0,0 0-1 0 0,0 1 1 0 0,1-1-1 0 0,-1 1 0 0 0,0-1 1 0 0,0 1-1 0 0,1 0 1 0 0,-1-1-1 0 0,0 1 1 0 0,1-1-1 0 0,4-5 232 0 0,-2 3-148 0 0,0 1 0 0 0,-1-1 0 0 0,0 0 0 0 0,0 1 0 0 0,0-1 0 0 0,0 0 0 0 0,0 0-1 0 0,-1-1 1 0 0,1 1 0 0 0,-1 0 0 0 0,2-6 0 0 0,-3 8-96 0 0,0 0 0 0 0,1 1 1 0 0,-1-1-1 0 0,1 0 0 0 0,-1 0 1 0 0,1 0-1 0 0,-1 1 0 0 0,1-1 0 0 0,-1 0 1 0 0,1 0-1 0 0,0 1 0 0 0,-1-1 0 0 0,1 0 1 0 0,0 1-1 0 0,0-1 0 0 0,-1 1 0 0 0,1-1 1 0 0,0 1-1 0 0,1-1 0 0 0,9-8 508 0 0,-9 6-503 0 0,-2 2-55 0 0,1 0-1 0 0,-1 0 1 0 0,1 0-1 0 0,0 0 1 0 0,0 0-1 0 0,-1 0 1 0 0,1 0-1 0 0,0 0 0 0 0,0 0 1 0 0,0 0-1 0 0,0 0 1 0 0,0 1-1 0 0,0-1 1 0 0,0 0-1 0 0,1 1 1 0 0,-1-1-1 0 0,0 0 1 0 0,0 1-1 0 0,0 0 1 0 0,3-1-1 0 0,17-8-13 0 0,-14 5 12 0 0,1 1 0 0 0,-1 0 0 0 0,1 1 0 0 0,15-4 0 0 0,-6 4 6 0 0,-13 1 2 0 0,-1 0 0 0 0,0 0 0 0 0,1 1 1 0 0,-1-1-1 0 0,0 1 0 0 0,1 0 0 0 0,-1 0 0 0 0,1 0 0 0 0,-1 1 0 0 0,0-1 1 0 0,1 1-1 0 0,-1 0 0 0 0,0 0 0 0 0,5 1 0 0 0,35 20 141 0 0,-30-16-325 0 0,-1 1-1 0 0,14 8 1 0 0,-11-5-340 0 0,1 0 0 0 0,32 14 0 0 0,-46-23 494 0 0,0 0-1 0 0,0 0 1 0 0,1-1-1 0 0,-1 1 1 0 0,0-1-1 0 0,0 1 1 0 0,1-1-1 0 0,-1 0 1 0 0,0 0 0 0 0,1 0-1 0 0,-1 0 1 0 0,0-1-1 0 0,1 1 1 0 0,-1 0-1 0 0,0-1 1 0 0,0 0-1 0 0,1 1 1 0 0,-1-1-1 0 0,0 0 1 0 0,0 0-1 0 0,0 0 1 0 0,0-1-1 0 0,0 1 1 0 0,0 0-1 0 0,0-1 1 0 0,-1 1-1 0 0,1-1 1 0 0,0 1-1 0 0,-1-1 1 0 0,2-3 0 0 0,4-5-603 0 0,0 0 0 0 0,0-1 0 0 0,-2 1 0 0 0,8-18 1 0 0,-7 14-689 0 0,3-6-242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7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184 89 8288 0 0,'-4'-12'1247'0'0,"-1"1"-1"0"0,-9-16 1 0 0,6 11 1077 0 0,7 14-2122 0 0,0 0-1 0 0,0 1 1 0 0,-1-1 0 0 0,1 1 0 0 0,0-1 0 0 0,-1 1 0 0 0,1 0 0 0 0,-1 0 0 0 0,1-1 0 0 0,-1 1 0 0 0,0 0 0 0 0,0 0 0 0 0,1 1 0 0 0,-1-1 0 0 0,0 0 0 0 0,0 0 0 0 0,0 1 0 0 0,0-1 0 0 0,0 1 0 0 0,0 0 0 0 0,1 0 0 0 0,-1-1 0 0 0,0 1 0 0 0,0 1 0 0 0,-3-1 0 0 0,0 0-92 0 0,-1 1 1 0 0,0 0-1 0 0,1 0 0 0 0,-1 1 1 0 0,0-1-1 0 0,1 1 1 0 0,-7 3-1 0 0,9-2-103 0 0,-1 0-1 0 0,0 0 1 0 0,1 0 0 0 0,0 0 0 0 0,0 1-1 0 0,0 0 1 0 0,0-1 0 0 0,1 1 0 0 0,-1 0-1 0 0,1 0 1 0 0,0 0 0 0 0,0 1-1 0 0,-2 4 1 0 0,-1 2-33 0 0,4-6 3 0 0,-1-1 0 0 0,0 0 0 0 0,1 1-1 0 0,0-1 1 0 0,0 1 0 0 0,1-1 0 0 0,-1 1 0 0 0,1-1 0 0 0,0 1-1 0 0,0-1 1 0 0,0 1 0 0 0,1 0 0 0 0,0-1 0 0 0,-1 1 0 0 0,4 5-1 0 0,1 4-71 0 0,-5-11 72 0 0,1-1 0 0 0,-1 0 0 0 0,1 0 0 0 0,0 0 0 0 0,0 1 0 0 0,0-1 0 0 0,0 0 0 0 0,1-1 0 0 0,-1 1 0 0 0,0 0 0 0 0,1 0 0 0 0,-1 0 0 0 0,1-1-1 0 0,0 1 1 0 0,2 1 0 0 0,6 4-105 0 0,-9-6 86 0 0,0 0 0 0 0,1 0 0 0 0,-1 0 0 0 0,1 0 0 0 0,-1 0 0 0 0,1 0 0 0 0,-1 0 0 0 0,1-1 0 0 0,0 1 0 0 0,-1 0 0 0 0,1-1 1 0 0,0 1-1 0 0,0-1 0 0 0,-1 0 0 0 0,1 0 0 0 0,0 0 0 0 0,0 0 0 0 0,3 0 0 0 0,-3-1 27 0 0,1 1 0 0 0,0-1-1 0 0,-1 0 1 0 0,1 0 0 0 0,-1 0 0 0 0,1 0-1 0 0,-1 0 1 0 0,1 0 0 0 0,-1-1 0 0 0,0 1 0 0 0,1-1-1 0 0,-1 0 1 0 0,0 0 0 0 0,0 0 0 0 0,0 0-1 0 0,0 0 1 0 0,-1 0 0 0 0,1 0 0 0 0,-1-1 0 0 0,1 1-1 0 0,-1 0 1 0 0,2-4 0 0 0,10-15-34 0 0,-8 14 75 0 0,1-1-1 0 0,-2 1 0 0 0,1-1 1 0 0,-1 0-1 0 0,0-1 0 0 0,0 1 1 0 0,-1-1-1 0 0,3-12 0 0 0,-3 12 927 0 0,-3 18-738 0 0,1 3-202 0 0,0 0 1 0 0,2 0-1 0 0,4 16 0 0 0,-6-22-47 0 0,13 33-713 0 0,-1-16-5034 0 0,-9-15 69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4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0,'0'0'852'0'0,"2"1"-304"0"0,9 3 1383 0 0,-9-3-1332 0 0,1 0 0 0 0,0 0 0 0 0,0 0 0 0 0,0 0 0 0 0,-1 1 0 0 0,1-1 0 0 0,2 3 0 0 0,6 5 517 0 0,-1 0-159 0 0,1 0 0 0 0,-1 1 0 0 0,13 16 0 0 0,-11-10-428 0 0,-1 0-1 0 0,0 0 1 0 0,-1 1-1 0 0,-1 0 1 0 0,-1 1 0 0 0,12 36-1 0 0,7 28 176 0 0,-18-59-623 0 0,-1 0-1 0 0,-1 0 1 0 0,-1 1-1 0 0,3 25 1 0 0,-6-24-50 0 0,2 18-209 0 0,-3 1 0 0 0,-3 66 0 0 0,-16 44-2272 0 0,13-103 512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7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215 112 5064 0 0,'0'0'232'0'0,"-5"-11"32"0"0,0-5 89 0 0,-4-6 6279 0 0,-4-8 826 0 0,13 29-7329 0 0,-1-1 0 0 0,1 1 0 0 0,-1-1 0 0 0,0 1 0 0 0,0 0 0 0 0,1-1 0 0 0,-1 1 0 0 0,0 0 0 0 0,0-1 0 0 0,0 1 0 0 0,0 0 0 0 0,-1 0 0 0 0,1 0 0 0 0,0 0 0 0 0,0 0 0 0 0,-1 0 0 0 0,1 0 0 0 0,0 1 0 0 0,-1-1 0 0 0,1 0 0 0 0,-3 0 0 0 0,-9-5 420 0 0,11 5-526 0 0,1 1 0 0 0,-1 0 0 0 0,0-1 0 0 0,0 1 0 0 0,0 0 0 0 0,1 0 0 0 0,-1 0 0 0 0,0 0 0 0 0,0 1 0 0 0,0-1 0 0 0,1 0-1 0 0,-1 1 1 0 0,0-1 0 0 0,0 1 0 0 0,1 0 0 0 0,-1-1 0 0 0,0 1 0 0 0,-2 1 0 0 0,1 0 3 0 0,-1 1 0 0 0,0-1 0 0 0,0 0 0 0 0,1 1 0 0 0,-1 0-1 0 0,-5 5 1 0 0,-1 7-10 0 0,0 0 0 0 0,0 0 0 0 0,2 1 0 0 0,0 1 0 0 0,0-1 0 0 0,2 1 0 0 0,-8 32 0 0 0,12-39-67 0 0,1 0 0 0 0,1-1 0 0 0,0 1 0 0 0,0 0 0 0 0,1-1 0 0 0,0 1 0 0 0,0-1 0 0 0,1 1 0 0 0,1-1 0 0 0,4 13 0 0 0,-5-17 35 0 0,1-1-1 0 0,0 1 1 0 0,0-1-1 0 0,0 1 1 0 0,0-1 0 0 0,0 0-1 0 0,1 0 1 0 0,0 0-1 0 0,0-1 1 0 0,0 0 0 0 0,0 1-1 0 0,1-1 1 0 0,-1-1-1 0 0,1 1 1 0 0,0-1 0 0 0,7 3-1 0 0,-7-4-280 0 0,-1-1 0 0 0,1 0 1 0 0,-1-1-1 0 0,1 1 0 0 0,-1-1 0 0 0,1 0 0 0 0,-1 0 0 0 0,1 0 0 0 0,3-3 0 0 0,1 2-1686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7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99 12840 0 0,'-1'-1'33'0'0,"1"1"0"0"0,-1 0 1 0 0,1 0-1 0 0,-1 0 1 0 0,0 0-1 0 0,1 0 0 0 0,-1 0 1 0 0,1 0-1 0 0,-1 0 1 0 0,1 0-1 0 0,-1 1 0 0 0,1-1 1 0 0,-1 0-1 0 0,1 0 1 0 0,-1 0-1 0 0,1 1 0 0 0,-1-1 1 0 0,1 0-1 0 0,0 0 1 0 0,-1 1-1 0 0,1-1 0 0 0,-1 0 1 0 0,1 1-1 0 0,0-1 1 0 0,-1 0-1 0 0,1 1 0 0 0,0-1 1 0 0,-1 1-1 0 0,1-1 1 0 0,0 1-1 0 0,-1-1 0 0 0,1 1 1 0 0,0-1-1 0 0,0 1 1 0 0,0-1-1 0 0,0 1 0 0 0,-1-1 1 0 0,1 1-1 0 0,0-1 1 0 0,0 1-1 0 0,-6 11 7877 0 0,25-29-7121 0 0,10-10-114 0 0,-24 22-581 0 0,-3 2-51 0 0,0 1 1 0 0,0-1-1 0 0,0 1 0 0 0,0 0 0 0 0,0 0 1 0 0,1-1-1 0 0,-1 2 0 0 0,1-1 0 0 0,0 0 1 0 0,-1 0-1 0 0,1 1 0 0 0,4-2 0 0 0,-5 2-19 0 0,1 0 0 0 0,-1 0-1 0 0,1 0 1 0 0,-1 0 0 0 0,1 0-1 0 0,-1-1 1 0 0,0 1 0 0 0,4-4-1 0 0,4-2 24 0 0,0 2-34 0 0,-7 5-14 0 0,-1 1 1 0 0,4-2 0 0 0,-3 1 0 0 0,-1 0 0 0 0,0 0 0 0 0,1 0 0 0 0,-1 0 0 0 0,1 0 0 0 0,-1 0 0 0 0,1 1 0 0 0,-1 0 0 0 0,0-1 0 0 0,1 1 0 0 0,3 1 0 0 0,21 12-30 0 0,-18-9-78 0 0,0-1 0 0 0,12 5 0 0 0,-17-8 7 0 0,0 0 0 0 0,-1-1 0 0 0,1 1 0 0 0,0-1 0 0 0,0 0 0 0 0,0 0 0 0 0,0 0 0 0 0,-1 0 0 0 0,1 0 1 0 0,0-1-1 0 0,0 0 0 0 0,-1 0 0 0 0,1 0 0 0 0,0 0 0 0 0,-1 0 0 0 0,1-1 0 0 0,-1 0 0 0 0,6-3 0 0 0,-7 3-65 0 0,1 0-1 0 0,0 0 0 0 0,-1 0 0 0 0,1 0 0 0 0,3-5 0 0 0,10-8-842 0 0,1 3 195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8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5528 0 0,'0'0'998'0'0,"12"-4"7030"0"0,-12 3-7824 0 0,32-18 4966 0 0,-23 14-4752 0 0,0 0 0 0 0,1 1 0 0 0,18-6-1 0 0,-25 9-408 0 0,17-1-243 0 0,-9 2-2077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8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 6912 0 0,'2'-1'3013'0'0,"27"-17"4736"0"0,-24 14-7191 0 0,0 0-1 0 0,0 1 1 0 0,0 0 0 0 0,0 0-1 0 0,0 1 1 0 0,0 0 0 0 0,1-1 0 0 0,5 0-1 0 0,27-7-970 0 0,-26 8-802 0 0,-3 1-3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9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81 5984 0 0,'0'0'464'0'0,"-1"-8"26"0"0,-5-9 8555 0 0,3 10-3685 0 0,3 9-4952 0 0,-3 35-4 0 0,1-23-346 0 0,1 25 0 0 0,0 51-58 0 0,0-32 0 0 0,-3 6 2 0 0,2-43-32 0 0,1-1 0 0 0,1 1 1 0 0,2 23-1 0 0,-1-40 11 0 0,0 0 0 0 0,0 0 0 0 0,0 0 0 0 0,0 0 0 0 0,1 0 0 0 0,3 6 0 0 0,-4-8-109 0 0,0-4-267 0 0,2-3 280 0 0,1-1 8 0 0,-1 0 1 0 0,0 0 0 0 0,0 0-1 0 0,0 0 1 0 0,3-13 0 0 0,0-17 4 0 0,-2 1 0 0 0,-1-1 0 0 0,-3-35 0 0 0,0 69 100 0 0,0-20 49 0 0,2 0 1 0 0,0 1-1 0 0,1-1 0 0 0,1 1 0 0 0,12-37 0 0 0,-7 31 92 0 0,-5 14 26 0 0,10-22 0 0 0,-6 19 63 0 0,-8 15 48 0 0,3 2-132 0 0,1 1-124 0 0,1 1 0 0 0,0-1-1 0 0,-1 1 1 0 0,0 0 0 0 0,0 1-1 0 0,0-1 1 0 0,0 1 0 0 0,0 0-1 0 0,-1 0 1 0 0,1 0-1 0 0,-1 0 1 0 0,0 1 0 0 0,-1-1-1 0 0,1 1 1 0 0,-1 0 0 0 0,3 5-1 0 0,2 10 9 0 0,0 0-1 0 0,7 37 0 0 0,-8-31-9 0 0,-1-2 5 0 0,3 28 0 0 0,-3-9-53 0 0,-1-19-331 0 0,-1 28 0 0 0,-2-36 154 0 0,-1-6-304 0 0,0 0 1 0 0,-2 13 0 0 0,-2-4-288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19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4144 0 0,'0'0'769'0'0,"2"-2"1014"0"0,26-18 5150 0 0,-22 14-5900 0 0,1 1 1 0 0,1 0-1 0 0,-1 0 0 0 0,1 1 0 0 0,-1 0 0 0 0,12-4 0 0 0,4-2 269 0 0,-20 9-1261 0 0,0-1 0 0 0,0 1-1 0 0,0 0 1 0 0,1-1-1 0 0,-1 2 1 0 0,0-1-1 0 0,0 0 1 0 0,1 0 0 0 0,-1 1-1 0 0,0 0 1 0 0,1 0-1 0 0,-1 0 1 0 0,5 0-1 0 0,15 5-2006 0 0,-15-3-2742 0 0,4-1-2197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0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89 202 4608 0 0,'1'0'10342'0'0,"5"1"-8491"0"0,-5 0-1705 0 0,1-1 1 0 0,0 1 0 0 0,0 0-1 0 0,0 0 1 0 0,-1 0-1 0 0,1 0 1 0 0,-1 0-1 0 0,1 0 1 0 0,-1 0 0 0 0,1 1-1 0 0,-1-1 1 0 0,1 1-1 0 0,-1-1 1 0 0,0 1 0 0 0,0-1-1 0 0,0 1 1 0 0,0 0-1 0 0,0-1 1 0 0,0 1-1 0 0,0 0 1 0 0,-1 0 0 0 0,1 0-1 0 0,0 2 1 0 0,2 7 70 0 0,-1 1-1 0 0,2 19 1 0 0,-2-19-24 0 0,2 31 118 0 0,-3 50 0 0 0,-1-73-484 0 0,-5-44 113 0 0,-2-9 61 0 0,4 20 12 0 0,0 0 0 0 0,1-1 0 0 0,-1-18 1 0 0,3 12 3 0 0,0 5 74 0 0,0 0-1 0 0,0 0 1 0 0,1 0-1 0 0,1 0 0 0 0,1 0 1 0 0,5-17-1 0 0,-1 13 66 0 0,1 0 0 0 0,1 0 0 0 0,1 1 0 0 0,0 0 0 0 0,21-27 0 0 0,-28 42-78 0 0,2-4 71 0 0,1 0-1 0 0,-1 1 0 0 0,10-8 0 0 0,-13 13-104 0 0,-1-1-1 0 0,1 1 0 0 0,0 0 0 0 0,0 0 0 0 0,0-1 0 0 0,1 1 1 0 0,-1 1-1 0 0,0-1 0 0 0,0 0 0 0 0,0 0 0 0 0,1 1 0 0 0,-1-1 0 0 0,0 1 1 0 0,1 0-1 0 0,-1 0 0 0 0,0 0 0 0 0,4 0 0 0 0,-3 0-2 0 0,-1 1 0 0 0,1-1 1 0 0,-1 0-1 0 0,1 1 0 0 0,-1 0 0 0 0,1 0 0 0 0,-1 0 0 0 0,0 0 0 0 0,0 0 0 0 0,3 2 0 0 0,-3-2 27 0 0,-2 11 38 0 0,-1-7-140 0 0,1 0 0 0 0,-1 0 0 0 0,0 1 0 0 0,-1-1 0 0 0,1 0 0 0 0,-1 0 0 0 0,-2 4 0 0 0,-3 10-114 0 0,4-11-59 0 0,-1 1 1 0 0,0-1 0 0 0,-8 11-1 0 0,8-12-51 0 0,0 0-1 0 0,0 0 0 0 0,0 0 1 0 0,-4 15-1 0 0,1 2-596 0 0,4-18 467 0 0,1 1 0 0 0,0-1 0 0 0,1 1 0 0 0,0 0 0 0 0,-1 9 0 0 0,2-14-128 0 0,0 15-1013 0 0,0-15 1828 0 0,6 6 463 0 0,-3-5-597 0 0,1 0-1 0 0,0 0 0 0 0,0-1 0 0 0,0 1 0 0 0,1-1 0 0 0,-1 0 1 0 0,1 0-1 0 0,-1-1 0 0 0,8 2 0 0 0,-1 1 122 0 0,-1-2 72 0 0,0 1-1 0 0,13 0 0 0 0,19 5 589 0 0,-34-5-798 0 0,-1 0 0 0 0,0 0 0 0 0,1 0 0 0 0,11 8 0 0 0,-18-10-135 0 0,1 0 1 0 0,-1 0 0 0 0,0 1 0 0 0,0-1-1 0 0,0 0 1 0 0,0 1 0 0 0,0-1 0 0 0,0 1-1 0 0,0-1 1 0 0,-1 1 0 0 0,1-1 0 0 0,-1 1 0 0 0,1-1-1 0 0,-1 1 1 0 0,1 0 0 0 0,-1-1 0 0 0,0 1-1 0 0,0 0 1 0 0,0 0 0 0 0,0-1 0 0 0,0 1-1 0 0,0 0 1 0 0,0-1 0 0 0,0 1 0 0 0,-1 0-1 0 0,0 1 1 0 0,0 1 14 0 0,0 0-1 0 0,0 0 1 0 0,0 0-1 0 0,-1 0 1 0 0,0-1 0 0 0,0 1-1 0 0,0 0 1 0 0,0-1-1 0 0,0 1 1 0 0,-4 3-1 0 0,-5 2 7 0 0,1-1 0 0 0,-1 0 0 0 0,-1 0 0 0 0,-23 11 0 0 0,-6 4 4 0 0,35-19-37 0 0,-2 1-10 0 0,0 0 0 0 0,0 0 0 0 0,-1-1 0 0 0,1 0 0 0 0,-16 4 0 0 0,-104 17-1591 0 0,120-24 1475 0 0,1 0-140 0 0,1 0 1 0 0,-1-1 0 0 0,1 0-1 0 0,-1 0 1 0 0,-7-2 0 0 0,-14-4-5037 0 0,9-1-1361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0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12440 0 0,'0'0'1470'0'0,"2"-1"-504"0"0,4-1-69 0 0,0-1 0 0 0,0 1 0 0 0,0 1 1 0 0,8-2-1 0 0,5-2 394 0 0,104-18 2537 0 0,-65 15-3262 0 0,61-5-187 0 0,-44 2-488 0 0,-25 4-1349 0 0,-23 6-270 0 0,0 0-5254 0 0,-10-2 425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1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26 12528 0 0,'-2'-1'122'0'0,"1"-1"1"0"0,0 1 0 0 0,-1 0 0 0 0,1 0 0 0 0,0-1 0 0 0,0 1 0 0 0,0-1-1 0 0,0 1 1 0 0,0-1 0 0 0,0-1 0 0 0,0-5 5324 0 0,15 9-3726 0 0,-7 0-1496 0 0,0 1 0 0 0,0 0 1 0 0,0 1-1 0 0,-1-1 0 0 0,1 1 0 0 0,-1 0 0 0 0,0 1 0 0 0,1 0 0 0 0,-2 0 0 0 0,1 0 0 0 0,0 0 0 0 0,-1 1 0 0 0,0 0 0 0 0,6 8 0 0 0,3 2 303 0 0,22 29-1 0 0,-32-38-467 0 0,-1 0-1 0 0,1 0 0 0 0,-1 1 0 0 0,0 0 0 0 0,0-1 0 0 0,-1 1 0 0 0,0 0 0 0 0,2 13 0 0 0,-4-16-44 0 0,0 1 1 0 0,0 0-1 0 0,-1-1 1 0 0,0 1-1 0 0,0-1 0 0 0,0 1 1 0 0,0-1-1 0 0,-1 0 1 0 0,0 0-1 0 0,0 1 0 0 0,0-1 1 0 0,0 0-1 0 0,0-1 1 0 0,-1 1-1 0 0,0 0 1 0 0,0-1-1 0 0,0 1 0 0 0,0-1 1 0 0,-1 0-1 0 0,1 0 1 0 0,-1 0-1 0 0,-5 3 1 0 0,-62 29-397 0 0,5-2-5132 0 0,47-21-2118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8.3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 11144 0 0,'0'0'1384'0'0,"2"-1"-350"0"0,1-1-393 0 0,-1 0-1 0 0,1 0 1 0 0,-1 0 0 0 0,1 0-1 0 0,-1-1 1 0 0,0 0 0 0 0,4-5-1 0 0,-4 5-229 0 0,0-1 1 0 0,1 1-1 0 0,-1 0 0 0 0,1 0 1 0 0,0 0-1 0 0,0 0 0 0 0,0 1 0 0 0,6-5 1 0 0,-8 7-350 0 0,1-2-5 0 0,1 1 0 0 0,-1 0-1 0 0,1-1 1 0 0,0 1 0 0 0,-1 0-1 0 0,1 0 1 0 0,0 0 0 0 0,0 1 0 0 0,0-1-1 0 0,0 1 1 0 0,0-1 0 0 0,0 1-1 0 0,0 0 1 0 0,0 0 0 0 0,0 1 0 0 0,3-1-1 0 0,0 2-100 0 0,-1 0-1 0 0,1 0 0 0 0,-1 0 0 0 0,0 0 1 0 0,0 1-1 0 0,0 0 0 0 0,0 0 1 0 0,-1 0-1 0 0,1 0 0 0 0,4 6 1 0 0,20 12 449 0 0,-19-11-433 0 0,-9-9-52 0 0,0 0 0 0 0,0 0 0 0 0,0 0 0 0 0,0 0 0 0 0,0 0 0 0 0,0 0 1 0 0,0 0-1 0 0,0-1 0 0 0,0 1 0 0 0,0 0 0 0 0,0-1 0 0 0,0 1 0 0 0,0 0 0 0 0,1-1 0 0 0,-1 0 1 0 0,0 1-1 0 0,0-1 0 0 0,1 0 0 0 0,-1 0 0 0 0,0 1 0 0 0,2-1 0 0 0,1 0 80 0 0,-1 0-1 0 0,0 0 0 0 0,0-1 0 0 0,0 1 0 0 0,0-1 1 0 0,0 1-1 0 0,0-1 0 0 0,0 0 0 0 0,0 0 0 0 0,0-1 1 0 0,-1 1-1 0 0,1 0 0 0 0,0-1 0 0 0,-1 0 0 0 0,1 1 1 0 0,-1-1-1 0 0,1 0 0 0 0,-1-1 0 0 0,2-1 0 0 0,2-2-72 0 0,-1 1-572 0 0,-1 0 0 0 0,0 0 1 0 0,0 0-1 0 0,0-1 1 0 0,5-9-1 0 0,-2 0-5837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1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13992 0 0,'0'0'1268'0'0,"8"-5"-867"0"0,-1-2 583 0 0,-5 5-585 0 0,1-1-1 0 0,0 1 1 0 0,0 0 0 0 0,-1 0-1 0 0,1 0 1 0 0,1 0-1 0 0,-1 1 1 0 0,4-3 0 0 0,17-6 623 0 0,-13 5-642 0 0,0 0 0 0 0,20-6 1 0 0,-28 11-382 0 0,0-1 0 0 0,-1 0 0 0 0,1 1 0 0 0,0 0 0 0 0,0 0 0 0 0,-1 0 0 0 0,1 0 0 0 0,0 0 0 0 0,0 0 1 0 0,-1 1-1 0 0,1-1 0 0 0,0 1 0 0 0,-1 0 0 0 0,1 0 0 0 0,-1 0 0 0 0,1 0 0 0 0,2 2 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1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7832 0 0,'0'0'1129'0'0,"2"2"422"0"0,2 0-772 0 0,0-1 0 0 0,-1 1 0 0 0,1-1 0 0 0,0 0 0 0 0,0 0 0 0 0,0 0 0 0 0,0 0 0 0 0,5 0 0 0 0,39 0 1828 0 0,-29-2-2019 0 0,13 1-5 0 0,34-5 0 0 0,-24-2-6971 0 0,-25 3-276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3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5064 0 0,'1'-2'15414'0'0,"1"8"-15282"0"0,1 0 1 0 0,-1 1-1 0 0,-1-1 1 0 0,1 1-1 0 0,-1-1 0 0 0,0 1 1 0 0,0 6-1 0 0,3 15-51 0 0,-1-7-68 0 0,-2 1 1 0 0,0-1-1 0 0,-3 40 0 0 0,-1 3-13 0 0,-2 158-129 0 0,5-220-7 0 0,0-16-1165 0 0,5-39 981 0 0,-4 19 209 0 0,8-42 0 0 0,0 9 133 0 0,-5 28 193 0 0,2 0 1 0 0,15-49-1 0 0,-16 71 35 0 0,1 0 0 0 0,0 1 0 0 0,2 0 0 0 0,11-19 0 0 0,-9 25 125 0 0,0-1 160 0 0,-9 10-244 0 0,0 2-90 0 0,6 6-140 0 0,0 0-1 0 0,-1 0 1 0 0,0 1-1 0 0,0-1 1 0 0,-1 1 0 0 0,0 1-1 0 0,-1-1 1 0 0,4 10-1 0 0,0 0-50 0 0,-1 1 0 0 0,-2-1 0 0 0,5 22 1 0 0,-8-31-10 0 0,0 0 1 0 0,-1 0-1 0 0,0 0 1 0 0,-1 1-1 0 0,0-1 1 0 0,-1 15-1 0 0,-1-15-41 0 0,1 0-1 0 0,1 0 1 0 0,-1 0-1 0 0,2 0 0 0 0,-1 0 1 0 0,3 11-1 0 0,-2-12-98 0 0,0 0-1 0 0,-1 15 1 0 0,1 8-1475 0 0,-1-17 141 0 0,-3-3-58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3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4144 0 0,'1'-1'2470'0'0,"0"-1"-1872"0"0,1-1 0 0 0,0 1-1 0 0,0 0 1 0 0,0 0 0 0 0,0 0-1 0 0,1 0 1 0 0,-1 1 0 0 0,0-1-1 0 0,1 1 1 0 0,-1-1-1 0 0,4 0 1 0 0,35-13 3732 0 0,-17 7-3021 0 0,-1 1-864 0 0,0 2 0 0 0,1 0 1 0 0,0 1-1 0 0,28-1 0 0 0,-6-2-2155 0 0,-18 2-3337 0 0,-2-2-1367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3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31 2304 0 0,'-13'0'224'0'0,"-19"3"1669"0"0,28-2-835 0 0,1-1 0 0 0,0 1 1 0 0,-1 0-1 0 0,1 1 0 0 0,0-1 0 0 0,-1 1 0 0 0,1 0 1 0 0,0-1-1 0 0,0 1 0 0 0,0 0 0 0 0,-3 3 0 0 0,3-2-844 0 0,1-1-1 0 0,-1 0 1 0 0,1 1-1 0 0,-1 0 1 0 0,1 0-1 0 0,0-1 1 0 0,0 1-1 0 0,0 0 1 0 0,0 1-1 0 0,0-1 1 0 0,1 0-1 0 0,-1 0 1 0 0,1 1-1 0 0,0-1 1 0 0,0 1-1 0 0,0 4 1 0 0,0 1-74 0 0,0 0 0 0 0,1 0 0 0 0,0 0 1 0 0,1 0-1 0 0,0 0 0 0 0,3 15 0 0 0,-3-20-125 0 0,1 1-1 0 0,-1 0 0 0 0,1-1 0 0 0,0 1 0 0 0,1-1 1 0 0,-1 0-1 0 0,1 0 0 0 0,-1 0 0 0 0,1 0 0 0 0,1 0 1 0 0,-1 0-1 0 0,0-1 0 0 0,1 0 0 0 0,4 4 0 0 0,5 2 47 0 0,-10-6-34 0 0,0 0 0 0 0,0-1 0 0 0,1 1 0 0 0,-1-1 0 0 0,1 0 0 0 0,0 0-1 0 0,0 0 1 0 0,-1-1 0 0 0,1 1 0 0 0,0-1 0 0 0,0 0 0 0 0,1 0 0 0 0,-1-1-1 0 0,6 1 1 0 0,-3-1 42 0 0,-1 0-1 0 0,1-1 1 0 0,-1 0-1 0 0,1-1 1 0 0,-1 1-1 0 0,0-1 1 0 0,1-1-1 0 0,-1 1 1 0 0,0-1-1 0 0,0 0 1 0 0,-1 0-1 0 0,1-1 1 0 0,-1 1-1 0 0,1-1 0 0 0,-1-1 1 0 0,0 1-1 0 0,-1-1 1 0 0,1 0-1 0 0,-1 0 1 0 0,0 0-1 0 0,0 0 1 0 0,-1-1-1 0 0,1 1 1 0 0,-1-1-1 0 0,0 0 1 0 0,-1 0-1 0 0,3-9 1 0 0,-4 11-40 0 0,1 0 0 0 0,-2-1 0 0 0,1 1 0 0 0,0 0 0 0 0,-1-1 0 0 0,0 1 1 0 0,0 0-1 0 0,0-1 0 0 0,0 1 0 0 0,-1 0 0 0 0,0-1 0 0 0,0 1 0 0 0,0 0 1 0 0,-3-8-1 0 0,1 6-5 0 0,0 1 1 0 0,0-1 0 0 0,-1 1 0 0 0,0 0-1 0 0,0 0 1 0 0,0 0 0 0 0,0 1 0 0 0,-1-1-1 0 0,-8-5 1 0 0,4 4-316 0 0,0 0 1 0 0,0 0-1 0 0,-1 1 0 0 0,0 1 1 0 0,0-1-1 0 0,0 2 0 0 0,0-1 0 0 0,-1 1 1 0 0,1 1-1 0 0,-1 0 0 0 0,-20-1 1 0 0,-1 6-2317 0 0,-4 1-4443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4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7 194 13760 0 0,'0'0'629'0'0,"-1"-1"-12"0"0,0 1-525 0 0,1 0 0 0 0,0-1-1 0 0,-1 1 1 0 0,1 0 0 0 0,0-1-1 0 0,-1 1 1 0 0,1 0 0 0 0,0-1 0 0 0,-1 1-1 0 0,1 0 1 0 0,0-1 0 0 0,0 1-1 0 0,-1-1 1 0 0,1 1 0 0 0,0-1-1 0 0,0 1 1 0 0,0-1 0 0 0,0 1 0 0 0,0-1-1 0 0,0 1 1 0 0,0-1 0 0 0,0 1-1 0 0,0-1 1 0 0,0 1 0 0 0,0-1-1 0 0,0 1 1 0 0,0-1 0 0 0,0 1 0 0 0,0 0-1 0 0,0-1 1 0 0,0 1 0 0 0,0-1-1 0 0,1 1 1 0 0,-1-1 0 0 0,0 1 0 0 0,0-1-1 0 0,1 1 1 0 0,-1 0 0 0 0,0-1-1 0 0,1 1 1 0 0,-1 0 0 0 0,0-1-1 0 0,1 1 1 0 0,-1 0 0 0 0,1-1 0 0 0,0 1-1 0 0,16-7 1796 0 0,47 3 725 0 0,-49 4-2418 0 0,0 1 0 0 0,0-1 0 0 0,15 5-1 0 0,-10-3-88 0 0,22 1-1 0 0,0-2-16 0 0,-17 0-52 0 0,41-3 0 0 0,-35-2-233 0 0,-15 3-389 0 0,1-1-1 0 0,-1-1 1 0 0,0 0-1 0 0,22-8 1 0 0,-37 10 944 0 0,16-6-4000 0 0,-17 6 3456 0 0,1 1 1 0 0,-1 0 0 0 0,1 0 0 0 0,-1-1 0 0 0,0 1 0 0 0,1 0 0 0 0,-1-1 0 0 0,1 1 0 0 0,-1-1 0 0 0,0 1 0 0 0,1 0 0 0 0,-1-1 0 0 0,0 1 0 0 0,1-1 0 0 0,-1 1 0 0 0,0-1 0 0 0,0 1-1 0 0,0-1 1 0 0,1 1 0 0 0,-1-1 0 0 0,0 0 0 0 0,0 1 0 0 0,0-1 0 0 0,0 1 0 0 0,0-1 0 0 0,0 1 0 0 0,0-1 0 0 0,0 1 0 0 0,0-1 0 0 0,0 1 0 0 0,-1-2 0 0 0,-7-18-2998 0 0,-4-9 725 0 0,-6 0 3284 0 0,13 22 894 0 0,0-1 1 0 0,0 0-1 0 0,-7-17 6899 0 0,33 33-7899 0 0,6 4-110 0 0,102 79 1070 0 0,-124-87-1654 0 0,0 0 0 0 0,-1 0 0 0 0,1 0-1 0 0,4 7 1 0 0,8 6 73 0 0,0 4 105 0 0,-16-19-138 0 0,-6 9 76 0 0,2-6-129 0 0,0 0-1 0 0,-1 0 1 0 0,1-1 0 0 0,-1 1-1 0 0,0-1 1 0 0,0 0-1 0 0,-1 0 1 0 0,1-1-1 0 0,-1 1 1 0 0,-5 2 0 0 0,1 1-8 0 0,-31 17-880 0 0,29-18 276 0 0,1 0 0 0 0,1 0-1 0 0,-13 11 1 0 0,13-9-1441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4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14888 0 0,'0'0'2471'0'0,"2"0"-1515"0"0,78-6 3528 0 0,7 0-2850 0 0,-53 7-1577 0 0,27-1-82 0 0,-24-5-3401 0 0,-28 1 1666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4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8 6448 0 0,'-5'-7'10591'0'0,"5"8"-10354"0"0,-1 1 0 0 0,1-1 0 0 0,-1 1 0 0 0,1 0 0 0 0,-1-1 0 0 0,1 1 0 0 0,0-1 0 0 0,0 1 0 0 0,0 0 0 0 0,0-1 0 0 0,0 1 0 0 0,0 2 0 0 0,0 0 184 0 0,0 38 537 0 0,2 0 0 0 0,9 58 0 0 0,-8-86-936 0 0,0-1 0 0 0,0 0 1 0 0,8 18-1 0 0,-8-26-246 0 0,-1 0 1 0 0,1 0 0 0 0,0 0 0 0 0,1 0 0 0 0,-1 0 0 0 0,1-1-1 0 0,0 0 1 0 0,0 0 0 0 0,1 0 0 0 0,6 5 0 0 0,3 1-2108 0 0,0 1-4587 0 0</inkml:trace>
  <inkml:trace contextRef="#ctx0" brushRef="#br0" timeOffset="1">467 35 3224 0 0,'-1'1'3802'0'0,"-10"4"1738"0"0,10-4-4781 0 0,-1 0 0 0 0,0-1 0 0 0,1 1 0 0 0,-1 0 0 0 0,1 0-1 0 0,0 0 1 0 0,-1 0 0 0 0,1 0 0 0 0,-2 2 0 0 0,-5 13 508 0 0,6-6-1019 0 0,-1 0 0 0 0,1 0 0 0 0,1 1 1 0 0,0-1-1 0 0,0 0 0 0 0,1 1 0 0 0,1 11 0 0 0,0-11-222 0 0,1-1 1 0 0,0 1-1 0 0,0-1 0 0 0,1 1 0 0 0,0-1 0 0 0,1 0 0 0 0,0 0 0 0 0,1 0 0 0 0,0 0 1 0 0,1-1-1 0 0,0 0 0 0 0,0 0 0 0 0,1-1 0 0 0,14 15 0 0 0,-15-18-13 0 0,0-2 1 0 0,0 1-1 0 0,0-1 0 0 0,0 0 0 0 0,1 0 0 0 0,-1 0 0 0 0,1-1 1 0 0,0 0-1 0 0,0-1 0 0 0,0 1 0 0 0,-1-1 0 0 0,1-1 0 0 0,0 1 1 0 0,1-1-1 0 0,6-1 0 0 0,-9 0 14 0 0,-1 0 0 0 0,0 0 1 0 0,0 0-1 0 0,0-1 0 0 0,0 1 0 0 0,0-1 0 0 0,0 0 1 0 0,0 0-1 0 0,0-1 0 0 0,-1 1 0 0 0,5-5 0 0 0,-2 2 72 0 0,0-1 0 0 0,-1 1 0 0 0,0-1 0 0 0,0 0 0 0 0,6-11 0 0 0,-7 11-43 0 0,-1 0-1 0 0,-1-1 1 0 0,1 1 0 0 0,-1 0 0 0 0,0-1-1 0 0,0 0 1 0 0,-1 1 0 0 0,1-1-1 0 0,-2 0 1 0 0,1 0 0 0 0,-1 1 0 0 0,0-1-1 0 0,0 0 1 0 0,-1 0 0 0 0,0 0-1 0 0,0 1 1 0 0,-1-1 0 0 0,-4-12 0 0 0,3 11 12 0 0,-1 0 0 0 0,-1-1 0 0 0,1 1 0 0 0,-1 1 0 0 0,-1-1 1 0 0,0 1-1 0 0,0 0 0 0 0,0 0 0 0 0,-1 1 0 0 0,0 0 1 0 0,0 0-1 0 0,0 0 0 0 0,-16-8 0 0 0,8 7-180 0 0,1 0 0 0 0,-1 1 0 0 0,-1 1 0 0 0,1 0 0 0 0,-20-3 0 0 0,30 8-50 0 0,-1 0 0 0 0,1 1 0 0 0,-1-1 0 0 0,1 1 0 0 0,0 0 0 0 0,0 1 0 0 0,0-1 0 0 0,0 1 0 0 0,0 0 0 0 0,0 0 0 0 0,-9 6 0 0 0,5-3-355 0 0,5-3 121 0 0,3-2 239 0 0,0 0 0 0 0,0 1 0 0 0,0-1 0 0 0,1 0 0 0 0,-1 1 0 0 0,0-1 0 0 0,0 1 0 0 0,1-1 0 0 0,-1 1 0 0 0,0 0 0 0 0,1-1 0 0 0,-1 1 0 0 0,1 0 0 0 0,-1-1 0 0 0,1 1 0 0 0,-1 0 0 0 0,1 0 0 0 0,-1 1 0 0 0,-4 9-1779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5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0 190 12528 0 0,'9'1'236'0'0,"-7"-1"-150"0"0,1 0 0 0 0,-1 1 0 0 0,0-1-1 0 0,0 1 1 0 0,1-1 0 0 0,-1 1 0 0 0,0 0 0 0 0,0 0-1 0 0,0 0 1 0 0,0 0 0 0 0,0 1 0 0 0,3 1 0 0 0,-2-1 276 0 0,1 1 0 0 0,-1 0 0 0 0,0-1-1 0 0,0 1 1 0 0,0 1 0 0 0,-1-1 0 0 0,1 0 0 0 0,-1 0 0 0 0,4 8 0 0 0,0 2 1134 0 0,7 21 0 0 0,-8-19-1421 0 0,-2-9 104 0 0,-2 0 1 0 0,1 1-1 0 0,-1-1 0 0 0,1 10 0 0 0,4 29 380 0 0,-6-41-540 0 0,0-2-19 0 0,1-1 0 0 0,-1 0 0 0 0,0 1 0 0 0,1-1 0 0 0,-1 0 0 0 0,1 1 0 0 0,0-1 0 0 0,-1 0 1 0 0,1 0-1 0 0,0 1 0 0 0,1 1 0 0 0,-1-2 113 0 0,-2-2 94 0 0,0-4-95 0 0,0 0 1 0 0,1 0-1 0 0,-1 1 1 0 0,1-1-1 0 0,0 0 1 0 0,0 0-1 0 0,0 0 1 0 0,1 0-1 0 0,1-6 1 0 0,0-1 104 0 0,0-10-99 0 0,1 0 0 0 0,2 0 0 0 0,0 1 0 0 0,1-1 0 0 0,1 1 0 0 0,1 0 0 0 0,1 1 0 0 0,21-36 0 0 0,-26 49-118 0 0,2-1 24 0 0,-1 0 1 0 0,1 0-1 0 0,0 0 1 0 0,12-10-1 0 0,0-1 122 0 0,-15 15-51 0 0,0 0-1 0 0,0 0 0 0 0,1 1 1 0 0,0-1-1 0 0,0 1 1 0 0,0 0-1 0 0,0 0 1 0 0,0 0-1 0 0,5-2 1 0 0,-1 2 182 0 0,-7 3 283 0 0,2 0-304 0 0,0 1-225 0 0,0 1 97 0 0,16 16 247 0 0,-10-7-363 0 0,-9-5-13 0 0,-1-5 0 0 0,1 0 1 0 0,-1 35-403 0 0,1-34 360 0 0,-1 0-1 0 0,1 1 0 0 0,0-1 0 0 0,-1 0 1 0 0,0 0-1 0 0,1 1 0 0 0,-1-1 0 0 0,0 0 0 0 0,0 0 1 0 0,0 0-1 0 0,-3 4 0 0 0,3-5-256 0 0,-8 7-432 0 0,6-6 540 0 0,1 1 0 0 0,0-1 0 0 0,0 1 0 0 0,0 0 0 0 0,0-1 0 0 0,0 1 0 0 0,0 0 0 0 0,1 0 0 0 0,-2 5 0 0 0,2-6-182 0 0,0 0 232 0 0,0-1 1 0 0,0 1 0 0 0,0-1 0 0 0,0 1 0 0 0,0 0 0 0 0,0 0-1 0 0,0-1 1 0 0,-1 5 0 0 0,2-1 116 0 0,0 0-1 0 0,1 0 1 0 0,-1-1 0 0 0,1 1 0 0 0,0 0-1 0 0,0 0 1 0 0,0 0 0 0 0,1 0 0 0 0,0-1-1 0 0,0 1 1 0 0,0-1 0 0 0,0 1 0 0 0,1-1-1 0 0,0 0 1 0 0,0 0 0 0 0,0 0-1 0 0,0 0 1 0 0,1-1 0 0 0,-1 1 0 0 0,6 3-1 0 0,2 2 22 0 0,-3-3 56 0 0,0-1-1 0 0,0 1 0 0 0,10 3 1 0 0,9 9 300 0 0,-6-4 72 0 0,-5-3 124 0 0,-15-10-122 0 0,-1 8 174 0 0,0-6-567 0 0,0-1 0 0 0,0 1-1 0 0,-1-1 1 0 0,1 0 0 0 0,-1 1-1 0 0,0-1 1 0 0,0 0-1 0 0,0 0 1 0 0,0 1 0 0 0,0-1-1 0 0,0 0 1 0 0,0 0 0 0 0,-1 0-1 0 0,1 0 1 0 0,-1-1 0 0 0,0 1-1 0 0,1 0 1 0 0,-1 0 0 0 0,0-1-1 0 0,0 0 1 0 0,0 1 0 0 0,0-1-1 0 0,0 0 1 0 0,-3 2 0 0 0,-7 2-34 0 0,1-1 0 0 0,-1 0 1 0 0,-19 4-1 0 0,8-2 25 0 0,6-1-90 0 0,0-2 0 0 0,0 0 1 0 0,-1-1-1 0 0,-25 0 1 0 0,-72-8-2963 0 0,115 6 3020 0 0,-40-3-7809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5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6448 0 0,'2'-2'3836'0'0,"8"-6"1810"0"0,23-14 0 0 0,-24 17-4994 0 0,0 1 1 0 0,0 0 0 0 0,1 0 0 0 0,0 1 0 0 0,18-5 0 0 0,170-13 1108 0 0,-165 19-1704 0 0,25 1-81 0 0,-38 1 4 0 0,40-4 0 0 0,-33 0 3 0 0,5-1-110 0 0,59-16-1 0 0,-81 17 105 0 0,11-3-1529 0 0,27-6-1 0 0,-39 12-1283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8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0,'0'0'7866'0'0,"1"2"-6694"0"0,1 12-152 0 0,-1 0 0 0 0,1 16 0 0 0,-1 3-840 0 0,6 47-91 0 0,5 56-1 0 0,-6-83 37 0 0,-4-30-671 0 0,0 0 0 0 0,2 0-1 0 0,9 32 1 0 0,0-24-6833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6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3224 0 0,'3'1'12814'0'0,"105"57"-5150"0"0,-91-47-7044 0 0,-4-2-171 0 0,0-1-1 0 0,0 0 1 0 0,1-1 0 0 0,28 10 0 0 0,0 0-85 0 0,-32-12-297 0 0,1 0 0 0 0,17 5 0 0 0,-21-8-53 0 0,-4-2-5 0 0,0 1 0 0 0,0 0 0 0 0,-1-1 0 0 0,1 1 0 0 0,0 0 1 0 0,-1 1-1 0 0,4 1 0 0 0,-2 4 34 0 0,-3-7-43 0 0,-1 0 1 0 0,0 1-1 0 0,0-1 1 0 0,0 1-1 0 0,0-1 1 0 0,0 0-1 0 0,0 1 1 0 0,0-1-1 0 0,0 1 1 0 0,0-1-1 0 0,0 0 1 0 0,0 1-1 0 0,0-1 1 0 0,-1 1-1 0 0,1-1 1 0 0,0 0-1 0 0,0 1 1 0 0,0-1-1 0 0,0 1 1 0 0,-1-1-1 0 0,-5 7-38 0 0,0-1-1 0 0,0 0 1 0 0,0-1 0 0 0,-1 1-1 0 0,0-1 1 0 0,0-1 0 0 0,0 1-1 0 0,-1-1 1 0 0,-9 4-1 0 0,-19 11-226 0 0,6-2-2440 0 0,12-7-2274 0 0,-6 6-3167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6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12896 0 0,'0'0'8633'0'0,"2"1"-8017"0"0,6 0-278 0 0,-1-1 0 0 0,1 1 1 0 0,0-1-1 0 0,-1-1 0 0 0,1 0 0 0 0,14-3 1 0 0,-13 2-666 0 0,0 0 1 0 0,0 1-1 0 0,0 0 1 0 0,1 1-1 0 0,11 1 1 0 0,-12-1-5210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6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5528 0 0,'2'0'11913'0'0,"53"-1"-8467"0"0,-7 0-2485 0 0,60 6 0 0 0,-58-1-2585 0 0,-24 0-114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7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0 388 16208 0 0,'0'0'3837'0'0,"2"-1"-2697"0"0,26-10 999 0 0,-19 6-1681 0 0,0 1 0 0 0,0 1 0 0 0,1 0 0 0 0,-1 0-1 0 0,18-2 1 0 0,-12 4-317 0 0,1 0 0 0 0,0 2-1 0 0,17 2 1 0 0,54 1-1828 0 0,-71-3 285 0 0,5-1-64 0 0</inkml:trace>
  <inkml:trace contextRef="#ctx0" brushRef="#br0" timeOffset="1">671 9 6448 0 0,'-4'-8'18358'0'0,"2"8"-18269"0"0,1 0 1 0 0,-1 0-1 0 0,0 1 1 0 0,0-1-1 0 0,1 1 1 0 0,-1-1-1 0 0,0 1 1 0 0,1 0-1 0 0,-1-1 1 0 0,1 1-1 0 0,-1 0 0 0 0,1 0 1 0 0,-1 0-1 0 0,1 0 1 0 0,0 0-1 0 0,-1 1 1 0 0,-1 1-1 0 0,-1 3-4 0 0,-1-1-1 0 0,1 1 1 0 0,-3 7-1 0 0,-1 1-1 0 0,-6 10-37 0 0,2 0 1 0 0,1 0 0 0 0,-9 29 0 0 0,16-44-28 0 0,-2 12-17 0 0,1 1 1 0 0,1-1-1 0 0,0 1 0 0 0,0 32 0 0 0,1-8-1 0 0,2-29-22 0 0,0 1 0 0 0,2-1-1 0 0,0 1 1 0 0,1-1 0 0 0,0 0-1 0 0,9 28 1 0 0,-2-18-108 0 0,0-1 0 0 0,2 0 0 0 0,18 32 0 0 0,-23-48 22 0 0,0-1 0 0 0,0 0 0 0 0,1 0 1 0 0,1-1-1 0 0,-1 0 0 0 0,1 0 0 0 0,11 8 0 0 0,-11-11-401 0 0,0 1-1 0 0,0-2 0 0 0,13 7 0 0 0,-15-8-675 0 0,0-1 0 0 0,1 0 0 0 0,-1 0 0 0 0,1-1 0 0 0,8 1 0 0 0,4-1-5884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7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10 198 9672 0 0,'0'2'7923'0'0,"1"12"-5034"0"0,4 27 0 0 0,-2-27-2406 0 0,1 29 0 0 0,-4-40-457 0 0,1 0-1 0 0,-1 0 0 0 0,1 0 1 0 0,0 0-1 0 0,-1 0 0 0 0,1-1 1 0 0,2 5-1 0 0,3 13-2822 0 0</inkml:trace>
  <inkml:trace contextRef="#ctx0" brushRef="#br0" timeOffset="1">10 16 6448 0 0,'0'0'2688'0'0,"-10"-15"9175"0"0,20 21-13239 0 0,-5 3-296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8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3680 0 0,'0'0'15998'0'0,"2"-1"-15031"0"0,2 0-707 0 0,0-1 1 0 0,-1 0-1 0 0,1 0 1 0 0,0 0-1 0 0,-1-1 1 0 0,1 1 0 0 0,3-4-1 0 0,20-14 1073 0 0,-5 8-631 0 0,-17 9-575 0 0,-1 0 0 0 0,1 1 0 0 0,0-1 0 0 0,0 1 1 0 0,0 0-1 0 0,0 0 0 0 0,0 1 0 0 0,0-1 0 0 0,1 1 0 0 0,-1 0 1 0 0,7 0-1 0 0,-4 1-109 0 0,0 0-1 0 0,0 0 1 0 0,0 0 0 0 0,0 1 0 0 0,-1 1-1 0 0,1-1 1 0 0,0 1 0 0 0,-1 0 0 0 0,1 1-1 0 0,-1 0 1 0 0,0 0 0 0 0,0 1 0 0 0,0 0-1 0 0,0 0 1 0 0,7 6 0 0 0,-8-5-205 0 0,0-1 0 0 0,0 0 1 0 0,0 0-1 0 0,1 0 0 0 0,-1-1 1 0 0,1 0-1 0 0,0 0 0 0 0,14 3 1 0 0,13-2-7702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8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1 309 1840 0 0,'13'-1'6386'0'0,"17"-8"3183"0"0,4-1-4925 0 0,3 0-2136 0 0,-26 8-1973 0 0,46-10 710 0 0,6 4-1702 0 0,-44 7-3704 0 0,-13 1 791 0 0</inkml:trace>
  <inkml:trace contextRef="#ctx0" brushRef="#br0" timeOffset="1">173 0 12440 0 0,'0'0'957'0'0,"-1"1"-624"0"0,-3 12 1521 0 0,0 0 0 0 0,1 0-1 0 0,0 0 1 0 0,-2 26 0 0 0,3 56 2173 0 0,3-61-4087 0 0,-1-9 8 0 0,2 0 0 0 0,5 25-1 0 0,2-9-7249 0 0,-1-16-1077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8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88 16008 0 0,'0'0'362'0'0,"3"-8"486"0"0,20-23-299 0 0,-20 28-224 0 0,0 0-1 0 0,-1 0 0 0 0,1 0 0 0 0,0 1 0 0 0,0-1 0 0 0,1 1 0 0 0,-1 0 0 0 0,0 0 0 0 0,1 0 1 0 0,5-2-1 0 0,0 1 542 0 0,1-1 1 0 0,18-3 0 0 0,3 2 497 0 0,-29 5-584 0 0,-2 2-708 0 0,-1 4-105 0 0,0 1 0 0 0,0-1 1 0 0,0 1-1 0 0,-1-1 1 0 0,1 0-1 0 0,-2 0 0 0 0,1 0 1 0 0,-1 0-1 0 0,-3 7 1 0 0,-7 8-985 0 0,-16 21 1 0 0,14-23 201 0 0,11-15 499 0 0,0 1 0 0 0,1 0 0 0 0,-1 0 0 0 0,1 0 0 0 0,0 0 0 0 0,1 1 0 0 0,-4 7 0 0 0,0 2-582 0 0,5-13 759 0 0,0 0 0 0 0,0 0 0 0 0,0 0 0 0 0,0 0 0 0 0,1 0 0 0 0,-1 0 0 0 0,1 0 0 0 0,0 0 0 0 0,-1 0 0 0 0,1 0 0 0 0,0 0 0 0 0,0 0 0 0 0,0 1 0 0 0,1 1-1 0 0,0 1 69 0 0,0 0 0 0 0,1 0-1 0 0,-1 0 1 0 0,1-1 0 0 0,1 1-1 0 0,-1 0 1 0 0,1-1 0 0 0,-1 1-1 0 0,1-1 1 0 0,7 7-1 0 0,9 14 1257 0 0,-14-19-690 0 0,0 0-1 0 0,1 0 0 0 0,0 0 0 0 0,10 6 0 0 0,-7-5 59 0 0,27 16 1527 0 0,-24-16-1365 0 0,-11-7-674 0 0,0 0 0 0 0,0 1-1 0 0,-1-1 1 0 0,1 0 0 0 0,0 1 0 0 0,-1-1-1 0 0,1 0 1 0 0,0 1 0 0 0,-1-1 0 0 0,1 1 0 0 0,0-1-1 0 0,-1 1 1 0 0,1-1 0 0 0,-1 1 0 0 0,1 0-1 0 0,-1-1 1 0 0,1 1 0 0 0,-1 0 0 0 0,1-1-1 0 0,-1 1 1 0 0,0 0 0 0 0,0 0 0 0 0,1-1 0 0 0,-1 1-1 0 0,0 0 1 0 0,0 0 0 0 0,0-1 0 0 0,1 1-1 0 0,-1 0 1 0 0,0 0 0 0 0,0 0 0 0 0,0-1-1 0 0,-1 1 1 0 0,1 0 0 0 0,0 0 0 0 0,0 0-1 0 0,-1 0 1 0 0,0 4-13 0 0,0-1-1 0 0,-1 1 1 0 0,1-1-1 0 0,-1 0 0 0 0,0 1 1 0 0,-1-1-1 0 0,1 0 1 0 0,-1 0-1 0 0,0 0 1 0 0,-4 4-1 0 0,1-2-52 0 0,0 1 0 0 0,-1-1 0 0 0,0 0 0 0 0,-10 6 1 0 0,7-6-132 0 0,1-1 0 0 0,0 0 0 0 0,-18 5 1 0 0,24-8 61 0 0,-1-1 0 0 0,0 0 0 0 0,1 0 0 0 0,-1-1 0 0 0,0 1 0 0 0,0-1 0 0 0,0 0 1 0 0,1 0-1 0 0,-1 0 0 0 0,0 0 0 0 0,0-1 0 0 0,0 1 0 0 0,-5-3 0 0 0,9 3-26 0 0,-1 0 0 0 0,1 0 0 0 0,0 0-1 0 0,0 0 1 0 0,0 0 0 0 0,-1 0 0 0 0,1 0-1 0 0,0-1 1 0 0,0 1 0 0 0,0 0 0 0 0,-1 0-1 0 0,1 0 1 0 0,0 0 0 0 0,0 0 0 0 0,0-1-1 0 0,0 1 1 0 0,0 0 0 0 0,-1 0 0 0 0,1 0-1 0 0,0 0 1 0 0,0-1 0 0 0,0 1 0 0 0,0 0-1 0 0,0 0 1 0 0,0-1 0 0 0,0 1 0 0 0,0 0-1 0 0,0 0 1 0 0,0 0 0 0 0,0-1 0 0 0,0 1 0 0 0,0 0-1 0 0,0 0 1 0 0,0-1 0 0 0,0 1 0 0 0,0 0-1 0 0,0 0 1 0 0,0 0 0 0 0,0-1 0 0 0,0 1-1 0 0,0 0 1 0 0,7-10-1103 0 0,-3 6 199 0 0,4-7-782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9.2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 10592 0 0,'0'0'1273'0'0,"1"1"-366"0"0,3 7 17 0 0,0 0 0 0 0,0 1 0 0 0,-1 0 1 0 0,0-1-1 0 0,3 15 0 0 0,4 51 1674 0 0,-4-29-1754 0 0,-1-6-162 0 0,-2 0 0 0 0,-2 0-1 0 0,-6 58 1 0 0,3-70-361 0 0,-2 1 1 0 0,-1-1-1 0 0,-2 0 0 0 0,-10 29 1 0 0,10-41-253 0 0,-1 0 0 0 0,-1-1 1 0 0,0 0-1 0 0,-20 23 0 0 0,29-36-118 0 0,-1 0-1 0 0,0 0 1 0 0,0 0 0 0 0,1-1-1 0 0,-1 1 1 0 0,0 0-1 0 0,0-1 1 0 0,0 1 0 0 0,0-1-1 0 0,0 1 1 0 0,0-1-1 0 0,0 1 1 0 0,0-1-1 0 0,0 0 1 0 0,0 1 0 0 0,0-1-1 0 0,0 0 1 0 0,0 0-1 0 0,0 0 1 0 0,0 0 0 0 0,0 0-1 0 0,0 0 1 0 0,0 0-1 0 0,0 0 1 0 0,-2-1 0 0 0,-1 0-480 0 0,-1-1 1 0 0,1 1-1 0 0,0-1 1 0 0,-7-4 0 0 0,-3-2-970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29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15000 0 0,'0'0'2103'0'0,"13"4"-1567"0"0,-3-1 8 0 0,3 5 8 0 0,-5-3-616 0 0,2 2-128 0 0,-2 1-32 0 0,-3 3-7103 0 0</inkml:trace>
  <inkml:trace contextRef="#ctx0" brushRef="#br0" timeOffset="1">19 591 11056 0 0,'2'-1'6138'0'0,"20"-15"-2615"0"0,20-12-851 0 0,-31 18-1898 0 0,-10 9-697 0 0,0 0-1 0 0,0 0 0 0 0,0 0 1 0 0,1 0-1 0 0,-1 0 1 0 0,0 0-1 0 0,0 0 0 0 0,1 0 1 0 0,0 0-1 0 0,0 0-38 0 0,5-2 141 0 0,0 0 0 0 0,0 0-1 0 0,0 1 1 0 0,0 0 0 0 0,0 0 0 0 0,0 0-1 0 0,1 1 1 0 0,8 0 0 0 0,0 1-165 0 0,1 0 0 0 0,-1 1 0 0 0,0 1 0 0 0,25 6 1 0 0,-32-5-455 0 0,1 0 0 0 0,20 3 1 0 0,-7-7-6941 0 0,-10-1-350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0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9616 0 0,'0'0'724'0'0,"0"1"-495"0"0,0 6 4567 0 0,-1-5-4124 0 0,-2 8-150 0 0,0 1 0 0 0,0-1 1 0 0,1 1-1 0 0,1-1 0 0 0,0 1 0 0 0,0 14 0 0 0,-1 19-16 0 0,-2 41-283 0 0,3-20-111 0 0,-4 143 604 0 0,6-161-792 0 0,-1-44 18 0 0,0 0-1 0 0,0 0 1 0 0,1 0 0 0 0,-1 0 0 0 0,1 0 0 0 0,0 0 0 0 0,0-1 0 0 0,0 1 0 0 0,0 0 0 0 0,0 0-1 0 0,0-1 1 0 0,4 5 0 0 0,-1-1-169 0 0,-3-4-100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0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0,'0'0'957'0'0,"8"0"-354"0"0,-2 0 227 0 0,-1 0 0 0 0,1 0 0 0 0,-1 1 0 0 0,1 0 0 0 0,-1 0 0 0 0,1 1 0 0 0,6 2 0 0 0,0 2 852 0 0,22 13 1 0 0,-32-17-1530 0 0,8 5 136 0 0,-1 0 0 0 0,0 0-1 0 0,0 1 1 0 0,-1 0 0 0 0,8 10 0 0 0,34 50 516 0 0,-23-29-486 0 0,-18-25-288 0 0,-1 1 0 0 0,-1 0 0 0 0,0 1-1 0 0,-1 0 1 0 0,6 21 0 0 0,4 11-8 0 0,-8-26-98 0 0,-1 1 0 0 0,0 0 0 0 0,-2 0 0 0 0,-1 1 0 0 0,-1-1 0 0 0,-1 1 0 0 0,-1 40 0 0 0,-3 58-2947 0 0,-2-83 1460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0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2760 0 0,'6'-14'14185'0'0,"0"9"-13091"0"0,-5 4-845 0 0,0 0 1 0 0,0-1 0 0 0,0 1 0 0 0,1 0 0 0 0,-1 0 0 0 0,0 0 0 0 0,1 0 0 0 0,-1 1 0 0 0,1-1-1 0 0,-1 0 1 0 0,1 0 0 0 0,0 1 0 0 0,-1-1 0 0 0,1 1 0 0 0,2-1 0 0 0,2 1 161 0 0,1-1 0 0 0,0 0-1 0 0,9-3 1 0 0,13-2 219 0 0,5 1-219 0 0,-26 3-384 0 0,1 1 0 0 0,0 0 0 0 0,-1 0-1 0 0,16 1 1 0 0,-19 1-134 0 0,0-1-1 0 0,0 0 0 0 0,0 1 0 0 0,0-2 1 0 0,0 1-1 0 0,0-1 0 0 0,0 1 0 0 0,-1-1 1 0 0,10-3-1 0 0,-3 1-1021 0 0,2 2-57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0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9216 0 0,'0'0'1348'0'0,"0"9"3197"0"0,1 2-1828 0 0,0 1 1 0 0,6 19-1 0 0,-2-6-1776 0 0,7 42 8 0 0,11 55-617 0 0,-20-109-487 0 0,-2-6-96 0 0,0 0 0 0 0,1 0-1 0 0,0 0 1 0 0,1 0 0 0 0,-1 0 0 0 0,2 0 0 0 0,-1 0 0 0 0,0-1 0 0 0,1 0 0 0 0,5 6 0 0 0,8 5-7907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1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11056 0 0,'0'0'505'0'0,"1"-1"-9"0"0,21-19-395 0 0,-16 16 1252 0 0,-1 1 0 0 0,1-1 1 0 0,0 1-1 0 0,11-5 0 0 0,-13 7-603 0 0,0 0 0 0 0,0 0 0 0 0,0 0 0 0 0,0 0 0 0 0,0 1 0 0 0,0-1-1 0 0,0 1 1 0 0,8 1 0 0 0,-8-1-740 0 0,-1 1 0 0 0,1 0 0 0 0,-1 0-1 0 0,1 0 1 0 0,-1 0 0 0 0,6 4 0 0 0,-6-3 70 0 0,0-1 1 0 0,-1 1 0 0 0,0 0-1 0 0,1 1 1 0 0,-1-1 0 0 0,0 0-1 0 0,0 1 1 0 0,0-1-1 0 0,0 1 1 0 0,-1-1 0 0 0,1 1-1 0 0,-1 0 1 0 0,0 0-1 0 0,2 4 1 0 0,-2-3-51 0 0,1 0 1 0 0,-1 1-1 0 0,-1-1 1 0 0,1 1-1 0 0,-1-1 0 0 0,1 1 1 0 0,-1-1-1 0 0,0 0 1 0 0,-2 8-1 0 0,-1 22-26 0 0,2-25-21 0 0,1-1 0 0 0,-1 1 0 0 0,-3 8 0 0 0,-11 31-1324 0 0,-25 57-1 0 0,25-73-941 0 0,-21 31 0 0 0,14-36-484 0 0,5-14 852 0 0,14-11 3152 0 0,9-5 3376 0 0,2-1-4393 0 0,0 1 0 0 0,0 0 0 0 0,0 1 0 0 0,0-1 0 0 0,1 1 0 0 0,-1 1 0 0 0,1 0 0 0 0,-1 0 0 0 0,1 1 0 0 0,-1 0 0 0 0,1 0 0 0 0,11 2 0 0 0,-12 0-267 0 0,1 0-1 0 0,-1-1 1 0 0,14 0-1 0 0,2 0-3174 0 0,6-1 1405 0 0,-7-2-21 0 0</inkml:trace>
  <inkml:trace contextRef="#ctx0" brushRef="#br0" timeOffset="1">506 265 18743 0 0,'9'2'144'0'0,"8"1"1594"0"0,-16-3-1729 0 0,-1 0 0 0 0,0 0 1 0 0,1 1-1 0 0,-1-1 0 0 0,0 0 1 0 0,1 1-1 0 0,-1-1 0 0 0,0 0 1 0 0,0 1-1 0 0,1-1 1 0 0,-1 0-1 0 0,0 1 0 0 0,0-1 1 0 0,0 1-1 0 0,0-1 0 0 0,1 0 1 0 0,-1 1-1 0 0,0-1 0 0 0,0 1 1 0 0,0-1-1 0 0,0 1 0 0 0,0-1 1 0 0,0 1-1 0 0,1 14 388 0 0,-1-13-29 0 0,6 10 910 0 0,-6-12-1197 0 0,1 1 0 0 0,-1 0 0 0 0,1 0 0 0 0,-1-1 0 0 0,1 1 1 0 0,-1 0-1 0 0,0 0 0 0 0,1 0 0 0 0,-1 0 0 0 0,0 0 0 0 0,0 0 1 0 0,0 0-1 0 0,1-1 0 0 0,-1 1 0 0 0,0 0 0 0 0,0 0 0 0 0,-1 2 1 0 0,-1 5 241 0 0,2-7-284 0 0,-1 1 1 0 0,1-1-1 0 0,0 0 1 0 0,-1 0-1 0 0,1 0 1 0 0,0 0-1 0 0,0 0 0 0 0,0 0 1 0 0,0 0-1 0 0,0 0 1 0 0,0 1-1 0 0,0-1 1 0 0,0 0-1 0 0,0 0 1 0 0,0 0-1 0 0,1 0 1 0 0,-1 0-1 0 0,0 0 1 0 0,1 0-1 0 0,-1 0 1 0 0,1 0-1 0 0,-1 0 0 0 0,1 0 1 0 0,0 0-1 0 0,1 2 1 0 0,-1-1-44 0 0,1 0 0 0 0,-1 0 0 0 0,1 1 0 0 0,-1-1 0 0 0,0 1 0 0 0,0-1 0 0 0,0 1-1 0 0,0-1 1 0 0,-1 1 0 0 0,1 0 0 0 0,0 4 0 0 0,3 9-592 0 0,1-7-2132 0 0</inkml:trace>
  <inkml:trace contextRef="#ctx0" brushRef="#br0" timeOffset="2">586 0 10592 0 0,'-26'5'472'0'0,"16"-5"96"0"0,2 0-456 0 0,3 0-112 0 0,-13 4 856 0 0,15-1 144 0 0,11 5 32 0 0,-3 4-6784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1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25 159 5064 0 0,'-9'0'450'0'0,"-6"-4"4839"0"0,22-2-434 0 0,-5 4-4645 0 0,0 0 288 0 0,-1 0 1 0 0,0 0 0 0 0,1 0 0 0 0,-1 0 0 0 0,0 0 0 0 0,-1 0 0 0 0,1 0 0 0 0,0-1 0 0 0,0 1 0 0 0,-1 0 0 0 0,1-4 0 0 0,-1 4-372 0 0,0 0 0 0 0,1 0-1 0 0,-1 0 1 0 0,1 0 0 0 0,-1 0-1 0 0,1 0 1 0 0,0 0 0 0 0,-1 1-1 0 0,1-1 1 0 0,0 0 0 0 0,1 0-1 0 0,-1 1 1 0 0,0-1 0 0 0,2-1-1 0 0,2-2 206 0 0,0 1 0 0 0,-1-1-1 0 0,1 0 1 0 0,6-10 0 0 0,3 1 296 0 0,-12 14-588 0 0,-1-1 1 0 0,0 0-1 0 0,0 0 1 0 0,0 1 0 0 0,0-1-1 0 0,0 0 1 0 0,0 0 0 0 0,0 0-1 0 0,0 0 1 0 0,-1 0 0 0 0,1 0-1 0 0,0-1 1 0 0,-1 1 0 0 0,1 0-1 0 0,0 0 1 0 0,-1-1 0 0 0,0 1-1 0 0,1-2 1 0 0,0 2-17 0 0,-1 1 0 0 0,1-1 1 0 0,-1 1-1 0 0,1 0 0 0 0,-1-1 0 0 0,0 1 1 0 0,1 0-1 0 0,-1-1 0 0 0,1 1 0 0 0,0 0 1 0 0,-1 0-1 0 0,1-1 0 0 0,-1 1 0 0 0,1 0 1 0 0,0 0-1 0 0,0 0 17 0 0,12-7 144 0 0,-12 6-159 0 0,0 0-1 0 0,1 0 1 0 0,-1 0-1 0 0,1 1 1 0 0,-1-1-1 0 0,1 1 1 0 0,0-1-1 0 0,-1 1 1 0 0,4-1-1 0 0,0 1-13 0 0,-1 0-1 0 0,1 1 0 0 0,0-1 1 0 0,0 1-1 0 0,7 2 0 0 0,5 1 69 0 0,1-2 0 0 0,0 0 0 0 0,18 0 1 0 0,6 0-780 0 0,-36-2 26 0 0,-1 0 0 0 0,1 0 0 0 0,-1-1 0 0 0,11-1 1 0 0,6-3-8089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1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6912 0 0,'0'0'622'0'0,"2"1"-70"0"0,23 9 8132 0 0,-19-8-4449 0 0,5-3-3520 0 0,-5 1-184 0 0,9-2-126 0 0,-1 0 1 0 0,0 0-1 0 0,0-2 0 0 0,0 1 0 0 0,0-2 0 0 0,19-9 0 0 0,-28 11-1598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2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18255 0 0,'0'2'414'0'0,"0"0"-260"0"0,1 0-14 0 0,-1 0 0 0 0,0 0 0 0 0,0 0 0 0 0,-1 0 0 0 0,1 0 0 0 0,0 0 0 0 0,-1 0 0 0 0,0 1 0 0 0,0-2-132 0 0,1 0 0 0 0,-1 0-1 0 0,0 0 1 0 0,1 0 0 0 0,-1-1-1 0 0,0 1 1 0 0,1 0 0 0 0,-1 0-1 0 0,1 0 1 0 0,0 0 0 0 0,-1 0-1 0 0,1 1 1 0 0,0-1 0 0 0,-1 0-1 0 0,1 0 1 0 0,0 0-1 0 0,0 0 1 0 0,0 0 0 0 0,0 0-1 0 0,0 0 1 0 0,0 0 0 0 0,1 2-1 0 0,-1-2-1 0 0,0-1 0 0 0,0 1 0 0 0,1-1 0 0 0,-1 1 0 0 0,0-1 0 0 0,0 1 0 0 0,0-1 0 0 0,0 1 0 0 0,0-1 0 0 0,0 1 0 0 0,0-1 0 0 0,0 1 0 0 0,-1-1 0 0 0,1 1 0 0 0,0-1 0 0 0,0 1 0 0 0,0 0 0 0 0,-2 2 134 0 0,1-1 3 0 0,0 1-1 0 0,0-1 1 0 0,0 0 0 0 0,0 1-1 0 0,1-1 1 0 0,-1 0 0 0 0,1 1 0 0 0,-1-1-1 0 0,1 1 1 0 0,0-1 0 0 0,0 1-1 0 0,0-1 1 0 0,1 5 0 0 0,0 5 580 0 0,-1 23 0 0 0,0-23-495 0 0,0-1 0 0 0,0 1 0 0 0,3 13 0 0 0,-1-14-133 0 0,-1 1-1 0 0,0 0 0 0 0,-1 0 1 0 0,-2 15-1 0 0,3-23-93 0 0,-1-1-1 0 0,0 0 1 0 0,1 0-1 0 0,-1 0 1 0 0,1 0 0 0 0,0 0-1 0 0,0 0 1 0 0,0 0-1 0 0,1-1 1 0 0,-1 1-1 0 0,1 0 1 0 0,-1-1 0 0 0,1 1-1 0 0,2 2 1 0 0,9 17-172 0 0,-8-12 177 0 0,-4-7-253 0 0,0 1 0 0 0,1-1 0 0 0,-1 0 0 0 0,1 1 0 0 0,0-1 0 0 0,0 0 0 0 0,0 0 0 0 0,0-1 0 0 0,1 1 0 0 0,-1 0 0 0 0,1-1 0 0 0,0 1 0 0 0,0-1 1 0 0,0 0-1 0 0,0 0 0 0 0,4 3 0 0 0,25 8-1873 0 0,-11-7-22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2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18687 0 0,'0'0'430'0'0,"1"-8"566"0"0,0 7-928 0 0,5-6 340 0 0,20-3-262 0 0,-25 9-81 0 0,1 1-1 0 0,0 0 1 0 0,0 0-1 0 0,0 0 1 0 0,0 0-1 0 0,0 0 0 0 0,0 0 1 0 0,0 0-1 0 0,0 0 1 0 0,0 1-1 0 0,0-1 1 0 0,0 1-1 0 0,0 0 1 0 0,1 0-1 0 0,10 3 1507 0 0,-8-3-1377 0 0,-1 1 0 0 0,0-1 0 0 0,0 1 1 0 0,0 0-1 0 0,0 0 0 0 0,0 0 1 0 0,0 1-1 0 0,-1-1 0 0 0,1 1 0 0 0,-1 0 1 0 0,1 0-1 0 0,-1 0 0 0 0,0 1 0 0 0,0-1 1 0 0,-1 1-1 0 0,5 7 0 0 0,-6-9-159 0 0,1 0-1 0 0,-1 0 0 0 0,0 0 1 0 0,0-1-1 0 0,1 1 1 0 0,-1 0-1 0 0,3 1 1 0 0,-3-1-8 0 0,1-1 1 0 0,-1 1 0 0 0,1-1 0 0 0,-1 1 0 0 0,0 0 0 0 0,1-1-1 0 0,-1 1 1 0 0,0 0 0 0 0,0 0 0 0 0,0 0 0 0 0,1 4 0 0 0,3 59 722 0 0,-5-55-793 0 0,0 0 0 0 0,0 1 0 0 0,-1-1 0 0 0,-1 0 0 0 0,-3 16 0 0 0,-3 21-557 0 0,7-39 402 0 0,-1 1 0 0 0,1-1 1 0 0,-1 0-1 0 0,0 0 0 0 0,-1 0 1 0 0,0 0-1 0 0,-7 12 0 0 0,-7 20-732 0 0,15-32 641 0 0,-1 0 0 0 0,-1 0 0 0 0,1 0-1 0 0,-7 8 1 0 0,1-1-200 0 0,6-11 307 0 0,1 1 1 0 0,-1-1-1 0 0,0 0 1 0 0,0 0-1 0 0,-1 0 1 0 0,1-1 0 0 0,-1 1-1 0 0,-7 5 2102 0 0,22-13-1228 0 0,-2 1-442 0 0,0 1-1 0 0,0 0 1 0 0,1 0 0 0 0,13 0 0 0 0,21-4 38 0 0,25-9-702 0 0,-40 11-6514 0 0,-15 3-801 0 0</inkml:trace>
  <inkml:trace contextRef="#ctx0" brushRef="#br0" timeOffset="1">706 270 3224 0 0,'0'0'17321'0'0,"2"1"-16341"0"0,2 4-424 0 0,-2-4-384 0 0,0 1 0 0 0,0 0-1 0 0,0 0 1 0 0,0 0 0 0 0,0 0-1 0 0,0 0 1 0 0,-1 0 0 0 0,1 1-1 0 0,-1-1 1 0 0,0 0 0 0 0,0 1-1 0 0,0-1 1 0 0,0 1 0 0 0,0 0 0 0 0,0-1-1 0 0,-1 1 1 0 0,1-1 0 0 0,-1 7-1 0 0,1 0 203 0 0,0 1 0 0 0,4 17 1 0 0,-3-17-76 0 0,0 0 0 0 0,1 19 0 0 0,-2-4-108 0 0,4 26 0 0 0,-2-32-88 0 0,-1 0 1 0 0,-1 1-1 0 0,-1 27 1 0 0,-8 55-221 0 0,6-96 82 0 0,1 1 0 0 0,-1-1 0 0 0,-1 0 0 0 0,1 0 0 0 0,-7 11 0 0 0,-3 8 34 0 0,11-23-23 0 0,-1 0 0 0 0,1 0-1 0 0,-1 1 1 0 0,0-1 0 0 0,0 0-1 0 0,0-1 1 0 0,0 1 0 0 0,0 0-1 0 0,-2 1 1 0 0,-6 5-181 0 0,10-8 116 0 0,-1 0 0 0 0,1 1 0 0 0,-1-1 0 0 0,0 0 0 0 0,1 0 0 0 0,-1 0 0 0 0,0 1 0 0 0,1-1 0 0 0,-1 0 0 0 0,0 0 0 0 0,1 0 0 0 0,-1 0 0 0 0,0 0 0 0 0,1-1 0 0 0,-1 1 0 0 0,0 0 0 0 0,1 0 0 0 0,-1 0 0 0 0,1 0 0 0 0,-1-1 0 0 0,0 1 0 0 0,1 0-1 0 0,-1-1 1 0 0,1 1 0 0 0,-2-1 0 0 0,-1 0-538 0 0,-9-3-911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3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4 15608 0 0,'-18'-4'1847'0'0,"26"12"-1695"0"0,7-1 0 0 0,-12 1-4871 0 0,-3 4-977 0 0</inkml:trace>
  <inkml:trace contextRef="#ctx0" brushRef="#br0" timeOffset="1">0 560 2304 0 0,'2'-1'812'0'0,"1"0"619"0"0,-1-1-1 0 0,0 1 1 0 0,1-1 0 0 0,-1 0 0 0 0,0 0 0 0 0,0 0-1 0 0,0 0 1 0 0,0-1 0 0 0,0 1 0 0 0,-1 0 0 0 0,3-5-1 0 0,8-10 1914 0 0,-1 5-2545 0 0,1 1-1 0 0,0 0 1 0 0,0 1 0 0 0,17-11 0 0 0,-25 18-712 0 0,1 1 1 0 0,0 0-1 0 0,0 0 0 0 0,0 0 1 0 0,0 0-1 0 0,0 1 0 0 0,1 0 1 0 0,7-1-1 0 0,7 1-61 0 0,21 1 0 0 0,18-1-99 0 0,-25-2-28 0 0,10 0-580 0 0,-15-3-7127 0 0,-12 2-710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3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12896 0 0,'-5'3'8593'0'0,"33"1"-6227"0"0,30 0-1762 0 0,-43-3-411 0 0,23-1 0 0 0,-17-1-415 0 0,-20 1-1003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0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134 206 11544 0 0,'0'0'1046'0'0,"0"-8"-836"0"0,0-5 61 0 0,1 1 851 0 0,-1 0 1 0 0,-1 0-1 0 0,0 1 0 0 0,0-1 1 0 0,-1 0-1 0 0,-7-22 0 0 0,1 11-301 0 0,6 17-596 0 0,0 0-1 0 0,0 0 1 0 0,0 0-1 0 0,-1 1 1 0 0,-5-9-1 0 0,7 13-177 0 0,-1 0-1 0 0,1-1 1 0 0,-1 1-1 0 0,0 0 0 0 0,0 0 1 0 0,0 0-1 0 0,1 0 0 0 0,-1 0 1 0 0,0 0-1 0 0,0 1 1 0 0,0-1-1 0 0,0 1 0 0 0,-1-1 1 0 0,-1 1-1 0 0,2 0-48 0 0,1 0-1 0 0,-1 1 1 0 0,1-1-1 0 0,-1 0 1 0 0,1 1-1 0 0,-1 0 1 0 0,1-1 0 0 0,-1 1-1 0 0,1 0 1 0 0,-1-1-1 0 0,1 1 1 0 0,0 0-1 0 0,0 0 1 0 0,-1 0-1 0 0,1 0 1 0 0,0 1-1 0 0,0-1 1 0 0,0 0-1 0 0,-1 3 1 0 0,-14 26-535 0 0,12-20 413 0 0,0 1-1 0 0,1 0 1 0 0,0 0 0 0 0,1 0 0 0 0,-1 20 0 0 0,2-7-114 0 0,5 40 1 0 0,-4-60 212 0 0,1 0 1 0 0,0 0 0 0 0,0 0 0 0 0,0 0 0 0 0,1 0 0 0 0,-1 0-1 0 0,1-1 1 0 0,0 1 0 0 0,0 0 0 0 0,0-1 0 0 0,0 0-1 0 0,1 0 1 0 0,4 6 0 0 0,-6-8 21 0 0,0 0 1 0 0,-1-1-1 0 0,1 1 1 0 0,0 0-1 0 0,0 0 1 0 0,0-1-1 0 0,-1 1 0 0 0,1 0 1 0 0,0-1-1 0 0,0 1 1 0 0,0-1-1 0 0,0 1 0 0 0,0-1 1 0 0,0 0-1 0 0,0 1 1 0 0,1-1-1 0 0,-1 0 1 0 0,0 0-1 0 0,0 0 0 0 0,0 1 1 0 0,0-1-1 0 0,0 0 1 0 0,0-1-1 0 0,0 1 0 0 0,1 0 1 0 0,-1 0-1 0 0,0 0 1 0 0,0-1-1 0 0,2 0 1 0 0,-1 0 3 0 0,1-1 1 0 0,-1 0-1 0 0,0 0 1 0 0,0 0 0 0 0,1 0-1 0 0,-1-1 1 0 0,3-4 0 0 0,0 0-9 0 0,1 0 48 0 0,-1 0 0 0 0,-1 0 0 0 0,0-1 0 0 0,0 0-1 0 0,0 0 1 0 0,-1 0 0 0 0,0 0 0 0 0,3-13 0 0 0,-3 10-37 0 0,0 1 0 0 0,1-1 0 0 0,9-17 0 0 0,-12 27 55 0 0,0 8-44 0 0,-1 1 0 0 0,2 0-1 0 0,-1-1 1 0 0,4 12 0 0 0,-2-10-16 0 0,0 1-1 0 0,1 13 0 0 0,12 83-2166 0 0,-7-74-609 0 0,-9-20 1347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4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0,'0'0'936'0'0,"10"3"-936"0"0,3 5 1992 0 0,0-5 376 0 0,5 6 63 0 0,3-6 25 0 0,2 5-1304 0 0,-1-3-264 0 0,1-2-56 0 0,8-3 0 0 0,-5 4-576 0 0,5-4-104 0 0,0-4-24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5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5064 0 0,'0'0'10536'0'0,"-5"5"-6573"0"0,-5 17-1552 0 0,7-16-2133 0 0,0 1 1 0 0,0 0-1 0 0,0 0 0 0 0,1 1 1 0 0,0-1-1 0 0,0 0 0 0 0,-1 15 1 0 0,0 36-232 0 0,1-46-58 0 0,1-1 0 0 0,0 1 0 0 0,1-1 0 0 0,0 1 0 0 0,1 0 0 0 0,0-1 0 0 0,1 1 0 0 0,6 19 0 0 0,-6-24-69 0 0,1 0 0 0 0,0 0 0 0 0,1 0 0 0 0,5 7 0 0 0,-8-12 23 0 0,0-1-1 0 0,0 1 1 0 0,1-1-1 0 0,-1 1 1 0 0,0-1 0 0 0,1 1-1 0 0,-1-1 1 0 0,1 0-1 0 0,0 0 1 0 0,0 0-1 0 0,-1 0 1 0 0,1 0 0 0 0,0 0-1 0 0,0-1 1 0 0,0 1-1 0 0,0-1 1 0 0,0 1 0 0 0,0-1-1 0 0,0 1 1 0 0,2-1-1 0 0,-2 0-142 0 0,0 0-1 0 0,0 0 1 0 0,0 0 0 0 0,0 0-1 0 0,0 0 1 0 0,0-1-1 0 0,0 1 1 0 0,0-1-1 0 0,0 1 1 0 0,-1-1-1 0 0,1 1 1 0 0,0-1 0 0 0,0 0-1 0 0,-1 0 1 0 0,1 0-1 0 0,0 0 1 0 0,2-3-1 0 0,4-4-1583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5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31 4608 0 0,'0'0'448'0'0,"-5"-3"-448"0"0,5-5 0 0 0,-13-12 14087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5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16847 0 0,'0'0'2720'0'0,"1"-9"-686"0"0,2 1-1280 0 0,-1 1 0 0 0,1-1 1 0 0,5-10-1 0 0,-6 16-638 0 0,-1-1 0 0 0,1 1 0 0 0,0-1 0 0 0,0 1 0 0 0,0 0 1 0 0,0 0-1 0 0,1 0 0 0 0,-1 0 0 0 0,0 0 0 0 0,1 0 0 0 0,-1 0 0 0 0,6-1 0 0 0,-6 2-100 0 0,1-1 1 0 0,-1 2-1 0 0,1-1 0 0 0,-1 0 0 0 0,1 0 0 0 0,-1 1 0 0 0,1 0 0 0 0,-1-1 1 0 0,1 1-1 0 0,-1 0 0 0 0,1 0 0 0 0,0 0 0 0 0,-1 1 0 0 0,1-1 0 0 0,-1 1 1 0 0,1-1-1 0 0,-1 1 0 0 0,1 0 0 0 0,-1 0 0 0 0,0 0 0 0 0,1 0 1 0 0,3 3-1 0 0,1 1-37 0 0,0 2 1 0 0,0-1-1 0 0,0 1 0 0 0,-1 0 1 0 0,6 8-1 0 0,-9-12-7 0 0,1 1 1 0 0,0-1-1 0 0,-1 0 0 0 0,1 0 0 0 0,0 0 1 0 0,1-1-1 0 0,-1 1 0 0 0,0-1 0 0 0,6 2 1 0 0,5 1-151 0 0,23 6 1 0 0,-34-10 159 0 0,0-1 1 0 0,0 1-1 0 0,0-1 0 0 0,0 0 0 0 0,0 0 0 0 0,0-1 1 0 0,0 1-1 0 0,6-3 0 0 0,32-10-165 0 0,-34 10 74 0 0,0 0-616 0 0,1-1 0 0 0,-1 0 0 0 0,0 0 0 0 0,-1-1 0 0 0,12-7 0 0 0,-3-4-6984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8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2304 0 0,'0'0'16063'0'0,"2"0"-15015"0"0,39 5 1863 0 0,-17-2-2006 0 0,51 8 274 0 0,15 5-3422 0 0,-73-15-5732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8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0 11056 0 0,'2'3'12245'0'0,"9"19"-12007"0"0,-1 1 9 0 0,-2-1-1 0 0,-1 1 0 0 0,9 48 1 0 0,-3-13-53 0 0,-7-31-126 0 0,14 44 80 0 0,-2 1-56 0 0,-5-18-45 0 0,-4-26-8 0 0,10 41-23 0 0,-18-61-16 0 0,1 0 0 0 0,-1 1-1 0 0,-1-1 1 0 0,0 1 0 0 0,0-1 0 0 0,-1 10-1 0 0,-9 23 1 0 0,10-38 0 0 0,-1 0 0 0 0,0 0 0 0 0,1 0 0 0 0,-1-1 0 0 0,-1 1 0 0 0,1 0 0 0 0,0-1 0 0 0,-1 1 0 0 0,1-1 0 0 0,-1 1 0 0 0,0-1 0 0 0,-3 3 0 0 0,-28 24 0 0 0,33-28 0 0 0,-4 1 0 0 0,1 0 0 0 0,-1 0 0 0 0,0-1 0 0 0,1 1 0 0 0,-1-1 0 0 0,0 0 0 0 0,0 0 0 0 0,0 0 0 0 0,0-1 0 0 0,0 1-1 0 0,0-1 1 0 0,0 0 0 0 0,0 0 0 0 0,-6-1 0 0 0,6 1-241 0 0,0-1 0 0 0,0 0 0 0 0,0 0 0 0 0,0 0 0 0 0,0-1 1 0 0,-5-2-1 0 0,7 3-321 0 0,0 0 0 0 0,0 0 0 0 0,0 0 0 0 0,0-1 0 0 0,1 1 0 0 0,-1-1 0 0 0,0 1 0 0 0,1-1 1 0 0,-1 0-1 0 0,1 0 0 0 0,-3-3 0 0 0,-5-13-6631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9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14800 0 0,'0'0'3991'0'0,"13"9"-4095"0"0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39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6912 0 0,'0'0'11759'0'0,"1"-9"-9561"0"0,1 4-1796 0 0,-1 0-1 0 0,1 1 1 0 0,0-1 0 0 0,1 1 0 0 0,-1-1 0 0 0,1 1-1 0 0,0 0 1 0 0,6-7 0 0 0,2-1 547 0 0,18-15 0 0 0,-25 24-897 0 0,1 1-1 0 0,-1-1 1 0 0,1 1-1 0 0,0 0 1 0 0,-1 0 0 0 0,1 0-1 0 0,0 0 1 0 0,9-1-1 0 0,-2 1 51 0 0,1 0-1 0 0,17 0 0 0 0,-19 4-89 0 0,0-1 0 0 0,0 1 0 0 0,0 1 0 0 0,0 0 1 0 0,0 0-1 0 0,-1 1 0 0 0,15 8 0 0 0,28 9 27 0 0,-23-11-80 0 0,-20-7-4 0 0,-1 0-1 0 0,0 0 1 0 0,1-1-1 0 0,-1 0 0 0 0,1 0 1 0 0,10 0-1 0 0,-12-2-131 0 0,-1 0-1 0 0,0-1 0 0 0,1 0 1 0 0,-1 0-1 0 0,0 0 1 0 0,1-1-1 0 0,-1 0 1 0 0,12-5-1 0 0,-14 4-1315 0 0,0 0-1 0 0,0 0 1 0 0,0 0-1 0 0,5-6 1 0 0,7-6-6201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1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48 9528 0 0,'0'0'432'0'0,"-4"-8"150"0"0,1-16-101 0 0,2 8 10263 0 0,2 18-10389 0 0,3 19 42 0 0,-1-1 0 0 0,2 34 0 0 0,-4-36-327 0 0,0 18 4 0 0,0-13-27 0 0,4 25 0 0 0,28 188-47 0 0,-17-158-544 0 0,-16-74 477 0 0,1-3 3 0 0,-1 0 0 0 0,0 1 0 0 0,0-1 0 0 0,0 0 1 0 0,1 0-1 0 0,-1 0 0 0 0,0 1 0 0 0,1-1 1 0 0,-1 0-1 0 0,1 0 0 0 0,-1 0 0 0 0,1 0 1 0 0,0 0-1 0 0,0 0 0 0 0,0 1 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1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71 8752 0 0,'0'0'673'0'0,"-5"-11"1174"0"0,4 7-1075 0 0,0 0 1 0 0,0 0 0 0 0,0 0 0 0 0,0 0-1 0 0,-1 0 1 0 0,0 1 0 0 0,0-1 0 0 0,0 0-1 0 0,-3-3 1 0 0,4 6-567 0 0,0-1-1 0 0,-1 1 1 0 0,1-1-1 0 0,-1 1 1 0 0,0 0-1 0 0,1 0 1 0 0,-1-1-1 0 0,0 1 1 0 0,0 0 0 0 0,0 1-1 0 0,0-1 1 0 0,0 0-1 0 0,1 1 1 0 0,-1-1-1 0 0,-1 1 1 0 0,1-1-1 0 0,0 1 1 0 0,0 0-1 0 0,-2 0 1 0 0,-2 0-126 0 0,1 0 0 0 0,-1 1 0 0 0,1 0 0 0 0,0 0 0 0 0,-1 0 0 0 0,1 1 0 0 0,0 0-1 0 0,0 0 1 0 0,0 0 0 0 0,0 0 0 0 0,0 1 0 0 0,0 0 0 0 0,1 0 0 0 0,-1 0 0 0 0,1 0 0 0 0,0 1 0 0 0,-5 5 0 0 0,4-3-136 0 0,0 0 0 0 0,0 1-1 0 0,1-1 1 0 0,0 1 0 0 0,1 0 0 0 0,-1 0 0 0 0,1 0 0 0 0,0 0 0 0 0,1 1 0 0 0,0-1-1 0 0,-2 14 1 0 0,3-13-35 0 0,0-1 0 0 0,1 1 0 0 0,0-1-1 0 0,1 0 1 0 0,-1 1 0 0 0,3 9-1 0 0,-2-14 81 0 0,0 1 0 0 0,0-1 0 0 0,0 1 0 0 0,0-1-1 0 0,1 0 1 0 0,0 0 0 0 0,-1 0 0 0 0,1 0-1 0 0,0 0 1 0 0,0 0 0 0 0,1 0 0 0 0,-1-1-1 0 0,1 1 1 0 0,-1-1 0 0 0,6 4 0 0 0,-3-3-85 0 0,0 0 0 0 0,0 0 1 0 0,0-1-1 0 0,1 0 1 0 0,-1 0-1 0 0,1 0 1 0 0,0-1-1 0 0,-1 0 0 0 0,1 0 1 0 0,0 0-1 0 0,0-1 1 0 0,5 0-1 0 0,-2-3-1863 0 0,-6 2 1481 0 0,9-3-948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1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5984 0 0,'0'-21'1957'0'0,"4"-14"4979"0"0,-3 31-6479 0 0,0-1 0 0 0,0 1 0 0 0,1 0 0 0 0,-1 0 0 0 0,1-1 0 0 0,0 1 0 0 0,3-5 0 0 0,2-6 327 0 0,-7 15-751 0 0,1-1 1 0 0,-1 0 0 0 0,0 1-1 0 0,0-1 1 0 0,1 0 0 0 0,-1 1-1 0 0,1-1 1 0 0,-1 0 0 0 0,0 1-1 0 0,1-1 1 0 0,-1 1 0 0 0,1-1-1 0 0,-1 1 1 0 0,1-1 0 0 0,0 1-1 0 0,1-2 121 0 0,-1 1-1 0 0,1 0 1 0 0,-1 0-1 0 0,1-1 1 0 0,-1 1-1 0 0,0-1 1 0 0,0 1-1 0 0,0-1 1 0 0,2-3-1 0 0,-2 5-148 0 0,1-1-1 0 0,-1 1 1 0 0,0 0-1 0 0,1 0 1 0 0,-1 0-1 0 0,0 0 1 0 0,1 0-1 0 0,-1 0 1 0 0,1 0-1 0 0,-1 0 1 0 0,0 0-1 0 0,1 1 1 0 0,-1-1-1 0 0,2 1 1 0 0,-2-1 0 0 0,1 1-6 0 0,1 0 1 0 0,-1-1-1 0 0,0 1 0 0 0,1 0 0 0 0,-1 0 0 0 0,0 0 0 0 0,1 0 0 0 0,-1 0 0 0 0,0 1 0 0 0,0-1 0 0 0,0 1 0 0 0,3 2 0 0 0,19 26 70 0 0,-21-25-5 0 0,0 0 1 0 0,1 0-1 0 0,-1-1 1 0 0,1 0-1 0 0,0 0 1 0 0,8 7-1 0 0,20 12-365 0 0,-19-16 204 0 0,-11-7 93 0 0,1 0 1 0 0,0 0 0 0 0,0 1 0 0 0,-1-2 0 0 0,1 1-1 0 0,0 0 1 0 0,-1 0 0 0 0,1-1 0 0 0,0 0 0 0 0,-1 1-1 0 0,1-1 1 0 0,3-2 0 0 0,-2 2-166 0 0,-1-1 1 0 0,1 0-1 0 0,-1 1 0 0 0,1-2 1 0 0,-1 1-1 0 0,0 0 1 0 0,5-5-1 0 0,28-37-4679 0 0,-27 33 3354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1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11976 0 0,'0'0'1473'0'0,"2"-1"-422"0"0,4-6 422 0 0,1 1 1 0 0,1 0-1 0 0,-1 0 1 0 0,14-7-1 0 0,-4 3-363 0 0,-16 9-1069 0 0,0 0 0 0 0,1 0 0 0 0,-1 0 0 0 0,1 0 0 0 0,-1 0 0 0 0,0 1 0 0 0,1-1 0 0 0,0 0 0 0 0,-1 1 0 0 0,1-1 0 0 0,-1 1 1 0 0,1-1-1 0 0,0 1 0 0 0,1 0 0 0 0,13-1 217 0 0,-13 0-247 0 0,-1 1 1 0 0,1 0-1 0 0,-1-1 0 0 0,1 1 1 0 0,-1 0-1 0 0,1 0 0 0 0,-1 1 1 0 0,1-1-1 0 0,-1 0 0 0 0,1 1 1 0 0,-1 0-1 0 0,0-1 1 0 0,1 1-1 0 0,-1 0 0 0 0,0 0 1 0 0,0 0-1 0 0,3 2 0 0 0,0 2-32 0 0,1 0 0 0 0,-1-1-1 0 0,1 0 1 0 0,0 0 0 0 0,1 0 0 0 0,-1-1-1 0 0,0 0 1 0 0,9 3 0 0 0,-11-5-27 0 0,-1-1 0 0 0,0 1 0 0 0,1-1 0 0 0,-1 0 0 0 0,0 1 0 0 0,1-1 0 0 0,-1-1 0 0 0,0 1 0 0 0,1-1 0 0 0,-1 1-1 0 0,0-1 1 0 0,1 0 0 0 0,-1 0 0 0 0,0 0 0 0 0,0 0 0 0 0,0-1 0 0 0,0 0 0 0 0,0 1 0 0 0,4-4 0 0 0,-5 3-67 0 0,3-1-238 0 0,0 0-1 0 0,0-1 1 0 0,-1 0 0 0 0,1 0 0 0 0,-1 0-1 0 0,0-1 1 0 0,4-5 0 0 0,-3-2-6873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2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14888 0 0,'0'0'1734'0'0,"0"2"-955"0"0,11 22 1845 0 0,-8-18-2133 0 0,-1-1-1 0 0,1 1 1 0 0,-1-1-1 0 0,2 11 1 0 0,4 23 555 0 0,-3-16-550 0 0,-1 1-1 0 0,1 39 1 0 0,-2-4-146 0 0,10 63 0 0 0,-1-26-432 0 0,24 102 68 0 0,-32-180 14 0 0,8 18-86 0 0,-10-32 61 0 0,0 1-1 0 0,0 0 1 0 0,-1-1 0 0 0,1 1 0 0 0,-1 0-1 0 0,0 0 1 0 0,0 0 0 0 0,-1 0 0 0 0,0 0-1 0 0,0 0 1 0 0,0 0 0 0 0,0 0-1 0 0,-2 6 1 0 0,2-10-65 0 0,0-1 0 0 0,-1 1 0 0 0,1 0 0 0 0,0-1 0 0 0,0 1 0 0 0,-1 0 1 0 0,1-1-1 0 0,0 1 0 0 0,0 0 0 0 0,0-1 0 0 0,0 1 0 0 0,0 0 0 0 0,0 0 0 0 0,0-1 0 0 0,0 1 0 0 0,0 0 0 0 0,1-1 0 0 0,-1 1 0 0 0,0 0 0 0 0,0-1 0 0 0,0 1 0 0 0,1 0 0 0 0,-1-1 0 0 0,0 1 0 0 0,1-1 0 0 0,-1 1 0 0 0,1 0 0 0 0,-1-1 0 0 0,1 1 0 0 0,-1-1 0 0 0,1 1 0 0 0,-1-1 1 0 0,1 1-1 0 0,-1-1 0 0 0,1 0 0 0 0,0 1 0 0 0,0-1 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2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15408 0 0,'0'0'1393'0'0,"2"-1"-1149"0"0,8-3-248 0 0,-5 1 531 0 0,1 1 0 0 0,0 0 0 0 0,10-2 0 0 0,-8 2 570 0 0,0 0 1 0 0,12-5-1 0 0,-14 4-826 0 0,0 1-1 0 0,0 0 1 0 0,1 0-1 0 0,-1 1 1 0 0,0 0 0 0 0,10-1-1 0 0,-6 1-218 0 0,-7 1-235 0 0,0 0 0 0 0,1-1 1 0 0,-1 1-1 0 0,1 0 0 0 0,-1 1 0 0 0,1-1 0 0 0,4 2 1 0 0,-2 0-1400 0 0</inkml:trace>
  <inkml:trace contextRef="#ctx0" brushRef="#br0" timeOffset="1">13 238 9672 0 0,'2'1'3268'0'0,"11"6"688"0"0,-11-6-3581 0 0,-1 0-1 0 0,1 0 0 0 0,0 0 1 0 0,0 0-1 0 0,0 0 0 0 0,0-1 0 0 0,0 1 1 0 0,0-1-1 0 0,0 1 0 0 0,0-1 0 0 0,0 1 1 0 0,2-1-1 0 0,87 3 2421 0 0,-80-3-3641 0 0,1-3-354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3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0 675 14544 0 0,'0'0'3133'0'0,"1"2"-2275"0"0,1 1-591 0 0,0 0-1 0 0,0-1 1 0 0,0 1-1 0 0,1 0 0 0 0,3 4 1 0 0,7 6 309 0 0,64 70 633 0 0,-62-68-1169 0 0,-3-5 9 0 0,-1-1-1 0 0,1-1 0 0 0,0 0 1 0 0,1-1-1 0 0,0 0 1 0 0,21 8-1 0 0,-31-13-35 0 0,-2-2-6 0 0,1 1 0 0 0,-1-1 0 0 0,0 0 0 0 0,0 1 0 0 0,0-1 0 0 0,0 0 0 0 0,1 0 0 0 0,-1 1 0 0 0,0-1 0 0 0,0 0 0 0 0,0 0 0 0 0,1-1 0 0 0,0 1 0 0 0,0 0 226 0 0,7-4 304 0 0,-8 4-528 0 0,0-1 0 0 0,-1 1 0 0 0,1 0 1 0 0,-1 0-1 0 0,1 0 0 0 0,-1 0 1 0 0,1-1-1 0 0,-1 1 0 0 0,1 0 1 0 0,0-1-1 0 0,-1 1 0 0 0,0 0 1 0 0,1-1-1 0 0,-1 1 0 0 0,1 0 0 0 0,-1-1 1 0 0,1 1-1 0 0,-1-1 0 0 0,0 1 1 0 0,1-1-1 0 0,1-3-197 0 0,-1-1 0 0 0,0 1 0 0 0,1 0 0 0 0,-2 0 1 0 0,1 0-1 0 0,0 0 0 0 0,-1-1 0 0 0,0 1 0 0 0,0-7 0 0 0,-7-41-681 0 0,4 38 684 0 0,-3-11-301 0 0,-8-26 0 0 0,-1-3 14 0 0,-8-24 142 0 0,9 33 278 0 0,-31-79 159 0 0,33 94 34 0 0,3 3 130 0 0,-6-28-1 0 0,12 43-121 0 0,-6-40 553 0 0,9 47-580 0 0,-1 1 0 0 0,1-1 0 0 0,0 0-1 0 0,0 0 1 0 0,1 0 0 0 0,0 0 0 0 0,0 0 0 0 0,2-7-1 0 0,-2 10-64 0 0,0 0-1 0 0,0 0 1 0 0,1 0-1 0 0,-1 0 1 0 0,1 0 0 0 0,0 0-1 0 0,0 1 1 0 0,0-1-1 0 0,-1 0 1 0 0,1 1-1 0 0,1-1 1 0 0,-1 1-1 0 0,0 0 1 0 0,0 0-1 0 0,0 0 1 0 0,1 0-1 0 0,-1 0 1 0 0,4 0-1 0 0,5-2 6 0 0,1 0-1 0 0,18 0 0 0 0,-24 2-15 0 0,79-5 374 0 0,126 7 0 0 0,-17 2 126 0 0,-22-1-153 0 0,-105 1-281 0 0,42 2 40 0 0,110-9 0 0 0,-120-3-48 0 0,68-7 83 0 0,-66 4-86 0 0,144-24 80 0 0,-163 10-169 0 0,-49 13-52 0 0,-17 5-109 0 0,-14 5 30 0 0,0 0 1 0 0,0 1-1 0 0,0-1 1 0 0,0 0-1 0 0,0 1 1 0 0,0-1-1 0 0,0 1 1 0 0,0 0-1 0 0,3 0 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4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0 11024 0 0,'0'0'1364'0'0,"-5"9"4513"0"0,2-7-5594 0 0,-1 1 1 0 0,0-1-1 0 0,1 1 1 0 0,-1 0-1 0 0,1 0 1 0 0,0 0-1 0 0,0 0 0 0 0,0 0 1 0 0,0 1-1 0 0,1-1 1 0 0,-1 1-1 0 0,1 0 1 0 0,0 0-1 0 0,-3 6 1 0 0,2 15-166 0 0,1-16-73 0 0,0 0 0 0 0,1 0-1 0 0,0 1 1 0 0,0-1 0 0 0,1 0 0 0 0,1 0-1 0 0,-1 1 1 0 0,1-1 0 0 0,1 0 0 0 0,4 13-1 0 0,1-1-119 0 0,18 31 0 0 0,-21-45 49 0 0,0 0 0 0 0,1 0 0 0 0,0-1-1 0 0,0 1 1 0 0,1-1 0 0 0,0 0 0 0 0,10 8-1 0 0,-7-8-669 0 0,1-1 0 0 0,-1 0 0 0 0,1 0-1 0 0,18 6 1 0 0,-26-10-1183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4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0,'0'0'13134'0'0,"0"2"-12135"0"0,4 55 1710 0 0,1-9-2368 0 0,-5-33-489 0 0,1 0-1 0 0,0-1 1 0 0,1 1-1 0 0,1-1 0 0 0,1 0 1 0 0,6 20-1 0 0,-6-27-433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5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0,'0'0'464'0'0,"1"1"-14"0"0,5 1 769 0 0,0 1-1 0 0,0-1 0 0 0,-1 2 0 0 0,1-1 0 0 0,-1 1 1 0 0,0-1-1 0 0,8 9 0 0 0,32 37 1831 0 0,-33-34-2457 0 0,4 6 20 0 0,-2 0 1 0 0,0 1 0 0 0,-2 1-1 0 0,14 31 1 0 0,-14-26-443 0 0,-1-2-154 0 0,-2 0 0 0 0,-1 1 1 0 0,-2 0-1 0 0,5 33 0 0 0,-11-60-16 0 0,2 12-22 0 0,0 0-1 0 0,-1-1 1 0 0,0 1 0 0 0,-1 0-1 0 0,0 0 1 0 0,-1-1-1 0 0,0 1 1 0 0,-1 0 0 0 0,-4 16-1 0 0,2-14-201 0 0,4-12 111 0 0,-1-1 0 0 0,1 1 0 0 0,0-1 0 0 0,-1 1-1 0 0,1-1 1 0 0,-1 1 0 0 0,1-1 0 0 0,-1 1 0 0 0,0-1-1 0 0,0 0 1 0 0,1 1 0 0 0,-1-1 0 0 0,0 0 0 0 0,0 0 0 0 0,0 0-1 0 0,-1 0 1 0 0,0 2 0 0 0,0-3-1666 0 0,-5 0-77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5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8288 0 0,'2'0'2660'0'0,"11"-1"362"0"0,-10 1-2436 0 0,1-1-1 0 0,-1 1 0 0 0,1 0 0 0 0,-1 0 0 0 0,1 0 0 0 0,-1 0 0 0 0,1 1 0 0 0,-1 0 1 0 0,1-1-1 0 0,-1 1 0 0 0,1 0 0 0 0,-1 1 0 0 0,0-1 0 0 0,6 4 0 0 0,19 20 634 0 0,-27-24-1196 0 0,-1 0 0 0 0,1 1 1 0 0,-1-1-1 0 0,1 1 0 0 0,-1-1 1 0 0,0 0-1 0 0,0 1 0 0 0,0-1 0 0 0,0 1 1 0 0,0-1-1 0 0,0 1 0 0 0,0-1 0 0 0,-1 2 1 0 0,1 2-13 0 0,-1 2-43 0 0,1 0 1 0 0,-1 0-1 0 0,-4 12 0 0 0,3-12-166 0 0,1 0 0 0 0,0 1-1 0 0,-1 12 1 0 0,2-17 47 0 0,0 1-1 0 0,1-1 0 0 0,-1 1 0 0 0,1-1 1 0 0,0 1-1 0 0,0-1 0 0 0,1 1 1 0 0,1 2-1 0 0,0 3-224 0 0,-2-9 330 0 0,-1 1 0 0 0,1-1 0 0 0,0 1 0 0 0,-1-1-1 0 0,1 1 1 0 0,-1-1 0 0 0,1 0 0 0 0,0 1 0 0 0,-1-1 0 0 0,1 0 0 0 0,0 0 0 0 0,0 1 0 0 0,-1-1 0 0 0,1 0-1 0 0,0 0 1 0 0,0 0 0 0 0,-1 0 0 0 0,1 0 0 0 0,0 0 0 0 0,1 0 0 0 0,13-1-122 0 0,-6-1-90 0 0,-1 0-1 0 0,13-5 1 0 0,9-2-498 0 0,-17 5 484 0 0</inkml:trace>
  <inkml:trace contextRef="#ctx0" brushRef="#br0" timeOffset="1">258 315 3224 0 0,'1'1'240'0'0,"0"1"282"0"0,1 0 0 0 0,-1 0 0 0 0,1 0 0 0 0,0 0 0 0 0,0 0 0 0 0,0-1 0 0 0,0 1 0 0 0,0-1 0 0 0,1 0 0 0 0,-1 1 0 0 0,0-1 0 0 0,1 0 0 0 0,-1 0 0 0 0,1 0 0 0 0,-1-1 0 0 0,1 1 0 0 0,-1-1 0 0 0,1 1 0 0 0,-1-1 0 0 0,1 0 0 0 0,-1 0 0 0 0,1 0 0 0 0,0 0 0 0 0,3-1 0 0 0,5-1 696 0 0,1 0 0 0 0,0 0 0 0 0,20-9 0 0 0,-23 8-1557 0 0,-1-1 0 0 0,14-8 0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5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2304 0 0,'1'16'3457'0'0,"1"-10"-121"0"0,1 1 0 0 0,-2-1 0 0 0,3 11 1 0 0,1 42 140 0 0,-2-15-2641 0 0,-1-24-1040 0 0,0 3 522 0 0,8 34 1 0 0,-8-51-588 0 0,-1 0 0 0 0,1 0-1 0 0,1-1 1 0 0,-1 1 0 0 0,1-1 0 0 0,-1 0 0 0 0,2 1 0 0 0,-1-1-1 0 0,0 0 1 0 0,1-1 0 0 0,5 6 0 0 0,0-2-1434 0 0</inkml:trace>
  <inkml:trace contextRef="#ctx0" brushRef="#br0" timeOffset="0.02">343 1 9672 0 0,'0'0'874'0'0,"-2"0"-718"0"0,-9 1-313 0 0,-2 4 5046 0 0,3 8 596 0 0,5 0-4583 0 0,1-1-88 0 0,2 0 0 0 0,-4 24 1 0 0,-1 6-268 0 0,3-13-442 0 0,0-1 0 0 0,2 1-1 0 0,0 0 1 0 0,3 0 0 0 0,4 36-1 0 0,-3-46-90 0 0,1 1-1 0 0,2-1 0 0 0,6 21 1 0 0,-9-34-158 0 0,1 0 0 0 0,0 0 0 0 0,0-1 0 0 0,0 1 0 0 0,1-1 0 0 0,-1 1 0 0 0,1-1 0 0 0,1-1 0 0 0,-1 1 0 0 0,1 0 0 0 0,-1-1 1 0 0,1 0-1 0 0,0 0 0 0 0,1-1 0 0 0,-1 1 0 0 0,1-1 0 0 0,8 3 0 0 0,-13-5-308 0 0,4 1 74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6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14800 0 0,'0'0'1734'0'0,"1"-1"-915"0"0,2 0-489 0 0,0 0 0 0 0,-1 1 0 0 0,1-1 0 0 0,-1 1 0 0 0,1-1-1 0 0,0 1 1 0 0,0 0 0 0 0,5 0 0 0 0,-5 1-91 0 0,0-1 0 0 0,0 0 0 0 0,0-1-1 0 0,0 1 1 0 0,0 0 0 0 0,0-1 0 0 0,0 0 0 0 0,4-1-1 0 0,14-3 451 0 0,-16 6-4186 0 0</inkml:trace>
  <inkml:trace contextRef="#ctx0" brushRef="#br0" timeOffset="1">250 0 18799 0 0,'0'0'1888'0'0,"0"2"-1729"0"0,1 6 99 0 0,0 0 0 0 0,4 14-1 0 0,0 2 843 0 0,36 181 1322 0 0,-30-179-3026 0 0,-5-14-772 0 0,-5-10-259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1.6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12352 0 0,'0'0'6225'0'0,"-1"9"-4759"0"0,-4 8-888 0 0,2 1 0 0 0,0 1 0 0 0,-1 19 0 0 0,2 58-89 0 0,2-93-470 0 0,21 288 496 0 0,-16-264-671 0 0,1 0 1 0 0,1-1-1 0 0,20 50 0 0 0,-25-72 10 0 0,0 0-1 0 0,1 0 0 0 0,-1-1 0 0 0,6 7 0 0 0,5 8-2744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6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2304 0 0,'3'2'6873'0'0,"22"24"3333"0"0,-8-5-7467 0 0,19 30 1 0 0,-33-45-2557 0 0,0 0 1 0 0,-1 0-1 0 0,1 0 1 0 0,-1 0-1 0 0,0 1 1 0 0,-1-1-1 0 0,2 10 0 0 0,5 20 314 0 0,-5-27-416 0 0,0 1 0 0 0,-1 0 0 0 0,0 0 0 0 0,0 0 0 0 0,-1 1 0 0 0,0-1 0 0 0,-2 18 0 0 0,-1 41-24 0 0,2-43-59 0 0,-3 33 0 0 0,-2-12-58 0 0,3-28-441 0 0,0-1-1 0 0,0 1 1 0 0,-2-1-1 0 0,-8 25 0 0 0,7-33-1203 0 0,-3-2-78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7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10136 0 0,'0'0'918'0'0,"2"-2"-758"0"0,0 1 488 0 0,0-1 0 0 0,0 0-1 0 0,0 1 1 0 0,0-1 0 0 0,1 1 0 0 0,-1 0-1 0 0,0-1 1 0 0,1 1 0 0 0,-1 0-1 0 0,1 1 1 0 0,0-1 0 0 0,3 0 0 0 0,33-1 5755 0 0,-27 2-6427 0 0,-10 1 121 0 0,0 0 1 0 0,0 0-1 0 0,0 0 0 0 0,0 1 1 0 0,-1-1-1 0 0,1 0 0 0 0,0 1 1 0 0,-1 0-1 0 0,3 2 0 0 0,-1-1-13 0 0,0 0-94 0 0,0 0 0 0 0,0 1-1 0 0,-1-1 1 0 0,1 1 0 0 0,-1 0 0 0 0,0 0 0 0 0,3 6-1 0 0,-4-7 2 0 0,0 0 0 0 0,1 0 0 0 0,-1 0 0 0 0,1 0 0 0 0,-1 0 0 0 0,1-1 0 0 0,0 1-1 0 0,0-1 1 0 0,0 1 0 0 0,1-1 0 0 0,-1 0 0 0 0,1 0 0 0 0,-1 0 0 0 0,4 2 0 0 0,-3-2 4 0 0,0 0-29 0 0,1 0 0 0 0,0 0 0 0 0,0 0 0 0 0,0 0 0 0 0,-1-1 0 0 0,2 1 0 0 0,-1-1 1 0 0,0 0-1 0 0,0-1 0 0 0,0 1 0 0 0,0-1 0 0 0,1 1 0 0 0,-1-1 0 0 0,0 0 0 0 0,0-1 0 0 0,8-1 0 0 0,18-2-1456 0 0,-16 1-92 0 0</inkml:trace>
  <inkml:trace contextRef="#ctx0" brushRef="#br0" timeOffset="1">550 183 8752 0 0,'2'-1'2940'0'0,"33"-10"4605"0"0,-17 7-5960 0 0,-5 1-451 0 0,-1 0 0 0 0,28-2 0 0 0,4 4-2700 0 0,-34 1 587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7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18575 0 0,'7'17'422'0'0,"-6"-14"566"0"0,1-1-401 0 0,-1-1-585 0 0,-1 0 1 0 0,0 0 0 0 0,0 0 0 0 0,1 0-1 0 0,-1 0 1 0 0,1 0 0 0 0,-1 0 0 0 0,1 0-1 0 0,-1 0 1 0 0,1 0 0 0 0,0 0 0 0 0,1 1-1 0 0,1 2 326 0 0,2-1 0 0 0,-1 0 0 0 0,0 0 0 0 0,0 0 0 0 0,1-1 0 0 0,0 0 0 0 0,-1 1-1 0 0,1-1 1 0 0,0-1 0 0 0,0 1 0 0 0,0-1 0 0 0,6 1 0 0 0,1-1 10 0 0,-1 0 1 0 0,1-1 0 0 0,21-2-1 0 0,-10-1-2405 0 0,-1 0-3537 0 0,4-2-2365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7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0 562 15200 0 0,'0'0'6095'0'0,"2"1"-5417"0"0,4 1-570 0 0,0 1 1 0 0,0 0 0 0 0,0 0 0 0 0,0 0-1 0 0,0 1 1 0 0,-1 0 0 0 0,1 0-1 0 0,-1 0 1 0 0,6 8 0 0 0,4 5 751 0 0,19 29 1 0 0,-25-31-592 0 0,1-1 1 0 0,1-1-1 0 0,0 0 0 0 0,17 15 0 0 0,-10-16-346 0 0,-10-11-90 0 0,-5-1 89 0 0,-1 0-128 0 0,6-9-162 0 0,-6 4 306 0 0,0 1 0 0 0,-1-1 0 0 0,1 0-1 0 0,-1 0 1 0 0,0 0 0 0 0,-1-1 0 0 0,1 1-1 0 0,-1-7 1 0 0,-2-12-88 0 0,-1 0 0 0 0,-1 0 1 0 0,-1 0-1 0 0,-11-33 0 0 0,1 5-93 0 0,-56-188-205 0 0,59 193 457 0 0,2 13 34 0 0,-7-49 0 0 0,16 78 10 0 0,0 1 1 0 0,1 0-1 0 0,0-1 0 0 0,0 1 1 0 0,0-1-1 0 0,1 1 1 0 0,-1 0-1 0 0,1-1 0 0 0,0 1 1 0 0,0 0-1 0 0,1 0 1 0 0,-1 0-1 0 0,3-6 0 0 0,-2 8 11 0 0,0 0-1 0 0,-1 0 1 0 0,1 0-1 0 0,0 0 1 0 0,0 0-1 0 0,0 0 1 0 0,1 0-1 0 0,-1 1 1 0 0,0-1-1 0 0,0 1 1 0 0,1 0-1 0 0,-1 0 1 0 0,1 0-1 0 0,-1 0 1 0 0,1 0-1 0 0,0 0 1 0 0,-1 1-1 0 0,1-1 1 0 0,0 1-1 0 0,0 0 1 0 0,-1 0-1 0 0,5 0 1 0 0,111 8 665 0 0,-99-7-675 0 0,-1 1 0 0 0,26 5-1 0 0,23 2 42 0 0,-16-6-12 0 0,92 7 74 0 0,-128-8-621 0 0,18 2-34 0 0,-14 2-6844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8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20239 0 0,'0'0'987'0'0,"10"1"232"0"0,6 4-351 0 0,-1-1 0 0 0,19 2 0 0 0,-14-4 247 0 0,-15-2-883 0 0,0 0 0 0 0,0 1 1 0 0,0 0-1 0 0,0 0 0 0 0,9 3 1 0 0,-10-3-174 0 0,-1 1 0 0 0,1 0 1 0 0,-1 0-1 0 0,1 1 0 0 0,-1-1 1 0 0,1 1-1 0 0,-1-1 0 0 0,3 4 0 0 0,-5-4-39 0 0,0-1-1 0 0,1 1 1 0 0,-1-1-1 0 0,0 1 0 0 0,0-1 1 0 0,0 1-1 0 0,0 0 1 0 0,0-1-1 0 0,0 1 0 0 0,-1 0 1 0 0,1 0-1 0 0,-1 0 0 0 0,1 0 1 0 0,-1 0-1 0 0,0 0 1 0 0,1 0-1 0 0,-1-1 0 0 0,0 1 1 0 0,-1 4-1 0 0,-6 20-393 0 0,-1 0 0 0 0,-1-1 1 0 0,-1 0-1 0 0,-23 39 0 0 0,0-20-778 0 0,26-37 954 0 0,6-7 176 0 0,0 1 1 0 0,0 0-1 0 0,1 0 0 0 0,-1 0 1 0 0,0 0-1 0 0,0 0 0 0 0,0 0 1 0 0,1 0-1 0 0,-1 0 0 0 0,0 0 1 0 0,1 0-1 0 0,-1 1 0 0 0,1-1 1 0 0,-1 0-1 0 0,1 0 0 0 0,0 1 1 0 0,-1 0-1 0 0,1-1 554 0 0,11 4 339 0 0,-8-4-826 0 0,0 1 1 0 0,0-1 0 0 0,0 0 0 0 0,0 1 0 0 0,0-2 0 0 0,0 1 0 0 0,1 0 0 0 0,-1-1 0 0 0,0 1 0 0 0,0-1 0 0 0,5 0 0 0 0,39-6 967 0 0,-1 0-588 0 0,-3 3-250 0 0,-36 1-498 0 0,1 1 0 0 0,0 1 0 0 0,0-1 0 0 0,0 1 0 0 0,0 1-1 0 0,15 2 1 0 0,-5 0-966 0 0,-6-3-14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0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0 140 13992 0 0,'0'0'1268'0'0,"1"-1"-1042"0"0,8-21-53 0 0,-8 19 167 0 0,0-1 0 0 0,0 1 0 0 0,0 0 1 0 0,1-1-1 0 0,-1 1 0 0 0,1 0 0 0 0,0 0 1 0 0,4-4-1 0 0,8-10 1341 0 0,-10 11-1230 0 0,0 1 0 0 0,1 0 1 0 0,-1 1-1 0 0,1-1 1 0 0,0 1-1 0 0,0 0 0 0 0,10-6 1 0 0,1 1 138 0 0,-13 7-529 0 0,0 0 0 0 0,-1 1 0 0 0,1-1 0 0 0,0 1 0 0 0,0 0 0 0 0,0-1 0 0 0,0 1 0 0 0,1 1 0 0 0,-1-1 0 0 0,0 0 0 0 0,6 0 0 0 0,-4 2-49 0 0,-1-1 0 0 0,1 0 0 0 0,-1 1 0 0 0,1 0 0 0 0,-1 0 0 0 0,1 1 0 0 0,-1-1-1 0 0,0 1 1 0 0,0 0 0 0 0,0 0 0 0 0,6 4 0 0 0,2 2-26 0 0,-1 1 0 0 0,13 13 1 0 0,4 4-127 0 0,-5-6 44 0 0,-16-13 160 0 0,0 0-1 0 0,1-1 1 0 0,14 10-1 0 0,-16-13-27 0 0,-4-2-111 0 0,0 1-1 0 0,1-1 0 0 0,-1 1 0 0 0,1-1 0 0 0,-1 0 0 0 0,1 0 0 0 0,0 0 1 0 0,0 0-1 0 0,-1 0 0 0 0,1-1 0 0 0,0 1 0 0 0,0-1 0 0 0,0 1 0 0 0,0-1 1 0 0,0 0-1 0 0,0-1 0 0 0,4 0 0 0 0,-1 0-434 0 0,-3 1 208 0 0,-1-1 1 0 0,0 1 0 0 0,0-1 0 0 0,1 1-1 0 0,-1-1 1 0 0,0 0 0 0 0,0 0 0 0 0,0 0-1 0 0,0 0 1 0 0,0 0 0 0 0,2-2 0 0 0,5-8-7044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49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264 57 17359 0 0,'0'0'1743'0'0,"-2"-2"-1598"0"0,-5-5 66 0 0,5 3 280 0 0,-1 1 0 0 0,-1 0 0 0 0,1 0 0 0 0,-6-4 0 0 0,-6-4 665 0 0,14 10-1069 0 0,-1-1 1 0 0,0 0 0 0 0,0 1 0 0 0,0 0-1 0 0,0-1 1 0 0,0 1 0 0 0,0 0 0 0 0,-1 0 0 0 0,1 0-1 0 0,0 0 1 0 0,0 1 0 0 0,-1-1 0 0 0,1 1-1 0 0,-1-1 1 0 0,1 1 0 0 0,-3 0 0 0 0,-2 0-42 0 0,1 1 1 0 0,-1 0 0 0 0,1 0 0 0 0,-1 0-1 0 0,1 1 1 0 0,-1 0 0 0 0,1 0 0 0 0,0 1-1 0 0,0 0 1 0 0,0 0 0 0 0,-9 6-1 0 0,8-4-37 0 0,0 1 0 0 0,1-1-1 0 0,-1 1 1 0 0,1 0 0 0 0,0 1-1 0 0,1-1 1 0 0,0 1 0 0 0,-7 12-1 0 0,3-3 61 0 0,5-11-38 0 0,1 0-1 0 0,0 1 1 0 0,0 0-1 0 0,1 0 1 0 0,-1 0-1 0 0,-1 11 1 0 0,2-8-131 0 0,2-1 1 0 0,-1 1-1 0 0,1 0 1 0 0,1 0-1 0 0,0-1 0 0 0,0 1 1 0 0,1 0-1 0 0,-1-1 1 0 0,2 1-1 0 0,-1-1 1 0 0,2 0-1 0 0,-1 0 0 0 0,1 0 1 0 0,0 0-1 0 0,0-1 1 0 0,1 1-1 0 0,0-1 1 0 0,11 12-1 0 0,-6-10 185 0 0,1-1 1 0 0,0-1 0 0 0,0 1-1 0 0,15 6 1 0 0,-7-3-49 0 0,-10-7-37 0 0,0-1 0 0 0,1 1 0 0 0,-1-1 0 0 0,1-1 0 0 0,-1 0 0 0 0,1 0 0 0 0,0-1 0 0 0,12 0 0 0 0,-18-1-74 0 0,-1-1 1 0 0,1 0-1 0 0,-1 0 0 0 0,1 0 0 0 0,-1 0 1 0 0,0-1-1 0 0,0 1 0 0 0,6-4 0 0 0,-9 4-459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0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37 4608 0 0,'-3'6'136'0'0,"3"-5"-85"0"0,-1 0 0 0 0,1 0-1 0 0,-1 1 1 0 0,0-1 0 0 0,0 0-1 0 0,1 0 1 0 0,-1 0-1 0 0,0 0 1 0 0,-6 4 5398 0 0,20-16-435 0 0,-10 7-4515 0 0,1 1 0 0 0,-1-1 0 0 0,1 1 1 0 0,0 0-1 0 0,0 1 0 0 0,0-1 0 0 0,0 1 0 0 0,0 0 0 0 0,1 0 0 0 0,-1 0 0 0 0,1 0 0 0 0,8-1 0 0 0,17-3 577 0 0,-21 4-867 0 0,1 1-1 0 0,15-1 1 0 0,-25 2-211 0 0,0 0 0 0 0,1 0 0 0 0,-1 0 1 0 0,0 0-1 0 0,0 0 0 0 0,1 0 0 0 0,-1 0 1 0 0,0 0-1 0 0,0 0 0 0 0,1 0 0 0 0,-1 0 0 0 0,0 0 1 0 0,0 0-1 0 0,1 0 0 0 0,-1 1 0 0 0,0-1 1 0 0,0 0-1 0 0,1 0 0 0 0,-1 0 0 0 0,0 0 1 0 0,0 1-1 0 0,0-1 0 0 0,0 0 0 0 0,1 0 1 0 0,-1 1-1 0 0,0-1 0 0 0,0 0 0 0 0,0 0 0 0 0,0 1 1 0 0,2 1-1418 0 0</inkml:trace>
  <inkml:trace contextRef="#ctx0" brushRef="#br0" timeOffset="1">1 194 14888 0 0,'21'9'1615'0'0,"-16"-6"-1615"0"0,5-3 0 0 0,3 0 0 0 0,-5 0 824 0 0,10 0 136 0 0,-5-3 24 0 0,1-2 8 0 0,-1 5-576 0 0,0 0-120 0 0,5-4-16 0 0,0-4-5911 0 0,0 5-1185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0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12896 0 0,'-4'39'1688'0'0,"4"-35"-1199"0"0,0 0 0 0 0,0 0 0 0 0,0 0 0 0 0,1 0-1 0 0,-1 0 1 0 0,1 0 0 0 0,2 7 0 0 0,36 80 2691 0 0,1 4-3242 0 0,-23-68-374 0 0,-2-3-5364 0 0,-7-7-809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1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0 135 10136 0 0,'7'17'464'0'0,"-5"-14"-10"0"0,154-6 7686 0 0,-109 1-6694 0 0,1-2-1 0 0,66-13 1 0 0,89-33-106 0 0,-46 8-897 0 0,-98 30-884 0 0,10-4-1675 0 0,-43 8 310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1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15200 0 0,'0'0'1527'0'0,"2"0"-1397"0"0,1-2 96 0 0,0 0 0 0 0,0 0 0 0 0,0 0 1 0 0,0-1-1 0 0,0 1 0 0 0,3-4 0 0 0,13-11 2091 0 0,-11 12-1791 0 0,0 0 1 0 0,16-7-1 0 0,12-6-263 0 0,-26 13-287 0 0,0 0 0 0 0,22-7 0 0 0,-13 7-2849 0 0</inkml:trace>
  <inkml:trace contextRef="#ctx0" brushRef="#br0" timeOffset="1">41 242 11976 0 0,'0'0'1082'0'0,"0"1"-1066"0"0,0-1-1 0 0,0 0 1 0 0,1 1-1 0 0,-1-1 0 0 0,0 0 1 0 0,0 1-1 0 0,0-1 1 0 0,0 0-1 0 0,0 1 0 0 0,0-1 1 0 0,1 0-1 0 0,-1 1 1 0 0,0-1-1 0 0,0 0 1 0 0,1 1-1 0 0,-1-1 0 0 0,0 0 1 0 0,0 0-1 0 0,1 1 1 0 0,-1-1-1 0 0,0 0 0 0 0,1 1 1 0 0,2 0 233 0 0,-1 1 0 0 0,1-1 1 0 0,0 0-1 0 0,0 0 0 0 0,0 0 0 0 0,-1 0 1 0 0,1 0-1 0 0,0 0 0 0 0,0-1 0 0 0,0 0 1 0 0,0 1-1 0 0,0-1 0 0 0,0 0 1 0 0,0-1-1 0 0,5 0 0 0 0,4-1 772 0 0,0-1 0 0 0,19-7 1 0 0,-1 0-602 0 0,1 3-6079 0 0,-17-1-879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1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1 364 15952 0 0,'0'35'729'0'0,"0"-28"-13"0"0,1-9-462 0 0,7-5-226 0 0,-7 6 7 0 0,1 0-1 0 0,-1 0 1 0 0,0 0-1 0 0,0 0 1 0 0,1 0-1 0 0,-1 0 1 0 0,0 1-1 0 0,1-1 1 0 0,2 0-1 0 0,4 2 354 0 0,-5 0-174 0 0,-1-1-77 0 0,1 1-1 0 0,-1 0 1 0 0,0 0-1 0 0,0 0 1 0 0,0 0 0 0 0,4 3-1 0 0,6 3 209 0 0,-10-6-301 0 0,0 0 0 0 0,0 1 0 0 0,1-1 0 0 0,-1 1 0 0 0,-1-1-1 0 0,1 1 1 0 0,0 0 0 0 0,0 0 0 0 0,2 3 0 0 0,10 9 207 0 0,-2-5-208 0 0,-1-1 1 0 0,0 1 0 0 0,0 1 0 0 0,-1 0-1 0 0,0 1 1 0 0,-1 0 0 0 0,0 0-1 0 0,9 16 1 0 0,-17-52-5 0 0,-2 11-128 0 0,-1 1 1 0 0,-1 0 0 0 0,0-1 0 0 0,-7-19-1 0 0,-13-29-62 0 0,13 36 111 0 0,0-1-1 0 0,-8-44 1 0 0,16 59 46 0 0,-3-14 13 0 0,-1-31 0 0 0,6 48 79 0 0,0 1 1 0 0,0-1-1 0 0,1 1 1 0 0,0 0 0 0 0,0 0-1 0 0,1-1 1 0 0,6-14-1 0 0,-6 19 4 0 0,0 0-1 0 0,1 1 0 0 0,-1 0 0 0 0,1-1 0 0 0,0 1 1 0 0,0 0-1 0 0,1 1 0 0 0,-1-1 0 0 0,0 0 0 0 0,1 1 1 0 0,0 0-1 0 0,-1 0 0 0 0,1 0 0 0 0,0 0 0 0 0,0 0 0 0 0,0 1 1 0 0,0 0-1 0 0,0 0 0 0 0,8-1 0 0 0,23-7 257 0 0,-30 7-322 0 0,1 0 1 0 0,0 0 0 0 0,0 1-1 0 0,-1 0 1 0 0,12-1 0 0 0,13 1-12 0 0,-16 0-12 0 0,1 1-1 0 0,-1 1 0 0 0,0 0 0 0 0,18 3 0 0 0,-26-2-32 0 0,-1-2 0 0 0,1 1 0 0 0,-1-1 0 0 0,11 0 0 0 0,10 0-78 0 0,16 4-3682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5528 0 0,'1'-2'162'0'0,"5"-9"681"0"0,-5 10-515 0 0,0 1 0 0 0,-1 0 0 0 0,1 0 0 0 0,0-1 0 0 0,0 1 0 0 0,-1 0 0 0 0,1 0 0 0 0,0 0 0 0 0,0 0 0 0 0,-1 0 0 0 0,1 0 0 0 0,0 0 0 0 0,0 0 0 0 0,-1 0 0 0 0,1 1 0 0 0,0-1 0 0 0,0 0 0 0 0,-1 0 0 0 0,1 1 0 0 0,0-1 0 0 0,3 1 1333 0 0,28-1 4123 0 0,-26 0-5180 0 0,1 0 0 0 0,-1 0 1 0 0,0 0-1 0 0,9 1 0 0 0,-12 0-424 0 0,0-1-1 0 0,0 0 1 0 0,0 0-1 0 0,0 0 1 0 0,0 0-1 0 0,6-1 1 0 0,-5 0-145 0 0,0 0 0 0 0,1 1 1 0 0,-1 0-1 0 0,0-1 0 0 0,0 2 1 0 0,0-1-1 0 0,1 0 0 0 0,-1 1 0 0 0,0 0 1 0 0,0 0-1 0 0,7 2 0 0 0,-1 2-35 0 0,-4 3 0 0 0,-5-6-14 0 0,-1 1-1 0 0,0 0 0 0 0,0 0 1 0 0,0-1-1 0 0,0 1 1 0 0,0 0-1 0 0,0 0 1 0 0,0 0-1 0 0,-1-1 0 0 0,0 1 1 0 0,1 0-1 0 0,-1-1 1 0 0,-1 3-1 0 0,-3 5-330 0 0,0-1-1 0 0,-7 11 1 0 0,7-13-52 0 0,0 0-1 0 0,1 0 1 0 0,-4 10 0 0 0,5-10-161 0 0,-1 0 1 0 0,0-1-1 0 0,0 1 1 0 0,0-1-1 0 0,-7 7 1 0 0,-4 7-653 0 0,13-16 883 0 0,-1-1-1 0 0,0 0 0 0 0,0 0 0 0 0,-7 5 0 0 0,1-1-47 0 0,8-6 1260 0 0,2 1-366 0 0,-1-1-436 0 0,1 0 0 0 0,0 0 0 0 0,0 0 1 0 0,-1 0-1 0 0,1 0 0 0 0,0 0 0 0 0,0 0 0 0 0,0 0 1 0 0,0 0-1 0 0,0-1 0 0 0,0 1 0 0 0,0 0 0 0 0,0-1 1 0 0,0 1-1 0 0,1 0 0 0 0,-1-1 0 0 0,2 1 0 0 0,-1-1 159 0 0,1 1 0 0 0,0-1 0 0 0,0 0 0 0 0,0 0-1 0 0,5-1 1 0 0,19 0 604 0 0,-6 3-690 0 0,0-1 0 0 0,0-1 0 0 0,0 0 0 0 0,0-2-1 0 0,0 0 1 0 0,0-2 0 0 0,40-11 0 0 0,-36 8-1195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2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40 6912 0 0,'-1'-2'314'0'0,"-3"-3"37"0"0,1 0-1 0 0,-1 0 0 0 0,-1 0 1 0 0,1 0-1 0 0,-1 1 0 0 0,-7-5 5862 0 0,0 10-3745 0 0,10 0-2261 0 0,-1 0-1 0 0,1 0 0 0 0,-1 0 0 0 0,1 1 0 0 0,0-1 1 0 0,0 1-1 0 0,0-1 0 0 0,0 1 0 0 0,0 0 1 0 0,0 0-1 0 0,0 0 0 0 0,1 0 0 0 0,-1 0 0 0 0,1 0 1 0 0,-1 0-1 0 0,1 0 0 0 0,0 1 0 0 0,-1 2 0 0 0,-2 5 51 0 0,0-1 0 0 0,1 1-1 0 0,-2 15 1 0 0,2-3-190 0 0,1 0 1 0 0,1 0 0 0 0,0 0 0 0 0,2 0 0 0 0,1 0 0 0 0,1 0-1 0 0,0 0 1 0 0,9 25 0 0 0,2 0-129 0 0,3 0 0 0 0,36 70-1 0 0,-47-105-53 0 0,1-1-1 0 0,0 0 0 0 0,0 0 0 0 0,2-1 1 0 0,-1 1-1 0 0,1-2 0 0 0,1 0 0 0 0,10 9 1 0 0,-6-6-207 0 0,-8-7-20 0 0,0 0 0 0 0,0 0-1 0 0,1-1 1 0 0,-1 0 0 0 0,1 0 0 0 0,8 4-1 0 0,8-2-1520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2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32 265 6912 0 0,'0'0'622'0'0,"-1"2"-512"0"0,-3 15-786 0 0,5 4 3613 0 0,7 22 5963 0 0,-3-19-6860 0 0,-3-13-1394 0 0,2 0 1 0 0,4 13 0 0 0,-3-13-422 0 0,-1 0 0 0 0,2 15 1 0 0,-5-19-203 0 0,-1-5-38 0 0,0 0 0 0 0,1 0 1 0 0,-1-1-1 0 0,1 1 1 0 0,-1 0-1 0 0,1-1 0 0 0,-1 1 1 0 0,1-1-1 0 0,0 1 1 0 0,0-1-1 0 0,0 1 1 0 0,1 1-1 0 0,-1-1-1034 0 0</inkml:trace>
  <inkml:trace contextRef="#ctx0" brushRef="#br0" timeOffset="1">9 0 13760 0 0,'0'0'1496'0'0,"-8"9"583"0"0,8-3-1335 0 0,0 2-888 0 0,0 6-176 0 0,0-3-40 0 0,5 4-6583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3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5 123 16208 0 0,'0'0'1469'0'0,"-4"-8"-151"0"0,4 7-1178 0 0,0 1 0 0 0,0-1 0 0 0,0 0 0 0 0,0 0 0 0 0,0 0 0 0 0,0 1 0 0 0,0-1 0 0 0,0 0 0 0 0,0 0 0 0 0,0 0 0 0 0,0 0 0 0 0,1 1 0 0 0,0-2 0 0 0,1-9 1375 0 0,-2 10-1478 0 0,0-1 135 0 0,0 0 0 0 0,0 1 0 0 0,0-1 0 0 0,0 0 0 0 0,0 0 1 0 0,1 0-1 0 0,-1 0 0 0 0,0 0 0 0 0,1 1 0 0 0,0-1 0 0 0,-1 0 0 0 0,1 0 0 0 0,0 1 0 0 0,0-1 0 0 0,2-2 1 0 0,1-6 391 0 0,4-3 2 0 0,-7 12-513 0 0,1-1 0 0 0,0 1 1 0 0,0 0-1 0 0,-1-1 0 0 0,1 1 0 0 0,0 0 0 0 0,0 0 0 0 0,0 0 0 0 0,0 1 1 0 0,0-1-1 0 0,1 0 0 0 0,-1 1 0 0 0,4-1 0 0 0,5-1 55 0 0,-1-1-74 0 0,-6 2-30 0 0,0 0 0 0 0,0 0 0 0 0,-1 1 0 0 0,1-1-1 0 0,0 1 1 0 0,0 0 0 0 0,0 0 0 0 0,0 0 0 0 0,0 0 0 0 0,-1 1-1 0 0,1-1 1 0 0,6 3 0 0 0,-3-1-6 0 0,0 1 0 0 0,0 1 0 0 0,0-1 0 0 0,-1 1 0 0 0,9 7 0 0 0,-9-8-131 0 0,-1 0 1 0 0,1 0-1 0 0,0 0 0 0 0,0-1 0 0 0,0 0 0 0 0,0 0 0 0 0,1-1 1 0 0,-1 1-1 0 0,0-1 0 0 0,1-1 0 0 0,-1 1 0 0 0,1-1 0 0 0,-1 0 1 0 0,1-1-1 0 0,11-2 0 0 0,-15 2-281 0 0,0 0 0 0 0,0-1 1 0 0,0 1-1 0 0,0-1 0 0 0,0 0 1 0 0,-1 0-1 0 0,1 0 0 0 0,-1 0 0 0 0,1 0 1 0 0,-1 0-1 0 0,0-1 0 0 0,0 1 1 0 0,0-1-1 0 0,0 0 0 0 0,0 1 1 0 0,1-6-1 0 0,6-16-1903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3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6448 0 0,'1'1'3338'0'0,"1"0"-2635"0"0,0 0 0 0 0,0 0-1 0 0,0 0 1 0 0,0-1-1 0 0,0 1 1 0 0,0 0-1 0 0,0-1 1 0 0,0 1 0 0 0,0-1-1 0 0,0 0 1 0 0,3 0-1 0 0,23-4 3022 0 0,-8 0-2412 0 0,54-16 304 0 0,-64 17-3428 0 0,2-2-6461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3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212 194 17479 0 0,'0'0'1323'0'0,"0"3"-896"0"0,1 6-282 0 0,-1 12-128 0 0,0-18 133 0 0,0 0-1 0 0,0 0 0 0 0,0 0 1 0 0,0 0-1 0 0,1 0 0 0 0,-1-1 1 0 0,1 1-1 0 0,0 0 0 0 0,0 0 1 0 0,2 5-1 0 0,4 10 1074 0 0,-3-1-795 0 0,2-1 1 0 0,11 23-1 0 0,-8-21-265 0 0,7 26 1 0 0,32 134 829 0 0,-37-124-592 0 0,7 73-1 0 0,-16-101-391 0 0,0-6 31 0 0,-1 0-1 0 0,-1 35 0 0 0,-1-49-34 0 0,0 0-1 0 0,0-1 1 0 0,0 1 0 0 0,-1 0-1 0 0,0 0 1 0 0,0-1 0 0 0,0 1-1 0 0,0-1 1 0 0,-1 0 0 0 0,0 1-1 0 0,0-1 1 0 0,-1-1 0 0 0,-7 9-1 0 0,2-4-23 0 0,4-2-14 0 0,-2-1 0 0 0,1-1-1 0 0,-8 6 1 0 0,11-9 26 0 0,0 0-1 0 0,0-1 1 0 0,0 1 0 0 0,0-1-1 0 0,0 0 1 0 0,0 0 0 0 0,0 0-1 0 0,0 0 1 0 0,-1-1 0 0 0,1 1 0 0 0,-6-1-1 0 0,4 0-176 0 0,0 0-1 0 0,0-1 0 0 0,1 0 1 0 0,-1 0-1 0 0,0 0 0 0 0,1 0 1 0 0,-1-1-1 0 0,1 0 1 0 0,-1 0-1 0 0,1 0 0 0 0,0 0 1 0 0,0-1-1 0 0,0 1 1 0 0,0-1-1 0 0,0 0 0 0 0,-4-5 1 0 0,-11-12-7965 0 0</inkml:trace>
  <inkml:trace contextRef="#ctx0" brushRef="#br0" timeOffset="1">0 1 11520 0 0,'0'0'1248'0'0,"9"0"-40"0"0,4 5 216 0 0,-5-5 47 0 0,2 3 225 0 0,3 2-1792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4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21191 0 0,'0'0'1606'0'0,"7"-12"-884"0"0,-6 8-604 0 0,0 1 0 0 0,1-1 0 0 0,-1 0 0 0 0,1 1 0 0 0,-1-1-1 0 0,1 1 1 0 0,0 0 0 0 0,1-1 0 0 0,-1 1 0 0 0,5-5 0 0 0,3-2 962 0 0,20-14 0 0 0,-4 3-441 0 0,-24 19-636 0 0,1 0 1 0 0,0 0-1 0 0,-1 1 0 0 0,1-1 0 0 0,0 1 0 0 0,0 0 0 0 0,0-1 0 0 0,0 1 1 0 0,0 1-1 0 0,0-1 0 0 0,1 0 0 0 0,-1 1 0 0 0,0 0 0 0 0,0 0 1 0 0,0 0-1 0 0,1 0 0 0 0,-1 0 0 0 0,0 0 0 0 0,0 1 0 0 0,4 1 1 0 0,8 2 19 0 0,0 0 0 0 0,-1 2 0 0 0,15 6 0 0 0,-10-3-14 0 0,-6-4-70 0 0,0-1 1 0 0,0 0-1 0 0,1-1 0 0 0,14 1 0 0 0,-24-4 13 0 0,1 0 1 0 0,-1-1-1 0 0,1 1 1 0 0,-1-1-1 0 0,1 0 0 0 0,-1-1 1 0 0,1 1-1 0 0,-1-1 0 0 0,0 0 1 0 0,0 1-1 0 0,0-2 0 0 0,0 1 1 0 0,7-6-1 0 0,6-2-706 0 0,-15 9 569 0 0,-1 0-1 0 0,1 0 1 0 0,-1 0 0 0 0,0 0 0 0 0,1-1-1 0 0,-1 1 1 0 0,0 0 0 0 0,0-1 0 0 0,0 1 0 0 0,0 0-1 0 0,0-1 1 0 0,0 1 0 0 0,-1-1 0 0 0,2-2-1 0 0,-1 2-315 0 0,7-10-7813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54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0,'1'4'232'0'0,"1"-1"0"0"0,-1 0 1 0 0,1-1-1 0 0,-1 1 0 0 0,1 0 1 0 0,0 0-1 0 0,0-1 0 0 0,1 1 1 0 0,-1-1-1 0 0,0 1 0 0 0,3 1 0 0 0,59 52 6247 0 0,-51-46-5688 0 0,0 1 1 0 0,-1 1-1 0 0,0 0 1 0 0,17 26-1 0 0,-19-21-468 0 0,-1 1 1 0 0,0 0-1 0 0,-2 1 0 0 0,0 0 0 0 0,-1 0 1 0 0,4 24-1 0 0,2 14-23 0 0,7 107 1 0 0,-19-140-298 0 0,-4 41 0 0 0,0-20-129 0 0,0-6-1854 0 0,-10 51 0 0 0,5-49-7412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3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99 8752 0 0,'-4'-8'909'0'0,"-11"-28"3383"0"0,14 32-3796 0 0,-1 0 1 0 0,1 1-1 0 0,-1-1 0 0 0,1 1 1 0 0,-1 0-1 0 0,0-1 0 0 0,0 1 1 0 0,-1 0-1 0 0,-3-4 0 0 0,4 5-362 0 0,1 0 0 0 0,-1 1-1 0 0,0-1 1 0 0,0 1-1 0 0,-1 0 1 0 0,1 0-1 0 0,0 0 1 0 0,0 0 0 0 0,0 0-1 0 0,-1 0 1 0 0,1 0-1 0 0,0 1 1 0 0,-1-1 0 0 0,1 1-1 0 0,-1 0 1 0 0,-2 0-1 0 0,2 0-107 0 0,0 0-1 0 0,0 0 1 0 0,0 0-1 0 0,0 1 0 0 0,1-1 1 0 0,-1 1-1 0 0,0 0 0 0 0,0 0 1 0 0,0 0-1 0 0,1 0 1 0 0,-1 0-1 0 0,1 0 0 0 0,-1 1 1 0 0,1-1-1 0 0,-1 1 1 0 0,1 0-1 0 0,0 0 0 0 0,0 0 1 0 0,0 0-1 0 0,0 0 1 0 0,0 0-1 0 0,0 1 0 0 0,-2 4 1 0 0,-4 6-19 0 0,2-3-28 0 0,1-1 0 0 0,-8 18 0 0 0,10-19-13 0 0,0 1 1 0 0,1 0 0 0 0,-1 0-1 0 0,2 0 1 0 0,-1 0 0 0 0,2 0-1 0 0,-1 0 1 0 0,1 0 0 0 0,2 17-1 0 0,-1-11-22 0 0,-1-12 43 0 0,0 1-1 0 0,1-1 1 0 0,-1 0-1 0 0,1 0 0 0 0,-1 0 1 0 0,1 0-1 0 0,0 1 1 0 0,0-1-1 0 0,3 4 0 0 0,-1-2-25 0 0,-1-2 17 0 0,0 0 0 0 0,0 0 0 0 0,0 0 0 0 0,1 0 1 0 0,3 4-1 0 0,-4-6-48 0 0,0-1-11 0 0,0 0 65 0 0,0 0-1 0 0,0 0 0 0 0,0 0 0 0 0,1 0 0 0 0,-1 0 0 0 0,3-1 0 0 0,-4 1 8 0 0,0 0 2 0 0,0-1-1 0 0,1 1 0 0 0,-1-1 0 0 0,0 1 0 0 0,1-1 1 0 0,-1 1-1 0 0,0-1 0 0 0,0 0 0 0 0,1 0 0 0 0,-1 1 0 0 0,0-1 1 0 0,0 0-1 0 0,0 0 0 0 0,0 0 0 0 0,1-2 0 0 0,13-21-50 0 0,-5 7 65 0 0,-4 7-1 0 0,-1 0-1 0 0,0 0 1 0 0,0 0-1 0 0,-1-1 0 0 0,-1 0 1 0 0,3-11-1 0 0,0 3 37 0 0,-6 19-28 0 0,0 0-1 0 0,0 0 0 0 0,0 0 0 0 0,0 0 1 0 0,0 0-1 0 0,0 0 0 0 0,0 0 1 0 0,0 0-1 0 0,0 0 0 0 0,0 0 0 0 0,0 0 1 0 0,0 0-1 0 0,0 0 0 0 0,0 0 0 0 0,0 1 1 0 0,0-1-1 0 0,0 0 0 0 0,0 0 1 0 0,0 0-1 0 0,0 0 0 0 0,0 0 0 0 0,0 0 1 0 0,0 0-1 0 0,0 0 0 0 0,0 0 0 0 0,0 0 1 0 0,0 0-1 0 0,0 0 0 0 0,0 0 1 0 0,0 0-1 0 0,0 0 0 0 0,0 0 0 0 0,0 0 1 0 0,1 0-1 0 0,-1 0 0 0 0,0 0 0 0 0,0 0 1 0 0,0 0-1 0 0,0 0 0 0 0,0 0 0 0 0,0 0 1 0 0,0 0-1 0 0,0 0 0 0 0,0 0 1 0 0,0-1-1 0 0,0 1 0 0 0,0 0 0 0 0,0 0 1 0 0,0 0-1 0 0,0 0 0 0 0,0 0 0 0 0,0 0 1 0 0,0 0-1 0 0,0 0 0 0 0,0 0 1 0 0,0 0-1 0 0,2 7 397 0 0,3 19-218 0 0,1 4-47 0 0,1-6-53 0 0,-4-18-120 0 0,-1 0 0 0 0,0 0 0 0 0,0 1 0 0 0,0 7 0 0 0,-1-8 20 0 0,1 0-1 0 0,-1-1 0 0 0,1 1 0 0 0,0-1 1 0 0,1 0-1 0 0,3 7 0 0 0,7 18-48 0 0,-3-12-408 0 0,-1-4-1086 0 0,-5-3-3382 0 0,5-2-1551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2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1 627 13448 0 0,'0'0'1341'0'0,"1"1"-1224"0"0,0 1-106 0 0,0-1 1 0 0,0 1-1 0 0,0 0 0 0 0,0-1 0 0 0,0 1 0 0 0,0 0 1 0 0,-1 0-1 0 0,1-1 0 0 0,-1 1 0 0 0,1 0 0 0 0,0 3 1 0 0,1 5 260 0 0,1-1 34 0 0,1-1-1 0 0,1 0 1 0 0,5 8 0 0 0,-5-8-213 0 0,-1 0 0 0 0,1 0 1 0 0,3 11-1 0 0,-5-11-29 0 0,0 0-1 0 0,1-1 1 0 0,0 1 0 0 0,8 11 0 0 0,-11-17-32 0 0,0 0 0 0 0,1 0-1 0 0,0 0 1 0 0,0 0 0 0 0,-1 0 0 0 0,1 0 0 0 0,0-1 0 0 0,0 1 0 0 0,1-1-1 0 0,-1 1 1 0 0,0-1 0 0 0,0 0 0 0 0,1 0 0 0 0,-1 0 0 0 0,1 0-1 0 0,-1 0 1 0 0,1 0 0 0 0,-1-1 0 0 0,5 1 0 0 0,-5-1-19 0 0,-1 0 0 0 0,0 0 0 0 0,1-1 0 0 0,-1 1 0 0 0,0 0 0 0 0,1-1 0 0 0,-1 1 0 0 0,0-1 0 0 0,0 0 0 0 0,1 1 0 0 0,-1-1 0 0 0,0 0 0 0 0,0 1 0 0 0,0-1 0 0 0,0 0 0 0 0,0 0 0 0 0,0 0 0 0 0,0 0 0 0 0,-1 0 0 0 0,1 0 0 0 0,0 0 0 0 0,0-1 0 0 0,-1 1 0 0 0,1 0 0 0 0,-1 0 0 0 0,1-1 0 0 0,-1 1 0 0 0,1-2 0 0 0,2-6 63 0 0,-1-1 1 0 0,-1 1-1 0 0,1-13 1 0 0,0 5-26 0 0,-1 6-79 0 0,-1 1 0 0 0,0 0 0 0 0,-1 0 0 0 0,-3-18 0 0 0,-2-13-40 0 0,3 8 0 0 0,-1-16-41 0 0,-6-62-66 0 0,2-18 50 0 0,4 102 126 0 0,3 24 21 0 0,1 0 0 0 0,-1-1 0 0 0,1 1 0 0 0,0 0 0 0 0,-1-1 0 0 0,1 1 0 0 0,1-1 0 0 0,-1 1 0 0 0,1-4 0 0 0,3-13 150 0 0,-4 17-144 0 0,0 1-1 0 0,1 0 0 0 0,-1 0 0 0 0,0-1 1 0 0,1 1-1 0 0,0 0 0 0 0,-1 0 0 0 0,1 0 1 0 0,0 0-1 0 0,0 0 0 0 0,0 0 0 0 0,0 0 1 0 0,0 0-1 0 0,0 0 0 0 0,1 1 0 0 0,-1-1 0 0 0,1 0 1 0 0,-1 1-1 0 0,1-1 0 0 0,3-1 0 0 0,11-7 227 0 0,-13 8-234 0 0,0 0 0 0 0,0 0 0 0 0,1 0 0 0 0,-1 1 0 0 0,1-1 0 0 0,6-1 0 0 0,226-36 983 0 0,-52 11-728 0 0,-96 13-109 0 0,1 3-1 0 0,103 0 0 0 0,61 4-85 0 0,-137 8-68 0 0,247 3 156 0 0,-100-11 772 0 0,-206 5-908 0 0,82-9 181 0 0,72-1 182 0 0,-106 12-190 0 0,92 1 86 0 0,-86 2-166 0 0,-31-3-290 0 0,-30 1-2711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3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36 268 8288 0 0,'1'2'8927'0'0,"2"8"-8448"0"0,-1 1 0 0 0,0-1 0 0 0,-1 0-1 0 0,0 1 1 0 0,-1-1 0 0 0,-1 15 0 0 0,0-4-439 0 0,2-20-39 0 0,-1 0 0 0 0,0 0 0 0 0,0 0 0 0 0,0 0 0 0 0,1 0 0 0 0,-1 0 0 0 0,0 1 0 0 0,1-1 0 0 0,-1 0 0 0 0,1 0 0 0 0,-1 0 0 0 0,2 1 0 0 0,2 9-166 0 0,-4-9-629 0 0,0 0-297 0 0,0 4-56 0 0</inkml:trace>
  <inkml:trace contextRef="#ctx0" brushRef="#br0" timeOffset="1">0 16 13104 0 0,'0'0'1416'0'0,"0"-12"-56"0"0,5 9-2376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3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13616 0 0,'0'0'658'0'0,"1"1"-283"0"0,21 16 105 0 0,-18-15-462 0 0,0 1 0 0 0,1 1 0 0 0,-1-1 0 0 0,-1 0 0 0 0,1 1 0 0 0,6 7 1 0 0,3 10 942 0 0,0 0 0 0 0,-2 1 0 0 0,0 0 1 0 0,-1 0-1 0 0,8 31 0 0 0,-14-36-657 0 0,1-2-9 0 0,-1 1 1 0 0,-1 0 0 0 0,2 18 0 0 0,-1 16 292 0 0,-2-31-398 0 0,0 0-1 0 0,-2 1 1 0 0,0-1-1 0 0,-3 21 1 0 0,-3 5-42 0 0,3-20-29 0 0,-1 0 1 0 0,-1 0-1 0 0,-16 47 0 0 0,0-23-1549 0 0,-31 51 0 0 0,40-83-6461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4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201 166 12496 0 0,'0'0'602'0'0,"1"-7"45"0"0,3-10-568 0 0,-7 2 829 0 0,1 4 405 0 0,2 8-890 0 0,-1 0 0 0 0,1 0 0 0 0,-1 1 0 0 0,0-1 0 0 0,0 0 1 0 0,0 1-1 0 0,-1-4 0 0 0,-5-13 1122 0 0,5 14-1080 0 0,1-1 0 0 0,-2 1-1 0 0,1 0 1 0 0,-5-8 0 0 0,-4-9 481 0 0,11 21-913 0 0,-1-2 0 0 0,-10-3 149 0 0,9 5-180 0 0,0 0 1 0 0,1 1-1 0 0,-1-1 1 0 0,0 1-1 0 0,1-1 1 0 0,-1 1 0 0 0,0-1-1 0 0,1 1 1 0 0,-1 0-1 0 0,0 0 1 0 0,0 0-1 0 0,0 0 1 0 0,1 0 0 0 0,-1 0-1 0 0,0 0 1 0 0,1 1-1 0 0,-1-1 1 0 0,0 1-1 0 0,0-1 1 0 0,1 1 0 0 0,-1 0-1 0 0,1 0 1 0 0,-1-1-1 0 0,1 1 1 0 0,-1 0 0 0 0,1 0-1 0 0,-1 0 1 0 0,-1 3-1 0 0,-10 8-54 0 0,7-8-4 0 0,1 0-1 0 0,0 1 0 0 0,1 0 1 0 0,-1 0-1 0 0,1 0 1 0 0,-4 6-1 0 0,1 0-105 0 0,1 0 0 0 0,0 0 0 0 0,1 1 0 0 0,0 0-1 0 0,1 0 1 0 0,0 0 0 0 0,1 0 0 0 0,0 1 0 0 0,1 0-1 0 0,-1 17 1 0 0,3-25 116 0 0,0-1 0 0 0,0 0-1 0 0,0 1 1 0 0,1-1 0 0 0,0 0 0 0 0,0 1-1 0 0,0-1 1 0 0,0 0 0 0 0,1 0-1 0 0,-1 0 1 0 0,1 0 0 0 0,0 0 0 0 0,3 4-1 0 0,-3-5 16 0 0,-1-1-1 0 0,1 0 0 0 0,0 0 1 0 0,-1 0-1 0 0,1 0 0 0 0,0 0 0 0 0,0 0 1 0 0,0 0-1 0 0,1-1 0 0 0,-1 1 1 0 0,0-1-1 0 0,1 0 0 0 0,-1 1 1 0 0,1-1-1 0 0,-1 0 0 0 0,1-1 0 0 0,-1 1 1 0 0,1 0-1 0 0,3 0 0 0 0,-2-1 6 0 0,1 0-1 0 0,-1 0 0 0 0,0-1 0 0 0,0 0 0 0 0,0 0 0 0 0,0 0 1 0 0,1 0-1 0 0,-1 0 0 0 0,0-1 0 0 0,-1 1 0 0 0,8-5 0 0 0,-6 3 18 0 0,-1 0 0 0 0,1-1 1 0 0,0 0-1 0 0,-1 1 0 0 0,0-1 0 0 0,0-1 0 0 0,0 1 0 0 0,4-7 0 0 0,3-3 13 0 0,-8 10 4 0 0,-1 0-1 0 0,0 1 0 0 0,0-1 0 0 0,-1 0 1 0 0,1 0-1 0 0,-1 0 0 0 0,0 0 0 0 0,1-5 0 0 0,-1 4 15 0 0,1-1 0 0 0,-1 0 0 0 0,5-8-1 0 0,-1 2 26 0 0,0 0-1 0 0,0 0 1 0 0,-2 0-1 0 0,5-20 0 0 0,-8 17 40 0 0,0 15-41 0 0,0-1 0 0 0,0 1-1 0 0,1-1 1 0 0,-1 1 0 0 0,0-1-1 0 0,0 1 1 0 0,-1-1 0 0 0,1 1-1 0 0,0-1 1 0 0,0 1 0 0 0,0-1 0 0 0,0 0-1 0 0,0 1 1 0 0,-1 0 0 0 0,1-1-1 0 0,0 1 1 0 0,0-1 0 0 0,-1 1-1 0 0,1-1 1 0 0,0 1 0 0 0,-1-1 0 0 0,1 1-1 0 0,0 0 1 0 0,-1-1 0 0 0,0 1-1 0 0,1 12 55 0 0,-2 15-43 0 0,-4 14-59 0 0,5-37 3 0 0,0-1 0 0 0,1 1 0 0 0,-1 0 0 0 0,1 0 0 0 0,0 0 0 0 0,0-1 0 0 0,0 1 0 0 0,1 0 0 0 0,-1 0 0 0 0,1-1 0 0 0,0 1 0 0 0,0 0 0 0 0,2 5 0 0 0,4 22 8 0 0,-7-27-83 0 0,1 1-1 0 0,0 0 0 0 0,0-1 0 0 0,4 10 1 0 0,-4-12-8 0 0,10 23-1414 0 0,-7-8-3596 0 0,-3-5-1535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5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69 5064 0 0,'0'0'12887'0'0,"1"-1"-11825"0"0,10-8-35 0 0,-6 4-697 0 0,1 0 0 0 0,0 0 0 0 0,0 1-1 0 0,1-1 1 0 0,-1 2 0 0 0,1-1 0 0 0,0 1-1 0 0,0 0 1 0 0,12-4 0 0 0,-17 7-337 0 0,1-1 0 0 0,0 1 0 0 0,-1-1 1 0 0,1 0-1 0 0,-1 0 0 0 0,1 0 0 0 0,3-3 0 0 0,2 0-62 0 0,4 2-30 0 0,-8 4 119 0 0,0 0 0 0 0,0 0 0 0 0,0 0 0 0 0,0 0 0 0 0,-1 1 1 0 0,7 4-1 0 0,10 7 139 0 0,-15-12-126 0 0,13 11 38 0 0,-15-11-81 0 0,-1 0-1 0 0,1-1 0 0 0,0 1 1 0 0,0-1-1 0 0,0 0 1 0 0,-1 0-1 0 0,1 0 0 0 0,0 0 1 0 0,0 0-1 0 0,6 0 0 0 0,1 1-98 0 0,-8-2 88 0 0,-1 0 0 0 0,0 0 1 0 0,1 0-1 0 0,-1 0 0 0 0,0 0 1 0 0,1 0-1 0 0,-1-1 0 0 0,0 1 1 0 0,0 0-1 0 0,1-1 1 0 0,-1 1-1 0 0,0-1 0 0 0,0 1 1 0 0,0-1-1 0 0,1 0 0 0 0,-1 0 1 0 0,0 1-1 0 0,0-1 0 0 0,0 0 1 0 0,2-2-1 0 0,1-1-99 0 0,17-15-1052 0 0,-10 6-4374 0 0,3 1-1339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5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16 14256 0 0,'-4'-4'312'0'0,"4"3"-262"0"0,-1 1 1 0 0,1-1 0 0 0,0 1 0 0 0,-1-1 0 0 0,1 0 0 0 0,0 1 0 0 0,-1-1 0 0 0,1 0 0 0 0,0 1 0 0 0,-1-1 0 0 0,1 1 0 0 0,0-1 0 0 0,0 0 0 0 0,0-1 0 0 0,0 1 529 0 0,0 4-2 0 0,-1 42 1709 0 0,6 59-805 0 0,1 49-1158 0 0,-4-47-238 0 0,1-50-59 0 0,-1 10-61 0 0,18 103-1 0 0,9-50-3267 0 0,-15-87-3047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5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0,'6'6'1032'0'0,"2"9"438"0"0,-6-13-1046 0 0,-1 0 0 0 0,1 1 0 0 0,-1-1 1 0 0,0 0-1 0 0,0 1 0 0 0,0 0 0 0 0,0-1 0 0 0,1 4 1 0 0,9 33 3021 0 0,6 9-1127 0 0,-10-17-1537 0 0,-3-18-472 0 0,-1 0 1 0 0,2 22-1 0 0,8 125 501 0 0,0-49-2366 0 0,-10-91-13 0 0,2-4-79 0 0</inkml:trace>
  <inkml:trace contextRef="#ctx0" brushRef="#br0" timeOffset="1">272 201 7368 0 0,'2'0'7825'0'0,"38"-14"-2377"0"0,-30 9-5058 0 0,0 2-1 0 0,1-1 1 0 0,13-2-1 0 0,-2-2 52 0 0,-9 2-2035 0 0,-4 5-3430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6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16208 0 0,'0'0'1759'0'0,"5"-8"-1759"0"0,-2 0 0 0 0,10 1 880 0 0,-3-1 144 0 0,-2 0 24 0 0,5 0 8 0 0,0 0-656 0 0,5 4-128 0 0,-5-4-24 0 0,2 5-8 0 0,-2-2-832 0 0,1-2-168 0 0,-6 2-32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7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4 825 12440 0 0,'0'0'3253'0'0,"2"1"-2201"0"0,16 2 520 0 0,-14-3-1308 0 0,-1 0-1 0 0,1 0 1 0 0,-1 1-1 0 0,0-1 1 0 0,1 1-1 0 0,-1 0 1 0 0,0 0 0 0 0,1 0-1 0 0,5 4 1 0 0,6 5 114 0 0,1-1 0 0 0,22 10 0 0 0,-30-15-307 0 0,-1 0 1 0 0,1 1-1 0 0,-1 0 0 0 0,-1 0 0 0 0,10 10 0 0 0,-15-14 86 0 0,-2-9-269 0 0,0 1-1 0 0,-1 0 1 0 0,0 0-1 0 0,0 0 0 0 0,-1 0 1 0 0,-7-13-1 0 0,9 17 15 0 0,-57-121-2056 0 0,41 85 1765 0 0,2 3 46 0 0,-22-70-1 0 0,4-46 284 0 0,31 140 85 0 0,1 0-1 0 0,0 1 0 0 0,1-1 1 0 0,0 1-1 0 0,1-1 0 0 0,2-12 0 0 0,-2 18 23 0 0,1 0-1 0 0,0 0 0 0 0,0 0 1 0 0,0 0-1 0 0,0 0 0 0 0,1 1 1 0 0,0-1-1 0 0,0 1 0 0 0,1 0 1 0 0,-1 0-1 0 0,1 0 0 0 0,0 0 1 0 0,5-4-1 0 0,0 2 18 0 0,0 0 0 0 0,0 0 0 0 0,0 1-1 0 0,1 0 1 0 0,-1 1 0 0 0,1 0 0 0 0,1 1 0 0 0,12-4 0 0 0,99-23 433 0 0,-67 19-449 0 0,-16 5 33 0 0,0 2 1 0 0,68-1-1 0 0,-51 5-26 0 0,316 3 147 0 0,-257-4-199 0 0,159-23 0 0 0,-125 9 119 0 0,409-23 824 0 0,-288 34-686 0 0,478-11-282 0 0,-670 16 22 0 0,96 13 0 0 0,-129-10-11 0 0,-36-3-323 0 0,1 0 0 0 0,-1 1 0 0 0,0 0 0 0 0,0 1 0 0 0,0 0 0 0 0,11 3 0 0 0,-6 1-6844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8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4 5528 0 0,'-4'0'497'0'0,"-19"-4"578"0"0,22 5-733 0 0,0-1 0 0 0,1 0 0 0 0,-1 0 0 0 0,1 0 1 0 0,-1 1-1 0 0,0-1 0 0 0,1 0 0 0 0,-1 1 1 0 0,1-1-1 0 0,-1 0 0 0 0,-4 5 3947 0 0,4 5-3064 0 0,1-7-1016 0 0,-2 9 133 0 0,0 1-1 0 0,1-1 1 0 0,0 1-1 0 0,1 0 0 0 0,3 21 1 0 0,1-5-128 0 0,13 39-1 0 0,-7-18-93 0 0,-8-33-108 0 0,8 25 0 0 0,13 29-114 0 0,-21-68-15 0 0,-1 0 0 0 0,0 0 0 0 0,1-1 0 0 0,0 1-1 0 0,-1-1 1 0 0,1 0 0 0 0,0 1 0 0 0,5 3 0 0 0,9 7-4414 0 0,-3-6-1285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9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5528 0 0,'0'0'422'0'0,"7"-4"-4"0"0,-3-3 1076 0 0,-3 5-1117 0 0,0 0 0 0 0,1 0 1 0 0,-1 1-1 0 0,0-1 0 0 0,1 0 1 0 0,-1 1-1 0 0,0-1 0 0 0,1 1 0 0 0,0-1 1 0 0,-1 1-1 0 0,1 0 0 0 0,0 0 0 0 0,2-2 1 0 0,4-6 2122 0 0,34-10 442 0 0,-35 16-2556 0 0,0 0 0 0 0,0 1 0 0 0,0-1 0 0 0,0 1 0 0 0,9-1 0 0 0,-2 0 109 0 0,-10 2-351 0 0,0 0 0 0 0,1 0-1 0 0,-1 1 1 0 0,1 0 0 0 0,-1 0 0 0 0,8 1 0 0 0,1 0 42 0 0,-10-1-17 0 0,-2 1-18 0 0,8 13-92 0 0,-9-14-57 0 0,1 0-1 0 0,-1 1 1 0 0,0-1 0 0 0,0 0 0 0 0,0 0 0 0 0,1 0-1 0 0,-1 0 1 0 0,0 1 0 0 0,0-1 0 0 0,0 0-1 0 0,0 0 1 0 0,1 1 0 0 0,-1-1 0 0 0,0 0 0 0 0,0 0-1 0 0,0 1 1 0 0,0-1 0 0 0,0 0 0 0 0,0 1-1 0 0,0-1 1 0 0,0 0 0 0 0,0 0 0 0 0,0 1 0 0 0,0-1-1 0 0,0 0 1 0 0,0 1 0 0 0,0-1 0 0 0,0 0 0 0 0,0 0-1 0 0,0 1 1 0 0,0-1 0 0 0,0 0 0 0 0,0 1-1 0 0,0-1 1 0 0,0 0 0 0 0,-1 0 0 0 0,1 1 0 0 0,0-1-1 0 0,0 0 1 0 0,0 0 0 0 0,-1 0 0 0 0,1 1 0 0 0,0-1-1 0 0,0 0 1 0 0,-1 1 0 0 0,-3 4 2 0 0,3-4-3 0 0,1 0-1 0 0,-1 0 1 0 0,0 1 0 0 0,1-1-1 0 0,0 0 1 0 0,-1 0-1 0 0,1 1 1 0 0,0-1 0 0 0,-1 0-1 0 0,1 3 1 0 0,0-3-4 0 0,0 1 1 0 0,0-1 0 0 0,0 0-1 0 0,-1 1 1 0 0,1-1 0 0 0,0 0-1 0 0,-1 0 1 0 0,1 1-1 0 0,-1-1 1 0 0,0 0 0 0 0,1 0-1 0 0,-1 1 1 0 0,-1 1 0 0 0,-10 8-87 0 0,8-8 14 0 0,0 1 0 0 0,0 0 0 0 0,1 0 0 0 0,-1 0 0 0 0,1 0 0 0 0,-5 8 0 0 0,-8 15-625 0 0,12-21 282 0 0,0 0 0 0 0,0 0 1 0 0,1 1-1 0 0,-1-1 0 0 0,2 0 0 0 0,-1 1 1 0 0,-1 9-1 0 0,-5 2-1316 0 0,8-17 904 0 0,7 2-1517 0 0,-4-1 2440 0 0,1-1 0 0 0,0 0 0 0 0,0 0-1 0 0,-1 0 1 0 0,1 0 0 0 0,0 0-1 0 0,0-1 1 0 0,4 1 0 0 0,12 1 1136 0 0,1-1-1 0 0,26-2 1 0 0,-7 0 931 0 0,-33 2-1692 0 0,-5 0 224 0 0,-1-1-672 0 0,0 0 0 0 0,0 0 0 0 0,0 1 0 0 0,0-1 0 0 0,0 0 0 0 0,0 0 0 0 0,0 0 0 0 0,0 1 0 0 0,0-1 0 0 0,0 0 0 0 0,1 0 0 0 0,-1 0 0 0 0,0 1 0 0 0,0-1 0 0 0,0 0 0 0 0,0 0 0 0 0,0 0 0 0 0,1 0 0 0 0,-1 0 0 0 0,0 1 0 0 0,0-1 0 0 0,0 0 0 0 0,0 0 0 0 0,1 0 0 0 0,-1 0 0 0 0,0 0 0 0 0,0 0 0 0 0,0 0 0 0 0,1 0 0 0 0,-1 0 0 0 0,0 0 0 0 0,0 0 0 0 0,1 0 0 0 0,-1 0 0 0 0,0 0 0 0 0,0 0 0 0 0,0 0 0 0 0,1 0 0 0 0,-1 0 0 0 0,0 0 0 0 0,2 1 159 0 0,-3 7 128 0 0,-5-2-215 0 0,-2 4 38 0 0,7-4-59 0 0,1-5-64 0 0,0 0 0 0 0,0-1 1 0 0,0 1-1 0 0,-1 0 0 0 0,1 0 0 0 0,0-1 0 0 0,0 1 1 0 0,-1 0-1 0 0,1 0 0 0 0,0-1 0 0 0,-1 1 0 0 0,1 0 1 0 0,0-1-1 0 0,-1 1 0 0 0,1-1 0 0 0,-1 1 1 0 0,1-1-1 0 0,-1 1 0 0 0,0-1 0 0 0,1 1 0 0 0,-1 0 1 0 0,-9 9 273 0 0,-17 21 0 0 0,21-21-279 0 0,-1-1 1 0 0,-1-1-1 0 0,0 0 1 0 0,0 0-1 0 0,-11 8 1 0 0,16-14-83 0 0,0 0 1 0 0,0 0-1 0 0,0 0 0 0 0,0 1 1 0 0,1-1-1 0 0,-1 1 0 0 0,0 0 1 0 0,1 0-1 0 0,0 0 0 0 0,0 0 1 0 0,-4 6-1 0 0,5-7-26 0 0,0 0 1 0 0,-1 0-1 0 0,0 0 1 0 0,1 0-1 0 0,-1 0 1 0 0,0 0-1 0 0,0 0 1 0 0,0 0-1 0 0,0-1 1 0 0,0 1-1 0 0,0-1 1 0 0,-1 0-1 0 0,1 0 1 0 0,-4 2-1 0 0,2-3-1536 0 0,-3-3-416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1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295 142 1840 0 0,'5'-9'10709'0'0,"-5"3"-9855"0"0,0 1-1 0 0,-1 0 1 0 0,1 0 0 0 0,-1 0-1 0 0,0 0 1 0 0,0 1-1 0 0,-4-10 1 0 0,4 13-182 0 0,0-1-52 0 0,-10-14 540 0 0,6 7-666 0 0,-1 1 0 0 0,-10-13 0 0 0,14 19-444 0 0,-1 0 0 0 0,1 0 1 0 0,0 0-1 0 0,-1 0 0 0 0,1 0 0 0 0,-1 1 1 0 0,1-1-1 0 0,-1 1 0 0 0,0-1 0 0 0,0 1 1 0 0,0 0-1 0 0,0 0 0 0 0,-3 0 0 0 0,-5-1-82 0 0,0 1 0 0 0,0 0-1 0 0,0 1 1 0 0,0 0 0 0 0,-13 2 0 0 0,20-1-6 0 0,-1 0 0 0 0,0 0 0 0 0,1 0 1 0 0,-1 1-1 0 0,1 0 0 0 0,-1 0 0 0 0,1 0 1 0 0,0 0-1 0 0,0 0 0 0 0,0 1 0 0 0,0 0 1 0 0,0 0-1 0 0,0 0 0 0 0,-4 5 0 0 0,-2 3-98 0 0,7-9 113 0 0,1 1 1 0 0,-1 0-1 0 0,1-1 1 0 0,0 1-1 0 0,-1 0 1 0 0,1 0-1 0 0,1 1 1 0 0,-1-1-1 0 0,0 0 1 0 0,-1 6-1 0 0,-9 21-123 0 0,9-25 105 0 0,1 1-1 0 0,0-1 1 0 0,0 1-1 0 0,0 0 1 0 0,0 0 0 0 0,1 0-1 0 0,-1 6 1 0 0,2-6 17 0 0,0 1 1 0 0,0 0-1 0 0,0-1 1 0 0,1 1-1 0 0,-1-1 0 0 0,2 1 1 0 0,-1-1-1 0 0,1 1 0 0 0,0-1 1 0 0,0 0-1 0 0,1 0 1 0 0,0 0-1 0 0,4 7 0 0 0,-1 0 24 0 0,-6-11 0 0 0,0-1 0 0 0,1 1 0 0 0,0-1 0 0 0,-1 0 0 0 0,1 1 0 0 0,0-1 0 0 0,-1 0 0 0 0,1 1 0 0 0,0-1 0 0 0,0 0 0 0 0,0 0 0 0 0,0 0 0 0 0,0 1 0 0 0,2 0 0 0 0,-1-1-16 0 0,1 0 0 0 0,-1 0 0 0 0,1 0 0 0 0,-1 0 0 0 0,1 0 0 0 0,0 0-1 0 0,-1-1 1 0 0,1 1 0 0 0,0-1 0 0 0,-1 0 0 0 0,1 0 0 0 0,0 0 0 0 0,0 0 0 0 0,-1 0-1 0 0,1-1 1 0 0,0 1 0 0 0,-1-1 0 0 0,4-1 0 0 0,3-1 55 0 0,-1 0 0 0 0,1 0 0 0 0,-1-1-1 0 0,12-8 1 0 0,-12 8-9 0 0,-1 0 0 0 0,0-1 0 0 0,11-10 1 0 0,-11 9-24 0 0,1-3-24 0 0,0 1-1 0 0,-1-1 0 0 0,0 0 0 0 0,-1 0 0 0 0,0-1 1 0 0,-1 0-1 0 0,0 0 0 0 0,5-14 0 0 0,0 8 53 0 0,-6 12-16 0 0,-3 62-9 0 0,0-49-24 0 0,0-1 0 0 0,1 1 0 0 0,0 0 0 0 0,0-1 0 0 0,1 0 0 0 0,7 16-1 0 0,-5-13-14 0 0,-5-9-3 0 0,1-1-1 0 0,0 1 1 0 0,-1-1 0 0 0,1 1-1 0 0,0-1 1 0 0,0 0-1 0 0,0 1 1 0 0,0-1 0 0 0,0 0-1 0 0,0 0 1 0 0,0 1-1 0 0,1-1 1 0 0,-1 0-1 0 0,0 0 1 0 0,1 0 0 0 0,-1-1-1 0 0,1 1 1 0 0,-1 0-1 0 0,3 0 1 0 0,12 3-6065 0 0,-7-3-405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3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4 1840 0 0,'-4'0'2261'0'0,"-8"0"4882"0"0,-2-3-3363 0 0,12 3-3628 0 0,1 0 0 0 0,-1 0 0 0 0,1 0 1 0 0,-1 0-1 0 0,1 0 0 0 0,-1 0 0 0 0,1 0 1 0 0,-1 1-1 0 0,1-1 0 0 0,-1 1 0 0 0,1-1 1 0 0,0 1-1 0 0,-1 0 0 0 0,1-1 0 0 0,0 1 1 0 0,-1 0-1 0 0,1 0 0 0 0,0 0 0 0 0,0 0 1 0 0,0 0-1 0 0,0 0 0 0 0,0 0 1 0 0,0 0-1 0 0,0 1 0 0 0,0-1 0 0 0,0 2 1 0 0,-4 4 46 0 0,0 1 1 0 0,-6 17-1 0 0,10-22-202 0 0,-5 12-18 0 0,2 0 0 0 0,0 0-1 0 0,0 0 1 0 0,2 0 0 0 0,-1 1 0 0 0,2-1 0 0 0,0 1-1 0 0,1 0 1 0 0,1-1 0 0 0,5 29 0 0 0,-3-21 98 0 0,6 25 87 0 0,-8-45-166 0 0,2 7-64 0 0,0 0 1 0 0,0 0-1 0 0,1-1 0 0 0,0 1 1 0 0,1-1-1 0 0,8 13 1 0 0,-5-10 42 0 0,-8-11-100 0 0,1 1 0 0 0,0 0 0 0 0,0-1 1 0 0,0 1-1 0 0,0 0 0 0 0,0-1 0 0 0,0 1 1 0 0,1-1-1 0 0,-1 0 0 0 0,0 1 0 0 0,1-1 1 0 0,-1 0-1 0 0,1 0 0 0 0,-1 0 0 0 0,1 0 0 0 0,-1 0 1 0 0,1 0-1 0 0,0-1 0 0 0,0 1 0 0 0,-1 0 1 0 0,1-1-1 0 0,3 1 0 0 0,-3-1-659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9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9672 0 0,'0'0'63'0'0,"0"0"1"0"0,-1 0 0 0 0,1 0-1 0 0,-1 0 1 0 0,1 0 0 0 0,0 0-1 0 0,-1 0 1 0 0,1 1 0 0 0,0-1-1 0 0,-1 0 1 0 0,1 0 0 0 0,0 0-1 0 0,-1 0 1 0 0,1 0 0 0 0,0 0-1 0 0,0 1 1 0 0,-1-1 0 0 0,1 0 0 0 0,0 0-1 0 0,-1 1 1 0 0,1-1 0 0 0,0 0-1 0 0,0 0 1 0 0,-1 1 0 0 0,1-1-1 0 0,0 0 1 0 0,0 0 0 0 0,0 1-1 0 0,0-1 1 0 0,-1 0 0 0 0,1 1-1 0 0,0-1 1 0 0,0 1 0 0 0,8 8 3510 0 0,2 0-2873 0 0,7 18 1247 0 0,-15-22-1543 0 0,1 1-1 0 0,0-1 0 0 0,1 0 1 0 0,3 5-1 0 0,-2-5-174 0 0,-1 0-1 0 0,1 0 1 0 0,-1 1-1 0 0,-1-1 1 0 0,1 1-1 0 0,-1 0 1 0 0,5 12-1 0 0,7 15 551 0 0,-11-25-611 0 0,0 0 0 0 0,-1 0 0 0 0,0 0 0 0 0,3 17 0 0 0,15 67 647 0 0,-21-87-794 0 0,0 0 0 0 0,0 0-1 0 0,0 0 1 0 0,-1 0 0 0 0,0 0-1 0 0,0 0 1 0 0,0 0 0 0 0,-3 8 0 0 0,-3 16 2 0 0,0 18 3 0 0,5-26-16 0 0,-1 1 0 0 0,-8 25 0 0 0,5-16-136 0 0,6-27-56 0 0,-1 0 0 0 0,1 0 0 0 0,-1 0 1 0 0,0-1-1 0 0,0 1 0 0 0,0 0 0 0 0,-1-1 1 0 0,1 1-1 0 0,-1-1 0 0 0,0 1 0 0 0,-2 3 1 0 0,-4 4-5328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19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13560 0 0,'0'0'1230'0'0,"1"-1"-1012"0"0,14-6-26 0 0,-13 7 677 0 0,11-4 1501 0 0,-11 3-2151 0 0,1 1 0 0 0,-1 0-1 0 0,1-1 1 0 0,-1 1 0 0 0,1 1-1 0 0,-1-1 1 0 0,1 0 0 0 0,-1 0-1 0 0,0 1 1 0 0,1 0 0 0 0,-1-1-1 0 0,1 1 1 0 0,-1 0 0 0 0,3 1-1 0 0,-4-1-167 0 0,1 0 0 0 0,-1 0 1 0 0,0 0-1 0 0,0 0 0 0 0,1 0 0 0 0,-1 0 0 0 0,0 1 0 0 0,0-1 0 0 0,0 0 0 0 0,-1 1 0 0 0,1-1 0 0 0,0 0 0 0 0,0 1 0 0 0,-1-1 0 0 0,1 1 0 0 0,0-1 1 0 0,-1 1-1 0 0,0-1 0 0 0,1 1 0 0 0,-1-1 0 0 0,0 1 0 0 0,0 2 0 0 0,0-1-12 0 0,1 0-1 0 0,-1-1 1 0 0,1 1 0 0 0,0 0-1 0 0,0-1 1 0 0,0 1 0 0 0,1 2-1 0 0,-1-4-27 0 0,0 1 0 0 0,0 0 0 0 0,0 0-1 0 0,0 0 1 0 0,-1 0 0 0 0,1 0 0 0 0,-1 0 0 0 0,1 0-1 0 0,-1 0 1 0 0,0 0 0 0 0,0 0 0 0 0,0 3-1 0 0,-2 4 6 0 0,2 4-41 0 0,0-11-39 0 0,-1 0 17 0 0,1-1 34 0 0,0 0 1 0 0,0-1-1 0 0,1 1 0 0 0,-1 0 0 0 0,0-1 0 0 0,1 1 0 0 0,-1-1 0 0 0,0 1 0 0 0,1-1 0 0 0,-1 1 1 0 0,1-1-1 0 0,-1 1 0 0 0,1-1 0 0 0,-1 1 0 0 0,1-1 0 0 0,-1 0 0 0 0,1 1 0 0 0,-1-1 1 0 0,1 0-1 0 0,0 1 0 0 0,-1-1 0 0 0,1 0 0 0 0,0 0 0 0 0,0 1 0 0 0,5 2-183 0 0,-5-3 175 0 0,1 1 1 0 0,-1-1 0 0 0,1 1 0 0 0,-1-1 0 0 0,1 1-1 0 0,0-1 1 0 0,-1 0 0 0 0,1 0 0 0 0,-1 0 0 0 0,1 0-1 0 0,0 0 1 0 0,-1 0 0 0 0,1-1 0 0 0,1 1 0 0 0,22-7-271 0 0,-15 5 14 0 0,-4 2 104 0 0,31-9-2111 0 0,-34 8 930 0 0</inkml:trace>
  <inkml:trace contextRef="#ctx0" brushRef="#br0" timeOffset="1">276 427 7368 0 0,'0'0'568'0'0,"4"0"50"0"0,11-3 1334 0 0,23-10 8358 0 0,-15 2-8633 0 0,-9 2 1109 0 0,-12 8-2728 0 0,0 0 1 0 0,0 0-1 0 0,0-1 0 0 0,0 1 0 0 0,0 0 0 0 0,0 1 0 0 0,0-1 0 0 0,0 0 1 0 0,0 0-1 0 0,0 1 0 0 0,0-1 0 0 0,3 1 0 0 0,3-3-205 0 0,-3 0 62 0 0,18-4-1405 0 0,-5 2-4310 0 0,-4 3-2161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0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0,'7'1'3396'0'0,"-3"2"-2167"0"0,-15 6 2119 0 0,16 2-2217 0 0,-3-8-974 0 0,-1 0 0 0 0,1 1-1 0 0,-1-1 1 0 0,0 0 0 0 0,0 0 0 0 0,0 1 0 0 0,-1-1-1 0 0,1 1 1 0 0,-1-1 0 0 0,0 7 0 0 0,0-7-97 0 0,0 0 1 0 0,0 0-1 0 0,0 0 1 0 0,1 0-1 0 0,-1 0 1 0 0,1 0 0 0 0,0 0-1 0 0,-1 0 1 0 0,1 0-1 0 0,1 0 1 0 0,-1 0-1 0 0,0 0 1 0 0,1 0-1 0 0,2 3 1 0 0,0 2-5 0 0,-3-6-47 0 0,0-1 0 0 0,0 1 0 0 0,-1 0 1 0 0,1-1-1 0 0,-1 1 0 0 0,0 0 0 0 0,1-1 1 0 0,-1 1-1 0 0,0 0 0 0 0,0 0 0 0 0,0-1 0 0 0,0 1 1 0 0,0 0-1 0 0,0-1 0 0 0,-1 1 0 0 0,1 0 1 0 0,0-1-1 0 0,-1 1 0 0 0,-1 3 0 0 0,1-3 0 0 0,0 0 0 0 0,1 0 0 0 0,-1 0 0 0 0,1 0-1 0 0,-1 0 1 0 0,1 0 0 0 0,0 0 0 0 0,0 0 0 0 0,0 1 0 0 0,0-1 0 0 0,0 0-1 0 0,0 0 1 0 0,0 0 0 0 0,2 3 0 0 0,1 7 7 0 0,-1-7-36 0 0,0-1 1 0 0,0 1 0 0 0,-1 0-1 0 0,0 0 1 0 0,0 0-1 0 0,-1 0 1 0 0,1 0 0 0 0,-1 0-1 0 0,0 0 1 0 0,-1 9 0 0 0,-1-5-475 0 0,1 0 0 0 0,0 1-1 0 0,1-1 1 0 0,0 0 0 0 0,1 1 0 0 0,2 10 0 0 0,-2 8-1378 0 0,-1-26 1663 0 0,0-1 0 0 0,-1 1 0 0 0,1 0 1 0 0,-1 0-1 0 0,0 0 0 0 0,1-1 0 0 0,-1 1 0 0 0,-1 1 0 0 0,2-3 203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0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 17647 0 0,'0'0'2662'0'0,"-1"1"-1849"0"0,-1 1-686 0 0,1-1 0 0 0,0 1 0 0 0,0-1 0 0 0,1 1 0 0 0,-1 0 0 0 0,0-1 0 0 0,1 1 0 0 0,-1 0 0 0 0,0 0 1 0 0,1-1-1 0 0,0 1 0 0 0,0 0 0 0 0,-1 0 0 0 0,1 0 0 0 0,0 3 0 0 0,-3 19 377 0 0,0-17-358 0 0,1 1 0 0 0,0 0 0 0 0,0 0 0 0 0,1 0 0 0 0,-1 15 0 0 0,1-9-74 0 0,0-1-1 0 0,-1 0 1 0 0,-5 15-1 0 0,0 10 50 0 0,-10 69 96 0 0,17-102-223 0 0,0 0-1 0 0,0 1 1 0 0,0-1 0 0 0,1 0-1 0 0,0 0 1 0 0,0 1-1 0 0,0-1 1 0 0,1 0-1 0 0,3 9 1 0 0,4 15-76 0 0,-8-25 29 0 0,1 0 1 0 0,-1-1 0 0 0,0 1 0 0 0,1-1 0 0 0,0 1 0 0 0,0-1-1 0 0,0 1 1 0 0,0-1 0 0 0,0 0 0 0 0,1 0 0 0 0,-1 0 0 0 0,1 0 0 0 0,0-1-1 0 0,0 1 1 0 0,0-1 0 0 0,6 4 0 0 0,-6-4-391 0 0,1-1 0 0 0,-1 1 0 0 0,0-1 0 0 0,1 0 0 0 0,-1 0 0 0 0,7 1 0 0 0,3-1-7214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1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0 18079 0 0,'0'0'1384'0'0,"-3"2"-948"0"0,1-1-391 0 0,1-1-41 0 0,-1 1 0 0 0,1-1 0 0 0,0 1 0 0 0,-1-1 1 0 0,1 1-1 0 0,0 0 0 0 0,0-1 0 0 0,-1 1 0 0 0,1 0 0 0 0,0 0 0 0 0,0 0 0 0 0,0 0 1 0 0,0 0-1 0 0,0 0 0 0 0,0 0 0 0 0,0 1 0 0 0,1-1 0 0 0,-1 0 0 0 0,0 0 0 0 0,1 1 0 0 0,-1-1 1 0 0,1 0-1 0 0,-1 1 0 0 0,1-1 0 0 0,-1 0 0 0 0,1 1 0 0 0,0-1 0 0 0,0 3 0 0 0,1 4 306 0 0,0 0-1 0 0,-1 0 0 0 0,0 0 1 0 0,0 0-1 0 0,-2 14 0 0 0,2-20-231 0 0,0 0 0 0 0,0 0 0 0 0,0 1 0 0 0,0-1 0 0 0,1 0-1 0 0,-1 0 1 0 0,1 0 0 0 0,0 0 0 0 0,-1 0 0 0 0,2 3 0 0 0,-1-3-24 0 0,0 0 0 0 0,0 1 0 0 0,0-1 0 0 0,0 0 0 0 0,-1 0 0 0 0,1 1 0 0 0,-1-1 0 0 0,0 0 1 0 0,0 5-1 0 0,-2 7 174 0 0,1-11-182 0 0,0 0 0 0 0,1 0 1 0 0,-1 0-1 0 0,1-1 0 0 0,0 1 0 0 0,0 0 0 0 0,0 0 0 0 0,0 0 0 0 0,1 0 0 0 0,-1 0 0 0 0,2 3 0 0 0,-2-4-31 0 0,0 0 1 0 0,1 0-1 0 0,-1 0 1 0 0,0 0-1 0 0,0 0 0 0 0,0 0 1 0 0,-1 0-1 0 0,1 0 1 0 0,-1 3-1 0 0,1-4-9 0 0,-1 1 1 0 0,1-1-1 0 0,0 0 0 0 0,-1 1 1 0 0,1-1-1 0 0,0 0 0 0 0,0 1 0 0 0,0-1 1 0 0,0 0-1 0 0,0 0 0 0 0,0 1 1 0 0,1-1-1 0 0,-1 0 0 0 0,0 1 1 0 0,1-1-1 0 0,0 2 0 0 0,3 4-6 0 0,-2 1 0 0 0,-4-4 6 0 0,2-4-7 0 0,0 0 1 0 0,0 0 0 0 0,-1 0-1 0 0,1 0 1 0 0,0 1 0 0 0,0-1-1 0 0,0 0 1 0 0,0 0 0 0 0,0 0-1 0 0,0 0 1 0 0,0 1 0 0 0,0-1-1 0 0,0 0 1 0 0,0 0 0 0 0,0 0-1 0 0,-1 0 1 0 0,1 1 0 0 0,0-1-1 0 0,0 0 1 0 0,0 0 0 0 0,0 0-1 0 0,0 1 1 0 0,0-1-1 0 0,1 0 1 0 0,-1 0 0 0 0,0 0-1 0 0,0 0 1 0 0,0 1 0 0 0,0-1-1 0 0,0 0 1 0 0,0 0 0 0 0,0 0-1 0 0,0 1 1 0 0,16 7 73 0 0,-13-7-60 0 0,13 0 60 0 0,-4-1 4 0 0,-7 0-47 0 0,-1 0 1 0 0,1-1 0 0 0,-1 1-1 0 0,9-4 1 0 0,-2 1-19 0 0,-3 2 1 0 0,-1-1 0 0 0,1 0 0 0 0,0 0 0 0 0,-1-1 0 0 0,0 0 0 0 0,0-1 0 0 0,0 1 0 0 0,11-8 0 0 0,17-12-2738 0 0,-26 15-5269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1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64 208 16847 0 0,'0'0'1688'0'0,"-3"7"-1378"0"0,2 1 258 0 0,-1-1 0 0 0,-1 0 0 0 0,0 0 0 0 0,1 0 1 0 0,-2-1-1 0 0,1 1 0 0 0,-10 11 0 0 0,12-14-480 0 0,-1-1-1 0 0,0 0 1 0 0,1 1-1 0 0,0-1 1 0 0,0 1 0 0 0,0-1-1 0 0,1 1 1 0 0,-1-1 0 0 0,0 5-1 0 0,-3 16 282 0 0,0-8-270 0 0,2-10-88 0 0,0 0 0 0 0,0 0 0 0 0,1 0 0 0 0,-1 1 0 0 0,2-1 0 0 0,-1 0 0 0 0,1 0 0 0 0,0 1 0 0 0,0-1 0 0 0,1 7 0 0 0,0-7-11 0 0,0 0 0 0 0,-1 1 0 0 0,0-1 0 0 0,0 8 0 0 0,-1 2 0 0 0,2-15-31 0 0,-1 0-1 0 0,0 1 0 0 0,0-1 1 0 0,0 0-1 0 0,1 0 0 0 0,-1 0 0 0 0,1 0 1 0 0,-1 0-1 0 0,1 0 0 0 0,-1 0 1 0 0,1 0-1 0 0,-1 0 0 0 0,1-1 1 0 0,0 1-1 0 0,0 0 0 0 0,-1 0 1 0 0,1 0-1 0 0,0-1 0 0 0,0 1 1 0 0,0 0-1 0 0,0-1 0 0 0,0 1 1 0 0,0-1-1 0 0,1 1 0 0 0,10 7-1358 0 0</inkml:trace>
  <inkml:trace contextRef="#ctx0" brushRef="#br0" timeOffset="1">319 1 8288 0 0,'0'0'756'0'0,"1"1"-623"0"0,1 0-109 0 0,-1 0-7 0 0,-1-1 0 0 0,1 1 1 0 0,0-1-1 0 0,-1 1 0 0 0,1-1 1 0 0,0 1-1 0 0,-1 0 0 0 0,1-1 1 0 0,-1 1-1 0 0,1 0 1 0 0,-1 0-1 0 0,0-1 0 0 0,1 1 1 0 0,-1 0-1 0 0,1 0 0 0 0,-1 0 1 0 0,0 0-1 0 0,0 0 0 0 0,19 31 7738 0 0,-14-24-6845 0 0,-1-1-1 0 0,1 1 0 0 0,-1 0 0 0 0,-1 0 0 0 0,6 17 1 0 0,18 100 1827 0 0,-17-84-2262 0 0,-6-26-324 0 0,3 24-1 0 0,-3-6-86 0 0,-2-18-30 0 0,0-1 1 0 0,-1 0 0 0 0,-1 1 0 0 0,0-1 0 0 0,-4 28 0 0 0,-2-14-233 0 0,-1 0 0 0 0,-15 34 0 0 0,22-62 189 0 0,-3 9-894 0 0,-1-1 0 0 0,-8 14 0 0 0,4-13-1369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1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10592 0 0,'1'-1'818'0'0,"-1"1"-785"0"0,1-1 0 0 0,0 0 1 0 0,-1 1-1 0 0,1-1 0 0 0,0 0 0 0 0,0 1 0 0 0,0-1 0 0 0,0 1 0 0 0,0-1 0 0 0,0 1 0 0 0,0-1 0 0 0,0 1 0 0 0,1 0 0 0 0,7-6 5042 0 0,-8 6-4909 0 0,-1 0 1 0 0,0 0-1 0 0,0 0 0 0 0,0 0 0 0 0,1 0 0 0 0,-1 0 0 0 0,0-1 0 0 0,0 1 1 0 0,0 0-1 0 0,1 0 0 0 0,-1 0 0 0 0,0 0 0 0 0,0 0 0 0 0,1 0 0 0 0,-1 0 1 0 0,0 0-1 0 0,0 0 0 0 0,0 1 0 0 0,3 0 1828 0 0,-3-1-1828 0 0,6 3 2492 0 0,-3-1-3503 0 0,-1 0 882 0 0,0-1 1 0 0,-1 1-1 0 0,1 0 0 0 0,-1 0 0 0 0,0 0 1 0 0,1 0-1 0 0,-1 0 0 0 0,0 0 1 0 0,0 0-1 0 0,0 0 0 0 0,0 1 1 0 0,-1-1-1 0 0,1 0 0 0 0,0 4 1 0 0,0 4-32 0 0,0 0 0 0 0,-1 12 0 0 0,1 9-81 0 0,-2 3-144 0 0,-1-11 83 0 0,3-22 133 0 0,-1 0-1 0 0,0-1 1 0 0,0 1 0 0 0,1-1 0 0 0,-1 1-1 0 0,0-1 1 0 0,1 1 0 0 0,-1-1-1 0 0,0 1 1 0 0,1-1 0 0 0,-1 1 0 0 0,1-1-1 0 0,-1 0 1 0 0,1 1 0 0 0,-1-1-1 0 0,1 1 1 0 0,-1-1 0 0 0,1 0 0 0 0,-1 0-1 0 0,1 1 1 0 0,-1-1 0 0 0,1 0 0 0 0,0 0-1 0 0,0 0 1 0 0,13 4-62 0 0,-14-4 65 0 0,3 0-12 0 0,1 0 0 0 0,-1 0 0 0 0,1 0 0 0 0,-1 0 0 0 0,1 0-1 0 0,-1-1 1 0 0,0 0 0 0 0,1 0 0 0 0,5-2 0 0 0,28-15-210 0 0,-33 15 196 0 0,35-17-6679 0 0,-16 7-612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2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15488 0 0,'0'0'356'0'0,"2"0"49"0"0,7-1-216 0 0,0 0 0 0 0,1-1 0 0 0,-1 0 1 0 0,9-3-1 0 0,13-4-82 0 0,0-2 1242 0 0,-27 9-1104 0 0,1 0-1 0 0,-1 1 1 0 0,1-1-1 0 0,0 1 1 0 0,-1 0-1 0 0,1 0 1 0 0,9-1-1 0 0,9-1 788 0 0,-12 0-2984 0 0,-2 1-2073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2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16783 0 0,'0'0'816'0'0,"10"0"-360"0"0,3-9 24 0 0,-5 6-384 0 0,7-5-96 0 0,-2 8 0 0 0,0-8 0 0 0,5 4 416 0 0,-4 1 64 0 0,4 3 8 0 0,-5-5-5759 0 0,3 5-1153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2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5984 0 0,'0'0'464'0'0,"1"0"60"0"0,26-12 7920 0 0,13-7-3831 0 0,12-5-2716 0 0,0 4-736 0 0,-11 8-774 0 0,-40 12-962 0 0,4-3 1472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3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11520 0 0,'0'0'3309'0'0,"0"2"-2169"0"0,0 15 80 0 0,-3 90 638 0 0,3-93-1836 0 0,0 0-1 0 0,1 0 0 0 0,6 26 1 0 0,-4-25-127 0 0,-1 1 0 0 0,1 16 0 0 0,-3-31-360 0 0,8 6-1822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3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 6448 0 0,'0'0'929'0'0,"-1"2"438"0"0,-17 25 3879 0 0,2-5-3147 0 0,1 26-485 0 0,15-48-1615 0 0,-2 3 5 0 0,1-1-1 0 0,0 1 0 0 0,0 0 1 0 0,0 0-1 0 0,0 0 0 0 0,1 0 1 0 0,-1 0-1 0 0,1-1 1 0 0,-1 1-1 0 0,1 0 0 0 0,0 0 1 0 0,1 6-1 0 0,-1-6-34 0 0,0-1-4 0 0,0-1 1 0 0,0 1 0 0 0,1-1-1 0 0,-1 1 1 0 0,0 0 0 0 0,1-1 0 0 0,-1 1-1 0 0,1-1 1 0 0,-1 1 0 0 0,1-1 0 0 0,0 0-1 0 0,0 1 1 0 0,-1-1 0 0 0,1 0-1 0 0,2 3 1 0 0,5-2 42 0 0,-1-1-1 0 0,1 1 1 0 0,-1-1-1 0 0,9-1 1 0 0,21 4 603 0 0,-34-4-536 0 0,0 0-1 0 0,0 0 0 0 0,0 0 0 0 0,0 0 0 0 0,0-1 0 0 0,-1 1 0 0 0,1-1 0 0 0,0 0 0 0 0,0 1 0 0 0,0-2 0 0 0,-1 1 1 0 0,5-2-1 0 0,19-6 749 0 0,-20 8-710 0 0,-1 1-1 0 0,1 0 1 0 0,0 0 0 0 0,0 0-1 0 0,0 1 1 0 0,9 1 0 0 0,-13-1-103 0 0,0-1 0 0 0,0 1 0 0 0,0 0 0 0 0,0 0 1 0 0,0 0-1 0 0,0 0 0 0 0,0 0 0 0 0,0 0 0 0 0,0 0 0 0 0,0 1 1 0 0,0-1-1 0 0,-1 1 0 0 0,1-1 0 0 0,-1 1 0 0 0,1 0 0 0 0,-1-1 1 0 0,1 1-1 0 0,-1 0 0 0 0,1 3 0 0 0,7 9 36 0 0,-8-13-43 0 0,0 0-1 0 0,1 1 1 0 0,-1-1-1 0 0,0 1 0 0 0,0 0 1 0 0,-1-1-1 0 0,1 1 1 0 0,0 0-1 0 0,-1 0 1 0 0,2 3-1 0 0,-1 8 93 0 0,1-6-1 0 0,-1 0 1 0 0,-1 0 0 0 0,1-1 0 0 0,-1 1 0 0 0,0 0 0 0 0,-1 0 0 0 0,0 0-1 0 0,-1 7 1 0 0,-1-1 96 0 0,3-12-169 0 0,0 1-1 0 0,0-1 0 0 0,0 0 1 0 0,0 1-1 0 0,0-1 1 0 0,-1 0-1 0 0,1 0 0 0 0,-1 1 1 0 0,1-1-1 0 0,-1 0 1 0 0,1 0-1 0 0,-1 0 1 0 0,0 1-1 0 0,-1 0 0 0 0,-11 12 238 0 0,8-8-170 0 0,0-1 0 0 0,-1 0 0 0 0,1 1-1 0 0,-1-2 1 0 0,0 1 0 0 0,-10 5-1 0 0,-1-3 109 0 0,0-1-1 0 0,0-1 1 0 0,0 0-1 0 0,-1-1 1 0 0,-30 3-1 0 0,-12 3 113 0 0,18 1-1823 0 0,29-11-172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7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204 141 14688 0 0,'0'0'670'0'0,"-1"-4"225"0"0,-10-16-815 0 0,8 16 264 0 0,1 0-1 0 0,-1-1 0 0 0,1 1 1 0 0,0 0-1 0 0,1 0 0 0 0,-3-9 1 0 0,2 7-3 0 0,0 0 1 0 0,0 0 0 0 0,-1 1-1 0 0,0-1 1 0 0,0 1-1 0 0,0 0 1 0 0,0 0 0 0 0,-7-7-1 0 0,8 10-267 0 0,1 0 0 0 0,-1 0-1 0 0,0 0 1 0 0,0 1-1 0 0,0-1 1 0 0,0 1 0 0 0,0-1-1 0 0,0 1 1 0 0,0 0-1 0 0,-1-1 1 0 0,1 1 0 0 0,0 0-1 0 0,-1 1 1 0 0,1-1 0 0 0,-3 0-1 0 0,3 0-50 0 0,0 1 0 0 0,0 0-1 0 0,1 0 1 0 0,-1 0 0 0 0,0 0 0 0 0,0 1-1 0 0,1-1 1 0 0,-1 0 0 0 0,0 1 0 0 0,0-1 0 0 0,1 1-1 0 0,-1 0 1 0 0,1-1 0 0 0,-1 1 0 0 0,0 0-1 0 0,1 0 1 0 0,-1 0 0 0 0,1 0 0 0 0,0 0-1 0 0,-1 1 1 0 0,0 0 0 0 0,-8 8 10 0 0,1 1 0 0 0,-10 16 0 0 0,15-21-24 0 0,1 0 1 0 0,0 0-1 0 0,0 1 1 0 0,1-1-1 0 0,0 0 1 0 0,-2 13-1 0 0,1-5-25 0 0,0 6-145 0 0,-2 22-1 0 0,4-35 122 0 0,1 0-1 0 0,1 1 0 0 0,0-1 0 0 0,0 0 1 0 0,0 0-1 0 0,4 12 0 0 0,-4-16 34 0 0,2 7-32 0 0,1 1 0 0 0,9 17 0 0 0,-11-25 18 0 0,0 0 1 0 0,0 0-1 0 0,0-1 1 0 0,0 1-1 0 0,0-1 1 0 0,0 1-1 0 0,1-1 1 0 0,-1 0-1 0 0,1 0 1 0 0,-1 0-1 0 0,1 0 1 0 0,0 0-1 0 0,0-1 1 0 0,4 2-1 0 0,-5-2 14 0 0,1 0-1 0 0,-1 0 0 0 0,1-1 0 0 0,-1 1 1 0 0,1-1-1 0 0,-1 0 0 0 0,1 0 1 0 0,-1 1-1 0 0,1-2 0 0 0,-1 1 0 0 0,1 0 1 0 0,-1 0-1 0 0,1-1 0 0 0,-1 0 1 0 0,1 1-1 0 0,-1-1 0 0 0,0 0 0 0 0,1 0 1 0 0,-1 0-1 0 0,0 0 0 0 0,0-1 1 0 0,0 1-1 0 0,1-1 0 0 0,-2 1 0 0 0,1-1 1 0 0,0 0-1 0 0,2-2 0 0 0,3-3 8 0 0,0-1 0 0 0,-1 1 1 0 0,0-2-1 0 0,-1 1 0 0 0,1 0 0 0 0,6-17 0 0 0,9-13-11 0 0,-13 23 12 0 0,-1-1 1 0 0,-1 0 0 0 0,0 0 0 0 0,-1 0 0 0 0,4-22-1 0 0,-5 16-1 0 0,-3 15 3 0 0,0 1 0 0 0,0-1-1 0 0,4-9 1 0 0,-5 13 50 0 0,-3-2 17 0 0,2 3 164 0 0,-3 14-95 0 0,1 7-200 0 0,2 0 1 0 0,0 0-1 0 0,1 19 1 0 0,1-7-913 0 0,-1-15-944 0 0,3-4-5257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8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1 225 4144 0 0,'0'0'319'0'0,"1"-2"-210"0"0,4-11-125 0 0,0-10 4139 0 0,-3 13-1607 0 0,1 1 0 0 0,4-13 1 0 0,-3 11-663 0 0,2 0 1 0 0,12-21-1 0 0,-16 29-1725 0 0,1-1 0 0 0,0 1 0 0 0,0 0 0 0 0,0 0 0 0 0,0 0 0 0 0,0 1 0 0 0,1-1 0 0 0,-1 1 0 0 0,1 0 0 0 0,0 0-1 0 0,-1 0 1 0 0,6-2 0 0 0,-7 4-130 0 0,0-1 0 0 0,0 1-1 0 0,0 0 1 0 0,0 0 0 0 0,-1 0-1 0 0,1 0 1 0 0,0 0-1 0 0,0 0 1 0 0,0 0 0 0 0,0 1-1 0 0,0-1 1 0 0,0 1 0 0 0,0-1-1 0 0,-1 1 1 0 0,1 0 0 0 0,2 1-1 0 0,29 19-9 0 0,-19-11 9 0 0,-9-7-109 0 0,0 0-1 0 0,0 0 1 0 0,1-1 0 0 0,-1 0-1 0 0,1 0 1 0 0,-1 0-1 0 0,1-1 1 0 0,0 1-1 0 0,-1-1 1 0 0,1-1-1 0 0,0 1 1 0 0,0-1 0 0 0,0 0-1 0 0,10-1 1 0 0,-12 0-27 0 0,1-1 0 0 0,0 1 0 0 0,0 0 1 0 0,-1-1-1 0 0,1 0 0 0 0,-1 0 0 0 0,1-1 1 0 0,-1 1-1 0 0,0-1 0 0 0,0 0 0 0 0,0 0 0 0 0,0 0 1 0 0,-1 0-1 0 0,1-1 0 0 0,-1 0 0 0 0,0 1 1 0 0,0-1-1 0 0,4-7 0 0 0,7-16-1775 0 0,-7-2-20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8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0 281 16903 0 0,'0'0'382'0'0,"0"-2"54"0"0,1-8-156 0 0,0-1 1 0 0,0 0-1 0 0,1 1 1 0 0,1-1-1 0 0,0 1 0 0 0,0 0 1 0 0,1 0-1 0 0,9-17 1 0 0,5-16 1664 0 0,-1 11-1534 0 0,-13 23-271 0 0,0 0 0 0 0,1 0 0 0 0,0 1 1 0 0,0 0-1 0 0,8-9 0 0 0,-7 11-135 0 0,-5 4-19 0 0,1 0-1 0 0,-1 0 1 0 0,1 0 0 0 0,0 0-1 0 0,0 0 1 0 0,0 0-1 0 0,0 0 1 0 0,0 1 0 0 0,0-1-1 0 0,1 1 1 0 0,-1 0-1 0 0,1 0 1 0 0,-1 0 0 0 0,0 0-1 0 0,1 0 1 0 0,0 0-1 0 0,-1 0 1 0 0,1 1 0 0 0,4-1-1 0 0,-4 1 20 0 0,0 1-1 0 0,0-1 0 0 0,0 1 0 0 0,0-1 1 0 0,0 1-1 0 0,-1 0 0 0 0,1 0 0 0 0,0 1 1 0 0,0-1-1 0 0,-1 0 0 0 0,1 1 1 0 0,-1 0-1 0 0,1-1 0 0 0,-1 1 0 0 0,0 0 1 0 0,0 0-1 0 0,4 4 0 0 0,0 0-1 0 0,-4-4-4 0 0,0 1-1 0 0,0-1 0 0 0,0 1 1 0 0,0 0-1 0 0,0 0 0 0 0,1 4 1 0 0,9 12-61 0 0,2-1 78 0 0,-1 0 1 0 0,18 33-1 0 0,-22-36-96 0 0,1-1 0 0 0,1 0 0 0 0,0 0 0 0 0,23 21 0 0 0,-17-22-497 0 0,-13-10-13 0 0,1 1 0 0 0,-1-1 0 0 0,0 1 0 0 0,4 5-1 0 0,7 8-1275 0 0,0-3-19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9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9672 0 0,'0'0'1324'0'0,"8"3"2252"0"0,18 4 1379 0 0,-23-6-4835 0 0,0-1 0 0 0,0 0 0 0 0,0 0-1 0 0,0 0 1 0 0,0 0 0 0 0,0 0 0 0 0,0-1 0 0 0,0 1-1 0 0,-1-1 1 0 0,1 0 0 0 0,5-2 0 0 0,-7 3-521 0 0,2-4 673 0 0</inkml:trace>
  <inkml:trace contextRef="#ctx0" brushRef="#br0" timeOffset="1">1 253 6912 0 0,'0'0'736'0'0,"5"-4"-736"0"0,-2 0 1984 0 0,7-1 384 0 0,-2 2 64 0 0,0-5 23 0 0,2 0-1143 0 0,-2-1-232 0 0,2 3-48 0 0,3-2-8 0 0,0 3-640 0 0,0-2-128 0 0,1 2-24 0 0,4 2-6119 0 0,0-2-1233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9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11976 0 0,'0'0'922'0'0,"-5"0"-342"0"0,4 0 112 0 0,0 0 0 0 0,-1 0-1 0 0,1 0 1 0 0,0 0-1 0 0,-1 0 1 0 0,1 0 0 0 0,0 0-1 0 0,-1 1 1 0 0,1-1 0 0 0,0 0-1 0 0,-3 2 1 0 0,4-1-598 0 0,-1-1-1 0 0,1 1 0 0 0,-1 0 1 0 0,1 0-1 0 0,0 0 1 0 0,-1 0-1 0 0,1 0 1 0 0,0 0-1 0 0,-1 0 1 0 0,1-1-1 0 0,0 1 1 0 0,0 0-1 0 0,0 0 1 0 0,0 0-1 0 0,0 0 1 0 0,0 0-1 0 0,0 1 1 0 0,0 15 182 0 0,0-9-197 0 0,-1-1 1 0 0,2 1 0 0 0,-1-1 0 0 0,1 1-1 0 0,3 12 1 0 0,1-3-8 0 0,-3-9-54 0 0,0-1 0 0 0,0 1 0 0 0,5 7 0 0 0,-2-5-8 0 0,-1 0-1 0 0,-1 1 0 0 0,4 11 1 0 0,6 20-1618 0 0,-7-27-3948 0 0,-4-2-1853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29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0 255 11976 0 0,'0'0'1082'0'0,"3"0"-890"0"0,7-1 149 0 0,0 0 0 0 0,0-1 0 0 0,0-1 0 0 0,0 1 0 0 0,10-6 0 0 0,17-3 3068 0 0,35-9 615 0 0,-63 17-3639 0 0,0 0 0 0 0,-1 0 1 0 0,1-1-1 0 0,9-5 0 0 0,-8 4-52 0 0,-1 0 0 0 0,17-5 0 0 0,2 2 171 0 0,-9 4-182 0 0,0-2 0 0 0,30-13 0 0 0,133-62 209 0 0,-170 76-531 0 0,15-7-33 0 0,31-12-1032 0 0,-43 19-181 0 0</inkml:trace>
  <inkml:trace contextRef="#ctx0" brushRef="#br0" timeOffset="1">359 385 7368 0 0,'0'0'568'0'0,"2"-1"10"0"0,29-13 9647 0 0,-12 5-5891 0 0,-1 1-3641 0 0,-3 1 70 0 0,0 0 0 0 0,26-19 0 0 0,-17 11-597 0 0,-14 9-277 0 0,0 0 0 0 0,12-5 1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0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0 5064 0 0,'-3'0'609'0'0,"1"0"1"0"0,-1 1-1 0 0,0-1 1 0 0,1 1-1 0 0,-1-1 1 0 0,1 1-1 0 0,-1 0 1 0 0,0 0 0 0 0,1 0-1 0 0,0 0 1 0 0,-1 0-1 0 0,1 0 1 0 0,0 1-1 0 0,-4 2 1 0 0,-12 15 5242 0 0,7-4-5233 0 0,10-14-768 0 0,1 0 182 0 0,-1 0 0 0 0,0 0-1 0 0,1 0 1 0 0,0 0 0 0 0,-1 0 0 0 0,1 0 0 0 0,-1-1 0 0 0,1 1 0 0 0,0 0 0 0 0,0 0 0 0 0,-1 0 0 0 0,1 0-1 0 0,0 0 1 0 0,0 0 0 0 0,0 0 0 0 0,0 0 0 0 0,0 0 0 0 0,0 0 0 0 0,1 0 0 0 0,-1 0 0 0 0,0 0 0 0 0,0 0 0 0 0,1 0-1 0 0,-1 0 1 0 0,1 0 0 0 0,-1 0 0 0 0,1 0 0 0 0,-1 0 0 0 0,2 1 0 0 0,0 1-16 0 0,1 0 1 0 0,0 0-1 0 0,0 0 1 0 0,1-1-1 0 0,5 5 1 0 0,-8-7-14 0 0,-1 1 0 0 0,1-1 0 0 0,-1 0 0 0 0,1 0 0 0 0,-1 1 1 0 0,1-1-1 0 0,-1 0 0 0 0,1 0 0 0 0,0 0 0 0 0,-1 0 0 0 0,1 0 0 0 0,-1 0 1 0 0,1 0-1 0 0,0 0 0 0 0,-1 0 0 0 0,2 0 0 0 0,2 0 8 0 0,11 2 176 0 0,32 0-1 0 0,5 1 368 0 0,-48-2-503 0 0,0-1 0 0 0,0 2 0 0 0,0-1 1 0 0,0 0-1 0 0,5 4 0 0 0,7 1 5 0 0,-6-1-34 0 0,-2 3 20 0 0,-6-5-34 0 0,0 0 1 0 0,0 0 0 0 0,0 0-1 0 0,0 1 1 0 0,-1-1 0 0 0,1 1 0 0 0,-1-1-1 0 0,0 1 1 0 0,0-1 0 0 0,0 1-1 0 0,-1 0 1 0 0,1-1 0 0 0,-1 8 0 0 0,-5 30 471 0 0,3-23-208 0 0,1-15-222 0 0,-1 1 0 0 0,1-1-1 0 0,0 0 1 0 0,-1 0 0 0 0,1 0-1 0 0,-1 0 1 0 0,0 0 0 0 0,0-1 0 0 0,0 1-1 0 0,0-1 1 0 0,0 1 0 0 0,-1-1-1 0 0,1 0 1 0 0,-1 1 0 0 0,0-1 0 0 0,-4 2-1 0 0,4-2-11 0 0,1 0-1 0 0,-1-1 1 0 0,0 0-1 0 0,1 1 1 0 0,-1-1-1 0 0,0 0 1 0 0,0 0-1 0 0,0 0 1 0 0,0-1-1 0 0,0 1 1 0 0,0-1-1 0 0,0 0 1 0 0,0 0-1 0 0,0 0 1 0 0,0 0-1 0 0,0 0 1 0 0,1 0-1 0 0,-1-1 1 0 0,-5-1-1 0 0,4 0-231 0 0,-1-1-1 0 0,0-1 1 0 0,0 1-1 0 0,1-1 1 0 0,0 1-1 0 0,0-1 1 0 0,0-1-1 0 0,0 1 1 0 0,0 0 0 0 0,1-1-1 0 0,0 0 1 0 0,0 0-1 0 0,0 0 1 0 0,1 0-1 0 0,0 0 1 0 0,-1 0-1 0 0,2-1 1 0 0,-3-6-1 0 0,1-9-2074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0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13 15664 0 0,'-9'0'1625'0'0,"5"-3"-165"0"0,3 2-1277 0 0,1 1 1 0 0,0-1-1 0 0,-1 1 1 0 0,1-1-1 0 0,0 1 1 0 0,-1-1-1 0 0,1 1 1 0 0,0-1 0 0 0,-1 1-1 0 0,1-1 1 0 0,-1 1-1 0 0,1 0 1 0 0,-1-1-1 0 0,1 1 1 0 0,-1 0-1 0 0,1-1 1 0 0,-1 1-1 0 0,0 0 1 0 0,1 0-1 0 0,-1-1 1 0 0,1 1-1 0 0,-1 0 1 0 0,1 0-1 0 0,-1 0 1 0 0,0 0-1 0 0,1 0 1 0 0,-1 0 0 0 0,0 0-1 0 0,1 0 1 0 0,-1 0-1 0 0,1 0 1 0 0,-1 0-1 0 0,0 0 1 0 0,0 1-1 0 0,-1-1 51 0 0,-1 0-1 0 0,1 1 0 0 0,-1-1 1 0 0,1 1-1 0 0,0-1 0 0 0,-1 1 1 0 0,-2 1-1 0 0,3 0-197 0 0,1 0-1 0 0,-1 0 1 0 0,0 0-1 0 0,1 0 1 0 0,-1 0-1 0 0,1 0 1 0 0,0 1-1 0 0,0-1 1 0 0,0 1-1 0 0,-2 3 1 0 0,-3 8 52 0 0,-4 7-82 0 0,1 0 0 0 0,1 0 0 0 0,1 1 0 0 0,0 0 0 0 0,2 0 0 0 0,1 1 0 0 0,0-1-1 0 0,2 1 1 0 0,0 0 0 0 0,2 0 0 0 0,1 0 0 0 0,0 0 0 0 0,2 0 0 0 0,8 36 0 0 0,-3-35-33 0 0,1 0-1 0 0,20 42 0 0 0,-25-60-65 0 0,1 1-1 0 0,-1-1 0 0 0,1 1 0 0 0,0-1 0 0 0,0-1 1 0 0,1 1-1 0 0,10 7 0 0 0,2-1-289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1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20 14512 0 0,'0'0'662'0'0,"2"0"-11"0"0,1 1-529 0 0,17-2 169 0 0,31-11 5106 0 0,-12 5-2945 0 0,-36 6-2288 0 0,0 1 1 0 0,1 1-1 0 0,-1-1 0 0 0,1 1 0 0 0,-1-1 0 0 0,6 3 1 0 0,-9-3-153 0 0,0 1 1 0 0,0 0 0 0 0,0 0 0 0 0,0 0 0 0 0,0 0 0 0 0,0-1 0 0 0,0 1 0 0 0,0 0-1 0 0,-1 0 1 0 0,1 0 0 0 0,0-1 0 0 0,-1 3 0 0 0,1-3-2 0 0,-2 16 6 0 0,2-14-29 0 0,0 0 1 0 0,0 0 0 0 0,0 0-1 0 0,0 0 1 0 0,0 0-1 0 0,-1 0 1 0 0,1 0-1 0 0,-1 0 1 0 0,1-1 0 0 0,-1 1-1 0 0,0 0 1 0 0,-1 2-1 0 0,-14 20-143 0 0,10-16-162 0 0,0 1 0 0 0,0-1 0 0 0,-7 18-1 0 0,12-23 175 0 0,-1 0-1 0 0,0 0 0 0 0,0 0 1 0 0,0 0-1 0 0,0 0 1 0 0,-1 0-1 0 0,1-1 0 0 0,-1 0 1 0 0,1 1-1 0 0,-5 2 1 0 0,-1 1-96 0 0,7-5 216 0 0,1-1 1 0 0,-1 1 0 0 0,1-1-1 0 0,0 1 1 0 0,-1-1 0 0 0,1 1-1 0 0,0-1 1 0 0,-1 1 0 0 0,1-1 0 0 0,0 1-1 0 0,0 0 1 0 0,0-1 0 0 0,-1 1-1 0 0,1-1 1 0 0,0 1 0 0 0,0 0-1 0 0,0-1 1 0 0,0 2 0 0 0,0-2-40 0 0,0 1 1 0 0,0-1-1 0 0,0 1 1 0 0,0-1-1 0 0,0 1 1 0 0,0-1-1 0 0,0 1 1 0 0,0-1-1 0 0,-1 1 1 0 0,1-1 0 0 0,0 1-1 0 0,0-1 1 0 0,0 1-1 0 0,-1-1 1 0 0,1 1-1 0 0,0-1 1 0 0,-1 0-1 0 0,0 2 1 0 0,0-1-83 0 0,0-1 111 0 0,1 0 0 0 0,-1 0 0 0 0,1 1 0 0 0,-1-1 0 0 0,1 0 0 0 0,-1 0 0 0 0,1 1 0 0 0,0-1 0 0 0,-1 0 0 0 0,1 1 0 0 0,-1-1 0 0 0,1 0 0 0 0,0 1 0 0 0,0-1 0 0 0,-1 1 0 0 0,1-1 0 0 0,0 1 0 0 0,0-1 0 0 0,-1 0 0 0 0,1 1 0 0 0,0-1 1 0 0,0 1-1 0 0,0-1 0 0 0,0 1 0 0 0,-1-1 0 0 0,1 1 0 0 0,0-1 0 0 0,0 1 0 0 0,0-1 0 0 0,0 1 0 0 0,0-1 0 0 0,1 1 0 0 0,-1-1 0 0 0,0 1 0 0 0,0-1 0 0 0,0 1 0 0 0,0-1 0 0 0,0 1 0 0 0,1-1 0 0 0,-1 1 0 0 0,0-1 0 0 0,1 1 0 0 0,7 7-207 0 0,1 0 0 0 0,16 11-1 0 0,-23-18 277 0 0,0 0 0 0 0,-1 1 0 0 0,1-1 0 0 0,-1 1-1 0 0,1-1 1 0 0,-1 1 0 0 0,2 2 0 0 0,9 8 212 0 0,23 5 866 0 0,-2-2 286 0 0,-32-14-888 0 0,-4 11 419 0 0,3-11-891 0 0,-1 0 0 0 0,1 0-1 0 0,-1 1 1 0 0,1-1 0 0 0,0 0 0 0 0,0 0 0 0 0,-1 0-1 0 0,1 0 1 0 0,0 1 0 0 0,0-1 0 0 0,0 0 0 0 0,0 1-1 0 0,0 2 53 0 0,0-1-1 0 0,0 0 1 0 0,0 0-1 0 0,-1 0 1 0 0,0 1 0 0 0,0-1-1 0 0,0 0 1 0 0,0 0-1 0 0,0 0 1 0 0,-2 3-1 0 0,-4 10 170 0 0,7-15-259 0 0,0-1 4 0 0,0 1-1 0 0,0 0 1 0 0,0-1 0 0 0,0 1-1 0 0,-1 0 1 0 0,1-1-1 0 0,0 1 1 0 0,0-1-1 0 0,-1 1 1 0 0,1 0 0 0 0,-1-1-1 0 0,1 1 1 0 0,0-1-1 0 0,-1 1 1 0 0,1-1 0 0 0,-1 1-1 0 0,0 0 1 0 0,-20 19 167 0 0,19-18-171 0 0,0-1-1 0 0,1 1 0 0 0,-1-1 1 0 0,0 1-1 0 0,0-1 1 0 0,0 0-1 0 0,-1 1 0 0 0,1-1 1 0 0,0 0-1 0 0,0-1 0 0 0,-4 2 1 0 0,-13 6-3 0 0,16-7-18 0 0,1 0 0 0 0,-1 0 0 0 0,0 0 1 0 0,1 0-1 0 0,-1-1 0 0 0,0 1 0 0 0,1-1 0 0 0,-1 0 0 0 0,0 0 0 0 0,0 0 0 0 0,1 0 0 0 0,-1 0 0 0 0,-3-1 0 0 0,2 0-265 0 0,-1 0-1 0 0,1 0 1 0 0,0 0-1 0 0,0 0 1 0 0,0-1-1 0 0,0 1 1 0 0,-7-5-1 0 0,11 5 162 0 0,-1 1 0 0 0,0 0 0 0 0,1-1 0 0 0,-1 1 0 0 0,1-1 0 0 0,-1 1 0 0 0,1-1 0 0 0,-1 1 0 0 0,1-1 0 0 0,-1 1 0 0 0,1-1 0 0 0,0 1 0 0 0,-1-1 0 0 0,1 1 0 0 0,0-1 0 0 0,-1 0 0 0 0,1 1 0 0 0,0-1 0 0 0,0 0 0 0 0,-1 1 0 0 0,1-1 0 0 0,0 0 0 0 0,0 1 0 0 0,0-1 0 0 0,0 0 0 0 0,0 1 0 0 0,0-1 0 0 0,0 0 0 0 0,0 1 0 0 0,1-2 0 0 0,7-6-6722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4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0,'1'1'9498'0'0,"7"2"-8415"0"0,-4-2-664 0 0,-1 1-1 0 0,1-1 0 0 0,-1 1 1 0 0,1-1-1 0 0,-1 1 1 0 0,0 0-1 0 0,0 0 0 0 0,0 1 1 0 0,0-1-1 0 0,3 4 0 0 0,1 1-197 0 0,-1 0-1 0 0,0 0 0 0 0,-1 1 0 0 0,1-1 0 0 0,-2 1 0 0 0,1 0 0 0 0,-1 1 0 0 0,0-1 0 0 0,-1 1 0 0 0,0 0 0 0 0,0 0 1 0 0,2 14-1 0 0,-4-4-192 0 0,0 0 0 0 0,-2 0 0 0 0,0 0 0 0 0,-1 0 0 0 0,-1 0 0 0 0,-1-1 0 0 0,-8 27 0 0 0,1-8-15 0 0,7-22-96 0 0,0-1-1 0 0,-1 0 0 0 0,-12 24 0 0 0,5-18-1146 0 0,3-2-3805 0 0,-1-5-1767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1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60 174 17535 0 0,'0'1'1588'0'0,"2"2"-1304"0"0,-2-2-209 0 0,0 0 0 0 0,0 0 1 0 0,0 0-1 0 0,0 1 0 0 0,0-1 0 0 0,0 0 0 0 0,0 0 0 0 0,1 0 0 0 0,-1 0 0 0 0,0-1 0 0 0,1 1 0 0 0,-1 0 0 0 0,0 0 0 0 0,1 0 0 0 0,-1 0 0 0 0,1 0 0 0 0,1 1 0 0 0,1 6 877 0 0,-4 7 932 0 0,0 6-660 0 0,4-5-728 0 0,-2-13-398 0 0,0 0 0 0 0,-1 0 1 0 0,1 1-1 0 0,-1-1 0 0 0,1 0 0 0 0,-1 1 0 0 0,0-1 1 0 0,-1 6-1 0 0,-1-3-23 0 0,2-4-57 0 0,-1 1 0 0 0,0-1 0 0 0,1 0 1 0 0,-1 1-1 0 0,1-1 0 0 0,0 1 1 0 0,0-1-1 0 0,0 1 0 0 0,0-1 0 0 0,0 1 1 0 0,0-1-1 0 0,1 0 0 0 0,-1 1 0 0 0,1-1 1 0 0,0 1-1 0 0,2 3 0 0 0,-3-5-11 0 0,1 0 1 0 0,-1 1-1 0 0,1-1 0 0 0,-1 0 1 0 0,1 0-1 0 0,-1 1 0 0 0,0-1 0 0 0,1 0 1 0 0,-1 1-1 0 0,0 1 0 0 0,-7 26-73 0 0,6-26 54 0 0,1 5-2673 0 0,9-5-3032 0 0,4-3-2106 0 0</inkml:trace>
  <inkml:trace contextRef="#ctx0" brushRef="#br0" timeOffset="1">63 0 14456 0 0,'-34'0'640'0'0,"29"0"288"0"0,0 4-928 0 0,-8 4 240 0 0,8 0 15 0 0,14 0 9 0 0,-4 4-4703 0 0,-5-1-937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1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33 143 17359 0 0,'-30'-5'1574'0'0,"30"4"-1538"0"0,-1-1 1 0 0,1 0-1 0 0,0 1 1 0 0,-1-1-1 0 0,1 1 1 0 0,0-1-1 0 0,0 1 0 0 0,0-1 1 0 0,0-2-1 0 0,0 3 90 0 0,1 0 70 0 0,-1 0 0 0 0,0 0 0 0 0,0 0 0 0 0,0 0 0 0 0,0 1 0 0 0,0-1-1 0 0,1 0 1 0 0,-1 0 0 0 0,0 0 0 0 0,1 1 0 0 0,-1-1 0 0 0,0 0-1 0 0,1 1 1 0 0,-1-1 0 0 0,2-1 0 0 0,-2 2-137 0 0,1-1 1 0 0,-1 1-1 0 0,0-1 0 0 0,1 1 0 0 0,-1-1 1 0 0,0 1-1 0 0,1-1 0 0 0,-1 1 0 0 0,0-1 1 0 0,0 1-1 0 0,1-1 0 0 0,-1 1 0 0 0,0-1 1 0 0,0 1-1 0 0,0-1 0 0 0,0 0 0 0 0,0 1 1 0 0,0-1-1 0 0,0 1 0 0 0,0-1 0 0 0,0 1 1 0 0,0-1-1 0 0,0 0 0 0 0,-1 0-4 0 0,1 0-1 0 0,-1 1 1 0 0,1-1-1 0 0,0 0 1 0 0,0 1-1 0 0,0-1 1 0 0,-1 0-1 0 0,1 1 0 0 0,0-1 1 0 0,0 0-1 0 0,0 1 1 0 0,0-1-1 0 0,0 0 1 0 0,0 0-1 0 0,0 1 1 0 0,0-1-1 0 0,0 0 1 0 0,1 1-1 0 0,-1-1 1 0 0,0 0-1 0 0,0 1 1 0 0,1-1-1 0 0,-1 0 0 0 0,0 1 1 0 0,1-1-1 0 0,-1 1 1 0 0,0-1-1 0 0,1 0 1 0 0,-1 1-1 0 0,1-1 1 0 0,-1 1-1 0 0,1-1 1 0 0,-1 1-1 0 0,1 0 1 0 0,-1-1-1 0 0,1 1 0 0 0,0 0 1 0 0,-1-1-1 0 0,2 1 1 0 0,12-15 994 0 0,-13 13-988 0 0,0 1 0 0 0,0-1 0 0 0,0 1 0 0 0,0 0-1 0 0,0 0 1 0 0,0-1 0 0 0,0 1 0 0 0,1 0 0 0 0,-1 0-1 0 0,1 0 1 0 0,-1 0 0 0 0,4-1 0 0 0,1 0-20 0 0,1 1 1 0 0,0-1 0 0 0,0 1-1 0 0,0 0 1 0 0,1 1 0 0 0,-1 0-1 0 0,0 0 1 0 0,0 1-1 0 0,0 0 1 0 0,10 2 0 0 0,0-1-47 0 0,27 2 1 0 0,-26-4 4 0 0,6-2 0 0 0,-17-1-4 0 0,0 0-5 0 0,8 0-197 0 0,-10 2-262 0 0,0 0 0 0 0,1-1 1 0 0,-1 1-1 0 0,0-1 1 0 0,0 0-1 0 0,-1 0 0 0 0,1-1 1 0 0,6-4-1 0 0,2-1-8311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2.2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0 241 20127 0 0,'30'-11'2022'0'0,"-23"9"-1805"0"0,-5 1-138 0 0,-1 0 0 0 0,0 1 0 0 0,1 0 1 0 0,-1-1-1 0 0,1 1 0 0 0,-1 0 0 0 0,1 0 0 0 0,-1 0 0 0 0,3 0 0 0 0,25-1 2679 0 0,-25 1-2583 0 0,0 0 0 0 0,1 0 0 0 0,-1-1 0 0 0,0 1 0 0 0,0-1 0 0 0,0 0 0 0 0,0 0 0 0 0,0-1 0 0 0,6-2 0 0 0,18-5-21 0 0,0 2-114 0 0,-23 5-104 0 0,-1 1 0 0 0,1-1 1 0 0,-1 1-1 0 0,1 1 0 0 0,7-1 1 0 0,-11 0-95 0 0,1 1 1 0 0,-1 0 0 0 0,1 0 0 0 0,-1-1 0 0 0,1 1-1 0 0,-1 0 1 0 0,0-1 0 0 0,1 0 0 0 0,-1 1 0 0 0,0-1 0 0 0,1 0-1 0 0,0-1 1 0 0,0 1-614 0 0,4-4-1796 0 0</inkml:trace>
  <inkml:trace contextRef="#ctx0" brushRef="#br0" timeOffset="1">128 0 11056 0 0,'-18'7'852'0'0,"18"-7"-835"0"0,0 0 0 0 0,-1 1 1 0 0,1-1-1 0 0,0 0 1 0 0,-1 1-1 0 0,1-1 0 0 0,0 0 1 0 0,-1 1-1 0 0,1-1 1 0 0,0 0-1 0 0,0 1 0 0 0,-1-1 1 0 0,1 0-1 0 0,0 1 1 0 0,0-1-1 0 0,0 1 0 0 0,0-1 1 0 0,-1 1-1 0 0,1-1 0 0 0,0 0 1 0 0,0 1-1 0 0,0-1 1 0 0,0 1-1 0 0,0-1 0 0 0,0 2 1 0 0,0-1 175 0 0,-5 8 1101 0 0,4-6-700 0 0,-1 0 0 0 0,1 0 0 0 0,-1 0 1 0 0,1 0-1 0 0,0 0 0 0 0,0 0 0 0 0,1 0 0 0 0,-1 0 0 0 0,0 0 0 0 0,1 0 1 0 0,0 4-1 0 0,-2 21 1730 0 0,2-19-1780 0 0,-1-1-1 0 0,1 1 1 0 0,0-1 0 0 0,3 16-1 0 0,-1-12-329 0 0,0 0 0 0 0,-1 0 0 0 0,0 0-1 0 0,-1 0 1 0 0,-2 19 0 0 0,2-19-138 0 0,0 0-1 0 0,2 0 1 0 0,-1-1 0 0 0,6 19 0 0 0,0 8-1363 0 0,-2-12-5104 0 0,0-5-2204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2.6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12 18079 0 0,'0'0'884'0'0,"2"-1"-384"0"0,15-8 242 0 0,-17 9-576 0 0,0 0 0 0 0,0-1 0 0 0,1 1 0 0 0,-1 0 0 0 0,0 0 0 0 0,0 0 0 0 0,1 0 0 0 0,-1 0 0 0 0,0 0-1 0 0,0 0 1 0 0,1 0 0 0 0,-1-1 0 0 0,0 1 0 0 0,0 0 0 0 0,1 0 0 0 0,-1 0 0 0 0,0 0 0 0 0,1 1 0 0 0,-1-1 0 0 0,0 0 0 0 0,0 0 0 0 0,1 0 0 0 0,-1 0 0 0 0,0 0 0 0 0,0 0 0 0 0,1 0 0 0 0,-1 0 0 0 0,0 0 0 0 0,0 1 0 0 0,1-1 0 0 0,0 9 1402 0 0,-9 15-2272 0 0,7-19 1199 0 0,-12 43-349 0 0,10-37-182 0 0,0 0-1 0 0,0 0 0 0 0,0 16 1 0 0,-3 10-98 0 0,5-32 87 0 0,0-1 0 0 0,1 0 0 0 0,-1 0 0 0 0,1 1 0 0 0,0-1 0 0 0,1 0 0 0 0,-1 1-1 0 0,1-1 1 0 0,-1 0 0 0 0,1 0 0 0 0,1 1 0 0 0,1 4 0 0 0,0-2-54 0 0,0 8-99 0 0,-3-14 175 0 0,0 0 0 0 0,0 0 0 0 0,0 1 0 0 0,0-1 0 0 0,1 0 0 0 0,-1 0 0 0 0,0 0 1 0 0,1 1-1 0 0,-1-1 0 0 0,1 0 0 0 0,0 0 0 0 0,-1 0 0 0 0,1 0 0 0 0,0 0 0 0 0,0 0 0 0 0,0 0 0 0 0,-1 0 0 0 0,1 0 0 0 0,0-1 0 0 0,0 1 0 0 0,0 0 0 0 0,0 0 0 0 0,2 0 0 0 0,1 2 24 0 0,1-1 1 0 0,0 1-1 0 0,1-1 0 0 0,-1 0 0 0 0,0-1 0 0 0,0 1 0 0 0,1-1 0 0 0,-1 0 0 0 0,1 0 1 0 0,-1-1-1 0 0,1 1 0 0 0,-1-1 0 0 0,1-1 0 0 0,9 0 0 0 0,-6-1 62 0 0,0 0 0 0 0,-1-1 0 0 0,1 0 0 0 0,-1 0 0 0 0,0-1 0 0 0,0 0 0 0 0,0 0 0 0 0,13-11 0 0 0,27-12-1254 0 0,-43 22-166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3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0,'1'2'3645'0'0,"14"15"6806"0"0,4 12-6640 0 0,-11-12-3166 0 0,0 0 1 0 0,-2 1-1 0 0,0 0 0 0 0,6 36 0 0 0,4 12-207 0 0,-5-27-314 0 0,19 54 287 0 0,-26-74-562 0 0,-4-17 124 0 0,0 0 0 0 0,1 0 0 0 0,-1 0-1 0 0,0 0 1 0 0,1 0 0 0 0,0-1-1 0 0,-1 1 1 0 0,2 2 0 0 0,3 8-197 0 0,-4-9-20 0 0,0-1-1 0 0,0 1 1 0 0,0 0 0 0 0,1-1-1 0 0,-1 1 1 0 0,4 4-1 0 0,4-7-5355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3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1 18399 0 0,'0'0'1851'0'0,"0"2"-1562"0"0,1 3 262 0 0,0 1-1 0 0,0-1 1 0 0,0 1-1 0 0,0-1 1 0 0,4 8-1 0 0,-2-6-24 0 0,-1 1-1 0 0,0 0 0 0 0,2 10 0 0 0,7 146 1820 0 0,-11-129-2253 0 0,-2 0-1 0 0,-11 62 0 0 0,4-52-37 0 0,-12 60 62 0 0,18-92-112 0 0,0-1 0 0 0,-5 15 0 0 0,-5 20-5 0 0,10-36 56 0 0,-1 0 1 0 0,0-1-1 0 0,0 1 0 0 0,-1-1 0 0 0,0 0 1 0 0,-1 0-1 0 0,0 0 0 0 0,-11 13 0 0 0,15-21-50 0 0,-1 1-1 0 0,1-1 0 0 0,-1 0 1 0 0,0 0-1 0 0,0 0 0 0 0,0 0 1 0 0,0 0-1 0 0,0-1 0 0 0,0 0 1 0 0,0 1-1 0 0,-4 0 0 0 0,-6 3-510 0 0,11-4 382 0 0,0-1 1 0 0,0 0-1 0 0,0 0 1 0 0,1 0-1 0 0,-1 0 1 0 0,0 0-1 0 0,0 0 1 0 0,0 0-1 0 0,0-1 1 0 0,1 1-1 0 0,-1-1 1 0 0,0 1-1 0 0,0-1 1 0 0,1 0-1 0 0,-3-1 1 0 0,-24-14-3246 0 0,14 1-5192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3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2304 0 0,'13'5'200'0'0,"5"-2"12552"0"0,-5 0-8145 0 0,-3-3-3055 0 0,-7 8-616 0 0,7-3-120 0 0,-2 2-24 0 0,2-2-696 0 0,-7 3-96 0 0,7 4-96 0 0,-7-1 24 0 0,2 1-1640 0 0,3 1-328 0 0</inkml:trace>
  <inkml:trace contextRef="#ctx0" brushRef="#br0" timeOffset="1">14 596 20071 0 0,'0'0'1818'0'0,"5"-6"-1460"0"0,15-39 2516 0 0,-14 37-2330 0 0,1 0 0 0 0,-1 1 0 0 0,1 0 0 0 0,1 0 1 0 0,13-10-1 0 0,-20 16-516 0 0,0 0-1 0 0,0 0 1 0 0,0 0 0 0 0,0 1 0 0 0,1-1-1 0 0,-1 1 1 0 0,0-1 0 0 0,0 1 0 0 0,0-1-1 0 0,1 1 1 0 0,-1 0 0 0 0,0-1 0 0 0,0 1-1 0 0,2 0 1 0 0,22-4 284 0 0,-16 3-292 0 0,0 1-1 0 0,0-1 1 0 0,0 2 0 0 0,-1-1 0 0 0,1 1 0 0 0,15 4-1 0 0,10 0 8 0 0,-25-4-38 0 0,-1 0 0 0 0,1-1 0 0 0,-1-1-1 0 0,1 1 1 0 0,-1-1 0 0 0,1-1 0 0 0,-1 1 0 0 0,0-1-1 0 0,9-4 1 0 0,-7 2-88 0 0,-1-2-1 0 0,1 1 1 0 0,-1-1-1 0 0,0-1 1 0 0,-1 0 0 0 0,10-9-1 0 0,-6 3-1515 0 0,19-29 0 0 0,-17 22-51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4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17423 0 0,'0'0'1574'0'0,"2"3"-1292"0"0,24 37 665 0 0,-17-24 1040 0 0,16 20 1 0 0,-17-24-1319 0 0,0 1 1 0 0,-1 0 0 0 0,0 0-1 0 0,-1 1 1 0 0,-1-1 0 0 0,0 1-1 0 0,2 16 1 0 0,3 3-126 0 0,-3-10-381 0 0,-2 0 1 0 0,0 1 0 0 0,-2 0-1 0 0,-1 0 1 0 0,0 0 0 0 0,-5 48-1 0 0,-12 36-2147 0 0,-9-4-6882 0 0,11-61 77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7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6912 0 0,'0'0'528'0'0,"0"-1"389"0"0,4-6-44 0 0,5-17 7577 0 0,-4 15-3748 0 0,-4 10-4009 0 0,1 1-616 0 0,0-1-1 0 0,-1 1 1 0 0,1 0 0 0 0,0 0-1 0 0,-1 0 1 0 0,1 0-1 0 0,-1 0 1 0 0,0 0-1 0 0,0 0 1 0 0,0 1 0 0 0,0-1-1 0 0,0 0 1 0 0,0 1-1 0 0,-1-1 1 0 0,1 0-1 0 0,0 3 1 0 0,0 6-18 0 0,1 0 1 0 0,-1 16-1 0 0,-1-8-44 0 0,-1-1-281 0 0,1 1 0 0 0,1 0 0 0 0,0 0 0 0 0,2 0 0 0 0,6 25 0 0 0,-8-42-121 0 0,1 2 519 0 0,10 6-6300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7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217 120 14832 0 0,'0'0'1481'0'0,"0"2"-1353"0"0,-8 130 3452 0 0,8-114-3817 0 0,2-1 0 0 0,0 1 1 0 0,6 23-1 0 0,-7-34-4409 0 0</inkml:trace>
  <inkml:trace contextRef="#ctx0" brushRef="#br0" timeOffset="1">0 9 16783 0 0,'0'0'1752'0'0,"0"-9"-1656"0"0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4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11520 0 0,'-1'-10'590'0'0,"2"0"1105"0"0,1 9-534 0 0,6-6 3819 0 0,-5 6-4651 0 0,9-1-103 0 0,-9 1 336 0 0,1 6-600 0 0,-1 0 0 0 0,1-1 0 0 0,-1 1 0 0 0,-1 0 0 0 0,1 1 0 0 0,-1-1 0 0 0,0 0 0 0 0,0 1 0 0 0,0-1 0 0 0,-1 1 0 0 0,1 0 0 0 0,-1-1 0 0 0,-1 1 0 0 0,1 0 0 0 0,-1 0 0 0 0,-1 6 0 0 0,1-11-173 0 0,5 8-844 0 0,-3-8 944 0 0,-1 0-1 0 0,1 0 0 0 0,0-1 0 0 0,-1 1 1 0 0,1-1-1 0 0,0 1 0 0 0,0-1 1 0 0,-1 0-1 0 0,3 1 0 0 0,-1-1-139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8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8176 0 0,'0'0'360'0'0,"5"0"80"0"0,3-6-352 0 0,-3 1-88 0 0,5-3 0 0 0,-2 4-2408 0 0,0 1-504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8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45 16128 0 0,'0'0'1743'0'0,"-3"-5"-1743"0"0,-2-3 0 0 0,0 1 1496 0 0,5 3 144 0 0,0-5-936 0 0,10 3-416 0 0,-2 6 0 0 0,0-5-1112 0 0,2 5-224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9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13072 0 0,'7'4'243'0'0,"1"1"0"0"0,-1-1 1 0 0,0 1-1 0 0,-1 1 1 0 0,1-1-1 0 0,-1 1 1 0 0,0 0-1 0 0,-1 1 0 0 0,8 10 1 0 0,1 5 1082 0 0,19 41 0 0 0,-30-56-1089 0 0,4 10 12 0 0,0 0-1 0 0,6 31 0 0 0,2 4-22 0 0,-9-32-298 0 0,-1 0-1 0 0,5 27 1 0 0,-5-10-3935 0 0,-4-27 2067 0 0,3 7-3750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39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15 15664 0 0,'-3'-1'286'0'0,"0"1"0"0"0,0-1 0 0 0,1 1 0 0 0,-1-1 0 0 0,-5-2 0 0 0,-11-2-219 0 0,10 3 412 0 0,3 2 8 0 0,1-1 0 0 0,0 0 0 0 0,-1 1 0 0 0,-7 1 1 0 0,11-1-353 0 0,-1 1 1 0 0,1-1 0 0 0,0 1 0 0 0,0 0 0 0 0,-1 0 0 0 0,1 0-1 0 0,0 0 1 0 0,0 0 0 0 0,0 1 0 0 0,0-1 0 0 0,0 0 0 0 0,0 1-1 0 0,-2 2 1 0 0,-2 2-62 0 0,1 0 0 0 0,0 1-1 0 0,0-1 1 0 0,0 1 0 0 0,1 1-1 0 0,0-1 1 0 0,0 0 0 0 0,1 1-1 0 0,0 0 1 0 0,0 0 0 0 0,-1 9-1 0 0,0 7-46 0 0,0 0 0 0 0,1 36 0 0 0,3-52 16 0 0,-1 5-25 0 0,1 1 0 0 0,1-1 0 0 0,0 1-1 0 0,1-1 1 0 0,1 1 0 0 0,0-1 0 0 0,0 0 0 0 0,9 20-1 0 0,-10-28-17 0 0,27 55-45 0 0,-25-52 33 0 0,0-1 0 0 0,1 0 0 0 0,0-1 0 0 0,0 1 0 0 0,13 10 0 0 0,-6-7-51 0 0,1 0-1 0 0,0-1 1 0 0,0-1-1 0 0,1 0 1 0 0,24 9-1 0 0,-21-11-2024 0 0,1 0 0 0 0,24 4 0 0 0,7-1-5069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0.4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0,'0'0'10411'0'0,"1"1"-10232"0"0,0 2-123 0 0,0 0 0 0 0,0 0 0 0 0,0 1 0 0 0,0-1 0 0 0,-1 0 1 0 0,1 1-1 0 0,-1 3 0 0 0,3 13 128 0 0,-1-5-77 0 0,0 0-1 0 0,0 19 0 0 0,-1-1-17 0 0,1 96 231 0 0,-3-89-827 0 0,2-1 0 0 0,1 1 0 0 0,13 72 0 0 0,-1-79-1454 0 0,-7-16-2332 0 0,-3-16 1701 0 0,11-1-21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0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17015 0 0,'0'0'3302'0'0,"0"1"-2508"0"0,6 41 634 0 0,0-3-1252 0 0,-5-15-136 0 0,-2-1 0 0 0,-6 43 0 0 0,3-29-25 0 0,4-16 28 0 0,0-17-43 0 0,1 0 0 0 0,-1 0 0 0 0,0 0 0 0 0,-1 0-1 0 0,1 0 1 0 0,-1 0 0 0 0,0 0 0 0 0,0 0 0 0 0,0-1 0 0 0,0 1-1 0 0,-3 5 1 0 0,4-8-64 0 0,1-1-12 0 0,5-2 48 0 0,-6 1 25 0 0,0 1 0 0 0,1 0 0 0 0,-1-1 0 0 0,1 1 1 0 0,-1-1-1 0 0,1 1 0 0 0,-1-1 0 0 0,0 1 0 0 0,1-1 0 0 0,-1 1 0 0 0,0-1 0 0 0,0 1 0 0 0,1-1 0 0 0,-1 1 0 0 0,0-1 0 0 0,0 1 0 0 0,0-2 0 0 0,1-1-4 0 0,1 0 7 0 0,2-5-17 0 0,0 1 0 0 0,1-1 0 0 0,10-12 0 0 0,-13 18 13 0 0,-1 0-1 0 0,1 1 1 0 0,0-1-1 0 0,0 0 1 0 0,0 1-1 0 0,1-1 1 0 0,-1 1-1 0 0,0 0 1 0 0,1 0-1 0 0,-1 0 1 0 0,0 0-1 0 0,1 0 1 0 0,-1 0-1 0 0,1 1 1 0 0,0-1-1 0 0,-1 1 0 0 0,5-1 1 0 0,12 1-28 0 0,-1 1-1 0 0,1 0 1 0 0,-1 1-1 0 0,0 1 1 0 0,22 6-1 0 0,-34-7 33 0 0,-4-2 0 0 0,1 1 0 0 0,-1 0 0 0 0,0 0 0 0 0,0 1 0 0 0,0-1 0 0 0,0 0 0 0 0,0 1 0 0 0,0-1 0 0 0,0 1 0 0 0,0-1 0 0 0,1 3 0 0 0,-1-3 1 0 0,-1 0 0 0 0,0 0 1 0 0,0 1-1 0 0,0-1 0 0 0,0 0 0 0 0,-1 0 0 0 0,1 1 0 0 0,0-1 0 0 0,-1 0 0 0 0,1 1 0 0 0,0-1 0 0 0,-1 1 0 0 0,0-1 0 0 0,1 1 0 0 0,-1-1 0 0 0,0 1 1 0 0,0-1-1 0 0,1 3 0 0 0,-2-1 9 0 0,1 0 0 0 0,-1 0 0 0 0,1 0 0 0 0,-1 0 0 0 0,0 0 0 0 0,0-1 0 0 0,0 1 0 0 0,0 0 1 0 0,-3 3-1 0 0,1-1-1 0 0,0-1 0 0 0,0 0 0 0 0,0 0 1 0 0,0-1-1 0 0,-1 1 0 0 0,0-1 0 0 0,1 1 0 0 0,-1-1 1 0 0,0 0-1 0 0,-1-1 0 0 0,-8 5 0 0 0,-79 21-82 0 0,85-26-55 0 0,1-1 0 0 0,-1 0 0 0 0,1 0 0 0 0,-1 0 1 0 0,1-1-1 0 0,-14 0 0 0 0,5-1-1342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1.3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0 117 11056 0 0,'0'0'852'0'0,"1"-2"-560"0"0,7-10 1577 0 0,0-1 0 0 0,1 1 0 0 0,1 1 0 0 0,16-16 0 0 0,-19 20-1256 0 0,1 1 0 0 0,1 0-1 0 0,-1 0 1 0 0,13-6 0 0 0,-18 11-555 0 0,0 0 1 0 0,-1 1 0 0 0,1-1 0 0 0,0 1 0 0 0,0 0-1 0 0,0 0 1 0 0,-1 0 0 0 0,1 0 0 0 0,0 1-1 0 0,5 1 1 0 0,-3 0-53 0 0,-1 0 0 0 0,1 1 0 0 0,-1 0 0 0 0,0 0 0 0 0,0 0 0 0 0,0 0 0 0 0,0 0 0 0 0,-1 1 0 0 0,1 0 0 0 0,5 8 0 0 0,-5-7-8 0 0,10 13-71 0 0,-8-10-3 0 0,0-1 1 0 0,11 11-1 0 0,-14-16 45 0 0,0 1 1 0 0,0-1-1 0 0,0 0 0 0 0,0 0 0 0 0,0-1 0 0 0,1 1 0 0 0,-1-1 0 0 0,0 1 0 0 0,1-1 0 0 0,5 1 0 0 0,-4-1-96 0 0,-1 0 0 0 0,1 0-1 0 0,0-1 1 0 0,-1 1 0 0 0,1-1-1 0 0,0 0 1 0 0,0-1 0 0 0,0 1-1 0 0,-1-1 1 0 0,1 0 0 0 0,0 0-1 0 0,-1 0 1 0 0,1-1 0 0 0,-1 1-1 0 0,1-1 1 0 0,-1 0 0 0 0,5-4-1 0 0,1-4-564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1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0,'0'2'6737'0'0,"0"-1"-5985"0"0,0 0 0 0 0,1 1-1 0 0,-1-1 1 0 0,1 0 0 0 0,-1 1 0 0 0,1-1 0 0 0,-1 0 0 0 0,1 0-1 0 0,1 3 1 0 0,5 11 1363 0 0,-1 7-1126 0 0,0 0 0 0 0,-2 1 0 0 0,2 43 0 0 0,-7 70-151 0 0,-2-44-573 0 0,3-53-594 0 0,1 0 0 0 0,2 0 0 0 0,2-1 0 0 0,18 71 1 0 0,-21-103-800 0 0,0-1 1 0 0,1 1 0 0 0,0-1 0 0 0,0 0-1 0 0,4 6 1 0 0,-6-10 599 0 0,9 13-6453 0 0</inkml:trace>
  <inkml:trace contextRef="#ctx0" brushRef="#br0" timeOffset="1">290 206 6448 0 0,'0'0'498'0'0,"2"-1"41"0"0,38-16 7867 0 0,5-2-3715 0 0,-37 15-4332 0 0,0 2 0 0 0,0-1 0 0 0,0 1 0 0 0,0 0-1 0 0,1 1 1 0 0,11-1 0 0 0,-10 1-97 0 0,20-1 17 0 0,-17 4-80 0 0,6-1-3984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2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 9672 0 0,'0'0'1032'0'0,"10"-5"-1032"0"0,-2 2 1616 0 0,5 0 288 0 0,0-2 56 0 0,2-3 15 0 0,2 1-943 0 0,1-1-184 0 0,0 0-40 0 0,5 4-8 0 0,-2-1-544 0 0,2-3-120 0 0,-7 5-16 0 0,7-2-6015 0 0,-1 2-1209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2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4 915 9672 0 0,'0'1'246'0'0,"-1"0"0"0"0,1 0 0 0 0,-1 0 0 0 0,1 0-1 0 0,-1 0 1 0 0,1 0 0 0 0,0 0 0 0 0,0 0 0 0 0,0 0 0 0 0,-1 0 0 0 0,1 0 0 0 0,0 0 0 0 0,0 0 0 0 0,0 0 0 0 0,0 0 0 0 0,1 0 0 0 0,-1 1 0 0 0,6 23 1557 0 0,-3-14-788 0 0,0 3-421 0 0,2 1-1 0 0,0-1 1 0 0,0 0 0 0 0,1 0 0 0 0,9 13-1 0 0,-7-7 438 0 0,-7-19 137 0 0,0-3-1072 0 0,2-8-75 0 0,0 0-1 0 0,-1 0 1 0 0,0 0 0 0 0,-1 0-1 0 0,1-16 1 0 0,-2 0-176 0 0,-5-29-1 0 0,3-8 55 0 0,1 19 4 0 0,4-235-815 0 0,0 254 908 0 0,1 0 0 0 0,0 0 1 0 0,2 0-1 0 0,1 1 0 0 0,1 0 1 0 0,1 1-1 0 0,13-24 0 0 0,-13 33 36 0 0,0 0 0 0 0,1 0 0 0 0,1 2 0 0 0,0-1 0 0 0,1 1 0 0 0,24-19 0 0 0,-23 21-7 0 0,2 0 0 0 0,-1 1 0 0 0,1 1 0 0 0,0 0 0 0 0,1 1-1 0 0,27-9 1 0 0,-12 7-29 0 0,0 1-1 0 0,54-5 0 0 0,173 1 261 0 0,20 1-599 0 0,-193 6 286 0 0,334-23 53 0 0,168-7 152 0 0,-492 33-149 0 0,62-3 66 0 0,-21-1 78 0 0,-24 3-94 0 0,101-1-60 0 0,10 0-74 0 0,-61 1-65 0 0,-102 4-985 0 0,-35 1-3895 0 0,-6 1-1702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4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1 253 7832 0 0,'0'0'705'0'0,"1"0"-577"0"0,18-3-427 0 0,10-11 4312 0 0,-23 10-2501 0 0,0 1-1 0 0,0 0 0 0 0,12-4 1 0 0,12-5-108 0 0,-24 9-1162 0 0,0 0-1 0 0,1 1 1 0 0,10-3-1 0 0,13-6 244 0 0,-18 6-1882 0 0,-1 1-3664 0 0</inkml:trace>
  <inkml:trace contextRef="#ctx0" brushRef="#br0" timeOffset="1">175 1 4144 0 0,'0'0'12304'0'0,"-1"2"-11162"0"0,-1 6-765 0 0,0-1-1 0 0,1 1 0 0 0,0 0 1 0 0,1 0-1 0 0,0 0 1 0 0,0 0-1 0 0,0-1 1 0 0,3 15-1 0 0,1 22-67 0 0,-9-14-86 0 0,4-27-195 0 0,0 0 1 0 0,1 0 0 0 0,-1 1-1 0 0,1-1 1 0 0,0 0 0 0 0,-1 0-1 0 0,1 0 1 0 0,1 0 0 0 0,-1 0 0 0 0,0 0-1 0 0,1 0 1 0 0,-1 0 0 0 0,2 4-1 0 0,18 37-266 0 0,-17-39-1061 0 0,-1-1-1 0 0,1 1 1 0 0,1-1 0 0 0,3 4 0 0 0,3 3-5230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3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24 14192 0 0,'0'0'653'0'0,"-1"-7"212"0"0,-3 1 1286 0 0,3 5-1894 0 0,-1 0 1 0 0,1 0 0 0 0,0 0-1 0 0,-1 0 1 0 0,1 0-1 0 0,-1 0 1 0 0,1 1-1 0 0,-1-1 1 0 0,1 1 0 0 0,-1-1-1 0 0,1 1 1 0 0,-1-1-1 0 0,0 1 1 0 0,1 0-1 0 0,-4-1 1 0 0,3 3-170 0 0,-1 0 0 0 0,0 0 0 0 0,1 0 0 0 0,-1 0 0 0 0,1 0 0 0 0,0 1 0 0 0,0-1 0 0 0,0 1 0 0 0,0-1 0 0 0,0 1 0 0 0,1 0 0 0 0,-3 4 0 0 0,3-5-56 0 0,-5 11-9 0 0,1 1 0 0 0,1 0 0 0 0,0 0 1 0 0,0 0-1 0 0,1 0 0 0 0,1 1 0 0 0,0 15 0 0 0,-1 6-12 0 0,3 63 0 0 0,1-88-126 0 0,0 1 0 0 0,1 0 0 0 0,0-1 0 0 0,1 1 0 0 0,1-1 0 0 0,-1 0 0 0 0,2 0 0 0 0,-1 0 0 0 0,9 12 0 0 0,-12-21-79 0 0,0 0-1 0 0,0 0 1 0 0,0-1-1 0 0,1 1 0 0 0,-1-1 1 0 0,0 1-1 0 0,1-1 1 0 0,-1 0-1 0 0,1 1 0 0 0,0-1 1 0 0,-1 0-1 0 0,1 0 1 0 0,0 0-1 0 0,0 0 0 0 0,-1-1 1 0 0,1 1-1 0 0,0 0 1 0 0,2 0-1 0 0,5-1-1644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3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1 127 12528 0 0,'0'0'1133'0'0,"1"-2"-936"0"0,0 0-117 0 0,0 0 0 0 0,1-1 0 0 0,0 1 0 0 0,-1 0-1 0 0,1 0 1 0 0,0 0 0 0 0,0 0 0 0 0,0 1 0 0 0,0-1-1 0 0,1 1 1 0 0,-1-1 0 0 0,0 1 0 0 0,1-1 0 0 0,3 0 0 0 0,4-3 757 0 0,5-3 891 0 0,29-9 0 0 0,-30 12-1005 0 0,0 0 0 0 0,25-15 0 0 0,25-16 581 0 0,-62 35-1228 0 0,-3 5-2572 0 0,1-3 2243 0 0,-1-1 0 0 0,1 1 1 0 0,0 0-1 0 0,-1 0 0 0 0,1-1 1 0 0,-1 1-1 0 0,1 0 0 0 0,-1-1 1 0 0,-1 2-1 0 0,1 0-161 0 0,-19 16-1905 0 0,-1-2-15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3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14 158 10624 0 0,'0'0'7407'0'0,"-1"2"-6544"0"0,0 0-751 0 0,1 0 0 0 0,0 0 0 0 0,-1 0 0 0 0,1 0 1 0 0,0 0-1 0 0,0 0 0 0 0,0 0 0 0 0,0 1 0 0 0,1-1 0 0 0,-1 0 0 0 0,0 0 0 0 0,1 0 0 0 0,0 0 0 0 0,-1 0 0 0 0,3 3 0 0 0,0 4-2 0 0,1-1-1 0 0,8 12 0 0 0,3 5 119 0 0,-12-18-135 0 0,1-1-1 0 0,0 1 1 0 0,0-1-1 0 0,1 0 1 0 0,0-1-1 0 0,0 1 1 0 0,7 5-1 0 0,0-2-58 0 0,24 12-1 0 0,-8-6-57 0 0,-7-3-296 0 0,-15-4 315 0 0,-6-7 26 0 0,1 1 1 0 0,-1-1-1 0 0,1 1 1 0 0,-1-1 0 0 0,0 0-1 0 0,0 1 1 0 0,0-1-1 0 0,0 1 1 0 0,0-1-1 0 0,0 0 1 0 0,0 1 0 0 0,0-1-1 0 0,-1 1 1 0 0,1-1-1 0 0,0 0 1 0 0,-1 1-1 0 0,1-1 1 0 0,-1 0 0 0 0,0 1-1 0 0,1-1 1 0 0,-1 0-1 0 0,0 0 1 0 0,0 1-1 0 0,-1 0 1 0 0,0 1-9 0 0,0-1 0 0 0,0 0-1 0 0,-1 0 1 0 0,1 0 0 0 0,-1 0 0 0 0,1 0-1 0 0,-1 0 1 0 0,0-1 0 0 0,1 1 0 0 0,-6 1 0 0 0,-11 3-8 0 0,-29 4 0 0 0,43-9-130 0 0,1 0-1 0 0,-1-1 0 0 0,1 0 0 0 0,-1 0 0 0 0,0 0 1 0 0,-8-2-1 0 0,11 2-115 0 0,1-1 1 0 0,-1 1 0 0 0,0-1-1 0 0,0 0 1 0 0,0 0-1 0 0,0 0 1 0 0,1 0-1 0 0,-1 0 1 0 0,0 0 0 0 0,1 0-1 0 0,-1-1 1 0 0,1 1-1 0 0,0-1 1 0 0,-1 1-1 0 0,1-1 1 0 0,0 1-1 0 0,0-1 1 0 0,0 0 0 0 0,-2-3-1 0 0,-7-18-1896 0 0,4 2-20 0 0</inkml:trace>
  <inkml:trace contextRef="#ctx0" brushRef="#br0" timeOffset="1">339 1 8752 0 0,'7'0'552'0'0,"0"1"1"0"0,0 0-1 0 0,0 0 1 0 0,0 0 0 0 0,0 1-1 0 0,0 1 1 0 0,-1-1-1 0 0,1 1 1 0 0,6 3-1 0 0,-7-3-91 0 0,-1 0 1 0 0,0 0-1 0 0,-1 1 0 0 0,1 0 0 0 0,-1-1 0 0 0,1 1 0 0 0,-1 1 0 0 0,0-1 0 0 0,-1 1 0 0 0,1-1 0 0 0,4 10 0 0 0,-1-1-212 0 0,0 0-1 0 0,-1 1 0 0 0,-1 0 1 0 0,0 1-1 0 0,-1-1 1 0 0,0 1-1 0 0,-2-1 1 0 0,3 30-1 0 0,-9 64 17 0 0,2-94-375 0 0,0 0 1 0 0,0-1-1 0 0,-2 1 0 0 0,0-1 0 0 0,-9 22 1 0 0,8-21-1639 0 0,1-2-5437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4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 5528 0 0,'18'-18'871'0'0,"12"-6"6271"0"0,-26 21-5639 0 0,1 1 1 0 0,-1-1 0 0 0,1 1 0 0 0,10-4 0 0 0,9 3 37 0 0,-17 2-277 0 0,-7 1-1232 0 0,1 0 1 0 0,-1-1 0 0 0,1 1 0 0 0,-1 0 0 0 0,1 0 0 0 0,-1 0 0 0 0,1 0 0 0 0,-1 0 0 0 0,1 0 0 0 0,0 0 0 0 0,-1 0 0 0 0,1 0 0 0 0,-1 0 0 0 0,1 0 0 0 0,-1 0 0 0 0,1 0 0 0 0,-1 1 0 0 0,1-1 0 0 0,-1 0 0 0 0,1 0-1 0 0,-1 0 1 0 0,0 1 0 0 0,1-1 0 0 0,-1 0 0 0 0,1 1 0 0 0,-1-1 0 0 0,1 0 0 0 0,-1 1 0 0 0,0-1 0 0 0,1 1 0 0 0,-1-1 0 0 0,0 0 0 0 0,0 1 0 0 0,1-1 0 0 0,-1 1 0 0 0,0-1 0 0 0,1 2 0 0 0,0 3 93 0 0,0-1 1 0 0,0 1 0 0 0,0 0 0 0 0,0 0 0 0 0,-1 10-1 0 0,1 11-96 0 0,0-8-432 0 0,-1-15 381 0 0,-1 0 1 0 0,1-1-1 0 0,0 1 1 0 0,1-1-1 0 0,-1 1 1 0 0,0 0-1 0 0,1-1 1 0 0,-1 1-1 0 0,1-1 1 0 0,0 1 0 0 0,0-1-1 0 0,0 1 1 0 0,0-1-1 0 0,0 0 1 0 0,1 1-1 0 0,-1-1 1 0 0,1 0-1 0 0,-1 0 1 0 0,1 0-1 0 0,0 0 1 0 0,0 0-1 0 0,2 1 1 0 0,5 2-63 0 0,-7-4 74 0 0,0 0 0 0 0,0 0-1 0 0,0 0 1 0 0,-1 0 0 0 0,1 0-1 0 0,0 0 1 0 0,-1 0 0 0 0,1 1-1 0 0,-1-1 1 0 0,3 3 0 0 0,-4-4-2 0 0,1 0 0 0 0,0 0 1 0 0,0 0-1 0 0,-1 0 0 0 0,1 0 1 0 0,0 0-1 0 0,0 0 1 0 0,-1 0-1 0 0,1 0 0 0 0,0 0 1 0 0,-1 0-1 0 0,1-1 1 0 0,0 1-1 0 0,-1 0 0 0 0,1-1 1 0 0,0 1-1 0 0,0-1 0 0 0,0 1-13 0 0,6-3-710 0 0,0 2 1 0 0,0-1 0 0 0,0 1-1 0 0,15-1 1 0 0,-4 2-1194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4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0 242 15144 0 0,'0'0'1371'0'0,"14"-3"-1103"0"0,-8 2 626 0 0,1 0-1 0 0,-1 0 1 0 0,9-4-1 0 0,2 1 583 0 0,8-3-55 0 0,10-2-302 0 0,-18 7-887 0 0,68-4-1523 0 0,-73 6-4401 0 0,-3 0-1882 0 0</inkml:trace>
  <inkml:trace contextRef="#ctx0" brushRef="#br0" timeOffset="1">191 1 11056 0 0,'-1'1'2648'0'0,"-2"5"-1397"0"0,0 0 1 0 0,0 0 0 0 0,1 1-1 0 0,0-1 1 0 0,0 1-1 0 0,-1 7 1 0 0,-4 46-256 0 0,5-36-515 0 0,0-2-763 0 0,-3 43 859 0 0,5-57-2839 0 0,0 1 0 0 0,3 15 0 0 0,2 0-5237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0 11056 0 0,'0'0'1312'0'0,"-7"6"1929"0"0,1-4-2462 0 0,-1 1 0 0 0,1 0 0 0 0,0 0 1 0 0,0 1-1 0 0,0-1 0 0 0,-6 7 0 0 0,3-3-330 0 0,1 1 0 0 0,0 0 1 0 0,-10 14-1 0 0,10-11-389 0 0,1 0 0 0 0,0 0 0 0 0,1 1 0 0 0,0 0-1 0 0,0 1 1 0 0,1-1 0 0 0,-3 14 0 0 0,2 4-58 0 0,1 0 0 0 0,2 0-1 0 0,0 44 1 0 0,3-59-22 0 0,1-1 1 0 0,1 1 0 0 0,0-1-1 0 0,1 1 1 0 0,5 13-1 0 0,-6-19 16 0 0,1-1 0 0 0,1 0 0 0 0,0 0 0 0 0,0 0 0 0 0,0 0 0 0 0,1 0 0 0 0,0-1 0 0 0,0 0 0 0 0,9 8 0 0 0,-4-5-169 0 0,-5-5-22 0 0,1 1 0 0 0,-1-1 0 0 0,1 0 0 0 0,0 0 0 0 0,0-1 0 0 0,1 0 0 0 0,-1 0 0 0 0,1 0 0 0 0,9 3 0 0 0,2-3-1512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5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14192 0 0,'0'0'1290'0'0,"1"2"-903"0"0,3 8 502 0 0,-1 0 1 0 0,0 1 0 0 0,-1-1-1 0 0,0 1 1 0 0,1 16-1 0 0,-2 58 441 0 0,-2-47-1051 0 0,1-28-387 0 0,1 0-1 0 0,-1 0 1 0 0,5 16-1 0 0,2-3-6098 0 0,-2-14-751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5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0 167 5528 0 0,'6'-2'568'0'0,"19"-17"1617"0"0,-15 13 334 0 0,-2 2-1050 0 0,0-1 0 0 0,0 1 0 0 0,0 1 0 0 0,0 0 0 0 0,17-4 0 0 0,-13 3 344 0 0,-11 4-1717 0 0,-1 0-1 0 0,1-1 1 0 0,0 1-1 0 0,0 0 1 0 0,-1 0-1 0 0,1-1 1 0 0,0 1-1 0 0,0 0 1 0 0,-1 0-1 0 0,1 0 1 0 0,0 0 0 0 0,0 0-1 0 0,-1 0 1 0 0,1 0-1 0 0,0 0 1 0 0,0 0-1 0 0,-1 0 1 0 0,1 1-1 0 0,0-1 1 0 0,0 0-1 0 0,-1 0 1 0 0,1 1-1 0 0,0-1 1 0 0,-1 1-1 0 0,1-1 1 0 0,0 0-1 0 0,-1 1 1 0 0,1-1-1 0 0,0 1 1 0 0,-1-1-1 0 0,1 1 1 0 0,0 1-1 0 0,-1-1-64 0 0,1 0 0 0 0,-1-1 0 0 0,1 1-1 0 0,-1 0 1 0 0,1 0 0 0 0,-1 0 0 0 0,0 0 0 0 0,0 0-1 0 0,1 0 1 0 0,-1 1 0 0 0,0-1 0 0 0,0 0 0 0 0,0 0-1 0 0,0 0 1 0 0,0 0 0 0 0,-1 0 0 0 0,1 1 0 0 0,-7 21-73 0 0,2-8 45 0 0,0 6-345 0 0,-1 0-1 0 0,-1-1 0 0 0,-1 0 1 0 0,-1 0-1 0 0,-18 29 0 0 0,7-16-1225 0 0,18-31 1056 0 0,2-2 463 0 0,0 0 0 0 0,0 0 0 0 0,-1 1 0 0 0,1-1 0 0 0,0 0-1 0 0,0 0 1 0 0,0 1 0 0 0,-1-1 0 0 0,1 0 0 0 0,0 1 0 0 0,0-1-1 0 0,0 0 1 0 0,0 1 0 0 0,0-1 0 0 0,0 0 0 0 0,0 1 0 0 0,0-1-1 0 0,0 1 1 0 0,0-1 0 0 0,0 0 0 0 0,0 1 0 0 0,0-1 0 0 0,0 1-1 0 0,6-1 229 0 0,1-1-1 0 0,-1 1 1 0 0,1-1 0 0 0,-1 0-1 0 0,0-1 1 0 0,1 1-1 0 0,-1-1 1 0 0,0 0-1 0 0,0-1 1 0 0,9-4-1 0 0,-9 3-75 0 0,0 0-1 0 0,0 1 1 0 0,12-5-1 0 0,9-4-49 0 0,38-17-1949 0 0,-52 22-5398 0 0</inkml:trace>
  <inkml:trace contextRef="#ctx0" brushRef="#br0" timeOffset="1">325 1 5984 0 0,'0'0'541'0'0,"2"0"-445"0"0,1 0 1040 0 0,0-1 1 0 0,0 2-1 0 0,0-1 0 0 0,1 0 1 0 0,-1 0-1 0 0,0 1 0 0 0,0 0 1 0 0,0 0-1 0 0,6 2 1 0 0,-7-2-718 0 0,0 1 1 0 0,0 0 0 0 0,-1 0 0 0 0,1-1-1 0 0,0 1 1 0 0,-1 0 0 0 0,0 0 0 0 0,1 0 0 0 0,-1 1-1 0 0,0-1 1 0 0,1 3 0 0 0,5 9 24 0 0,-1 1 0 0 0,-1 1 0 0 0,-1-1 1 0 0,0 1-1 0 0,0 0 0 0 0,0 17 0 0 0,1 99 86 0 0,-5-129-528 0 0,-1 18-169 0 0,0-1-1 0 0,-2 1 1 0 0,0-1-1 0 0,-1 0 1 0 0,-1 0 0 0 0,-15 35-1 0 0,4-27-3357 0 0,7-16-4537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6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10136 0 0,'0'0'464'0'0,"2"0"-10"0"0,4-4-334 0 0,1 1-1 0 0,-1 0 0 0 0,13-4 1 0 0,-1 5 8942 0 0,-17 2-8903 0 0,0-1-1 0 0,0 1 1 0 0,0 0 0 0 0,0 0 0 0 0,0 0-1 0 0,0 1 1 0 0,1-1 0 0 0,-1 0-1 0 0,0 0 1 0 0,0 0 0 0 0,0 1-1 0 0,0-1 1 0 0,0 1 0 0 0,0-1 0 0 0,0 1-1 0 0,0-1 1 0 0,0 1 0 0 0,0-1-1 0 0,-1 1 1 0 0,1 0 0 0 0,0 0-1 0 0,0-1 1 0 0,0 1 0 0 0,-1 0-1 0 0,1 0 1 0 0,0 0 0 0 0,-1 0 0 0 0,1 0-1 0 0,0 1 1 0 0,0 2-143 0 0,-1-1 1 0 0,0 1-1 0 0,1-1 0 0 0,-1 1 1 0 0,0-1-1 0 0,-1 0 0 0 0,0 6 1 0 0,0 16 64 0 0,2-20-106 0 0,-1-1 0 0 0,1 1 0 0 0,-1 0 0 0 0,0 0 0 0 0,0-1 0 0 0,0 1 0 0 0,-2 7 0 0 0,2-8-22 0 0,0 0 0 0 0,0 0 1 0 0,0 0-1 0 0,1 0 0 0 0,-1 0 0 0 0,1 1 0 0 0,0-1 0 0 0,1-1 0 0 0,-1 1 0 0 0,1 0 1 0 0,-1 0-1 0 0,1 0 0 0 0,5 6 0 0 0,-4-5-22 0 0,-2-4 57 0 0,0 0 0 0 0,0 0 0 0 0,0 0 0 0 0,0 0-1 0 0,0-1 1 0 0,0 1 0 0 0,0 0 0 0 0,1 0 0 0 0,-1-1 0 0 0,0 1 0 0 0,1-1 0 0 0,-1 1 0 0 0,0-1 0 0 0,1 0 0 0 0,-1 0 0 0 0,0 1-1 0 0,1-1 1 0 0,-1 0 0 0 0,3 0 0 0 0,0 0 0 0 0,1 0-1 0 0,-1-1 0 0 0,1 1 1 0 0,-1-1-1 0 0,5-1 1 0 0,3-1-130 0 0,-1-1 1 0 0,-1-1-1 0 0,14-7 0 0 0,-2-2-6253 0 0,-9 6-1072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6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12496 0 0,'0'0'1133'0'0,"4"0"-914"0"0,11-4 476 0 0,-14 3-484 0 0,1 0 1 0 0,-1 1-1 0 0,1-1 1 0 0,-1 1-1 0 0,1 0 0 0 0,-1-1 1 0 0,1 1-1 0 0,-1 0 0 0 0,1 0 1 0 0,0 0-1 0 0,1 0 0 0 0,-1 1-25 0 0,1 0 0 0 0,-1 0-1 0 0,0-1 1 0 0,0 1-1 0 0,1-1 1 0 0,-1 0-1 0 0,0 1 1 0 0,1-1 0 0 0,-1 0-1 0 0,0 0 1 0 0,0-1-1 0 0,1 1 1 0 0,-1 0-1 0 0,0-1 1 0 0,1 1-1 0 0,-1-1 1 0 0,0 0 0 0 0,0 0-1 0 0,0 0 1 0 0,0 0-1 0 0,0 0 1 0 0,3-2-1 0 0,3-4 70 0 0,0-2 9 0 0,2 1-1 0 0,-1 0 1 0 0,1 0 0 0 0,0 1 0 0 0,13-7 0 0 0,-22 14-403 0 0,-1 0 1 0 0,1-1-1 0 0,-1 1 0 0 0,1 0 1 0 0,0-1-1 0 0,-1 1 1 0 0,1 0-1 0 0,0 0 1 0 0,-1 0-1 0 0,1 0 1 0 0,0-1-1 0 0,-1 1 1 0 0,1 0-1 0 0,0 0 0 0 0,-1 0 1 0 0,1 1-1 0 0,0-1 1 0 0,0 0-1 0 0,-1 0 1 0 0,1 0-1 0 0,-1 0 1 0 0,1 1-1 0 0,0-1 0 0 0,1 1 1 0 0,-2-1 54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5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0 5528 0 0,'0'0'13597'0'0,"-2"1"-12592"0"0,-3 3-492 0 0,3-2-373 0 0,0 0 0 0 0,0-1-1 0 0,0 1 1 0 0,0 0 0 0 0,0 0-1 0 0,1 0 1 0 0,-1 0-1 0 0,0 1 1 0 0,1-1 0 0 0,-2 5-1 0 0,-5 11 98 0 0,-1 0-150 0 0,2 0 0 0 0,1 0 1 0 0,0 0-1 0 0,-6 34 1 0 0,9-27-82 0 0,-2 15-4 0 0,2 0-1 0 0,2 44 0 0 0,3-70-152 0 0,0 1 0 0 0,2-1 1 0 0,-1 0-1 0 0,2 0 0 0 0,0 0 0 0 0,0 0 0 0 0,1-1 0 0 0,1 0 0 0 0,14 20 0 0 0,-20-31-281 0 0,0 0-1 0 0,1-1 1 0 0,-1 1-1 0 0,1 0 1 0 0,0-1-1 0 0,-1 1 1 0 0,4 1-1 0 0,3 3-6197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7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12408 0 0,'3'0'114'0'0,"0"1"1"0"0,0-1-1 0 0,0 0 1 0 0,-1 0 0 0 0,1 0-1 0 0,0 0 1 0 0,0-1-1 0 0,0 1 1 0 0,-1-1 0 0 0,1 0-1 0 0,0 1 1 0 0,-1-1-1 0 0,6-3 1 0 0,31-17 2087 0 0,-7 2 506 0 0,44-19 0 0 0,-39 22-4137 0 0,0 2-3539 0 0,-18 7-1577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7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0,'1'1'7017'0'0,"0"3"-6216"0"0,0 0 0 0 0,0 0 1 0 0,0-1-1 0 0,0 1 0 0 0,0 5 1 0 0,-2 41 1078 0 0,0-23-1467 0 0,6 165 260 0 0,-4-184-756 0 0,0 0 0 0 0,1-1 0 0 0,0 1-1 0 0,3 7 1 0 0,2 10-598 0 0,-7-21 216 0 0,1-1-1 0 0,0 0 1 0 0,0 1 0 0 0,1-1-1 0 0,-1 0 1 0 0,0 0 0 0 0,5 6-1 0 0,2 3-7129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7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64 10592 0 0,'0'0'964'0'0,"1"0"-795"0"0,28-16 160 0 0,-24 12 728 0 0,0 1 1 0 0,1 0 0 0 0,-1 0 0 0 0,1 0 0 0 0,8-2 0 0 0,8-3 1585 0 0,-18 6-2275 0 0,1 0 0 0 0,0 1 0 0 0,0-1 0 0 0,0 1 0 0 0,0 0 1 0 0,5-1-1 0 0,-4 2-67 0 0,-1 0 1 0 0,1-1-1 0 0,0 0 1 0 0,7-2 0 0 0,-5 1 54 0 0,-4 2-215 0 0,0 0 0 0 0,0 0 1 0 0,-1 1-1 0 0,1-1 1 0 0,0 1-1 0 0,0 0 1 0 0,-1 0-1 0 0,1 0 1 0 0,-1 0-1 0 0,1 1 0 0 0,5 3 1 0 0,-8-5-132 0 0,1 1 0 0 0,-1 0 0 0 0,0 0 1 0 0,0 0-1 0 0,0 0 0 0 0,-1 0 0 0 0,1 0 0 0 0,0 0 0 0 0,0 0 1 0 0,0 1-1 0 0,-1-1 0 0 0,1 0 0 0 0,-1 0 0 0 0,1 1 1 0 0,-1-1-1 0 0,1 0 0 0 0,-1 1 0 0 0,0-1 0 0 0,1 0 0 0 0,-1 1 1 0 0,0-1-1 0 0,0 0 0 0 0,0 1 0 0 0,0-1 0 0 0,0 1 1 0 0,-1-1-1 0 0,1 0 0 0 0,0 1 0 0 0,-1-1 0 0 0,0 2 0 0 0,-2 5-94 0 0,0 0-1 0 0,-1-1 0 0 0,-8 15 1 0 0,4-8-100 0 0,-21 31-710 0 0,20-33 45 0 0,1 1-1 0 0,-13 27 1 0 0,14-27 111 0 0,5-8 272 0 0,0-1 1 0 0,0 1-1 0 0,0 0 1 0 0,0 0-1 0 0,1 0 0 0 0,0 0 1 0 0,-1 5-1 0 0,2-8 451 0 0,0-1 0 0 0,1 1-1 0 0,-1-1 1 0 0,0 1 0 0 0,1-1 0 0 0,-1 0-1 0 0,1 1 1 0 0,0-1 0 0 0,-1 0 0 0 0,1 1 0 0 0,0-1-1 0 0,0 0 1 0 0,0 0 0 0 0,0 0 0 0 0,0 0-1 0 0,0 0 1 0 0,0 0 0 0 0,0 0 0 0 0,2 1-1 0 0,24 13 616 0 0,-26-15-576 0 0,2 2 93 0 0,0 0-1 0 0,-1-1 1 0 0,1 1 0 0 0,0 0 0 0 0,3 4 0 0 0,-4-4 14 0 0,0 0 0 0 0,1 0 0 0 0,-1 0 0 0 0,1 0 1 0 0,5 2-1 0 0,35 23 2607 0 0,-42-27-2647 0 0,0 1 0 0 0,0-1 0 0 0,0 1 0 0 0,0-1 0 0 0,0 1 1 0 0,-1 0-1 0 0,1-1 0 0 0,0 1 0 0 0,0 0 0 0 0,-1-1 0 0 0,1 1 0 0 0,-1 0 0 0 0,1 0 0 0 0,0-1 0 0 0,-1 1 0 0 0,1 0 0 0 0,-1 0 0 0 0,0 0 0 0 0,1 0 0 0 0,-1 0 0 0 0,0 0 0 0 0,0 0 0 0 0,1 0 0 0 0,-1 0 0 0 0,0 0 0 0 0,0 0 0 0 0,0 0 0 0 0,0 0 1 0 0,0 0-1 0 0,0 0 0 0 0,-1 0 0 0 0,1 0 0 0 0,0 0 0 0 0,0 0 0 0 0,-1 0 0 0 0,1 0 0 0 0,0-1 0 0 0,-1 1 0 0 0,1 0 0 0 0,-2 1 0 0 0,-1 3 156 0 0,0-1 0 0 0,0 1 1 0 0,-1-1-1 0 0,1 0 0 0 0,-9 7 0 0 0,5-5-33 0 0,-1-1-1 0 0,1 0 1 0 0,-1 0 0 0 0,-1 0-1 0 0,1-1 1 0 0,-14 4 0 0 0,-57 13 191 0 0,6-2-1006 0 0,58-14-133 0 0,-33 12-2392 0 0,19-3-4258 0 0,10-2-775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8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45 13824 0 0,'-5'-44'7006'0'0,"10"50"-6082"0"0,-1 1-836 0 0,0 1-1 0 0,-1-1 1 0 0,0 0-1 0 0,0 1 1 0 0,-1 0-1 0 0,3 11 1 0 0,5 52 108 0 0,-9-58-152 0 0,18 192 119 0 0,-18-191-148 0 0,0 0-1 0 0,1 0 1 0 0,1 0 0 0 0,0 0-1 0 0,1 0 1 0 0,0-1 0 0 0,7 15-1 0 0,-10-26-18 0 0,9 6-76 0 0,-10-8 78 0 0,0 1 0 0 0,1-1 0 0 0,-1 0 1 0 0,1 1-1 0 0,-1-1 0 0 0,1 0 0 0 0,-1 0 0 0 0,0 0 0 0 0,1 1 0 0 0,-1-1 0 0 0,1 0 0 0 0,-1 0 0 0 0,1 0 0 0 0,-1 0 0 0 0,1 0 0 0 0,0 0 0 0 0,-1 0 0 0 0,1 0 0 0 0,-1 0 0 0 0,1 0 0 0 0,-1 0 1 0 0,1 0-1 0 0,-1 0 0 0 0,1 0 0 0 0,-1-1 0 0 0,0 1 0 0 0,1 0 0 0 0,-1 0 0 0 0,1 0 0 0 0,-1-1 0 0 0,1 1 0 0 0,-1 0 0 0 0,1-1 0 0 0,0 0-10 0 0,0 0 11 0 0,1 1 1 0 0,-1-1-1 0 0,0 0 1 0 0,0 0 0 0 0,0 0-1 0 0,1 0 1 0 0,-1 0-1 0 0,0 0 1 0 0,0 0 0 0 0,0-1-1 0 0,0 1 1 0 0,-1 0-1 0 0,2-3 1 0 0,9-22 13 0 0,-7 13-10 0 0,-1 5 16 0 0,1 0 1 0 0,0 0-1 0 0,0 1 0 0 0,1-1 0 0 0,9-10 0 0 0,-13 16-13 0 0,1 0 0 0 0,0 0 0 0 0,0 0 0 0 0,0 0 0 0 0,1 0 0 0 0,-1 1 0 0 0,0-1-1 0 0,1 1 1 0 0,-1 0 0 0 0,1-1 0 0 0,-1 1 0 0 0,1 0 0 0 0,0 1 0 0 0,-1-1 0 0 0,1 0 0 0 0,0 1 0 0 0,-1-1 0 0 0,1 1 0 0 0,0 0 0 0 0,0 0 0 0 0,4 0 0 0 0,-7 1-2 0 0,9 0 69 0 0,-1 0 0 0 0,1 1 0 0 0,-1 0 0 0 0,10 4 0 0 0,-16-5-48 0 0,0-1 0 0 0,0 1 1 0 0,0 1-1 0 0,0-1 0 0 0,0 0 0 0 0,0 0 0 0 0,-1 1 1 0 0,1-1-1 0 0,0 1 0 0 0,-1 0 0 0 0,1-1 0 0 0,-1 1 1 0 0,1 0-1 0 0,-1 0 0 0 0,0 0 0 0 0,0 0 0 0 0,0 0 1 0 0,0 0-1 0 0,0 0 0 0 0,1 5 0 0 0,-1 0 22 0 0,0-5-26 0 0,0 1 0 0 0,0-1-1 0 0,-1 0 1 0 0,1 1-1 0 0,-1-1 1 0 0,0 1-1 0 0,1-1 1 0 0,-1 0-1 0 0,0 1 1 0 0,-1-1 0 0 0,1 1-1 0 0,0-1 1 0 0,-1 0-1 0 0,1 1 1 0 0,-3 4-1 0 0,-16 11 308 0 0,14-14-354 0 0,-1-1-1 0 0,0 0 1 0 0,1 0-1 0 0,-1 0 0 0 0,0-1 1 0 0,0 0-1 0 0,0 0 1 0 0,-1 0-1 0 0,1-1 0 0 0,0 0 1 0 0,-1 0-1 0 0,1-1 1 0 0,-1 1-1 0 0,1-1 1 0 0,-8-2-1 0 0,-5-5-766 0 0,12 4 210 0 0,6 2-25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9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0 103 12552 0 0,'0'0'6943'0'0,"4"-8"-5113"0"0,-1 2-1356 0 0,0 0 1 0 0,0 0 0 0 0,1 0-1 0 0,0 0 1 0 0,0 1 0 0 0,0-1-1 0 0,7-6 1 0 0,-5 7-238 0 0,-3 2-163 0 0,-1 1 0 0 0,1-1 0 0 0,0 1 0 0 0,-1 0 0 0 0,1 0 0 0 0,0 0 0 0 0,1 0 0 0 0,-1 0 1 0 0,0 1-1 0 0,0-1 0 0 0,1 1 0 0 0,-1 0 0 0 0,1 0 0 0 0,-1 0 0 0 0,1 0 0 0 0,-1 1 0 0 0,5-1 1 0 0,-7 1-72 0 0,1 0 1 0 0,0 0-1 0 0,-1 0 1 0 0,1 0-1 0 0,0 1 1 0 0,-1-1 0 0 0,1 0-1 0 0,0 1 1 0 0,-1-1-1 0 0,1 1 1 0 0,-1 0 0 0 0,1-1-1 0 0,-1 1 1 0 0,1 0-1 0 0,-1 0 1 0 0,0 0 0 0 0,1 0-1 0 0,-1 0 1 0 0,0 0-1 0 0,2 3 1 0 0,12 9-5 0 0,-8-9 1 0 0,1 1 0 0 0,-1-1 0 0 0,1-1 0 0 0,-1 1 0 0 0,14 3 0 0 0,-17-6-17 0 0,0 0 0 0 0,0 1-1 0 0,0-2 1 0 0,0 1 0 0 0,0 0 0 0 0,1-1-1 0 0,-1 0 1 0 0,0 0 0 0 0,0 0 0 0 0,0 0-1 0 0,0-1 1 0 0,0 1 0 0 0,0-1 0 0 0,0 0-1 0 0,0 0 1 0 0,0-1 0 0 0,6-2 0 0 0,33-22-987 0 0,-19 5-2774 0 0,-15 9-4193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9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0 187 4144 0 0,'0'0'11705'0'0,"4"-6"-8973"0"0,2-4-1891 0 0,1-1-1 0 0,0 1 1 0 0,9-9 0 0 0,6-8 42 0 0,-13 16-561 0 0,3-6 318 0 0,20-34 0 0 0,-31 48-632 0 0,7-5 21 0 0,1 1 16 0 0,-8 5-45 0 0,5 1 0 0 0,0 0 0 0 0,-5 0 0 0 0,-1 1 0 0 0,0 0 0 0 0,1 0 0 0 0,-1 0 0 0 0,0-1 0 0 0,1 1 0 0 0,-1 0 0 0 0,1 0 0 0 0,-1 0 0 0 0,1 0 0 0 0,-1 0 0 0 0,0 0 0 0 0,1 0 0 0 0,-1 0 0 0 0,1 0 0 0 0,-1 0 0 0 0,0 0 0 0 0,1 0 0 0 0,-1 0 0 0 0,1 0 0 0 0,-1 0 0 0 0,1 1 0 0 0,-1-1 0 0 0,0 0 0 0 0,1 0 0 0 0,-1 0 0 0 0,0 1 0 0 0,1-1 0 0 0,-1 0 0 0 0,0 0 0 0 0,1 1 0 0 0,-1-1 0 0 0,1 2 0 0 0,7 2 0 0 0,-1 2 0 0 0,0-1 0 0 0,0 1 0 0 0,-1 0 0 0 0,1 1 0 0 0,-1-1 0 0 0,8 13 0 0 0,8 8-10 0 0,30 44-448 0 0,-21-26-2506 0 0,-21-30-1358 0 0,3 5-2891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49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17359 0 0,'0'0'396'0'0,"5"1"530"0"0,-2-1-749 0 0,0 2-125 0 0,1-2 0 0 0,-1 1 1 0 0,0 0-1 0 0,1-1 0 0 0,0 1 0 0 0,-1-1 0 0 0,1 0 0 0 0,-1-1 0 0 0,5 0 0 0 0,-6 1 92 0 0,-1-1-1 0 0,1 1 1 0 0,-1 0-1 0 0,1-1 1 0 0,-1 1-1 0 0,1 0 0 0 0,-1 0 1 0 0,1 0-1 0 0,0 0 1 0 0,-1 0-1 0 0,3 1 0 0 0,4 0 358 0 0,16-1 48 0 0,-9 1-63 0 0,1-1 0 0 0,27-4-1 0 0,-42 4-685 0 0,-1 0-1 0 0,1-1 1 0 0,0 1-1 0 0,0 0 0 0 0,0 0 1 0 0,0 0-1 0 0,0 0 1 0 0,0 0-1 0 0,0 1 0 0 0,0-1 1 0 0,0 0-1 0 0,0 0 1 0 0,0 1-1 0 0,0-1 0 0 0,0 0 1 0 0,-1 1-1 0 0,1-1 1 0 0,0 1-1 0 0,1 0 0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0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7832 0 0,'0'0'1148'0'0,"3"0"501"0"0,10-1 585 0 0,0-1 1 0 0,0 0-1 0 0,16-5 0 0 0,4 1-471 0 0,0 0-1519 0 0,-10-2-5780 0 0,-6 0-1341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0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232 1 16559 0 0,'0'0'3476'0'0,"1"1"-2558"0"0,5 16-419 0 0,-1 0 0 0 0,-1 0 0 0 0,4 27 0 0 0,-5-21-366 0 0,12 38 0 0 0,14 22-2901 0 0,-24-71 296 0 0,4 0-4231 0 0</inkml:trace>
  <inkml:trace contextRef="#ctx0" brushRef="#br0" timeOffset="1">1 339 2760 0 0,'1'0'7772'0'0,"9"5"-5894"0"0,0-1 1 0 0,0-1 0 0 0,16 5-1 0 0,-9-5-222 0 0,27 2 1 0 0,80-6 1278 0 0,-81-3-2062 0 0,48-12 0 0 0,-27 4-482 0 0,20-4-204 0 0,37-6-142 0 0,-96 18-482 0 0,18-2 828 0 0,-24 7-2759 0 0,-1 4-3559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1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17423 0 0,'0'0'396'0'0,"1"9"530"0"0,5 16 56 0 0,6 48 0 0 0,-10-54-634 0 0,0-1 1 0 0,1 1-1 0 0,1 0 0 0 0,1-1 1 0 0,14 34-1 0 0,-16-47-788 0 0,0 0 0 0 0,1 0 0 0 0,0 0 0 0 0,0-1 0 0 0,0 0 0 0 0,8 7 0 0 0,-6-7-1208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5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7368 0 0,'0'0'666'0'0,"1"0"-546"0"0,27-16 3612 0 0,4-2 1961 0 0,-22 14-4476 0 0,-1 1-1 0 0,1 0 0 0 0,-1 1 0 0 0,20-3 1 0 0,-21 2-904 0 0,-7 3-219 0 0,0-1 1 0 0,0 0 0 0 0,1 1-1 0 0,-1-1 1 0 0,0 1 0 0 0,1 0-1 0 0,-1-1 1 0 0,0 1 0 0 0,1 0 0 0 0,-1 0-1 0 0,1 0 1 0 0,-1 0 0 0 0,0 0-1 0 0,1 0 1 0 0,-1 0 0 0 0,3 1-1 0 0,-2 0-93 0 0,3 3 284 0 0,-5-4-280 0 0,1 0-1 0 0,-1 1 0 0 0,0-1 0 0 0,0 0 0 0 0,0 0 0 0 0,0 0 0 0 0,0 1 0 0 0,0-1 1 0 0,0 0-1 0 0,0 0 0 0 0,0 0 0 0 0,0 0 0 0 0,-1 1 0 0 0,1-1 0 0 0,0 0 0 0 0,0 0 0 0 0,0 0 1 0 0,0 0-1 0 0,0 1 0 0 0,0-1 0 0 0,0 0 0 0 0,0 0 0 0 0,0 0 0 0 0,0 0 0 0 0,-1 1 0 0 0,1-1 1 0 0,0 0-1 0 0,0 0 0 0 0,0 0 0 0 0,0 0 0 0 0,0 0 0 0 0,-1 0 0 0 0,1 0 0 0 0,0 0 1 0 0,0 0-1 0 0,0 1 0 0 0,-1-1 0 0 0,1 1-21 0 0,0-1 0 0 0,0 1-1 0 0,0 0 1 0 0,0 0 0 0 0,0 0 0 0 0,1 0 0 0 0,-1 0 0 0 0,0 0-1 0 0,0-1 1 0 0,1 1 0 0 0,0 2 0 0 0,-1-3-2 0 0,0 1-2 0 0,0 0 0 0 0,0 1 1 0 0,0-1-1 0 0,0 0 1 0 0,0 0-1 0 0,0 1 1 0 0,0-1-1 0 0,-1 0 0 0 0,1 0 1 0 0,0 0-1 0 0,-1 0 1 0 0,1 1-1 0 0,-1-1 1 0 0,0 0-1 0 0,1 0 0 0 0,-2 1 1 0 0,-15 18-411 0 0,1 1-131 0 0,7 0-708 0 0,8-17 917 0 0,-1 1 1 0 0,0-1-1 0 0,0 0 0 0 0,0 0 1 0 0,0 0-1 0 0,-4 4 0 0 0,4-6-807 0 0,3 3-1508 0 0,-2 6 809 0 0,3-6-2272 0 0,5 1 3943 0 0,-6-5 661 0 0,2 0 290 0 0,27 12 1861 0 0,-28-12-1612 0 0,53 7 2657 0 0,-51-8-3368 0 0,-1 1 0 0 0,1-1 1 0 0,-1 1-1 0 0,1 0 0 0 0,5 1 0 0 0,1 1 32 0 0,1 0 399 0 0,-11-3-696 0 0,0 1 0 0 0,0-1 0 0 0,0 0 1 0 0,1 0-1 0 0,-1 0 0 0 0,0 0 0 0 0,0 1 0 0 0,0-1 0 0 0,0 0 0 0 0,0 0 0 0 0,0 0 0 0 0,0 1 1 0 0,1-1-1 0 0,-1 0 0 0 0,0 0 0 0 0,0 0 0 0 0,0 1 0 0 0,0-1 0 0 0,0 0 0 0 0,0 0 0 0 0,0 1 1 0 0,0-1-1 0 0,0 0 0 0 0,0 0 0 0 0,0 0 0 0 0,0 1 0 0 0,-1-1 0 0 0,1 0 0 0 0,0 0 0 0 0,0 0 1 0 0,0 1-1 0 0,0-1 0 0 0,0 0 0 0 0,1 3 296 0 0,0-3-311 0 0,0 1 0 0 0,-1-1 0 0 0,1 0-1 0 0,-1 1 1 0 0,1-1 0 0 0,0 0 0 0 0,-1 1 0 0 0,1-1 0 0 0,-1 1 0 0 0,1-1 0 0 0,-1 1-1 0 0,1-1 1 0 0,-1 1 0 0 0,0 0 0 0 0,1-1 0 0 0,-1 1 0 0 0,0-1 0 0 0,1 1 0 0 0,-1 0-1 0 0,0-1 1 0 0,0 1 0 0 0,0 0 0 0 0,1 0 0 0 0,-2 0-2 0 0,1 0 0 0 0,0 0 0 0 0,-1 0 0 0 0,1 0 0 0 0,-1 0 0 0 0,1-1 0 0 0,-1 1-1 0 0,1 0 1 0 0,-1 0 0 0 0,0 0 0 0 0,1-1 0 0 0,-1 1 0 0 0,0 0 0 0 0,0-1 0 0 0,-1 2 0 0 0,1-2-8 0 0,1 1 0 0 0,-1-1 1 0 0,1 1-1 0 0,-1 0 0 0 0,1-1 1 0 0,-1 1-1 0 0,1 0 0 0 0,-1-1 0 0 0,1 1 1 0 0,-1 0-1 0 0,1 0 0 0 0,0-1 1 0 0,0 1-1 0 0,-1 0 0 0 0,1 0 0 0 0,0 0 1 0 0,0 0-1 0 0,0-1 0 0 0,0 1 1 0 0,0 0-1 0 0,0 0 0 0 0,0 1 0 0 0,-1 11 106 0 0,-29 38-96 0 0,27-46-91 0 0,0 1 0 0 0,-1-1 0 0 0,0 0 0 0 0,0-1 0 0 0,0 1 0 0 0,0-1 0 0 0,-8 6 0 0 0,8-7 16 0 0,0-1-360 0 0,-1 0 1 0 0,-1 0-1 0 0,1 0 1 0 0,0-1-1 0 0,0 1 1 0 0,-1-1-1 0 0,1-1 1 0 0,-1 1 0 0 0,-5-1-1 0 0,-1-5-8804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1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9672 0 0,'0'0'748'0'0,"2"-1"-492"0"0,28-22 890 0 0,-24 17-33 0 0,1 1 0 0 0,-1 0 1 0 0,1 0-1 0 0,1 0 0 0 0,-1 1 0 0 0,13-5 0 0 0,-7 5-256 0 0,0 1 1 0 0,0 0-1 0 0,0 0 0 0 0,0 2 1 0 0,21-1-1 0 0,-16 0-281 0 0,-16 2-521 0 0,1-1 0 0 0,-1 1 0 0 0,0-1 0 0 0,1 1-1 0 0,-1 0 1 0 0,0 0 0 0 0,0 0 0 0 0,1 0 0 0 0,-1 1 0 0 0,0-1 0 0 0,1 1 0 0 0,-1-1 0 0 0,2 2 0 0 0,18 7 260 0 0,-18-3-272 0 0,-4-5-44 0 0,1 0 0 0 0,-1-1 1 0 0,0 1-1 0 0,0 0 1 0 0,0 0-1 0 0,1-1 1 0 0,-1 1-1 0 0,0 0 1 0 0,0 0-1 0 0,0-1 0 0 0,0 1 1 0 0,0 0-1 0 0,0 0 1 0 0,-1-1-1 0 0,1 1 1 0 0,0 0-1 0 0,0 0 0 0 0,-1-1 1 0 0,1 1-1 0 0,0 0 1 0 0,-1 1-1 0 0,-1 0-32 0 0,-3 12-369 0 0,0-2-1 0 0,-1 1 1 0 0,-1-1 0 0 0,-10 16-1 0 0,8-14-1403 0 0,0 1 0 0 0,-8 18 0 0 0,17-32 1166 0 0,-2 8-471 0 0,1-9 1084 0 0,1 1 0 0 0,0 0 0 0 0,-1-1 0 0 0,1 1 0 0 0,0-1 0 0 0,0 1 0 0 0,0 0 0 0 0,0-1 1 0 0,0 1-1 0 0,-1 0 0 0 0,1-1 0 0 0,0 1 0 0 0,0 0 0 0 0,1-1 0 0 0,-1 2 0 0 0,13 21-122 0 0,-8-17 421 0 0,1 0 1 0 0,-1-1-1 0 0,1 0 0 0 0,1 0 1 0 0,-1 0-1 0 0,1-1 0 0 0,0 0 1 0 0,0 0-1 0 0,0-1 0 0 0,0 0 1 0 0,10 3-1 0 0,-7-3 220 0 0,-1 1-1 0 0,18 8 1 0 0,-3 0 558 0 0,-23-12-634 0 0,1 9 467 0 0,-1-8-857 0 0,-1-1 1 0 0,0 1 0 0 0,1-1-1 0 0,-1 1 1 0 0,0 0 0 0 0,0-1-1 0 0,0 1 1 0 0,0 0-1 0 0,0-1 1 0 0,0 1 0 0 0,0 0-1 0 0,0-1 1 0 0,0 1 0 0 0,0 0-1 0 0,0-1 1 0 0,0 1-1 0 0,0 0 1 0 0,0-1 0 0 0,-1 1-1 0 0,1 0 1 0 0,0-1 0 0 0,0 1-1 0 0,-1-1 1 0 0,1 1-1 0 0,0 0 1 0 0,-1-1 0 0 0,1 1-1 0 0,-1-1 1 0 0,0 2 0 0 0,-7 6 171 0 0,0 1 0 0 0,-1-1 0 0 0,0 0 0 0 0,0-1 0 0 0,-1 0 0 0 0,0 0 0 0 0,-18 9 0 0 0,14-10-225 0 0,1 0 0 0 0,-1-1 0 0 0,-22 5 1 0 0,32-9-13 0 0,-1 0 0 0 0,1 0 0 0 0,0-1 1 0 0,0 1-1 0 0,0-1 0 0 0,0 0 1 0 0,-1-1-1 0 0,1 1 0 0 0,0-1 0 0 0,0 0 1 0 0,0 0-1 0 0,0 0 0 0 0,0 0 0 0 0,0-1 1 0 0,0 1-1 0 0,0-1 0 0 0,-3-3 1 0 0,5 4-56 0 0,1 0 1 0 0,-1-1-1 0 0,1 1 1 0 0,0-1-1 0 0,0 1 1 0 0,-1-1-1 0 0,1 0 1 0 0,0 0-1 0 0,0 1 1 0 0,1-1-1 0 0,-1 0 1 0 0,0 0-1 0 0,0-4 1 0 0,-3-26-2693 0 0,4 10 907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1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15752 0 0,'0'0'5097'0'0,"-1"1"-3983"0"0,-8 28-574 0 0,1 1-1 0 0,1-1 1 0 0,1 1-1 0 0,-2 51 1 0 0,3-32-330 0 0,1-4-198 0 0,3 1 0 0 0,1-1-1 0 0,2 1 1 0 0,11 55 0 0 0,-10-85-269 0 0,1 0 0 0 0,6 17 0 0 0,7 9-6100 0 0,-4-10-1293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2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6912 0 0,'0'0'528'0'0,"2"0"-342"0"0,4-1 508 0 0,-1-1-1 0 0,1 1 0 0 0,-1-1 0 0 0,0 0 0 0 0,1 0 1 0 0,-1-1-1 0 0,0 1 0 0 0,0-1 0 0 0,-1 0 0 0 0,8-6 1 0 0,-4 3 509 0 0,1 0 1 0 0,15-7-1 0 0,-19 11-850 0 0,0-1-1 0 0,0 0 0 0 0,0 0 1 0 0,6-6-1 0 0,-7 5-141 0 0,1 1 0 0 0,0 0 0 0 0,0-1-1 0 0,7-2 1 0 0,44-23 595 0 0,-37 19-759 0 0,-18 10-41 0 0,0-1 0 0 0,-1 1 0 0 0,2-1 0 0 0,-1 1 0 0 0,0 0-1 0 0,0-1 1 0 0,0 1 0 0 0,0 0 0 0 0,0 0 0 0 0,0 0 0 0 0,0 0 0 0 0,2 0-1 0 0,3 0-1477 0 0,1-2-4186 0 0,1 0-1011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2.5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1 6448 0 0,'0'0'7988'0'0,"0"1"-6740"0"0,-1 2-859 0 0,-1 0 0 0 0,1-1 0 0 0,0 1 0 0 0,-1-1 0 0 0,0 1 0 0 0,-3 3 0 0 0,3-3-148 0 0,0 0 1 0 0,0 0-1 0 0,-1 0 0 0 0,2 0 0 0 0,-1 0 0 0 0,-3 7 0 0 0,-2 14 254 0 0,2-7-314 0 0,-7 31-1 0 0,11-43-182 0 0,1 0 1 0 0,-1 0 0 0 0,1 0-1 0 0,0 1 1 0 0,1-1-1 0 0,-1 0 1 0 0,1 0 0 0 0,0 0-1 0 0,0 0 1 0 0,3 8-1 0 0,-2-10-19 0 0,0 1-1 0 0,0-1 0 0 0,0 0 0 0 0,0 0 0 0 0,1 0 0 0 0,-1 0 1 0 0,1-1-1 0 0,0 1 0 0 0,0-1 0 0 0,4 4 0 0 0,35 19-216 0 0,-34-21 196 0 0,27 12-3 0 0,-23-10 34 0 0,1 0-1 0 0,19 12 0 0 0,-26-13 18 0 0,3 3-16 0 0,3 7 82 0 0,-11-13-25 0 0,1 0-1 0 0,-1 0 1 0 0,0 0-1 0 0,0 1 0 0 0,0-1 1 0 0,0 0-1 0 0,0 0 1 0 0,0 1-1 0 0,-1-1 0 0 0,1 0 1 0 0,-1 1-1 0 0,1-1 1 0 0,-1 1-1 0 0,0-1 0 0 0,0 0 1 0 0,0 1-1 0 0,0-1 0 0 0,-1 1 1 0 0,1-1-1 0 0,0 0 1 0 0,-2 4-1 0 0,0 0 72 0 0,-1-1 0 0 0,1 0-1 0 0,-1 1 1 0 0,0-1 0 0 0,0 0 0 0 0,-1-1-1 0 0,-6 9 1 0 0,-21 11 122 0 0,27-21-246 0 0,0-1 0 0 0,0 1 0 0 0,1-1 0 0 0,-1 0-1 0 0,0 0 1 0 0,-1 0 0 0 0,1 0 0 0 0,0-1 0 0 0,-1 1 0 0 0,1-1 0 0 0,-1 0 0 0 0,1-1-1 0 0,-1 1 1 0 0,1-1 0 0 0,-1 0 0 0 0,-6 0 0 0 0,-1-4-1586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2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9 135 15984 0 0,'0'0'1445'0'0,"1"2"-1191"0"0,7 7-352 0 0,-7-7 310 0 0,1 0-1 0 0,0 0 1 0 0,-1 0-1 0 0,1 0 1 0 0,-1 0-1 0 0,0 0 1 0 0,0 1-1 0 0,1-1 1 0 0,-2 0-1 0 0,1 1 0 0 0,0-1 1 0 0,0 0-1 0 0,-1 1 1 0 0,1-1-1 0 0,-1 5 1 0 0,0 1 304 0 0,0 0 0 0 0,-1 1 0 0 0,0-1 1 0 0,-4 14-1 0 0,5-20-486 0 0,0 0 1 0 0,-1 0-1 0 0,1 0 0 0 0,0 0 1 0 0,0 0-1 0 0,0 0 0 0 0,0 1 1 0 0,0-1-1 0 0,1 0 0 0 0,-1 0 1 0 0,2 3-1 0 0,-2-3-18 0 0,1 0 0 0 0,-1 0 0 0 0,0 0 0 0 0,1 0 1 0 0,-1 0-1 0 0,0 0 0 0 0,0 0 0 0 0,0 0 0 0 0,0 0 0 0 0,-1 2 0 0 0,0 0-376 0 0,1-1 1 0 0,0 1-1 0 0,-1-1 0 0 0,1 1 0 0 0,0-1 1 0 0,1 1-1 0 0,0 6 0 0 0,1-1-1191 0 0,0 2-5675 0 0</inkml:trace>
  <inkml:trace contextRef="#ctx0" brushRef="#br0" timeOffset="1">4 5 10136 0 0,'0'0'4208'0'0,"-3"-5"-561"0"0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3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0 180 7368 0 0,'0'0'568'0'0,"4"-8"2090"0"0,1-2 660 0 0,-1 0 1 0 0,5-18-1 0 0,-7 23-2949 0 0,1-1 1 0 0,0 1-1 0 0,0 0 1 0 0,0-1 0 0 0,1 1-1 0 0,-1 1 1 0 0,1-1-1 0 0,0 1 1 0 0,1-1-1 0 0,5-3 1 0 0,-3 2-29 0 0,-1-1 1 0 0,10-12-1 0 0,-14 17-272 0 0,-1-1 1 0 0,1 1-1 0 0,0 0 1 0 0,0-1-1 0 0,0 1 0 0 0,1 0 1 0 0,-1 0-1 0 0,0 0 1 0 0,1 1-1 0 0,-1-1 0 0 0,1 1 1 0 0,0-1-1 0 0,-1 1 1 0 0,1 0-1 0 0,0 0 0 0 0,0 0 1 0 0,4-1-1 0 0,-4 2-64 0 0,0-1-1 0 0,0 1 0 0 0,0-1 1 0 0,0 1-1 0 0,0 0 1 0 0,0 0-1 0 0,0 1 0 0 0,0-1 1 0 0,0 1-1 0 0,0-1 0 0 0,5 2 1 0 0,34 16 45 0 0,-22-9-41 0 0,4 2-365 0 0,-19-8 136 0 0,0-1 0 0 0,0 1 0 0 0,0-1 0 0 0,1 0 0 0 0,-1 0 0 0 0,1 0 0 0 0,0-1 0 0 0,0 0 0 0 0,-1 0 0 0 0,1-1 0 0 0,0 1 0 0 0,0-1 0 0 0,8-1 0 0 0,-1-2-2230 0 0,0 2-5311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3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1 174 7368 0 0,'0'0'568'0'0,"5"-5"-38"0"0,1 0 1253 0 0,0 0-1 0 0,0 0 0 0 0,0 1 1 0 0,8-4-1 0 0,33-15 3608 0 0,-23 11-4400 0 0,-16 9-838 0 0,0 0 0 0 0,0 0 0 0 0,1 1 0 0 0,-1 0 0 0 0,1 1 0 0 0,13-1 0 0 0,-12 3-3039 0 0</inkml:trace>
  <inkml:trace contextRef="#ctx0" brushRef="#br0" timeOffset="1">71 0 8752 0 0,'0'0'673'0'0,"-3"8"2066"0"0,1-4-1017 0 0,0 0 1 0 0,0 0 0 0 0,1 1-1 0 0,-2 7 1 0 0,-3 36 1473 0 0,5-26-2319 0 0,-4 87-178 0 0,4-91-1632 0 0,1 0 0 0 0,1 0 0 0 0,4 19 0 0 0,2-9-7036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4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 16583 0 0,'-1'-1'1506'0'0,"-3"-3"1542"0"0,4 7-2147 0 0,6 23-407 0 0,-1 1 1 0 0,-2-1-1 0 0,1 50 0 0 0,0 5-428 0 0,-2-55-231 0 0,-1-11-276 0 0,0 1-1 0 0,2 0 1 0 0,4 20-1 0 0,1-16-1373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4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8752 0 0,'0'-2'398'0'0,"4"-10"161"0"0,-1 5-507 0 0,0-1-1 0 0,0 1 1 0 0,6-11 0 0 0,-7 15 449 0 0,0 1 0 0 0,0-1-1 0 0,0 1 1 0 0,0 0 0 0 0,0 0-1 0 0,0 0 1 0 0,1 0 0 0 0,2-2-1 0 0,-1 2 429 0 0,0-1-1 0 0,1 1 0 0 0,-1 0 1 0 0,1 1-1 0 0,7-3 0 0 0,-6 3-538 0 0,0 0 0 0 0,1 0 0 0 0,-1 1-1 0 0,1 0 1 0 0,-1 0 0 0 0,11 2 0 0 0,-12-1-167 0 0,1 0 1 0 0,0 1 0 0 0,-1-1-1 0 0,0 1 1 0 0,7 3 0 0 0,-10-3-162 0 0,1-1-1 0 0,0 1 1 0 0,0-1 0 0 0,-1 1 0 0 0,1 0 0 0 0,-1 0 0 0 0,0 0-1 0 0,0 0 1 0 0,0 1 0 0 0,0-1 0 0 0,3 3 0 0 0,2 8 48 0 0,-3-6 35 0 0,-1 0 0 0 0,0 0 0 0 0,4 9 0 0 0,-7-13-100 0 0,1 0 0 0 0,0 0 0 0 0,-1 0 0 0 0,0 1 0 0 0,0-1 0 0 0,0 0 0 0 0,0 0 0 0 0,0 0 0 0 0,-1 0 0 0 0,1 0 0 0 0,-2 4 0 0 0,-2 9-220 0 0,0-1-1 0 0,-1 0 1 0 0,-1 0-1 0 0,-1 0 1 0 0,0-1-1 0 0,0 0 1 0 0,-11 14-1 0 0,3-7-166 0 0,11-13 67 0 0,-1-1 1 0 0,0-1 0 0 0,-7 9-1 0 0,-2-5 1127 0 0,78-4-682 0 0,-57-5-153 0 0,1-1 0 0 0,-1 0 0 0 0,0 0 0 0 0,1-1 0 0 0,7-1 0 0 0,4 0-93 0 0,17-1-1468 0 0,-18 3-144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4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97 124 3680 0 0,'0'0'284'0'0,"6"4"4165"0"0,-4 2-2282 0 0,7 17 3008 0 0,-7-17-4704 0 0,0 0 0 0 0,-1 1 0 0 0,1-1 0 0 0,-1 1 0 0 0,0-1 0 0 0,-1 10-1 0 0,6 62 2023 0 0,-1-30-1358 0 0,-5-46-1073 0 0,2 30 739 0 0,-2 45-1 0 0,-2-49-516 0 0,2-12-67 0 0,-1 0 0 0 0,0 0 0 0 0,-2 0-1 0 0,0-1 1 0 0,-9 28 0 0 0,7-30-114 0 0,2-2-2 0 0,-1-2-1 0 0,-1 1 1 0 0,-7 12 0 0 0,10-20-103 0 0,1 0 0 0 0,0 0 1 0 0,-1 0-1 0 0,1 0 0 0 0,-1-1 1 0 0,0 1-1 0 0,1 0 0 0 0,-1-1 0 0 0,0 0 1 0 0,0 1-1 0 0,0-1 0 0 0,0 0 1 0 0,0 0-1 0 0,0 0 0 0 0,-1 0 0 0 0,1 0 1 0 0,0-1-1 0 0,0 1 0 0 0,-1-1 1 0 0,1 1-1 0 0,-3-1 0 0 0,4 0-56 0 0,0-1-1 0 0,-1 1 1 0 0,1-1-1 0 0,0 1 1 0 0,0-1 0 0 0,-1 0-1 0 0,1 1 1 0 0,0-1-1 0 0,0 0 1 0 0,0 0-1 0 0,0 0 1 0 0,0 0 0 0 0,-1-2-1 0 0,-12-15-2028 0 0,14 18 2040 0 0,-9-11-2109 0 0</inkml:trace>
  <inkml:trace contextRef="#ctx0" brushRef="#br0" timeOffset="1">4 45 5984 0 0,'0'0'640'0'0,"5"-5"-640"0"0,-1-7 1720 0 0,5 4 320 0 0,-1 2 64 0 0,2 1 8 0 0,-5-3-1152 0 0,8 8-432 0 0,-5 8-2464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6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31 13160 0 0,'8'1'198'0'0,"-5"-1"-48"0"0,1 1 0 0 0,-1-1 0 0 0,0 1 1 0 0,0 0-1 0 0,0 0 0 0 0,0 0 0 0 0,4 3 1 0 0,7 1 61 0 0,-11-5-10 0 0,-1 1 0 0 0,1 0 0 0 0,-1 0 1 0 0,1 0-1 0 0,-1 0 0 0 0,0 0 0 0 0,0 1 0 0 0,1-1 0 0 0,-1 1 1 0 0,0-1-1 0 0,0 1 0 0 0,-1 0 0 0 0,1 0 0 0 0,0 0 0 0 0,0 0 1 0 0,2 4-1 0 0,17 23 2125 0 0,-18-26-2142 0 0,-1 0 0 0 0,1 0 0 0 0,0 1 0 0 0,-1-1 0 0 0,0 1 0 0 0,1 0 0 0 0,-1-1 0 0 0,-1 1 1 0 0,1 0-1 0 0,-1 0 0 0 0,1 0 0 0 0,0 7 0 0 0,-2-7-88 0 0,1 0-1 0 0,0 0 1 0 0,1-1 0 0 0,-1 1-1 0 0,0 0 1 0 0,1 0 0 0 0,0-1-1 0 0,2 4 1 0 0,7 15 272 0 0,-4 3-47 0 0,-6-19-258 0 0,1 0 0 0 0,0 0 0 0 0,0 0 0 0 0,0 0 0 0 0,5 7 0 0 0,1 1 6 0 0,-1 0-1 0 0,-1 1 0 0 0,0 0 1 0 0,7 26-1 0 0,-7-19-58 0 0,-3-12-11 0 0,0 0 1 0 0,-1 0-1 0 0,0 1 0 0 0,-1-1 1 0 0,0 1-1 0 0,-1 12 0 0 0,1 15-1 0 0,-1-30-10 0 0,1-1 0 0 0,-1 0 0 0 0,0 1 0 0 0,-1-1 0 0 0,0 1 0 0 0,0-1 0 0 0,0 0 0 0 0,-1 0 0 0 0,-4 9 1 0 0,0-1-180 0 0,4-10 81 0 0,1 0 0 0 0,-1-1 0 0 0,-1 1 0 0 0,1-1-1 0 0,-1 1 1 0 0,1-1 0 0 0,-1 0 0 0 0,-1 0-1 0 0,1 0 1 0 0,-6 5 0 0 0,-7 2-1395 0 0,6-3-411 0 0</inkml:trace>
  <inkml:trace contextRef="#ctx0" brushRef="#br0" timeOffset="1">293 34 9216 0 0,'0'0'421'0'0,"2"0"-12"0"0,0 0-323 0 0,-1 0-62 0 0,0 0 1 0 0,0 0-1 0 0,-1-1 1 0 0,1 1-1 0 0,0 0 1 0 0,0 0 0 0 0,0-1-1 0 0,-1 1 1 0 0,1 0-1 0 0,0-1 1 0 0,-1 1-1 0 0,1-1 1 0 0,0 1 0 0 0,-1-1-1 0 0,1 1 1 0 0,0-1-1 0 0,-1 0 1 0 0,1 0-1 0 0,1 0 452 0 0,-1 0 0 0 0,0 0 0 0 0,0 0 0 0 0,0 0 0 0 0,6-8 7388 0 0,10 3-4826 0 0,-16 5-2793 0 0,1 0 1 0 0,0 0 0 0 0,0 1 0 0 0,0-1 0 0 0,0 0 0 0 0,0 1 0 0 0,0 0 0 0 0,2-1 0 0 0,-3 2-241 0 0,0 0 1 0 0,-1 0 0 0 0,1 1 0 0 0,0-1 0 0 0,-1 0 0 0 0,1 0 0 0 0,-1 1 0 0 0,1-1 0 0 0,-1 0 0 0 0,1 1-1 0 0,-1-1 1 0 0,0 0 0 0 0,0 2 0 0 0,1 1-16 0 0,-1-1-1 0 0,-1 0 0 0 0,1 0 1 0 0,0 1-1 0 0,-1-1 0 0 0,-1 6 1 0 0,-2 13-158 0 0,0 16-450 0 0,3-30 395 0 0,0 0-1 0 0,1 0 1 0 0,-1 0 0 0 0,2 13 0 0 0,0-16 84 0 0,-1-2 96 0 0,0-1 0 0 0,0 0 0 0 0,1 1 0 0 0,-1-1 1 0 0,0 0-1 0 0,1 0 0 0 0,0 0 0 0 0,-1 1 0 0 0,1-1 1 0 0,0 0-1 0 0,0 0 0 0 0,0 0 0 0 0,0 0 0 0 0,1 0 0 0 0,-1 0 1 0 0,0-1-1 0 0,1 1 0 0 0,0 0 0 0 0,-1-1 0 0 0,3 3 1 0 0,-1-3 25 0 0,0 0 1 0 0,0 0 0 0 0,0 1 0 0 0,0-2 0 0 0,0 1 0 0 0,0 0 0 0 0,1-1 0 0 0,-1 1-1 0 0,0-1 1 0 0,0 0 0 0 0,5-1 0 0 0,1 1 18 0 0,0-1 0 0 0,0-1 0 0 0,8-2 0 0 0,-10 3-150 0 0,-1-1-1 0 0,0 0 0 0 0,0-1 1 0 0,0 0-1 0 0,0 0 0 0 0,0 0 1 0 0,7-6-1 0 0,1-4-518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6:55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2 557 7832 0 0,'-1'-10'17494'0'0,"7"6"-19670"0"0,24-25 3960 0 0,-17 15-1169 0 0,-10 11-542 0 0,1 0 0 0 0,0 0 0 0 0,0 1 0 0 0,1-1 0 0 0,-1 1 0 0 0,0 1 0 0 0,1-1 0 0 0,-1 0 0 0 0,1 1 1 0 0,0 0-1 0 0,-1 0 0 0 0,1 0 0 0 0,0 1 0 0 0,-1 0 0 0 0,1 0 0 0 0,6 0 0 0 0,-5 0-83 0 0,0 0-1 0 0,0 1 1 0 0,0 0-1 0 0,0 0 1 0 0,0 0-1 0 0,8 3 1 0 0,-8-2-17 0 0,-1 0-1 0 0,1-1 1 0 0,-1 0 0 0 0,1 0-1 0 0,0 0 1 0 0,-1-1 0 0 0,1 0-1 0 0,0 0 1 0 0,0 0 0 0 0,-1-1-1 0 0,1 0 1 0 0,-1 0 0 0 0,10-3-1 0 0,19-9-119 0 0,-24 10-140 0 0,0-1 0 0 0,-1 0-1 0 0,18-9 1 0 0,-27 13 289 0 0,13-9-1706 0 0,17-13 1 0 0,-17 11 76 0 0</inkml:trace>
  <inkml:trace contextRef="#ctx0" brushRef="#br0" timeOffset="1">415 1 9216 0 0,'0'0'1214'0'0,"2"1"186"0"0,16 13 1476 0 0,-12-10-1840 0 0,0 1 0 0 0,0-1 0 0 0,9 5 0 0 0,-8-6-591 0 0,-1 1 1 0 0,0 0-1 0 0,1 1 0 0 0,-1-1 1 0 0,-1 1-1 0 0,1 1 0 0 0,-1-1 1 0 0,0 1-1 0 0,0-1 0 0 0,-1 2 1 0 0,1-1-1 0 0,-2 0 0 0 0,1 1 1 0 0,3 8-1 0 0,-2-3-209 0 0,0 0-1 0 0,-1 0 1 0 0,-1 1 0 0 0,0-1-1 0 0,-1 1 1 0 0,0 0 0 0 0,-1 19-1 0 0,-1-11-54 0 0,-2-1-1 0 0,0 1 1 0 0,-7 23 0 0 0,-20 59-178 0 0,14-55-196 0 0,2-5-1033 0 0,0-3-449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7:08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87 7832 0 0,'-2'-20'636'0'0,"1"13"-326"0"0,1 0 0 0 0,-1 0 0 0 0,-3-10 0 0 0,3 14 348 0 0,0 0-1 0 0,0 0 1 0 0,0 0 0 0 0,1 0 0 0 0,-1 0 0 0 0,1-8 6368 0 0,1 12-6782 0 0,5 12-132 0 0,0-1 0 0 0,-1 0 0 0 0,0 1 1 0 0,4 18-1 0 0,10 57-152 0 0,-15-68 73 0 0,8 51 15 0 0,19 85-30 0 0,-27-150-35 0 0,0-9 15 0 0,1-8 3 0 0,-4 1-1 0 0,0 0 0 0 0,0-1 0 0 0,-2-12 0 0 0,1 12 0 0 0,0-1 0 0 0,3-15 0 0 0,5-5-13 0 0,-6 24-40 0 0,6 5 39 0 0,-3 2 14 0 0,0 1 0 0 0,0 0 0 0 0,0 0 0 0 0,0 0 0 0 0,0 1 0 0 0,0 0 0 0 0,0 0 0 0 0,0 0 0 0 0,0 1 0 0 0,0-1 0 0 0,-1 1 0 0 0,1 0 0 0 0,-1 1 0 0 0,8 4 0 0 0,-4-2 0 0 0,-1 1 0 0 0,1 0 0 0 0,-1 0 0 0 0,-1 1 0 0 0,1 0 0 0 0,-1 0 0 0 0,6 10 0 0 0,2 10 0 0 0,-14-25 1 0 0,1-1-1 0 0,-1 0 0 0 0,1 1 0 0 0,-1-1 1 0 0,1 0-1 0 0,-1 1 0 0 0,0-1 1 0 0,0 1-1 0 0,1-1 0 0 0,-1 1 0 0 0,0-1 1 0 0,0 1-1 0 0,-1-1 0 0 0,1 0 0 0 0,0 1 1 0 0,0-1-1 0 0,-1 1 0 0 0,0 1 1 0 0,0-1-3 0 0,-1 1 1 0 0,1-1 0 0 0,0 0 0 0 0,-1 1-1 0 0,0-1 1 0 0,0 0 0 0 0,1 0 0 0 0,-1-1-1 0 0,-3 4 1 0 0,-1-1 136 0 0,-1 0 0 0 0,1 0-1 0 0,0-1 1 0 0,-1 0 0 0 0,0 0 0 0 0,-11 3-1 0 0,11-4-71 0 0,-1-1 1 0 0,1 0-1 0 0,-1-1 0 0 0,0 1 0 0 0,1-2 0 0 0,-1 1 0 0 0,1-1 0 0 0,-1 0 0 0 0,1 0 0 0 0,-1-1 1 0 0,1 0-1 0 0,0 0 0 0 0,0-1 0 0 0,-9-4 0 0 0,10 1-2136 0 0,3 4 799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7:08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0,'0'0'1082'0'0,"1"0"-890"0"0,21 0 1064 0 0,-17 8 1575 0 0,-2-6-2499 0 0,-1 0 0 0 0,1 0-1 0 0,0 0 1 0 0,-1 0 0 0 0,1-1 0 0 0,4 2 0 0 0,-4-1-53 0 0,0-1 1 0 0,0 1-1 0 0,0-1 1 0 0,0 1-1 0 0,0 0 1 0 0,0 0-1 0 0,-1 1 1 0 0,5 3-1 0 0,3 7 522 0 0,5 5 187 0 0,17 26-1 0 0,-5-3-443 0 0,14 25-457 0 0,-36-57-90 0 0,-1 1 1 0 0,0-1 0 0 0,-1 1-1 0 0,0 0 1 0 0,3 17-1 0 0,0 10 78 0 0,5 34 428 0 0,-11-61-454 0 0,1 0 0 0 0,-1 1 0 0 0,-1-1 0 0 0,0 0 0 0 0,-2 10 0 0 0,-1-4-42 0 0,-1 10-122 0 0,-2 1 0 0 0,0-1 0 0 0,-2 0 0 0 0,-20 40 0 0 0,2-18-1787 0 0,14-29 36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4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13072 0 0,'0'0'39'0'0,"0"0"1"0"0,0 0 0 0 0,1 0 0 0 0,-1 0 0 0 0,0 0 0 0 0,0 0 0 0 0,0 1 0 0 0,0-1 0 0 0,1 0-1 0 0,-1 0 1 0 0,0 0 0 0 0,0 0 0 0 0,0 0 0 0 0,0 1 0 0 0,1-1 0 0 0,-1 0 0 0 0,0 0-1 0 0,0 0 1 0 0,0 0 0 0 0,0 1 0 0 0,0-1 0 0 0,0 0 0 0 0,0 0 0 0 0,0 0 0 0 0,0 1-1 0 0,1-1 1 0 0,-1 0 0 0 0,0 0 0 0 0,0 0 0 0 0,0 1 0 0 0,0-1 0 0 0,0 0 0 0 0,0 0-1 0 0,0 0 1 0 0,0 1 0 0 0,-1-1 0 0 0,1 0 0 0 0,0 0 0 0 0,0 0 0 0 0,0 1 0 0 0,-3 14 567 0 0,-1 0 454 0 0,5-6-693 0 0,-2 0 0 0 0,0 1 0 0 0,-2 10 0 0 0,3-14-308 0 0,0 1-1 0 0,0-1 0 0 0,1 0 0 0 0,0 0 0 0 0,1 7 0 0 0,1 4-22 0 0,-2-12-36 0 0,0 0 0 0 0,1-1 0 0 0,-1 1 0 0 0,4 6 0 0 0,4 16-48 0 0,8 19-2002 0 0,-11-29-3795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4.8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0 9216 0 0,'0'0'2152'0'0,"-1"2"-842"0"0,-5 14 1293 0 0,5-14-1968 0 0,-5 11 322 0 0,4-4-859 0 0,2-1-107 0 0,0-7-95 0 0,1 4-186 0 0,3 6-65 0 0</inkml:trace>
  <inkml:trace contextRef="#ctx0" brushRef="#br0" timeOffset="1">34 208 2304 0 0,'0'4'46'0'0,"0"6"279"0"0,-1 1 0 0 0,-1 14 0 0 0,1-21 721 0 0,0 1 1 0 0,0-1-1 0 0,-1 0 0 0 0,1 0 0 0 0,-4 5 0 0 0,4-8-797 0 0,1 1-1 0 0,-1 0 1 0 0,0 0-1 0 0,1 0 0 0 0,-1 0 1 0 0,1 0-1 0 0,-1 0 1 0 0,1 0-1 0 0,0 0 1 0 0,0 0-1 0 0,0 0 0 0 0,0 0 1 0 0,0 0-1 0 0,1 3 1 0 0,0-1 46 0 0,-1 1 1 0 0,0 0 0 0 0,0 0 0 0 0,0 0 0 0 0,-1 0 0 0 0,0 5 0 0 0,-7 7-488 0 0,7-16 107 0 0,1-1 0 0 0,-1 1 1 0 0,0 0-1 0 0,1 0 0 0 0,-1 0 1 0 0,1 0-1 0 0,-1 0 0 0 0,1 0 1 0 0,0 0-1 0 0,-1 0 0 0 0,1 0 0 0 0,0 0 1 0 0,0 0-1 0 0,-1 0 0 0 0,1 0 1 0 0,0 0-1 0 0,0 0 0 0 0,0 0 0 0 0,0 0 1 0 0,1 1-1 0 0,-1-1 0 0 0,0 0 1 0 0,0 0-1 0 0,1 1 0 0 0,3 6-4693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5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0 8664 0 0,'-19'28'944'0'0,"24"-16"-600"0"0,-5-1 48 0 0,-5 2 16 0 0,5-1 0 0 0,0-1-536 0 0,-4 6 0 0 0</inkml:trace>
  <inkml:trace contextRef="#ctx0" brushRef="#br0" timeOffset="1">13 320 4144 0 0,'-8'48'184'0'0,"8"-37"40"0"0,0 1-224 0 0,0-7 0 0 0,-5-2 0 0 0,5 5 3136 0 0,0 0-1400 0 0,0-4 312 0 0,0 4-2048 0 0,0 0 0 0 0,0 0-96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5.6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1376 0 0,'0'64'128'0'0,"-4"-37"2320"0"0,-1 2 3506 0 0,5-27-5842 0 0,1 0 0 0 0,-1-1 0 0 0,0 1 0 0 0,1 0 0 0 0,-1-1 0 0 0,1 1 0 0 0,-1 0 0 0 0,1-1-1 0 0,-1 1 1 0 0,1-1 0 0 0,0 1 0 0 0,2 1 363 0 0,1 4-4054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5984 0 0,'1'22'334'0'0,"-2"4"1365"0"0,-4-11 3029 0 0,3-4-4318 0 0,1 0-1 0 0,0 21 1 0 0,1-31-963 0 0</inkml:trace>
  <inkml:trace contextRef="#ctx0" brushRef="#br0" timeOffset="1">10 229 5064 0 0,'1'3'7618'0'0,"-2"6"-6706"0"0,-1-5-398 0 0,1-3-410 0 0,1 1-1 0 0,-1-1 1 0 0,1 1 0 0 0,0-1-1 0 0,-1 1 1 0 0,1-1 0 0 0,0 1-1 0 0,0 0 1 0 0,0-1-1 0 0,0 1 1 0 0,1 2 0 0 0,-1 92-1002 0 0,2-87-2076 0 0,0-5 1543 0 0,-2 8-2906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7.2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21 3224 0 0,'0'51'283'0'0,"-1"-97"3930"0"0,-1 20 11374 0 0,10 161-15629 0 0,2-53-2448 0 0,-9-65-103 0 0,1-1-4205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7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13848 0 0,'0'0'1253'0'0,"4"9"42"0"0,-3-6-655 0 0,-1 1 0 0 0,1 0 0 0 0,-1 0 0 0 0,0 0 0 0 0,0 0 1 0 0,0 6-1 0 0,-1 14 249 0 0,15 159 824 0 0,-10-130-3208 0 0,13 62 0 0 0,-8-89-5946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6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28 14048 0 0,'-15'-2'645'0'0,"12"1"1060"0"0,5 0-788 0 0,67-15 3501 0 0,-62 14-4684 0 0,1 0 0 0 0,0 1 1 0 0,0 0-1 0 0,11-1 1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8.0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4144 0 0,'-10'4'20216'0'0,"10"1"-20192"0"0,0-3-1522 0 0,0 13 1554 0 0,4 113-92 0 0,-2-84-141 0 0,-2-31-35 0 0,0 0-1 0 0,1-1 1 0 0,3 17-1 0 0,7 16-1307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18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 15232 0 0,'0'0'1378'0'0,"-1"1"-1135"0"0,-6 13 469 0 0,0 0 0 0 0,1 0 1 0 0,0 1-1 0 0,1 0 0 0 0,0 0 1 0 0,-4 29-1 0 0,5-5 124 0 0,0 62 0 0 0,5-89-833 0 0,0 1-1 0 0,1-1 0 0 0,0 0 1 0 0,6 16-1 0 0,-4-14-541 0 0,0-1 0 0 0,-1 1 0 0 0,1 14 0 0 0,-2 0-7140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20.7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40 5064 0 0,'0'71'837'0'0,"-5"-91"3604"0"0,0-12 793 0 0,3 21-2168 0 0,3 19 529 0 0,5 41-3584 0 0,-2-6-12 0 0,9 88-345 0 0,-10-87 51 0 0,3 33-960 0 0,-6-75 942 0 0,1-4-334 0 0,1-5 531 0 0,-1-1 0 0 0,1 1-1 0 0,-1-1 1 0 0,-1 0-1 0 0,0 1 1 0 0,0-1 0 0 0,-1-11-1 0 0,0-10-9 0 0,1-9 216 0 0,11-74 0 0 0,-9 97 55 0 0,2-1-1 0 0,0 1 1 0 0,1-1 0 0 0,0 1-1 0 0,1 0 1 0 0,1 1 0 0 0,12-20-1 0 0,-13 27-72 0 0,-5 5 98 0 0,9 4 278 0 0,-4 3-364 0 0,-1 0 0 0 0,0 0 0 0 0,-1 1 1 0 0,1 0-1 0 0,-1 0 0 0 0,0 0 0 0 0,-1 1 0 0 0,6 12 1 0 0,0 5-21 0 0,8 32 0 0 0,-15-47-52 0 0,2-1 0 0 0,6 14-1 0 0,5 13 18 0 0,-15-32-29 0 0,1 2 0 0 0,10 3 0 0 0,-4-3-53 0 0,-5-5 50 0 0,-1-1 0 0 0,0 1 0 0 0,0 0 0 0 0,0 0 0 0 0,1 0 0 0 0,-1 0 0 0 0,0-1 0 0 0,0 1 1 0 0,0-1-1 0 0,0 1 0 0 0,0-1 0 0 0,0 1 0 0 0,0-1 0 0 0,0 0 0 0 0,0 1 0 0 0,0-1 0 0 0,0 0 0 0 0,0 0 0 0 0,0 0 0 0 0,0 1 0 0 0,-1-1 0 0 0,1 0 0 0 0,0 0 0 0 0,0-2 0 0 0,2-1 2 0 0,0 0 1 0 0,-1-1 0 0 0,1 1 0 0 0,-1-1 0 0 0,0 1 0 0 0,0-1 0 0 0,0 0 0 0 0,-1 0 0 0 0,0 0 0 0 0,0 0-1 0 0,0 0 1 0 0,0 0 0 0 0,-1 0 0 0 0,0 0 0 0 0,-1-9 0 0 0,1 4 8 0 0,1-1 0 0 0,1-13 0 0 0,6-14 1633 0 0,-7 58-1443 0 0,1 0 1 0 0,1 0-1 0 0,8 28 0 0 0,-5-27-106 0 0,-2 0 0 0 0,0 0 0 0 0,1 31 1 0 0,-4-36-80 0 0,1 0 0 0 0,0 0 0 0 0,1 0 1 0 0,8 22-1 0 0,6 30-621 0 0,-16-57-1 0 0,2 1-1 0 0,-1-1 0 0 0,6 12 1 0 0,4 3-7004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5:44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46 5064 0 0,'0'0'11825'0'0,"-2"1"-10561"0"0,-2 1-1157 0 0,0 1 0 0 0,0-1 0 0 0,1 1 0 0 0,-1 0 0 0 0,1 0 0 0 0,0 0-1 0 0,0 1 1 0 0,0-1 0 0 0,0 1 0 0 0,1-1 0 0 0,-1 1 0 0 0,1 0 0 0 0,0 0 0 0 0,0 0 0 0 0,0 0 0 0 0,1 0 0 0 0,-3 8 0 0 0,1 6-133 0 0,0 0-1 0 0,1 0 1 0 0,1 1-1 0 0,0-1 1 0 0,4 23-1 0 0,-2-30 26 0 0,2 0 0 0 0,-1 0-1 0 0,2 0 1 0 0,-1 0 0 0 0,1 0-1 0 0,1-1 1 0 0,7 12 0 0 0,-10-18-6 0 0,1 1 0 0 0,0-1 1 0 0,1 0-1 0 0,-1 0 0 0 0,1 0 1 0 0,0 0-1 0 0,0-1 0 0 0,0 1 1 0 0,0-1-1 0 0,0 0 0 0 0,1-1 1 0 0,-1 1-1 0 0,1-1 0 0 0,8 4 1 0 0,8-2-78 0 0,-15-6 85 0 0,-2 0-12 0 0,0 0 7 0 0,1 1 0 0 0,-1-1 0 0 0,0 0 0 0 0,0 0 0 0 0,0 0 0 0 0,0-1 0 0 0,0 1 0 0 0,0-1 0 0 0,-1 0 0 0 0,0 0 0 0 0,5-5 0 0 0,1-2 23 0 0,-1-1 0 0 0,9-16 1 0 0,-13 21-26 0 0,1-4-70 0 0,0 0-1 0 0,-1-1 1 0 0,0 0-1 0 0,-1 0 1 0 0,0 0-1 0 0,-1 0 1 0 0,2-15-1 0 0,-3 20-7 0 0,-1 1 60 0 0,0 0 0 0 0,0-1 0 0 0,-1 1 0 0 0,1 0 0 0 0,-1 0 0 0 0,0 0 0 0 0,-3-8 0 0 0,-2-12 24 0 0,4 18 33 0 0,1 0 0 0 0,-1 1-1 0 0,0 0 1 0 0,-1-1-1 0 0,1 1 1 0 0,-1 0-1 0 0,0 0 1 0 0,-1 1-1 0 0,0-1 1 0 0,0 1 0 0 0,0-1-1 0 0,0 1 1 0 0,-1 0-1 0 0,0 1 1 0 0,0-1-1 0 0,0 1 1 0 0,0 0-1 0 0,-1 0 1 0 0,0 1 0 0 0,1 0-1 0 0,-1 0 1 0 0,-1 0-1 0 0,1 0 1 0 0,-11-2-1 0 0,8 3-65 0 0,1 0-1 0 0,-1 0 0 0 0,1 1 0 0 0,-1 0 0 0 0,1 1 0 0 0,-1 0 0 0 0,0 0 1 0 0,1 1-1 0 0,-1 0 0 0 0,1 1 0 0 0,-1-1 0 0 0,1 2 0 0 0,0-1 0 0 0,0 1 1 0 0,0 0-1 0 0,0 1 0 0 0,0 0 0 0 0,-12 9 0 0 0,10-5-530 0 0,1 3-19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39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79 11144 0 0,'0'0'506'0'0,"-1"0"-4"0"0,0 0-406 0 0,0 0 0 0 0,0 0 0 0 0,0 0 0 0 0,0 1 0 0 0,1-1 0 0 0,-1 0 1 0 0,0 1-1 0 0,0-1 0 0 0,0 1 0 0 0,0-1 0 0 0,0 1 0 0 0,0-1 0 0 0,0 1 1 0 0,1 0-1 0 0,-1-1 0 0 0,0 1 0 0 0,1 0 0 0 0,-1 0 0 0 0,0-1 0 0 0,0 2 0 0 0,-2 3 562 0 0,-2-1-374 0 0,1 1 1 0 0,0-1 0 0 0,0 1 0 0 0,0 0 0 0 0,1 0-1 0 0,0 1 1 0 0,0-1 0 0 0,0 1 0 0 0,1-1-1 0 0,0 1 1 0 0,0 0 0 0 0,0 0 0 0 0,1 0 0 0 0,-2 12-1 0 0,2-1-220 0 0,0 1-1 0 0,1-1 0 0 0,1 0 0 0 0,4 19 0 0 0,-4-28-63 0 0,2 0-1 0 0,-1 0 1 0 0,1 0-1 0 0,0 0 1 0 0,1-1-1 0 0,5 10 1 0 0,8 18 74 0 0,-11-24-44 0 0,0 0-1 0 0,0-1 1 0 0,1 1 0 0 0,10 11 0 0 0,-2-2-71 0 0,-12-17 35 0 0,-1 0-1 0 0,1 0 1 0 0,-1-1-1 0 0,1 1 1 0 0,0-1-1 0 0,0 0 1 0 0,0 0-1 0 0,0 0 1 0 0,0 0-1 0 0,1-1 1 0 0,-1 1-1 0 0,1-1 1 0 0,-1 0-1 0 0,1 0 1 0 0,-1 0-1 0 0,1 0 1 0 0,0 0-1 0 0,5-1 1 0 0,-6 0 7 0 0,0 0 0 0 0,0 0 0 0 0,0 0 1 0 0,-1-1-1 0 0,1 1 0 0 0,0-1 0 0 0,0 0 0 0 0,-1 1 1 0 0,1-2-1 0 0,0 1 0 0 0,-1 0 0 0 0,1 0 0 0 0,-1-1 1 0 0,1 1-1 0 0,-1-1 0 0 0,0 0 0 0 0,0 0 0 0 0,0 0 1 0 0,0 0-1 0 0,0 0 0 0 0,0 0 0 0 0,0 0 0 0 0,-1-1 1 0 0,1 1-1 0 0,1-4 0 0 0,4-9 4 0 0,0 0-1 0 0,-1-1 1 0 0,-1 0-1 0 0,0 0 0 0 0,-1 0 1 0 0,-1-1-1 0 0,-1 1 1 0 0,0-1-1 0 0,-1 0 1 0 0,-2-24-1 0 0,0 31 92 0 0,-1-13 310 0 0,-1 1 0 0 0,-8-30-1 0 0,9 45-331 0 0,-1-1-1 0 0,0 1 0 0 0,0 0 1 0 0,0 0-1 0 0,-1 0 1 0 0,0 1-1 0 0,-1 0 0 0 0,1-1 1 0 0,-1 1-1 0 0,-11-10 0 0 0,6 7-13 0 0,0 0 0 0 0,0 1 0 0 0,-1 0 0 0 0,0 1-1 0 0,-1 0 1 0 0,0 1 0 0 0,-12-5 0 0 0,19 9-58 0 0,1 0 0 0 0,-1 0-1 0 0,1 0 1 0 0,-1 1 0 0 0,0 0 0 0 0,0 0-1 0 0,1 0 1 0 0,-1 1 0 0 0,0-1 0 0 0,0 1 0 0 0,0 0-1 0 0,0 1 1 0 0,0-1 0 0 0,-7 3 0 0 0,5-2-98 0 0,0 1 0 0 0,0 0 0 0 0,0 1 0 0 0,1 0 0 0 0,-1 0 0 0 0,1 0 0 0 0,-11 8 0 0 0,15-9-18 0 0,-1 1-1 0 0,1-1 1 0 0,0 0 0 0 0,0 1-1 0 0,0 0 1 0 0,0-1 0 0 0,0 1-1 0 0,0 0 1 0 0,1 0 0 0 0,0 0-1 0 0,-1 0 1 0 0,1 0 0 0 0,0 1-1 0 0,1-1 1 0 0,-1 0-1 0 0,0 0 1 0 0,1 1 0 0 0,0-1-1 0 0,0 5 1 0 0,0 8-1490 0 0,0-1-74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39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66 12640 0 0,'0'0'2756'0'0,"-1"2"-1992"0"0,-1 4-505 0 0,-1 0 1 0 0,1 0 0 0 0,0 0 0 0 0,0 0 0 0 0,1 1 0 0 0,0-1 0 0 0,0 0 0 0 0,0 1 0 0 0,1 11 0 0 0,1 1-124 0 0,0 1-1 0 0,5 22 1 0 0,1-12-85 0 0,-4-17-23 0 0,0 1-1 0 0,-1 0 1 0 0,1 18-1 0 0,-2-14-4 0 0,1 1 0 0 0,6 24-1 0 0,-2-9-15 0 0,-4-23 19 0 0,-1-5-20 0 0,0 1-1 0 0,0-1 0 0 0,-1 1 1 0 0,0 6-1 0 0,1-11-5 0 0,1-9 0 0 0,2-10 0 0 0,-1-18 30 0 0,-1 0-1 0 0,-2-42 1 0 0,0-31 127 0 0,3 88-37 0 0,0 1 1 0 0,1-1 0 0 0,1 1-1 0 0,1 0 1 0 0,10-20 0 0 0,-15 36-68 0 0,0 0 0 0 0,1 0 1 0 0,-1 0-1 0 0,1 0 0 0 0,0 0 1 0 0,-1 1-1 0 0,4-3 0 0 0,-4 4 295 0 0,1 1-326 0 0,1 0 0 0 0,-1 1 0 0 0,1 0-1 0 0,-1 0 1 0 0,1-1 0 0 0,-1 2 0 0 0,1-1-1 0 0,-1 0 1 0 0,0 0 0 0 0,0 1 0 0 0,0-1-1 0 0,1 1 1 0 0,-2-1 0 0 0,1 1 0 0 0,2 3-1 0 0,4 2 14 0 0,-1 2-1 0 0,8 12 0 0 0,-1 6 21 0 0,-11-21-55 0 0,0 0 0 0 0,0 0-1 0 0,1 0 1 0 0,6 8-1 0 0,2 5 1 0 0,-1-14 0 0 0,5 0-9 0 0,-12-3-86 0 0,-1 0 1 0 0,1-1 0 0 0,1 0 0 0 0,-1 0-1 0 0,6 0 1 0 0,-9 0 42 0 0,0-2 0 0 0,1 1 1 0 0,-1 0-1 0 0,0 0 0 0 0,1 0 0 0 0,-1-1 0 0 0,1 1 0 0 0,-1 0 1 0 0,0-1-1 0 0,0 1 0 0 0,1-1 0 0 0,-1 0 0 0 0,0 1 0 0 0,0-1 0 0 0,0 0 1 0 0,1 0-1 0 0,-1 0 0 0 0,0 0 0 0 0,0 0 0 0 0,1-2 0 0 0,16-18-497 0 0,-13 17 549 0 0,-1 0 1 0 0,0-1 0 0 0,-1 1 0 0 0,1-1 0 0 0,-1 0 0 0 0,0 0 0 0 0,0 0 0 0 0,4-11 0 0 0,15-38 548 0 0,-19 44-503 0 0,1 0 0 0 0,0 1-1 0 0,0-1 1 0 0,11-15-1 0 0,-14 24-41 0 0,0-1 140 0 0,12-1-9 0 0,-13 3-127 0 0,1 0 0 0 0,-1 0 1 0 0,1 0-1 0 0,0 1 0 0 0,-1-1 0 0 0,1 0 0 0 0,-1 0 1 0 0,1 1-1 0 0,0-1 0 0 0,-1 0 0 0 0,1 0 0 0 0,-1 1 1 0 0,1-1-1 0 0,-1 1 0 0 0,0-1 0 0 0,1 0 0 0 0,-1 1 1 0 0,1-1-1 0 0,-1 1 0 0 0,0-1 0 0 0,1 2 0 0 0,0-1 21 0 0,4 3 4 0 0,0 0 0 0 0,-1 1-1 0 0,1-1 1 0 0,-1 1 0 0 0,0 0-1 0 0,-1 0 1 0 0,1 0 0 0 0,-1 1-1 0 0,0-1 1 0 0,0 1 0 0 0,2 7-1 0 0,65 199 242 0 0,-59-176-624 0 0,-1 1 1 0 0,6 43 0 0 0,-6-26-505 0 0,-9-50 791 0 0,1 3-228 0 0,-1 1-1 0 0,0 0 1 0 0,0 9-1 0 0,-1 2-363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40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13416 0 0,'0'0'1216'0'0,"0"1"-1000"0"0,0 4-104 0 0,0-2 130 0 0,2 17 1373 0 0,-2-19-1550 0 0,1 0-1 0 0,0 0 0 0 0,-1 0 1 0 0,1 0-1 0 0,0 0 0 0 0,-1 0 1 0 0,1-1-1 0 0,0 1 0 0 0,0 0 0 0 0,0 0 1 0 0,0-1-1 0 0,0 1 0 0 0,0-1 1 0 0,0 1-1 0 0,1 0 0 0 0,8 4 304 0 0,-6-3-137 0 0,0 1 0 0 0,1-1 1 0 0,-1 0-1 0 0,1 0 1 0 0,5 1-1 0 0,40 4 611 0 0,1-2 0 0 0,102-3 0 0 0,-88-3-739 0 0,-23-1-947 0 0,66-12-1 0 0,-91 12-84 0 0,3-3-3944 0 0,0 1-1483 0 0</inkml:trace>
  <inkml:trace contextRef="#ctx0" brushRef="#br0" timeOffset="1">622 1 9672 0 0,'0'0'1597'0'0,"2"1"-990"0"0,4 2 348 0 0,0 0 1 0 0,0 0-1 0 0,11 3 1 0 0,10 5 387 0 0,28 16 759 0 0,-22-9-1178 0 0,12 9 24 0 0,-23-11-472 0 0,23 25-1 0 0,-26-24-266 0 0,-17-14-186 0 0,1 1 0 0 0,0-1 0 0 0,-1 0 0 0 0,1 1 0 0 0,-1-1-1 0 0,0 1 1 0 0,0 0 0 0 0,0 0 0 0 0,-1 0 0 0 0,2 7 0 0 0,-1-2 11 0 0,0 0 1 0 0,-1 1-1 0 0,1 17 1 0 0,-2-23-32 0 0,-1 0 0 0 0,1 0 0 0 0,-1 0 0 0 0,0 0 0 0 0,0 0 1 0 0,-1-1-1 0 0,1 1 0 0 0,-1 0 0 0 0,1 0 0 0 0,-1-1 0 0 0,0 1 0 0 0,-1-1 1 0 0,-4 6-1 0 0,1-2-203 0 0,-1 0 0 0 0,0-1 0 0 0,0 1 0 0 0,-1-2 0 0 0,-7 6 0 0 0,0-6-1390 0 0,8-4 708 0 0,-3 4-560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40.9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15952 0 0,'0'0'4183'0'0,"3"0"-3791"0"0,6 0-286 0 0,1-2-1 0 0,0 1 1 0 0,0-2-1 0 0,-1 1 1 0 0,0-1-1 0 0,11-5 1 0 0,-18 7-102 0 0,0 1 1 0 0,0-1-1 0 0,0 0 1 0 0,0 1-1 0 0,0 0 0 0 0,0-1 1 0 0,0 1-1 0 0,0 0 1 0 0,2 0-1 0 0,6-10-773 0 0,0 2-467 0 0,2 2-3585 0 0,4 2-1415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41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14800 0 0,'0'0'1120'0'0,"16"-6"-704"0"0,-4 6-329 0 0,3 0-87 0 0,7-4 0 0 0,-6-2 616 0 0,-1-3 112 0 0,1 5 16 0 0,6 0 8 0 0,-12-2-600 0 0,5 2-152 0 0,1-2 0 0 0,6 2 0 0 0,-7 4-672 0 0,1 0-168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0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 2760 0 0,'-2'0'4388'0'0,"-8"0"1502"0"0,3 0-4043 0 0,3 1 1691 0 0,2 0-3436 0 0,-1 0 140 0 0,1 0 1 0 0,-1 0-1 0 0,1 0 1 0 0,-1 0-1 0 0,1 0 1 0 0,-5 1-1 0 0,6-2-197 0 0,1 0-1 0 0,-1 0 1 0 0,1 1-1 0 0,0-1 1 0 0,-1 0-1 0 0,1 0 1 0 0,-1 1 0 0 0,1-1-1 0 0,0 1 1 0 0,-1-1-1 0 0,1 0 1 0 0,-1 1-1 0 0,1-1 1 0 0,0 1 0 0 0,0-1-1 0 0,-1 1 1 0 0,1-1-1 0 0,0 0 1 0 0,0 1-1 0 0,-1 0 1 0 0,0 1 80 0 0,-3 5-113 0 0,1-1 0 0 0,-1 1 0 0 0,1 0-1 0 0,0 0 1 0 0,1 0 0 0 0,-1 1 0 0 0,2-1-1 0 0,-1 1 1 0 0,1-1 0 0 0,0 1 0 0 0,0-1-1 0 0,1 1 1 0 0,0 0 0 0 0,0-1 0 0 0,4 15-1 0 0,-2-10-11 0 0,0-1 0 0 0,0 15 0 0 0,3 16 0 0 0,37 152-192 0 0,-38-179 217 0 0,1 1 0 0 0,0-1 0 0 0,1-1 0 0 0,1 1 0 0 0,0-1 0 0 0,1-1 0 0 0,12 17 0 0 0,-17-26-72 0 0,-1-1 0 0 0,1 1 0 0 0,1-1 0 0 0,-1 0 0 0 0,0 0 0 0 0,1 0 0 0 0,0 0 0 0 0,-1-1 0 0 0,1 0 0 0 0,0 1 0 0 0,0-1 0 0 0,1-1 0 0 0,-1 1 0 0 0,9 2 0 0 0,-10-4 19 0 0,0 1-1 0 0,0-1 1 0 0,0 0 0 0 0,1 0 0 0 0,-1 0-1 0 0,0 0 1 0 0,0 0 0 0 0,1-1-1 0 0,-1 1 1 0 0,0-1 0 0 0,0 0 0 0 0,0 0-1 0 0,0 0 1 0 0,0 0 0 0 0,0-1-1 0 0,0 1 1 0 0,0-1 0 0 0,-1 0 0 0 0,1 0-1 0 0,0 0 1 0 0,-1 0 0 0 0,4-3-1 0 0,3-5 167 0 0,-1 0 0 0 0,1 0-1 0 0,-1-1 1 0 0,-1 0 0 0 0,0 0-1 0 0,-1-1 1 0 0,0 0-1 0 0,-1 0 1 0 0,0 0 0 0 0,-1-1-1 0 0,0 1 1 0 0,2-18 0 0 0,-4 18 6 0 0,0-1-1 0 0,-1 0 1 0 0,0 1 0 0 0,-1-1 0 0 0,-1 0 0 0 0,0 0 0 0 0,-1 1 0 0 0,0-1 0 0 0,-1 1 0 0 0,0 0-1 0 0,-7-16 1 0 0,6 16-69 0 0,-2 0 0 0 0,0 0 0 0 0,0 1 0 0 0,-1 0 0 0 0,-1 0 0 0 0,1 1 0 0 0,-2 0 0 0 0,0 0 0 0 0,0 1 0 0 0,0 0 0 0 0,-1 1 0 0 0,-12-8 0 0 0,14 10-48 0 0,-1 1 0 0 0,0 0 1 0 0,0 0-1 0 0,-18-6 0 0 0,24 10-47 0 0,0 0-1 0 0,0 1 0 0 0,0-1 1 0 0,0 1-1 0 0,0-1 1 0 0,0 1-1 0 0,-1 0 1 0 0,1 0-1 0 0,0 0 1 0 0,0 1-1 0 0,0-1 1 0 0,0 1-1 0 0,0-1 1 0 0,-1 1-1 0 0,1 0 0 0 0,1 0 1 0 0,-1 1-1 0 0,0-1 1 0 0,-4 3-1 0 0,7-4 21 0 0,-4 2-85 0 0,1 1-1 0 0,-1-1 1 0 0,1 1-1 0 0,0 0 1 0 0,0 0 0 0 0,0 0-1 0 0,0 0 1 0 0,0 0-1 0 0,1 0 1 0 0,-1 1 0 0 0,1 0-1 0 0,0-1 1 0 0,-2 6-1 0 0,2-3-162 0 0,0 0 0 0 0,0 0 0 0 0,1 0 0 0 0,0 0 0 0 0,0 0 0 0 0,0 0 0 0 0,1 1 0 0 0,0-1 0 0 0,0 0 0 0 0,1 0 0 0 0,-1 0 0 0 0,1 0 0 0 0,1 0 0 0 0,-1 0 0 0 0,1 0 0 0 0,0 0 0 0 0,4 8 0 0 0,5 10-776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6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81 6912 0 0,'-10'0'103'0'0,"1"0"147"0"0,16-5 1386 0 0,1 1-148 0 0,-4 2-62 0 0,0-1-1 0 0,0 0 1 0 0,-1 0-1 0 0,5-4 1 0 0,-6 5-918 0 0,1-1 0 0 0,-1 1 0 0 0,1 0 0 0 0,0 0 0 0 0,-1 0 1 0 0,1 0-1 0 0,0 0 0 0 0,6-2 0 0 0,24-10 1241 0 0,-24 9-1655 0 0,-5 4-149 0 0,-1-1 0 0 0,1 1 0 0 0,0 0 1 0 0,0 1-1 0 0,8-2 0 0 0,3 0-1159 0 0,4-2-729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0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0 112 7832 0 0,'0'0'9247'0'0,"1"3"-8612"0"0,7 25 509 0 0,-6-18-913 0 0,0-1 0 0 0,6 14 0 0 0,-5-16-172 0 0,-1 0 0 0 0,0 0-1 0 0,0 0 1 0 0,1 9-1 0 0,2 5-64 0 0,1 16-198 0 0,-4-25 195 0 0,0 0 0 0 0,3 12-1 0 0,15 31 497 0 0,-15-36-412 0 0,-2-8 375 0 0,-1-12-248 0 0,-1-7-95 0 0,5-37 137 0 0,1-61 0 0 0,-7 90-215 0 0,-1 7 5 0 0,1-1 1 0 0,0 1-1 0 0,1-1 1 0 0,0 1 0 0 0,4-13-1 0 0,4-11 157 0 0,-5 18-127 0 0,0 0 0 0 0,1 0 1 0 0,1 0-1 0 0,0 1 0 0 0,10-16 0 0 0,-7 13 87 0 0,-8 14-114 0 0,1 1-1 0 0,-1-1 0 0 0,0 1 0 0 0,1-1 0 0 0,0 1 0 0 0,2-3 0 0 0,-4 4 172 0 0,2 1-176 0 0,0 0 1 0 0,-1 0-1 0 0,1 0 0 0 0,-1 0 0 0 0,1 1 0 0 0,-1-1 0 0 0,1 0 0 0 0,-1 1 0 0 0,1-1 0 0 0,-1 1 1 0 0,1-1-1 0 0,-1 1 0 0 0,1-1 0 0 0,-1 1 0 0 0,0 0 0 0 0,1 0 0 0 0,-1 0 0 0 0,2 2 1 0 0,0-1-9 0 0,1 1 3 0 0,-1 0 1 0 0,0 0-1 0 0,0 1 0 0 0,0-1 1 0 0,-1 1-1 0 0,1-1 1 0 0,-1 1-1 0 0,0 0 0 0 0,0 0 1 0 0,0 0-1 0 0,-1 0 1 0 0,1 0-1 0 0,0 5 0 0 0,5 11 51 0 0,8 17-3 0 0,-1 1 0 0 0,12 57-1 0 0,-4 10-346 0 0,-19-85 167 0 0,3 19-850 0 0,-6-37 123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1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6 101 5528 0 0,'-6'4'14802'0'0,"14"-4"-13606"0"0,5-2-736 0 0,1 0 0 0 0,-1 0 0 0 0,0-1 0 0 0,13-5 0 0 0,-17 5-336 0 0,2 0-278 0 0,-1-1-1 0 0,0 0 1 0 0,0 0-1 0 0,-1-1 1 0 0,0-1-1 0 0,1 0 1 0 0,-2 0 0 0 0,1 0-1 0 0,-1-1 1 0 0,15-16-1 0 0,-13 12-7832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1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0 209 11024 0 0,'0'0'4776'0'0,"2"0"-3598"0"0,215 0 5363 0 0,-211-1-6541 0 0,0 1 0 0 0,0-1 0 0 0,1 0 0 0 0,8-3 0 0 0,14-3 0 0 0,-15 5-6 0 0,-1-2 0 0 0,1 0 0 0 0,0-1 0 0 0,22-11 0 0 0,-7 3-480 0 0,-20 9-168 0 0,-1-1-1 0 0,16-10 1 0 0,-6 3-988 0 0,-17 11 1391 0 0,1 0 0 0 0,-1 0 0 0 0,0-1 0 0 0,1 1 0 0 0,-1-1-1 0 0,0 1 1 0 0,0-1 0 0 0,2-2 0 0 0,1-1-426 0 0,-3 3 353 0 0,0 1-1 0 0,0-1 1 0 0,0 1 0 0 0,1-1 0 0 0,-1 0 0 0 0,-1 1 0 0 0,1-1-1 0 0,0 0 1 0 0,0 0 0 0 0,-1 1 0 0 0,1-1 0 0 0,-1 0-1 0 0,1-2 1 0 0,-1 2-525 0 0,-1 0 17 0 0,0 1 756 0 0,1 0 0 0 0,-1-1 1 0 0,1 1-1 0 0,-1 0 0 0 0,1-1 0 0 0,0 1 1 0 0,0-1-1 0 0,-1 1 0 0 0,1-3 0 0 0,-2-11-151 0 0,-2 6 252 0 0,3 8 112 0 0,-5-23 7203 0 0,8 25-6747 0 0,2 1-357 0 0,0-1-1 0 0,0 0 1 0 0,0 0-1 0 0,0 0 1 0 0,6 0-1 0 0,-6-1-17 0 0,1 1 0 0 0,-1 0 1 0 0,0 0-1 0 0,1 0 0 0 0,-1 0 0 0 0,0 1 0 0 0,0-1 0 0 0,5 4 0 0 0,19 15 538 0 0,8 5-696 0 0,-35-24-29 0 0,3 0 113 0 0,-1 1 0 0 0,0 0 1 0 0,0 0-1 0 0,0 0 0 0 0,0 0 0 0 0,0 0 0 0 0,0 1 0 0 0,-1-1 1 0 0,1 1-1 0 0,4 5 0 0 0,20 24 215 0 0,-26-31-359 0 0,0 0 0 0 0,0 0 0 0 0,0 0 0 0 0,-1 0 0 0 0,1 0 0 0 0,0 0 0 0 0,-1 0 0 0 0,1 0 0 0 0,-1 0 0 0 0,1 0 0 0 0,-1 1 0 0 0,1 1 0 0 0,-4 3 0 0 0,2-5 0 0 0,-6 16-282 0 0,8-15 163 0 0,-1-1-356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2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9416 0 0,'0'0'9661'0'0,"-1"2"-9371"0"0,-2 6-287 0 0,0 0 0 0 0,0 0-1 0 0,1 1 1 0 0,0-1 0 0 0,0 0-1 0 0,1 1 1 0 0,0-1 0 0 0,0 1-1 0 0,1 0 1 0 0,0-1 0 0 0,3 15-1 0 0,-2-10-2 0 0,4 7 0 0 0,-3-16-75 0 0,-1 0 0 0 0,1 0 0 0 0,0 0-1 0 0,-1 0 1 0 0,0 0 0 0 0,1 6 0 0 0,2 5-548 0 0,7-2-44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2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60 14280 0 0,'0'0'3165'0'0,"-1"2"-2275"0"0,-5 10 119 0 0,3-6-731 0 0,1 0 0 0 0,-1-1 1 0 0,1 1-1 0 0,0 0 1 0 0,-1 10-1 0 0,0 9-89 0 0,2 0 0 0 0,1 1 0 0 0,0-1 0 0 0,8 40 0 0 0,-4-16-180 0 0,-3-34 10 0 0,1 1-1 0 0,3 18 0 0 0,-1-19-18 0 0,1 22 0 0 0,-1-3 0 0 0,-3-32-1 0 0,-1 1-1 0 0,0-1 0 0 0,0 1 1 0 0,0-1-1 0 0,0 1 1 0 0,-1-1-1 0 0,1 1 0 0 0,0-1 1 0 0,-1 0-1 0 0,0 1 1 0 0,0-1-1 0 0,1 1 0 0 0,-4 3 1 0 0,4-5-107 0 0,1-3-547 0 0,0 0 597 0 0,1 0 0 0 0,-1 0 0 0 0,0 0 0 0 0,-1-1 0 0 0,1 1 0 0 0,0 0 0 0 0,-1-1 0 0 0,1 1 0 0 0,-1-1 0 0 0,1-4 0 0 0,-3-30-483 0 0,1 29 427 0 0,1 0 0 0 0,0-1-1 0 0,1-10 1 0 0,29-110 885 0 0,-20 92-571 0 0,2-21 72 0 0,7-21 353 0 0,-14 62-406 0 0,13-49 1130 0 0,-17 65-1274 0 0,-1-1-1 0 0,1 0 1 0 0,-1 1-1 0 0,1-1 1 0 0,-1 1 0 0 0,1 0-1 0 0,0-1 1 0 0,0 1-1 0 0,0 0 1 0 0,0-1-1 0 0,0 1 1 0 0,0 0 0 0 0,0 0-1 0 0,0 0 1 0 0,0 0-1 0 0,1 0 1 0 0,1-1 0 0 0,-1 3-40 0 0,-1 0 1 0 0,1 1 0 0 0,0-1-1 0 0,0 1 1 0 0,0 0 0 0 0,-1-1 0 0 0,1 1-1 0 0,1 2 1 0 0,15 46 215 0 0,-13-41-242 0 0,-1-1 0 0 0,0 1 1 0 0,-1 0-1 0 0,1 0 0 0 0,-2 0 1 0 0,1 1-1 0 0,0 11 0 0 0,2 10 0 0 0,11 32-1 0 0,-9-38-31 0 0,-2 0 0 0 0,6 47 0 0 0,-10-62-3 0 0,0 0 0 0 0,5 14-1 0 0,-4-15-14 0 0,0 1 0 0 0,-1-1 0 0 0,2 14-1 0 0,-4-9-98 0 0,1-11 79 0 0,-1 0-1 0 0,1 0 0 0 0,0 1 0 0 0,0-1 0 0 0,1 0 0 0 0,-1 1 0 0 0,1-1 0 0 0,-1 0 0 0 0,3 4 1 0 0,5 11-305 0 0,-5-11-432 0 0,0 1 0 0 0,0-1 0 0 0,0 1 0 0 0,2 11 0 0 0,-3-11-1086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3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7368 0 0,'0'0'6040'0'0,"2"-2"-4242"0"0,26-21 1567 0 0,-14 13-1735 0 0,-1 0 0 0 0,20-23 0 0 0,-22 24-1868 0 0,1 0 0 0 0,0 0 0 0 0,0 1 0 0 0,1 1 0 0 0,24-11 0 0 0,-16 10-7683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1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1994 1 13504 0 0,'0'0'7823'0'0,"-1"1"-7609"0"0,-5 2-157 0 0,1 1 1 0 0,0 1 0 0 0,1-1-1 0 0,-1 1 1 0 0,1-1-1 0 0,-1 1 1 0 0,1 0 0 0 0,1 1-1 0 0,-1-1 1 0 0,1 1-1 0 0,0-1 1 0 0,0 1 0 0 0,-3 11-1 0 0,-2 9-36 0 0,0-1 0 0 0,-2-1-1 0 0,-1 0 1 0 0,-1 0 0 0 0,-15 22-1 0 0,-14 28-93 0 0,-16 29-46 0 0,-9 19-169 0 0,-55 99 64 0 0,-78 97 19 0 0,0 10 130 0 0,94-141 41 0 0,9-14 4 0 0,-122 162 109 0 0,-16 15-4 0 0,83-121 178 0 0,-26 43-78 0 0,142-216-150 0 0,14-20 36 0 0,-42 54 1 0 0,44-66-56 0 0,13-16-92 0 0,1-1-1 0 0,-1 0 1 0 0,-1 0 0 0 0,-13 12-1 0 0,9-12-489 0 0,11-14 376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3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97 2304 0 0,'4'-6'200'0'0,"-3"1"1739"0"0,0-1 0 0 0,-1 1 1 0 0,0-1-1 0 0,0-6 0 0 0,-1 0 1110 0 0,1 11-2830 0 0,0-1 1 0 0,-1 0-1 0 0,1 1 0 0 0,-1-1 1 0 0,0 0-1 0 0,1 1 0 0 0,-1-1 0 0 0,0 1 1 0 0,0-1-1 0 0,0 1 0 0 0,0 0 1 0 0,0-1-1 0 0,0 1 0 0 0,0 0 1 0 0,-1 0-1 0 0,1-1 0 0 0,0 1 1 0 0,-1 0-1 0 0,1 0 0 0 0,-1 1 1 0 0,-1-2-1 0 0,-10-8 821 0 0,12 10-992 0 0,0-1 0 0 0,0 1 1 0 0,0-1-1 0 0,0 1 0 0 0,-1-1 0 0 0,1 1 1 0 0,0 0-1 0 0,0-1 0 0 0,0 1 0 0 0,-1 0 1 0 0,1 0-1 0 0,0 0 0 0 0,-1 0 0 0 0,1 0 1 0 0,-2 1-1 0 0,-21 3 187 0 0,22-4-190 0 0,-2 2-20 0 0,1 0 0 0 0,-1 1 0 0 0,0-1 0 0 0,1 1 0 0 0,0 0 0 0 0,0 0 0 0 0,0 0 0 0 0,0 0 0 0 0,0 0 0 0 0,0 1 0 0 0,-2 4 0 0 0,3-5-21 0 0,1 0 0 0 0,0-1-1 0 0,0 1 1 0 0,0 0 0 0 0,1 0 0 0 0,-1 0 0 0 0,0-1 0 0 0,1 1-1 0 0,0 0 1 0 0,0 0 0 0 0,0 0 0 0 0,0 0 0 0 0,1 3 0 0 0,-1-1-20 0 0,0-1 0 0 0,0 1 0 0 0,0-1 0 0 0,0 1 0 0 0,-2 4 1 0 0,1-6-3 0 0,1 0 0 0 0,-1 1 1 0 0,0-1-1 0 0,1 0 0 0 0,0 1 1 0 0,0-1-1 0 0,0 0 0 0 0,0 1 1 0 0,0-1-1 0 0,1 0 1 0 0,-1 1-1 0 0,1-1 0 0 0,0 0 1 0 0,0 0-1 0 0,0 0 0 0 0,2 4 1 0 0,6 18-202 0 0,-9-23 197 0 0,1 0-1 0 0,-1 1 0 0 0,1-1 1 0 0,-1 0-1 0 0,1 0 0 0 0,0 0 1 0 0,0 0-1 0 0,0 0 0 0 0,0 0 1 0 0,1 0-1 0 0,-1 0 0 0 0,0 0 1 0 0,1 0-1 0 0,-1-1 0 0 0,1 1 0 0 0,0-1 1 0 0,-1 1-1 0 0,1-1 0 0 0,0 0 1 0 0,0 1-1 0 0,4 1 0 0 0,14 8-261 0 0,-20-11 274 0 0,1 0-1 0 0,-1 1 0 0 0,1-1 1 0 0,0 0-1 0 0,-1 0 0 0 0,1 0 1 0 0,0 1-1 0 0,-1-1 0 0 0,1 0 1 0 0,0 0-1 0 0,-1 0 0 0 0,1 0 0 0 0,0 0 1 0 0,-1 0-1 0 0,1 0 0 0 0,0 0 1 0 0,-1 0-1 0 0,2-1 0 0 0,0 1-22 0 0,2 0-4 0 0,-1 0 0 0 0,0 0-1 0 0,0 0 1 0 0,1 0 0 0 0,-1-1-1 0 0,0 1 1 0 0,0-1 0 0 0,0 0-1 0 0,0 0 1 0 0,0 0 0 0 0,0 0-1 0 0,0 0 1 0 0,0-1 0 0 0,0 1-1 0 0,0-1 1 0 0,-1 0 0 0 0,5-3-1 0 0,2-4-6 0 0,0 1-1 0 0,0-1 1 0 0,-1-1-1 0 0,0 1 1 0 0,-1-2-1 0 0,13-20 0 0 0,11-27 156 0 0,-31 58-103 0 0,0 0-1 0 0,0 0 0 0 0,0 0 1 0 0,0 0-1 0 0,0 0 1 0 0,0 0-1 0 0,0 0 1 0 0,0 0-1 0 0,0 0 1 0 0,0 0-1 0 0,0 0 1 0 0,0 0-1 0 0,0 0 1 0 0,0 1-1 0 0,0-1 1 0 0,0 0-1 0 0,0 0 0 0 0,0 0 1 0 0,0 0-1 0 0,0 0 1 0 0,1 0-1 0 0,-1 0 1 0 0,0 0-1 0 0,0 0 1 0 0,0 0-1 0 0,0 0 1 0 0,0 0-1 0 0,0 0 1 0 0,0 0-1 0 0,0 0 1 0 0,0 0-1 0 0,0 0 0 0 0,0 0 1 0 0,0 0-1 0 0,0 0 1 0 0,1 0-1 0 0,-1 0 1 0 0,0 0-1 0 0,0 0 1 0 0,0 0-1 0 0,0 0 1 0 0,0 0-1 0 0,0 0 1 0 0,0 0-1 0 0,0 0 1 0 0,0 0-1 0 0,0 0 0 0 0,0 0 1 0 0,0 0-1 0 0,0 0 1 0 0,0 0-1 0 0,1 0 1 0 0,-1 0-1 0 0,0 0 1 0 0,0 0-1 0 0,0 0 1 0 0,0 0-1 0 0,0-1 1 0 0,0 1-1 0 0,0 0 1 0 0,0 0-1 0 0,0 12 120 0 0,-2 14-116 0 0,2-22-26 0 0,0 1-1 0 0,0 0 0 0 0,0-1 1 0 0,1 1-1 0 0,0-1 0 0 0,0 1 1 0 0,0-1-1 0 0,3 8 0 0 0,4 19-484 0 0,-6-18-250 0 0,1-1 1 0 0,7 21-1 0 0,-3-16-1063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4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0 265 4608 0 0,'0'0'353'0'0,"3"-15"199"0"0,-1 0 3283 0 0,-2 12-3119 0 0,0 0-1 0 0,1 0 0 0 0,0 0 0 0 0,-1 0 1 0 0,1 0-1 0 0,0 0 0 0 0,0 0 0 0 0,1 0 1 0 0,1-3-1 0 0,-1 2-375 0 0,0 1-1 0 0,0-1 1 0 0,0 1 0 0 0,0-1 0 0 0,-1 0-1 0 0,1 0 1 0 0,-1 0 0 0 0,0 0 0 0 0,0 0-1 0 0,0-5 1 0 0,0 2 22 0 0,1 0 0 0 0,0 0-1 0 0,0 0 1 0 0,1 0 0 0 0,5-9 0 0 0,-1 2 336 0 0,-7 13-670 0 0,1 0 0 0 0,-1-1 0 0 0,1 1 0 0 0,0 0 1 0 0,-1 0-1 0 0,1 0 0 0 0,0 1 0 0 0,0-1 0 0 0,0 0 0 0 0,-1 0 0 0 0,1 0 0 0 0,0 0 0 0 0,0 1 0 0 0,0-1 0 0 0,0 1 0 0 0,1-1 0 0 0,-1 1 0 0 0,0-1 0 0 0,0 1 0 0 0,0-1 0 0 0,0 1 0 0 0,1 0 0 0 0,-1 0 0 0 0,0-1 0 0 0,0 1 0 0 0,0 0 0 0 0,1 0 1 0 0,1 1-1 0 0,3 0-16 0 0,1 0 1 0 0,-1 0 0 0 0,0 1 0 0 0,9 3-1 0 0,-1 0-13 0 0,-3-2-3 0 0,-8-1 1 0 0,0-1 0 0 0,-1 0 0 0 0,1 0 0 0 0,-1-1 0 0 0,1 1 0 0 0,0-1 0 0 0,0 1 0 0 0,-1-1 0 0 0,1 0 0 0 0,0 0 0 0 0,0 0 0 0 0,0 0 0 0 0,-1-1 0 0 0,1 1 0 0 0,0-1 0 0 0,0 1 0 0 0,-1-1 0 0 0,1 0 0 0 0,-1 0 1 0 0,4-2-1 0 0,0-1-107 0 0,1-1 0 0 0,-1 1 1 0 0,0-1-1 0 0,-1-1 0 0 0,1 1 1 0 0,-1-1-1 0 0,5-6 0 0 0,6-14-6410 0 0,-8 10-583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4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1 345 7832 0 0,'0'-2'602'0'0,"0"-9"-980"0"0,0 1 1458 0 0,0 1 1 0 0,0 0-1 0 0,1 0 1 0 0,0-1-1 0 0,0 1 1 0 0,1 0 0 0 0,0 0-1 0 0,7-16 1 0 0,35-69 2521 0 0,-32 77-3199 0 0,-11 16-365 0 0,1-1 1 0 0,-1 1-1 0 0,0-1 1 0 0,0 0-1 0 0,0 1 1 0 0,0-1-1 0 0,0 0 0 0 0,0 0 1 0 0,0 0-1 0 0,0 0 1 0 0,0-2-1 0 0,0-2 36 0 0,1 0 1 0 0,-1 1-1 0 0,1-1 0 0 0,0 1 0 0 0,0-1 0 0 0,1 1 0 0 0,0 0 0 0 0,0 0 0 0 0,5-6 1 0 0,-5 0-40 0 0,-3 10-32 0 0,0 0 0 0 0,0 0-1 0 0,1 0 1 0 0,-1 0-1 0 0,0 0 1 0 0,1 0 0 0 0,-1 0-1 0 0,0 0 1 0 0,1 0-1 0 0,-1 0 1 0 0,1 1 0 0 0,0-1-1 0 0,-1 0 1 0 0,2-1-1 0 0,8-8 323 0 0,-10 8 168 0 0,-1 1-413 0 0,10 3-31 0 0,6 7-6 0 0,-4 1-21 0 0,68 84-80 0 0,-74-88-11 0 0,0-1 1 0 0,0 0 0 0 0,1-1-1 0 0,0 1 1 0 0,9 5 0 0 0,9 6-314 0 0,-20-13 111 0 0,0 0 0 0 0,-1-1 0 0 0,1 1 0 0 0,0-1 1 0 0,0 0-1 0 0,0 0 0 0 0,5 1 0 0 0,14 5-7323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2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0 229 9616 0 0,'0'0'868'0'0,"2"-1"-714"0"0,-1 0 26 0 0,1-1-1 0 0,0 1 0 0 0,0-1 0 0 0,-1 0 1 0 0,1 1-1 0 0,-1-1 0 0 0,0 0 0 0 0,1 0 1 0 0,-1 0-1 0 0,0 0 0 0 0,0 0 1 0 0,0 0-1 0 0,0 0 0 0 0,-1-1 0 0 0,1 1 1 0 0,0 0-1 0 0,-1-3 0 0 0,4-9 2499 0 0,2-3-1241 0 0,9-19 454 0 0,-6 9-1196 0 0,-4 10-406 0 0,48-43-209 0 0,-50 56-90 0 0,-2 2 8 0 0,0 1 0 0 0,0 0 0 0 0,1 0 0 0 0,-1 0 0 0 0,0 0 0 0 0,0 0 0 0 0,1 0 0 0 0,-1 0 0 0 0,0 0 0 0 0,1 0 0 0 0,-1 1 0 0 0,1-1 0 0 0,-1 1 0 0 0,3-2 0 0 0,-3 2-75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7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6 505 11976 0 0,'0'0'546'0'0,"-1"0"-10"0"0,1 1-386 0 0,-1 0-1 0 0,1-1 1 0 0,-1 1-1 0 0,1 0 1 0 0,0-1-1 0 0,-1 1 1 0 0,1 0-1 0 0,0-1 1 0 0,-1 1-1 0 0,1 0 1 0 0,0 0-1 0 0,0-1 0 0 0,0 1 1 0 0,0 0-1 0 0,0 0 1 0 0,0-1-1 0 0,0 1 1 0 0,0 0-1 0 0,0 0 1 0 0,0-1-1 0 0,0 1 1 0 0,0 0-1 0 0,0 0 1 0 0,0-1-1 0 0,1 1 1 0 0,-1 0-1 0 0,0 0 1 0 0,1-1-1 0 0,-1 1 1 0 0,1 0-1 0 0,-1-1 1 0 0,0 1-1 0 0,1-1 0 0 0,0 1 1 0 0,0 0-1 0 0,40 32 3690 0 0,-34-28-3586 0 0,1 0 1 0 0,0-1-1 0 0,1 0 0 0 0,-1-1 1 0 0,1 0-1 0 0,13 4 0 0 0,-20-7 7 0 0,1 0-153 0 0,9-3-75 0 0,0 1-1 0 0,-10 0-60 0 0,0 1 1 0 0,1-1-1 0 0,-2 1 1 0 0,1-1-1 0 0,0 0 0 0 0,0 1 1 0 0,0-1-1 0 0,-1 0 1 0 0,1 0-1 0 0,-1 0 1 0 0,0-1-1 0 0,1 1 1 0 0,-1 0-1 0 0,0 0 1 0 0,0-1-1 0 0,0 1 1 0 0,0-4-1 0 0,1-5-272 0 0,0 0-1 0 0,-1-1 0 0 0,0 1 0 0 0,-1 0 1 0 0,0 0-1 0 0,-2-16 0 0 0,-1 3-82 0 0,3 18 318 0 0,-1 1-1 0 0,0 0 1 0 0,1 0 0 0 0,-2 0-1 0 0,-2-9 1 0 0,3 11 34 0 0,-6-13-70 0 0,0-1 0 0 0,2 1 1 0 0,-5-19-1 0 0,8 26 107 0 0,-1 0-1 0 0,0 0 1 0 0,-6-11 0 0 0,-3-10 144 0 0,8 1 119 0 0,1 24-205 0 0,2 3-23 0 0,0 0 0 0 0,0 1 0 0 0,1-1 0 0 0,-1 1 0 0 0,0-1 0 0 0,1 0 0 0 0,-1 1 1 0 0,1-1-1 0 0,0 0 0 0 0,-1 0 0 0 0,1 0 0 0 0,0 1 0 0 0,0-1 0 0 0,0 0 0 0 0,0 0 0 0 0,1 1 0 0 0,-1-1 0 0 0,0 0 0 0 0,1 0 0 0 0,0-1 0 0 0,0 1-1 0 0,-1-1 0 0 0,1 1 1 0 0,0 0-1 0 0,0 0 0 0 0,0 0 0 0 0,1-1 0 0 0,-1 1 0 0 0,0 0 1 0 0,1 1-1 0 0,-1-1 0 0 0,1 0 0 0 0,0 0 0 0 0,0 1 0 0 0,0-1 1 0 0,0 1-1 0 0,0-1 0 0 0,0 1 0 0 0,0 0 0 0 0,0 0 0 0 0,3-2 1 0 0,11-3 130 0 0,-9 2-69 0 0,0 1 0 0 0,1 0-1 0 0,0 0 1 0 0,13-2 0 0 0,40-3 539 0 0,-25 3-200 0 0,41-9 0 0 0,-32 4-201 0 0,-22 5-156 0 0,-1-1 0 0 0,25-9 0 0 0,50-16-1815 0 0</inkml:trace>
  <inkml:trace contextRef="#ctx0" brushRef="#br0" timeOffset="1">389 300 5064 0 0,'0'0'389'0'0,"-1"2"-250"0"0,-2 5 1950 0 0,1 1 0 0 0,0-1 0 0 0,1 1 0 0 0,-2 10 0 0 0,-3 23 2772 0 0,2-24-4153 0 0,2 1 1 0 0,0 0-1 0 0,1 33 0 0 0,1-39-578 0 0,0-3-74 0 0,1-1 1 0 0,2 16 0 0 0,-2-21-262 0 0,0 0 0 0 0,-1 0 0 0 0,1 0 0 0 0,0 0 0 0 0,1 0 0 0 0,-1-1 0 0 0,0 1 0 0 0,1 0-1 0 0,0-1 1 0 0,3 5 0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5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32 11664 0 0,'-4'-11'1242'0'0,"-2"2"-1273"0"0,-3-3 1985 0 0,14 20 4334 0 0,11 21-5442 0 0,0 2-974 0 0,80 183 254 0 0,-67-144-128 0 0,50 125 2 0 0,63 146-14 0 0,-71-195-95 0 0,23 56-248 0 0,7 9 4 0 0,1 4 266 0 0,72 167 239 0 0,-91-191 22 0 0,-28-59-28 0 0,-13-56-18 0 0,-22-42-74 0 0,4 4-97 0 0,30 37 1 0 0,-17-25 428 0 0,-4-6 111 0 0,-14-19-305 0 0,28 48 0 0 0,-36-52-191 0 0,14 26 42 0 0,31 78 0 0 0,-35-76-2 0 0,-7-18-29 0 0,-12-25-5 0 0,1 0 0 0 0,0 1-1 0 0,0-2 1 0 0,1 1 0 0 0,0 0-1 0 0,0-1 1 0 0,9 10 0 0 0,5 8 3 0 0,-13-19-10 0 0,2-1-38 0 0,-5-2-158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6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21 15144 0 0,'-1'-4'233'0'0,"1"4"-150"0"0,0-1-1 0 0,0 0 1 0 0,0 0 0 0 0,0 0 0 0 0,0 1 0 0 0,0-1 0 0 0,0 0 0 0 0,0 0 0 0 0,0 0 0 0 0,1 1 0 0 0,-1-1-1 0 0,0 0 1 0 0,1 0 0 0 0,-1 1 0 0 0,0-1 0 0 0,1 0 0 0 0,0-2 2162 0 0,0 4-2154 0 0,0-1-1 0 0,0 1 1 0 0,0 0 0 0 0,0 0-1 0 0,0 0 1 0 0,0 0-1 0 0,0 0 1 0 0,0 0-1 0 0,-1 0 1 0 0,1 0-1 0 0,0 0 1 0 0,-1 0-1 0 0,1 0 1 0 0,-1 0-1 0 0,1 1 1 0 0,-1-1-1 0 0,0 0 1 0 0,1 2-1 0 0,8 35 510 0 0,8 70 1 0 0,-3-11-570 0 0,-11-74-69 0 0,2 27-1 0 0,1 14-220 0 0,-3-42 130 0 0,-2-10 29 0 0,1 1 0 0 0,1-1 0 0 0,0 0 0 0 0,0 0 0 0 0,1 0 0 0 0,1 0 0 0 0,6 12 0 0 0,-10-23-107 0 0,0-2-94 0 0,1 1 221 0 0,-1-1-1 0 0,0-1 0 0 0,1 1 0 0 0,-1 0 0 0 0,0 0 0 0 0,0 0 0 0 0,0-1 0 0 0,0 1 0 0 0,0 0 1 0 0,0-1-1 0 0,0 1 0 0 0,-1-1 0 0 0,2-2 0 0 0,2-3 66 0 0,17-29-87 0 0,-13 22 128 0 0,16-23 1 0 0,-21 33 49 0 0,0 0 1 0 0,1 0 0 0 0,0 0 0 0 0,-1 1-1 0 0,2-1 1 0 0,-1 1 0 0 0,0 0-1 0 0,1 0 1 0 0,5-3 0 0 0,-6 5-28 0 0,-1 1 0 0 0,1-1 0 0 0,0 1 0 0 0,-1-1 0 0 0,1 1-1 0 0,0 0 1 0 0,-1 0 0 0 0,6 1 0 0 0,6 0 71 0 0,-12-1-102 0 0,0 0 0 0 0,0 1 1 0 0,-1-1-1 0 0,1 1 0 0 0,0 0 1 0 0,0-1-1 0 0,-1 1 0 0 0,1 0 0 0 0,-1 1 1 0 0,1-1-1 0 0,-1 0 0 0 0,1 1 1 0 0,-1-1-1 0 0,0 1 0 0 0,0 0 1 0 0,0 0-1 0 0,0 0 0 0 0,0 0 0 0 0,3 3 1 0 0,-3-1 21 0 0,0-1-1 0 0,0 1 1 0 0,0-1 0 0 0,0 1-1 0 0,0 0 1 0 0,-1 0 0 0 0,1 0 0 0 0,-1 0-1 0 0,0 0 1 0 0,-1 0 0 0 0,1 0 0 0 0,0 6-1 0 0,-2-6-18 0 0,1 0 0 0 0,0-1 0 0 0,-1 1 0 0 0,0-1 0 0 0,1 0 0 0 0,-1 1 0 0 0,-1-1 0 0 0,1 0 0 0 0,0 1 0 0 0,-1-1 0 0 0,0 0 0 0 0,0 0 0 0 0,0 0 0 0 0,0 0 0 0 0,0-1 0 0 0,0 1-1 0 0,-1 0 1 0 0,0-1 0 0 0,1 0 0 0 0,-1 0 0 0 0,0 0 0 0 0,0 0 0 0 0,0 0 0 0 0,-5 2 0 0 0,0 0 4 0 0,0-1 0 0 0,-1 0-1 0 0,1 0 1 0 0,-1-1 0 0 0,0 0 0 0 0,0-1-1 0 0,0 0 1 0 0,-13 0 0 0 0,15-1-58 0 0,-1 0 0 0 0,0-1 1 0 0,1 0-1 0 0,-9-3 0 0 0,12 3-181 0 0,1 0 0 0 0,0 0-1 0 0,-1 0 1 0 0,1-1 0 0 0,0 1 0 0 0,0-1 0 0 0,0 0 0 0 0,0 0-1 0 0,1 0 1 0 0,-6-4 0 0 0,4-1-917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6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0 203 3224 0 0,'3'-6'288'0'0,"2"-15"7627"0"0,13-35 1 0 0,-4 24-5412 0 0,-9 24-650 0 0,-4 7-1708 0 0,1 0-140 0 0,0 1 0 0 0,-1-1 0 0 0,1 1 0 0 0,0-1 0 0 0,0 1 0 0 0,0 0 0 0 0,0 0-1 0 0,0 0 1 0 0,0 0 0 0 0,0 0 0 0 0,0 0 0 0 0,0 0 0 0 0,0 0 0 0 0,-1 1 0 0 0,1-1 0 0 0,0 1 0 0 0,0 0-1 0 0,0-1 1 0 0,-1 1 0 0 0,1 0 0 0 0,0 0 0 0 0,2 2 0 0 0,8 3-11 0 0,9 3-69 0 0,-17-7 50 0 0,-1 0 1 0 0,1 0 0 0 0,0 0 0 0 0,0-1 0 0 0,0 0 0 0 0,0 0-1 0 0,0 0 1 0 0,0 0 0 0 0,0-1 0 0 0,0 1 0 0 0,0-1 0 0 0,0 0 0 0 0,0 0-1 0 0,0-1 1 0 0,0 1 0 0 0,5-2 0 0 0,0-1-200 0 0,0-1 0 0 0,-1 0 0 0 0,0-1 0 0 0,1 0 0 0 0,-2 0 0 0 0,1 0 0 0 0,-1-1 0 0 0,0 0 0 0 0,0-1 0 0 0,0 0 0 0 0,-1 0 0 0 0,8-12 0 0 0,4-8-7220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7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0 261 2304 0 0,'0'0'101'0'0,"1"-1"459"0"0,0-2 928 0 0,1-1-1 0 0,-1 1 1 0 0,0-1-1 0 0,0 1 1 0 0,1-6-1 0 0,-1 4-557 0 0,0 1-1 0 0,0-1 0 0 0,0 1 1 0 0,0 0-1 0 0,4-6 0 0 0,23-41 1435 0 0,27-45 35 0 0,-50 88-2304 0 0,-2 4-72 0 0,-1 0 0 0 0,1 0 0 0 0,0 0 0 0 0,0 0 0 0 0,5-4 0 0 0,-6 6-10 0 0,7-10 46 0 0,-7 9-47 0 0,1 1 31 0 0,1 2-39 0 0,-1 0 0 0 0,1 0 1 0 0,-1 1-1 0 0,1-1 0 0 0,-1 1 0 0 0,0 0 1 0 0,1 0-1 0 0,-1 0 0 0 0,0 0 1 0 0,1 0-1 0 0,-1 1 0 0 0,0-1 0 0 0,0 1 1 0 0,0 0-1 0 0,0 0 0 0 0,0 0 1 0 0,3 4-1 0 0,5 4 1 0 0,1-1-3 0 0,-1 1-1 0 0,12 15 1 0 0,-13-14-79 0 0,0 0 0 0 0,17 12 0 0 0,-6-2-3343 0 0,-15-15 528 0 0,7 7-4049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1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2760 0 0,'1'-1'207'0'0,"1"-1"309"0"0,0 0 0 0 0,0 0 0 0 0,-1 0 0 0 0,1 0-1 0 0,0 0 1 0 0,-1 0 0 0 0,1 0 0 0 0,-1 0 0 0 0,0-1 0 0 0,0 1 0 0 0,0-1 0 0 0,1-2 0 0 0,-2 4-304 0 0,0 0 0 0 0,0 0 0 0 0,0 0 0 0 0,1 0 0 0 0,-1 0-1 0 0,0 0 1 0 0,1 0 0 0 0,-1 1 0 0 0,0-1 0 0 0,1 0 0 0 0,-1 0 0 0 0,1 0-1 0 0,-1 1 1 0 0,1-1 0 0 0,-1 0 0 0 0,1 1 0 0 0,0-1 0 0 0,0 0 0 0 0,0 0-35 0 0,0 0 0 0 0,0 1 0 0 0,0-1 0 0 0,-1 0 0 0 0,1 0 0 0 0,0 0 0 0 0,-1 0 1 0 0,1 1-1 0 0,-1-1 0 0 0,1 0 0 0 0,-1 0 0 0 0,0 0 0 0 0,1 0 0 0 0,-1 0 0 0 0,0 0 0 0 0,1 0 1 0 0,-1 0-1 0 0,0-2 0 0 0,0 2-98 0 0,0 1 1 0 0,0 0-1 0 0,0-1 1 0 0,0 1-1 0 0,0-1 1 0 0,0 1-1 0 0,0 0 1 0 0,0-1-1 0 0,0 1 0 0 0,0-1 1 0 0,0 1-1 0 0,0 0 1 0 0,0-1-1 0 0,0 1 1 0 0,1 0-1 0 0,-1-1 1 0 0,0 1-1 0 0,0 0 1 0 0,0-1-1 0 0,1 1 1 0 0,-1 0-1 0 0,0-1 0 0 0,1 1 1 0 0,-1 0-1 0 0,0 0 1 0 0,0-1-1 0 0,1 1 1 0 0,-1 0-1 0 0,0 0 1 0 0,1 0-1 0 0,-1-1 1 0 0,1 1-1 0 0,-1 0 1 0 0,1 0-1 0 0,-1-3 1084 0 0,0 3-1151 0 0,-1 0 0 0 0,1 0 0 0 0,0 0 0 0 0,0 0 0 0 0,0 0 0 0 0,0 0 0 0 0,0 0 0 0 0,0 0-1 0 0,0 0 1 0 0,0 0 0 0 0,0-1 0 0 0,0 1 0 0 0,0 0 0 0 0,0 0 0 0 0,0 0 0 0 0,0 0 0 0 0,0 0 0 0 0,0 0 0 0 0,0 0 0 0 0,0 0 0 0 0,0 0-1 0 0,0 0 1 0 0,0 0 0 0 0,0 0 0 0 0,0 0 0 0 0,0-1 0 0 0,0 1 0 0 0,0 0 0 0 0,0 0 0 0 0,0 0 0 0 0,0 0 0 0 0,0 0 0 0 0,0 0-1 0 0,0 0 1 0 0,0 0 0 0 0,0 0 0 0 0,0 0 0 0 0,0 0 0 0 0,0 0 0 0 0,0-1 0 0 0,0 1 0 0 0,0 0 0 0 0,0 0 0 0 0,0 0 0 0 0,0 0-1 0 0,0 0 1 0 0,0 0 0 0 0,0 0 0 0 0,1 0 0 0 0,-1 0 0 0 0,0 0 0 0 0,0 0 0 0 0,0 0 0 0 0,0 0 0 0 0,0 0 0 0 0,1 0 38 0 0,0-1 0 0 0,-1 1 1 0 0,1 0-1 0 0,0 0 0 0 0,0 0 0 0 0,0 0 1 0 0,0 0-1 0 0,-1 0 0 0 0,1 0 1 0 0,0 0-1 0 0,0 0 0 0 0,0 1 1 0 0,-1-1-1 0 0,1 0 0 0 0,0 0 0 0 0,0 1 1 0 0,0-1-1 0 0,-1 0 0 0 0,1 1 1 0 0,0-1-1 0 0,-1 1 0 0 0,1-1 0 0 0,0 1 1 0 0,-1-1-1 0 0,1 1 0 0 0,-1 0 1 0 0,1-1-1 0 0,-1 1 0 0 0,1 0 1 0 0,-1-1-1 0 0,1 1 0 0 0,-1 0 0 0 0,0 0 1 0 0,1-1-1 0 0,-1 2 0 0 0,2 3-50 0 0,0 0 0 0 0,-1 0 0 0 0,0 0 0 0 0,1 5 0 0 0,3 14 0 0 0,-4-22 0 0 0,0 1 0 0 0,-1-1 0 0 0,1 1 0 0 0,-1-1 0 0 0,0 1 0 0 0,0-1 0 0 0,0 4 0 0 0,0-4 0 0 0,-1 0 0 0 0,1 0 0 0 0,0 0 0 0 0,1 0 0 0 0,-1 0 0 0 0,0 0 0 0 0,1 0 0 0 0,-1 0 0 0 0,1 0 0 0 0,1 3 0 0 0,12 19-40 0 0,-10-19 0 0 0,0 1 1 0 0,-1 0 0 0 0,5 11 0 0 0,-7-15 37 0 0,0 0 1 0 0,0 0-1 0 0,0 0 1 0 0,0 0-1 0 0,1 0 0 0 0,-1 0 1 0 0,1-1-1 0 0,-1 1 0 0 0,1 0 1 0 0,-1-1-1 0 0,1 0 1 0 0,3 3-1 0 0,24 10-52 0 0,-25-13 53 0 0,0 0 0 0 0,0 0 0 0 0,1-1 0 0 0,-1 1 0 0 0,0-1 0 0 0,1 0 0 0 0,-1-1-1 0 0,6 0 1 0 0,0 0-31 0 0,-4 0-45 0 0,0 0 0 0 0,1-1 1 0 0,-1 1-1 0 0,0-1 0 0 0,0-1 1 0 0,0 1-1 0 0,11-7 0 0 0,38-29-1766 0 0,-51 35 1534 0 0,27-21-1651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29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79 112 6448 0 0,'0'7'669'0'0,"-1"15"7790"0"0,-2 0-4489 0 0,-1 25-2561 0 0,8 31-1074 0 0,0 2-3102 0 0,1-100 2015 0 0,-6-6 1122 0 0,2 0 0 0 0,0-1 0 0 0,2 1 0 0 0,1 0 0 0 0,10-37 0 0 0,-10 51-107 0 0,1 0 0 0 0,0-1 0 0 0,1 2 0 0 0,1-1 0 0 0,-1 1-1 0 0,2 0 1 0 0,9-12 0 0 0,-11 18-93 0 0,0 0 0 0 0,0 0 0 0 0,1 1 0 0 0,-1 0 0 0 0,1 0 0 0 0,0 1-1 0 0,0-1 1 0 0,12-3 0 0 0,15 0 481 0 0,-32 6-551 0 0,-1 2-11 0 0,1 0-79 0 0,-1-1-1 0 0,0 1 1 0 0,0 0 0 0 0,0-1-1 0 0,0 1 1 0 0,0 0-1 0 0,0 0 1 0 0,0 0 0 0 0,0 0-1 0 0,-1 0 1 0 0,1 0-1 0 0,0 0 1 0 0,0 0-1 0 0,-1 0 1 0 0,1 0 0 0 0,-1 0-1 0 0,1 1 1 0 0,-1-1-1 0 0,1 0 1 0 0,-1 0 0 0 0,0 1-1 0 0,0-1 1 0 0,1 3-1 0 0,-2-2-35 0 0,1 1-1 0 0,-1 0 0 0 0,0 0 0 0 0,1 0 0 0 0,-1-1 1 0 0,0 1-1 0 0,-3 4 0 0 0,2-2-86 0 0,-10 26-1580 0 0,-10 40 1 0 0,14-46 515 0 0,-2 11-572 0 0,6-18 1029 0 0,4-15 427 0 0,13 15 493 0 0,-11-16-95 0 0,0-1 275 0 0,0 0 4 0 0,25 8 364 0 0,-12-4-249 0 0,20 9 0 0 0,-7 9 1007 0 0,-25-21-1417 0 0,0 0 0 0 0,0 0 0 0 0,0 0 0 0 0,0 0 0 0 0,-1 0 0 0 0,1 1 0 0 0,-1-1 0 0 0,0 1 0 0 0,1 0 0 0 0,-1 0 0 0 0,0-1 0 0 0,-1 1 0 0 0,1 1 0 0 0,0-1 0 0 0,-1 0 0 0 0,0 0 0 0 0,0 1 0 0 0,0-1 0 0 0,0 0 0 0 0,0 1 0 0 0,-1-1 0 0 0,0 1-1 0 0,1-1 1 0 0,-1 1 0 0 0,0-1 0 0 0,-1 1 0 0 0,1-1 0 0 0,-2 7 0 0 0,1-5-32 0 0,0 0 1 0 0,0-1-1 0 0,-1 0 0 0 0,1 1 0 0 0,-1-1 1 0 0,0 0-1 0 0,-3 5 0 0 0,3-6-53 0 0,0-1 0 0 0,0 0 1 0 0,0 0-1 0 0,0 0 0 0 0,0 0 0 0 0,0 0 0 0 0,-1 0 0 0 0,1-1 1 0 0,-1 1-1 0 0,1-1 0 0 0,-1 1 0 0 0,-4 1 0 0 0,-10 2-21 0 0,0 0-1 0 0,0 0 0 0 0,0-2 1 0 0,-26 3-1 0 0,24-4-373 0 0,1 0 1 0 0,-1-2-1 0 0,1 0 0 0 0,0-1 0 0 0,-1-1 0 0 0,-35-9 0 0 0,24 1-4931 0 0,-2-2-1691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2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245 0 6912 0 0,'0'0'11090'0'0,"0"3"-10471"0"0,0 38-107 0 0,2 0 0 0 0,1-1 0 0 0,18 79 0 0 0,-17-101-229 0 0,0 1 1 0 0,-2-1 0 0 0,0 0 0 0 0,-1 20-1 0 0,-1-38-242 0 0,0 1-1 0 0,0 0 1 0 0,-1 0-1 0 0,1 0 1 0 0,0-1-1 0 0,0 1 0 0 0,-1 0 1 0 0,1-1-1 0 0,-1 1 1 0 0,1 0-1 0 0,0-1 1 0 0,-1 1-1 0 0,0 0 1 0 0,1-1-1 0 0,-1 1 0 0 0,1-1 1 0 0,-1 1-1 0 0,0-1 1 0 0,1 1-1 0 0,-1-1 1 0 0,0 1-1 0 0,1-1 1 0 0,-1 0-1 0 0,0 1 0 0 0,0-1 1 0 0,1 0-1 0 0,-1 0 1 0 0,0 0-1 0 0,0 1 1 0 0,1-1-1 0 0,-1 0 1 0 0,-1 0-1 0 0,-27-1 492 0 0,12-1-481 0 0,0-2 1 0 0,0 0-1 0 0,0-1 1 0 0,-20-8-1 0 0,-62-35-4372 0 0,94 45 3814 0 0,-22-12-6660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3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32 11000 0 0,'0'0'1309'0'0,"-1"1"-580"0"0,0 0-483 0 0,0 0-1 0 0,0-1 0 0 0,0 1 1 0 0,1 0-1 0 0,-1 0 1 0 0,0 0-1 0 0,1 0 1 0 0,-1 0-1 0 0,1 0 0 0 0,-1 0 1 0 0,1 1-1 0 0,-1-1 1 0 0,1 0-1 0 0,0 0 0 0 0,-1 0 1 0 0,1 0-1 0 0,0 2 1 0 0,0-1-94 0 0,0 0 1 0 0,1-1 0 0 0,-1 1-1 0 0,1 0 1 0 0,0 0 0 0 0,-1-1 0 0 0,1 1-1 0 0,0-1 1 0 0,0 1 0 0 0,0-1-1 0 0,0 1 1 0 0,2 1 0 0 0,0 1-47 0 0,1 0 0 0 0,0 0 1 0 0,1 0-1 0 0,-1-1 1 0 0,0 1-1 0 0,1-1 0 0 0,0 0 1 0 0,0 0-1 0 0,5 1 1 0 0,7 3 86 0 0,25 6 0 0 0,-20-7-22 0 0,-7-2-76 0 0,1-1 1 0 0,0 0-1 0 0,0-1 0 0 0,0 0 0 0 0,0-2 1 0 0,0 0-1 0 0,1 0 0 0 0,-1-2 0 0 0,0 0 1 0 0,0-1-1 0 0,23-7 0 0 0,-18 3-185 0 0,1-2 1 0 0,-1 0-1 0 0,-1-1 0 0 0,0-1 1 0 0,0-1-1 0 0,-1-1 0 0 0,27-23 0 0 0,-29 21-1120 0 0,-3 2-380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4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74 7832 0 0,'0'0'602'0'0,"-13"0"2852"0"0,11-1-3192 0 0,1 1 0 0 0,-1 1 0 0 0,0-1 0 0 0,1 0-1 0 0,-1 0 1 0 0,1 0 0 0 0,-1 1 0 0 0,1-1 0 0 0,-1 1 0 0 0,1 0 0 0 0,-1-1 0 0 0,1 1 0 0 0,0 0 0 0 0,-1 0 0 0 0,1-1 0 0 0,0 1 0 0 0,0 0 0 0 0,0 0 0 0 0,-1 1 0 0 0,1-1 0 0 0,0 0 0 0 0,-1 2 0 0 0,-2 1-160 0 0,0 1-1 0 0,1 0 1 0 0,-1 0 0 0 0,1 0 0 0 0,-3 6-1 0 0,1 2-122 0 0,0 1-1 0 0,1 0 1 0 0,0 0-1 0 0,1 0 0 0 0,1 0 1 0 0,0 1-1 0 0,1-1 0 0 0,0 1 1 0 0,2-1-1 0 0,-1 1 0 0 0,2-1 1 0 0,4 21-1 0 0,-5-30-42 0 0,1 1 1 0 0,0-1-1 0 0,0 0 1 0 0,1 0-1 0 0,0 0 0 0 0,0 0 1 0 0,0 0-1 0 0,7 8 1 0 0,-7-10 19 0 0,-1-1 0 0 0,0 0 0 0 0,0 0 0 0 0,1 0 0 0 0,0 0 1 0 0,-1 0-1 0 0,1-1 0 0 0,0 1 0 0 0,0-1 0 0 0,-1 0 1 0 0,1 0-1 0 0,0 0 0 0 0,0 0 0 0 0,1 0 0 0 0,-1-1 0 0 0,0 1 1 0 0,3-1-1 0 0,-5 0 23 0 0,0-1 1 0 0,1 1-1 0 0,-1-1 0 0 0,0 1 1 0 0,0-1-1 0 0,0 0 0 0 0,0 0 1 0 0,0 1-1 0 0,0-1 0 0 0,0 0 1 0 0,0 0-1 0 0,0 0 0 0 0,0-2 1 0 0,4-1-53 0 0,6-6 157 0 0,1-1-1 0 0,-1 0 0 0 0,-1-1 0 0 0,0 0 0 0 0,-1 0 0 0 0,14-25 0 0 0,-18 28 91 0 0,-1 0-1 0 0,0 0 1 0 0,0 0 0 0 0,-1 0 0 0 0,-1-1 0 0 0,1 1 0 0 0,-1-1 0 0 0,-1 1 0 0 0,0-1 0 0 0,0 0 0 0 0,-2-19-1 0 0,1 22-65 0 0,-1 0-1 0 0,0 0 0 0 0,0 1 0 0 0,0-1 0 0 0,-1 0 0 0 0,0 0 0 0 0,-1 1 0 0 0,1-1 0 0 0,-1 1 0 0 0,-1 0 1 0 0,-6-11-1 0 0,-4 0-34 0 0,9 11-48 0 0,0 0 0 0 0,-1 0 0 0 0,1 0 0 0 0,-1 1-1 0 0,-8-6 1 0 0,13 10-33 0 0,-1-1 0 0 0,0 1 0 0 0,0 0 0 0 0,0 1 0 0 0,0-1 0 0 0,0 0 0 0 0,0 1 0 0 0,0-1 0 0 0,0 1 0 0 0,-1-1 0 0 0,1 1 0 0 0,0 0 0 0 0,0 0 0 0 0,0 0 0 0 0,0 0 0 0 0,0 1 0 0 0,-1-1 0 0 0,1 0 0 0 0,0 1 0 0 0,0 0 0 0 0,0-1 0 0 0,0 1 0 0 0,0 0 0 0 0,-2 1 0 0 0,-12 6-172 0 0,12-6 119 0 0,0-1 1 0 0,0 1-1 0 0,0 0 1 0 0,0 0-1 0 0,0 1 1 0 0,0-1-1 0 0,1 1 1 0 0,-1 0-1 0 0,1 0 1 0 0,0 0-1 0 0,0 0 1 0 0,0 0-1 0 0,0 1 1 0 0,-2 3-1 0 0,2 1-35 0 0,-1 0-1 0 0,1 0 0 0 0,0 0 0 0 0,1 0 0 0 0,0 0 0 0 0,1 1 0 0 0,-1-1 0 0 0,2 0 1 0 0,-1 1-1 0 0,1-1 0 0 0,1 10 0 0 0,-1-14 87 0 0,1 1 0 0 0,0-1 1 0 0,0 1-1 0 0,0-1 0 0 0,1 0 0 0 0,-1 1 1 0 0,1-1-1 0 0,0 0 0 0 0,0 0 0 0 0,1 0 1 0 0,-1-1-1 0 0,1 1 0 0 0,0-1 1 0 0,0 1-1 0 0,0-1 0 0 0,0 0 0 0 0,0 0 1 0 0,1 0-1 0 0,0 0 0 0 0,-1-1 0 0 0,1 1 1 0 0,6 2-1 0 0,14 5-44 0 0,-18-9 49 0 0,0-1-11 0 0,1-1-121 0 0,0 1 1 0 0,1-1-1 0 0,-1-1 0 0 0,0 1 0 0 0,0-1 0 0 0,0 0 1 0 0,9-4-1 0 0,-12 4-245 0 0,23-9-5528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5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0,'9'38'968'0'0,"-9"-38"-825"0"0,0 1 1 0 0,1-1 0 0 0,-1 0-1 0 0,0 1 1 0 0,0-1 0 0 0,0 0-1 0 0,0 1 1 0 0,1-1 0 0 0,-1 0-1 0 0,0 1 1 0 0,0-1 0 0 0,1 0-1 0 0,-1 0 1 0 0,0 0 0 0 0,0 1-1 0 0,1-1 1 0 0,-1 0 0 0 0,0 0-1 0 0,1 0 1 0 0,-1 1 0 0 0,1-1-1 0 0,11 1 1821 0 0,-10-1-1262 0 0,15-1 573 0 0,0-1 0 0 0,1-1 0 0 0,23-6-1 0 0,30-5-709 0 0,-43 9-513 0 0,-19 3-52 0 0,0 1 1 0 0,14-2-1 0 0,127 0-3897 0 0,-109 6 2491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7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89 8752 0 0,'0'0'1240'0'0,"-1"2"354"0"0,-1 3-565 0 0,0 1 0 0 0,0 0-1 0 0,1 0 1 0 0,0 0-1 0 0,-1 9 1 0 0,1-7-491 0 0,1 0 0 0 0,0-1 0 0 0,3 14 0 0 0,2 1-786 0 0,1 0 1 0 0,9 22 0 0 0,-1-2 770 0 0,-12-37-482 0 0,0-1 1 0 0,-1 0-1 0 0,2 1 0 0 0,-1-1 0 0 0,0 0 0 0 0,1 0 0 0 0,0 0 0 0 0,0-1 0 0 0,0 1 0 0 0,0-1 0 0 0,1 0 0 0 0,5 5 1 0 0,-7-7 14 0 0,0 1 0 0 0,0-1 0 0 0,1 1 1 0 0,-1-1-1 0 0,1 0 0 0 0,-1 0 0 0 0,1 0 1 0 0,-1 0-1 0 0,1-1 0 0 0,0 1 0 0 0,-1-1 1 0 0,1 1-1 0 0,0-1 0 0 0,-1 0 0 0 0,1 0 1 0 0,0 0-1 0 0,-1-1 0 0 0,1 1 0 0 0,0 0 1 0 0,-1-1-1 0 0,1 0 0 0 0,3-1 0 0 0,1-2 187 0 0,1 0-1 0 0,-1 0 0 0 0,-1-1 0 0 0,1 0 1 0 0,-1-1-1 0 0,1 1 0 0 0,-2-1 0 0 0,1 0 0 0 0,-1 0 1 0 0,1-1-1 0 0,7-13 0 0 0,-8 10 31 0 0,1 0-1 0 0,-2-1 1 0 0,1 1-1 0 0,-1-1 1 0 0,-1 0 0 0 0,0 0-1 0 0,0 0 1 0 0,0-14-1 0 0,-2 19-191 0 0,-2 0-1 0 0,1 0 1 0 0,0 0 0 0 0,-1 0-1 0 0,0 0 1 0 0,-1 0-1 0 0,1 0 1 0 0,-1 1-1 0 0,0-1 1 0 0,-1 0 0 0 0,1 1-1 0 0,-1 0 1 0 0,0-1-1 0 0,-1 1 1 0 0,1 0 0 0 0,-9-8-1 0 0,4 4-71 0 0,-1 1 0 0 0,0 0 0 0 0,-1 0 0 0 0,0 1 0 0 0,0 1 0 0 0,0-1 0 0 0,-17-6-1 0 0,20 10-101 0 0,1 1 0 0 0,-1 0-1 0 0,-1 0 1 0 0,1 1-1 0 0,0 0 1 0 0,0 0-1 0 0,0 0 1 0 0,-1 1-1 0 0,1 0 1 0 0,0 1-1 0 0,-1-1 1 0 0,-11 4-1 0 0,6-1-1218 0 0,-25 10 0 0 0,-11 10-5594 0 0,9-4-685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5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6448 0 0,'2'0'297'0'0,"85"7"2364"0"0,-31-7 1057 0 0,-55 0-3204 0 0,1 0-60 0 0,6 3-323 0 0,-1-2 0 0 0,1 1 0 0 0,12 0 0 0 0,15 3-17 0 0,41 5-135 0 0,-1 3-1338 0 0,-57-8 305 0 0</inkml:trace>
  <inkml:trace contextRef="#ctx0" brushRef="#br0" timeOffset="1">839 12 8840 0 0,'0'0'864'0'0,"14"3"-768"0"0,4 2-96 0 0,-5-5 0 0 0,5 0 0 0 0,0 3 144 0 0,0 0 16 0 0,-5-3 0 0 0,5 0 0 0 0,-5 0-464 0 0,5 0-88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5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10768 0 0,'3'2'83'0'0,"0"-1"-1"0"0,1 1 1 0 0,0-1 0 0 0,-1 0 0 0 0,1 0 0 0 0,0 0 0 0 0,0 0 0 0 0,-1-1-1 0 0,1 0 1 0 0,0 1 0 0 0,5-2 0 0 0,6 0 73 0 0,23-5 1 0 0,-3 0 1002 0 0,11-1-125 0 0,0-3 1 0 0,46-15-1 0 0,-55 15-974 0 0,42-14-1944 0 0,-60 21-3373 0 0</inkml:trace>
  <inkml:trace contextRef="#ctx0" brushRef="#br0" timeOffset="1">662 12 6912 0 0,'0'0'608'0'0,"8"4"-480"0"0,5 1-128 0 0,-3-5 1264 0 0,3-5 232 0 0,-5 1 40 0 0,2 4 16 0 0,3 0-808 0 0,-4-3-160 0 0,0-2 832 0 0,5 5-873 0 0,-6-3-4982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6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16527 0 0,'0'0'1658'0'0,"3"12"-1413"0"0,47 55 3004 0 0,62 86-2585 0 0,-104-142-865 0 0,1-2-1 0 0,0 1 1 0 0,1-1-1 0 0,0-1 1 0 0,19 13-1 0 0,2-1-1173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14: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298 38 2760 0 0,'0'0'125'0'0,"-5"-12"22"0"0,0 1-54 0 0,-2-1 10008 0 0,6 11-9717 0 0,1 1-1 0 0,-1 0 1 0 0,1 0-1 0 0,-1-1 0 0 0,1 1 1 0 0,-1 0-1 0 0,0 0 1 0 0,-10 0 3514 0 0,9 0-3660 0 0,0 1 0 0 0,0 0-1 0 0,0 0 1 0 0,0-1 0 0 0,0 1-1 0 0,0 0 1 0 0,0 1 0 0 0,-3 1-1 0 0,-6 9 350 0 0,1 1 0 0 0,-1 0 0 0 0,-9 19 0 0 0,-3 1-151 0 0,-62 96-380 0 0,29-41-713 0 0,29-46 214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5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0,'0'0'13718'0'0,"0"0"-13673"0"0,1 0 0 0 0,-1 0 0 0 0,0 0 1 0 0,0 0-1 0 0,1 0 0 0 0,-1 1 0 0 0,0-1 0 0 0,1 0 0 0 0,-1 0 0 0 0,0 0 0 0 0,0 1 0 0 0,1-1 1 0 0,-1 0-1 0 0,0 0 0 0 0,0 1 0 0 0,1-1 0 0 0,-1 0 0 0 0,0 0 0 0 0,0 1 0 0 0,0-1 1 0 0,0 0-1 0 0,0 1 0 0 0,1-1 0 0 0,-1 1 0 0 0,4 18 186 0 0,2 7-101 0 0,-6 50-320 0 0,6-34-708 0 0,-6-40 811 0 0,0-1 0 0 0,0 1 0 0 0,0-1 0 0 0,0 1-1 0 0,1-1 1 0 0,-1 0 0 0 0,1 1 0 0 0,-1-1-1 0 0,1 0 1 0 0,0 2 0 0 0,3 4-786 0 0,-3 6-830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6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0,'0'2'18045'0'0,"0"5"-14749"0"0,0 37-3206 0 0,0-33-112 0 0,0 22-812 0 0,5 42 0 0 0,-4-52-772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8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0,'0'0'6146'0'0,"1"0"-5306"0"0,126 4 2972 0 0,-102-3-3474 0 0,26 5 1 0 0,-26-3-337 0 0,27 1 0 0 0,24 2-1715 0 0,-61-6 618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0:59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10592 0 0,'0'0'1174'0'0,"0"2"-779"0"0,-4 88 3036 0 0,12 36-1933 0 0,0-40-1343 0 0,-5-62-179 0 0,1 0 0 0 0,11 36 0 0 0,-7-28-96 0 0,0-2-1128 0 0,1-2-4429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00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1 14112 0 0,'-2'0'645'0'0,"-7"0"-14"0"0,8 0-621 0 0,1 0-1 0 0,-1 0 1 0 0,1 0 0 0 0,-1 0 0 0 0,0 0 0 0 0,1 0 0 0 0,-1 0 0 0 0,0 0 0 0 0,1 0 0 0 0,-1 0 0 0 0,1 0 0 0 0,-1 1 0 0 0,1-1 0 0 0,-1 0 0 0 0,0 1 0 0 0,1-1 0 0 0,-1 0 0 0 0,1 1 0 0 0,-1-1 0 0 0,1 0 0 0 0,-1 1 0 0 0,1-1 0 0 0,0 1 0 0 0,-1-1 0 0 0,1 1 0 0 0,-1-1 0 0 0,1 2 0 0 0,-2 0 53 0 0,-6 5 228 0 0,7-6-198 0 0,0 0-1 0 0,-1 0 0 0 0,1 0 0 0 0,0 1 0 0 0,0-1 0 0 0,-1 0 0 0 0,1 1 0 0 0,0-1 0 0 0,0 1 0 0 0,1-1 0 0 0,-1 1 1 0 0,0-1-1 0 0,0 1 0 0 0,1 0 0 0 0,-1-1 0 0 0,1 1 0 0 0,0 0 0 0 0,-1-1 0 0 0,1 1 0 0 0,0 0 0 0 0,0 2 0 0 0,-1 54 1225 0 0,0-22-1124 0 0,1 1 1 0 0,1-1 0 0 0,10 48-1 0 0,-9-70-167 0 0,0 1-1 0 0,-1 24 1 0 0,-1-25 1 0 0,0 0-1 0 0,5 26 1 0 0,-1-30-16 0 0,-3-9 17 0 0,0-6-215 0 0,0-1 160 0 0,1 1 0 0 0,3-10 0 0 0,-2 7 4 0 0,11-51 11 0 0,-3 10 12 0 0,-4 18 0 0 0,-4 20 0 0 0,0-1 0 0 0,6-16 0 0 0,28-75 207 0 0,-35 99-142 0 0,1 0 1 0 0,-1-1-1 0 0,1 1 0 0 0,-1 0 1 0 0,1 0-1 0 0,0 0 0 0 0,5-4 1 0 0,-8 7-46 0 0,1 1 0 0 0,0-1 0 0 0,0 0 0 0 0,-1 1 0 0 0,1-1 1 0 0,0 0-1 0 0,0 1 0 0 0,0-1 0 0 0,0 1 0 0 0,0 0 0 0 0,0-1 1 0 0,0 1-1 0 0,0 0 0 0 0,0-1 0 0 0,0 1 0 0 0,0 0 0 0 0,0 0 0 0 0,0 0 1 0 0,0 0-1 0 0,0 0 0 0 0,0 0 0 0 0,0 0 0 0 0,0 0 0 0 0,0 0 0 0 0,0 1 1 0 0,0-1-1 0 0,0 0 0 0 0,0 1 0 0 0,0-1 0 0 0,0 1 0 0 0,0-1 1 0 0,1 1-1 0 0,2 2 48 0 0,0 1 0 0 0,-1-1 0 0 0,1 0 0 0 0,-1 1 0 0 0,5 5 1 0 0,-7-7-34 0 0,7 8 27 0 0,0 1 1 0 0,-1 1-1 0 0,0-1 1 0 0,-1 1-1 0 0,0 0 1 0 0,7 25-1 0 0,-4-4-12 0 0,8 49 0 0 0,-9-48-48 0 0,-6-25-41 0 0,1 1 0 0 0,0 13-1 0 0,-1 1-193 0 0,5 37-882 0 0,-6-49-313 0 0,-1 1-392 0 0</inkml:trace>
  <inkml:trace contextRef="#ctx0" brushRef="#br0" timeOffset="1">87 304 12032 0 0,'0'0'4025'0'0,"2"0"-3100"0"0,5 2-616 0 0,0-1 0 0 0,0 0 0 0 0,0 0 0 0 0,0-1 0 0 0,0 0 0 0 0,0 0 0 0 0,1-1 0 0 0,-1 0 0 0 0,8-2-1 0 0,12-1 275 0 0,-6 3-838 0 0,1-2 0 0 0,0-1-1 0 0,-1-1 1 0 0,36-12 0 0 0,-36 7-6723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0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30 135 8288 0 0,'0'0'756'0'0,"-1"1"-623"0"0,-23 39 1590 0 0,23-38-1314 0 0,0 1 0 0 0,1-1 1 0 0,-1 0-1 0 0,1 1 1 0 0,-1-1-1 0 0,1 1 0 0 0,0-1 1 0 0,0 0-1 0 0,0 1 0 0 0,1 3 1 0 0,-1 7 896 0 0,-1 4-274 0 0,0 0-1 0 0,3 17 1 0 0,-1 2-521 0 0,0-22-352 0 0,0 1 0 0 0,1-1 0 0 0,8 28-1 0 0,-7-31-58 0 0,1 10-16 0 0,-3-19 304 0 0,0-5-319 0 0,4-12 11 0 0,0-1 0 0 0,-1 0-1 0 0,3-26 1 0 0,-3 19-55 0 0,8-28-1 0 0,16-62 47 0 0,-20 78-78 0 0,-4 20 246 0 0,1 0 0 0 0,0 0-1 0 0,1 0 1 0 0,0 1 0 0 0,15-24-1 0 0,-17 32-227 0 0,-4 6-5 0 0,0-1 0 0 0,0 0-1 0 0,1 1 1 0 0,-1-1 0 0 0,0 1 0 0 0,1-1-1 0 0,-1 1 1 0 0,0 0 0 0 0,1-1-1 0 0,-1 1 1 0 0,1-1 0 0 0,-1 1 0 0 0,0 0-1 0 0,1-1 1 0 0,-1 1 0 0 0,1 0 0 0 0,-1-1-1 0 0,1 1 1 0 0,-1 0 0 0 0,1 0 0 0 0,0-1-1 0 0,-1 1 1 0 0,1 0 0 0 0,-1 0-1 0 0,1 0 1 0 0,-1 0 0 0 0,1 0 0 0 0,0 0-1 0 0,-1 0 1 0 0,1 0 0 0 0,-1 0 0 0 0,2 0-1 0 0,-2 0-3 0 0,0 0 1 0 0,1 1-1 0 0,-1-1 0 0 0,1 0 0 0 0,-1 0 0 0 0,1 1 0 0 0,-1-1 0 0 0,0 0 0 0 0,1 0 1 0 0,-1 1-1 0 0,1-1 0 0 0,-1 0 0 0 0,0 1 0 0 0,1-1 0 0 0,-1 1 0 0 0,0-1 1 0 0,0 0-1 0 0,1 1 0 0 0,-1-1 0 0 0,0 1 0 0 0,0-1 0 0 0,0 1 0 0 0,1 0 0 0 0,0 1-10 0 0,8 11-62 0 0,-5-9 65 0 0,-1 1 0 0 0,1 0 1 0 0,-1 0-1 0 0,0 1 0 0 0,0-1 1 0 0,-1 1-1 0 0,1-1 1 0 0,-1 1-1 0 0,-1 0 0 0 0,1 0 1 0 0,-1 0-1 0 0,1 10 0 0 0,-2-5 5 0 0,1-1 0 0 0,0 1 0 0 0,1 0 0 0 0,4 17 0 0 0,-1 8 0 0 0,-5-30 0 0 0,1 0 0 0 0,-1 0 0 0 0,1 0 0 0 0,1 0 0 0 0,-1 0 0 0 0,1 0 0 0 0,2 5 0 0 0,2-3 0 0 0,-4-8 0 0 0,-1 0 0 0 0,0 0 0 0 0,1-1 0 0 0,-1 1 0 0 0,0 0 0 0 0,0-1 0 0 0,1 1 0 0 0,-1-1 0 0 0,0 1 0 0 0,0-1 0 0 0,0 1 0 0 0,1-1 0 0 0,0-1 0 0 0,16-13 0 0 0,-15 11-5 0 0,1-1 1 0 0,-1 1-1 0 0,0-1 0 0 0,0 0 0 0 0,-1 0 0 0 0,0 0 0 0 0,2-6 1 0 0,-1 3-5 0 0,1 0 1 0 0,7-13-1 0 0,3-4 9 0 0,-12 19 0 0 0,1 0 0 0 0,1 0 0 0 0,-1 0 0 0 0,1 1 0 0 0,0 0 0 0 0,0-1 0 0 0,7-5 0 0 0,25-15-64 0 0,-36 25 64 0 0,1 1 0 0 0,-1-1 0 0 0,1 1 0 0 0,0-1 0 0 0,0 1 0 0 0,-1 0 0 0 0,1-1 0 0 0,0 1 0 0 0,-1 0 0 0 0,1-1 0 0 0,0 1 0 0 0,0 0 0 0 0,0 0 0 0 0,-1 0 0 0 0,1-1 0 0 0,0 1 0 0 0,0 0 0 0 0,0 0 0 0 0,0 0 0 0 0,-1 0 0 0 0,2 1 0 0 0,2-1 0 0 0,14 2 28 0 0,-12 2-8 0 0,-3-2-4 0 0,1 2 9 0 0,0-1 0 0 0,0 1-1 0 0,0 0 1 0 0,0 0 0 0 0,0 0-1 0 0,-1 0 1 0 0,0 0 0 0 0,1 1-1 0 0,-2 0 1 0 0,4 6 0 0 0,12 18-17 0 0,-15-25-8 0 0,0 0-1 0 0,-1 0 1 0 0,1 1 0 0 0,-1-1-1 0 0,0 1 1 0 0,0-1-1 0 0,0 1 1 0 0,-1 0-1 0 0,0 0 1 0 0,1 0-1 0 0,-1 6 1 0 0,1-2-67 0 0,0 0 0 0 0,0 0 0 0 0,6 14 1 0 0,1 2-302 0 0,-2-7-34 0 0,-6-15 129 0 0,0 0 0 0 0,0 0 0 0 0,1 0 0 0 0,-2 0 0 0 0,1 0 0 0 0,0 0 0 0 0,-1 0-1 0 0,1 5 1 0 0,-1 0-1627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8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0 147 8288 0 0,'0'-2'7178'0'0,"4"-38"-1648"0"0,-3 34-5364 0 0,0 1 1 0 0,1 0 0 0 0,0 0-1 0 0,-1 0 1 0 0,2 0 0 0 0,-1 1-1 0 0,0-1 1 0 0,1 0-1 0 0,0 1 1 0 0,4-5 0 0 0,29-30 770 0 0,-35 38-848 0 0,3 2-84 0 0,0 0 0 0 0,0 0-1 0 0,0 0 1 0 0,0 0-1 0 0,-1 0 1 0 0,1 1 0 0 0,0 0-1 0 0,-1 0 1 0 0,5 2-1 0 0,-4-1-48 0 0,1-1 0 0 0,-1 1-1 0 0,1-1 1 0 0,4 1-1 0 0,-5-1-18 0 0,-2 1 33 0 0,12 2 19 0 0,-10-4-17 0 0,0-1-1 0 0,0 1 1 0 0,1-1 0 0 0,-1 0-1 0 0,0 0 1 0 0,1 0-1 0 0,-1-1 1 0 0,0 1 0 0 0,7-3-1 0 0,-1 1-135 0 0,-1-1 0 0 0,18-9 0 0 0,-16 5-1236 0 0,-3-1-3826 0 0,0-3-1731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01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0 127 15344 0 0,'0'0'3953'0'0,"2"1"-3188"0"0,11 5-331 0 0,0-1 0 0 0,1-1 0 0 0,0 0 0 0 0,0-1 0 0 0,19 2 0 0 0,-31-4-381 0 0,18 1 276 0 0,0 0 0 0 0,0-2 0 0 0,37-2 0 0 0,56-16-243 0 0,-97 15-109 0 0,39-5-315 0 0,-37 7 136 0 0,0-2 0 0 0,0 0 1 0 0,0-2-1 0 0,25-8 0 0 0,-15 2-638 0 0,-19 9 226 0 0,0-2 1 0 0,0 1-1 0 0,-1-1 0 0 0,1 0 1 0 0,-1-1-1 0 0,12-9 0 0 0,-19 13 512 0 0,0 0 0 0 0,0 0 0 0 0,-1 0 0 0 0,1 0 0 0 0,0 0 0 0 0,-1 0 0 0 0,1 0 0 0 0,0-1 0 0 0,-1 1 0 0 0,0 0 0 0 0,1 0 0 0 0,-1-1 0 0 0,0 1 0 0 0,1-2 0 0 0,2-7-543 0 0,-3 8 556 0 0,1-1-66 0 0,-1-9-9 0 0,-1 11 198 0 0,1 1 0 0 0,0-1 0 0 0,-1 1 0 0 0,1-1 0 0 0,-1 1 0 0 0,1-1 0 0 0,-1 1 0 0 0,1-1 0 0 0,-1 1 0 0 0,1-1 0 0 0,-1 1 0 0 0,1 0 0 0 0,-1-1 0 0 0,1 1 0 0 0,-1 0 0 0 0,-6-3 5341 0 0,26 12-4865 0 0,0 0-1 0 0,25 19 0 0 0,-37-23-380 0 0,7 6 161 0 0,0 1 1 0 0,21 22-1 0 0,-10-9-43 0 0,-19-19-214 0 0,1 0-1 0 0,-1 0 0 0 0,9 13 0 0 0,-6-5 17 0 0,-1 0-1 0 0,0 0 1 0 0,7 22 0 0 0,-13-31-29 0 0,0-1 0 0 0,-1 1 1 0 0,0 0-1 0 0,0 0 0 0 0,0 0 1 0 0,0 0-1 0 0,-1 0 0 0 0,0 0 1 0 0,0 0-1 0 0,0 0 1 0 0,-1 0-1 0 0,1 0 0 0 0,-1 0 1 0 0,-1 0-1 0 0,-2 9 0 0 0,1-7 10 0 0,-1 0-1 0 0,0 0 0 0 0,0-1 1 0 0,-7 9-1 0 0,8-12-46 0 0,1 0-1 0 0,-1 0 1 0 0,0-1-1 0 0,0 1 1 0 0,0-1-1 0 0,-1 0 1 0 0,1 0-1 0 0,0 0 1 0 0,-1-1-1 0 0,0 1 1 0 0,-3 1 0 0 0,-12 2-1695 0 0,-36 4 1 0 0,32-8-5891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0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69 6936 0 0,'0'0'4121'0'0,"-2"-4"-2122"0"0,-11-10 1049 0 0,3 7-981 0 0,3 3-516 0 0,-14 15 376 0 0,18-9-1875 0 0,0 0 1 0 0,0 1-1 0 0,1 0 1 0 0,-1-1-1 0 0,1 1 1 0 0,-1 0-1 0 0,1 0 1 0 0,0 1 0 0 0,0-1-1 0 0,0 0 1 0 0,1 1-1 0 0,-3 5 1 0 0,2-2-47 0 0,0 0 0 0 0,0 1 0 0 0,1-1-1 0 0,0 0 1 0 0,-1 13 0 0 0,3 11 1 0 0,0 1 0 0 0,7 33 0 0 0,-5-49 106 0 0,0-1-1 0 0,2 0 1 0 0,0 0 0 0 0,0 0-1 0 0,1-1 1 0 0,10 18 0 0 0,-3-9 88 0 0,14 21-794 0 0,-25-40 473 0 0,1 0 1 0 0,0 0-1 0 0,0-1 1 0 0,0 0-1 0 0,1 1 0 0 0,-1-1 1 0 0,1-1-1 0 0,5 5 1 0 0,-7-6 132 0 0,0-1 1 0 0,0 1 0 0 0,0 0-1 0 0,0-1 1 0 0,0 0-1 0 0,0 1 1 0 0,0-1 0 0 0,0 0-1 0 0,0 0 1 0 0,0 0 0 0 0,0 0-1 0 0,0 0 1 0 0,0 0 0 0 0,0-1-1 0 0,0 1 1 0 0,0-1-1 0 0,0 0 1 0 0,3-1 0 0 0,1-1 6 0 0,0 0 1 0 0,-1 0 0 0 0,1-1 0 0 0,6-5-1 0 0,-6 4-20 0 0,-1-1 0 0 0,1 0 0 0 0,-1 0 0 0 0,0 0 0 0 0,0-1 0 0 0,-1 1 0 0 0,1-1 0 0 0,5-14 0 0 0,-1-2 0 0 0,9-37 0 0 0,-12 39 0 0 0,-4 9 8 0 0,0 0 0 0 0,0 1 0 0 0,-1-1 0 0 0,-1 0 0 0 0,0 0 0 0 0,0 0 0 0 0,-1 0 0 0 0,-1 0 0 0 0,0 0 0 0 0,-1 1 0 0 0,0-1 0 0 0,0 1 0 0 0,-2 0 0 0 0,1 0 0 0 0,-8-12 0 0 0,4 8-28 0 0,1 3 45 0 0,0 0 0 0 0,-12-14 0 0 0,16 22-47 0 0,0 1 0 0 0,0 0 0 0 0,0 0 0 0 0,-1 0 0 0 0,1 0 0 0 0,-1 1-1 0 0,0-1 1 0 0,0 1 0 0 0,0 0 0 0 0,0 0 0 0 0,-6-2 0 0 0,5 2-113 0 0,0 1 0 0 0,-1-1 0 0 0,0 1 0 0 0,1 0 0 0 0,-1 1 0 0 0,0-1 0 0 0,-8 2 1 0 0,11-1-8 0 0,0 0 1 0 0,1 1-1 0 0,-1 0 0 0 0,0 0 1 0 0,0 0-1 0 0,0 0 1 0 0,1 0-1 0 0,-1 1 1 0 0,0-1-1 0 0,1 1 1 0 0,-1 0-1 0 0,1 0 1 0 0,0-1-1 0 0,0 1 1 0 0,-1 1-1 0 0,-1 2 0 0 0,-8 13-1708 0 0,2-3-379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0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67 12496 0 0,'0'0'1133'0'0,"-1"2"-936"0"0,-3 9-59 0 0,1-1-1 0 0,0 1 1 0 0,1-1-1 0 0,0 1 1 0 0,0 19-1 0 0,2 62 1272 0 0,1-44-1177 0 0,5 54-118 0 0,-6-67 118 0 0,0-33 1027 0 0,1-2-1233 0 0,-1-1-1 0 0,1 1 1 0 0,0 0 0 0 0,-1-1 0 0 0,1 1 0 0 0,-1 0 0 0 0,1-1-1 0 0,-1 1 1 0 0,1-1 0 0 0,-1 1 0 0 0,1-1 0 0 0,-1 1-1 0 0,1-1 1 0 0,-1 0 0 0 0,0 1 0 0 0,1-1 0 0 0,-1 1 0 0 0,1-2-1 0 0,5-13 161 0 0,-3 1-94 0 0,0 1-1 0 0,1-16 1 0 0,2-12 29 0 0,9-71-53 0 0,13-23 60 0 0,-25 118-106 0 0,-2 12 10 0 0,0-1 0 0 0,1 1 0 0 0,0-1 0 0 0,3-6 0 0 0,-3 3 95 0 0,-2 7 289 0 0,1 4-572 0 0,2 1 150 0 0,0 0 0 0 0,-1 0 0 0 0,0 0 0 0 0,0 0-1 0 0,0 0 1 0 0,0 1 0 0 0,0-1 0 0 0,2 7 0 0 0,-1 0 260 0 0,-1 0 0 0 0,2 15 0 0 0,-1-4-165 0 0,0 0 0 0 0,2 0 1 0 0,0-1-1 0 0,10 24 0 0 0,-9-20-89 0 0,-2-13 27 0 0,-3-9 484 0 0,9-12-1009 0 0,-2-1 498 0 0,-1 0 0 0 0,-1 0 0 0 0,0-1-1 0 0,0 0 1 0 0,6-22 0 0 0,-7 21 3 0 0,-1 1 0 0 0,1 0 0 0 0,1 0 0 0 0,0 1-1 0 0,14-20 1 0 0,-1 12 216 0 0,-17 18-70 0 0,1 1-22 0 0,0 1-125 0 0,0 0 1 0 0,-1 0-1 0 0,1 0 0 0 0,0 0 0 0 0,-1 0 1 0 0,1 1-1 0 0,-1-1 0 0 0,1 1 1 0 0,-1 0-1 0 0,0-1 0 0 0,4 5 1 0 0,-1-1-4 0 0,-1 1 1 0 0,0-1-1 0 0,-1 1 1 0 0,5 9-1 0 0,-2-3 1 0 0,-1 0 0 0 0,0-1 0 0 0,0 2 0 0 0,-1-1 0 0 0,-1 0 0 0 0,4 25 0 0 0,-6-19 0 0 0,-1-9 0 0 0,1-1 0 0 0,0 1 0 0 0,2 8 0 0 0,1-2 0 0 0,-1-7 0 0 0,-1-1 0 0 0,0 1 0 0 0,1 11 0 0 0,-2-5 28 0 0,1-1 0 0 0,1 1-1 0 0,8 25 1 0 0,-9-32 27 0 0,-1 0 0 0 0,0 0 0 0 0,1 11 0 0 0,2 13-231 0 0,-3-23 31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1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11 215 11976 0 0,'-2'1'922'0'0,"-6"4"4123"0"0,98-11-1997 0 0,-76 5-2892 0 0,0 0-1 0 0,16-4 1 0 0,2-1 9 0 0,-4 2-76 0 0,32-10 0 0 0,-19 3-211 0 0,-22 6-384 0 0,1-2-1 0 0,-1 0 0 0 0,27-16 1 0 0,-35 18 22 0 0,-6 1 144 0 0,0 0 0 0 0,0-1 1 0 0,0 1-1 0 0,-1-1 0 0 0,0 0 0 0 0,0 0 1 0 0,0 0-1 0 0,-1-1 0 0 0,1 1 0 0 0,3-10 1 0 0,-6 11 150 0 0,1-1 1 0 0,-1 1-1 0 0,0-1 1 0 0,-1 1-1 0 0,1-1 1 0 0,-1 1-1 0 0,0-9 1 0 0,0 8 184 0 0,0 3-51 0 0,-11-9 5523 0 0,15 19-5406 0 0,1-1 0 0 0,0 0 0 0 0,1 0 0 0 0,0 0 1 0 0,0 0-1 0 0,0-1 0 0 0,14 11 0 0 0,-10-9 188 0 0,-1 0 0 0 0,0 1 0 0 0,0 0 0 0 0,7 11-1 0 0,-10-12-149 0 0,0 0 0 0 0,10 8 0 0 0,-2-1-224 0 0,-13-13 158 0 0,0 1 0 0 0,0-1-1 0 0,0 0 1 0 0,0 1 0 0 0,0-1-1 0 0,-1 1 1 0 0,1-1 0 0 0,-1 1-1 0 0,0-1 1 0 0,0 1 0 0 0,0 0 0 0 0,0-1-1 0 0,0 1 1 0 0,-1 3 0 0 0,0 4 163 0 0,1-8-52 0 0,-5 7 119 0 0,1-6-244 0 0,0 1 0 0 0,0-1-1 0 0,0 0 1 0 0,-1 0 0 0 0,1-1-1 0 0,-1 1 1 0 0,-6 1 0 0 0,9-3-60 0 0,-1 0-1 0 0,1-1 1 0 0,0 0 0 0 0,-1 1 0 0 0,1-1 0 0 0,0 0-1 0 0,-1 0 1 0 0,1 0 0 0 0,0 0 0 0 0,-1-1-1 0 0,1 1 1 0 0,0-1 0 0 0,-1 1 0 0 0,1-1 0 0 0,0 0-1 0 0,0 0 1 0 0,-1 0 0 0 0,-1-2 0 0 0,-1 3-543 0 0,3 0-934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1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13504 0 0,'0'0'1224'0'0,"2"-1"-1008"0"0,27-6 167 0 0,-23 6 0 0 0,-1 0 0 0 0,1 0 0 0 0,0-1 0 0 0,10-4 0 0 0,-7 2-113 0 0,0 0-1 0 0,0 1 1 0 0,1 0 0 0 0,-1 0-1 0 0,1 1 1 0 0,-1 1 0 0 0,15-2-1 0 0,-18 3-551 0 0,0 0 0 0 0,0-1 0 0 0,0 0 0 0 0,0-1 0 0 0,10-3 0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2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12440 0 0,'0'0'2957'0'0,"2"-1"-2066"0"0,44-21 1628 0 0,-40 19-2450 0 0,0 0-1 0 0,1 0 0 0 0,-1 0 0 0 0,1 1 1 0 0,0 0-1 0 0,0 1 0 0 0,9-2 1 0 0,32-8-2688 0 0,-11-1 1105 0 0,-3 2-19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5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98 8288 0 0,'0'0'3745'0'0,"-11"1"3029"0"0,9 1-6711 0 0,0-1 1 0 0,0 1-1 0 0,1 0 0 0 0,-1-1 0 0 0,1 1 0 0 0,-1 0 0 0 0,1 0 0 0 0,0 0 0 0 0,-1 1 0 0 0,1-1 0 0 0,0 0 0 0 0,0 0 0 0 0,1 0 0 0 0,-1 1 0 0 0,0-1 0 0 0,1 1 0 0 0,-1-1 0 0 0,1 0 0 0 0,0 1 0 0 0,0-1 1 0 0,0 1-1 0 0,0-1 0 0 0,1 5 0 0 0,6 58-818 0 0,-2-40 710 0 0,-1-7 44 0 0,8 26 0 0 0,2 0 1 0 0,-7-23 0 0 0,0-1 0 0 0,1 1 0 0 0,14 25 0 0 0,-14-32 4 0 0,1 0 0 0 0,0 0 0 0 0,1-1-1 0 0,12 12 1 0 0,-18-21 40 0 0,-1-1 0 0 0,1 0-1 0 0,0 0 1 0 0,-1 0 0 0 0,1 0-1 0 0,0-1 1 0 0,1 1 0 0 0,-1-1 0 0 0,0 0-1 0 0,1-1 1 0 0,-1 1 0 0 0,1-1-1 0 0,0 1 1 0 0,-1-2 0 0 0,1 1 0 0 0,0 0-1 0 0,0-1 1 0 0,8 0 0 0 0,-8-1-116 0 0,0 1 1 0 0,0-1-1 0 0,0 0 1 0 0,0-1 0 0 0,0 1-1 0 0,7-4 1 0 0,-10 4 64 0 0,0 0 0 0 0,0 0 1 0 0,0-1-1 0 0,0 1 0 0 0,0-1 1 0 0,0 0-1 0 0,0 0 0 0 0,-1 0 1 0 0,1 0-1 0 0,0 0 0 0 0,-1 0 1 0 0,0 0-1 0 0,0 0 0 0 0,2-4 1 0 0,29-83 1206 0 0,-29 79-1133 0 0,-1 1 0 0 0,0-1 1 0 0,0-18-1 0 0,0 2 65 0 0,-1 17-81 0 0,0-1 0 0 0,-1 1 1 0 0,0-1-1 0 0,-1 0 0 0 0,0 1 0 0 0,-1-1 1 0 0,0 1-1 0 0,0-1 0 0 0,-1 1 0 0 0,0 0 1 0 0,-1 0-1 0 0,0 0 0 0 0,-6-10 0 0 0,6 11 24 0 0,0-2 0 0 0,0 1 0 0 0,-3-14 0 0 0,5 15-32 0 0,-1 1 1 0 0,1-1 0 0 0,-1 1-1 0 0,0 0 1 0 0,-1 0-1 0 0,1 0 1 0 0,-9-10-1 0 0,2 6-9 0 0,-1 0 0 0 0,-1 1 0 0 0,0 0 0 0 0,0 1 0 0 0,-1 0 0 0 0,0 1 0 0 0,-28-12 0 0 0,36 17-80 0 0,0 1-1 0 0,0 0 0 0 0,-1 0 1 0 0,1 1-1 0 0,0 0 0 0 0,-1 0 1 0 0,1 0-1 0 0,-1 0 0 0 0,1 1 1 0 0,-1 0-1 0 0,1 0 0 0 0,-1 0 1 0 0,1 1-1 0 0,-1 0 0 0 0,1 0 1 0 0,-11 4-1 0 0,14-5-66 0 0,-1 1-1 0 0,1 0 1 0 0,0 0 0 0 0,-1 0 0 0 0,1 1-1 0 0,0-1 1 0 0,0 0 0 0 0,0 1-1 0 0,0 0 1 0 0,0-1 0 0 0,0 1 0 0 0,0 0-1 0 0,0 0 1 0 0,1 0 0 0 0,-1 0 0 0 0,1 0-1 0 0,0 0 1 0 0,-1 1 0 0 0,1-1-1 0 0,0 0 1 0 0,0 1 0 0 0,0-1 0 0 0,1 1-1 0 0,-1-1 1 0 0,0 5 0 0 0,0 8-4656 0 0,1 4-1475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6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 13216 0 0,'0'0'604'0'0,"-1"1"-14"0"0,-3 5-430 0 0,1 1 1 0 0,-1-1-1 0 0,1 1 0 0 0,1 0 0 0 0,-4 11 1 0 0,6-16-45 0 0,-4 13 722 0 0,0 1-1 0 0,1-1 1 0 0,0 26-1 0 0,-2 63 394 0 0,3-72-1037 0 0,2 0 0 0 0,5 43 1 0 0,0 19 40 0 0,-4-90-232 0 0,0-5-3 0 0,2-6-8 0 0,3-14-47 0 0,-4 10 91 0 0,-2 1 1 0 0,1-1-1 0 0,-2-12 0 0 0,1-22 263 0 0,3 7-366 0 0,3 0-1 0 0,1 0 0 0 0,19-60 1 0 0,-24 91 100 0 0,1 1-1 0 0,1-1 1 0 0,-1 1 0 0 0,1 0 0 0 0,0 0 0 0 0,0 0 0 0 0,1 0-1 0 0,-1 1 1 0 0,1-1 0 0 0,1 1 0 0 0,5-4 0 0 0,-6 5 32 0 0,0 0 0 0 0,0 1 0 0 0,1 0 0 0 0,-1 0 0 0 0,1 0 0 0 0,-1 0-1 0 0,1 1 1 0 0,0 0 0 0 0,0 1 0 0 0,0-1 0 0 0,0 1 0 0 0,12-1 0 0 0,-16 2 26 0 0,0 1-32 0 0,18 8 25 0 0,-6 2-68 0 0,-13-6-19 0 0,-1-3 4 0 0,5 45-13 0 0,-4-42-23 0 0,-1 0 0 0 0,1 0 0 0 0,-2 1 0 0 0,1-1 0 0 0,0 0-1 0 0,-3 8 1 0 0,0 11-299 0 0,0 10-991 0 0,3-32 1098 0 0,0 12-669 0 0,1-10 882 0 0,-1-2 1 0 0,0 1-1 0 0,1-1 1 0 0,0 1 0 0 0,-1-1 0 0 0,1 0 0 0 0,0 1 0 0 0,0-1 0 0 0,0 0-1 0 0,1 0 1 0 0,-1 1 0 0 0,0-1 0 0 0,1 0 0 0 0,2 2 0 0 0,0 2 19 0 0,0-1 43 0 0,0 0 0 0 0,1-1-1 0 0,0 1 1 0 0,0-1-1 0 0,0 0 1 0 0,0 0-1 0 0,10 5 1 0 0,10 8 33 0 0,43 28 238 0 0,-50-34 339 0 0,-15-9-598 0 0,0 0-1 0 0,0 1 1 0 0,0-1 0 0 0,-1 1 0 0 0,1-1 0 0 0,-1 1 0 0 0,0 0 0 0 0,0 0 0 0 0,0 0-1 0 0,0 0 1 0 0,-1 0 0 0 0,1 1 0 0 0,-1-1 0 0 0,0 0 0 0 0,0 1 0 0 0,1 3 0 0 0,-1-2 83 0 0,0 0 1 0 0,0 0 0 0 0,-1 0 0 0 0,0 0 0 0 0,0 1 0 0 0,0-1-1 0 0,-1 0 1 0 0,1 0 0 0 0,-1 0 0 0 0,-3 8 0 0 0,1-6-33 0 0,0 0 1 0 0,0 0 0 0 0,-1 0 0 0 0,0 0 0 0 0,0-1 0 0 0,0 0-1 0 0,-1 0 1 0 0,0 0 0 0 0,0 0 0 0 0,-1-1 0 0 0,1 0-1 0 0,-9 6 1 0 0,-9 4 10 0 0,13-8-119 0 0,0 0 1 0 0,0-1-1 0 0,0 0 0 0 0,-1-1 0 0 0,0-1 0 0 0,-20 7 0 0 0,23-9-20 0 0,0-1 0 0 0,0 0-1 0 0,0-1 1 0 0,-1 0 0 0 0,1 0 0 0 0,0 0-1 0 0,-10-3 1 0 0,-5-2-346 0 0,-27-10 1 0 0,49 15 340 0 0,-4-2-233 0 0,1 0 1 0 0,0 0-1 0 0,0 0 0 0 0,0 0 1 0 0,0-1-1 0 0,1 0 1 0 0,-1 1-1 0 0,1-2 1 0 0,-1 1-1 0 0,1 0 1 0 0,0 0-1 0 0,-5-8 1 0 0,-2-7-7304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7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68 11520 0 0,'0'0'886'0'0,"-1"-2"-582"0"0,-9-7 810 0 0,3 1 5179 0 0,8 8-6236 0 0,-1 0 0 0 0,0-1 0 0 0,1 1-1 0 0,-1-1 1 0 0,1 1 0 0 0,-1 0-1 0 0,1-1 1 0 0,-1 1 0 0 0,1 0-1 0 0,-1 0 1 0 0,1-1 0 0 0,-1 1-1 0 0,1 0 1 0 0,-1 0 0 0 0,1 0-1 0 0,0 0 1 0 0,-1 0 0 0 0,1 0 0 0 0,-1 0-1 0 0,1 0 1 0 0,-1 0 0 0 0,1 0-1 0 0,0 0 1 0 0,116-2 1382 0 0,-65 3-1317 0 0,38 1-47 0 0,81-3 85 0 0,-146-1-236 0 0,-16 2-91 0 0,-1 0 0 0 0,0-1 1 0 0,0 0-1 0 0,0 0 1 0 0,11-4-1 0 0,2 1-544 0 0,-19 4 326 0 0,-2-1 353 0 0,0 1 0 0 0,1-1 0 0 0,-1 1 0 0 0,0 0 0 0 0,1-1 0 0 0,-1 1 0 0 0,0 0 0 0 0,1-1 0 0 0,-1 1 0 0 0,0 0 0 0 0,1 0 0 0 0,-1-1 0 0 0,1 1 0 0 0,-1 0 0 0 0,0 0 0 0 0,1 0 0 0 0,-1 0 0 0 0,1 0 0 0 0,-1-1 0 0 0,1 1 0 0 0,0 0 0 0 0,0 0-91 0 0,0 0-1 0 0,-1 0 1 0 0,1-1 0 0 0,0 1 0 0 0,0 0-1 0 0,0-1 1 0 0,0 1 0 0 0,-1-1-1 0 0,1 1 1 0 0,0-1 0 0 0,0 1 0 0 0,1-2-1 0 0,1-5-58 0 0,-3 6 207 0 0,0 1 0 0 0,0-1 0 0 0,0 1 0 0 0,0-1 0 0 0,0 1 0 0 0,1-1 0 0 0,-1 1 0 0 0,0-1 0 0 0,0 1 0 0 0,1-1 0 0 0,-1 1 0 0 0,0-1 0 0 0,1 1 0 0 0,-1 0 0 0 0,1-1 0 0 0,-1 1 0 0 0,0 0 0 0 0,1-1 0 0 0,-1 1 0 0 0,1 0 0 0 0,-1-1 0 0 0,1 1 0 0 0,-1 0 0 0 0,1 0 0 0 0,-1-1 0 0 0,1 1 0 0 0,-1 0 0 0 0,1 0 0 0 0,-1 0 0 0 0,1 0-1 0 0,-1 0 1 0 0,1 0 0 0 0,0 0 0 0 0,0 0 0 0 0,4 0 41 0 0,0 0 0 0 0,0 1-1 0 0,0-1 1 0 0,0 1-1 0 0,0 0 1 0 0,0 1-1 0 0,0-1 1 0 0,0 1 0 0 0,0 0-1 0 0,-1 0 1 0 0,1 0-1 0 0,-1 1 1 0 0,0 0-1 0 0,1 0 1 0 0,-1 0-1 0 0,4 4 1 0 0,-6-5-11 0 0,1 1 0 0 0,0 0 0 0 0,0-1 0 0 0,0 0 0 0 0,7 4 0 0 0,-7-5 3 0 0,0 1 1 0 0,1 0-1 0 0,-1 0 0 0 0,0 0 1 0 0,4 6-1 0 0,48 44 379 0 0,-30-29-194 0 0,-24-22-54 0 0,3 12 13 0 0,-3-11-173 0 0,-1 0 0 0 0,1 0 0 0 0,-1 0 1 0 0,1 0-1 0 0,-1 0 0 0 0,0 0 0 0 0,0-1 1 0 0,0 1-1 0 0,0 0 0 0 0,0 0 0 0 0,0 0 1 0 0,-1 0-1 0 0,1 0 0 0 0,-2 3 0 0 0,0 0 77 0 0,-1 1 0 0 0,0 0 0 0 0,-6 7 0 0 0,7-10-91 0 0,1-1 0 0 0,-2 1-1 0 0,1-1 1 0 0,0 0 0 0 0,0 0 0 0 0,-1 1-1 0 0,1-2 1 0 0,-1 1 0 0 0,0 0 0 0 0,1 0-1 0 0,-1-1 1 0 0,0 0 0 0 0,0 1 0 0 0,0-1-1 0 0,0 0 1 0 0,0 0 0 0 0,-1-1-1 0 0,1 1 1 0 0,0-1 0 0 0,-6 1 0 0 0,-14 0-30 0 0,13-1-191 0 0,1 1 0 0 0,-15-3 1 0 0,-14 2-1908 0 0,24 0-3366 0 0,4 0-1118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18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11376 0 0,'0'0'521'0'0,"-1"0"-12"0"0,-3 0 3656 0 0,3 3-3883 0 0,-2 5-196 0 0,1 1 0 0 0,0 1 1 0 0,1-1-1 0 0,0 0 0 0 0,1 0 0 0 0,-1 0 1 0 0,2 0-1 0 0,-1 1 0 0 0,1-1 1 0 0,1 0-1 0 0,0 0 0 0 0,0 0 0 0 0,1 0 1 0 0,0-1-1 0 0,0 1 0 0 0,9 15 0 0 0,5-8-1109 0 0,-15-14 360 0 0,10 8-5338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8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37 11056 0 0,'0'0'852'0'0,"-9"-13"540"0"0,7 11-937 0 0,1 0 1 0 0,-1 0-1 0 0,1 1 1 0 0,-1-1 0 0 0,0 0-1 0 0,0 1 1 0 0,1-1-1 0 0,-1 1 1 0 0,0 0 0 0 0,0 0-1 0 0,-5-2 1 0 0,6 2-339 0 0,-1 1 1 0 0,1-1-1 0 0,-1 1 1 0 0,1-1 0 0 0,-1 1-1 0 0,1 0 1 0 0,-1-1-1 0 0,1 1 1 0 0,-1 0-1 0 0,1 0 1 0 0,-1 0 0 0 0,0 0-1 0 0,1 1 1 0 0,-1-1-1 0 0,1 0 1 0 0,-1 1-1 0 0,1-1 1 0 0,-1 1-1 0 0,-1 0 1 0 0,0 1-99 0 0,0 0 0 0 0,0 0 1 0 0,0 0-1 0 0,0 1 0 0 0,0-1 0 0 0,0 1 0 0 0,1 0 1 0 0,-1-1-1 0 0,1 1 0 0 0,0 0 0 0 0,-1 1 0 0 0,2-1 0 0 0,-1 0 1 0 0,0 1-1 0 0,1-1 0 0 0,-1 1 0 0 0,0 4 0 0 0,-1 3-40 0 0,0-1 0 0 0,1 0 0 0 0,1 0 0 0 0,0 1 0 0 0,0-1-1 0 0,1 0 1 0 0,1 1 0 0 0,-1-1 0 0 0,2 1 0 0 0,-1-1 0 0 0,1 0-1 0 0,1 0 1 0 0,0 0 0 0 0,5 11 0 0 0,-6-17 6 0 0,1 0 1 0 0,0 1-1 0 0,0-1 0 0 0,0-1 0 0 0,1 1 1 0 0,-1 0-1 0 0,1-1 0 0 0,0 0 0 0 0,0 0 1 0 0,0 0-1 0 0,0 0 0 0 0,1-1 0 0 0,-1 1 1 0 0,1-1-1 0 0,-1 0 0 0 0,7 1 0 0 0,-9-3 11 0 0,-1 0 1 0 0,1 0-1 0 0,0 0 0 0 0,0 0 0 0 0,-1 0 0 0 0,1-1 0 0 0,0 1 0 0 0,-1-1 1 0 0,1 1-1 0 0,0-1 0 0 0,-1 0 0 0 0,1 1 0 0 0,-1-1 0 0 0,1 0 0 0 0,-1 0 0 0 0,2-1 1 0 0,22-19-108 0 0,-19 15 170 0 0,-1 0 0 0 0,1-1 1 0 0,-1 1-1 0 0,0-1 0 0 0,-1 0 0 0 0,0-1 0 0 0,0 1 0 0 0,4-13 0 0 0,0-2-183 0 0,7-41 0 0 0,-15 60 161 0 0,0-1 0 0 0,0 1 0 0 0,0-1-1 0 0,0 1 1 0 0,-1-1 0 0 0,1 1-1 0 0,-1-1 1 0 0,0 1 0 0 0,0 0 0 0 0,0-1-1 0 0,-1 1 1 0 0,1 0 0 0 0,-1 0 0 0 0,0 0-1 0 0,1 0 1 0 0,-1 0 0 0 0,-1 0 0 0 0,1 1-1 0 0,-4-4 1240 0 0,5 5-882 0 0,0 1-390 0 0,1 0-1 0 0,-1-1 0 0 0,1 1 1 0 0,0 0-1 0 0,-1 0 0 0 0,1 0 1 0 0,-1 0-1 0 0,1-1 0 0 0,-1 1 1 0 0,1 0-1 0 0,-1 0 0 0 0,1 0 1 0 0,0 0-1 0 0,-1 0 0 0 0,1 0 1 0 0,-1 0-1 0 0,1 0 0 0 0,-1 1 1 0 0,1-1-1 0 0,0 0 0 0 0,-1 0 1 0 0,1 0-1 0 0,-1 0 0 0 0,1 0 1 0 0,-1 1-1 0 0,1-1 0 0 0,0 0 1 0 0,-1 0-1 0 0,1 1 0 0 0,0-1 1 0 0,-1 0-1 0 0,1 1 1 0 0,0-1-1 0 0,-1 0 0 0 0,1 1 1 0 0,0-1-1 0 0,0 0 0 0 0,0 1 1 0 0,-1-1-1 0 0,1 1 0 0 0,0-1 1 0 0,0 1-1 0 0,0-1 0 0 0,0 0 1 0 0,0 1-1 0 0,-1 0 0 0 0,1 0-4 0 0,-1 3 1 0 0,0-1 0 0 0,0 0 0 0 0,0 0 0 0 0,1 1 0 0 0,-1-1 0 0 0,1 1 0 0 0,0-1 0 0 0,0 1 0 0 0,0-1 0 0 0,0 0 0 0 0,1 1 0 0 0,-1-1 0 0 0,3 5 0 0 0,-1 2 0 0 0,1 0 0 0 0,1-1 0 0 0,6 12 0 0 0,-7-15-7 0 0,-1 0 1 0 0,0 0-1 0 0,0 0 0 0 0,1 10 0 0 0,-2-10-16 0 0,1 0 1 0 0,-1 0-1 0 0,1-1 1 0 0,0 1-1 0 0,5 8 1 0 0,2 5-244 0 0,-7-14-10 0 0,0-1 1 0 0,0 0-1 0 0,0 1 0 0 0,1-1 0 0 0,0 0 0 0 0,-1-1 1 0 0,1 1-1 0 0,4 4 0 0 0,2-1-871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21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12032 0 0,'0'0'2769'0'0,"2"0"-2249"0"0,9 5 138 0 0,-7-3-463 0 0,0 0 0 0 0,0 0 0 0 0,1-1 0 0 0,-1 1 1 0 0,0-1-1 0 0,1 0 0 0 0,-1-1 0 0 0,7 1 0 0 0,5 2 107 0 0,-13-2-237 0 0,0-1 0 0 0,0 1 0 0 0,0-1 0 0 0,0 1 1 0 0,0-1-1 0 0,5-1 0 0 0,31-4 128 0 0,-29 4-294 0 0,0 0 1 0 0,0 0 0 0 0,0-1 0 0 0,0 0-1 0 0,0-1 1 0 0,0-1 0 0 0,14-6-1 0 0,-13 1-367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22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5528 0 0,'-1'2'2562'0'0,"-1"1"-1441"0"0,0 1 0 0 0,1 0 0 0 0,-1 0 0 0 0,1 0 0 0 0,-2 7 0 0 0,0 22 2082 0 0,4-13-2863 0 0,7 30 1 0 0,-1 4 36 0 0,-4-35-354 0 0,0-1 1 0 0,1 1-1 0 0,8 22 0 0 0,2 4-91 0 0,10 27-750 0 0,-20-59 157 0 0,1-2-89 0 0,0-1-1 0 0,9 14 1 0 0,-3-5-88 0 0,6 12-760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22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13216 0 0,'0'0'642'0'0,"0"3"-276"0"0,0 199 1728 0 0,1-186-1987 0 0,4 24-1 0 0,-2-24 20 0 0,0 24 0 0 0,-1-23-77 0 0,-1-13 35 0 0,0 0 0 0 0,0 0 0 0 0,0 1 0 0 0,-1-1 0 0 0,0 5-1 0 0,-6-59 169 0 0,4 34-203 0 0,-2-26 0 0 0,6 22 82 0 0,0-1-1 0 0,1 1 1 0 0,11-35 0 0 0,-13 54-104 0 0,2-8 224 0 0,0 0-1 0 0,1 0 1 0 0,5-9-1 0 0,4-8 176 0 0,-12 23-349 0 0,1 0 0 0 0,-1 0 0 0 0,1 0 0 0 0,0 1 0 0 0,4-5 0 0 0,6-10 389 0 0,-11 16-442 0 0,-1 0 1 0 0,1 1-1 0 0,-1-1 0 0 0,1 0 0 0 0,-1 0 0 0 0,1 1 0 0 0,0-1 0 0 0,-1 1 0 0 0,1-1 0 0 0,0 1 0 0 0,0-1 0 0 0,-1 1 0 0 0,1-1 1 0 0,0 1-1 0 0,0-1 0 0 0,0 1 0 0 0,1 0 0 0 0,-2-1 3 0 0,1 1-1 0 0,0 0 1 0 0,0-1-1 0 0,0 1 1 0 0,0-1 0 0 0,0 1-1 0 0,-1-1 1 0 0,1 1 0 0 0,0-1-1 0 0,0 0 1 0 0,-1 1 0 0 0,1-1-1 0 0,1-1 1 0 0,-2 1 118 0 0,13 6 66 0 0,-5-3-193 0 0,-6-2-6 0 0,0 0-1 0 0,1 1 1 0 0,-1 0 0 0 0,0-1 0 0 0,1 1 0 0 0,-1 0-1 0 0,0 0 1 0 0,0 1 0 0 0,0-1 0 0 0,0 0 0 0 0,0 1-1 0 0,0-1 1 0 0,0 1 0 0 0,2 2 0 0 0,21 19-152 0 0,-24-22 122 0 0,0 0 1 0 0,-1 0 0 0 0,1 1 0 0 0,0-1 0 0 0,0 0-1 0 0,-1 0 1 0 0,1 0 0 0 0,-1 0 0 0 0,1 1 0 0 0,-1-1-1 0 0,0 0 1 0 0,1 0 0 0 0,-1 1 0 0 0,0-1-1 0 0,0 2 1 0 0,2 7-145 0 0,-1-8-3 0 0,-1 9-375 0 0,0-10 508 0 0,0 0 0 0 0,0 0 0 0 0,0 0 0 0 0,0 0 0 0 0,1 0 0 0 0,-1-1 0 0 0,0 1 0 0 0,0 0 0 0 0,1 0 0 0 0,-1 0 0 0 0,1-1 0 0 0,-1 1 0 0 0,1 0 0 0 0,-1 0 0 0 0,1-1 0 0 0,0 2 0 0 0,5 7-476 0 0,-5-8 475 0 0,-1 0 0 0 0,1-1 0 0 0,-1 1 1 0 0,1 0-1 0 0,-1 0 0 0 0,1-1 0 0 0,0 1 0 0 0,-1 0 0 0 0,1-1 0 0 0,0 1 1 0 0,-1-1-1 0 0,1 1 0 0 0,0 0 0 0 0,0-1 0 0 0,0 0 0 0 0,1 1 0 0 0,-1-1 19 0 0,-1 1 1 0 0,0-1-1 0 0,0 0 0 0 0,1 0 0 0 0,-1 0 0 0 0,0 0 0 0 0,1 0 0 0 0,-1 0 0 0 0,0 1 0 0 0,0-1 0 0 0,1 0 0 0 0,-1 0 0 0 0,0 0 0 0 0,0 1 0 0 0,0-1 0 0 0,1 0 0 0 0,-1 0 0 0 0,0 0 0 0 0,0 1 0 0 0,0-1 0 0 0,0 0 0 0 0,0 1 0 0 0,0-1 1 0 0,1 0-1 0 0,-1 0 0 0 0,0 1 0 0 0,0-1 0 0 0,0 0 0 0 0,0 1 0 0 0,0-1 0 0 0,4 9-236 0 0,11 8 85 0 0,14 13 52 0 0,-1 2 49 0 0,-12-22 144 0 0,-15-10 64 0 0,3 14 358 0 0,-9 6 1047 0 0,-4-13-1202 0 0,0 0 1 0 0,-8 9-1 0 0,13-11-362 0 0,-1-1-1 0 0,0 1 1 0 0,0-1-1 0 0,-1 1 1 0 0,1-2-1 0 0,-1 1 1 0 0,0 0-1 0 0,0-1 1 0 0,0 0-1 0 0,-8 2 1 0 0,10-4 27 0 0,-4 1-2 0 0,0 0 1 0 0,0 0-1 0 0,-16 0 0 0 0,2 0-9 0 0,18-1-12 0 0,0-1-1 0 0,0 1 0 0 0,0-1 1 0 0,0 0-1 0 0,0-1 0 0 0,0 1 1 0 0,0 0-1 0 0,-5-2 0 0 0,4 0-31 0 0,-11-1-210 0 0,16 3 222 0 0,-1 0 0 0 0,0 0 0 0 0,1 0-1 0 0,-1-1 1 0 0,0 1 0 0 0,1 0 0 0 0,-1-1-1 0 0,0 1 1 0 0,1 0 0 0 0,-1-1 0 0 0,1 1-1 0 0,-1-1 1 0 0,1 1 0 0 0,-1-1 0 0 0,1 1-1 0 0,-1-1 1 0 0,1 1 0 0 0,-1-1 0 0 0,1 1-1 0 0,0-1 1 0 0,-1 0 0 0 0,1 1 0 0 0,0-1-1 0 0,-1 0 1 0 0,1 1 0 0 0,0-1 0 0 0,0 0-1 0 0,-1-2-751 0 0,1 1 0 0 0,-1 0-1 0 0,1 0 1 0 0,0 0-1 0 0,-1 0 1 0 0,1-1-1 0 0,1-2 1 0 0,2-8-5114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23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8 11056 0 0,'0'0'852'0'0,"-1"2"-560"0"0,0-1-199 0 0,1 0-1 0 0,-1 1 1 0 0,0-1 0 0 0,1 0 0 0 0,-1 1 0 0 0,1-1 0 0 0,-1 0 0 0 0,1 1 0 0 0,-1-1 0 0 0,1 1-1 0 0,0-1 1 0 0,0 1 0 0 0,0-1 0 0 0,0 1 0 0 0,0 1 0 0 0,1 5 731 0 0,-5 15 1372 0 0,-2 38 0 0 0,1 29-1203 0 0,4-54-853 0 0,0-23-86 0 0,0-1 0 0 0,1 1 0 0 0,1 0 0 0 0,0 0 0 0 0,4 18 0 0 0,2-76 804 0 0,3-21-964 0 0,0 25 26 0 0,-1 2 148 0 0,19-51 0 0 0,-27 88-168 0 0,0 2 102 0 0,-1 0-1 0 0,1-1 1 0 0,-1 1-1 0 0,0 0 1 0 0,1 0-1 0 0,-1 0 1 0 0,1 0-1 0 0,-1 0 1 0 0,0 0-1 0 0,1-1 1 0 0,-1 1-1 0 0,1 0 0 0 0,-1 0 1 0 0,1 0-1 0 0,-1 1 1 0 0,1-1-1 0 0,-1 0 1 0 0,0 0-1 0 0,1 0 1 0 0,-1 0-1 0 0,1 0 1 0 0,-1 0-1 0 0,0 1 1 0 0,1-1-1 0 0,-1 0 1 0 0,1 0-1 0 0,-1 1 1 0 0,0-1-1 0 0,1 0 0 0 0,-1 0 1 0 0,0 1-1 0 0,0-1 1 0 0,1 0-1 0 0,-1 1 1 0 0,0-1-1 0 0,0 0 1 0 0,1 1-1 0 0,-1 0 1 0 0,13 33 192 0 0,-11-28-170 0 0,0-3-11 0 0,0 1 1 0 0,0 0-1 0 0,-1-1 1 0 0,1 1-1 0 0,-1 0 0 0 0,0 0 1 0 0,-1 0-1 0 0,2 6 0 0 0,-2-2 2 0 0,1 0-1 0 0,1-1 0 0 0,-1 1 0 0 0,1-1 0 0 0,1 1 1 0 0,-1-1-1 0 0,7 11 0 0 0,-4-7-15 0 0,6 22 0 0 0,-8-21 1 0 0,3-6-14 0 0,-4-5-62 0 0,0-2 52 0 0,0 0 0 0 0,0 1 0 0 0,0-1 0 0 0,0 0 0 0 0,-1 0 0 0 0,1-1 0 0 0,0 1 0 0 0,0 0 0 0 0,-1-1 0 0 0,1 1 0 0 0,2-3 0 0 0,-2 1-14 0 0,1 0 30 0 0,0 0 0 0 0,0-1-1 0 0,-1 1 1 0 0,1 0 0 0 0,-1-1 0 0 0,0 0-1 0 0,0 0 1 0 0,0 1 0 0 0,-1-1-1 0 0,0 0 1 0 0,1 0 0 0 0,0-8-1 0 0,4-9-7 0 0,3-8-34 0 0,23-60 40 0 0,-25 68 10 0 0,-6 18 5 0 0,0 0 1 0 0,0 0-1 0 0,0 0 0 0 0,0 0 1 0 0,1 0-1 0 0,-1 1 1 0 0,1-1-1 0 0,0 0 0 0 0,1-2 1 0 0,4-5-64 0 0,-7 10 82 0 0,0-1-1 0 0,0 1 1 0 0,0 0-1 0 0,0-1 1 0 0,0 1-1 0 0,0 0 1 0 0,1 0-1 0 0,-1-1 1 0 0,0 1-1 0 0,0 0 1 0 0,0-1 0 0 0,0 1-1 0 0,0 0 1 0 0,1 0-1 0 0,-1-1 1 0 0,0 1-1 0 0,0 0 1 0 0,0 0-1 0 0,1 0 1 0 0,-1-1-1 0 0,0 1 1 0 0,1 0-1 0 0,-1 0 1 0 0,0 0 0 0 0,0 0-1 0 0,1-1 1 0 0,-1 1-1 0 0,0 0 1 0 0,1 0-1 0 0,-1 0 1 0 0,0 0-1 0 0,0 0 1 0 0,1 0-1 0 0,-1 0 1 0 0,0 0-1 0 0,1 0 1 0 0,-1 0 0 0 0,0 0-1 0 0,1 0 1 0 0,-1 0-1 0 0,0 0 1 0 0,1 0-1 0 0,-1 0 1 0 0,0 1-1 0 0,0-1 1 0 0,1 0-1 0 0,-1 0 1 0 0,0 0-1 0 0,1 0 1 0 0,-1 1-1 0 0,0-1 1 0 0,0 0 0 0 0,0 0-1 0 0,1 0 1 0 0,-1 1-1 0 0,0-1 1 0 0,0 0-1 0 0,0 0 1 0 0,1 1-1 0 0,5 7 42 0 0,0-1 0 0 0,0 1-1 0 0,0 1 1 0 0,-1-1 0 0 0,0 1-1 0 0,-1 0 1 0 0,0 0 0 0 0,5 19-1 0 0,-1-7-22 0 0,-2 0-25 0 0,0 0-1 0 0,4 26 0 0 0,-1 1-17 0 0,-4-4-128 0 0,-4-36 57 0 0,-1 0 1 0 0,1 0 0 0 0,4 12 0 0 0,-4-14-93 0 0,1 1 1 0 0,-1-1 0 0 0,0 0 0 0 0,-1 1-1 0 0,1 11 1 0 0,-1-11-228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21:24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13 185 11056 0 0,'0'0'1001'0'0,"-2"-1"-822"0"0,-8-2 5700 0 0,34 7-4334 0 0,27 3 0 0 0,7 1-981 0 0,85 9 138 0 0,-117-15-719 0 0,-1-2 0 0 0,1-1-1 0 0,-1-1 1 0 0,0-1 0 0 0,0-2-1 0 0,45-13 1 0 0,-67 17-156 0 0,0 0 1 0 0,1 0-1 0 0,-1 0 1 0 0,0-1-1 0 0,-1 1 1 0 0,1-1-1 0 0,0 0 1 0 0,0 0-1 0 0,-1 0 0 0 0,1 0 1 0 0,-1 0-1 0 0,1 0 1 0 0,2-5-1 0 0,-3 5 141 0 0,-1-1 0 0 0,0 1 0 0 0,0-1 0 0 0,0 1 0 0 0,0-1 0 0 0,0 1 0 0 0,-1-1 0 0 0,1 0-1 0 0,-1 1 1 0 0,0-1 0 0 0,1 0 0 0 0,-1 1 0 0 0,-1-1 0 0 0,1 0 0 0 0,0 1 0 0 0,-1-5 0 0 0,-13-35 18 0 0,8 19 24 0 0,4 19 19 0 0,1 0-1 0 0,0 0 1 0 0,0-1-1 0 0,-1-7 0 0 0,2 11 65 0 0,0 0 0 0 0,0 0 0 0 0,0 0-1 0 0,0 0 1 0 0,0 0 0 0 0,0 0-1 0 0,0 0 1 0 0,1-1 0 0 0,-1 1-1 0 0,0 0 1 0 0,0 0 0 0 0,1 0 0 0 0,0-1-1 0 0,0 2-54 0 0,0-1-1 0 0,-1 1 1 0 0,1-1-1 0 0,0 1 1 0 0,0 0-1 0 0,0 0 1 0 0,0-1-1 0 0,0 1 1 0 0,-1 0-1 0 0,1 0 1 0 0,0 0-1 0 0,0 0 1 0 0,0 0-1 0 0,0 0 1 0 0,0 0-1 0 0,0 0 1 0 0,0 0-1 0 0,0 1 1 0 0,1-1-1 0 0,0 1 12 0 0,1 0 1 0 0,-1 0-1 0 0,0 0 0 0 0,1 0 0 0 0,-1 1 0 0 0,0-1 0 0 0,0 0 0 0 0,0 1 0 0 0,0 0 0 0 0,0-1 1 0 0,0 1-1 0 0,-1 0 0 0 0,2 2 0 0 0,14 12 127 0 0,-14-14-138 0 0,0 1-1 0 0,0 0 0 0 0,0 0 0 0 0,-1 0 0 0 0,0 0 0 0 0,3 4 1 0 0,12 14 165 0 0,8-1 9 0 0,-18-15-147 0 0,-1 0-1 0 0,0 0 1 0 0,0 0-1 0 0,0 1 1 0 0,0 0-1 0 0,-1 0 1 0 0,8 12-1 0 0,0 5 116 0 0,-8-15-83 0 0,0 0 0 0 0,-1 1 0 0 0,6 14 0 0 0,-7-16-32 0 0,-1 1 74 0 0,1 1 0 0 0,-1-1 0 0 0,0 0 1 0 0,0 11-1 0 0,-1-17-93 0 0,-1 1-1 0 0,-1-1 1 0 0,1 0 0 0 0,0 0 0 0 0,0 1 0 0 0,-1-1 0 0 0,1 0 0 0 0,-1 0 0 0 0,0 1-1 0 0,0-1 1 0 0,0 0 0 0 0,0 0 0 0 0,0 0 0 0 0,0 0 0 0 0,0 0 0 0 0,-1 0 0 0 0,1-1 0 0 0,-1 1-1 0 0,1 0 1 0 0,-3 1 0 0 0,-3 2-6 0 0,1-2 0 0 0,-1 1 0 0 0,1-1 1 0 0,-1 0-1 0 0,0 0 0 0 0,0-1 0 0 0,-1 0 0 0 0,-11 2 0 0 0,-18 6-18 0 0,33-9-221 0 0,1 0-1 0 0,0 0 1 0 0,-1 0 0 0 0,1-1-1 0 0,0 0 1 0 0,-1 1 0 0 0,-5-2 0 0 0,1 1-1496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08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7 104 5528 0 0,'0'0'497'0'0,"-1"-1"-405"0"0,0 0-29 0 0,1 0 0 0 0,-1 0-1 0 0,0 0 1 0 0,1 0 0 0 0,-1-1 0 0 0,1 1-1 0 0,0 0 1 0 0,-1 0 0 0 0,1 0 0 0 0,0 0-1 0 0,0-1 1 0 0,0-1 0 0 0,0 1 474 0 0,0 0 0 0 0,0 0 1 0 0,0-1-1 0 0,1 1 0 0 0,0 0 0 0 0,-1 0 1 0 0,1-1-1 0 0,0 1 0 0 0,0 0 0 0 0,2-3 1 0 0,-1 2 401 0 0,0-1 0 0 0,1 1 0 0 0,-1 0 0 0 0,1 0 0 0 0,5-5 1 0 0,8-2-613 0 0,-15 9-271 0 0,5-2 264 0 0,0 1-1 0 0,0-1 1 0 0,0 1 0 0 0,0 0-1 0 0,1 0 1 0 0,-1 1 0 0 0,1 0-1 0 0,10-1 1 0 0,2-1 116 0 0,-17 3-396 0 0,-1-1 0 0 0,1 1 0 0 0,0-1-1 0 0,0 1 1 0 0,0 0 0 0 0,-1 0 0 0 0,1 0-1 0 0,0 0 1 0 0,0 0 0 0 0,0 0 0 0 0,0 0 0 0 0,-1 1-1 0 0,1-1 1 0 0,0 1 0 0 0,0-1 0 0 0,-1 1-1 0 0,1 0 1 0 0,1 0 0 0 0,6 4 48 0 0,-7-4-59 0 0,1 0 0 0 0,-1 1 1 0 0,0-1-1 0 0,0 0 0 0 0,0 1 0 0 0,0-1 0 0 0,0 1 1 0 0,0 0-1 0 0,0 0 0 0 0,1 2 0 0 0,0 1-20 0 0,0 0 0 0 0,0 1 0 0 0,-1-1-1 0 0,0 1 1 0 0,0-1 0 0 0,-1 1 0 0 0,1 0 0 0 0,-1 0-1 0 0,0 0 1 0 0,-1 0 0 0 0,0-1 0 0 0,0 1 0 0 0,0 0-1 0 0,0 0 1 0 0,-3 10 0 0 0,-2 8-297 0 0,-2-1 1 0 0,-15 36-1 0 0,11-30-202 0 0,1 1 21 0 0,3-10 102 0 0,-1 1-1 0 0,0-1 1 0 0,-1 0 0 0 0,-2-1 0 0 0,-16 25 0 0 0,18-31 311 0 0,7-9 51 0 0,-1 0 0 0 0,1-1 0 0 0,-1 1 0 0 0,0-1 0 0 0,0 0 0 0 0,0 0 0 0 0,0 0 0 0 0,-7 4 0 0 0,9-6 850 0 0,3 0-648 0 0,0 0 0 0 0,-1 0-1 0 0,1 0 1 0 0,0 0-1 0 0,0 0 1 0 0,-1-1 0 0 0,1 1-1 0 0,0 0 1 0 0,3 0 0 0 0,-4-1-162 0 0,74 11 1283 0 0,-19 3-950 0 0,-47-13-314 0 0,0 1 0 0 0,0 1 1 0 0,0 0-1 0 0,0 0 0 0 0,9 5 0 0 0,26 9 77 0 0,-28-14-809 0 0,0 0-1 0 0,1-1 0 0 0,0-1 1 0 0,18-1-1 0 0,-24 0-976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08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101 126 15664 0 0,'0'0'1417'0'0,"-1"-1"-1167"0"0,-19-13-79 0 0,19 14 59 0 0,0 0-1 0 0,0 0 1 0 0,0 0 0 0 0,0-1-1 0 0,0 1 1 0 0,0 0 0 0 0,0 0-1 0 0,0 0 1 0 0,0 1 0 0 0,0-1-1 0 0,0 0 1 0 0,0 0 0 0 0,0 1-1 0 0,0-1 1 0 0,0 0 0 0 0,0 1 0 0 0,0-1-1 0 0,0 1 1 0 0,1-1 0 0 0,-1 1-1 0 0,0-1 1 0 0,0 1 0 0 0,0 0-1 0 0,1-1 1 0 0,-2 2 0 0 0,0 0-179 0 0,1-1 0 0 0,-1 1 0 0 0,0 0 0 0 0,1-1 0 0 0,-1 1 0 0 0,1 0 1 0 0,0 0-1 0 0,0 0 0 0 0,0 0 0 0 0,0 0 0 0 0,-2 4 0 0 0,1 9-31 0 0,1 0 0 0 0,0 0 0 0 0,0 0 0 0 0,2 0 0 0 0,0 0 0 0 0,0 0 0 0 0,7 25 0 0 0,-4-28-21 0 0,3 15-57 0 0,20 44 0 0 0,-24-63 44 0 0,2 0 0 0 0,-1 0 0 0 0,1-1 0 0 0,0 1 0 0 0,0-1 0 0 0,1 0 0 0 0,0-1 0 0 0,0 0 0 0 0,12 9 0 0 0,-3-3-37 0 0,-11-9 35 0 0,0 1 1 0 0,0-1-1 0 0,1 0 0 0 0,-1 0 1 0 0,1-1-1 0 0,5 3 1 0 0,-8-4 7 0 0,1-1 1 0 0,-1 1-1 0 0,0-1 1 0 0,0 0-1 0 0,0 0 1 0 0,0 0-1 0 0,0 0 0 0 0,1 0 1 0 0,-1 0-1 0 0,0-1 1 0 0,0 1-1 0 0,0-1 1 0 0,0 1-1 0 0,0-1 1 0 0,0 0-1 0 0,0 0 1 0 0,0 0-1 0 0,0 0 1 0 0,2-2-1 0 0,0 0 3 0 0,0 0-1 0 0,0 0 1 0 0,0 0 0 0 0,-1-1-1 0 0,0 0 1 0 0,0 1 0 0 0,0-1-1 0 0,0 0 1 0 0,0-1-1 0 0,-1 1 1 0 0,0 0 0 0 0,0-1-1 0 0,0 0 1 0 0,0 1-1 0 0,-1-1 1 0 0,2-9 0 0 0,0-6 314 0 0,-1 0 0 0 0,-2-38 0 0 0,0 35 135 0 0,1 7-365 0 0,-2-1 0 0 0,0 1 0 0 0,0-1 0 0 0,-2 1-1 0 0,0 0 1 0 0,0 0 0 0 0,-12-29 0 0 0,8 28 89 0 0,-16-27 1 0 0,19 39-134 0 0,0-1 0 0 0,0 0 0 0 0,0 1-1 0 0,-1 0 1 0 0,0 0 0 0 0,0 0 0 0 0,-8-6 0 0 0,6 6-54 0 0,0 1 1 0 0,0-1-1 0 0,0 1 1 0 0,0 0-1 0 0,-1 1 1 0 0,0 0-1 0 0,0 0 1 0 0,0 1-1 0 0,0 0 1 0 0,0 0-1 0 0,0 1 1 0 0,0 0-1 0 0,0 0 1 0 0,-1 1-1 0 0,-9 1 1 0 0,15-1-52 0 0,1 0 0 0 0,-1 0 1 0 0,0 1-1 0 0,1-1 0 0 0,-1 1 0 0 0,0 0 1 0 0,1-1-1 0 0,-1 1 0 0 0,1 1 0 0 0,0-1 1 0 0,-1 0-1 0 0,1 0 0 0 0,0 1 1 0 0,-1 0-1 0 0,1-1 0 0 0,0 1 0 0 0,-2 3 1 0 0,2-2-99 0 0,0 1 1 0 0,1-1 0 0 0,0 1-1 0 0,-1-1 1 0 0,1 1 0 0 0,0 0 0 0 0,1-1-1 0 0,-1 1 1 0 0,1 0 0 0 0,0 0 0 0 0,0 7-1 0 0,0-7 67 0 0,0 5-771 0 0,0-1 1 0 0,0 1 0 0 0,1-1 0 0 0,2 9 0 0 0,3-2-1191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09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1 154 3680 0 0,'1'2'3069'0'0,"0"1"-1951"0"0,0 1-1 0 0,-1 0 0 0 0,1 0 1 0 0,-1 0-1 0 0,0 0 1 0 0,1 0-1 0 0,-2 6 1 0 0,2 23 1474 0 0,6 30-820 0 0,-5-37-1447 0 0,1-1 1 0 0,11 41-1 0 0,-11-54-239 0 0,-1 1 0 0 0,1 15 0 0 0,4 16 226 0 0,-5-37 188 0 0,-2-17-254 0 0,1 0-197 0 0,0 0 0 0 0,0-1 1 0 0,-2 1-1 0 0,1 0 0 0 0,-1 0 0 0 0,-3-13 1 0 0,0-16 19 0 0,0-23 159 0 0,9-122 0 0 0,-4 174-106 0 0,1 0-1 0 0,0 0 1 0 0,1 0-1 0 0,0 1 1 0 0,0-1-1 0 0,1 0 0 0 0,0 1 1 0 0,1 0-1 0 0,0 0 1 0 0,10-14-1 0 0,-14 22-94 0 0,-1 1-1 0 0,1-1 1 0 0,-1 0-1 0 0,1 0 1 0 0,0 0-1 0 0,-1 1 1 0 0,1-1-1 0 0,0 0 1 0 0,0 1-1 0 0,0-1 1 0 0,0 1-1 0 0,-1-1 1 0 0,1 1-1 0 0,0-1 1 0 0,0 1-1 0 0,0-1 1 0 0,0 1-1 0 0,0 0 1 0 0,2-1-1 0 0,-1 2 14 0 0,0-1 1 0 0,-1 1-1 0 0,1-1 1 0 0,0 1-1 0 0,-1 0 0 0 0,1 0 1 0 0,-1-1-1 0 0,1 1 1 0 0,2 2-1 0 0,2 1-7 0 0,-3-1-14 0 0,0 0 1 0 0,0 0-1 0 0,-1 0 1 0 0,1 0-1 0 0,-1 0 1 0 0,0 1-1 0 0,1-1 1 0 0,-2 1-1 0 0,1-1 1 0 0,2 6-1 0 0,5 11 38 0 0,1-1-32 0 0,-1 1 0 0 0,8 24 0 0 0,6 16-18 0 0,30 61-289 0 0,-53-120 273 0 0,1 0 0 0 0,-1-1 0 0 0,0 1 0 0 0,1 0 0 0 0,-1-1 1 0 0,0 1-1 0 0,1-1 0 0 0,-1 1 0 0 0,1 0 0 0 0,-1-1 0 0 0,1 1 1 0 0,-1-1-1 0 0,1 1 0 0 0,0-1 0 0 0,-1 1 0 0 0,1-1 0 0 0,0 0 1 0 0,-1 1-1 0 0,2-1 0 0 0,-2 0-4 0 0,1 0 0 0 0,-1 0-1 0 0,1 0 1 0 0,-1 0 0 0 0,1 0 0 0 0,-1 0 0 0 0,1 0-1 0 0,-1 0 1 0 0,1-1 0 0 0,-1 1 0 0 0,0 0 0 0 0,1 0-1 0 0,-1-1 1 0 0,1 1 0 0 0,-1 0 0 0 0,0-1 0 0 0,1 1-1 0 0,-1 0 1 0 0,0-1 0 0 0,1 1 0 0 0,-1 0 0 0 0,0-1-1 0 0,2-2-5 0 0,-1 1-1 0 0,1-1 0 0 0,-1 1 0 0 0,0-1 0 0 0,0 0 0 0 0,0 0 1 0 0,0 1-1 0 0,0-5 0 0 0,12-145-127 0 0,-2 109 232 0 0,-5 20-10 0 0,-3 14 1 0 0,0 0 0 0 0,8-14 0 0 0,-6 12 10 0 0,-3 7 48 0 0,-1 3-103 0 0,0 1 0 0 0,1 0-1 0 0,-1-1 1 0 0,0 1 0 0 0,0 0-1 0 0,1-1 1 0 0,-1 1 0 0 0,1 0-1 0 0,-1 0 1 0 0,0 0 0 0 0,1 1-1 0 0,-1-1 1 0 0,0 0 0 0 0,1 0-1 0 0,-1 1 1 0 0,0-1 0 0 0,0 1-1 0 0,1-1 1 0 0,-1 1 0 0 0,0-1-1 0 0,0 1 1 0 0,0 0 0 0 0,0-1-1 0 0,2 2 1 0 0,1 2 0 0 0,-1 1 0 0 0,1-1 0 0 0,-1 1 1 0 0,0-1-1 0 0,0 1 0 0 0,0 0 0 0 0,-1 0 0 0 0,0 0 0 0 0,2 7 0 0 0,7 14-5 0 0,4 5-32 0 0,-2 1 0 0 0,16 61 0 0 0,4 71-856 0 0,-26-135 451 0 0,2 11-563 0 0,-10-15-5959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09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0 185 17503 0 0,'0'0'2003'0'0,"3"0"-1478"0"0,15 0 247 0 0,112-5 3950 0 0,-120 5-4715 0 0,0 0 0 0 0,0 1 1 0 0,17 3-1 0 0,16 0 100 0 0,33 1 587 0 0,-40-1-2159 0 0,-1-3-5428 0 0,-22-1-856 0 0</inkml:trace>
  <inkml:trace contextRef="#ctx0" brushRef="#br0" timeOffset="1">543 0 11056 0 0,'0'0'2468'0'0,"1"3"-1027"0"0,6 10 105 0 0,1 0 1 0 0,0 0-1 0 0,1-1 0 0 0,18 20 0 0 0,15 20 435 0 0,-34-40-1682 0 0,5 6 207 0 0,-2 0 0 0 0,16 32 0 0 0,-7-17-11 0 0,-15-23-424 0 0,-4-8-28 0 0,0 0-1 0 0,0 0 1 0 0,0 0 0 0 0,0 0 0 0 0,-1 1-1 0 0,1-1 1 0 0,-1 0 0 0 0,1 5 0 0 0,-1 3-17 0 0,-2 0 38 0 0,0-8-91 0 0,-1 1 0 0 0,1 0 0 0 0,-1-1 0 0 0,0 0 0 0 0,1 1-1 0 0,-1-1 1 0 0,0 0 0 0 0,0-1 0 0 0,-1 1 0 0 0,1 0 0 0 0,0-1 0 0 0,-1 0 0 0 0,1 0 0 0 0,0 0 0 0 0,-1 0-1 0 0,1 0 1 0 0,-8 0 0 0 0,9-1-141 0 0,0 0-1 0 0,0 1 0 0 0,0-1 1 0 0,0 1-1 0 0,0-1 0 0 0,0 1 1 0 0,-3 1-1 0 0,0-3-2021 0 0,3-2 465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0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0,'2'1'8089'0'0,"2"1"-7858"0"0,1-1-1 0 0,-1 0 1 0 0,1 0 0 0 0,-1 0 0 0 0,1 0 0 0 0,0-1 0 0 0,-1 1 0 0 0,1-1 0 0 0,-1 0-1 0 0,1-1 1 0 0,0 1 0 0 0,7-3 0 0 0,-2 2-17 0 0,1 1 0 0 0,-1 0-1 0 0,0 0 1 0 0,19 4 0 0 0,-9-1-152 0 0,20 0-876 0 0,-36-2-232 0 0,6 2-60 0 0</inkml:trace>
  <inkml:trace contextRef="#ctx0" brushRef="#br0" timeOffset="1">107 128 16847 0 0,'0'0'1824'0'0,"4"14"-1824"0"0,7-4 592 0 0,-7 0 80 0 0,8-7 24 0 0,4 7 0 0 0,0-6-152 0 0,-1 2-24 0 0,1-2-8 0 0,12-4 0 0 0,-3 0-1224 0 0,-3-4-248 0 0,-1-6-56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9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15144 0 0,'0'0'1754'0'0,"0"-2"-1195"0"0,0-1-350 0 0,1 0 0 0 0,-1 0 0 0 0,1 0 0 0 0,0 0 1 0 0,0 0-1 0 0,0 0 0 0 0,0 1 0 0 0,1-1 0 0 0,-1 0 0 0 0,1 1 1 0 0,2-4-1 0 0,-1 1-8 0 0,0 1 1 0 0,0-1 0 0 0,-1 1 0 0 0,3-6-1 0 0,11-23 807 0 0,-12 25-776 0 0,0-1 0 0 0,1 1 0 0 0,-1 0 0 0 0,2 0 0 0 0,7-9 0 0 0,-9 11-33 0 0,-3 4-55 0 0,0 2-136 0 0,-1-1-1 0 0,1 1 1 0 0,-1-1 0 0 0,1 0 0 0 0,-1 1-1 0 0,1-1 1 0 0,-1 1 0 0 0,1-1 0 0 0,0 1-1 0 0,-1-1 1 0 0,1 1 0 0 0,0 0 0 0 0,-1-1-1 0 0,1 1 1 0 0,0 0 0 0 0,0 0 0 0 0,-1-1-1 0 0,1 1 1 0 0,0 0 0 0 0,0 0 0 0 0,0 0-1 0 0,-1 0 1 0 0,1 0 0 0 0,0 0 0 0 0,1 0-1 0 0,12 1-7 0 0,-12 0 0 0 0,-1 1 0 0 0,8 4 0 0 0,-1-1 0 0 0,0 1 0 0 0,0 1 0 0 0,-1-1 0 0 0,0 1 0 0 0,0 1 0 0 0,-1-1 0 0 0,1 1 0 0 0,5 11 0 0 0,1 1-2 0 0,-10-17-38 0 0,0 2 1 0 0,0-1 0 0 0,-1 0-1 0 0,1 0 1 0 0,1 7 0 0 0,0-3 6 0 0,-1 1-1 0 0,1-1 1 0 0,1 0 0 0 0,10 14 0 0 0,-14-20-39 0 0,0-1-1 0 0,0 1 1 0 0,0 0-1 0 0,0 0 0 0 0,0 0 1 0 0,-1-1-1 0 0,2 4 1 0 0,-2-4-351 0 0,0 1 0 0 0,0-1 1 0 0,1 0-1 0 0,-1 0 1 0 0,1 0-1 0 0,-1 0 0 0 0,1 0 1 0 0,-1 0-1 0 0,1 0 1 0 0,0 0-1 0 0,-1 0 0 0 0,1 0 1 0 0,0 0-1 0 0,0 0 0 0 0,1 1 1 0 0,7 2-6535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1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0 13824 0 0,'-1'29'629'0'0,"1"-29"-607"0"0,0 0 1 0 0,0 1-1 0 0,0-1 0 0 0,0 1 1 0 0,0-1-1 0 0,0 0 0 0 0,0 1 1 0 0,0-1-1 0 0,0 0 1 0 0,0 1-1 0 0,0-1 0 0 0,-1 1 1 0 0,1-1-1 0 0,0 0 0 0 0,0 1 1 0 0,0-1-1 0 0,-1 0 0 0 0,1 1 1 0 0,0-1-1 0 0,0 0 0 0 0,-1 0 1 0 0,1 1-1 0 0,0-1 1 0 0,-1 0-1 0 0,1 0 0 0 0,0 1 1 0 0,-1-1-1 0 0,1 0 0 0 0,-1 0 1 0 0,1 0-1 0 0,0 0 0 0 0,-1 0 1 0 0,1 0-1 0 0,0 1 1 0 0,-1-1-1 0 0,1 0 0 0 0,-1 0 1 0 0,1 0-1 0 0,-1-1 0 0 0,-3 2-49 0 0,-5 4 741 0 0,1 1 0 0 0,0 0 0 0 0,-10 10 1 0 0,17-13-582 0 0,0-1 1 0 0,0 1 0 0 0,0-1-1 0 0,0 1 1 0 0,0 0 0 0 0,1 0-1 0 0,-1-1 1 0 0,0 5-1 0 0,-2 10-113 0 0,0-6-20 0 0,1 0 0 0 0,-1 1 0 0 0,2-1 0 0 0,0 1 0 0 0,0-1 0 0 0,1 1 0 0 0,1 0 0 0 0,-1-1 0 0 0,2 1 0 0 0,3 11 0 0 0,0 0 0 0 0,1 0 0 0 0,2 0 0 0 0,19 40 0 0 0,-23-53 0 0 0,1 0 0 0 0,0 0 0 0 0,1 0 0 0 0,0 0 0 0 0,0-1 0 0 0,15 16 0 0 0,-9-12 0 0 0,-7-7 0 0 0,0 0 0 0 0,0-1 0 0 0,1 0 0 0 0,0 0 0 0 0,0 0 0 0 0,0-1 0 0 0,8 4 0 0 0,1 0 93 0 0,1-1 0 0 0,0-1 0 0 0,23 5-1 0 0,-35-10-19 0 0,1 0 1 0 0,0 0-1 0 0,0 0 0 0 0,-1-1 0 0 0,1 1 0 0 0,0-1 0 0 0,0-1 1 0 0,0 1-1 0 0,0-1 0 0 0,-1 0 0 0 0,1 0 0 0 0,0 0 0 0 0,-1 0 1 0 0,1-1-1 0 0,-1 0 0 0 0,9-4 0 0 0,-10 4-50 0 0,0 0-1 0 0,-1-1 1 0 0,1 1 0 0 0,-1-1-1 0 0,1 1 1 0 0,-1-1 0 0 0,0 0-1 0 0,0 0 1 0 0,0 0 0 0 0,-1 0-1 0 0,1 0 1 0 0,-1 0 0 0 0,1 0-1 0 0,-1-1 1 0 0,0 1 0 0 0,0 0-1 0 0,-1-1 1 0 0,1 1 0 0 0,-1-5-1 0 0,0-4 13 0 0,0 0 0 0 0,-1-1 0 0 0,-1 1-1 0 0,-3-14 1 0 0,-3-21 725 0 0,7 34-591 0 0,-1-1 1 0 0,0 1 0 0 0,-1 0 0 0 0,0 0-1 0 0,-9-20 1 0 0,3 12-213 0 0,-1 1 1 0 0,-20-29-1 0 0,21 37 61 0 0,0 1 1 0 0,-1 1-1 0 0,0 0 0 0 0,-1 0 0 0 0,0 1 0 0 0,-1 0 0 0 0,0 1 1 0 0,0 0-1 0 0,0 1 0 0 0,-1 0 0 0 0,0 1 0 0 0,-16-5 0 0 0,25 10-118 0 0,0 0 0 0 0,0 0 0 0 0,0 1-1 0 0,-1-1 1 0 0,1 1 0 0 0,0 0 0 0 0,0 0-1 0 0,0 0 1 0 0,0 0 0 0 0,-7 2 0 0 0,9-1 25 0 0,0-1 1 0 0,-1 1-1 0 0,1 0 1 0 0,0 0-1 0 0,-1 0 1 0 0,1 0-1 0 0,0 0 1 0 0,0 1 0 0 0,0-1-1 0 0,0 1 1 0 0,0-1-1 0 0,0 1 1 0 0,0 0-1 0 0,1-1 1 0 0,-1 1-1 0 0,1 0 1 0 0,-1 0-1 0 0,-2 5 1 0 0,3-5-46 0 0,-11 29-1432 0 0,9-8-3553 0 0,3 0-1032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10592 0 0,'0'0'964'0'0,"1"2"-614"0"0,5 12 941 0 0,0 0 0 0 0,0 0 0 0 0,2 16 0 0 0,-4-18-1028 0 0,1 11 261 0 0,4 33 0 0 0,0-3-127 0 0,7 36 77 0 0,-7-35-128 0 0,18 62-1 0 0,-21-89-154 0 0,-6-25 258 0 0,0-4-353 0 0,5-34 147 0 0,-4 29-205 0 0,0-1 0 0 0,0 0 0 0 0,0 0 0 0 0,-1-13-1 0 0,-7-66 202 0 0,8-166 0 0 0,3 217 242 0 0,11-45 1 0 0,-10 57 45 0 0,-5 22-412 0 0,1 0 1 0 0,0 0-1 0 0,1 0 0 0 0,-1 0 0 0 0,0 0 0 0 0,0 0 0 0 0,3-2 1 0 0,11 27 170 0 0,-12-18-238 0 0,1 0 0 0 0,-1 1 1 0 0,0-1-1 0 0,5 11 1 0 0,27 109 827 0 0,3 5-754 0 0,-16-54-282 0 0,11 27-516 0 0,14 36-400 0 0,-45-132 1062 0 0,0 0 1 0 0,0 1-1 0 0,0-1 0 0 0,0 10 0 0 0,-1 3-6743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2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1 438 13272 0 0,'0'0'2436'0'0,"1"0"-1323"0"0,92-6 3304 0 0,15 12-4176 0 0,-100-6-232 0 0,-4 0-314 0 0,0 0-1 0 0,0 0 1 0 0,0 0-1 0 0,0-1 1 0 0,0 1-1 0 0,0-1 0 0 0,0 0 1 0 0,0 0-1 0 0,0 0 1 0 0,6-3-1 0 0,5-1-910 0 0</inkml:trace>
  <inkml:trace contextRef="#ctx0" brushRef="#br0" timeOffset="1">447 7 19351 0 0,'0'0'1943'0'0,"-1"-1"-1783"0"0,0 0-46 0 0,0 0-60 0 0,1 1 0 0 0,-1 0 0 0 0,1-1-1 0 0,0 1 1 0 0,-1 0 0 0 0,1-1-1 0 0,-1 1 1 0 0,1 0 0 0 0,-1-1 0 0 0,1 1-1 0 0,-1 0 1 0 0,1 0 0 0 0,-1 0-1 0 0,1 0 1 0 0,-1 0 0 0 0,0-1 0 0 0,1 1-1 0 0,-1 0 1 0 0,1 0 0 0 0,-1 0-1 0 0,1 0 1 0 0,-1 1 0 0 0,1-1 0 0 0,-2 0-1 0 0,3 11 539 0 0,1-2-398 0 0,0 1-1 0 0,1-1 1 0 0,0 1-1 0 0,0-1 0 0 0,1 0 1 0 0,0 0-1 0 0,1-1 1 0 0,-1 1-1 0 0,8 8 1 0 0,-2-3-585 0 0,-4-3 502 0 0,-1-1 0 0 0,0 1-1 0 0,4 15 1 0 0,-9-25-117 0 0,1-1 1 0 0,-1 1-1 0 0,0-1 1 0 0,0 0-1 0 0,0 1 1 0 0,0-1 0 0 0,0 0-1 0 0,0 1 1 0 0,0-1-1 0 0,1 0 1 0 0,-1 1-1 0 0,0-1 1 0 0,0 0-1 0 0,0 0 1 0 0,1 1-1 0 0,-1-1 1 0 0,0 0-1 0 0,0 0 1 0 0,1 1-1 0 0,-1-1 1 0 0,0 0-1 0 0,1 0 1 0 0,-1 1-1 0 0,0-1 1 0 0,1 0-1 0 0,-1 0 1 0 0,1 0-1 0 0,-1 0-9 0 0,1 0 0 0 0,-1 1-1 0 0,0-1 1 0 0,1 0 0 0 0,-1 0 0 0 0,1 1-1 0 0,-1-1 1 0 0,1 0 0 0 0,-1 0-1 0 0,0 1 1 0 0,1-1 0 0 0,-1 0 0 0 0,0 1-1 0 0,1-1 1 0 0,-1 1 0 0 0,0-1-1 0 0,0 0 1 0 0,1 1 0 0 0,2 3-556 0 0,-1-16-5889 0 0,-2 9 6948 0 0,0-1-2312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3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6 290 15664 0 0,'0'0'356'0'0,"-6"-7"993"0"0,6 4-535 0 0,1 2-672 0 0,-1 1 0 0 0,1-1-1 0 0,0 0 1 0 0,0 0 0 0 0,0 1-1 0 0,-1-1 1 0 0,1 1 0 0 0,0-1-1 0 0,0 1 1 0 0,0-1-1 0 0,0 1 1 0 0,2-1 0 0 0,6-2 500 0 0,1 1 1 0 0,20-2-1 0 0,-20 2-365 0 0,137-6 1046 0 0,-38 3-666 0 0,-59 3-194 0 0,21-2 2 0 0,-25-1-231 0 0,-23 4-471 0 0,-1-2-1 0 0,0 0 0 0 0,0-2 1 0 0,33-11-1 0 0,-34 7-3342 0 0,32-18 0 0 0,-36 16-2899 0 0</inkml:trace>
  <inkml:trace contextRef="#ctx0" brushRef="#br0" timeOffset="1">683 1 10912 0 0,'0'0'986'0'0,"1"2"-808"0"0,0 1-146 0 0,0 0 0 0 0,0 1 0 0 0,1-1 0 0 0,-1-1 0 0 0,1 1 0 0 0,0 0 0 0 0,3 3 0 0 0,1 3 421 0 0,0 0 240 0 0,1 0 1 0 0,0 0-1 0 0,1 0 1 0 0,0-1-1 0 0,0 0 1 0 0,12 9-1 0 0,0-1 966 0 0,5 2-135 0 0,-20-15-1233 0 0,0 0 0 0 0,-1 0 0 0 0,1 0 0 0 0,4 5 0 0 0,-5-4 10 0 0,0 1 0 0 0,0-1 1 0 0,-1 1-1 0 0,1 0 0 0 0,-1 0 1 0 0,0 0-1 0 0,3 8 0 0 0,-6-12-78 0 0,0 1-175 0 0,-1 0 0 0 0,0 0 0 0 0,0 0 0 0 0,0 0 1 0 0,0 0-1 0 0,0-1 0 0 0,0 1 0 0 0,-2 3 0 0 0,-2-1-184 0 0,1-1-1 0 0,-1 1 0 0 0,0-1 1 0 0,1 1-1 0 0,-1-1 1 0 0,-1-1-1 0 0,1 1 0 0 0,0-1 1 0 0,-1 0-1 0 0,1 0 0 0 0,-1-1 1 0 0,1 1-1 0 0,-1-1 1 0 0,-11 0-1 0 0,4-1-1726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3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 14800 0 0,'0'0'2970'0'0,"3"-1"-2227"0"0,60-13 1599 0 0,-47 11-1999 0 0,0 1 0 0 0,0 0-1 0 0,0 2 1 0 0,24 1 0 0 0,-4 0-265 0 0,17-1-2395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4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16208 0 0,'-6'12'270'0'0,"5"-9"-150"0"0,-1 0-1 0 0,1 0 1 0 0,0 0 0 0 0,0 0 0 0 0,0 0 0 0 0,0 0 0 0 0,1 0 0 0 0,-1 0 0 0 0,0 7 0 0 0,1-7 141 0 0,-1-1-234 0 0,0 0-1 0 0,0 0 1 0 0,1 0 0 0 0,-1 0-1 0 0,1 0 1 0 0,0 0-1 0 0,-1 0 1 0 0,1 0-1 0 0,0 0 1 0 0,0 0 0 0 0,0 0-1 0 0,0 0 1 0 0,0 0-1 0 0,1 0 1 0 0,-1 0 0 0 0,2 3-1 0 0,0 3 271 0 0,-1-1 82 0 0,0-1-1 0 0,1 0 0 0 0,-1 0 0 0 0,5 9 0 0 0,5 18 351 0 0,12 39-591 0 0,-9-30-104 0 0,-5-20-34 0 0,1-1 0 0 0,1 0 0 0 0,1-1 0 0 0,27 36 0 0 0,-22-37-1059 0 0,3-5-3825 0 0,0-3-1796 0 0</inkml:trace>
  <inkml:trace contextRef="#ctx0" brushRef="#br0" timeOffset="1">618 113 17303 0 0,'0'16'396'0'0,"0"-15"-347"0"0,0-1 0 0 0,0 1 1 0 0,-1 0-1 0 0,1-1 0 0 0,0 1 0 0 0,0 0 0 0 0,-1-1 0 0 0,1 1 0 0 0,0-1 0 0 0,-1 1 0 0 0,1-1 0 0 0,-1 1 0 0 0,1-1 0 0 0,-1 1 0 0 0,1-1 0 0 0,-1 1 0 0 0,1-1 0 0 0,-1 1 0 0 0,1-1 0 0 0,-1 0 0 0 0,0 1 0 0 0,1-1 0 0 0,-2 0 0 0 0,-1 3 114 0 0,-13 18-3 0 0,14-19-100 0 0,0 1-1 0 0,1-1 1 0 0,-1 1-1 0 0,1 0 1 0 0,0-1-1 0 0,-1 1 0 0 0,1 0 1 0 0,1 0-1 0 0,-1 0 1 0 0,0 0-1 0 0,1 0 1 0 0,-1 0-1 0 0,1 5 0 0 0,-1 1 265 0 0,-1 7-203 0 0,2-1-1 0 0,0 1 0 0 0,0 0 0 0 0,2 0 0 0 0,0-1 0 0 0,1 1 0 0 0,0-1 0 0 0,1 1 1 0 0,9 22-1 0 0,0-6 17 0 0,-9-21-43 0 0,0 0 0 0 0,0-1 0 0 0,2 1-1 0 0,-1-1 1 0 0,1 0 0 0 0,1 0 0 0 0,0-1 0 0 0,10 12 0 0 0,-9-13 49 0 0,0 0 0 0 0,0-1-1 0 0,19 13 1 0 0,-25-18-150 0 0,1-1 0 0 0,-1 1 0 0 0,1-1 0 0 0,0 0 0 0 0,-1 0 0 0 0,1 0 0 0 0,0 0 0 0 0,0 0 0 0 0,-1 0 1 0 0,1-1-1 0 0,0 1 0 0 0,0-1 0 0 0,0 0 0 0 0,0 0 0 0 0,0 0 0 0 0,0 0 0 0 0,0-1 0 0 0,-1 1 0 0 0,1-1 0 0 0,0 0 0 0 0,0 0 0 0 0,3-1 0 0 0,-1-1 86 0 0,-1 1 0 0 0,0-1 0 0 0,0 0 0 0 0,0 0 0 0 0,-1 0 0 0 0,1-1 0 0 0,-1 1 0 0 0,0-1 1 0 0,0 0-1 0 0,0 0 0 0 0,0 0 0 0 0,3-7 0 0 0,-3 4 0 0 0,0 0 1 0 0,-1-1-1 0 0,0 1 1 0 0,0-1 0 0 0,0 0-1 0 0,-1 1 1 0 0,0-11-1 0 0,-1-1 78 0 0,-1 0 0 0 0,0 0 0 0 0,-2 0 0 0 0,0 0-1 0 0,-10-29 1 0 0,8 29 4 0 0,-1-1-1 0 0,-1 2 0 0 0,-1-1 0 0 0,-1 1 1 0 0,0 0-1 0 0,-2 1 0 0 0,0 0 1 0 0,-19-23-1 0 0,19 29-134 0 0,0-1 0 0 0,-1 1 1 0 0,0 1-1 0 0,-17-12 0 0 0,25 20-84 0 0,0-1 0 0 0,0 1 0 0 0,0 0 0 0 0,0 0 0 0 0,0 1 0 0 0,-1-1-1 0 0,1 1 1 0 0,0 0 0 0 0,-1 0 0 0 0,1 0 0 0 0,-1 0 0 0 0,1 1 0 0 0,-1 0 0 0 0,1 0-1 0 0,-1 0 1 0 0,1 1 0 0 0,-1-1 0 0 0,1 1 0 0 0,-1 0 0 0 0,-4 2 0 0 0,7-2-67 0 0,-1 0 1 0 0,1 1-1 0 0,-1-1 1 0 0,1 1-1 0 0,0-1 1 0 0,0 1-1 0 0,-1 0 1 0 0,1 0 0 0 0,0 0-1 0 0,1 0 1 0 0,-1 1-1 0 0,0-1 1 0 0,1 0-1 0 0,-1 1 1 0 0,1-1-1 0 0,-2 4 1 0 0,2-2-432 0 0,0-1 1 0 0,0 1-1 0 0,0 0 0 0 0,0 0 1 0 0,0 0-1 0 0,1 0 0 0 0,0 4 0 0 0,0 10-6663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4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0 185 7368 0 0,'0'0'568'0'0,"1"3"-11"0"0,2 6 1658 0 0,0 0-1 0 0,2 13 0 0 0,5 21 1724 0 0,6-4-3117 0 0,-7-19-473 0 0,8 29 0 0 0,-9-21-270 0 0,2 0-1 0 0,15 29 0 0 0,1 12 179 0 0,-24-60 533 0 0,-3-18-392 0 0,0 5-342 0 0,1 1 0 0 0,-1-1 0 0 0,0 0-1 0 0,0 0 1 0 0,0 0 0 0 0,-1 0 0 0 0,1 1 0 0 0,-4-7 0 0 0,-8-20 225 0 0,5-26 58 0 0,2 33-250 0 0,2 0 1 0 0,1 0 0 0 0,0 0-1 0 0,2 0 1 0 0,2-31 0 0 0,-2 18 405 0 0,1 27-329 0 0,-1-1 1 0 0,1 1 0 0 0,1 0 0 0 0,1-9-1 0 0,0 5-108 0 0,1 1 0 0 0,0 0 0 0 0,1 1 0 0 0,1-1 0 0 0,-1 0 0 0 0,8-10 0 0 0,-7 13 97 0 0,-3 5-32 0 0,0 0 1 0 0,0 0-1 0 0,1 1 0 0 0,-1-1 1 0 0,1 1-1 0 0,0 0 0 0 0,-1 0 1 0 0,2 0-1 0 0,5-5 0 0 0,5-4 243 0 0,-12 9-325 0 0,1 1 1 0 0,0-1 0 0 0,0 1-1 0 0,-1 0 1 0 0,5-2-1 0 0,-6 3-40 0 0,0 1 0 0 0,-1 0 0 0 0,1-1 0 0 0,0 1 0 0 0,-1-1 0 0 0,1 1 0 0 0,0 0 0 0 0,-1 0 0 0 0,1-1 0 0 0,0 1 0 0 0,0 0 0 0 0,-1 0 0 0 0,1 0 0 0 0,0 0 0 0 0,0 0 0 0 0,0 0 0 0 0,-1 0 0 0 0,1 0 0 0 0,0 0 0 0 0,0 0 0 0 0,-1 0 0 0 0,1 1 0 0 0,0-1 0 0 0,1 1 0 0 0,1 0 0 0 0,-2-1 0 0 0,0 0 0 0 0,0 0 0 0 0,0 0 0 0 0,0 1 0 0 0,0-1 0 0 0,0 0 0 0 0,0 1 0 0 0,0-1 0 0 0,0 0 0 0 0,0 1 0 0 0,0-1 0 0 0,-1 1 0 0 0,3 1 0 0 0,-2 5 0 0 0,0-5 0 0 0,3 16 0 0 0,-1 0 0 0 0,-1 0 0 0 0,0 0 0 0 0,-2 32 0 0 0,0-38 0 0 0,0 11-210 0 0,-1-4-379 0 0,2 0 1 0 0,4 37-1 0 0,-1-21 501 0 0,-3-33-282 0 0,-1 0-751 0 0,0-1 1095 0 0,0 0-1 0 0,0 0 1 0 0,0 0 0 0 0,0 0-1 0 0,0 0 1 0 0,0 0-1 0 0,1 0 1 0 0,-1 0-1 0 0,0 0 1 0 0,0 0 0 0 0,1 0-1 0 0,-1 0 1 0 0,1 0-1 0 0,-1 0 1 0 0,1 0-1 0 0,-1-1 1 0 0,2 2 0 0 0,0 2 25 0 0,1 0 0 0 0,0 0 0 0 0,0 0 0 0 0,1-1 0 0 0,-1 1 0 0 0,1-1 0 0 0,-1 0 1 0 0,1 0-1 0 0,0 0 0 0 0,0-1 0 0 0,1 0 0 0 0,-1 1 0 0 0,0-1 0 0 0,1 0 0 0 0,5 1 1 0 0,10 5 11 0 0,13 5 218 0 0,-22-10 38 0 0,0 1 0 0 0,15 9-1 0 0,-23-11-169 0 0,1 0 0 0 0,-1 1 0 0 0,0-1 0 0 0,0 1 0 0 0,0-1 0 0 0,0 1 0 0 0,-1 0 0 0 0,1 0 0 0 0,-1 0 0 0 0,0 1 0 0 0,3 4 0 0 0,-3-3 25 0 0,-1 1 0 0 0,0-1 0 0 0,0 1 0 0 0,0-1 0 0 0,-1 1 0 0 0,0 0 0 0 0,0-1 0 0 0,0 1 0 0 0,-1-1 0 0 0,1 1 0 0 0,-1 0 0 0 0,-1-1 0 0 0,1 0 0 0 0,-1 1 0 0 0,-3 5 0 0 0,4-9-97 0 0,0 0 0 0 0,-1-1-1 0 0,1 1 1 0 0,-1 0 0 0 0,0 0 0 0 0,0-1 0 0 0,0 1-1 0 0,0-1 1 0 0,0 0 0 0 0,-4 3 0 0 0,-25 10 75 0 0,23-11-76 0 0,-3 1-4 0 0,-1 0-1 0 0,1-1 0 0 0,-1 0 0 0 0,1-1 0 0 0,-1 0 0 0 0,-16 0 0 0 0,-70-6-241 0 0,74 2 33 0 0,6 0-283 0 0,-29-6 0 0 0,42 7-13 0 0,0 0-1 0 0,1 0 0 0 0,-1-1 0 0 0,0 0 0 0 0,1 0 0 0 0,-1 0 1 0 0,1-1-1 0 0,-1 1 0 0 0,1-1 0 0 0,-6-6 0 0 0,3-4-7497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5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3680 0 0,'-4'6'-565'0'0,"3"-4"1497"0"0,0-1 0 0 0,0 0 0 0 0,1 0 0 0 0,-1 1 0 0 0,1-1 0 0 0,-1 0 1 0 0,1 1-1 0 0,-1 5 5157 0 0,2-6-5139 0 0,6 20 359 0 0,6 23 0 0 0,-5-22-1231 0 0,-6-18-125 0 0,0 0 1 0 0,0 1-1 0 0,-1-1 0 0 0,1 1 0 0 0,-1-1 0 0 0,0 1 1 0 0,0 8-1 0 0,1 0-427 0 0,8-3-34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5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42 233 14744 0 0,'-4'4'379'0'0,"-1"-1"1"0"0,1 1 0 0 0,-11 5-1 0 0,2-2 4629 0 0,25 3-3492 0 0,-7-7-1382 0 0,1-1 0 0 0,-1 0-1 0 0,1 0 1 0 0,0 0 0 0 0,0 0 0 0 0,0-1-1 0 0,0 0 1 0 0,0-1 0 0 0,7 1 0 0 0,59-3 639 0 0,-63 1-712 0 0,31-3 100 0 0,0-2-1 0 0,-1-2 1 0 0,40-14 0 0 0,-49 15-311 0 0,-25 7 98 0 0,1-1 0 0 0,-1 0 0 0 0,0-1 0 0 0,1 0 0 0 0,-1 1 0 0 0,0-2-1 0 0,0 1 1 0 0,0 0 0 0 0,0-1 0 0 0,0 0 0 0 0,5-5 0 0 0,30-21-633 0 0,-2 2-1845 0 0,-22 14 276 0 0,-5 2-96 0 0</inkml:trace>
  <inkml:trace contextRef="#ctx0" brushRef="#br0" timeOffset="1">512 1 10800 0 0,'0'0'3398'0'0,"2"1"-2163"0"0,12 17 566 0 0,-10-12-1494 0 0,-1-1 0 0 0,1 0 0 0 0,7 6 0 0 0,29 20 880 0 0,-27-22-819 0 0,0 1 1 0 0,-1 0-1 0 0,16 17 0 0 0,-20-19-110 0 0,0 1 0 0 0,1-2 0 0 0,0 1 0 0 0,12 6 0 0 0,18 15 705 0 0,-21-15-518 0 0,-15-12-338 0 0,1 1-1 0 0,0 0 1 0 0,-1 0 0 0 0,1 0-1 0 0,-1 0 1 0 0,0 1 0 0 0,0-1 0 0 0,-1 1-1 0 0,4 4 1 0 0,-6-7 292 0 0,0 0-363 0 0,-1 1 0 0 0,0-1 0 0 0,1 0 0 0 0,-1 0 0 0 0,0 0 0 0 0,0 0 0 0 0,0 0 0 0 0,0 0 0 0 0,0 0 0 0 0,0-1 0 0 0,0 1 0 0 0,0 0 0 0 0,-2 1 0 0 0,2-2-3 0 0,-5 3-3 0 0,1-1 0 0 0,-1 1 0 0 0,0-1-1 0 0,1-1 1 0 0,-1 1 0 0 0,0-1 0 0 0,-7 1 0 0 0,-4 1-26 0 0,0 0-432 0 0,-1-1 0 0 0,0-1 0 0 0,0 0 1 0 0,1-2-1 0 0,-1 0 0 0 0,-23-4 0 0 0,14 1-1540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16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5064 0 0,'0'0'5744'0'0,"15"6"-2824"0"0,5-3 23 0 0,-2-6-1831 0 0,1-3-368 0 0,3 6-72 0 0,-6-4-8 0 0,-1 4-664 0 0,7 0-136 0 0,12-10-24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9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0,'7'15'16239'0'0,"-6"-14"-15507"0"0,3 1 1369 0 0,1 2-4990 0 0,-4-4 2954 0 0,-1 1-1 0 0,1 0 1 0 0,0-1-1 0 0,0 1 1 0 0,0-1-1 0 0,0 0 1 0 0,0 1-1 0 0,1-1 1 0 0,-1 1-1 0 0,0-1 1 0 0,0 0-1 0 0,0 0 1 0 0,0 0-1 0 0,0 0 1 0 0,0 0-1 0 0,2 0 1 0 0,18-4 167 0 0,-19 4-162 0 0,20-4 283 0 0,-1-3-427 0 0,-20 6-482 0 0,10 4-1007 0 0,-9-2 748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1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10856 0 0,'0'0'10233'0'0,"1"5"-9485"0"0,0 12-139 0 0,-2 2-10 0 0,28 124-7 0 0,-18-83-579 0 0,-6-38-26 0 0,7 32-1 0 0,-4-22-475 0 0,4 10 992 0 0,-2-22-2854 0 0,4-4-3539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1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28 249 18399 0 0,'-5'-3'147'0'0,"-6"0"1114"0"0,11 1-818 0 0,-2-8-294 0 0,-8 8 2382 0 0,17 35-1703 0 0,2 12-646 0 0,-4-25-354 0 0,2 35-1 0 0,-3-6 151 0 0,2 66 24 0 0,-7-105-2 0 0,1-6 0 0 0,0 0 0 0 0,0 0 0 0 0,0 0 0 0 0,1 0 0 0 0,-1 0 0 0 0,1 0 0 0 0,0-1 0 0 0,0 1 0 0 0,0 0 0 0 0,0 0 0 0 0,1-1 0 0 0,0 1 0 0 0,-1-1 0 0 0,1 1 0 0 0,1-1 0 0 0,2 4 0 0 0,-5-7-1 0 0,0 0 0 0 0,0 0 0 0 0,0 0 0 0 0,0 0 0 0 0,0 0 0 0 0,0 0 0 0 0,0 0 0 0 0,0 0 0 0 0,0 0 0 0 0,0 1 0 0 0,0-1 0 0 0,0 0 0 0 0,0 0 0 0 0,0 0 0 0 0,1 0 0 0 0,-1 0 0 0 0,0 0 0 0 0,0 0 0 0 0,0 0 0 0 0,0 0 0 0 0,0 0 0 0 0,0 0 0 0 0,0 0 0 0 0,0 0 0 0 0,0 0 0 0 0,1 0 0 0 0,-1 0 0 0 0,0 0 0 0 0,0 0 0 0 0,0 0 0 0 0,0 0 0 0 0,0 0 0 0 0,0 0 0 0 0,0 0 0 0 0,0 0 0 0 0,0 0 0 0 0,0 0 0 0 0,1 0 0 0 0,-1 0 0 0 0,0 0 0 0 0,0 0 0 0 0,0 0 0 0 0,0-1 0 0 0,0 1 0 0 0,0 0 0 0 0,0 0 0 0 0,0 0 0 0 0,0 0 0 0 0,0 0 0 0 0,0 0 0 0 0,0 0 0 0 0,4-8-126 0 0,-1-9-183 0 0,-3-55-471 0 0,0 63 689 0 0,0 0 0 0 0,-1 0 0 0 0,0 0 0 0 0,0 0 0 0 0,-6-17 0 0 0,-1-5-42 0 0,1-3 275 0 0,2 0-1 0 0,1 0 1 0 0,2-1-1 0 0,3-45 1 0 0,0 71-128 0 0,1 1 1 0 0,-1-1 0 0 0,5-9-1 0 0,-3 10 24 0 0,-1 1 0 0 0,0-1 0 0 0,1-10 1 0 0,-3 13-3 0 0,0 0 0 0 0,0 0 0 0 0,1 0 0 0 0,-1 1 0 0 0,1-1 0 0 0,1 0 0 0 0,-1 1 0 0 0,1-1 0 0 0,-1 1 0 0 0,1-1 0 0 0,0 1 0 0 0,1 0 0 0 0,-1 0 0 0 0,1 0 1 0 0,0 0-1 0 0,5-6 0 0 0,2-2 133 0 0,-9 10-130 0 0,0 0-1 0 0,1 0 0 0 0,-1 1 0 0 0,0-1 1 0 0,1 0-1 0 0,0 1 0 0 0,-1-1 0 0 0,1 1 1 0 0,0-1-1 0 0,2-1 0 0 0,23-4 623 0 0,-24 10-434 0 0,2 3-153 0 0,1 1 1 0 0,-1 0-1 0 0,0 1 1 0 0,-1-1-1 0 0,5 10 1 0 0,19 47 393 0 0,-21-45-425 0 0,7 22-42 0 0,-1 1 0 0 0,9 57 0 0 0,-6-21 0 0 0,16 81-377 0 0,-21-85-1498 0 0,-10-43-4489 0 0,-1-11-931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2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7368 0 0,'-1'2'184'0'0,"0"0"1"0"0,-1 0-1 0 0,0 0 1 0 0,1-1-1 0 0,-1 1 1 0 0,0-1-1 0 0,0 1 0 0 0,0-1 1 0 0,0 1-1 0 0,0-1 1 0 0,0 0-1 0 0,0 0 1 0 0,0 0-1 0 0,-8 0 8280 0 0,13-3-8271 0 0,0 0-1 0 0,0 0 1 0 0,0 1-1 0 0,0-1 1 0 0,0 1-1 0 0,1-1 1 0 0,-1 1-1 0 0,0 0 1 0 0,1 0-1 0 0,-1 1 1 0 0,1-1-1 0 0,-1 1 1 0 0,1 0-1 0 0,0 0 1 0 0,-1 0-1 0 0,1 0 1 0 0,5 1-1 0 0,26-2 715 0 0,-10-1-346 0 0,-1 1-397 0 0,21 1-156 0 0,-7 7 115 0 0,-12-2-6714 0 0,-16-2-724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2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10136 0 0,'0'1'464'0'0,"2"71"8238"0"0,6-27-7150 0 0,-6-32-1342 0 0,0 1 1 0 0,1 15-1 0 0,-3-17-213 0 0,1-1-1 0 0,1 1 1 0 0,5 21-1 0 0,-3-19 4 0 0,-1 1 0 0 0,3 28 0 0 0,-5-41 29 0 0,-1 0-1 0 0,0-1 0 0 0,0 1 1 0 0,1 0-1 0 0,-1-1 0 0 0,1 1 1 0 0,-1-1-1 0 0,1 1 0 0 0,0 0 1 0 0,0-1-1 0 0,0 1 0 0 0,0-1 1 0 0,0 0-1 0 0,1 3 1 0 0,5 4 476 0 0,-6-6 379 0 0,0-19-1712 0 0,-1 0 652 0 0,-1 0 0 0 0,0 0 0 0 0,-1 0 0 0 0,-6-21 0 0 0,7 32 125 0 0,0-4 51 0 0,0-1 0 0 0,0 1 0 0 0,3-17 0 0 0,-2-18 0 0 0,-3 7 134 0 0,2-2 0 0 0,5-44 0 0 0,-2 58 229 0 0,-1 12-67 0 0,0 1 0 0 0,1 0 0 0 0,4-20 1 0 0,14-17-353 0 0,-14 59 528 0 0,-2-1-220 0 0,-1 0 0 0 0,0 1 0 0 0,-1 0 0 0 0,2 12 0 0 0,-3-12-201 0 0,1-1-1 0 0,0 1 1 0 0,0-1-1 0 0,7 15 1 0 0,-3-10-22 0 0,0 1 0 0 0,-2 0 0 0 0,6 22-1 0 0,6 21-11 0 0,-8-34-82 0 0,-7-19 60 0 0,0 1 1 0 0,0-1 0 0 0,1 0-1 0 0,-1 0 1 0 0,1 1 0 0 0,0-1-1 0 0,0 0 1 0 0,1-1 0 0 0,-1 1-1 0 0,1 0 1 0 0,5 6 0 0 0,-5-7 85 0 0,-3-3-79 0 0,1 0 0 0 0,-1 1 0 0 0,0-1-1 0 0,0 0 1 0 0,0 0 0 0 0,0 0 0 0 0,0 0 0 0 0,0 0 0 0 0,0 1 0 0 0,0-1 0 0 0,0 0 0 0 0,1 0 0 0 0,-1 0-1 0 0,0 0 1 0 0,0 0 0 0 0,0 0 0 0 0,0 1 0 0 0,0-1 0 0 0,1 0 0 0 0,-1 0 0 0 0,0 0 0 0 0,0 0 0 0 0,0 0-1 0 0,0 0 1 0 0,1 0 0 0 0,-1 0 0 0 0,0 0 0 0 0,0 0 0 0 0,0 0 0 0 0,0 0 0 0 0,1 0 0 0 0,-1 0 0 0 0,0 0 0 0 0,0 0-1 0 0,1 0 1 0 0,3-6 9 0 0,0-7-17 0 0,-2 3 6 0 0,1-12 0 0 0,2 0 0 0 0,13-41 0 0 0,-9 49 0 0 0,-4 13 0 0 0,-3 0 0 0 0,0 1 0 0 0,0-1 0 0 0,-1 1 0 0 0,1 0 0 0 0,0-1 0 0 0,0 1 0 0 0,-1 0 0 0 0,1 0 0 0 0,0 0 0 0 0,0 0 0 0 0,-1 0 0 0 0,1 1 0 0 0,0-1 0 0 0,0 1 0 0 0,-1-1 0 0 0,1 1 0 0 0,0-1 0 0 0,-1 1 0 0 0,1 0 0 0 0,-1 0 0 0 0,1 0 0 0 0,-1 0 0 0 0,1 0 0 0 0,-1 0 0 0 0,1 0 0 0 0,-1 0 0 0 0,0 1 0 0 0,0-1 0 0 0,2 3 0 0 0,1 2 0 0 0,0-1 0 0 0,0 1 0 0 0,0 0 0 0 0,-1 0 0 0 0,0 0 0 0 0,3 9 0 0 0,8 18 0 0 0,-11-26 0 0 0,0-1 0 0 0,0 1 0 0 0,-1-1 0 0 0,0 1 0 0 0,0 0 0 0 0,0 0 0 0 0,-1 0 0 0 0,0 0 0 0 0,0 13 0 0 0,-1 72-345 0 0,1-43-3476 0 0,-1-35-4028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3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17735 0 0,'0'0'1610'0'0,"6"4"-1169"0"0,82 20 3412 0 0,-56-16-2928 0 0,-19-4-598 0 0,0-1 0 0 0,0 0 0 0 0,0-1 0 0 0,0 0 0 0 0,23-1 0 0 0,-15-2 210 0 0,36 2-1 0 0,-44-1-527 0 0,0 0 0 0 0,18-3 0 0 0,-21 2-58 0 0,0 0 1 0 0,0 1 0 0 0,0 0 0 0 0,12 1 0 0 0,-20-1 3 0 0,0 0 1 0 0,0 0-1 0 0,0 0 1 0 0,1 0 0 0 0,-1 0-1 0 0,0 0 1 0 0,0-1-1 0 0,0 1 1 0 0,4-3 0 0 0,-4 3-13 0 0,-1-1 0 0 0,1 1 0 0 0,-1-1 0 0 0,1 1 1 0 0,-1 0-1 0 0,1 0 0 0 0,0-1 0 0 0,-1 1 0 0 0,3 0 1 0 0,6 4-339 0 0,-8-4 248 0 0,-1 1 0 0 0,1 0 0 0 0,-1-1 0 0 0,1 1-1 0 0,0-1 1 0 0,-1 0 0 0 0,1 0 0 0 0,0 1 0 0 0,2-1 0 0 0,-3 0-105 0 0,0 0 0 0 0,0 0-1 0 0,0 0 1 0 0,0 0 0 0 0,0-1 0 0 0,0 1-1 0 0,0 0 1 0 0,0 0 0 0 0,0-1-1 0 0,0 1 1 0 0,0-1 0 0 0,0 1 0 0 0,0-1-1 0 0,0 1 1 0 0,0-1 0 0 0,0 1-1 0 0,-1-1 1 0 0,1 0 0 0 0,0 1 0 0 0,0-1-1 0 0,-1 0 1 0 0,1 0 0 0 0,1-1-1 0 0,-1-1-226 0 0,1-1 0 0 0,-1 1 0 0 0,0-1 0 0 0,0 0 0 0 0,1-5 0 0 0,1-5-622 0 0,-2-14 4371 0 0,9 36-2376 0 0,-8-5-728 0 0,51 40 1882 0 0,-39-33-1365 0 0,0 2 0 0 0,13 13-1 0 0,-22-18-427 0 0,-1 0-1 0 0,-1 0 1 0 0,1 0-1 0 0,-1 0 1 0 0,-1 1-1 0 0,1 0 1 0 0,1 11-1 0 0,-3-17-225 0 0,-1 0 0 0 0,0 0 0 0 0,1-1 0 0 0,-1 1 0 0 0,0 0-1 0 0,0 0 1 0 0,-1 0 0 0 0,1 0 0 0 0,0-1 0 0 0,-1 1 0 0 0,1 0 0 0 0,-1 0-1 0 0,1 0 1 0 0,-2 2 0 0 0,0 4 109 0 0,0-5-132 0 0,1 0 1 0 0,-1 0-1 0 0,0 0 1 0 0,0 0-1 0 0,0-1 0 0 0,0 1 1 0 0,0 0-1 0 0,0-1 1 0 0,-1 1-1 0 0,0-1 0 0 0,1 0 1 0 0,-1 0-1 0 0,0 0 1 0 0,-4 2-1 0 0,-18 16 235 0 0,22-16-287 0 0,1-1-1 0 0,-1-1 1 0 0,0 1-1 0 0,1 0 1 0 0,-1-1 0 0 0,0 1-1 0 0,-1-1 1 0 0,1 0-1 0 0,0 0 1 0 0,-1 0-1 0 0,1 0 1 0 0,-1-1-1 0 0,1 0 1 0 0,-1 1 0 0 0,0-1-1 0 0,1 0 1 0 0,-8 0-1 0 0,-3 0-763 0 0,-9 0-5813 0 0,8 4-955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3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0 237 2760 0 0,'0'0'18279'0'0,"12"0"-15697"0"0,163-4-601 0 0,-146-1-1940 0 0,-5 0-5338 0 0</inkml:trace>
  <inkml:trace contextRef="#ctx0" brushRef="#br0" timeOffset="1">63 1 15664 0 0,'0'0'1417'0'0,"0"1"-1167"0"0,0 6-79 0 0,0-6 21 0 0,1 1-1 0 0,-1-1 0 0 0,0 1 1 0 0,1-1-1 0 0,-1 1 1 0 0,1-1-1 0 0,0 1 1 0 0,0-1-1 0 0,-1 1 0 0 0,2 0 1 0 0,2 6 425 0 0,17 63 2765 0 0,6 51-1806 0 0,-20-81-1351 0 0,12 68-79 0 0,-13-81-633 0 0,10 37 502 0 0,1-24-7220 0 0,-7-20-488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4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21 282 17423 0 0,'-8'19'795'0'0,"6"-15"-16"0"0,1-2-497 0 0,0 1-159 0 0,-1 0 0 0 0,1 0 0 0 0,0 0-1 0 0,0 0 1 0 0,0 0 0 0 0,0 1 0 0 0,0-1-1 0 0,1 0 1 0 0,0 1 0 0 0,-1-1 0 0 0,1 0-1 0 0,1 1 1 0 0,-1-1 0 0 0,1 5 0 0 0,2 5 351 0 0,0 1 0 0 0,8 16 1 0 0,3 12-181 0 0,-11-30-240 0 0,30 107 304 0 0,-26-93-315 0 0,-5-19-30 0 0,0 0-1 0 0,0 1 1 0 0,1-1 0 0 0,3 8 0 0 0,-3-11-12 0 0,-1 0 0 0 0,1 0 1 0 0,-1 0-1 0 0,-1 0 0 0 0,1 1 1 0 0,-1-1-1 0 0,2 9 0 0 0,0-4-22 0 0,-3-8-86 0 0,0-3-555 0 0,-9-48-276 0 0,2 20 1052 0 0,-4-37-1 0 0,0 3-106 0 0,4 9-21 0 0,2-1 0 0 0,2-75 0 0 0,4 106 312 0 0,0-1 0 0 0,6-26 1 0 0,-5 40-180 0 0,1 0 1 0 0,0 0 0 0 0,0 0-1 0 0,2 1 1 0 0,-1 0 0 0 0,11-17-1 0 0,-9 16-80 0 0,-5 10-16 0 0,1-1 0 0 0,-1 1 0 0 0,0 0 0 0 0,1-1 1 0 0,0 1-1 0 0,-1 0 0 0 0,1 0 0 0 0,0 0 0 0 0,0 0 0 0 0,4-2 1 0 0,-4 2-3 0 0,1 0 108 0 0,0 0-1 0 0,1 0 0 0 0,-1 0 1 0 0,1 0-1 0 0,-1 1 0 0 0,1-1 1 0 0,6-1-1 0 0,-9 3-98 0 0,0 0 0 0 0,1 0 0 0 0,-1 0 0 0 0,0 0 1 0 0,1 1-1 0 0,-1-1 0 0 0,1 0 0 0 0,-1 1 0 0 0,0-1 0 0 0,0 1 0 0 0,1-1 0 0 0,-1 1 0 0 0,0 0 0 0 0,0-1 0 0 0,0 1 0 0 0,1 0 0 0 0,-1 0 1 0 0,0 0-1 0 0,0 0 0 0 0,0 0 0 0 0,0 0 0 0 0,-1 0 0 0 0,1 0 0 0 0,0 0 0 0 0,1 3 0 0 0,1 0-6 0 0,0 1 0 0 0,-1 0 0 0 0,0 0-1 0 0,1 0 1 0 0,-1 0 0 0 0,-1 0 0 0 0,1 1 0 0 0,-1-1-1 0 0,0 0 1 0 0,0 1 0 0 0,-1-1 0 0 0,1 7 0 0 0,-13 65-204 0 0,10-64-26 0 0,-1 0 1 0 0,0 0 0 0 0,-1-1 0 0 0,-7 16 0 0 0,5-12-488 0 0,-7 25 1 0 0,13-41 680 0 0,-1 4-165 0 0,0 1 0 0 0,0-1 0 0 0,-1 0 0 0 0,-2 7 0 0 0,4-11 153 0 0,0 0 7 0 0,-1 0 0 0 0,1 1 0 0 0,0-1 1 0 0,0 0-1 0 0,0 0 0 0 0,0 0 0 0 0,0 0 1 0 0,0 0-1 0 0,0 1 0 0 0,-1-1 0 0 0,1 0 1 0 0,0 0-1 0 0,0 0 0 0 0,0 0 1 0 0,0 1-1 0 0,0-1 0 0 0,0 0 0 0 0,0 0 1 0 0,0 0-1 0 0,0 1 0 0 0,0-1 0 0 0,0 0 1 0 0,0 0-1 0 0,0 0 0 0 0,0 1 0 0 0,0-1 1 0 0,0 0-1 0 0,0 0 0 0 0,1 0 0 0 0,-1 0 1 0 0,0 1-1 0 0,0-1 0 0 0,0 0 0 0 0,0 0 1 0 0,0 0-1 0 0,0 0 0 0 0,0 0 0 0 0,1 1 1 0 0,-1-1-1 0 0,0 0 0 0 0,0 0 0 0 0,0 0 1 0 0,5 5 213 0 0,-5-4-156 0 0,1 1 0 0 0,0-1 0 0 0,0 0 0 0 0,0 0 0 0 0,0 0-1 0 0,0 0 1 0 0,0 0 0 0 0,0 0 0 0 0,0-1 0 0 0,0 1-1 0 0,0 0 1 0 0,0 0 0 0 0,1-1 0 0 0,-1 1 0 0 0,0-1 0 0 0,0 1-1 0 0,1-1 1 0 0,1 1 0 0 0,32-4 426 0 0,-28 2-268 0 0,1 1 0 0 0,0-1-1 0 0,0 1 1 0 0,9 2-1 0 0,-14-2-117 0 0,0 1 0 0 0,0 0 1 0 0,0 0-1 0 0,0 0 0 0 0,0 0 0 0 0,0 1 0 0 0,0-1 0 0 0,0 1 0 0 0,0 0 0 0 0,-1 0 1 0 0,1 0-1 0 0,-1 0 0 0 0,5 5 0 0 0,-3-4-13 0 0,0 1 0 0 0,-1 0 0 0 0,1 0 0 0 0,-1 1 0 0 0,0-1 0 0 0,0 1 0 0 0,0 0 0 0 0,-1-1 0 0 0,0 1 0 0 0,1 0 0 0 0,-2 0 0 0 0,1 1 0 0 0,-1-1 0 0 0,1 0 0 0 0,-1 9 0 0 0,-1-10-45 0 0,0 0 0 0 0,-1-1 0 0 0,1 1 0 0 0,-1 0 0 0 0,0-1 0 0 0,0 1 1 0 0,0-1-1 0 0,-1 1 0 0 0,1-1 0 0 0,-1 0 0 0 0,0 0 0 0 0,0 1 0 0 0,0-1 0 0 0,0-1 0 0 0,0 1 0 0 0,-1 0 0 0 0,1 0 1 0 0,-1-1-1 0 0,0 0 0 0 0,0 1 0 0 0,-5 2 0 0 0,-8 4 18 0 0,11-6-38 0 0,0 0 0 0 0,-1 0 0 0 0,1-1 0 0 0,-1 0-1 0 0,1 0 1 0 0,-1 0 0 0 0,-9 1 0 0 0,-13 2 47 0 0,23-4-75 0 0,0 0 1 0 0,0 0 0 0 0,0 0-1 0 0,0-1 1 0 0,0 1 0 0 0,0-2-1 0 0,-1 1 1 0 0,-4-1 0 0 0,0-1-89 0 0,1-1 1 0 0,-1 1 0 0 0,1-2 0 0 0,0 1 0 0 0,-9-6 0 0 0,15 7 21 0 0,0 0 0 0 0,-1 0 0 0 0,1-1 0 0 0,0 1-1 0 0,1-1 1 0 0,-1 0 0 0 0,0 0 0 0 0,1 0 0 0 0,-1 0 0 0 0,1 0 0 0 0,0 0-1 0 0,0-1 1 0 0,0 1 0 0 0,1-1 0 0 0,-3-6 0 0 0,3 5-41 0 0,-1 1-74 0 0,1 1 1 0 0,0-1 0 0 0,0 1 0 0 0,0-1 0 0 0,1 0-1 0 0,0 1 1 0 0,-1-1 0 0 0,1 0 0 0 0,0 1 0 0 0,1-1-1 0 0,-1 0 1 0 0,2-4 0 0 0,4-15-1747 0 0,3 0-79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4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18 11056 0 0,'0'0'2658'0'0,"0"3"-998"0"0,-4 22 1161 0 0,-2 10 125 0 0,7 10-867 0 0,-1 38-1317 0 0,-1-49-366 0 0,3-1-1 0 0,0 0 1 0 0,10 44 0 0 0,-7-42-385 0 0,-4-22-11 0 0,1 1-1 0 0,6 16 1 0 0,-7-25 0 0 0,1 1 0 0 0,-1 0 0 0 0,0 0 0 0 0,0 12 0 0 0,-2-18 0 0 0,1 0 0 0 0,0 0 0 0 0,0 0 0 0 0,0-1 0 0 0,0 1 0 0 0,0 0 0 0 0,0 0 0 0 0,0 0 0 0 0,0 0 0 0 0,0 0 0 0 0,0 0 0 0 0,0 0 0 0 0,0 0 0 0 0,0 0 0 0 0,0 0 0 0 0,0 0 0 0 0,0 0 0 0 0,0 0 0 0 0,0 1 0 0 0,0-1 0 0 0,0 0 0 0 0,-1 0 0 0 0,1 0 0 0 0,0 0 0 0 0,0 0 0 0 0,0 0 0 0 0,0 0 0 0 0,0 0 0 0 0,0 0 0 0 0,0 0 0 0 0,0 0 0 0 0,0 0 0 0 0,0 0 0 0 0,0 0 0 0 0,0 0 0 0 0,0 0 0 0 0,0 0 0 0 0,0 0 0 0 0,0 0 0 0 0,0 0 0 0 0,0 0 0 0 0,0 0 0 0 0,0 0 0 0 0,0 0 0 0 0,0 0 0 0 0,0 0 0 0 0,0 1 0 0 0,0-1 0 0 0,0 0 0 0 0,0 0 0 0 0,0 0 0 0 0,0 0 0 0 0,0 0 0 0 0,0 0 0 0 0,-4-7 0 0 0,-1-11 0 0 0,-10-94 0 0 0,13 99 0 0 0,1 0 0 0 0,2-17 0 0 0,-2-19 0 0 0,0 29 0 0 0,1 1 0 0 0,1-1 0 0 0,4-25 0 0 0,17-61 0 0 0,-21 100 0 0 0,1-3 6 0 0,-2 6-2 0 0,1 0 0 0 0,-1 0-1 0 0,1 0 1 0 0,0 0-1 0 0,0 0 1 0 0,0 0 0 0 0,0 0-1 0 0,0 0 1 0 0,1 0-1 0 0,-1 1 1 0 0,1-1-1 0 0,0 1 1 0 0,0-1 0 0 0,0 1-1 0 0,0 0 1 0 0,0-1-1 0 0,5-2 1 0 0,-6 5 34 0 0,-1 0 1 0 0,1 0-1 0 0,-1 0 0 0 0,1 0 0 0 0,-1 0 1 0 0,1 0-1 0 0,-1 0 0 0 0,1 0 1 0 0,-1 0-1 0 0,1 0 0 0 0,-1 0 1 0 0,1 1-1 0 0,-1-1 0 0 0,1 0 0 0 0,-1 0 1 0 0,1 1-1 0 0,-1-1 0 0 0,1 1 1 0 0,1 0 85 0 0,3 1-65 0 0,-1 1-1 0 0,1-1 1 0 0,0 1 0 0 0,-1 0 0 0 0,0 1 0 0 0,0-1 0 0 0,0 1-1 0 0,0 0 1 0 0,0 0 0 0 0,-1 0 0 0 0,0 0 0 0 0,0 0-1 0 0,0 1 1 0 0,0 0 0 0 0,-1-1 0 0 0,0 1 0 0 0,0 0-1 0 0,2 6 1 0 0,0 5-59 0 0,10 22 0 0 0,-9-26 0 0 0,0 1 0 0 0,4 22 0 0 0,14 60 0 0 0,-22-86 0 0 0,2 1 0 0 0,-1-1 0 0 0,7 14 0 0 0,-9-24 0 0 0,0 1 0 0 0,0 0 0 0 0,0 0 0 0 0,0-1 0 0 0,0 1 0 0 0,0 0 0 0 0,0 0 0 0 0,1-1 0 0 0,-1 1 0 0 0,0 0 0 0 0,0 0 0 0 0,0 0 0 0 0,0 0 0 0 0,1-1 0 0 0,-1 1 0 0 0,0 0 0 0 0,0 0 0 0 0,0 0 0 0 0,1 0 0 0 0,-1 0 0 0 0,0-1 0 0 0,0 1 0 0 0,0 0 0 0 0,1 0 0 0 0,-1 0 0 0 0,0 0 0 0 0,0 0 0 0 0,1 0 0 0 0,-1 0 0 0 0,0 0 0 0 0,0 0 0 0 0,1 0 0 0 0,-1 0 0 0 0,0 0 0 0 0,0 0 0 0 0,1 0 0 0 0,-1 0 0 0 0,0 0 0 0 0,0 0 0 0 0,1 0 0 0 0,-1 0 0 0 0,0 1 0 0 0,0-1 0 0 0,0 0 0 0 0,1 0 0 0 0,-1 0 0 0 0,0 0 0 0 0,0 0 0 0 0,0 1 0 0 0,1-1 0 0 0,-1 0 0 0 0,0 0 0 0 0,0 0 0 0 0,0 1 0 0 0,0-1 0 0 0,0 0 0 0 0,0 0 0 0 0,1 0 0 0 0,-1 1 0 0 0,0-1 0 0 0,0 1 0 0 0,7-22 0 0 0,8-32 0 0 0,-1-1 0 0 0,-3 15 0 0 0,-7 24 0 0 0,9-24 0 0 0,18-26 0 0 0,-31 64 0 0 0,0 1 0 0 0,1-1 0 0 0,-1 1 0 0 0,0-1 0 0 0,0 1 0 0 0,1-1 0 0 0,-1 1 0 0 0,0-1 0 0 0,1 1 0 0 0,-1-1 0 0 0,0 1 0 0 0,1-1 0 0 0,-1 1 0 0 0,1 0 0 0 0,-1-1 0 0 0,1 1 0 0 0,1-1 2 0 0,-1 1 1 0 0,0 0-1 0 0,0 0 0 0 0,0 0 0 0 0,0 0 0 0 0,0 0 1 0 0,0 0-1 0 0,0 1 0 0 0,0-1 0 0 0,0 0 0 0 0,0 0 1 0 0,0 1-1 0 0,0-1 0 0 0,0 1 0 0 0,-1-1 0 0 0,1 1 1 0 0,0-1-1 0 0,0 1 0 0 0,0-1 0 0 0,0 1 0 0 0,-1 0 1 0 0,1 0-1 0 0,0-1 0 0 0,0 1 0 0 0,0 2 0 0 0,17 24 106 0 0,-15-21-81 0 0,8 15 16 0 0,-2 0-1 0 0,0 1 1 0 0,-2 0 0 0 0,0 0-1 0 0,5 35 1 0 0,19 155-142 0 0,-30-198-91 0 0,0 24-1 0 0,-2-18-3938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25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4144 0 0,'0'0'18166'0'0,"3"1"-17287"0"0,27 8-1 0 0,0-1 1 0 0,1-2 0 0 0,0-1-1 0 0,46 2 1 0 0,-14 2-354 0 0,-48-6-526 0 0,1-1 0 0 0,0-1 0 0 0,0 0 0 0 0,23-1 0 0 0,45-6-406 0 0,-36-4 407 0 0,-37 8-75 0 0,-11 1 16 0 0,1 1-1 0 0,0-1 1 0 0,-1 1-1 0 0,1-1 1 0 0,0 1-1 0 0,-1-1 1 0 0,1 0-1 0 0,0 1 1 0 0,-1-1-1 0 0,1 0 1 0 0,-1 1-1 0 0,0-1 1 0 0,1 0-1 0 0,-1 0 0 0 0,1 0 1 0 0,-1 1-1 0 0,0-1 1 0 0,0 0-1 0 0,1 0 1 0 0,-1 0-1 0 0,0-1 1 0 0,1-15-681 0 0,-8-5 543 0 0,5 18 138 0 0,1 0 1 0 0,-1 0-1 0 0,1 1 1 0 0,1-1-1 0 0,-1 0 1 0 0,0 0-1 0 0,1-6 1 0 0,2 3-82 0 0,8 7 115 0 0,-3 2 79 0 0,0 0 0 0 0,0 1 0 0 0,0-1 0 0 0,-1 2 0 0 0,1-1 0 0 0,-1 1 0 0 0,0 0 0 0 0,0 0 0 0 0,0 0 0 0 0,-1 1 0 0 0,10 11 0 0 0,-4-5 208 0 0,-2 2-1 0 0,1-1 0 0 0,-2 2 0 0 0,11 19 0 0 0,-14-23-3 0 0,-1 0-1 0 0,0 1 1 0 0,0 0-1 0 0,-1 0 1 0 0,0 0-1 0 0,1 16 1 0 0,-3-21-189 0 0,-1 0 0 0 0,0-1 0 0 0,0 1 0 0 0,-1-1 0 0 0,1 1 0 0 0,-1 0 0 0 0,0-1-1 0 0,-1 1 1 0 0,1-1 0 0 0,-1 1 0 0 0,0-1 0 0 0,0 0 0 0 0,-1 0 0 0 0,-5 8 0 0 0,3-6-30 0 0,-1 0 0 0 0,1 0-1 0 0,-2 0 1 0 0,1-1 0 0 0,-1 0-1 0 0,0 0 1 0 0,0-1 0 0 0,0 0-1 0 0,-1 0 1 0 0,0 0 0 0 0,-14 5-1 0 0,3-2-108 0 0,-1 0 0 0 0,0-1 0 0 0,0-1-1 0 0,-22 3 1 0 0,27-7-4135 0 0,-26 0 0 0 0,10-2-4918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7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11456 0 0,'0'0'7866'0'0,"1"1"-7323"0"0,4 1-315 0 0,-1-1 0 0 0,1 0 1 0 0,-1 0-1 0 0,1 0 0 0 0,-1 0 1 0 0,1-1-1 0 0,8 0 0 0 0,10 1 198 0 0,-19 0-348 0 0,0-1 0 0 0,0-1 1 0 0,1 1-1 0 0,-1 0 1 0 0,0-1-1 0 0,7-2 0 0 0,17-2 111 0 0,49 1-316 0 0,-75 4-1002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49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5984 0 0,'0'0'464'0'0,"10"2"4485"0"0,28-12 3360 0 0,24-3-5217 0 0,-20 12-2476 0 0,-25 1-543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7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0,'0'0'6498'0'0,"3"0"-5627"0"0,7 3-394 0 0,-4-1-130 0 0,0-1 0 0 0,0 0 0 0 0,0 0 0 0 0,7 0 0 0 0,31-3 369 0 0,7 0-766 0 0,-16 6-5320 0 0,-13 0-1267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5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 14800 0 0,'-8'10'793'0'0,"7"-9"-708"0"0,0 0 0 0 0,0 0 0 0 0,0 1 0 0 0,0-1-1 0 0,0 0 1 0 0,0 1 0 0 0,1-1 0 0 0,-1 1 0 0 0,0-1-1 0 0,0 4 1 0 0,1-4 447 0 0,-1 1 180 0 0,0 0-576 0 0,0 0 0 0 0,1 0 0 0 0,-1 0 0 0 0,0 0 0 0 0,1 1 0 0 0,-1-1-1 0 0,1 0 1 0 0,0 0 0 0 0,0 0 0 0 0,0 1 0 0 0,0-1 0 0 0,0 0 0 0 0,0 0 0 0 0,1 4 0 0 0,0-1 66 0 0,0 1 1 0 0,-1 0 0 0 0,0 0-1 0 0,0 7 1 0 0,0 12 252 0 0,24 240-285 0 0,-22-246-170 0 0,10 35 0 0 0,-5-22 0 0 0,-7-28 0 0 0,0-2 0 0 0,-1-1 0 0 0,1 0 0 0 0,0 0 0 0 0,0 0 0 0 0,0 0 0 0 0,0 0 0 0 0,0 0 0 0 0,0 0 0 0 0,0 0 0 0 0,0 0 0 0 0,1 0 0 0 0,-1 0 0 0 0,0 0 0 0 0,1 0 0 0 0,-1 0 0 0 0,1 1 0 0 0,1 1 1 0 0,-2-3 0 0 0,1 1 0 0 0,-1 0 0 0 0,1-1 0 0 0,-1 1 0 0 0,0-1 0 0 0,0 1 1 0 0,1 0-1 0 0,-1-1 0 0 0,0 1 0 0 0,0 0 0 0 0,0-1 0 0 0,0 1 0 0 0,1 0 0 0 0,-1-1 0 0 0,0 1 1 0 0,0 0-1 0 0,-1-1 0 0 0,1 1 0 0 0,0 0 0 0 0,0 1 360 0 0,0-5-273 0 0,-6-72-389 0 0,3 52 402 0 0,2-1-1 0 0,0-34 0 0 0,5 21 175 0 0,0 0 0 0 0,3 1-1 0 0,1 0 1 0 0,21-58 0 0 0,-29 92-417 0 0,21 6 374 0 0,-16-1-171 0 0,-1-1-1 0 0,0 1 0 0 0,-1-1 1 0 0,1 1-1 0 0,0 0 1 0 0,-1 1-1 0 0,1-1 0 0 0,-1 1 1 0 0,0-1-1 0 0,0 1 0 0 0,-1 0 1 0 0,5 8-1 0 0,4 5 179 0 0,0 0-186 0 0,-1 1-1 0 0,16 37 1 0 0,-24-49-38 0 0,0-1 0 0 0,-1 1 0 0 0,2 9 1 0 0,4 14 32 0 0,-2-18-10 0 0,-1-1 0 0 0,-1 1 0 0 0,0-1 0 0 0,0 1 0 0 0,-1 0 0 0 0,1 16 1 0 0,3 22-79 0 0,-7-46 52 0 0,2 0 0 0 0,3 13 573 0 0,-2 2-552 0 0,1-9-33 0 0,-3 1 0 0 0,-3 0 0 0 0,3 3 0 0 0,3-3 0 0 0,-3 0 0 0 0,-2 0 0 0 0,2-9 0 0 0,-1 1 0 0 0,1 0 0 0 0,1 0 0 0 0,-1 0 0 0 0,0 0 0 0 0,0-1 0 0 0,1 1 0 0 0,-1 0 0 0 0,1 0 0 0 0,-1-1 0 0 0,1 1 0 0 0,1 2 0 0 0,0 2 0 0 0,0 4 0 0 0,2-2-61 0 0,-3-6-264 0 0,5-12-5201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5.8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7832 0 0,'0'0'15671'0'0,"2"1"-15011"0"0,3 1-368 0 0,-3-1-254 0 0,-1 0-1 0 0,1 0 1 0 0,-1-1 0 0 0,0 1 0 0 0,1-1 0 0 0,-1 1 0 0 0,1-1 0 0 0,0 1 0 0 0,-1-1 0 0 0,1 0 0 0 0,-1 0 0 0 0,1 0-1 0 0,-1 0 1 0 0,4 0 0 0 0,54-10 178 0 0,-1 1-3206 0 0,-39 5 1396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6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11 101 14112 0 0,'-6'36'645'0'0,"3"-26"-14"0"0,2-9-250 0 0,1 1 443 0 0,0 1-491 0 0,1 0 0 0 0,0 1 0 0 0,-1-1 0 0 0,1 0 1 0 0,0 0-1 0 0,1 0 0 0 0,-1 0 0 0 0,3 4 0 0 0,6 16 471 0 0,-3-3-365 0 0,0 0-1 0 0,13 25 0 0 0,-10-24-277 0 0,9 28-1 0 0,40 107-282 0 0,-53-136-180 0 0,-6-17 237 0 0,-5-11 66 0 0,-1-9-1 0 0,0 1 0 0 0,1-1 0 0 0,1-1 0 0 0,-3-17 0 0 0,-3-78 0 0 0,6 81 0 0 0,1-1 0 0 0,2 0 0 0 0,4-59 0 0 0,-1 82 271 0 0,0 0-1 0 0,1 0 0 0 0,0 0 1 0 0,0 1-1 0 0,1-1 0 0 0,1 1 1 0 0,10-18-1 0 0,-13 24-106 0 0,1 0-1 0 0,-1 0 1 0 0,1 0-1 0 0,0 1 1 0 0,4-4 0 0 0,2-1 134 0 0,-7 5-102 0 0,-1 2-170 0 0,-1 1 1 0 0,1-1 0 0 0,0 1-1 0 0,0-1 1 0 0,-1 0-1 0 0,1 1 1 0 0,0-1-1 0 0,0 0 1 0 0,0 0-1 0 0,-1 1 1 0 0,1-1-1 0 0,1 0 1 0 0,-1 0-8 0 0,5 0 87 0 0,-6-1-94 0 0,1 1 0 0 0,0 0 0 0 0,-1 0 0 0 0,1 0 0 0 0,-1 0 0 0 0,1 0 1 0 0,-1 0-1 0 0,1 0 0 0 0,-1 0 0 0 0,1 1 0 0 0,0-1 0 0 0,-1 0 0 0 0,1 0 0 0 0,-1 0 1 0 0,1 1-1 0 0,-1-1 0 0 0,1 0 0 0 0,-1 0 0 0 0,1 1 0 0 0,-1-1 0 0 0,0 0 0 0 0,1 1 1 0 0,-1-1-1 0 0,1 1 0 0 0,-1-1 0 0 0,0 0 0 0 0,1 2 0 0 0,4 4 19 0 0,-1 1 1 0 0,0 0-1 0 0,-1 0 0 0 0,0 0 0 0 0,0 1 0 0 0,0-1 0 0 0,-1 1 0 0 0,2 13 1 0 0,9 25-33 0 0,-9-34 2 0 0,-1 1-1 0 0,3 23 1 0 0,-4-22-36 0 0,0 0 0 0 0,7 19 1 0 0,-5-11-206 0 0,-4-21 118 0 0,7-11-962 0 0,-4 5 1045 0 0,0 1-1 0 0,-1-1 0 0 0,0 0 1 0 0,0 0-1 0 0,0 1 0 0 0,1-9 1 0 0,-1 7 29 0 0,0 0 0 0 0,0 0 1 0 0,5-9-1 0 0,6-17 10 0 0,-11 26 0 0 0,1 0 0 0 0,-1 0 0 0 0,7-11 0 0 0,-1 8 0 0 0,-5 8 33 0 0,0-1-1 0 0,0 1 1 0 0,1 0-1 0 0,-1 0 0 0 0,0 1 1 0 0,5-1-1 0 0,-7 0-8 0 0,1 1 3 0 0,1 1 1 0 0,-1-1-1 0 0,0 0 1 0 0,0 1-1 0 0,0-1 0 0 0,0 1 1 0 0,0 0-1 0 0,0-1 1 0 0,0 1-1 0 0,0 0 0 0 0,0 0 1 0 0,0 1-1 0 0,0-1 1 0 0,2 2-1 0 0,0 1 11 0 0,-1-1-1 0 0,1 1 1 0 0,-1 0-1 0 0,0 0 0 0 0,-1 0 1 0 0,4 5-1 0 0,0 5 32 0 0,0-1 0 0 0,-1 1 0 0 0,5 21 0 0 0,3 12-17 0 0,9 45 24 0 0,-19-65-93 0 0,-2-16-20 0 0,0-1 1 0 0,1 1 0 0 0,4 10 0 0 0,-4-14-139 0 0,-1 1 1 0 0,0 0 0 0 0,0-1 0 0 0,0 1 0 0 0,-1 0-1 0 0,0 8 1 0 0,-1 2-2368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6.9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16 168 13824 0 0,'-7'14'323'0'0,"-2"9"1034"0"0,9-21-1043 0 0,0-1 0 0 0,0 1 0 0 0,0-1 0 0 0,1 1 0 0 0,-1-1 1 0 0,0 1-1 0 0,1-1 0 0 0,-1 1 0 0 0,1-1 0 0 0,-1 1 1 0 0,1-1-1 0 0,0 1 0 0 0,1 1 0 0 0,0 2 821 0 0,-1-4-1036 0 0,0-1 0 0 0,-1 1 1 0 0,1-1-1 0 0,0 0 0 0 0,-1 1 1 0 0,1-1-1 0 0,0 1 0 0 0,0-1 1 0 0,-1 0-1 0 0,1 0 0 0 0,0 1 1 0 0,0-1-1 0 0,0 0 0 0 0,-1 0 0 0 0,1 0 1 0 0,0 0-1 0 0,1 0 0 0 0,1 1 178 0 0,3 0-21 0 0,-3 0-102 0 0,0 0 0 0 0,0-1-1 0 0,1 1 1 0 0,-1-1-1 0 0,0 0 1 0 0,0 1-1 0 0,0-1 1 0 0,0-1-1 0 0,0 1 1 0 0,0 0 0 0 0,1-1-1 0 0,-1 0 1 0 0,3-1-1 0 0,15-4 637 0 0,38-7 0 0 0,-12 4-406 0 0,-14 1-323 0 0,52-4-1 0 0,-69 10-156 0 0,-1-1-1 0 0,16-5 0 0 0,8-2-800 0 0,-34 9 570 0 0,-1-1 0 0 0,1 1 0 0 0,0-1 0 0 0,-1 0 0 0 0,0 0 0 0 0,1-1 0 0 0,-1 1 0 0 0,0-1 0 0 0,0 0 0 0 0,-1 0 0 0 0,1 0 0 0 0,0 0 0 0 0,-1-1 0 0 0,0 0 0 0 0,0 1 0 0 0,0-1 0 0 0,0 0 0 0 0,-1 0 0 0 0,1-1 0 0 0,-1 1 0 0 0,0-1 0 0 0,0 1 0 0 0,-1-1 0 0 0,2-4 0 0 0,-3 3 5 0 0,-1 1 0 0 0,1-1 0 0 0,-1 1 0 0 0,0-1 0 0 0,0 1 1 0 0,0-1-1 0 0,-1 1 0 0 0,0 0 0 0 0,0 0 0 0 0,-3-5 0 0 0,1-1 218 0 0,0 4 4789 0 0,8 13-1623 0 0,0-1-4232 0 0,9 8 1712 0 0,29 21-1 0 0,-1-1 309 0 0,-17-16-476 0 0,-17-13-260 0 0,-1 0 0 0 0,0 1 1 0 0,9 8-1 0 0,2 3 220 0 0,37 27 1 0 0,-40-33-259 0 0,-12-8-59 0 0,0 0 0 0 0,0 0 0 0 0,0 0 0 0 0,0 0 0 0 0,-1 0 0 0 0,1 0-1 0 0,2 4 1 0 0,10 12 128 0 0,-13-16-126 0 0,0-1-1 0 0,1 1 0 0 0,-1 0 1 0 0,0-1-1 0 0,0 1 0 0 0,0 0 1 0 0,0 0-1 0 0,-1 0 0 0 0,1-1 1 0 0,0 1-1 0 0,-1 0 0 0 0,1 0 1 0 0,-1 0-1 0 0,0 0 1 0 0,0 0-1 0 0,1 1 0 0 0,-1-1 1 0 0,-1 3-1 0 0,1-3 9 0 0,0 1 184 0 0,-11 7 26 0 0,7-8-223 0 0,0 0-1 0 0,0 1 1 0 0,0-1 0 0 0,0-1-1 0 0,0 1 1 0 0,0-1 0 0 0,0 1-1 0 0,-1-1 1 0 0,1 0-1 0 0,-6 0 1 0 0,-8 3-92 0 0,17-4 4 0 0,-1 0 0 0 0,0 0 0 0 0,0 0 0 0 0,1 0 0 0 0,-1 0 0 0 0,0 0-1 0 0,0 0 1 0 0,1 0 0 0 0,-1-1 0 0 0,0 1 0 0 0,0-1 0 0 0,1 1 0 0 0,-1-1 0 0 0,1 0 0 0 0,-3-1 0 0 0,-15-4-1757 0 0,4 5 199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9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 0 11744 0 0,'0'7'495'0'0,"0"-1"0"0"0,0 1 1 0 0,-1 0-1 0 0,0-1 0 0 0,-3 12 1 0 0,-2-4 328 0 0,1-1 1 0 0,1 1 0 0 0,0 0 0 0 0,-3 23-1 0 0,-9 28 328 0 0,-1 33-154 0 0,-5 60-489 0 0,20-137-502 0 0,-9 36 0 0 0,0 10 46 0 0,7 13-60 0 0,2-36-740 0 0,-8 46-1 0 0,9-68-293 0 0,1-15-4951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49.5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11232 0 0,'0'32'1362'0'0,"-4"-10"1017"0"0,1-9-1504 0 0,-13 55 2891 0 0,-5 38-1269 0 0,19-96-2362 0 0,0-1-1 0 0,-4 14 0 0 0,3-14-28 0 0,1 0 0 0 0,-3 17-1 0 0,3 13 122 0 0,1-18-129 0 0,-3 19 0 0 0,-11 71 79 0 0,-5 86-105 0 0,14-26-1945 0 0,6-168-100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2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91 10392 0 0,'-2'11'222'0'0,"0"0"0"0"0,1 0 0 0 0,0 0 0 0 0,1 0 0 0 0,0 0 1 0 0,1 0-1 0 0,4 21 0 0 0,-1-2 869 0 0,-3-24-825 0 0,-1 0 0 0 0,1 0 0 0 0,4 11 0 0 0,15 64 715 0 0,-17-75-880 0 0,-2 1 0 0 0,1 0 0 0 0,0 8 0 0 0,-1-8-7 0 0,0-1 0 0 0,0 1 1 0 0,4 10-1 0 0,20 52 323 0 0,-24-68-179 0 0,-1-2-182 0 0,-1-4-68 0 0,1 1 0 0 0,-1 0 0 0 0,0 0 0 0 0,0 0 1 0 0,-3-6-1 0 0,-3-15-87 0 0,3 4-10 0 0,-10-29 0 0 0,8 31 106 0 0,1 0 0 0 0,-3-24 0 0 0,7 37 3 0 0,-9-58 0 0 0,9 57 52 0 0,0 1 1 0 0,0-1 0 0 0,1 0 0 0 0,0 1 0 0 0,2-10 0 0 0,-1-10 293 0 0,-1 21-202 0 0,0 0 0 0 0,1 0-1 0 0,0 0 1 0 0,0 1-1 0 0,0-1 1 0 0,0 0-1 0 0,1 0 1 0 0,-1 1-1 0 0,1-1 1 0 0,1 1 0 0 0,-1 0-1 0 0,0-1 1 0 0,1 1-1 0 0,0 0 1 0 0,0 1-1 0 0,0-1 1 0 0,7-6-1 0 0,-4 6 11 0 0,0-1-1 0 0,0 1 0 0 0,0 1 0 0 0,0-1 0 0 0,0 1 1 0 0,1 0-1 0 0,0 0 0 0 0,-1 1 0 0 0,1 0 1 0 0,0 0-1 0 0,12-1 0 0 0,-1-2 191 0 0,7 1 161 0 0,-21 3-460 0 0,-1 1 1 0 0,1 0-1 0 0,0 1 0 0 0,0-1 0 0 0,0 1 0 0 0,0 0 0 0 0,0 0 0 0 0,-1 0 1 0 0,1 0-1 0 0,0 0 0 0 0,-1 1 0 0 0,1 0 0 0 0,3 2 0 0 0,-1 5 35 0 0,-5-5-74 0 0,0 1-1 0 0,-1-1 1 0 0,1 1-1 0 0,-1-1 0 0 0,0 0 1 0 0,0 1-1 0 0,0-1 1 0 0,-1 1-1 0 0,1-1 1 0 0,-1 0-1 0 0,0 1 0 0 0,-4 7 1 0 0,-1 3-247 0 0,-1-1 1 0 0,-11 17-1 0 0,11-18-44 0 0,-2 1-154 0 0,-15 17 0 0 0,15-20 20 0 0,1 0-1 0 0,-9 15 0 0 0,15-23 309 0 0,0 0-1 0 0,0 0 1 0 0,-1 0-1 0 0,1 0 1 0 0,-1 0-1 0 0,1-1 1 0 0,-5 4-1 0 0,-1 1-156 0 0,6-5 141 0 0,17-2 439 0 0,51-4 88 0 0,-17 0-90 0 0,-38 2 4 0 0,0 1 0 0 0,0 0 0 0 0,1 1 0 0 0,-1 1 0 0 0,11 1 0 0 0,-5 1-21 0 0,18 3 450 0 0,-35-6-727 0 0,1 0 0 0 0,-1 0 1 0 0,1 1-1 0 0,-1-1 0 0 0,0 0 1 0 0,1 1-1 0 0,-1-1 1 0 0,0 0-1 0 0,1 1 0 0 0,-1-1 1 0 0,0 1-1 0 0,1-1 0 0 0,-1 0 1 0 0,0 1-1 0 0,0-1 0 0 0,1 1 1 0 0,-1-1-1 0 0,0 1 1 0 0,0 0-1 0 0,1 1 43 0 0,18 36 461 0 0,-18-37-507 0 0,-1-1 0 0 0,0 1-1 0 0,0-1 1 0 0,0 1 0 0 0,0-1-1 0 0,0 1 1 0 0,0 0-1 0 0,0-1 1 0 0,0 1 0 0 0,-1-1-1 0 0,1 1 1 0 0,0-1 0 0 0,0 0-1 0 0,0 1 1 0 0,0-1 0 0 0,-1 1-1 0 0,1-1 1 0 0,0 1 0 0 0,0-1-1 0 0,-1 1 1 0 0,-1 2 35 0 0,-4 16 95 0 0,-14 28 0 0 0,16-40-112 0 0,0 1 0 0 0,-1-1 0 0 0,0-1 0 0 0,0 1-1 0 0,-1-1 1 0 0,-9 10 0 0 0,2-5-100 0 0,-1 0 0 0 0,-21 14 0 0 0,29-22 39 0 0,0 0 0 0 0,0 0 0 0 0,0 0 0 0 0,0-1 0 0 0,0 0 0 0 0,-1 0 0 0 0,1 0 0 0 0,-1-1 0 0 0,1 0 0 0 0,-8 0 0 0 0,7-1-65 0 0,0 0 0 0 0,-1 0 0 0 0,1-1-1 0 0,-11-3 1 0 0,15 4-138 0 0,1-1 1 0 0,-1 0-1 0 0,1-1 0 0 0,-1 1 0 0 0,1 0 0 0 0,-4-3 1 0 0,5 3-427 0 0,-1-1 0 0 0,0 1 0 0 0,1-1 0 0 0,-1 0 0 0 0,1 0 0 0 0,0 1 0 0 0,-1-1 0 0 0,-1-4 0 0 0,-3-13-6135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3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0 14256 0 0,'-3'13'254'0'0,"0"16"782"0"0,-1-17-782 0 0,4 0 687 0 0,-5 23 1 0 0,-1 25 2250 0 0,5-49-2894 0 0,1 0 0 0 0,-1 0-1 0 0,3 14 1 0 0,-1-13-86 0 0,-1-1 1 0 0,-1 17-1 0 0,1-17-109 0 0,0 0 0 0 0,0 0 0 0 0,1 0 0 0 0,4 20 0 0 0,-1-2 62 0 0,1-1-50 0 0,-3-16-80 0 0,0 0-1 0 0,0 16 1 0 0,-2-19-24 0 0,0-4-6 0 0,-1 0 0 0 0,2-1 1 0 0,-1 1-1 0 0,0 0 0 0 0,1 0 1 0 0,0-1-1 0 0,2 7 0 0 0,2-55-93 0 0,-3 1 58 0 0,9-51 1 0 0,-7 68 24 0 0,13-51 5 0 0,-16 70 23 0 0,1 1-1 0 0,0 0 0 0 0,0 0 0 0 0,0-1 0 0 0,1 2 1 0 0,4-9-1 0 0,4-10 77 0 0,-10 23-87 0 0,-1 0 1 0 0,1 0-1 0 0,-1 0 0 0 0,1 0 1 0 0,0 0-1 0 0,-1 0 0 0 0,1 0 0 0 0,0 0 1 0 0,0 0-1 0 0,-1 1 0 0 0,1-1 1 0 0,0 0-1 0 0,0 0 0 0 0,0 1 1 0 0,0-1-1 0 0,1 0 0 0 0,0 0-58 0 0,0 0-180 0 0,0 1 241 0 0,0-1-1 0 0,0 1 1 0 0,0 0-1 0 0,0 0 1 0 0,0 0 0 0 0,0 0-1 0 0,0 0 1 0 0,0 0-1 0 0,3 1 1 0 0,6 0 345 0 0,-11-1-330 0 0,1 0 0 0 0,0 0 0 0 0,-1 1 0 0 0,1-1 0 0 0,0 0 0 0 0,-1 0 1 0 0,1 1-1 0 0,-1-1 0 0 0,1 1 0 0 0,-1-1 0 0 0,1 0 0 0 0,-1 1 1 0 0,1-1-1 0 0,-1 1 0 0 0,1-1 0 0 0,-1 1 0 0 0,0-1 0 0 0,1 1 0 0 0,-1 0 1 0 0,2 1 58 0 0,4 6 8 0 0,-1 0 1 0 0,1 0 0 0 0,-2 1-1 0 0,7 13 1 0 0,-1-2-18 0 0,-7-12-63 0 0,0-1 1 0 0,0 1 0 0 0,-1 0 0 0 0,1 0 0 0 0,0 9 0 0 0,2 9 47 0 0,3 15 7 0 0,0 3-50 0 0,-7-41-28 0 0,0 0-1 0 0,-1 1 1 0 0,0-1 0 0 0,1 1-1 0 0,-1-1 1 0 0,0 0 0 0 0,-2 7-1 0 0,1 6-16 0 0,1-14-43 0 0,2-5-330 0 0,4-8 371 0 0,0 0 0 0 0,-1 0 1 0 0,0-1-1 0 0,0 0 0 0 0,-2 0 0 0 0,1-1 0 0 0,-2 1 0 0 0,3-19 0 0 0,-4 25 91 0 0,0 0-1 0 0,1 0 1 0 0,0 0-1 0 0,5-11 1 0 0,4-12 129 0 0,-8 18-287 0 0,-1 1 0 0 0,1-1 0 0 0,1 1 1 0 0,0-1-1 0 0,0 1 0 0 0,9-13 0 0 0,-7 10 92 0 0,1 5 0 0 0,-6 7 2 0 0,0 1 0 0 0,0-1 0 0 0,0 1 0 0 0,0 0-1 0 0,-1-1 1 0 0,1 1 0 0 0,0 0 0 0 0,0 0 0 0 0,0 0 0 0 0,0 0-1 0 0,0 0 1 0 0,0 0 0 0 0,0 0 0 0 0,0 0 0 0 0,0 0 0 0 0,0 0-1 0 0,0 0 1 0 0,0 1 0 0 0,0-1 0 0 0,0 0 0 0 0,0 1 0 0 0,0-1-1 0 0,0 1 1 0 0,-1-1 0 0 0,1 1 0 0 0,0-1 0 0 0,0 1 0 0 0,-1 0-1 0 0,1-1 1 0 0,1 2 0 0 0,2 3 22 0 0,0 0-1 0 0,0 0 0 0 0,6 9 1 0 0,-4-4-1 0 0,8 12-38 0 0,0 1 1 0 0,-1 0 0 0 0,-1 1-1 0 0,-2 1 1 0 0,0-1 0 0 0,6 30 0 0 0,-12-38-500 0 0,-1 0 0 0 0,0 1 1 0 0,-1-1-1 0 0,-1 27 1 0 0,-2-31-1130 0 0,-4 1-76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3.5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1 166 13560 0 0,'0'27'621'0'0,"0"-21"-12"0"0,6-1-367 0 0,1-1 184 0 0,0 0 1 0 0,1 0 0 0 0,0-1 0 0 0,-1 0 0 0 0,14 4 0 0 0,-1-1 514 0 0,-17-4-767 0 0,1-1 1 0 0,0 0-1 0 0,0 0 1 0 0,0 0-1 0 0,0-1 0 0 0,0 1 1 0 0,0-1-1 0 0,0 0 0 0 0,0 0 1 0 0,0-1-1 0 0,0 1 1 0 0,0-1-1 0 0,5-1 0 0 0,-3 1 46 0 0,0 1 0 0 0,0-1 0 0 0,0 1 0 0 0,10 2-1 0 0,-10-2-66 0 0,1 1 0 0 0,-1-1 0 0 0,0 0-1 0 0,0 0 1 0 0,0-1 0 0 0,8-1-1 0 0,15-3 168 0 0,-21 5-278 0 0,-1-1 0 0 0,1-1 0 0 0,8-2 0 0 0,4-4-58 0 0,-12 5-5 0 0,0 0-1 0 0,15-4 0 0 0,-8 3-224 0 0,-1 0 0 0 0,0-1 1 0 0,-1 0-1 0 0,1-1 0 0 0,14-9 0 0 0,61-45-6708 0 0,-81 55 6026 0 0,-5 2 524 0 0,-1 1-1 0 0,0 0 1 0 0,0-1 0 0 0,0 1 0 0 0,0-1 0 0 0,-1 0-1 0 0,1 1 1 0 0,-1-1 0 0 0,1 0 0 0 0,-1 0 0 0 0,0 0-1 0 0,0 0 1 0 0,0 0 0 0 0,0-6 0 0 0,3-5-1278 0 0,-4 12 1528 0 0,0 1 0 0 0,0 0 0 0 0,1 0 0 0 0,-1-1 1 0 0,0 1-1 0 0,0 0 0 0 0,-1-1 0 0 0,1 1 0 0 0,0 0 0 0 0,0-1 1 0 0,0 1-1 0 0,-1 0 0 0 0,1 0 0 0 0,-1-2 0 0 0,-16-13 13272 0 0,18 17-13028 0 0,1 0 0 0 0,-1-1 0 0 0,1 1-1 0 0,-1 0 1 0 0,1 0 0 0 0,-1 1 0 0 0,1-1 0 0 0,0 1-1 0 0,14 11 652 0 0,4-1-160 0 0,-1 0 0 0 0,-1 1 0 0 0,-1 1 0 0 0,25 25-1 0 0,-36-33-481 0 0,-1 0-1 0 0,-1 0 1 0 0,0 1-1 0 0,5 7 0 0 0,7 12 209 0 0,-9-16-174 0 0,-1 1-1 0 0,0-1 1 0 0,-1 1 0 0 0,5 13 0 0 0,-8-18-90 0 0,0-1 1 0 0,0 1 0 0 0,-1 0 0 0 0,0-1 0 0 0,0 1 0 0 0,-1 0 0 0 0,0 0 0 0 0,1 0 0 0 0,-2 0 0 0 0,1 0 0 0 0,-2 5 0 0 0,1-6-35 0 0,-1 0 1 0 0,0 0-1 0 0,0-1 1 0 0,-1 1-1 0 0,1-1 1 0 0,-1 1 0 0 0,0-1-1 0 0,0 0 1 0 0,0 0-1 0 0,-1 0 1 0 0,0 0-1 0 0,1-1 1 0 0,-6 4-1 0 0,-23 15-1484 0 0,-1-4-3762 0 0,31-17 4829 0 0,-30 14-6786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7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5064 0 0,'13'-16'14778'0'0,"-14"20"-14478"0"0,1 0-1 0 0,-1 0 1 0 0,1 1 0 0 0,0-1 0 0 0,0 0-1 0 0,1 0 1 0 0,0 0 0 0 0,1 8-1 0 0,0-4 17 0 0,1 10 198 0 0,-2-6-627 0 0,2 0 1 0 0,4 15-1 0 0,-5-20 109 0 0,-1 0-1 0 0,1 0 1 0 0,0 12-1 0 0,-2-12-50 0 0,1 1-1 0 0,4 13 0 0 0,-3-12-127 0 0,0-1 0 0 0,0 1 1 0 0,1 9-1 0 0,-2 12-4085 0 0,-1-17-2347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7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13824 0 0,'0'0'2538'0'0,"-7"6"981"0"0,5-5-3432 0 0,1 1 0 0 0,-1 0 0 0 0,1 0 0 0 0,0 0 0 0 0,0 0 0 0 0,0 0 0 0 0,0 0 1 0 0,0 0-1 0 0,0 0 0 0 0,1 0 0 0 0,-1 0 0 0 0,1 1 0 0 0,-1 2 0 0 0,0 0 36 0 0,1 1-1 0 0,0-1 1 0 0,0 1-1 0 0,1-1 1 0 0,1 7-1 0 0,1 2-104 0 0,2 1 1 0 0,-1-2-1 0 0,10 20 1 0 0,17 18-238 0 0,-28-45 298 0 0,1-1 0 0 0,0 0 1 0 0,1 0-1 0 0,-1 0 0 0 0,1-1 0 0 0,6 5 0 0 0,-1 0-12 0 0,-9-9-71 0 0,0 1 0 0 0,0 0-1 0 0,0 0 1 0 0,-1-1-1 0 0,1 1 1 0 0,0-1-1 0 0,0 1 1 0 0,0-1 0 0 0,0 1-1 0 0,0-1 1 0 0,0 1-1 0 0,1-1 1 0 0,-1 0 0 0 0,1 1-1 0 0,1 1-259 0 0,2-7-116 0 0,-1 0 423 0 0,0 0-1 0 0,0-1 1 0 0,-1 1 0 0 0,0-1 0 0 0,0 1 0 0 0,0-1 0 0 0,0 0 0 0 0,1-9-1 0 0,11-20-341 0 0,-12 30 234 0 0,1-13-22 0 0,0 10 77 0 0,-3 6-57 0 0,-1 4-75 0 0,0 0 127 0 0,1 0-1 0 0,-1 0 1 0 0,1 0 0 0 0,0 0-1 0 0,-1 0 1 0 0,1 0-1 0 0,0 0 1 0 0,0 0 0 0 0,1 0-1 0 0,-1 0 1 0 0,0-1 0 0 0,0 1-1 0 0,1 0 1 0 0,-1-1 0 0 0,1 1-1 0 0,0-1 1 0 0,-1 0 0 0 0,4 2-1 0 0,0 1 30 0 0,1-1-1 0 0,0 0 1 0 0,10 5-1 0 0,-16-8-10 0 0,0 0-1 0 0,0-1 1 0 0,0 1-1 0 0,0 0 1 0 0,1 0-1 0 0,-1 0 1 0 0,0 0-1 0 0,0 0 1 0 0,0 0-1 0 0,0 0 1 0 0,1 0-1 0 0,-1 0 1 0 0,0 1-1 0 0,0-1 1 0 0,0 0-1 0 0,0 0 1 0 0,1 0 0 0 0,-1 0-1 0 0,0 0 1 0 0,0 0-1 0 0,0 0 1 0 0,0 0-1 0 0,0 0 1 0 0,1 0-1 0 0,-1 1 1 0 0,0-1-1 0 0,0 0 1 0 0,0 0-1 0 0,0 0 1 0 0,0 0-1 0 0,0 0 1 0 0,0 1-1 0 0,1-1 1 0 0,-1 0-1 0 0,0 0 1 0 0,0 0 0 0 0,0 0-1 0 0,0 0 1 0 0,0 1-1 0 0,0-1 1 0 0,0 0-1 0 0,0 0 1 0 0,0 0-1 0 0,0 1 1 0 0,0-1-1 0 0,0 0 1 0 0,0 0-1 0 0,-1 2-4 0 0,1 0-1 0 0,0-1 0 0 0,0 1 0 0 0,0 0 1 0 0,-1-1-1 0 0,2 1 0 0 0,-1 0 1 0 0,0 0-1 0 0,0-1 0 0 0,0 1 0 0 0,1 0 1 0 0,-1-1-1 0 0,1 1 0 0 0,-1 0 1 0 0,1-1-1 0 0,0 1 0 0 0,0-1 0 0 0,0 1 1 0 0,0-1-1 0 0,0 1 0 0 0,0-1 1 0 0,0 0-1 0 0,0 1 0 0 0,0-1 0 0 0,1 0 1 0 0,1 2-1 0 0,6 5-141 0 0,-9-8 145 0 0,1 1 0 0 0,0 0-1 0 0,-1-1 1 0 0,1 1-1 0 0,0-1 1 0 0,-1 1 0 0 0,1-1-1 0 0,0 1 1 0 0,0-1-1 0 0,0 1 1 0 0,-1-1 0 0 0,1 0-1 0 0,0 0 1 0 0,1 1-1 0 0,3 1 0 0 0,13 5 0 0 0,-6-8 0 0 0,-6-1 5 0 0,0-1 0 0 0,-1 0-1 0 0,1 0 1 0 0,-1-1-1 0 0,0 0 1 0 0,0 1-1 0 0,0-2 1 0 0,0 1 0 0 0,-1 0-1 0 0,1-1 1 0 0,-1 0-1 0 0,0 0 1 0 0,5-9-1 0 0,6-9-73 0 0,-3 31 206 0 0,-6-3-96 0 0,-1 1-1 0 0,1 0 1 0 0,8 10 0 0 0,6 8 56 0 0,-16-19-65 0 0,-1-1-1 0 0,1 1 1 0 0,4 9-1 0 0,4 4 25 0 0,-6-11-101 0 0,5 7-111 0 0,0 0 0 0 0,2 0 0 0 0,0-1 0 0 0,0-1-1 0 0,26 19 1 0 0,-38-30-968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8.0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15608 0 0,'0'0'5503'0'0</inkml:trace>
  <inkml:trace contextRef="#ctx0" brushRef="#br0" timeOffset="1">177 219 19087 0 0,'0'0'1735'0'0,"2"0"-1276"0"0,8 3 285 0 0,0-1 1 0 0,-1 0-1 0 0,1 0 1 0 0,0-1-1 0 0,0 0 0 0 0,15-1 1 0 0,22 2 249 0 0,-34-1-943 0 0,-1-1 1 0 0,0 0-1 0 0,1-1 1 0 0,21-3-1 0 0,-19 0-1880 0 0,24-7 1 0 0,-28 7-19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8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19 101 13360 0 0,'0'0'1209'0'0,"-1"1"-994"0"0,-2 3 202 0 0,1 0 0 0 0,0 0 0 0 0,0 0 0 0 0,1 0 0 0 0,-1 0 0 0 0,1 0 0 0 0,0 1 0 0 0,0-1 0 0 0,0 0 0 0 0,0 1 0 0 0,1-1 0 0 0,0 1 0 0 0,0-1 0 0 0,1 8 0 0 0,1 7 897 0 0,2 0 1 0 0,6 22-1 0 0,-3-13-1369 0 0,-6-26 97 0 0,4 23 239 0 0,2 0 0 0 0,11 27 1 0 0,14 32-9 0 0,-22-56-280 0 0,0 0 0 0 0,23 40 1 0 0,-16-36-300 0 0,-13-22-168 0 0,1 0 1 0 0,1 0 0 0 0,0-1-1 0 0,0 0 1 0 0,14 16-1 0 0,-10-15-1766 0 0</inkml:trace>
  <inkml:trace contextRef="#ctx0" brushRef="#br0" timeOffset="1">178 1 12896 0 0,'0'0'997'0'0,"1"1"-656"0"0,2 6 322 0 0,0 0 0 0 0,-1-1-1 0 0,3 13 1 0 0,4 8 1253 0 0,42 125 2486 0 0,-38-114-4185 0 0,-7-20-181 0 0,13 28 1 0 0,-6-22 6 0 0,-3-5 349 0 0,0 1 0 0 0,12 35 1 0 0,-19-45-265 0 0,1 0 0 0 0,1 0 1 0 0,8 14-1 0 0,4 9-112 0 0,-16-31-11 0 0,1 1 0 0 0,-1-1-1 0 0,1 1 1 0 0,-1-1 0 0 0,1 0 0 0 0,0 1 0 0 0,0-1 0 0 0,0 0 0 0 0,0 0-1 0 0,4 2 1 0 0,4 0-23 0 0,-9-4 3 0 0,1 0 1 0 0,-1 0 0 0 0,1-1 0 0 0,0 1 0 0 0,-1 0 0 0 0,1-1-1 0 0,-1 1 1 0 0,1-1 0 0 0,-1 0 0 0 0,1 0 0 0 0,-1 1 0 0 0,1-1-1 0 0,-1 0 1 0 0,0 0 0 0 0,0 0 0 0 0,1 0 0 0 0,-1 0 0 0 0,0-1-1 0 0,0 1 1 0 0,0 0 0 0 0,0 0 0 0 0,0-1 0 0 0,0 1-1 0 0,-1-1 1 0 0,1 1 0 0 0,0-2 0 0 0,2-6-136 0 0,0 1 0 0 0,-1-1 0 0 0,3-16 0 0 0,-1 2-241 0 0,-2 15 411 0 0,1 1 0 0 0,0-1 0 0 0,0 1 0 0 0,0-1-1 0 0,5-7 1 0 0,-7 13 1 0 0,0 0 1 0 0,0 1-1 0 0,1-1 0 0 0,-1 0 1 0 0,0 1-1 0 0,1-1 0 0 0,-1 1 0 0 0,1 0 1 0 0,-1-1-1 0 0,1 1 0 0 0,0 0 0 0 0,-1 0 1 0 0,1 0-1 0 0,0 0 0 0 0,0 0 1 0 0,0 1-1 0 0,0-1 0 0 0,-1 0 0 0 0,1 1 1 0 0,0-1-1 0 0,0 1 0 0 0,0 0 0 0 0,1 0 1 0 0,-1 0-1 0 0,2 0 0 0 0,1 1-11 0 0,0 0 1 0 0,0 0-1 0 0,0 1 0 0 0,0 0 0 0 0,0-1 0 0 0,-1 2 0 0 0,1-1 0 0 0,-1 1 0 0 0,7 4 1 0 0,1 3-64 0 0,20 20 0 0 0,-17-14-296 0 0,-5-5-456 0 0,13 19 1 0 0,-18-22-296 0 0,16 19-6717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9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215 154 15200 0 0,'0'-3'111'0'0,"-1"1"0"0"0,1 0 0 0 0,-1-1 0 0 0,1 1 0 0 0,-1 0 0 0 0,0-1 0 0 0,1 1 0 0 0,-1 0 0 0 0,0 0 0 0 0,-1-1 1 0 0,1 1-1 0 0,0 0 0 0 0,-1 0 0 0 0,1 0 0 0 0,-1 1 0 0 0,-2-4 0 0 0,-5-2 459 0 0,1 0 0 0 0,-16-9-1 0 0,-4-3 2107 0 0,15 9-1455 0 0,-1 1 1 0 0,0 0 0 0 0,-22-10-1 0 0,24 12-351 0 0,10 6-856 0 0,0 0 1 0 0,1-1 0 0 0,-1 1-1 0 0,0 1 1 0 0,0-1 0 0 0,0 0-1 0 0,0 0 1 0 0,-3 0-1 0 0,4 1-20 0 0,1-1-1 0 0,-1 1 1 0 0,1 0-1 0 0,-1 0 1 0 0,1 0-1 0 0,0 0 0 0 0,-1-1 1 0 0,1 1-1 0 0,-1 0 1 0 0,1 0-1 0 0,-1 0 1 0 0,1 0-1 0 0,-1 0 0 0 0,1 0 1 0 0,-1 0-1 0 0,1 1 1 0 0,-1-1-1 0 0,1 0 0 0 0,-1 0 1 0 0,1 0-1 0 0,0 0 1 0 0,-1 1-1 0 0,1-1 1 0 0,-1 0-1 0 0,1 0 0 0 0,0 1 1 0 0,-1-1-1 0 0,1 0 1 0 0,-1 1-1 0 0,1-1 0 0 0,0 0 1 0 0,0 1-1 0 0,-1-1 1 0 0,1 0-1 0 0,0 1 1 0 0,0-1-1 0 0,-1 1 0 0 0,1-1 1 0 0,0 1-1 0 0,0-1 1 0 0,0 0-1 0 0,-1 1 1 0 0,1 0 15 0 0,0 0-1 0 0,0-1 1 0 0,0 1-1 0 0,0 0 0 0 0,0-1 1 0 0,0 1-1 0 0,0 0 0 0 0,0-1 0 0 0,0 1 1 0 0,0 0-1 0 0,0-1 0 0 0,1 1 0 0 0,-1 0 1 0 0,0-1-1 0 0,0 1 0 0 0,1 0 0 0 0,-1-1 1 0 0,0 1-1 0 0,1-1 0 0 0,-1 1 1 0 0,1-1-1 0 0,0 1 0 0 0,0 2 29 0 0,3 5-108 0 0,1-1 0 0 0,0 1 0 0 0,0-1 0 0 0,1 0 0 0 0,-1-1 0 0 0,1 1 0 0 0,10 7 0 0 0,24 16-823 0 0,-22-17 956 0 0,25 16 1 0 0,-41-28-56 0 0,0 1 0 0 0,0-1 1 0 0,-1 1-1 0 0,1-1 0 0 0,0 1 1 0 0,0 0-1 0 0,-1-1 1 0 0,1 1-1 0 0,-1 0 0 0 0,0 0 1 0 0,1 0-1 0 0,-1 0 1 0 0,0 0-1 0 0,0 1 0 0 0,0-1 1 0 0,-1 0-1 0 0,1 0 1 0 0,0 1-1 0 0,-1 2 0 0 0,2 5-58 0 0,-2 0 0 0 0,1 0 0 0 0,-2 13 0 0 0,0-2-118 0 0,3-7 69 0 0,-1-12 98 0 0,0 0-1 0 0,0 0 1 0 0,0 0 0 0 0,-1 0-1 0 0,1 0 1 0 0,-1 1-1 0 0,1-1 1 0 0,-1 4-1 0 0,0-6 4 0 0,0 1-1 0 0,0 0 0 0 0,0-1 0 0 0,-1 1 0 0 0,1 0 1 0 0,0-1-1 0 0,0 1 0 0 0,-1-1 0 0 0,1 1 0 0 0,0-1 1 0 0,-1 1-1 0 0,1-1 0 0 0,0 1 0 0 0,-1-1 0 0 0,0 1 1 0 0,-3 4-3 0 0,2-1-10 0 0,0-1 1 0 0,-1 0-1 0 0,0 0 0 0 0,0 0 0 0 0,0 0 0 0 0,0 0 1 0 0,0 0-1 0 0,-1-1 0 0 0,1 0 0 0 0,-1 1 0 0 0,1-1 1 0 0,-1-1-1 0 0,0 1 0 0 0,0 0 0 0 0,0-1 0 0 0,0 0 1 0 0,0 0-1 0 0,0 0 0 0 0,-5 0 0 0 0,-7 3-232 0 0,15-3 207 0 0,-1 0-1 0 0,1-1 0 0 0,-1 1 0 0 0,1-1 1 0 0,-1 1-1 0 0,1-1 0 0 0,-1 0 0 0 0,0 1 1 0 0,1-1-1 0 0,-1 0 0 0 0,1 0 0 0 0,-1 0 1 0 0,0-1-1 0 0,1 1 0 0 0,-3-1 0 0 0,-6-2-707 0 0,-15-6 52 0 0,12-2-6243 0 0,9 3-37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2:59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1 20791 0 0,'0'0'2084'0'0,"-2"1"-1908"0"0,-33 21 974 0 0,27-17-858 0 0,1 2 0 0 0,0-1 1 0 0,1 1-1 0 0,-11 13 0 0 0,15-18-297 0 0,0 1 0 0 0,1 0 0 0 0,-1 0-1 0 0,1 0 1 0 0,-1 0 0 0 0,1 0-1 0 0,0 0 1 0 0,0 0 0 0 0,1 0 0 0 0,-1 1-1 0 0,1-1 1 0 0,-1 0 0 0 0,1 0-1 0 0,0 1 1 0 0,0-1 0 0 0,1 0 0 0 0,0 4-1 0 0,1 4 6 0 0,0-1 0 0 0,1 0 0 0 0,1-1 0 0 0,0 1 0 0 0,0-1 0 0 0,1 1 0 0 0,0-1 0 0 0,0-1 0 0 0,9 11 0 0 0,-12-16 17 0 0,0 0 0 0 0,0-1 0 0 0,1 1-1 0 0,-1-1 1 0 0,1 1 0 0 0,0-1 0 0 0,0 0 0 0 0,-1 0-1 0 0,5 3 1 0 0,-5-5-22 0 0,0 0 0 0 0,0 1-1 0 0,-1-1 1 0 0,1 0 0 0 0,0 0 0 0 0,0 0-1 0 0,-1 0 1 0 0,1 0 0 0 0,0 0 0 0 0,0-1-1 0 0,-1 1 1 0 0,1-1 0 0 0,0 1 0 0 0,-1-1-1 0 0,1 0 1 0 0,0 1 0 0 0,-1-1 0 0 0,1 0-1 0 0,-1 0 1 0 0,1 0 0 0 0,-1 0 0 0 0,0 0-1 0 0,1 0 1 0 0,-1-1 0 0 0,0 1 0 0 0,0 0-1 0 0,0-1 1 0 0,0 1 0 0 0,0-1 0 0 0,0 1-1 0 0,1-4 1 0 0,1 0-16 0 0,-1 0 1 0 0,0 0-1 0 0,0 0 0 0 0,0-1 0 0 0,-1 1 0 0 0,1-1 1 0 0,-1 1-1 0 0,-1-1 0 0 0,1-5 0 0 0,5-50 97 0 0,-3 61-28 0 0,-1 0-39 0 0,1 0 0 0 0,0 1-1 0 0,-1 0 1 0 0,1-1 0 0 0,-1 1-1 0 0,1 0 1 0 0,-1 0-1 0 0,1 0 1 0 0,-1 1 0 0 0,0-1-1 0 0,1 1 1 0 0,-1-1 0 0 0,0 1-1 0 0,0 0 1 0 0,0-1 0 0 0,3 5-1 0 0,3 5 4 0 0,1 0-1 0 0,6 13 0 0 0,-8-14-26 0 0,57 88-4111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0.2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7368 0 0,'0'0'568'0'0,"0"1"-42"0"0,2 5 1210 0 0,0 1 0 0 0,-1-1 0 0 0,1 10-1 0 0,-1-8-620 0 0,0-1 0 0 0,0 0 0 0 0,4 11 0 0 0,7 15 974 0 0,-8-21-1565 0 0,1 1 1 0 0,7 15-1 0 0,-10-24-430 0 0,0 0-1 0 0,-1 0 1 0 0,1 0-1 0 0,-1 0 1 0 0,0 0-1 0 0,1 8 1 0 0,-1-9-51 0 0,0 1 1 0 0,0 0-1 0 0,0 0 0 0 0,1-1 0 0 0,-1 1 1 0 0,1-1-1 0 0,3 6 0 0 0,-3-5-5 0 0,1 0 0 0 0,-1 0-1 0 0,-1 0 1 0 0,3 7 0 0 0,-2-6-14 0 0,0 0-1 0 0,1 0 1 0 0,4 8 0 0 0,-7-13-23 0 0,1 2 65 0 0,2-2 13 0 0,7 0-7 0 0,-9-1-69 0 0,-1 1-1 0 0,1 0 1 0 0,-1-1 0 0 0,1 1 0 0 0,-1 0-1 0 0,1-1 1 0 0,-1 1 0 0 0,0-1 0 0 0,1 1-1 0 0,-1-1 1 0 0,1 1 0 0 0,-1-1 0 0 0,0 0-1 0 0,0 1 1 0 0,1-1 0 0 0,-1 1 0 0 0,0-1-1 0 0,0 1 1 0 0,0-1 0 0 0,0 0 0 0 0,1 1-1 0 0,-1-1 1 0 0,0 0 0 0 0,0 0-1 0 0,0 0 6 0 0,0-1-3 0 0,4-21 51 0 0,3-41 0 0 0,-8 50-47 0 0,2-1 1 0 0,0 1-1 0 0,1-1 0 0 0,1 1 0 0 0,0 0 0 0 0,5-15 0 0 0,-4 16-9 0 0,-2 4 0 0 0,6 5 15 0 0,-6 3 54 0 0,8 6 15 0 0,-1 2-1 0 0,0 1 1 0 0,0 0-1 0 0,10 13 0 0 0,-9-9 1 0 0,19 16 1 0 0,14 6-19 0 0,-40-33-66 0 0,-2 0-1 0 0,0 0 0 0 0,0 0 0 0 0,0 0 0 0 0,-1-1 0 0 0,1 1 1 0 0,0 0-1 0 0,0 0 0 0 0,0 0 0 0 0,-1 0 0 0 0,1 1 1 0 0,0-1-1 0 0,-1 0 0 0 0,1 2 0 0 0,0-1-64 0 0,1-2-129 0 0,-1-1 211 0 0,1 1 0 0 0,0 0 0 0 0,-1 0 1 0 0,1-1-1 0 0,-1 1 0 0 0,1 0 0 0 0,-1-1 0 0 0,1 0 0 0 0,-1 1 0 0 0,0-1 0 0 0,1 0 0 0 0,-1 0 0 0 0,0 1 0 0 0,0-1 0 0 0,1 0 0 0 0,-1 0 0 0 0,0-1 0 0 0,1 0 1 0 0,1-3 63 0 0,0 1 1 0 0,0-1 0 0 0,0 0 0 0 0,2-6-1 0 0,9-16-41 0 0,-1 10-16 0 0,-13 16-54 0 0,1 0 0 0 0,0 0 0 0 0,-1 0 0 0 0,1 0 1 0 0,0 0-1 0 0,0 0 0 0 0,0 0 0 0 0,0 0 0 0 0,0 0 1 0 0,0 0-1 0 0,0 1 0 0 0,0-1 0 0 0,0 0 1 0 0,0 1-1 0 0,0-1 0 0 0,1 1 0 0 0,-1-1 0 0 0,0 1 1 0 0,0-1-1 0 0,3 1 0 0 0,-3-1 18 0 0,2 1 2 0 0,0-1-1 0 0,0 1 0 0 0,0 0 0 0 0,0-1 1 0 0,0 2-1 0 0,0-1 0 0 0,0 0 1 0 0,0 0-1 0 0,0 1 0 0 0,0 0 0 0 0,0-1 1 0 0,-1 1-1 0 0,5 2 0 0 0,4 2-31 0 0,22 14-1 0 0,0-1 22 0 0,26 16 21 0 0,-24-17 0 0 0,-19-9 0 0 0,0 0 0 0 0,0-1 0 0 0,18 4 0 0 0,-13-3-31 0 0,11 4-64 0 0,-30-12 91 0 0,0 0 0 0 0,0 1-1 0 0,-1-1 1 0 0,1 0 0 0 0,0 0-1 0 0,0 0 1 0 0,0 0 0 0 0,0-1 0 0 0,-1 1-1 0 0,1 0 1 0 0,0-1 0 0 0,0 1-1 0 0,0-1 1 0 0,-1 0 0 0 0,4-1 0 0 0,-3 1 1 0 0,0-1 0 0 0,1 1 1 0 0,-1 0-1 0 0,0-1 1 0 0,0 0-1 0 0,0 1 1 0 0,0-1-1 0 0,-1 0 1 0 0,1 0-1 0 0,0 0 1 0 0,-1 0-1 0 0,1 0 1 0 0,-1-1-1 0 0,0 1 0 0 0,0 0 1 0 0,0-1-1 0 0,0 1 1 0 0,0 0-1 0 0,0-1 1 0 0,0-2-1 0 0,-1 4 3 0 0,2-9 21 0 0,0 0 0 0 0,0-1-1 0 0,-1 1 1 0 0,0-1 0 0 0,-1 1 0 0 0,0-1-1 0 0,-1 1 1 0 0,-2-14 0 0 0,1 11 121 0 0,-2 0-1 0 0,1 0 1 0 0,-2 0 0 0 0,0 1-1 0 0,0 0 1 0 0,-1-1 0 0 0,-12-16-1 0 0,1 6-50 0 0,17 22-89 0 0,-1 1 0 0 0,1 0 0 0 0,0 0 0 0 0,-1-1 0 0 0,1 1-1 0 0,0 0 1 0 0,-1 0 0 0 0,1 0 0 0 0,-1-1 0 0 0,1 1 0 0 0,0 0 0 0 0,-1 0 0 0 0,1 0 0 0 0,-1 0 0 0 0,1 0 0 0 0,-1 0 0 0 0,1 0 0 0 0,-1 0 0 0 0,1 0 0 0 0,0 0 0 0 0,-1 0 0 0 0,-1 1 7 0 0,0 0 1 0 0,0-1 0 0 0,1 1 0 0 0,-1 0-1 0 0,1 0 1 0 0,-1 0 0 0 0,1 1 0 0 0,-1-1 0 0 0,1 0-1 0 0,0 1 1 0 0,-1-1 0 0 0,1 0 0 0 0,0 1 0 0 0,0 0-1 0 0,0-1 1 0 0,0 1 0 0 0,1-1 0 0 0,-1 1 0 0 0,0 0-1 0 0,1 0 1 0 0,-1-1 0 0 0,1 1 0 0 0,-1 0 0 0 0,1 0-1 0 0,0 0 1 0 0,0 0 0 0 0,0 3 0 0 0,0 4 71 0 0,0 1 1 0 0,1-1 0 0 0,0 0-1 0 0,3 13 1 0 0,1-4-260 0 0,0 0 1 0 0,2-1-1 0 0,0 0 0 0 0,0 0 0 0 0,2 0 1 0 0,0-1-1 0 0,1 0 0 0 0,22 26 0 0 0,-29-38 150 0 0,0 0 0 0 0,1-1 0 0 0,-1 0-1 0 0,1 0 1 0 0,0 0 0 0 0,0 0 0 0 0,0 0 0 0 0,1-1 0 0 0,-1 0-1 0 0,0 0 1 0 0,1 0 0 0 0,0 0 0 0 0,-1-1 0 0 0,1 0-1 0 0,0 1 1 0 0,0-2 0 0 0,0 1 0 0 0,7-1 0 0 0,-3 0-292 0 0,0-1 1 0 0,1 0 0 0 0,-1-1-1 0 0,0 0 1 0 0,0 0 0 0 0,0-1 0 0 0,0 0-1 0 0,16-9 1 0 0,7-7-792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0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14 2304 0 0,'-2'-1'167'0'0,"-34"-12"19071"0"0,36 23-18288 0 0,2 3-768 0 0,0-1 0 0 0,0 0 0 0 0,1 0 0 0 0,1 0 0 0 0,7 18-1 0 0,-1-3-100 0 0,101 242 21 0 0,-85-212-240 0 0,-21-46-188 0 0,1 0 0 0 0,0-1 1 0 0,1 0-1 0 0,0 0 0 0 0,0-1 0 0 0,1 0 0 0 0,1 0 0 0 0,12 10 0 0 0,-19-18 25 0 0,0 1 0 0 0,1-1 0 0 0,-1 0 1 0 0,0 0-1 0 0,1 0 0 0 0,-1 0 0 0 0,1 0 0 0 0,0 0 0 0 0,-1-1 0 0 0,1 1 0 0 0,-1-1 0 0 0,1 0 1 0 0,0 0-1 0 0,5 0 0 0 0,-6-2 635 0 0,-1 1 1 0 0,1-1-1 0 0,0 0 1 0 0,0 1-1 0 0,-1-1 1 0 0,1 0-1 0 0,0 0 0 0 0,1-4 1 0 0,0 3-399 0 0,3-5 500 0 0,-1 0 0 0 0,1-1 1 0 0,-2 1-1 0 0,6-13 0 0 0,-10 21-433 0 0,4-11 239 0 0,0 1-1 0 0,-1 0 0 0 0,-1-1 1 0 0,0 0-1 0 0,0 0 0 0 0,0-14 1 0 0,1-7 123 0 0,1 13 53 0 0,-3 16-329 0 0,0 1 0 0 0,-1-1 0 0 0,1 1 0 0 0,-1-1 1 0 0,1 0-1 0 0,-1 1 0 0 0,0-1 0 0 0,0 0 0 0 0,-1 1 1 0 0,1-1-1 0 0,0 0 0 0 0,-2-3 0 0 0,-3-12 480 0 0,5 15-534 0 0,-1-1-1 0 0,0 1 1 0 0,1 0 0 0 0,-1 1-1 0 0,-1-1 1 0 0,1 0-1 0 0,0 0 1 0 0,-3-3-1 0 0,4 6-29 0 0,0-1 0 0 0,-1 1-1 0 0,1-1 1 0 0,-1 0 0 0 0,1 1 0 0 0,-1-1-1 0 0,1 1 1 0 0,-1-1 0 0 0,0 1-1 0 0,1-1 1 0 0,-1 1 0 0 0,0 0 0 0 0,1-1-1 0 0,-1 1 1 0 0,0 0 0 0 0,1-1-1 0 0,-1 1 1 0 0,0 0 0 0 0,0 0 0 0 0,1 0-1 0 0,-1 0 1 0 0,0-1 0 0 0,0 1 0 0 0,1 0-1 0 0,-1 1 1 0 0,0-1 0 0 0,0 0-1 0 0,0 0 1 0 0,1 0 0 0 0,-1 0 0 0 0,0 0-1 0 0,-1 1 1 0 0,0 0-10 0 0,0 1 0 0 0,0-1-1 0 0,0 1 1 0 0,0-1 0 0 0,0 1 0 0 0,-3 3 0 0 0,3-2-33 0 0,-2 1-3 0 0,1 0 1 0 0,-1 1 0 0 0,1 0 0 0 0,1-1 0 0 0,-1 1 0 0 0,1 0 0 0 0,0 1 0 0 0,0-1 0 0 0,0 0 0 0 0,1 1-1 0 0,-1-1 1 0 0,1 6 0 0 0,1-5 22 0 0,0 0 0 0 0,0 0 0 0 0,1 1-1 0 0,0-1 1 0 0,0 0 0 0 0,1 0 0 0 0,-1-1 0 0 0,2 1-1 0 0,3 9 1 0 0,0 0-24 0 0,-1-2 22 0 0,1-1 0 0 0,0-1 0 0 0,0 1 0 0 0,1-1 0 0 0,1 0 0 0 0,0-1 0 0 0,0 0-1 0 0,1 0 1 0 0,1-1 0 0 0,-1 0 0 0 0,1 0 0 0 0,1-1 0 0 0,13 8 0 0 0,-20-14-199 0 0,0 0 1 0 0,1 0-1 0 0,-1-1 1 0 0,0 1-1 0 0,1-1 1 0 0,-1 0-1 0 0,1 0 1 0 0,-1-1-1 0 0,1 1 1 0 0,0-1-1 0 0,-1 0 1 0 0,1 0-1 0 0,-1-1 1 0 0,1 1-1 0 0,-1-1 1 0 0,1 0-1 0 0,-1 0 1 0 0,1-1-1 0 0,-1 1 1 0 0,0-1-1 0 0,1 0 1 0 0,-1 0-1 0 0,0 0 1 0 0,6-5-1 0 0,2-6-1653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1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5 13072 0 0,'0'0'1185'0'0,"-1"1"-977"0"0,-1 7 194 0 0,0 0-1 0 0,0 0 1 0 0,1 0-1 0 0,0 0 1 0 0,1 0 0 0 0,-1 0-1 0 0,1 0 1 0 0,1 0 0 0 0,0 0-1 0 0,0 1 1 0 0,0-2-1 0 0,5 15 1 0 0,30 113 2267 0 0,-34-125-2581 0 0,-2-10-74 0 0,1 1-1 0 0,-1 0 1 0 0,0 0-1 0 0,0 0 1 0 0,0-1-1 0 0,1 1 1 0 0,-1 0-1 0 0,0-1 1 0 0,1 1-1 0 0,-1 0 1 0 0,1 0 0 0 0,-1-1-1 0 0,1 1 1 0 0,-1-1-1 0 0,1 1 1 0 0,-1 0-1 0 0,1-1 1 0 0,0 1-1 0 0,-1-1 1 0 0,2 1-1 0 0,-1 0 579 0 0,4-34-386 0 0,1 4-39 0 0,-5 20-126 0 0,0 1 1 0 0,1-1-1 0 0,4-11 1 0 0,-1 6-375 0 0,-4 10 443 0 0,0-1 1 0 0,1 1-1 0 0,-1 0 0 0 0,1 0 0 0 0,3-4 1 0 0,-5 7-76 0 0,1 0 1 0 0,-1 0-1 0 0,1 1 1 0 0,0-1-1 0 0,-1 0 1 0 0,1 1-1 0 0,0-1 1 0 0,-1 0-1 0 0,1 1 1 0 0,0-1-1 0 0,0 1 1 0 0,0 0 0 0 0,0-1-1 0 0,-1 1 1 0 0,1-1-1 0 0,0 1 1 0 0,0 0-1 0 0,0 0 1 0 0,0 0-1 0 0,0-1 1 0 0,0 1-1 0 0,0 0 1 0 0,0 0-1 0 0,0 0 1 0 0,0 0-1 0 0,0 1 1 0 0,-1-1-1 0 0,1 0 1 0 0,1 1 0 0 0,4 1-19 0 0,-1 1 1 0 0,0 0-1 0 0,0 0 1 0 0,0 0 0 0 0,0 1-1 0 0,0-1 1 0 0,-1 1 0 0 0,1 0-1 0 0,6 10 1 0 0,1-1 8 0 0,2 1-26 0 0,-12-10-2 0 0,1-1-1 0 0,1 1 0 0 0,-1-1 1 0 0,0 0-1 0 0,6 3 0 0 0,-2 0-233 0 0,1-2 0 0 0,0 1-1 0 0,0-1 1 0 0,0 0 0 0 0,10 3 0 0 0,-15-7 64 0 0,0 1 1 0 0,0-1 0 0 0,-1 1 0 0 0,1-1 0 0 0,0 0-1 0 0,0 0 1 0 0,0 0 0 0 0,0 0 0 0 0,-1-1-1 0 0,1 1 1 0 0,0-1 0 0 0,0 0 0 0 0,-1 0 0 0 0,1 0-1 0 0,0 0 1 0 0,-1 0 0 0 0,1 0 0 0 0,-1-1-1 0 0,0 1 1 0 0,5-5 0 0 0,-5 5-54 0 0,0-1 0 0 0,-1 0 1 0 0,1 0-1 0 0,-1 0 0 0 0,1 0 0 0 0,-1 0 1 0 0,0 0-1 0 0,0 0 0 0 0,2-5 0 0 0,8-13-1314 0 0,-7 13 914 0 0,0 0-1 0 0,-1-1 0 0 0,5-13 0 0 0,-4 11-214 0 0,0 0 0 0 0,6-10 0 0 0,-6 12 538 0 0,-1 0 1 0 0,0 1 0 0 0,4-14 0 0 0,-6 18 467 0 0,0-1-1 0 0,0 0 1 0 0,0 0 0 0 0,-1 0-1 0 0,1 0 1 0 0,-1 0 0 0 0,0 0-1 0 0,0 0 1 0 0,-2-8 0 0 0,2 12 47 0 0,0-1 1 0 0,-1 0 0 0 0,1 1 0 0 0,0-1 0 0 0,0 0 0 0 0,-1 1-1 0 0,1-1 1 0 0,0 0 0 0 0,-1 1 0 0 0,1-1 0 0 0,0 0 0 0 0,-1 1-1 0 0,1-1 1 0 0,-1 1 0 0 0,1-1 0 0 0,-1 1 0 0 0,0-1-1 0 0,1 1 1 0 0,-1-1 0 0 0,1 1 0 0 0,-1 0 0 0 0,0-1 0 0 0,1 1-1 0 0,-1 0 1 0 0,0 0 0 0 0,1-1 0 0 0,-2 1 0 0 0,1 0-19 0 0,-1 0-1 0 0,1 0 1 0 0,-1 1 0 0 0,1-1 0 0 0,-1 0 0 0 0,1 1 0 0 0,0-1-1 0 0,-1 1 1 0 0,1-1 0 0 0,0 1 0 0 0,-1 0 0 0 0,-1 1 0 0 0,-3 2 131 0 0,1 1 1 0 0,0 0 0 0 0,0-1 0 0 0,-6 9 0 0 0,6-6-109 0 0,0 0-1 0 0,1 0 1 0 0,0 1 0 0 0,0-1 0 0 0,1 1-1 0 0,0 0 1 0 0,-3 11 0 0 0,5-13-184 0 0,0 0 1 0 0,0 0 0 0 0,0 0-1 0 0,0 1 1 0 0,1-1-1 0 0,0 0 1 0 0,1 0 0 0 0,-1 0-1 0 0,1 0 1 0 0,2 9 0 0 0,2-1-21 0 0,6 18-14 0 0,-6-27-12 0 0,0 0-48 0 0,-2-2 62 0 0,10 0-4 0 0,-8-2-41 0 0,0 0-1 0 0,0 0 1 0 0,-1-1-1 0 0,1 1 1 0 0,0-1-1 0 0,7-1 0 0 0,-10 1 36 0 0,89-10 1436 0 0,-80 8-1303 0 0,6 0-83 0 0,-12 2-42 0 0,0 1 0 0 0,-1 1-1 0 0,1-1 1 0 0,-1 1 0 0 0,6 2-1 0 0,-2 1 1 0 0,-1 0 0 0 0,1 1 0 0 0,-1-1 0 0 0,0 1 0 0 0,-1 1 0 0 0,1-1 0 0 0,9 15 0 0 0,1 0 0 0 0,-1-1 0 0 0,-2 2 0 0 0,24 44 0 0 0,-23-33-66 0 0,77 188-944 0 0,-71-175-116 0 0,-9-21-608 0 0,-2-11-24 0 0,-1-4-60 0 0</inkml:trace>
  <inkml:trace contextRef="#ctx0" brushRef="#br0" timeOffset="1">643 180 13824 0 0,'0'0'4167'0'0,"2"1"-2685"0"0,4 1-856 0 0,-1 0-1 0 0,1 0 1 0 0,-1 0 0 0 0,1-1 0 0 0,0 0 0 0 0,-1 0-1 0 0,10 0 1 0 0,43-3 1397 0 0,-17 0-1415 0 0,-31 2-511 0 0,1-1 1 0 0,-1-1-1 0 0,1 0 0 0 0,-1-1 0 0 0,0 0 1 0 0,0 0-1 0 0,0-1 0 0 0,0 0 1 0 0,-1-1-1 0 0,0 0 0 0 0,9-6 1 0 0,-6 3-160 0 0,-10 7-134 0 0,0 0 0 0 0,0 0 0 0 0,0 0 0 0 0,0-1 0 0 0,-1 1-1 0 0,1 0 1 0 0,0-1 0 0 0,-1 1 0 0 0,1-1 0 0 0,-1 0 0 0 0,0 1-1 0 0,0-1 1 0 0,1 0 0 0 0,-1 0 0 0 0,1-2 0 0 0,2-9-1459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1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13824 0 0,'0'0'1246'0'0,"0"2"-1022"0"0,1 7 606 0 0,0-1 0 0 0,0 1 0 0 0,3 9 1 0 0,2 9 2187 0 0,38 152 1297 0 0,-15-68-4001 0 0,-17-65-448 0 0,2-2 1 0 0,1 1-1 0 0,28 52 0 0 0,-40-91-462 0 0,0 0 0 0 0,0 0 0 0 0,0 0 0 0 0,1-1 0 0 0,0 0 0 0 0,0 0 0 0 0,1 0 0 0 0,4 5 0 0 0,1-2-6983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2.3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6912 0 0,'0'0'528'0'0,"1"3"-342"0"0,23 54 6970 0 0,9 34-2847 0 0,-13-5-2329 0 0,-12-57-1387 0 0,-3-7-37 0 0,11 27-1 0 0,-2-4 13 0 0,-13-43-473 0 0,2-2 8 0 0,-1-1-67 0 0,0 1 0 0 0,0-1 1 0 0,1 0-1 0 0,-1 0 1 0 0,0 0-1 0 0,0 0 0 0 0,0 0 1 0 0,0 0-1 0 0,0 0 1 0 0,0-1-1 0 0,0 1 0 0 0,-1-1 1 0 0,1 1-1 0 0,0-1 1 0 0,-1 0-1 0 0,0 0 0 0 0,1 0 1 0 0,1-3-1 0 0,6-9 306 0 0,11-22-1 0 0,-14 24-145 0 0,3-9 172 0 0,-7 17-199 0 0,0-1 0 0 0,0 1 0 0 0,0-1 0 0 0,1 1 1 0 0,-1 0-1 0 0,1 0 0 0 0,0 0 0 0 0,0 0 0 0 0,0 0 0 0 0,1 1 0 0 0,4-5 0 0 0,-7 8-136 0 0,0 0 0 0 0,-1-1 0 0 0,1 1 0 0 0,0 0 0 0 0,0-1 0 0 0,-1 1 0 0 0,1 0 0 0 0,0 0 0 0 0,0 0 0 0 0,0 0 0 0 0,-1 0 0 0 0,1 0 0 0 0,0 0-1 0 0,0 0 1 0 0,-1 0 0 0 0,1 0 0 0 0,0 0 0 0 0,0 1 0 0 0,0-1 0 0 0,-1 0 0 0 0,1 0 0 0 0,0 1 0 0 0,-1-1 0 0 0,1 0 0 0 0,0 1 0 0 0,-1-1 0 0 0,1 1-1 0 0,0-1 1 0 0,0 2 0 0 0,1 0 46 0 0,1 1 0 0 0,-1-1 0 0 0,0 1 0 0 0,0 0 0 0 0,3 4 0 0 0,38 76 542 0 0,5-4-388 0 0,57 83-2001 0 0,-83-139-949 0 0,-1-4-6550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7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7832 0 0,'0'0'6817'0'0,"6"-5"-3855"0"0,10-4-2040 0 0,-12 7-616 0 0,0-1 0 0 0,1 1 0 0 0,-1 0 0 0 0,9-3 0 0 0,54-15 2384 0 0,72-16-1372 0 0,-20 1-190 0 0,-85 27-757 0 0,78-16 1441 0 0,-20 14-3448 0 0,-37 6-2199 0 0,-39 4-1683 0 0,-5 2-1563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2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15664 0 0,'0'0'718'0'0,"2"1"-19"0"0,0 11 4188 0 0,3 12-4468 0 0,-6-7 140 0 0,1-12-395 0 0,0 0-1 0 0,0 0 1 0 0,0-1-1 0 0,1 1 1 0 0,1 7-1 0 0,10 74 1305 0 0,25 102-1296 0 0,-29-144-172 0 0,-4-21 0 0 0,8 32 0 0 0,5-2 0 0 0,-12-45-64 0 0,-4-6-273 0 0,-1-3-207 0 0,1 0 475 0 0,-1 0 0 0 0,0 0 0 0 0,1 1 0 0 0,0-1 0 0 0,-1 0 1 0 0,1 0-1 0 0,0 0 0 0 0,-1 1 0 0 0,1-1 0 0 0,1-1 0 0 0,1-1-54 0 0,15-25-11 0 0,-15 22 130 0 0,0 1 0 0 0,1-1 0 0 0,-1 1 0 0 0,1 0 0 0 0,0 0 0 0 0,1 1 0 0 0,9-9 0 0 0,-10 9 4 0 0,3-1 0 0 0,-1 1 0 0 0,1-1 0 0 0,12-5 0 0 0,-4 3-2 0 0,-12 5 4 0 0,1 0 0 0 0,-1 0 0 0 0,1 1 0 0 0,0-1-1 0 0,0 1 1 0 0,5-1 0 0 0,-2 1 55 0 0,-1 0 0 0 0,1 0 0 0 0,0 1 0 0 0,10 1 0 0 0,-15-1-43 0 0,-1 1-1 0 0,1-1 1 0 0,-1 0 0 0 0,1 0 0 0 0,-1 1-1 0 0,0-1 1 0 0,1 1 0 0 0,-1 0 0 0 0,0-1-1 0 0,1 1 1 0 0,-1 0 0 0 0,0 0 0 0 0,0 0-1 0 0,0-1 1 0 0,0 1 0 0 0,0 1 0 0 0,0-1-1 0 0,0 0 1 0 0,0 0 0 0 0,0 0-1 0 0,0 0 1 0 0,0 1 0 0 0,-1-1 0 0 0,1 0-1 0 0,0 1 1 0 0,0 1 0 0 0,0 2 50 0 0,0 0 0 0 0,0-1 0 0 0,0 1 0 0 0,-1 0-1 0 0,1 0 1 0 0,-1 0 0 0 0,-1 4 0 0 0,1-6-47 0 0,-1 0 0 0 0,0 0 0 0 0,0 0 0 0 0,0 0 1 0 0,-1 0-1 0 0,1 0 0 0 0,-1 0 0 0 0,1 0 0 0 0,-1-1 0 0 0,0 1 0 0 0,0-1 0 0 0,-3 3 0 0 0,0 0-49 0 0,-1 0 1 0 0,1 0-1 0 0,-1-1 0 0 0,0 1 0 0 0,-1-2 1 0 0,1 1-1 0 0,-1-1 0 0 0,0 0 0 0 0,0 0 1 0 0,0-1-1 0 0,0 1 0 0 0,0-2 0 0 0,0 1 1 0 0,-1-1-1 0 0,1 0 0 0 0,-13-1 0 0 0,12 0-166 0 0,0 0-1 0 0,0-1 1 0 0,-1 0-1 0 0,1 0 0 0 0,0-1 1 0 0,0 0-1 0 0,0 0 1 0 0,1-1-1 0 0,-1 0 1 0 0,1-1-1 0 0,-1 1 0 0 0,1-2 1 0 0,0 1-1 0 0,-12-10 1 0 0,9 3-1613 0 0,4-3-84 0 0</inkml:trace>
  <inkml:trace contextRef="#ctx0" brushRef="#br0" timeOffset="1">341 232 6448 0 0,'1'3'498'0'0,"3"8"-112"0"0,0 1-1 0 0,3 15 0 0 0,6 53 7071 0 0,-10-58-6168 0 0,-1-12-663 0 0,1 0 0 0 0,-1 0 0 0 0,7 13 0 0 0,2 9 339 0 0,-8-23-758 0 0,0 0 0 0 0,1 0 1 0 0,0 0-1 0 0,0 0 0 0 0,1-1 0 0 0,1 0 0 0 0,8 11 0 0 0,-6-11-45 0 0,0-1-1 0 0,1 0 1 0 0,0-1-1 0 0,9 6 1 0 0,-14-9-124 0 0,5-2 47 0 0,-6-1-74 0 0,0-1-1 0 0,0 1 0 0 0,0-1 1 0 0,0 0-1 0 0,0 0 1 0 0,0 0-1 0 0,0 0 0 0 0,0-1 1 0 0,0 1-1 0 0,0-1 1 0 0,0 0-1 0 0,-1 0 0 0 0,1 0 1 0 0,-1 0-1 0 0,0 0 1 0 0,1-1-1 0 0,-1 1 0 0 0,0-1 1 0 0,0 1-1 0 0,-1-1 1 0 0,1 0-1 0 0,0 0 0 0 0,0-3 1 0 0,2-1-2 0 0,-1-1 1 0 0,0 1-1 0 0,0-1 1 0 0,-1 0 0 0 0,0 0-1 0 0,0 0 1 0 0,-1 0-1 0 0,1-13 1 0 0,3-54 98 0 0,1-13 159 0 0,-6 79-180 0 0,0 7 1116 0 0,2 5-1026 0 0,23 40 116 0 0,-19-31-187 0 0,1 1 1 0 0,16 20-1 0 0,35 43-273 0 0,-43-53-75 0 0,-13-19 82 0 0,0 0 1 0 0,1 0 0 0 0,-1 0-1 0 0,1-1 1 0 0,0 1-1 0 0,1 0 1 0 0,-1-1-1 0 0,0 0 1 0 0,5 3-1 0 0,12 10-3749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3.3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0 426 11056 0 0,'0'0'1405'0'0,"3"-2"-22"0"0,6-3-145 0 0,0 1 0 0 0,0 0 0 0 0,1 1 0 0 0,10-3 1 0 0,-9 4-593 0 0,-1-2 0 0 0,0 1 0 0 0,0-1 1 0 0,11-7-1 0 0,-4 2 220 0 0,0 1 0 0 0,1 1 0 0 0,33-10 0 0 0,4-2-45 0 0,-53 18-1027 0 0,8-3-3070 0 0</inkml:trace>
  <inkml:trace contextRef="#ctx0" brushRef="#br0" timeOffset="1">75 1 9216 0 0,'-2'2'227'0'0,"0"0"1"0"0,0 0-1 0 0,0 1 0 0 0,0-1 1 0 0,0 0-1 0 0,1 1 1 0 0,-1 0-1 0 0,1-1 0 0 0,-3 6 1 0 0,3-5 433 0 0,0 0-1 0 0,0 0 1 0 0,0 0 0 0 0,0 0 0 0 0,1 0 0 0 0,-1 0 0 0 0,1 0-1 0 0,-1 0 1 0 0,2 6 0 0 0,12 38 4058 0 0,17 22-2188 0 0,0 0-1860 0 0,-16-33-469 0 0,40 105-117 0 0,-43-117-525 0 0,1-1 1 0 0,1-1-1 0 0,28 38 0 0 0,-15-30-780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3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302 378 18455 0 0,'-15'-3'696'0'0,"0"-1"-1"0"0,-24-11 0 0 0,29 10-438 0 0,-1 1 1 0 0,1 0-1 0 0,-1 1 0 0 0,0 0 0 0 0,1 1 1 0 0,-1 0-1 0 0,-12 0 0 0 0,13 2 216 0 0,-1 0 0 0 0,1 1 0 0 0,0 0 1 0 0,-15 4-1 0 0,22-4-399 0 0,0 0-1 0 0,0 0 1 0 0,0 0 0 0 0,0 0 0 0 0,0 1 0 0 0,0-1 0 0 0,1 1 0 0 0,-1 0 0 0 0,0 0 0 0 0,1 0 0 0 0,0 0 0 0 0,-1 0 0 0 0,1 1 0 0 0,0-1 0 0 0,0 1-1 0 0,0-1 1 0 0,0 1 0 0 0,1 0 0 0 0,-2 3 0 0 0,-1 4-35 0 0,0-1-1 0 0,1 1 1 0 0,0 0-1 0 0,-1 12 1 0 0,3-16-51 0 0,1-1 1 0 0,0 0 0 0 0,0 0-1 0 0,0 1 1 0 0,0-1 0 0 0,1 0-1 0 0,0 0 1 0 0,0 0 0 0 0,0 0-1 0 0,4 9 1 0 0,2 0-82 0 0,0 0-1 0 0,1-1 0 0 0,0 1 0 0 0,1-2 1 0 0,15 19-1 0 0,-20-27 17 0 0,0 0 0 0 0,1 1 0 0 0,-1-1 0 0 0,1-1 0 0 0,0 1 0 0 0,0-1 0 0 0,0 0 0 0 0,0 0 0 0 0,0 0 0 0 0,1-1 0 0 0,-1 1 0 0 0,1-2 0 0 0,0 1 0 0 0,0 0 1 0 0,0-1-1 0 0,11 1 0 0 0,-15-3 37 0 0,1 0 1 0 0,-1 0 0 0 0,0 0 0 0 0,1 0 0 0 0,-1 0 0 0 0,0 0 0 0 0,1 0-1 0 0,-1-1 1 0 0,0 1 0 0 0,0-1 0 0 0,0 0 0 0 0,-1 0 0 0 0,1 1-1 0 0,0-1 1 0 0,2-3 0 0 0,-1 1 27 0 0,-1 1 6 0 0,0 0-1 0 0,0 1 1 0 0,0-1-1 0 0,0 0 1 0 0,-1 0-1 0 0,0 0 1 0 0,1 0 0 0 0,-1 0-1 0 0,0 0 1 0 0,1-5-1 0 0,2-34-18 0 0,-3 26-12 0 0,0 3 22 0 0,-1-1 1 0 0,0 1-1 0 0,-1 0 1 0 0,0 0 0 0 0,-1 0-1 0 0,-1 0 1 0 0,0 0-1 0 0,-1 0 1 0 0,-5-12 0 0 0,4 13-2 0 0,1-1 0 0 0,0 0 1 0 0,1 0-1 0 0,1 0 1 0 0,0 0-1 0 0,0-27 0 0 0,2 27 21 0 0,-1-1 0 0 0,-1 1 0 0 0,0-1 0 0 0,-1 1 0 0 0,0 0 0 0 0,-1 0 0 0 0,0 0 0 0 0,-1 0 0 0 0,-1 1 0 0 0,0 0-1 0 0,0 0 1 0 0,-9-11 0 0 0,3 5 27 0 0,5 5 43 0 0,-1 1 0 0 0,-1 0 1 0 0,0 1-1 0 0,-12-12 0 0 0,14 21 67 0 0,5 2 884 0 0,3 2-867 0 0,5 14-91 0 0,1-1 0 0 0,0 0 0 0 0,1 0 0 0 0,12 16 0 0 0,9 17 33 0 0,6 19-157 0 0,40 73-377 0 0,-57-111 187 0 0,1-1 0 0 0,38 44 1 0 0,-45-59-571 0 0,14 15-808 0 0,-5-8-4460 0 0,-6-7-869 0 0</inkml:trace>
  <inkml:trace contextRef="#ctx0" brushRef="#br0" timeOffset="1">477 331 4608 0 0,'0'0'448'0'0,"-4"10"-448"0"0,4 4 0 0 0,0 5 0 0 0,0-5 2424 0 0,4 0 432 0 0,2 6 88 0 0,6-1 24 0 0,-8-5-2105 0 0,8 4-415 0 0,-8-2-80 0 0,7-3-16 0 0,-1 1-504 0 0,-4-4-96 0 0,0-6-16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4.3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34 10592 0 0,'0'0'944'0'0,"-11"-5"-752"0"0,1 1-192 0 0,0-2 0 0 0,4-2 1384 0 0,-10-2 4439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5.2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191 399 2760 0 0,'-6'3'2721'0'0,"-20"0"5113"0"0,-16-6-882 0 0,32 0-1564 0 0,9 4-5224 0 0,1 0-160 0 0,-1 0 1 0 0,1-1-1 0 0,-1 1 0 0 0,1-1 1 0 0,0 1-1 0 0,0-1 0 0 0,-1 1 0 0 0,1 0 1 0 0,0-1-1 0 0,0 1 0 0 0,0 0 0 0 0,0-1 1 0 0,-1 1-1 0 0,1 0 0 0 0,0-1 0 0 0,0 1 1 0 0,1 0-1 0 0,-1-1 0 0 0,0 1 0 0 0,0 0 1 0 0,0-1-1 0 0,1 2 0 0 0,2 23 73 0 0,-3-11-64 0 0,2-1 0 0 0,-1 0 0 0 0,2 0 0 0 0,4 16 0 0 0,21 52-57 0 0,-10-31-236 0 0,-15-38 192 0 0,-3-9 103 0 0,1 0-1 0 0,0-1 0 0 0,-1 1 1 0 0,1 0-1 0 0,0-1 1 0 0,0 1-1 0 0,1-1 0 0 0,-1 1 1 0 0,3 2-1 0 0,-3-3 33 0 0,-1 5-100 0 0,0-5-19 0 0,-1-3-116 0 0,-1 1 0 0 0,1-1 1 0 0,0 1-1 0 0,0-1 0 0 0,0 0 0 0 0,1 0 1 0 0,-1 1-1 0 0,0-1 0 0 0,0 0 1 0 0,0 0-1 0 0,0 0 0 0 0,0-1 1 0 0,-3-2 832 0 0,0-4-4365 0 0,5-10 2791 0 0,7-12 1837 0 0,19-31-38 0 0,-19 37-623 0 0,10-39 860 0 0,-14 46-660 0 0,19-107 224 0 0,-23 107-597 0 0,1 0 0 0 0,-2 1 0 0 0,0-1-1 0 0,-1 0 1 0 0,-5-17 0 0 0,4 19 24 0 0,-1 0 0 0 0,0 0 0 0 0,-1 0-1 0 0,-1 1 1 0 0,0 0 0 0 0,-1 0 0 0 0,-1 1 0 0 0,0-1 0 0 0,-1 2 0 0 0,0-1 0 0 0,-13-12 0 0 0,15 18-69 0 0,2 1-28 0 0,-1 0 0 0 0,0 1 0 0 0,0 0 0 0 0,-10-6 0 0 0,14 10-4 0 0,0 0 1 0 0,0 0-1 0 0,0 0 1 0 0,0 0 0 0 0,0 0-1 0 0,0 1 1 0 0,-1-1-1 0 0,1 1 1 0 0,0-1-1 0 0,0 1 1 0 0,-1 0-1 0 0,1 0 1 0 0,0 0-1 0 0,0 0 1 0 0,-1 0 0 0 0,1 1-1 0 0,0-1 1 0 0,0 1-1 0 0,-1-1 1 0 0,-3 3-1 0 0,3-2-6 0 0,0 1 0 0 0,0 0 0 0 0,0 0-1 0 0,0 1 1 0 0,0-1 0 0 0,0 0 0 0 0,1 1 0 0 0,-1 0 0 0 0,1-1-1 0 0,-1 1 1 0 0,1 0 0 0 0,0 1 0 0 0,0-1 0 0 0,1 0 0 0 0,-1 0-1 0 0,0 1 1 0 0,1-1 0 0 0,0 1 0 0 0,-1 6 0 0 0,-1 5-55 0 0,1 0 0 0 0,1 0-1 0 0,1 24 1 0 0,0-25 44 0 0,2 14-35 0 0,1-1-1 0 0,1 0 1 0 0,1-1-1 0 0,11 32 1 0 0,-5-15 19 0 0,31 90-54 0 0,-10-34 31 0 0,-9-27-489 0 0,36 78 0 0 0,-33-98-347 0 0,8 21-4410 0 0,-22-45 2809 0 0,-6-11-21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5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71 4144 0 0,'1'1'5174'0'0,"23"6"2017"0"0,-13-4-6109 0 0,0-2 0 0 0,0 0 0 0 0,13 0 0 0 0,61-5 2327 0 0,-84 4-3387 0 0,1 0 1 0 0,-1 0-1 0 0,0 0 0 0 0,0-1 1 0 0,0 1-1 0 0,1-1 0 0 0,-1 1 1 0 0,0-1-1 0 0,0 1 0 0 0,2-2 1 0 0,6-3-12 0 0,-4 4-16 0 0,-1-1 0 0 0,0 0 1 0 0,0 0-1 0 0,0-1 0 0 0,0 1 0 0 0,0-1 0 0 0,4-4 0 0 0,-6 5-131 0 0,0 0 0 0 0,0 1 0 0 0,0-1-1 0 0,-1 0 1 0 0,1 0 0 0 0,-1 0 0 0 0,0 0-1 0 0,1 0 1 0 0,-1 0 0 0 0,0-1 0 0 0,0 1 0 0 0,0 0-1 0 0,-1-1 1 0 0,1 1 0 0 0,0-1 0 0 0,-1-2 0 0 0,0-4-1614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6.3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194 228 15408 0 0,'0'0'1393'0'0,"-6"-5"-1123"0"0,3 1 100 0 0,0-1 0 0 0,1 0-1 0 0,-1 0 1 0 0,1-1 0 0 0,0 1-1 0 0,0 0 1 0 0,1-1-1 0 0,-2-8 1 0 0,-7-21 1406 0 0,-1-2-1158 0 0,9 30-517 0 0,1 1 1 0 0,-1-1 0 0 0,0 1-1 0 0,0 0 1 0 0,-1 0 0 0 0,-6-11-1 0 0,5 12-104 0 0,0 0 1 0 0,-1 1-1 0 0,-7-6 0 0 0,2 1 89 0 0,9 8 6 0 0,0 0 0 0 0,0 1 0 0 0,0-1 0 0 0,-1 1 0 0 0,1 0 0 0 0,0-1 0 0 0,0 1 0 0 0,0 0 0 0 0,0-1 0 0 0,-1 1 0 0 0,1 0 0 0 0,-2 0 0 0 0,1 0 93 0 0,-1-1-175 0 0,0 1-1 0 0,0-1 0 0 0,0 1 1 0 0,1 0-1 0 0,-1 0 1 0 0,0 0-1 0 0,0 0 0 0 0,0 1 1 0 0,0-1-1 0 0,1 1 1 0 0,-1 0-1 0 0,0-1 0 0 0,0 1 1 0 0,1 0-1 0 0,-1 1 1 0 0,1-1-1 0 0,-1 0 0 0 0,1 1 1 0 0,-1 0-1 0 0,1-1 1 0 0,-4 5-1 0 0,5-5-53 0 0,0 0-1 0 0,0 0 1 0 0,1 1-1 0 0,-1-1 1 0 0,0 0 0 0 0,1 1-1 0 0,-1-1 1 0 0,1 0-1 0 0,-1 1 1 0 0,1-1 0 0 0,0 1-1 0 0,0-1 1 0 0,-1 1-1 0 0,1 2 1 0 0,1 26-720 0 0,0-17 603 0 0,0 10 266 0 0,2-1-1 0 0,1 1 1 0 0,11 39 0 0 0,-11-50-68 0 0,140 447-537 0 0,-133-433 168 0 0,18 34-1 0 0,-1-2-1296 0 0,-21-42-438 0 0,2 0-4951 0 0</inkml:trace>
  <inkml:trace contextRef="#ctx0" brushRef="#br0" timeOffset="1">29 413 13904 0 0,'0'0'1261'0'0,"2"3"-1036"0"0,0 0-9 0 0,1 0 0 0 0,0 0-1 0 0,0 0 1 0 0,0-1 0 0 0,1 1-1 0 0,-1-1 1 0 0,1 1 0 0 0,-1-1 0 0 0,1 0-1 0 0,0 0 1 0 0,0-1 0 0 0,0 1-1 0 0,0-1 1 0 0,0 0 0 0 0,5 1-1 0 0,0-1 292 0 0,0 1 0 0 0,1-2 0 0 0,-1 1 0 0 0,1-2 0 0 0,-1 1 0 0 0,11-2 0 0 0,54-14 869 0 0,-68 15-1522 0 0,0-1 0 0 0,-1 0-1 0 0,1-1 1 0 0,-1 1 0 0 0,0-1 0 0 0,0 0-1 0 0,7-5 1 0 0,6-4-2413 0 0,-6 6-4782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6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16 265 4608 0 0,'0'0'17054'0'0,"3"-1"-16382"0"0,0 0-478 0 0,0 0 0 0 0,0-1 1 0 0,0 1-1 0 0,0-1 0 0 0,0 0 0 0 0,0 0 1 0 0,0 0-1 0 0,0 0 0 0 0,-1-1 0 0 0,1 1 0 0 0,-1-1 1 0 0,1 1-1 0 0,-1-1 0 0 0,3-5 0 0 0,7-5 55 0 0,-11 12-230 0 0,1 0-1 0 0,-1-1 1 0 0,0 1-1 0 0,0 0 0 0 0,1-1 1 0 0,-1 1-1 0 0,0-1 0 0 0,0 1 1 0 0,-1-1-1 0 0,1 1 0 0 0,0-1 1 0 0,1-2-1 0 0,2-13 79 0 0,3-25 1 0 0,-7 36-111 0 0,1 0 0 0 0,-1 0 1 0 0,-1 0-1 0 0,1 0 0 0 0,-1 0 1 0 0,0 0-1 0 0,-3-11 1 0 0,-1 3-118 0 0,4 11 148 0 0,1-1 1 0 0,-1 1 0 0 0,-1-1-1 0 0,1 1 1 0 0,0 0-1 0 0,-1-1 1 0 0,0 1 0 0 0,0 0-1 0 0,0 0 1 0 0,0 0-1 0 0,0 0 1 0 0,-1 1 0 0 0,1-1-1 0 0,-1 1 1 0 0,-3-4 0 0 0,2 5-6 0 0,-7-7-21 0 0,10 8-2 0 0,0 0 1 0 0,1 0-1 0 0,-1 0 1 0 0,1 0-1 0 0,-1 0 1 0 0,1 0-1 0 0,-1 0 1 0 0,1 1-1 0 0,-1-1 1 0 0,1 0-1 0 0,-1 1 1 0 0,1-1-1 0 0,-1 0 1 0 0,1 1-1 0 0,-1-1 0 0 0,1 0 1 0 0,-1 1-1 0 0,0 0 1 0 0,1-1 2 0 0,-3 3-45 0 0,0 0 0 0 0,0 0 1 0 0,1 1-1 0 0,-1-1 0 0 0,1 1 1 0 0,-1 0-1 0 0,1-1 0 0 0,0 1 0 0 0,1 0 1 0 0,-1 0-1 0 0,1 0 0 0 0,-1 1 1 0 0,1-1-1 0 0,1 0 0 0 0,-1 0 0 0 0,0 1 1 0 0,1-1-1 0 0,0 8 0 0 0,0 6-27 0 0,2 1-1 0 0,-1-1 1 0 0,2 0-1 0 0,0 0 0 0 0,2 0 1 0 0,0 0-1 0 0,1 0 1 0 0,0-1-1 0 0,1 0 1 0 0,1-1-1 0 0,15 23 1 0 0,-21-35 58 0 0,1 0 1 0 0,0-1 0 0 0,0 1 0 0 0,0-1-1 0 0,1 0 1 0 0,-1 0 0 0 0,1 0-1 0 0,0 0 1 0 0,0 0 0 0 0,0-1 0 0 0,0 0-1 0 0,0 0 1 0 0,0 0 0 0 0,0 0 0 0 0,1-1-1 0 0,-1 0 1 0 0,1 0 0 0 0,-1 0 0 0 0,1 0-1 0 0,0-1 1 0 0,-1 1 0 0 0,1-1-1 0 0,0 0 1 0 0,5-1 0 0 0,-7 0-69 0 0,0 0 0 0 0,0 0 0 0 0,0 0 0 0 0,-1-1 0 0 0,1 1 0 0 0,0-1 0 0 0,-1 1 0 0 0,1-1 0 0 0,-1 0 0 0 0,0 0 1 0 0,0 0-1 0 0,4-5 0 0 0,22-30-3960 0 0,-17 20-643 0 0,-1 2-1141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7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13 139 6448 0 0,'0'0'498'0'0,"-1"2"-327"0"0,-7 58 8200 0 0,6-48-7548 0 0,1 0 1 0 0,1 0 0 0 0,0 0 0 0 0,0 0-1 0 0,3 13 1 0 0,18 47 705 0 0,-12-53-105 0 0,-2-30-1292 0 0,-4 6-130 0 0,-1 0 0 0 0,0 0 0 0 0,0 0 0 0 0,0-1 1 0 0,-1 1-1 0 0,2-10 0 0 0,1-39-3 0 0,-1 21-1 0 0,0 12 2 0 0,-2 18 0 0 0,0 0 0 0 0,0 0 0 0 0,-1-1 0 0 0,0 1 0 0 0,1 0 0 0 0,-1 0 0 0 0,0-1 0 0 0,-1 1 0 0 0,1 0 0 0 0,-1-1 0 0 0,-1-4 0 0 0,1 6 57 0 0,1 0 0 0 0,-1 0-1 0 0,1 0 1 0 0,-1 0 0 0 0,1 0-1 0 0,0 0 1 0 0,-1-1 0 0 0,1 1-1 0 0,0 0 1 0 0,0 0 0 0 0,1 0-1 0 0,-1 0 1 0 0,0 0 0 0 0,1 0-1 0 0,-1 0 1 0 0,1 0 0 0 0,1-3-1 0 0,-1 4-11 0 0,0 0-1 0 0,0-1 0 0 0,0 1 1 0 0,0 0-1 0 0,1 0 0 0 0,-1 0 1 0 0,0 0-1 0 0,1 0 0 0 0,-1 0 1 0 0,1 0-1 0 0,-1 1 0 0 0,1-1 1 0 0,-1 0-1 0 0,1 1 0 0 0,-1-1 1 0 0,1 1-1 0 0,0 0 0 0 0,-1-1 1 0 0,1 1-1 0 0,0 0 1 0 0,-1 0-1 0 0,4 0 0 0 0,8 2-44 0 0,0-1 0 0 0,0 2 0 0 0,0 0 0 0 0,0 0 0 0 0,23 10 0 0 0,-18-6 0 0 0,-11-5-50 0 0,-1-1 0 0 0,1 1 0 0 0,0-1 0 0 0,-1-1 0 0 0,1 1 0 0 0,0-1 0 0 0,0-1 0 0 0,0 1 0 0 0,-1-1 0 0 0,1 0 0 0 0,8-3 0 0 0,-13 4 50 0 0,-1-1 0 0 0,1 1 0 0 0,-1-1 0 0 0,1 0 0 0 0,-1 0 0 0 0,1 1 0 0 0,-1-1 0 0 0,0 0 0 0 0,0 0 0 0 0,1 0 0 0 0,-1 0 0 0 0,0 0 0 0 0,0-1 0 0 0,0 1 0 0 0,0 0 0 0 0,0 0 0 0 0,0-1 0 0 0,-1 1 0 0 0,1-1 0 0 0,0 1 0 0 0,-1-1 0 0 0,1 1 0 0 0,-1-1 0 0 0,1-1 0 0 0,4-10 0 0 0,-4 12 0 0 0,0 1 0 0 0,-1-1 0 0 0,1 0 0 0 0,-1 0 0 0 0,1 0 0 0 0,-1 0 0 0 0,1 0 0 0 0,-1 0 0 0 0,0 0 0 0 0,1 0 0 0 0,-1 0 0 0 0,0 0 0 0 0,0 0 0 0 0,0 0 0 0 0,1 0 0 0 0,-1 0 0 0 0,0 0 0 0 0,-1-2 0 0 0,1-1 0 0 0,0 1 0 0 0,0 0 0 0 0,-1 1 0 0 0,1-1-1 0 0,-1 0 1 0 0,1 1 0 0 0,-1-1 0 0 0,0 1-1 0 0,0-1 1 0 0,0 1 0 0 0,0 0 0 0 0,-1-1-1 0 0,1 1 1 0 0,-1 0 0 0 0,1 0 0 0 0,-1 0-1 0 0,0 0 1 0 0,0 0 0 0 0,0 0 0 0 0,0 0-1 0 0,0 1 1 0 0,0-1 0 0 0,-3-1 0 0 0,-1-1-11 0 0,3 2-36 0 0,0 0 0 0 0,1 0-1 0 0,-1 0 1 0 0,0 1 0 0 0,0-1-1 0 0,0 1 1 0 0,0 0 0 0 0,0 0-1 0 0,-1 0 1 0 0,1 1 0 0 0,0-1-1 0 0,0 1 1 0 0,-1-1 0 0 0,1 1-1 0 0,0 0 1 0 0,-1 0 0 0 0,1 1-1 0 0,0-1 1 0 0,0 1 0 0 0,-1 0-1 0 0,-2 1 1 0 0,3-1 29 0 0,1 0 0 0 0,0 0 0 0 0,-1 0 0 0 0,1 1 0 0 0,0-1 0 0 0,0 1 0 0 0,0-1 0 0 0,0 1 1 0 0,0 0-1 0 0,0 0 0 0 0,0 0 0 0 0,1 0 0 0 0,-1 0 0 0 0,1 0 0 0 0,-1 0 0 0 0,1 1 0 0 0,0-1 0 0 0,0 1 0 0 0,0-1 0 0 0,0 1 0 0 0,1-1 1 0 0,-1 1-1 0 0,0-1 0 0 0,1 1 0 0 0,0-1 0 0 0,0 6 0 0 0,-1 7-107 0 0,2 0 1 0 0,0 0-1 0 0,0-1 0 0 0,1 1 0 0 0,1 0 1 0 0,1-1-1 0 0,0 0 0 0 0,1 0 1 0 0,0 0-1 0 0,1 0 0 0 0,1-1 0 0 0,8 13 1 0 0,-6-12-251 0 0,-6-8 38 0 0,1 1 0 0 0,0-1 0 0 0,1 0 1 0 0,-1-1-1 0 0,1 1 0 0 0,0-1 0 0 0,1 0 0 0 0,8 6 0 0 0,2-1-1653 0 0</inkml:trace>
  <inkml:trace contextRef="#ctx0" brushRef="#br0" timeOffset="1">471 129 5984 0 0,'0'0'273'0'0,"0"2"-5"0"0,0 17-700 0 0,0 23 2456 0 0,1-21 1899 0 0,3 23-1 0 0,-3-26-2898 0 0,-1-14-843 0 0,1 0 1 0 0,-1 1 0 0 0,1-1-1 0 0,1 8 1 0 0,2 4 192 0 0,3 5 309 0 0,-6-19-347 0 0,-1-2-249 0 0,0 1 0 0 0,0-1 1 0 0,0 0-1 0 0,0 1 0 0 0,1-1 0 0 0,-1 0 0 0 0,0 1 0 0 0,0-1 0 0 0,0 0 0 0 0,1 0 0 0 0,-1 1 0 0 0,0-1 0 0 0,0 0 0 0 0,1 0 0 0 0,-1 0 0 0 0,0 1 0 0 0,1-1 0 0 0,-1 0 0 0 0,0 0 0 0 0,1 0 0 0 0,-1 0 0 0 0,0 0 0 0 0,1 1 0 0 0,-1-1 0 0 0,5-16 244 0 0,-2 0 0 0 0,0 0 0 0 0,-1 0 0 0 0,0-27 0 0 0,-1 15 216 0 0,1 0 1 0 0,1-1-1 0 0,11-46 0 0 0,-1 32 136 0 0,-11 38-574 0 0,-1 1-1 0 0,1 0 1 0 0,0-1-1 0 0,0 1 1 0 0,0 0-1 0 0,6-7 1 0 0,-7 10 76 0 0,2 2-11 0 0,-1 0-158 0 0,-1-1 0 0 0,1 1 0 0 0,0 0 0 0 0,-1 0 0 0 0,1 0 1 0 0,-1 0-1 0 0,1 0 0 0 0,-1 0 0 0 0,0 1 0 0 0,1-1 1 0 0,-1 0-1 0 0,0 1 0 0 0,0-1 0 0 0,1 3 0 0 0,9 24 165 0 0,-9-22-176 0 0,0 1-1 0 0,1-1 1 0 0,3 8 0 0 0,-2-8 4 0 0,10 18-671 0 0,11 26-1 0 0,-23-46 460 0 0,0 0-1 0 0,0 0 1 0 0,0 0-1 0 0,6 5 1 0 0,7 14-2381 0 0,-6-8 277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7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0 394 8288 0 0,'0'0'9878'0'0,"4"-7"-8115"0"0,-1 4-736 0 0,-1-1 0 0 0,1 1 0 0 0,0 0 1 0 0,5-6-1 0 0,-1 4-479 0 0,1-1 1 0 0,11-6-1 0 0,-2 2 45 0 0,-14 9-558 0 0,0-1-1 0 0,0 1 1 0 0,0 0 0 0 0,0 0-1 0 0,0 1 1 0 0,4-2-1 0 0,5 0 44 0 0,4-3 210 0 0,-15 5-60 0 0,1 0-471 0 0,10-5 303 0 0,21-3-7747 0 0,-17 8 5393 0 0</inkml:trace>
  <inkml:trace contextRef="#ctx0" brushRef="#br0" timeOffset="1">41 1 5984 0 0,'0'2'7218'0'0,"-1"3"-5729"0"0,0-1 0 0 0,0 1 0 0 0,0 0-1 0 0,1 8 1 0 0,4 23 1537 0 0,15 36-1838 0 0,-16-62-738 0 0,83 328 519 0 0,-81-317-1808 0 0,1 1 0 0 0,0-1 0 0 0,18 39 0 0 0,-11-35-7492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8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2 440 5984 0 0,'-1'-11'15131'0'0,"1"11"-15057"0"0,5 7 818 0 0,5 13-1211 0 0,20 31 506 0 0,-25-42-181 0 0,0 0 0 0 0,0-1 0 0 0,0 1 1 0 0,1-1-1 0 0,0 0 0 0 0,1-1 0 0 0,-1 1 0 0 0,2-1 1 0 0,-1-1-1 0 0,1 1 0 0 0,9 5 0 0 0,-8-8-6 0 0,-1-4 0 0 0,-6 0 2 0 0,0-1-1 0 0,0 0 1 0 0,-1 1-1 0 0,1-1 0 0 0,0 0 1 0 0,-1 0-1 0 0,1-1 1 0 0,-1 1-1 0 0,1 0 0 0 0,-1 0 1 0 0,0-1-1 0 0,1 1 0 0 0,-1-1 1 0 0,0 1-1 0 0,0-1 1 0 0,0 1-1 0 0,0-1 0 0 0,0 0 1 0 0,-1 1-1 0 0,2-4 1 0 0,-1-1-75 0 0,0-1 0 0 0,0 1 1 0 0,0-1-1 0 0,-1-11 1 0 0,0 16 55 0 0,0-10-100 0 0,0-17-312 0 0,0 0 0 0 0,-2 1 0 0 0,-10-51-1 0 0,8 62 269 0 0,-45-150-422 0 0,33 113 578 0 0,15 49 38 0 0,0 0-1 0 0,0-1 1 0 0,1 1 0 0 0,-1 0-1 0 0,1-1 1 0 0,0 1 0 0 0,2-11-1 0 0,10-8 264 0 0,-11 23-283 0 0,0 1-1 0 0,0-1 1 0 0,1 0 0 0 0,-1 0-1 0 0,0 1 1 0 0,0-1-1 0 0,1 1 1 0 0,-1-1-1 0 0,0 1 1 0 0,1 0-1 0 0,-1-1 1 0 0,1 1-1 0 0,1 0 1 0 0,1-1-35 0 0,-1 0 9 0 0,1 0 1 0 0,1 1 0 0 0,-1-1-1 0 0,0 1 1 0 0,0 0-1 0 0,0 0 1 0 0,0 1 0 0 0,6 0-1 0 0,-4 0 179 0 0,0 0 0 0 0,0-1 0 0 0,10 0 0 0 0,78-3 1022 0 0,-3 1-312 0 0,8-12-274 0 0,-11 0-215 0 0,-68 13-345 0 0,25 1 0 0 0,-5 0-251 0 0,-39 0-861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8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160 354 1840 0 0,'-11'-5'18210'0'0,"9"4"-17955"0"0,0 0-1 0 0,0-1 0 0 0,0 1 1 0 0,-1 0-1 0 0,1 0 1 0 0,0 0-1 0 0,-1 0 1 0 0,1 1-1 0 0,0-1 1 0 0,-1 1-1 0 0,1-1 1 0 0,-1 1-1 0 0,1 0 1 0 0,-1 0-1 0 0,1 0 1 0 0,-1 0-1 0 0,1 0 0 0 0,-1 1 1 0 0,-4 0-1 0 0,2 1-167 0 0,0-1 0 0 0,1 0 0 0 0,-1 1 0 0 0,0 0-1 0 0,1 0 1 0 0,-1 0 0 0 0,1 1 0 0 0,-1 0-1 0 0,-4 3 1 0 0,9-6-86 0 0,-6 6 27 0 0,0 0 0 0 0,0 0 0 0 0,-8 11 0 0 0,12-15-30 0 0,0 1 0 0 0,1 1 0 0 0,-1-1 1 0 0,1 0-1 0 0,0 0 0 0 0,0 1 0 0 0,0-1 0 0 0,0 0 0 0 0,1 1 0 0 0,-1-1 0 0 0,1 1 0 0 0,0 3 0 0 0,0-3-24 0 0,0 1 1 0 0,0-1-1 0 0,1 1 0 0 0,-1 0 0 0 0,1-1 0 0 0,0 0 0 0 0,0 1 0 0 0,1-1 1 0 0,0 0-1 0 0,-1 1 0 0 0,1-1 0 0 0,3 4 0 0 0,-2-3-12 0 0,1 1 0 0 0,-1-1 1 0 0,1 1-1 0 0,0-1 0 0 0,0 0 0 0 0,7 5 0 0 0,-9-8 12 0 0,0 0 0 0 0,1-1 1 0 0,-1 1-1 0 0,0-1 0 0 0,1 0 0 0 0,-1 0 0 0 0,1 0 0 0 0,0 0 1 0 0,-1 0-1 0 0,1 0 0 0 0,0-1 0 0 0,-1 1 0 0 0,1-1 0 0 0,0 0 1 0 0,0 0-1 0 0,-1 0 0 0 0,1 0 0 0 0,3-1 0 0 0,-3 1-14 0 0,-1-1 0 0 0,1 1 0 0 0,-1-1-1 0 0,1 1 1 0 0,-1-1 0 0 0,0 0 0 0 0,1 0-1 0 0,-1 0 1 0 0,0-1 0 0 0,0 1 0 0 0,1 0-1 0 0,-1-1 1 0 0,0 1 0 0 0,0-1 0 0 0,-1 0-1 0 0,1 0 1 0 0,0 0 0 0 0,0 0 0 0 0,-1 0-1 0 0,0 0 1 0 0,1 0 0 0 0,-1 0 0 0 0,0-1 0 0 0,0 1-1 0 0,0 0 1 0 0,0-1 0 0 0,0-2 0 0 0,8-13-287 0 0,-8 16 278 0 0,0 0-1 0 0,1-1 1 0 0,-1 1 0 0 0,0 0 0 0 0,0-1 0 0 0,0 1-1 0 0,-1-1 1 0 0,1 0 0 0 0,-1 1 0 0 0,1-1 0 0 0,-1-4-1 0 0,-5-10-550 0 0,4 14 496 0 0,0 1-1 0 0,0-1 1 0 0,1 1 0 0 0,-1-1 0 0 0,1 1-1 0 0,-1-1 1 0 0,1 1 0 0 0,0-4 0 0 0,5-15-670 0 0,-4 18 608 0 0,0-1 1 0 0,0 1-1 0 0,0-1 0 0 0,0 1 0 0 0,0-6 1 0 0,-2 2-277 0 0,1 1-1 0 0,-1-1 1 0 0,-4-11 0 0 0,3 10-115 0 0,1 1 0 0 0,-1-1 1 0 0,0-14-1 0 0,2 11 206 0 0,0 0 0 0 0,-1 0 0 0 0,0 0 0 0 0,-1 1 0 0 0,-3-14 1 0 0,-2 2-178 0 0,4 12 528 0 0,0 0 0 0 0,0 0 0 0 0,-1 0 1 0 0,-1 1-1 0 0,1-1 0 0 0,-10-13 0 0 0,-13-17 1353 0 0,23 33-861 0 0,-1-1 0 0 0,0 1 0 0 0,0 0 0 0 0,0 0 0 0 0,-9-7 0 0 0,5 4 996 0 0,-3 1 2775 0 0,17 19-3648 0 0,-1 1 0 0 0,3 11 1 0 0,-4-11-485 0 0,0-1-1 0 0,7 16 1 0 0,13 11 47 0 0,-14-23-165 0 0,10 21-1 0 0,-4 1 28 0 0,-4-10-40 0 0,1-1 0 0 0,26 42 0 0 0,-19-37-194 0 0,18 39 0 0 0,2 3-2030 0 0,-24-44-3444 0 0,-8-4-1774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8.9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62 2304 0 0,'0'-8'54'0'0,"0"5"-45"0"0,0 1 0 0 0,1 0 1 0 0,-2-1-1 0 0,1 1 0 0 0,0-1 0 0 0,0 1 0 0 0,-1 0 0 0 0,1 0 0 0 0,-1-1 0 0 0,1 1 0 0 0,-1 0 1 0 0,0 0-1 0 0,0-1 0 0 0,0 1 0 0 0,-9-16 15750 0 0,11 20-15210 0 0,0 0-487 0 0,1 0 0 0 0,-1 0 0 0 0,0 0 0 0 0,1 0 0 0 0,-1-1-1 0 0,1 1 1 0 0,0 0 0 0 0,2 1 0 0 0,5 5-16 0 0,-8-6-44 0 0,0-1 0 0 0,0 1 0 0 0,0-1 0 0 0,0 1 0 0 0,0 0 0 0 0,0-1 0 0 0,0 1-1 0 0,1 3 1 0 0,-2-2-92 0 0,1-1-1 0 0,-1 1 1 0 0,1 0-1 0 0,0-1 0 0 0,0 1 1 0 0,0 0-1 0 0,1-1 1 0 0,-1 0-1 0 0,0 1 1 0 0,1-1-1 0 0,0 0 0 0 0,-1 1 1 0 0,1-1-1 0 0,0 0 1 0 0,0 0-1 0 0,3 2 0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9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0 224 3680 0 0,'5'1'24'0'0,"32"9"188"0"0,-34-9-200 0 0,0 0 0 0 0,0 1 1 0 0,0-1-1 0 0,0 1 1 0 0,0 0-1 0 0,-1 0 1 0 0,1 0-1 0 0,-1 0 0 0 0,5 5 1 0 0,18 16 2299 0 0,-21-20-1651 0 0,0 0 1 0 0,-1 0 0 0 0,1 1 0 0 0,-1 0 0 0 0,1-1 0 0 0,3 7 0 0 0,-6-9-524 0 0,-1 0 0 0 0,1 0 0 0 0,-1-1 1 0 0,1 1-1 0 0,0 0 0 0 0,-1-1 0 0 0,1 1 0 0 0,0-1 0 0 0,0 1 1 0 0,0 0-1 0 0,-1-1 0 0 0,1 0 0 0 0,0 1 0 0 0,0-1 0 0 0,0 1 0 0 0,0-1 1 0 0,1 0-1 0 0,10 7 7224 0 0,-13-8-7307 0 0,1 0 0 0 0,-1 0 0 0 0,1 0 0 0 0,0 0 0 0 0,-1 0 0 0 0,1 0 0 0 0,0 0 0 0 0,0 0 0 0 0,-1 0 0 0 0,1 0 0 0 0,0 0 0 0 0,0-1 0 0 0,0 1 0 0 0,1-1-1 0 0,-1 0 4 0 0,0 0 0 0 0,0 0 0 0 0,0 1-1 0 0,0-1 1 0 0,0 0 0 0 0,0 1-1 0 0,-1-1 1 0 0,1 0 0 0 0,-1-1-1 0 0,-5-10 311 0 0,4 11-296 0 0,1-1 1 0 0,0 1-1 0 0,0-1 0 0 0,0 1 1 0 0,0-1-1 0 0,0 1 1 0 0,0-1-1 0 0,1 1 0 0 0,0-1 1 0 0,-1-3-1 0 0,1-2 103 0 0,0 4-117 0 0,0-1 1 0 0,0 1 0 0 0,0 0-1 0 0,0 0 1 0 0,-1 0 0 0 0,0-1 0 0 0,0 1-1 0 0,-2-5 1 0 0,2 6-26 0 0,1-1 1 0 0,-1 0-1 0 0,1 0 1 0 0,-1 1-1 0 0,1-1 0 0 0,1 0 1 0 0,-1 1-1 0 0,0-1 1 0 0,1 0-1 0 0,0 1 0 0 0,1-7 1 0 0,3-11 70 0 0,-5 17-86 0 0,1 2-13 0 0,-1 0 0 0 0,1 0 0 0 0,-1 1 0 0 0,1-1 0 0 0,0 0 0 0 0,-1 0 0 0 0,1 0 0 0 0,0 1 0 0 0,0-1 0 0 0,3-3 0 0 0,0-1-6 0 0,-3 4 1 0 0,1 0 0 0 0,0 1 1 0 0,0-1-1 0 0,0 1 0 0 0,-1-1 0 0 0,2 1 0 0 0,-1 0 0 0 0,0-1 0 0 0,0 1 0 0 0,0 0 0 0 0,0 0 0 0 0,1 1 0 0 0,-1-1 1 0 0,4 0-1 0 0,5-3 25 0 0,-8 3 43 0 0,0 0 1 0 0,0 1-1 0 0,0-1 1 0 0,-1 1-1 0 0,1-1 1 0 0,5 1-1 0 0,0 0 44 0 0,17 0 25 0 0,-21 1-215 0 0,1-1 0 0 0,-1 0 0 0 0,1 0 0 0 0,-1 0-1 0 0,1 0 1 0 0,3-2 0 0 0,73-22-178 0 0,-75 20 256 0 0,-4 3 0 0 0,0 0 0 0 0,0-1 0 0 0,1 1 0 0 0,-1 0 0 0 0,0 0 0 0 0,0 1 0 0 0,1-1 0 0 0,-1 0 0 0 0,0 1 0 0 0,5-1 0 0 0,3 0 11 0 0,-21-6 109 0 0,-34-9 5 0 0,44 16-120 0 0,-1 0-1 0 0,1-1 0 0 0,-1 1 1 0 0,1 0-1 0 0,-1 0 0 0 0,1 0 0 0 0,-1 0 1 0 0,1 0-1 0 0,-1 0 0 0 0,1 0 1 0 0,-1 0-1 0 0,1 1 0 0 0,-1-1 1 0 0,1 1-1 0 0,-1-1 0 0 0,-1 2 1 0 0,-2-1 1 0 0,2 0-4 0 0,1 0-1 0 0,-1 0 1 0 0,1-1 0 0 0,0 2-1 0 0,-1-1 1 0 0,1 0-1 0 0,0 0 1 0 0,0 1-1 0 0,0-1 1 0 0,0 1 0 0 0,0-1-1 0 0,0 1 1 0 0,0 0-1 0 0,1 0 1 0 0,-1 0 0 0 0,1 0-1 0 0,-1 0 1 0 0,1 0-1 0 0,-2 4 1 0 0,0 3 23 0 0,-1 0 0 0 0,2-1 0 0 0,-4 20 0 0 0,2-10 27 0 0,3-11-46 0 0,-1-1-1 0 0,1 1 1 0 0,1-1-1 0 0,-1 1 0 0 0,1-1 1 0 0,0 1-1 0 0,1-1 1 0 0,0 1-1 0 0,0-1 1 0 0,0 1-1 0 0,1-1 0 0 0,3 10 1 0 0,6 19-296 0 0,-10-29 266 0 0,0-1-1 0 0,1 1 0 0 0,-1-1 1 0 0,1 1-1 0 0,0-1 0 0 0,1 0 0 0 0,0 0 1 0 0,4 7-1 0 0,24 25-184 0 0,-29-34 69 0 0,1 0 1 0 0,-1 0 0 0 0,1 0 0 0 0,0-1 0 0 0,-1 1 0 0 0,1-1 0 0 0,0 0 0 0 0,0 0 0 0 0,1 0-1 0 0,-1 0 1 0 0,0 0 0 0 0,1 0 0 0 0,-1-1 0 0 0,1 0 0 0 0,-1 0 0 0 0,1 0 0 0 0,0 0-1 0 0,5 0 1 0 0,-3 0-502 0 0,1-1-1 0 0,-1 0 1 0 0,0 0-1 0 0,0-1 1 0 0,0 1-1 0 0,1-1 1 0 0,-1-1-1 0 0,0 1 1 0 0,9-5-1 0 0,13-10-5328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09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0 6912 0 0,'-42'12'528'0'0,"32"-10"38"0"0,9-2-309 0 0,0 0 0 0 0,0 0 0 0 0,0 0 0 0 0,1 0 0 0 0,-1 0 0 0 0,0 0 0 0 0,0 0 0 0 0,0 0 0 0 0,1 0 0 0 0,-1 0-1 0 0,0 1 1 0 0,0-1 0 0 0,1 0 0 0 0,-1 0 0 0 0,0 1 0 0 0,0-1 0 0 0,1 1 0 0 0,-1-1 0 0 0,0 1 0 0 0,1-1 0 0 0,-1 1 0 0 0,1-1-1 0 0,-1 1 1 0 0,1-1 0 0 0,-1 1 0 0 0,1 0 0 0 0,-1-1 0 0 0,1 1 0 0 0,-1 0 0 0 0,1 0 0 0 0,0-1 0 0 0,-1 1 0 0 0,1 0 0 0 0,0 0-1 0 0,0-1 1 0 0,0 1 0 0 0,-1 0 0 0 0,1 3 1581 0 0,0-4-1751 0 0,-1 0-1 0 0,1 0 1 0 0,-1 0-1 0 0,1 0 1 0 0,-1 0 0 0 0,1 0-1 0 0,-1 0 1 0 0,1 0-1 0 0,-1 0 1 0 0,1 0-1 0 0,-1 1 1 0 0,1-1-1 0 0,-1 0 1 0 0,1 0-1 0 0,-1 1 1 0 0,1-1-1 0 0,-1 0 1 0 0,1 1-1 0 0,-1-1 1 0 0,1 0-1 0 0,0 1 1 0 0,-1-1-1 0 0,1 1 1 0 0,0-1-1 0 0,-1 0 1 0 0,1 1-1 0 0,0-1 1 0 0,0 1-1 0 0,0-1 1 0 0,-1 2-1 0 0,0 18 1275 0 0,-1 3-484 0 0,2-22-833 0 0,-1 1-4 0 0,0 0-1 0 0,1 0 0 0 0,-1 0 0 0 0,1 0 1 0 0,-1 1-1 0 0,1-1 0 0 0,0 0 0 0 0,-1 0 1 0 0,1 0-1 0 0,1 0 0 0 0,-1 1 0 0 0,0-1 1 0 0,0 0-1 0 0,1 0 0 0 0,-1 0 1 0 0,1 0-1 0 0,0 0 0 0 0,-1 0 0 0 0,3 4 1 0 0,1-1-8 0 0,-3-4-23 0 0,0 0-1 0 0,0 0 1 0 0,0 1-1 0 0,0-1 1 0 0,-1 0-1 0 0,1 0 1 0 0,0 1-1 0 0,-1-1 0 0 0,1 0 1 0 0,-1 1-1 0 0,1-1 1 0 0,-1 1-1 0 0,0-1 1 0 0,0 1-1 0 0,1-1 1 0 0,-1 1-1 0 0,0-1 0 0 0,-1 3 1 0 0,1-2-9 0 0,0-1 1 0 0,-1 1-1 0 0,1 0 1 0 0,0-1 0 0 0,0 1-1 0 0,0-1 1 0 0,0 1-1 0 0,0 0 1 0 0,0-1-1 0 0,0 1 1 0 0,1 0-1 0 0,-1-1 1 0 0,0 1-1 0 0,1-1 1 0 0,0 1-1 0 0,-1-1 1 0 0,1 1-1 0 0,0-1 1 0 0,-1 0-1 0 0,1 1 1 0 0,0-1-1 0 0,0 0 1 0 0,0 1-1 0 0,1-1 1 0 0,-1 0 0 0 0,0 0-1 0 0,0 0 1 0 0,0 0-1 0 0,1 0 1 0 0,-1 0-1 0 0,1-1 1 0 0,1 2-1 0 0,13 11-362 0 0,-14-11 247 0 0,0 0 1 0 0,0-1 0 0 0,0 1-1 0 0,0 0 1 0 0,0-1-1 0 0,1 1 1 0 0,-1-1 0 0 0,5 2-1 0 0,0-1-341 0 0,-1-1 0 0 0,1 0 0 0 0,0 0-1 0 0,11-1 1 0 0,-2 0-1487 0 0</inkml:trace>
  <inkml:trace contextRef="#ctx0" brushRef="#br0" timeOffset="1">153 91 13704 0 0,'8'-2'264'0'0,"-4"1"-170"0"0,-1 0 1 0 0,0 0-1 0 0,0 1 0 0 0,1 0 0 0 0,-1-1 0 0 0,0 1 0 0 0,1 0 0 0 0,-1 1 0 0 0,0-1 0 0 0,0 1 0 0 0,1-1 0 0 0,4 3 1 0 0,0-2 543 0 0,1 0 1 0 0,1 0-1 0 0,-1-1 1 0 0,0 0 0 0 0,0-1-1 0 0,13-2 1 0 0,23-1 1670 0 0,-32 3-1702 0 0,-1 0 0 0 0,1-1 0 0 0,11-2 0 0 0,9-3 356 0 0,-25 5-1333 0 0,1-1 1 0 0,-1 0-1 0 0,14-7 0 0 0,-20 9-1010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0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20991 0 0,'0'0'480'0'0,"1"2"67"0"0,0 1-410 0 0,0 0-1 0 0,0 0 1 0 0,0 1-1 0 0,0-1 1 0 0,-1 0-1 0 0,1 1 1 0 0,-1-1-1 0 0,0 5 1 0 0,3 18-89 0 0,18 45 443 0 0,-17-57-137 0 0,1 0 1 0 0,0 0-1 0 0,12 20 0 0 0,5 13-8 0 0,-7-5-323 0 0,27 61 415 0 0,-37-92-179 0 0,-1 0 1 0 0,4 20-1 0 0,-5-20-88 0 0,0 0 1 0 0,8 18-1 0 0,6 4-758 0 0,-9-18-1217 0 0,9 21 0 0 0,-12-15-6671 0 0</inkml:trace>
  <inkml:trace contextRef="#ctx0" brushRef="#br0" timeOffset="1">341 459 5064 0 0,'0'14'448'0'0,"6"-4"-352"0"0,-2 0-96 0 0,2-1 0 0 0,6 5 488 0 0,-3-4 88 0 0,-9 0 8 0 0,10-6 8 0 0,6 6-472 0 0,-4-6-120 0 0</inkml:trace>
  <inkml:trace contextRef="#ctx0" brushRef="#br0" timeOffset="2">426 351 3680 0 0,'-5'-13'508'0'0,"1"1"1"0"0,0-1-1 0 0,1 0 1 0 0,0 0-1 0 0,-1-18 0 0 0,3 25 270 0 0,0 0 0 0 0,0 0-1 0 0,-1 1 1 0 0,0-1-1 0 0,-3-6 1 0 0,3 6 96 0 0,-1 0 0 0 0,1 0 0 0 0,1 0 0 0 0,-3-8 0 0 0,3 5-350 0 0,0 0-1 0 0,-1 1 1 0 0,0-1-1 0 0,0 1 1 0 0,-6-11-1 0 0,5 9-131 0 0,0 1 0 0 0,-2-16 0 0 0,3 16-269 0 0,2 8-132 0 0,0 1-1 0 0,0-1 1 0 0,0 0-1 0 0,-1 1 1 0 0,1-1 0 0 0,0 1-1 0 0,-1-1 1 0 0,1 1-1 0 0,0-1 1 0 0,-1 1-1 0 0,1-1 1 0 0,0 1 0 0 0,-1-1-1 0 0,1 1 1 0 0,-1-1-1 0 0,1 1 1 0 0,-1 0 0 0 0,1-1-1 0 0,-1 1 1 0 0,0 0-1 0 0,1-1 1 0 0,-1 1-1 0 0,1 0 1 0 0,-1 0 0 0 0,0 0-1 0 0,1-1 1 0 0,-2 1-1 0 0,-2-1-1854 0 0,12 4 1185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0.8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 11976 0 0,'22'17'546'0'0,"-22"-17"-536"0"0,0 0 1 0 0,0 0-1 0 0,0 0 0 0 0,0 0 0 0 0,0 0 0 0 0,1 0 0 0 0,-1 0 0 0 0,0 0 0 0 0,0 0 0 0 0,0 0 1 0 0,0 0-1 0 0,0 0 0 0 0,0 0 0 0 0,1 0 0 0 0,-1 0 0 0 0,0 0 0 0 0,0 1 0 0 0,0-1 0 0 0,0 0 1 0 0,0 0-1 0 0,0 0 0 0 0,0 0 0 0 0,1 0 0 0 0,-1 0 0 0 0,0 0 0 0 0,0 1 0 0 0,0-1 0 0 0,0 0 1 0 0,0 0-1 0 0,0 0 0 0 0,0 0 0 0 0,0 0 0 0 0,0 1 0 0 0,0-1 0 0 0,0 0 0 0 0,0 0 0 0 0,0 0 1 0 0,0 0-1 0 0,0 0 0 0 0,0 1 0 0 0,0-1 0 0 0,0 0 0 0 0,0 0 0 0 0,0 0 0 0 0,0 0 0 0 0,0 0 1 0 0,0 0-1 0 0,0 1 0 0 0,0-1 0 0 0,0 0 0 0 0,-1 0 0 0 0,1 0 0 0 0,-1 1 0 0 0,1 0 0 0 0,-1 0 0 0 0,0 1 0 0 0,1-1 0 0 0,-1 0 0 0 0,1 0 0 0 0,-1 0 1 0 0,1 1-1 0 0,-1-1 0 0 0,1 0 0 0 0,0 0 0 0 0,0 1 0 0 0,-1-1 0 0 0,1 0 0 0 0,0 1 0 0 0,0-1 0 0 0,0 0 0 0 0,1 1 0 0 0,-1-1 0 0 0,0 0 0 0 0,1 2 0 0 0,0 1-6 0 0,1-1-1 0 0,0 1 1 0 0,0-1-1 0 0,1 1 1 0 0,3 4-1 0 0,-3-4 231 0 0,0 0-1 0 0,0 0 0 0 0,0 1 0 0 0,3 6 0 0 0,-6-10-102 0 0,1 1 0 0 0,-1 0-1 0 0,1 0 1 0 0,-1 0 0 0 0,0 0 0 0 0,0-1-1 0 0,0 1 1 0 0,0 0 0 0 0,0 0-1 0 0,0 0 1 0 0,-1 0 0 0 0,1 0 0 0 0,-2 2-1 0 0,2-2-30 0 0,-1-1-1 0 0,1 1 0 0 0,0-1 1 0 0,-1 0-1 0 0,1 1 0 0 0,0-1 1 0 0,0 1-1 0 0,0-1 0 0 0,0 1 1 0 0,0-1-1 0 0,0 1 1 0 0,0-1-1 0 0,1 1 0 0 0,-1-1 1 0 0,0 0-1 0 0,1 1 0 0 0,-1-1 1 0 0,1 1-1 0 0,0-1 0 0 0,-1 0 1 0 0,2 2-1 0 0,10 11 454 0 0,-9-11-479 0 0,-1-1 0 0 0,0 0 0 0 0,0 1 0 0 0,0-1 0 0 0,0 1 0 0 0,0 0 0 0 0,-1 0 0 0 0,1-1 0 0 0,-1 1-1 0 0,0 0 1 0 0,0 0 0 0 0,0 0 0 0 0,1 5 0 0 0,-1-5-30 0 0,0 0 0 0 0,0 0 0 0 0,0 0 0 0 0,1 0 0 0 0,-1 0 0 0 0,1 0 0 0 0,0 0 0 0 0,0-1 0 0 0,0 1 0 0 0,0-1 0 0 0,3 3 0 0 0,0-1-12 0 0,-1 1-1 0 0,1-1 0 0 0,0-1 1 0 0,10 7-1 0 0,-14-10 8 0 0,1 1-1 0 0,0 0 0 0 0,0-1 1 0 0,-1 1-1 0 0,1-1 0 0 0,0 1 1 0 0,0-1-1 0 0,0 0 0 0 0,-1 1 1 0 0,1-1-1 0 0,2-1 0 0 0,0 1 18 0 0,8-1 98 0 0,-10-1-141 0 0,1 1 0 0 0,-1 0 0 0 0,1-1 0 0 0,-1 0 0 0 0,1 0-1 0 0,-1 0 1 0 0,0 0 0 0 0,0 0 0 0 0,0 0 0 0 0,0 0 0 0 0,0-1 0 0 0,2-4 0 0 0,0-1 310 0 0,0-1 1 0 0,4-15-1 0 0,1-4 537 0 0,-7 23-660 0 0,0-1-1 0 0,-1 0 0 0 0,0 0 0 0 0,0 0 1 0 0,0 0-1 0 0,-1-1 0 0 0,0 1 1 0 0,-2-11-1 0 0,1-7 567 0 0,0 17-649 0 0,-1 1-1 0 0,1 0 1 0 0,-1 0-1 0 0,0 0 1 0 0,-1 0 0 0 0,0 0-1 0 0,0 0 1 0 0,0 1-1 0 0,0 0 1 0 0,-1-1-1 0 0,0 1 1 0 0,0 0 0 0 0,-7-6-1 0 0,6 7-137 0 0,-1 0 0 0 0,1 1 0 0 0,-1-1 0 0 0,0 1 0 0 0,0 0-1 0 0,0 1 1 0 0,0-1 0 0 0,0 1 0 0 0,0 0 0 0 0,-1 1 0 0 0,1 0 0 0 0,-1 0 0 0 0,1 0-1 0 0,-1 1 1 0 0,0 0 0 0 0,1 0 0 0 0,-1 0 0 0 0,-7 2 0 0 0,-1 2-454 0 0,12-3-33 0 0,-3 30-4421 0 0,9-27 3309 0 0,20 17-2256 0 0,-11-16 1862 0 0</inkml:trace>
  <inkml:trace contextRef="#ctx0" brushRef="#br0" timeOffset="1">244 35 15608 0 0,'0'0'1565'0'0,"3"1"-1433"0"0,33 7-235 0 0,-28-7 1169 0 0,1 0 0 0 0,-1 1 0 0 0,10 4 0 0 0,-15-5-919 0 0,0 0 0 0 0,-1 0 0 0 0,1 1 0 0 0,-1-1 0 0 0,1 1 0 0 0,-1 0 0 0 0,1 0 0 0 0,-1 0 0 0 0,0 0 0 0 0,0 0 1 0 0,0 0-1 0 0,0 0 0 0 0,2 5 0 0 0,13 20 2 0 0,-3-5 324 0 0,-2-1 1 0 0,0 2-1 0 0,13 35 0 0 0,-25-57-473 0 0,0 0 0 0 0,1-1 0 0 0,-1 1 0 0 0,0 0 0 0 0,1 0 0 0 0,-1-1 0 0 0,0 1 0 0 0,1 0 0 0 0,-1-1 0 0 0,1 1 0 0 0,-1 0 0 0 0,1-1 0 0 0,-1 1 0 0 0,2 0 0 0 0,-2-1 0 0 0,0 0 0 0 0,1 0 0 0 0,-1 0 0 0 0,1 0 0 0 0,-1 0 0 0 0,0 0 0 0 0,1 0 0 0 0,-1 0 0 0 0,0 0 0 0 0,1 0 0 0 0,-1-1 0 0 0,1 1 0 0 0,-1 0 0 0 0,0 0 0 0 0,1 0 0 0 0,-1 0 0 0 0,0-1 0 0 0,0 1 0 0 0,1 0 0 0 0,-1 0 0 0 0,0-1 0 0 0,0 1 0 0 0,1 0 0 0 0,-1-1 0 0 0,9-14 0 0 0,4-17 0 0 0,-12 30 0 0 0,7-21-40 0 0,-4 9 410 0 0,1 0 0 0 0,1 0 0 0 0,13-24 0 0 0,-17 35-322 0 0,0 0-1 0 0,1 0 1 0 0,-1 0-1 0 0,1 1 1 0 0,-1-1-1 0 0,1 1 1 0 0,0-1-1 0 0,0 1 1 0 0,0 0-1 0 0,1 0 1 0 0,-1 1-1 0 0,0-1 1 0 0,6-1-1 0 0,-7 2-52 0 0,0 1 1 0 0,0-1-1 0 0,1 1 0 0 0,-1-1 1 0 0,1 1-1 0 0,-1 0 1 0 0,0 0-1 0 0,1 0 0 0 0,-1 0 1 0 0,0 1-1 0 0,1-1 0 0 0,-1 1 1 0 0,0-1-1 0 0,1 1 0 0 0,-1 0 1 0 0,0 0-1 0 0,0 0 0 0 0,0 0 1 0 0,0 0-1 0 0,0 0 0 0 0,3 3 1 0 0,18 16-1199 0 0,-1 0 1 0 0,27 34-1 0 0,-31-30-1344 0 0</inkml:trace>
  <inkml:trace contextRef="#ctx0" brushRef="#br0" timeOffset="2">1033 425 19351 0 0,'0'0'5992'0'0,"0"-10"-7080"0"0,0 0-424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1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14280 0 0,'0'0'9255'0'0,"0"16"-9879"0"0,-12-8-8567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1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0 143 12896 0 0,'0'0'1376'0'0,"4"9"-1376"0"0,8-5 592 0 0,-2 2 72 0 0,2-2 8 0 0,-3 2 7 0 0,-3-6-575 0 0,10 0-104 0 0,0-6 0 0 0,-6 2-72 0 0</inkml:trace>
  <inkml:trace contextRef="#ctx0" brushRef="#br0" timeOffset="1">628 1 5528 0 0,'0'0'584'0'0,"0"14"2080"0"0,-6-8 512 0 0,2 2 104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3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1 6448 0 0,'0'0'11745'0'0,"-1"2"-10507"0"0,-5 13 938 0 0,-13 20-1 0 0,18-33-2103 0 0,0 0 0 0 0,0 0-1 0 0,0 0 1 0 0,1 0 0 0 0,-1 0 0 0 0,1 0 0 0 0,-1 0-1 0 0,1 0 1 0 0,0 0 0 0 0,0 0 0 0 0,0 0 0 0 0,0 0-1 0 0,0 2 1 0 0,0 11 114 0 0,-6 66 359 0 0,2-16-488 0 0,3-51-76 0 0,1 0-1 0 0,3 18 1 0 0,0 10-67 0 0,6 229-978 0 0,-8-215-53 0 0,3-73 730 0 0,2-80-138 0 0,-4 66 347 0 0,-5-49 0 0 0,-1 10 81 0 0,-1-55 19 0 0,4 107 69 0 0,1 3 24 0 0,0-1 0 0 0,1 1-1 0 0,0 0 1 0 0,1 0-1 0 0,6-24 1 0 0,17-25 314 0 0,-24 62-201 0 0,10 2 50 0 0,-6 0-142 0 0,-1 1 0 0 0,0 0 1 0 0,0 0-1 0 0,1 0 1 0 0,-1 0-1 0 0,0 1 1 0 0,0-1-1 0 0,0 1 0 0 0,-1 0 1 0 0,1 0-1 0 0,0 1 1 0 0,-1-1-1 0 0,1 1 1 0 0,4 5-1 0 0,5 4 58 0 0,-2 1 0 0 0,14 17 0 0 0,-19-20-78 0 0,0 0 1 0 0,-1 1 0 0 0,0-1-1 0 0,0 1 1 0 0,3 13 0 0 0,10 23 35 0 0,-11-28-49 0 0,0 0 1 0 0,8 38-1 0 0,-2-8-3 0 0,3 26 15 0 0,-12-49-226 0 0,2-1 0 0 0,10 31 0 0 0,-10-37-1262 0 0,-2 1-3650 0 0,-4 3-1886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3.8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3224 0 0,'11'13'13053'0'0,"9"-1"-10224"0"0,-6-4-1954 0 0,-10-6-780 0 0,0 0 0 0 0,0 0 0 0 0,0 0 0 0 0,0-1 0 0 0,1 1 0 0 0,-1-1 0 0 0,0 0 0 0 0,8 0 0 0 0,36 0-406 0 0,-26-1-211 0 0,-7-1-1203 0 0,1-2-4905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4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20 3224 0 0,'-4'0'577'0'0,"-7"-5"6352"0"0,3 2-4917 0 0,4-8 6063 0 0,3 11-8073 0 0,1 0 0 0 0,0-1 1 0 0,0 1-1 0 0,0 0 0 0 0,0 0 1 0 0,0 0-1 0 0,0 0 1 0 0,-1 0-1 0 0,1 0 0 0 0,0 0 1 0 0,0 0-1 0 0,0 0 0 0 0,0 0 1 0 0,0 0-1 0 0,-1 0 0 0 0,1 0 1 0 0,0 0-1 0 0,0 0 0 0 0,0 1 1 0 0,0-1-1 0 0,0 0 1 0 0,0 0-1 0 0,0 0 0 0 0,-1 0 1 0 0,1 0-1 0 0,0 0 0 0 0,0 0 1 0 0,0 0-1 0 0,0 0 0 0 0,0 0 1 0 0,0 0-1 0 0,0 1 0 0 0,0-1 1 0 0,-1 0-1 0 0,1 0 0 0 0,0 0 1 0 0,0 0-1 0 0,0 0 1 0 0,0 0-1 0 0,0 1 0 0 0,0-1 1 0 0,0 0-1 0 0,0 0 0 0 0,0 0 1 0 0,0 0-1 0 0,0 0 0 0 0,0 0 1 0 0,0 1-1 0 0,0-1 0 0 0,0 0 1 0 0,0 0-1 0 0,0 0 1 0 0,0 0-1 0 0,0 0 0 0 0,0 1 1 0 0,0-1-1 0 0,0 0 0 0 0,1 0 1 0 0,-1 0-1 0 0,0 0 0 0 0,0 0 1 0 0,0 0-1 0 0,0 0 0 0 0,0 1 1 0 0,0-1-1 0 0,0 0 1 0 0,6 6 18 0 0,-6-6-18 0 0,31 16 781 0 0,-9 2-540 0 0,-11-9-242 0 0,0-1 1 0 0,-1 1-1 0 0,-1 1 1 0 0,11 13-1 0 0,-20-23-6 0 0,68 88-2630 0 0,-60-80 1368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8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7368 0 0,'0'0'568'0'0,"-4"7"-108"0"0,2-2 168 0 0,0 1 0 0 0,0-1 0 0 0,0 1 0 0 0,0-1 0 0 0,1 1 0 0 0,0 0 0 0 0,0 0 0 0 0,1 0 0 0 0,-1 7 0 0 0,-3 26 1482 0 0,2-22-1705 0 0,1 0-1 0 0,1 1 1 0 0,0-1-1 0 0,1 1 1 0 0,5 26-1 0 0,-5-38-355 0 0,0 0-20 0 0,1 0 0 0 0,-1 0-1 0 0,6 10 1 0 0,-1 2 17 0 0,0-4-536 0 0,-2-12 97 0 0,1-1-1412 0 0,1 2 291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4.3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166 454 4144 0 0,'0'5'371'0'0,"5"15"-334"0"0,-1-4 1395 0 0,-3-9-59 0 0,0-1 1 0 0,1 1 0 0 0,0-1 0 0 0,0 0-1 0 0,4 7 1 0 0,-2-4-187 0 0,-1 0 0 0 0,0 0 0 0 0,4 14 0 0 0,6 21-308 0 0,-2-15-690 0 0,-1 1 0 0 0,-1 0 1 0 0,-2 0-1 0 0,6 59 0 0 0,-11-74-274 0 0,0-2 0 0 0,8 25-1 0 0,-13-55-603 0 0,0-30 0 0 0,-1-14 695 0 0,3-42-17 0 0,1 55 161 0 0,2 14 299 0 0,2 0 1 0 0,1 1-1 0 0,11-37 1 0 0,-10 43 99 0 0,-5 24-436 0 0,0-1 0 0 0,0 1 1 0 0,0-1-1 0 0,0 1 0 0 0,0 0 1 0 0,1-1-1 0 0,0 1 0 0 0,-1 0 1 0 0,1 0-1 0 0,1 0 0 0 0,-1 0 1 0 0,0 1-1 0 0,0-1 0 0 0,1 0 1 0 0,0 1-1 0 0,5-4 0 0 0,4-2 754 0 0,-12 8-825 0 0,1-1-1 0 0,0 0 1 0 0,0 1-1 0 0,0-1 1 0 0,-1 0-1 0 0,1 1 1 0 0,0-1-1 0 0,0 1 1 0 0,0-1-1 0 0,0 1 1 0 0,0 0-1 0 0,0-1 1 0 0,0 1-1 0 0,0 0 1 0 0,0 0 0 0 0,0 0-1 0 0,0 0 1 0 0,0 0-1 0 0,0 0 1 0 0,0 0-1 0 0,0 0 1 0 0,0 0-1 0 0,0 0 1 0 0,0 0-1 0 0,0 1 1 0 0,0-1-1 0 0,0 0 1 0 0,0 1-1 0 0,0-1 1 0 0,0 1-1 0 0,0-1 1 0 0,1 2 0 0 0,3 2 11 0 0,0 0 0 0 0,1 0 0 0 0,-2 0 0 0 0,1 1 0 0 0,0 0 0 0 0,-1 0 1 0 0,0 0-1 0 0,0 1 0 0 0,0-1 0 0 0,-1 1 0 0 0,0 0 0 0 0,0 0 1 0 0,-1 0-1 0 0,4 12 0 0 0,-5-16-51 0 0,-1 6 5 0 0,1-1 1 0 0,1 0-1 0 0,-1 1 0 0 0,1-1 1 0 0,1 0-1 0 0,3 9 0 0 0,-2-5-7 0 0,0 0 0 0 0,-1 1 0 0 0,4 22 0 0 0,-3-12 0 0 0,1 7-9 0 0,-4-19-26 0 0,1 0 0 0 0,5 17 0 0 0,-4-19-55 0 0,-1 1 0 0 0,-1-1 0 0 0,1 0 0 0 0,-1 1 0 0 0,-1-1 0 0 0,0 13 0 0 0,2 20-298 0 0,-2-31 36 0 0,-1-13-664 0 0,-2-16 427 0 0,3-120 1038 0 0,1 124-359 0 0,0 0-1 0 0,5-21 0 0 0,3-21 35 0 0,-6 33-46 0 0,2 0 0 0 0,0 1-1 0 0,11-27 1 0 0,-15 44-53 0 0,0 3 12 0 0,0 0-1 0 0,0 0 1 0 0,1 0-1 0 0,-1 1 0 0 0,0-1 1 0 0,1 0-1 0 0,0 1 1 0 0,2-4-1 0 0,-3 5 338 0 0,1 1-162 0 0,0 0-173 0 0,1 0 0 0 0,0 1 1 0 0,-1 0-1 0 0,1-1 0 0 0,-1 1 1 0 0,1 0-1 0 0,-1 0 0 0 0,0 0 1 0 0,1 0-1 0 0,-1 1 0 0 0,0-1 0 0 0,0 1 1 0 0,0-1-1 0 0,0 1 0 0 0,0 0 1 0 0,0 0-1 0 0,2 3 0 0 0,5 5 68 0 0,-1 2 0 0 0,9 13 0 0 0,1 3 19 0 0,-6-9-119 0 0,0 0 0 0 0,15 33 0 0 0,-4-8-34 0 0,23 50-491 0 0,-40-79 240 0 0,-1-1-1 0 0,0 1 1 0 0,-2 0 0 0 0,4 30-1 0 0,0-16-865 0 0,-6-24 486 0 0,1 0-1 0 0,-1 0 0 0 0,0 0 1 0 0,0 8-1 0 0,-1 1-6879 0 0</inkml:trace>
  <inkml:trace contextRef="#ctx0" brushRef="#br0" timeOffset="1">1 75 15808 0 0,'0'0'726'0'0,"2"1"-21"0"0,0 1-673 0 0,1 0-1 0 0,0 0 0 0 0,0-1 0 0 0,-1 0 0 0 0,1 1 0 0 0,0-1 0 0 0,0 0 0 0 0,5 1 0 0 0,-5-2 52 0 0,-1 1-1 0 0,1 0 0 0 0,-1 0 0 0 0,0 0 0 0 0,1 1 0 0 0,2 1 0 0 0,14 6 1123 0 0,12 1 472 0 0,-22-7-1165 0 0,0 0 0 0 0,0 0 0 0 0,17 1-1 0 0,-2-2-171 0 0,-1-1 1 0 0,1-1-1 0 0,-1-1 0 0 0,0-2 0 0 0,1 0 0 0 0,43-12 1 0 0,-58 12-545 0 0,-1-1 0 0 0,1 1-1 0 0,15-11 1 0 0,-10 6-1201 0 0,-12 7 1154 0 0,1-1-1 0 0,-1 0 1 0 0,1 0-1 0 0,-1 0 1 0 0,0 0-1 0 0,0 0 0 0 0,0-1 1 0 0,0 1-1 0 0,0 0 1 0 0,0-1-1 0 0,-1 0 1 0 0,1 1-1 0 0,1-6 0 0 0,4-6-612 0 0,15-16-1406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4.8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8752 0 0,'21'5'673'0'0,"-21"-5"-665"0"0,0 0-1 0 0,1 0 1 0 0,-1 0-1 0 0,0 0 1 0 0,0 0 0 0 0,0 0-1 0 0,1 0 1 0 0,-1 0 0 0 0,0 0-1 0 0,0 0 1 0 0,0 0-1 0 0,1 0 1 0 0,-1 0 0 0 0,0 0-1 0 0,0 0 1 0 0,0 0-1 0 0,0 1 1 0 0,1-1 0 0 0,-1 0-1 0 0,0 0 1 0 0,0 0 0 0 0,0 0-1 0 0,0 0 1 0 0,0 1-1 0 0,1-1 1 0 0,-1 0 0 0 0,0 0-1 0 0,0 0 1 0 0,0 1-1 0 0,0-1 1 0 0,9 17 1801 0 0,20 31 0 0 0,2 3 914 0 0,56 114 1322 0 0,-71-133-3520 0 0,-1-3 127 0 0,16 41 1 0 0,-13-25-235 0 0,-11-31-162 0 0,-1 0 0 0 0,7 28 0 0 0,-4-7 512 0 0,-9-33-220 0 0,-2 0-405 0 0,1-1-143 0 0,-1 1 1 0 0,1-1 0 0 0,-1 1-1 0 0,1-1 1 0 0,-1 0-1 0 0,0 0 1 0 0,0 0-1 0 0,1 0 1 0 0,-1 0-1 0 0,0 0 1 0 0,0 0-1 0 0,0 0 1 0 0,0-1-1 0 0,0 1 1 0 0,0-1-1 0 0,0 0 1 0 0,0 1 0 0 0,0-1-1 0 0,-4 0 1 0 0,-27-4-1124 0 0,12 2-4980 0 0,1-1-1340 0 0</inkml:trace>
  <inkml:trace contextRef="#ctx0" brushRef="#br0" timeOffset="1">516 715 10136 0 0,'-1'1'777'0'0,"-3"6"-158"0"0,3-5 203 0 0,1-1 0 0 0,0 1 0 0 0,-1 0 1 0 0,1 0-1 0 0,0-1 0 0 0,0 1 0 0 0,0 0 0 0 0,0 0 1 0 0,0-1-1 0 0,1 4 0 0 0,-1-4-787 0 0,1 2 329 0 0,0 0 1 0 0,0-1-1 0 0,0 1 0 0 0,0 0 0 0 0,1 0 0 0 0,-1-1 0 0 0,1 1 0 0 0,0-1 0 0 0,-1 1 0 0 0,1-1 0 0 0,0 0 0 0 0,3 3 1 0 0,-1-1-214 0 0,1 0 1 0 0,-1 0 0 0 0,1-1 0 0 0,0 1-1 0 0,0-1 1 0 0,0 0 0 0 0,1-1 0 0 0,-1 1-1 0 0,1-1 1 0 0,10 3 0 0 0,-4-2-262 0 0,-1 0 0 0 0,1-1 0 0 0,0-1-1 0 0,0 0 1 0 0,0 0 0 0 0,22-3 0 0 0,-31 1-296 0 0,1 0 0 0 0,-1 0 0 0 0,1 0 0 0 0,-1 0 0 0 0,0 0 0 0 0,0-1 1 0 0,4-2-1 0 0,-6 4 195 0 0,11-7-8126 0 0</inkml:trace>
  <inkml:trace contextRef="#ctx0" brushRef="#br0" timeOffset="2">532 465 16064 0 0,'0'0'737'0'0,"-1"2"-15"0"0,-5 27-445 0 0,4-12-128 0 0,-3 38 2099 0 0,2-17-844 0 0,2-20-911 0 0,1 0 1 0 0,1 0-1 0 0,5 33 1 0 0,1 17 61 0 0,-4-21-1085 0 0,3 1 0 0 0,1-2 0 0 0,15 52 0 0 0,-13-69-7400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5.6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0 205 15552 0 0,'0'0'1407'0'0,"1"2"-1161"0"0,0-1-226 0 0,0-1 1 0 0,0 1-1 0 0,-1 0 0 0 0,1 0 1 0 0,-1 0-1 0 0,1 0 0 0 0,-1 0 1 0 0,1 0-1 0 0,-1 1 0 0 0,0-1 1 0 0,1 0-1 0 0,-1 0 0 0 0,0 0 1 0 0,0 0-1 0 0,0 0 0 0 0,0 0 1 0 0,0 1-1 0 0,0-1 0 0 0,0 0 1 0 0,0 2-1 0 0,-1 3 343 0 0,5 16 765 0 0,2 0-1 0 0,13 37 0 0 0,-1-6-517 0 0,7 45-356 0 0,-19-77-364 0 0,-5-16 34 0 0,1-1 0 0 0,-1 1-1 0 0,0 0 1 0 0,0 7 0 0 0,-1-9 401 0 0,-1-17-535 0 0,-7-17-89 0 0,-16-42 0 0 0,14 45 203 0 0,-12-48 0 0 0,16 47 171 0 0,2 11-11 0 0,1 0 1 0 0,0 0-1 0 0,1 0 0 0 0,1-19 0 0 0,2 19-64 0 0,1 0 0 0 0,0 0 0 0 0,1 0 0 0 0,2 0 0 0 0,6-20 0 0 0,-4 22 430 0 0,13-24-1 0 0,-19 39 975 0 0,1 2-1203 0 0,1 4-224 0 0,0-1 0 0 0,0 0 0 0 0,0 0 0 0 0,-1 1 0 0 0,0 0-1 0 0,0-1 1 0 0,0 1 0 0 0,0 0 0 0 0,-1 0 0 0 0,0 0 0 0 0,0 0-1 0 0,0 6 1 0 0,2 15-280 0 0,-2 28-1 0 0,-1-46 100 0 0,0-3 112 0 0,0 4-471 0 0,0 0-1 0 0,2 13 1 0 0,-1-20 434 0 0,-1 0 0 0 0,1 0-1 0 0,-1 0 1 0 0,1 0-1 0 0,0 0 1 0 0,-1-1-1 0 0,1 1 1 0 0,0 0-1 0 0,0-1 1 0 0,0 1-1 0 0,1 0 1 0 0,-1-1 0 0 0,0 1-1 0 0,1-1 1 0 0,-1 0-1 0 0,3 2 1 0 0,-3-2-441 0 0,4 8-342 0 0,-1-5 822 0 0,1-1 0 0 0,0 1 0 0 0,0-1-1 0 0,0 0 1 0 0,0 0 0 0 0,12 5-1 0 0,-15-8 262 0 0,13 6 597 0 0,-8-3-553 0 0,-1 0 0 0 0,1 0 0 0 0,-1 0 0 0 0,0 1 0 0 0,6 5 0 0 0,8 5 252 0 0,-14-10-318 0 0,-1 2 0 0 0,1-1 0 0 0,-1 1 0 0 0,0-1 0 0 0,0 1 0 0 0,7 13-1 0 0,-9-14-38 0 0,-2-2-65 0 0,1-1 0 0 0,-1 1 0 0 0,-1 0 0 0 0,1-1 0 0 0,0 1 0 0 0,-1 0 0 0 0,1 0 0 0 0,-1 0 0 0 0,0 0 0 0 0,0-1 0 0 0,0 1 0 0 0,0 0 0 0 0,-1 3 0 0 0,0 1-7 0 0,0 0-1 0 0,-1-1 0 0 0,1 1 0 0 0,-4 7 0 0 0,4-13-21 0 0,0 1 0 0 0,0-1 0 0 0,1 0 0 0 0,-1 0 0 0 0,0 0 0 0 0,0 1 0 0 0,0-1 0 0 0,-1 0-1 0 0,1 0 1 0 0,0 0 0 0 0,0 0 0 0 0,-2 0 0 0 0,-9 9 153 0 0,11-6-155 0 0,-1-1-1 0 0,0 0 1 0 0,0-1-1 0 0,-1 1 1 0 0,1 0 0 0 0,-1-1-1 0 0,1 1 1 0 0,-1-1-1 0 0,0 1 1 0 0,0-1-1 0 0,0 0 1 0 0,0-1-1 0 0,0 1 1 0 0,0 0-1 0 0,0-1 1 0 0,-1 0-1 0 0,1 0 1 0 0,-1 0 0 0 0,1 0-1 0 0,-1 0 1 0 0,1-1-1 0 0,-1 1 1 0 0,1-1-1 0 0,-1 0 1 0 0,-4 0-1 0 0,0-1-51 0 0,5 0 7 0 0,0 1 1 0 0,0-1-1 0 0,0 1 1 0 0,0-1-1 0 0,0 0 1 0 0,0 0-1 0 0,-5-3 1 0 0,-4-2-272 0 0,9 5 141 0 0,0 0-1 0 0,0 0 1 0 0,0-1-1 0 0,0 0 1 0 0,1 1 0 0 0,-1-1-1 0 0,0 0 1 0 0,1-1-1 0 0,0 1 1 0 0,-1 0 0 0 0,1-1-1 0 0,0 1 1 0 0,0-1-1 0 0,-2-3 1 0 0,-2-7-1466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6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7832 0 0,'13'44'848'0'0,"-12"-38"-160"0"0,1 0 0 0 0,1 0-1 0 0,-1 0 1 0 0,1 0 0 0 0,0 0 0 0 0,0-1 0 0 0,8 11 0 0 0,-5-9 455 0 0,-1 1 0 0 0,7 13-1 0 0,0 8-373 0 0,-2 0-1 0 0,0 1 1 0 0,-2 0 0 0 0,5 38-1 0 0,-12-57-763 0 0,-1-1-1 0 0,0 1 1 0 0,-3 17-1 0 0,0 14-5 0 0,4-30 0 0 0,1-14 4 0 0,2-14-26 0 0,-3 10-9 0 0,-1 3 1 0 0,1 0 0 0 0,-1 0 1 0 0,1 0-1 0 0,-1 0 1 0 0,0 0-1 0 0,0 0 0 0 0,-2-6 1 0 0,1 5 11 0 0,0 0 0 0 0,0-1 0 0 0,0 1 1 0 0,0 0-1 0 0,1-1 0 0 0,-1 1 0 0 0,1-1 1 0 0,0 1-1 0 0,1-1 0 0 0,-1 1 0 0 0,1 0 0 0 0,1-5 1 0 0,-1 2 70 0 0,-1 1 1 0 0,1-1 0 0 0,-1 1 0 0 0,0-1-1 0 0,0 1 1 0 0,-1-1 0 0 0,-2-6-1 0 0,-1-28 53 0 0,4 7-167 0 0,7-46 0 0 0,-5 68 288 0 0,0-1 0 0 0,1 1-1 0 0,0 0 1 0 0,2 0 0 0 0,-1 0 0 0 0,13-23 1535 0 0,-15 35-1692 0 0,-1 0 0 0 0,0 1 0 0 0,0-1 0 0 0,0 0 0 0 0,1 1 1 0 0,-1-1-1 0 0,0 0 0 0 0,0 1 0 0 0,0 0 0 0 0,0-1 0 0 0,1 2 0 0 0,4 1 57 0 0,-2-2-117 0 0,-1 0-1 0 0,0 1 1 0 0,1-1 0 0 0,-1 1-1 0 0,0 0 1 0 0,0 0 0 0 0,0 0 0 0 0,0 0-1 0 0,0 1 1 0 0,0-1 0 0 0,-1 1-1 0 0,1-1 1 0 0,-1 1 0 0 0,0 0-1 0 0,0 0 1 0 0,0 0 0 0 0,0 0 0 0 0,2 6-1 0 0,5 10-8 0 0,-1 1 0 0 0,7 24 0 0 0,-6-15-59 0 0,-6-21-2 0 0,0 0 0 0 0,-1 0 0 0 0,3 16 1 0 0,4 35-260 0 0,-3-39 102 0 0,-6-18 136 0 0,0-5-496 0 0,1-3 498 0 0,0 0 0 0 0,0 0-1 0 0,4-11 1 0 0,2-11-71 0 0,-3-4 123 0 0,1-7-52 0 0,18-74 0 0 0,-18 103 85 0 0,-4 8 0 0 0,0 0 0 0 0,0 1 1 0 0,0-1-1 0 0,-1 0 0 0 0,1 1 1 0 0,0-1-1 0 0,-1 0 0 0 0,0 0 1 0 0,1 0-1 0 0,-1 1 0 0 0,0-1 0 0 0,0 0 1 0 0,0-2-1 0 0,0 2 420 0 0,5 13-178 0 0,5 9-181 0 0,-2 0 1 0 0,0 1-1 0 0,7 29 1 0 0,-7-22-44 0 0,29 95-675 0 0,-32-107-319 0 0,-2-1 0 0 0,3 25 0 0 0,-5-16-6599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6.8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1 104 14280 0 0,'0'0'1102'0'0,"1"1"-539"0"0,15 5 949 0 0,1 0-1 0 0,-1-1 1 0 0,1-1 0 0 0,26 3-1 0 0,24 5 31 0 0,111-5 236 0 0,-172-8-1844 0 0,0 1 0 0 0,0-1 0 0 0,0-1 0 0 0,0 1 0 0 0,0-1 0 0 0,7-3 0 0 0,14-3-549 0 0,1-4-2248 0 0,-25 11 2081 0 0,13-6-7343 0 0</inkml:trace>
  <inkml:trace contextRef="#ctx0" brushRef="#br0" timeOffset="1">410 0 13616 0 0,'0'0'306'0'0,"0"2"46"0"0,0 2-302 0 0,0 0 0 0 0,1 0-1 0 0,0 0 1 0 0,-1 0 0 0 0,1 0-1 0 0,1-1 1 0 0,-1 1 0 0 0,0 0-1 0 0,1 0 1 0 0,0-1 0 0 0,0 1-1 0 0,0-1 1 0 0,0 1 0 0 0,1-1-1 0 0,-1 0 1 0 0,1 0 0 0 0,0 0 0 0 0,5 4-1 0 0,5 4 657 0 0,-1-1-1 0 0,1-1 0 0 0,1 0 1 0 0,21 11-1 0 0,61 20 1873 0 0,-24-10-746 0 0,-57-23-1320 0 0,-1 1 0 0 0,20 15 0 0 0,-5-3 132 0 0,-14-8-282 0 0,-14-11-84 0 0,-1 3-172 0 0,0-4-101 0 0,0 0 0 0 0,0 0 0 0 0,1 0 1 0 0,-1 1-1 0 0,0-1 0 0 0,0 0 0 0 0,0 0 1 0 0,0 0-1 0 0,0 1 0 0 0,0-1 0 0 0,0 0 0 0 0,0 0 1 0 0,0 0-1 0 0,0 1 0 0 0,0-1 0 0 0,0 0 1 0 0,0 0-1 0 0,0 1 0 0 0,0-1 0 0 0,0 0 1 0 0,0 0-1 0 0,0 0 0 0 0,0 1 0 0 0,-1-1 1 0 0,1 0-1 0 0,0 0 0 0 0,0 0 0 0 0,0 0 0 0 0,0 1 1 0 0,0-1-1 0 0,0 0 0 0 0,-1 0 0 0 0,1 0 1 0 0,0 0-1 0 0,0 0 0 0 0,0 1 0 0 0,0-1 1 0 0,-1 0-1 0 0,1 0 0 0 0,0 0 0 0 0,0 0 1 0 0,-5 3-64 0 0,0-1 1 0 0,1 0-1 0 0,-1 0 1 0 0,0 0-1 0 0,0 0 1 0 0,0-1 0 0 0,-1 0-1 0 0,1 0 1 0 0,0-1-1 0 0,0 1 1 0 0,-8-1-1 0 0,-18-4-7654 0 0,20 3 13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7.3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4144 0 0,'0'0'191'0'0,"1"3"-11"0"0,-1-2-127 0 0,0 1 0 0 0,1 0 0 0 0,-1 0 0 0 0,1 0 0 0 0,0-1 1 0 0,-1 1-1 0 0,1 0 0 0 0,0 0 0 0 0,0-1 0 0 0,0 1 0 0 0,9 10 10109 0 0,-8-11-9830 0 0,-1-1 0 0 0,0 0 0 0 0,0 1-1 0 0,1-1 1 0 0,-1 1 0 0 0,0 0 0 0 0,0-1 0 0 0,0 1 0 0 0,0 0 0 0 0,0 0 0 0 0,0 0 0 0 0,0-1 0 0 0,0 1-1 0 0,1 2 1 0 0,-1-3-252 0 0,-1 0 0 0 0,1 1 0 0 0,-1-1-1 0 0,1 0 1 0 0,-1 0 0 0 0,1 0 0 0 0,-1 0-1 0 0,1 1 1 0 0,0-1 0 0 0,-1 0 0 0 0,1 0-1 0 0,-1 0 1 0 0,1 0 0 0 0,-1 0 0 0 0,1 0-1 0 0,-1-1 1 0 0,1 1 0 0 0,-1 0 0 0 0,1 0-1 0 0,-1 0 1 0 0,2-1 0 0 0,15-5 355 0 0,-11 4-457 0 0,-4 2-290 0 0,13-1 633 0 0</inkml:trace>
  <inkml:trace contextRef="#ctx0" brushRef="#br0" timeOffset="1">0 138 3224 0 0,'0'0'143'0'0,"1"1"-3"0"0,1 2 713 0 0,0 0 0 0 0,1 0 1 0 0,-1 0-1 0 0,1-1 0 0 0,-1 1 1 0 0,1-1-1 0 0,0 0 1 0 0,0 0-1 0 0,0 0 0 0 0,0 0 1 0 0,1-1-1 0 0,-1 1 0 0 0,0-1 1 0 0,5 2-1 0 0,24 1 4656 0 0,-16-2-4968 0 0,-10-1 10 0 0,-4 0-497 0 0,1-1 0 0 0,-1 0 0 0 0,0 0 1 0 0,0 0-1 0 0,0 0 0 0 0,0 0 0 0 0,1 0 0 0 0,-1-1 0 0 0,0 1 0 0 0,3-1 0 0 0,-3 0-238 0 0,1 1-1 0 0,0-1 1 0 0,-1 0 0 0 0,1 0-1 0 0,-1 0 1 0 0,1 0-1 0 0,-1 0 1 0 0,3-2-1 0 0,6-4-1715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17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126 1 2760 0 0,'-25'41'655'0'0,"16"-26"2800"0"0,0 0 0 0 0,1 0 0 0 0,-9 23 0 0 0,14-30-2963 0 0,1 0 1 0 0,-2 16 0 0 0,3-10-332 0 0,0-1 0 0 0,2 0 0 0 0,0 0 0 0 0,0 0 0 0 0,1 0 0 0 0,1 0 0 0 0,0 0 0 0 0,0-1 0 0 0,2 1 0 0 0,0-1 0 0 0,0 0 0 0 0,1 0 1 0 0,0 0-1 0 0,1-1 0 0 0,0 0 0 0 0,1-1 0 0 0,0 1 0 0 0,1-2 0 0 0,12 12 0 0 0,-13-15-96 0 0,0 0 1 0 0,0-1-1 0 0,0 0 0 0 0,1-1 1 0 0,0 0-1 0 0,12 4 0 0 0,-17-6-22 0 0,0-1 0 0 0,-1 0 0 0 0,1 0 0 0 0,0-1-1 0 0,0 1 1 0 0,0-1 0 0 0,0 0 0 0 0,0 0 0 0 0,0 0 0 0 0,0 0-1 0 0,0-1 1 0 0,0 1 0 0 0,0-1 0 0 0,0 0 0 0 0,0-1-1 0 0,0 1 1 0 0,-1 0 0 0 0,1-1 0 0 0,0 0 0 0 0,-1 0 0 0 0,6-4-1 0 0,-3 1 80 0 0,-1 0-1 0 0,0 0 1 0 0,0 0-1 0 0,0 0 1 0 0,-1-1-1 0 0,0 0 1 0 0,0 0-1 0 0,0 0 1 0 0,-1 0-1 0 0,0-1 1 0 0,3-7-1 0 0,4-12 362 0 0,-6 18-294 0 0,-1 0 0 0 0,0 0 0 0 0,0 0-1 0 0,-1 0 1 0 0,0-1 0 0 0,0 1 0 0 0,0-14 0 0 0,-3 13-115 0 0,0 0 0 0 0,0-1 0 0 0,0 1 1 0 0,-2 0-1 0 0,1 0 0 0 0,-1 0 0 0 0,0 0 0 0 0,-1 0 1 0 0,0 1-1 0 0,0-1 0 0 0,-1 1 0 0 0,0 0 1 0 0,0 0-1 0 0,-1 1 0 0 0,0 0 0 0 0,-1 0 1 0 0,1 0-1 0 0,-1 1 0 0 0,0 0 0 0 0,-1 0 1 0 0,0 1-1 0 0,-15-9 0 0 0,13 9-311 0 0,0 0 0 0 0,0 0 0 0 0,0 1 0 0 0,-1 1-1 0 0,0 0 1 0 0,1 0 0 0 0,-1 1 0 0 0,0 0 0 0 0,-1 1-1 0 0,1 0 1 0 0,0 1 0 0 0,0 1 0 0 0,0-1 0 0 0,0 2 0 0 0,0-1-1 0 0,0 1 1 0 0,0 1 0 0 0,-20 8 0 0 0,3 4-5803 0 0,7 3-1706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20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123 130 7832 0 0,'0'0'602'0'0,"-5"-4"-214"0"0,2 2-49 0 0,0 1 0 0 0,0 0 0 0 0,1 0 0 0 0,-1 0 0 0 0,0 0 0 0 0,0 0 0 0 0,0 0 0 0 0,-5 0 0 0 0,-14-5 3590 0 0,17 6-3076 0 0,0 1 0 0 0,-1-1 1 0 0,1 1-1 0 0,0-1 0 0 0,-1 2 0 0 0,1-1 0 0 0,-9 4 0 0 0,14-5-791 0 0,-1 1 0 0 0,0-1 0 0 0,1 1 0 0 0,-1 0-1 0 0,0-1 1 0 0,1 1 0 0 0,-1 0 0 0 0,1 0 0 0 0,-1-1 0 0 0,1 1-1 0 0,0 0 1 0 0,-1 0 0 0 0,1 0 0 0 0,0-1 0 0 0,-1 1 0 0 0,1 2-1 0 0,-4 15 176 0 0,4-15-209 0 0,-1 6-25 0 0,1 0-1 0 0,-1 0 0 0 0,2 0 0 0 0,-1-1 1 0 0,1 1-1 0 0,1 0 0 0 0,2 8 1 0 0,21 61-13 0 0,-19-62 5 0 0,5 13-138 0 0,1-1 0 0 0,2-1 0 0 0,0 0-1 0 0,2-1 1 0 0,1 0 0 0 0,1-1 0 0 0,1-2 0 0 0,1 1 0 0 0,45 39-1 0 0,-58-57 79 0 0,0-1-1 0 0,1 0 0 0 0,-1 0 0 0 0,1-1 1 0 0,0 0-1 0 0,14 5 0 0 0,-18-8 50 0 0,0 0-1 0 0,1 0 0 0 0,-1 0 1 0 0,1-1-1 0 0,-1 1 1 0 0,1-1-1 0 0,-1-1 1 0 0,0 1-1 0 0,1-1 1 0 0,-1 1-1 0 0,1-1 1 0 0,-1 0-1 0 0,0-1 1 0 0,7-2-1 0 0,-7 2 13 0 0,-1 0 0 0 0,0 0 0 0 0,0 0 0 0 0,0-1 0 0 0,-1 1 0 0 0,1-1 0 0 0,-1 0 0 0 0,1 1 0 0 0,-1-1 0 0 0,0 0 0 0 0,0-1 0 0 0,0 1 0 0 0,0 0 0 0 0,-1 0 0 0 0,1-1 0 0 0,-1 1 0 0 0,0-1 0 0 0,0 0 0 0 0,0 1 0 0 0,0-7 0 0 0,1-7 5 0 0,0 0 0 0 0,-2 0 0 0 0,-1-19 0 0 0,-3 0-1 0 0,-2 0 0 0 0,-1 1 0 0 0,-15-45 0 0 0,13 50 0 0 0,2 5 0 0 0,-1 0 0 0 0,-2 1 0 0 0,0 0 0 0 0,-1 0 0 0 0,-2 2 0 0 0,0-1 0 0 0,-20-23 0 0 0,27 38-34 0 0,-1 1 0 0 0,0-1-1 0 0,-1 1 1 0 0,1 1-1 0 0,-1 0 1 0 0,-1 0 0 0 0,1 0-1 0 0,-1 1 1 0 0,-16-7-1 0 0,23 11-4 0 0,-1 0-1 0 0,1 1 1 0 0,0 0-1 0 0,0-1 0 0 0,-1 1 1 0 0,1 0-1 0 0,0 0 1 0 0,0 0-1 0 0,-5 1 0 0 0,-4 0-538 0 0,8 2-138 0 0,-5 7-1178 0 0,2 1-4609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20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0 127 2304 0 0,'0'2'101'0'0,"4"52"22"0"0,-2-33 2042 0 0,0-1-1 0 0,2 1 1 0 0,0-1-1 0 0,11 29 1 0 0,1 10-307 0 0,-14-49-1679 0 0,28 98 1102 0 0,-20-81-1117 0 0,-1 0 1 0 0,6 36-1 0 0,-12-54-105 0 0,-3-7 26 0 0,3-16-4 0 0,-2 12-74 0 0,-1 1 1 0 0,1-1-1 0 0,-1 0 1 0 0,0 1-1 0 0,1-1 1 0 0,-1 0-1 0 0,0 0 0 0 0,0 1 1 0 0,0-1-1 0 0,-1-2 1 0 0,-25-189 554 0 0,21 110-695 0 0,1 10-228 0 0,3 56 743 0 0,1 0 0 0 0,0 0 0 0 0,1 1 1 0 0,1-1-1 0 0,4-17 0 0 0,-5 26-109 0 0,-1 6 190 0 0,2 4-279 0 0,3 3-127 0 0,0-1 1 0 0,-1 1-1 0 0,1 1 1 0 0,-1-1-1 0 0,0 1 0 0 0,0-1 1 0 0,3 8-1 0 0,18 48 16 0 0,-3-7 18 0 0,46 96-115 0 0,-54-131-40 0 0,-12-17 10 0 0,-1-4-74 0 0,1-3 103 0 0,0 0 0 0 0,0 0 0 0 0,0 0 0 0 0,0 0 0 0 0,-1 0 0 0 0,1-8 0 0 0,3-39-55 0 0,-3 30 31 0 0,3-78 33 0 0,-4 30 53 0 0,-2 54 37 0 0,1-1 0 0 0,0 1 0 0 0,1 0 0 0 0,1 0-1 0 0,6-26 1 0 0,-6 36-36 0 0,-2 4-25 0 0,0 0 0 0 0,1 0 0 0 0,-1 1-1 0 0,1-1 1 0 0,0 0 0 0 0,-1 1-1 0 0,1-1 1 0 0,0 1 0 0 0,0-1 0 0 0,0 1-1 0 0,1-3 1 0 0,9 0 4 0 0,-10 5-12 0 0,1-1 0 0 0,0 0 0 0 0,0 1-1 0 0,0-1 1 0 0,-1 1 0 0 0,1 0 0 0 0,0 0-1 0 0,-1-1 1 0 0,1 1 0 0 0,0 0-1 0 0,-1 0 1 0 0,1 0 0 0 0,-1 1 0 0 0,1-1-1 0 0,1 2 1 0 0,19 24 295 0 0,-19-22-242 0 0,8 9 126 0 0,-1 1 0 0 0,-1 0 0 0 0,14 29 0 0 0,-10-12 34 0 0,22 60 318 0 0,9 27-1333 0 0,-37-100 503 0 0,13 25 0 0 0,-11-26-155 0 0,11 31-1 0 0,-17-39-189 0 0,1 0 0 0 0,5 13 0 0 0,-2-8-1044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21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5984 0 0,'0'0'12057'0'0,"1"1"-11221"0"0,2 2-657 0 0,-1 0 1 0 0,1-1-1 0 0,-1 1 1 0 0,1-1-1 0 0,0 0 1 0 0,0 0-1 0 0,0 0 1 0 0,0 0-1 0 0,1 0 1 0 0,-1-1-1 0 0,0 1 1 0 0,1-1-1 0 0,-1 0 1 0 0,1 0-1 0 0,-1 0 1 0 0,1-1-1 0 0,5 1 1 0 0,4 0 71 0 0,0 0 0 0 0,0-1-1 0 0,22-2 1 0 0,49-14 321 0 0,-50 9-513 0 0,38-13-883 0 0,-24 5-3201 0 0,-19 4 1809 0 0,-2 0-21 0 0</inkml:trace>
  <inkml:trace contextRef="#ctx0" brushRef="#br0" timeOffset="1">490 0 2760 0 0,'0'0'12737'0'0,"1"2"-11879"0"0,0-1-742 0 0,0 0-1 0 0,0 0 1 0 0,0 1-1 0 0,0-1 0 0 0,1 0 1 0 0,-1 0-1 0 0,0 0 1 0 0,1-1-1 0 0,-1 1 0 0 0,3 1 1 0 0,11 8 513 0 0,25 21 524 0 0,-32-26-912 0 0,0 0 1 0 0,0 1 0 0 0,0 1-1 0 0,-1-1 1 0 0,0 1-1 0 0,-1 0 1 0 0,8 10-1 0 0,-2 1 47 0 0,-8-13-169 0 0,0 0 0 0 0,0 1 0 0 0,0 0-1 0 0,-1-1 1 0 0,0 1 0 0 0,0 1 0 0 0,-1-1 0 0 0,1 0-1 0 0,-1 1 1 0 0,-1-1 0 0 0,1 1 0 0 0,0 7-1 0 0,-2-9-79 0 0,0-4-25 0 0,0 1 0 0 0,1-1-1 0 0,-1 0 1 0 0,0 1 0 0 0,0-1-1 0 0,-1 1 1 0 0,1-1 0 0 0,0 0-1 0 0,0 1 1 0 0,-1-1 0 0 0,1 0-1 0 0,-1 1 1 0 0,1-1 0 0 0,-1 0-1 0 0,1 1 1 0 0,-1-1 0 0 0,0 0-1 0 0,-1 2 1 0 0,-11 7 26 0 0,8-5-95 0 0,0-1 0 0 0,-1 1 0 0 0,0-1 0 0 0,0-1 0 0 0,0 1 0 0 0,-12 4 0 0 0,9-3-131 0 0,-5 3-953 0 0,7-6-3672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8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50 138 5064 0 0,'0'0'854'0'0,"-1"0"-361"0"0,0 0 0 0 0,0 0-1 0 0,0 0 1 0 0,0 0-1 0 0,0 0 1 0 0,0 1 0 0 0,0-1-1 0 0,0 0 1 0 0,0 1-1 0 0,1-1 1 0 0,-1 1 0 0 0,-1 0-1 0 0,0 2-116 0 0,-1 0 1 0 0,1 0-1 0 0,0 0 0 0 0,0 1 0 0 0,0-1 0 0 0,1 1 1 0 0,-1-1-1 0 0,1 1 0 0 0,0 0 0 0 0,0 0 0 0 0,0-1 1 0 0,0 1-1 0 0,1 0 0 0 0,-1 0 0 0 0,1 0 0 0 0,0 0 0 0 0,1 6 1 0 0,2 4-337 0 0,0-1 0 0 0,1 1 0 0 0,9 21-1 0 0,-9-25 129 0 0,-2-5-128 0 0,1 0 0 0 0,0-1 0 0 0,0 1 0 0 0,0-1 0 0 0,1 0 0 0 0,5 6 0 0 0,6 7 154 0 0,-12-14-151 0 0,-1-1 0 0 0,0 0-1 0 0,1 0 1 0 0,-1 0 0 0 0,1 0-1 0 0,0 0 1 0 0,0-1 0 0 0,0 1-1 0 0,0-1 1 0 0,0 1 0 0 0,5 0-1 0 0,2 1 121 0 0,0-1 0 0 0,13 2-1 0 0,-20-4-113 0 0,0 0-1 0 0,0 0 0 0 0,0 0 0 0 0,0-1 0 0 0,0 1 1 0 0,0-1-1 0 0,0 0 0 0 0,0 0 0 0 0,0 0 1 0 0,0 0-1 0 0,-1 0 0 0 0,1 0 0 0 0,0-1 1 0 0,-1 1-1 0 0,1-1 0 0 0,-1 0 0 0 0,1 0 0 0 0,-1 0 1 0 0,0 0-1 0 0,0 0 0 0 0,0-1 0 0 0,0 1 1 0 0,-1 0-1 0 0,1-1 0 0 0,2-5 0 0 0,0 0 67 0 0,0 0-1 0 0,0-1 0 0 0,-1 1 0 0 0,0-1 1 0 0,-1 0-1 0 0,0 0 0 0 0,1-11 0 0 0,1-5 86 0 0,-3 18-122 0 0,0-1 0 0 0,0 0 0 0 0,-1 0-1 0 0,0 0 1 0 0,0 0 0 0 0,-3-15-1 0 0,1 13-9 0 0,-1 0-1 0 0,-1-1 0 0 0,0 1 1 0 0,-1 1-1 0 0,0-1 1 0 0,0 1-1 0 0,-1 0 0 0 0,0 0 1 0 0,0 0-1 0 0,-11-9 1 0 0,12 12-60 0 0,0 1 0 0 0,0 0 0 0 0,0 0 0 0 0,-1 0 0 0 0,0 1 1 0 0,0 0-1 0 0,-1 0 0 0 0,1 1 0 0 0,-13-6 0 0 0,14 8-258 0 0,1 0 0 0 0,0 0 0 0 0,-1 0 0 0 0,1 1 0 0 0,-1-1-1 0 0,1 1 1 0 0,-1 0 0 0 0,1 1 0 0 0,0-1 0 0 0,-1 1 0 0 0,1 0 0 0 0,-1 0 0 0 0,1 0 0 0 0,0 0-1 0 0,0 1 1 0 0,-1 0 0 0 0,1 0 0 0 0,-4 2 0 0 0,-17 14-1807 0 0,8 2-20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21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15408 0 0,'0'0'1393'0'0,"5"5"-517"0"0,-1-2-628 0 0,0-1 0 0 0,1 0 0 0 0,-1 0 0 0 0,1-1 0 0 0,0 1 0 0 0,-1-1 0 0 0,1 0 0 0 0,0 0 0 0 0,0-1 0 0 0,0 1 0 0 0,5-1 0 0 0,8-1 202 0 0,31-6 0 0 0,-32 4-451 0 0,29-1 0 0 0,-21 6 386 0 0,-8 0-4851 0 0</inkml:trace>
  <inkml:trace contextRef="#ctx0" brushRef="#br0" timeOffset="1">181 209 11976 0 0,'0'0'1296'0'0,"10"10"-1296"0"0,0 0 0 0 0,8-6 280 0 0,-2 2 24 0 0,3-6 8 0 0,-1 4 0 0 0,-2-8-792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8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84 10136 0 0,'0'0'918'0'0,"-2"-1"-758"0"0,1 1-82 0 0,1 0-1 0 0,-1 0 0 0 0,0-1 0 0 0,0 1 0 0 0,0-1 1 0 0,1 1-1 0 0,-1-1 0 0 0,0 1 0 0 0,0-1 1 0 0,1 1-1 0 0,-1-1 0 0 0,0 0 0 0 0,1 1 0 0 0,-1-1 1 0 0,1 0-1 0 0,-1 0 0 0 0,1 0 0 0 0,-1 1 1 0 0,1-1-1 0 0,0 0 0 0 0,-1 0 0 0 0,1 0 0 0 0,0-1 1 0 0,-2 0 186 0 0,1 0 1 0 0,0 1-1 0 0,0-1 1 0 0,-1 0-1 0 0,1 1 1 0 0,-1-1-1 0 0,1 1 1 0 0,-1-1-1 0 0,0 1 1 0 0,1 0-1 0 0,-5-2 0 0 0,-9-10 1670 0 0,12 10-1522 0 0,0 1 0 0 0,0-1-1 0 0,-1 1 1 0 0,1 0-1 0 0,0 0 1 0 0,-1 0-1 0 0,0 0 1 0 0,-4-1-1 0 0,-32-6 1229 0 0,31 5-1617 0 0,8 4-13 0 0,1 0 0 0 0,-1 0 1 0 0,1 0-1 0 0,-1 0 0 0 0,1 0 0 0 0,-1 0 1 0 0,0 0-1 0 0,1 1 0 0 0,-1-1 0 0 0,1 0 0 0 0,-1 0 1 0 0,1 0-1 0 0,0 0 0 0 0,-1 1 0 0 0,1-1 1 0 0,-1 0-1 0 0,1 0 0 0 0,-1 1 0 0 0,1-1 1 0 0,-1 1-1 0 0,-1 0 32 0 0,-2 0-16 0 0,0 1 1 0 0,-1 0-1 0 0,2 0 0 0 0,-1 0 0 0 0,0 0 0 0 0,0 0 1 0 0,1 1-1 0 0,-1-1 0 0 0,1 1 0 0 0,-5 5 0 0 0,4-3-58 0 0,0 0 0 0 0,1 1 0 0 0,-1 0 0 0 0,1 0 0 0 0,0 0 0 0 0,1 0 0 0 0,0 0 0 0 0,-1 0 0 0 0,2 1 0 0 0,-1-1 0 0 0,1 1 0 0 0,0-1 0 0 0,0 9 0 0 0,2-7 26 0 0,-1-1-1 0 0,1 0 1 0 0,1 0-1 0 0,-1 0 1 0 0,1 0-1 0 0,0 0 0 0 0,1 0 1 0 0,0 0-1 0 0,0-1 1 0 0,6 10-1 0 0,1 7-1 0 0,-9-18-46 0 0,0-1 1 0 0,1 0-1 0 0,0 0 1 0 0,0 0-1 0 0,0 0 1 0 0,0 0-1 0 0,1 0 1 0 0,0-1-1 0 0,-1 1 1 0 0,1-1-1 0 0,0 0 1 0 0,4 4-1 0 0,23 15 186 0 0,-28-21-126 0 0,0-1 1 0 0,0 1-1 0 0,0-1 0 0 0,0 0 0 0 0,0 1 0 0 0,-1-1 0 0 0,1 0 0 0 0,0 0 1 0 0,0 0-1 0 0,0-1 0 0 0,0 1 0 0 0,0 0 0 0 0,3-2 0 0 0,20-8-952 0 0,-23 9 888 0 0,0-2 0 0 0,1 1-1 0 0,-1 0 1 0 0,0 0-1 0 0,0-1 1 0 0,0 1 0 0 0,0-1-1 0 0,0 1 1 0 0,-1-1-1 0 0,3-5 1 0 0,-1 1 83 0 0,0 1-1 0 0,-1-1 1 0 0,3-10-1 0 0,-4 11 152 0 0,-1 1 0 0 0,0 0 0 0 0,0-1 0 0 0,-1-9 0 0 0,0 11-54 0 0,1 0-1 0 0,0 0 1 0 0,0 0-1 0 0,0-1 1 0 0,0 1-1 0 0,2-6 1 0 0,0-23-295 0 0,-2 29 103 0 0,0 0 0 0 0,0-1-1 0 0,0 1 1 0 0,1-1-1 0 0,-1 1 1 0 0,3-7 0 0 0,2 3 33 0 0,-5 7 36 0 0,1 1 1 0 0,-1-1 0 0 0,1 0-1 0 0,-1 1 1 0 0,0-1 0 0 0,1 1-1 0 0,-1-1 1 0 0,0 1 0 0 0,0-1-1 0 0,1 0 1 0 0,-1 1-1 0 0,0-1 1 0 0,0 0 0 0 0,0 1-1 0 0,0-1 1 0 0,0 0 0 0 0,-1-2 1 0 0,1 0 1 0 0,-1 1-1 0 0,0-1 1 0 0,0 1-1 0 0,0-1 1 0 0,-1 1-1 0 0,-1-4 1 0 0,2 5 145 0 0,1 3-134 0 0,1 0 1 0 0,-1 0-1 0 0,1 1 0 0 0,0-1 1 0 0,0 0-1 0 0,-1 0 1 0 0,3 3-1 0 0,2 5 16 0 0,7 27-19 0 0,-8-22-13 0 0,1 0-1 0 0,0-1 0 0 0,12 22 1 0 0,-1-1-128 0 0,-13-26 15 0 0,1 0 0 0 0,9 14 0 0 0,0 1-251 0 0,5 8-687 0 0,-2-14-5746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8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27 623 13824 0 0,'0'0'1388'0'0,"-2"0"-1276"0"0,2 1-95 0 0,-1-1 0 0 0,1 0 0 0 0,-1 0 0 0 0,1 0 0 0 0,-1 0 0 0 0,1 0 1 0 0,0 0-1 0 0,-1 0 0 0 0,1 0 0 0 0,-1 0 0 0 0,1 0 0 0 0,-1 0 0 0 0,1 0 1 0 0,-1 0-1 0 0,1 0 0 0 0,0 0 0 0 0,-1-1 0 0 0,1 1 0 0 0,-1 0 0 0 0,1 0 1 0 0,0 0-1 0 0,-1-1 0 0 0,1 1 0 0 0,0 0 0 0 0,-1 0 0 0 0,1-1 0 0 0,0 1 1 0 0,-1 0-1 0 0,1-1 0 0 0,0 1 0 0 0,0 0 0 0 0,-1-1 0 0 0,1 1 0 0 0,0-1 1 0 0,0 1-1 0 0,0 0 0 0 0,-1-1 0 0 0,1 1 0 0 0,0-1 0 0 0,0 1 0 0 0,0-1 1 0 0,0 0 130 0 0,-3-4 306 0 0,2 4-338 0 0,1 0-1 0 0,-1 0 0 0 0,0 0 0 0 0,0 0 0 0 0,1-1 0 0 0,-1 1 0 0 0,1 0 0 0 0,-1 0 1 0 0,1-1-1 0 0,-1 1 0 0 0,1 0 0 0 0,0-1 0 0 0,0 1 0 0 0,0 0 0 0 0,-1-1 0 0 0,1 1 1 0 0,1-1-1 0 0,-1 1 0 0 0,0 0 0 0 0,0-1 0 0 0,0 1 0 0 0,1 0 0 0 0,-1-1 1 0 0,1 1-1 0 0,-1 0 0 0 0,1-1 0 0 0,0 0 0 0 0,4-18 835 0 0,-4 16-790 0 0,-1 1 1 0 0,1 0-1 0 0,0 0 1 0 0,0 0 0 0 0,1-5-1 0 0,2-1 240 0 0,-2 1 0 0 0,4-19 0 0 0,3-8 291 0 0,-8 32-649 0 0,1-1 0 0 0,0 1 0 0 0,0-1 0 0 0,0 1 0 0 0,1 0 0 0 0,-1 0-1 0 0,1 0 1 0 0,-1 0 0 0 0,1 0 0 0 0,0 0 0 0 0,7-4 0 0 0,-4 3-108 0 0,0 0 1 0 0,1 0-1 0 0,0 1 1 0 0,0 0-1 0 0,10-3 0 0 0,-11 5 106 0 0,0 0-1 0 0,1 0 0 0 0,-1 1 1 0 0,1-1-1 0 0,-1 1 0 0 0,1 1 1 0 0,-1-1-1 0 0,1 1 0 0 0,-1 1 0 0 0,0-1 1 0 0,1 1-1 0 0,-1 0 0 0 0,0 0 1 0 0,10 6-1 0 0,3 2 12 0 0,-1 0-1 0 0,-1 2 1 0 0,22 17-1 0 0,-6 2-47 0 0,-25-23-52 0 0,1 0-1 0 0,-1 0 1 0 0,2 0 0 0 0,15 9-1 0 0,-19-14-44 0 0,-1 0-1 0 0,1 0 1 0 0,0 0 0 0 0,0-1-1 0 0,0 0 1 0 0,0 0-1 0 0,0 0 1 0 0,0-1-1 0 0,0 0 1 0 0,10 1 0 0 0,-13-2-18 0 0,0 0 0 0 0,1 0 0 0 0,-1 0 0 0 0,0 0 0 0 0,0-1 0 0 0,0 1 0 0 0,0-1 1 0 0,0 0-1 0 0,0 0 0 0 0,0 0 0 0 0,0 0 0 0 0,0 0 0 0 0,0 0 0 0 0,0-1 0 0 0,-1 0 0 0 0,1 1 1 0 0,0-1-1 0 0,-1 0 0 0 0,0 0 0 0 0,1-1 0 0 0,-1 1 0 0 0,0 0 0 0 0,3-6 0 0 0,21-20-5994 0 0,-19 9-139 0 0</inkml:trace>
  <inkml:trace contextRef="#ctx0" brushRef="#br0" timeOffset="1">698 85 6448 0 0,'1'-2'6136'0'0,"3"-1"-4859"0"0,-1 0 0 0 0,1 0 0 0 0,-1 1 0 0 0,8-4 0 0 0,37-14 911 0 0,-17 7-922 0 0,-17 8-1231 0 0,-1-1 1 0 0,0 2-1 0 0,1 0 0 0 0,0 1 0 0 0,0 0 0 0 0,0 1 0 0 0,16 0 1 0 0,-25 1-1755 0 0,8-2-548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9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0 16783 0 0,'-2'1'382'0'0,"-10"6"302"0"0,-11 9 82 0 0,22-16-635 0 0,0 1 0 0 0,0-1-1 0 0,1 1 1 0 0,-1 0-1 0 0,0 0 1 0 0,0 0-1 0 0,0-1 1 0 0,0 1-1 0 0,1 0 1 0 0,-1 0-1 0 0,0 0 1 0 0,1 0 0 0 0,-1 0-1 0 0,1 0 1 0 0,-1 0-1 0 0,1 0 1 0 0,-1 0-1 0 0,1 1 1 0 0,0-1-1 0 0,0 0 1 0 0,-1 0-1 0 0,1 0 1 0 0,0 0-1 0 0,0 1 1 0 0,0-1 0 0 0,0 0-1 0 0,1 0 1 0 0,-1 0-1 0 0,0 2 1 0 0,1 5 415 0 0,0-1-489 0 0,0 1-1 0 0,0-1 1 0 0,1 0-1 0 0,0 0 1 0 0,0 0 0 0 0,4 8-1 0 0,2 6-43 0 0,45 120-13 0 0,-48-129-177 0 0,1 0-1 0 0,1 0 0 0 0,0-1 0 0 0,0 0 1 0 0,2 0-1 0 0,17 19 0 0 0,-8-10-1242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29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1 240 2304 0 0,'0'0'17443'0'0,"2"0"-16896"0"0,10-3 46 0 0,-10 2-557 0 0,0 1 1 0 0,0 0-1 0 0,-1-1 1 0 0,1 1-1 0 0,0-1 1 0 0,0 0 0 0 0,0 1-1 0 0,-1-1 1 0 0,1 0-1 0 0,0 0 1 0 0,-1 0-1 0 0,1 0 1 0 0,-1 0-1 0 0,1-1 1 0 0,1-1-1 0 0,13-13 86 0 0,-13 14 10 0 0,0 0 0 0 0,0-1 0 0 0,-1 1-1 0 0,1-1 1 0 0,-1 1 0 0 0,0-1 0 0 0,0 0 0 0 0,0 0 0 0 0,2-4-1 0 0,-1 0 21 0 0,1-1-1 0 0,1 1 1 0 0,7-10-1 0 0,1-3-149 0 0,-13 20-2 0 0,16-24 328 0 0,21-44 0 0 0,-36 65-360 0 0,1 1-1 0 0,-1 0 0 0 0,0 0 1 0 0,1 1-1 0 0,-1-1 0 0 0,1 0 1 0 0,0 0-1 0 0,2-1 1 0 0,2-3-83 0 0,-5 6 137 0 0,-1 0 0 0 0,1 0-1 0 0,0 1 1 0 0,0-1 0 0 0,0 0-1 0 0,0 0 1 0 0,0 0 0 0 0,0 1-1 0 0,0-1 1 0 0,-1 1 0 0 0,1-1-1 0 0,0 0 1 0 0,0 1 0 0 0,0-1-1 0 0,0 2 1 0 0,11 6 247 0 0,-10-7-302 0 0,0 1-1 0 0,0-1 1 0 0,0 1-1 0 0,0 0 0 0 0,0-1 1 0 0,0 1-1 0 0,-1 0 1 0 0,1 0-1 0 0,-1 0 0 0 0,1 0 1 0 0,-1 0-1 0 0,0 1 1 0 0,0-1-1 0 0,0 0 1 0 0,1 4-1 0 0,-1-3 32 0 0,-1 0 1 0 0,1 0-1 0 0,0-1 1 0 0,0 1-1 0 0,3 5 0 0 0,5 12 619 0 0,0 2 45 0 0,-6-17-553 0 0,0 1 0 0 0,-1-1 0 0 0,2 10 0 0 0,1 3-149 0 0,0 1-1 0 0,9 21 0 0 0,-12-34-229 0 0,1 0 0 0 0,0-1 0 0 0,0 1 0 0 0,1-1 0 0 0,-1 1 0 0 0,1-1-1 0 0,0 0 1 0 0,1 0 0 0 0,-1-1 0 0 0,8 6 0 0 0,-2-4-917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52:39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2760 0 0,'-2'0'207'0'0,"-27"0"14509"0"0,29 2-13916 0 0,4 9-571 0 0,1 1 0 0 0,0-1 0 0 0,1-1-1 0 0,11 18 1 0 0,-11-18-23 0 0,0 0 0 0 0,0 0 0 0 0,0 1 0 0 0,-1 0 0 0 0,4 15 0 0 0,-4-11-35 0 0,0 0 0 0 0,14 25-1 0 0,-11-23-250 0 0,12 34-1 0 0,19 54-30 0 0,7 23 133 0 0,-36-100 32 0 0,-8-24-41 0 0,0 1 0 0 0,-1-1 0 0 0,1 1 1 0 0,1 8-1 0 0,-4-65-3 0 0,-1-20 4 0 0,-3-3 212 0 0,4 68-182 0 0,1 1 0 0 0,1-1-1 0 0,-1 0 1 0 0,3-10-1 0 0,-1 1 91 0 0,-1 13-100 0 0,0 0 0 0 0,-1 0 0 0 0,1-1 0 0 0,0 1-1 0 0,1 1 1 0 0,1-5 0 0 0,4-11 153 0 0,-6 16-170 0 0,-1 1 0 0 0,1 0 0 0 0,-1 0 0 0 0,1-1 0 0 0,0 1-1 0 0,-1 0 1 0 0,1 0 0 0 0,0 0 0 0 0,0 0 0 0 0,0 0 0 0 0,0 0-1 0 0,0 0 1 0 0,0 0 0 0 0,0 0 0 0 0,0 0 0 0 0,0 1 0 0 0,1-1-1 0 0,-1 0 1 0 0,0 1 0 0 0,2-1 0 0 0,28-7 201 0 0,-25 7-182 0 0,0 1 7 0 0,-1-1-1 0 0,1 1 0 0 0,0-1 1 0 0,0 2-1 0 0,-1-1 0 0 0,1 0 1 0 0,0 1-1 0 0,-1 0 0 0 0,1 1 1 0 0,-1-1-1 0 0,1 1 0 0 0,-1 0 1 0 0,0 1-1 0 0,1-1 0 0 0,-1 1 1 0 0,-1 0-1 0 0,1 0 0 0 0,0 0 1 0 0,-1 1-1 0 0,1 0 0 0 0,-1 0 1 0 0,0 0-1 0 0,5 7 0 0 0,-2-1 42 0 0,-4-7-61 0 0,-1 1-1 0 0,1-1 1 0 0,-1 1-1 0 0,0 0 1 0 0,0 0-1 0 0,0-1 1 0 0,-1 1-1 0 0,1 0 1 0 0,-1 0-1 0 0,0 1 1 0 0,0-1-1 0 0,0 0 0 0 0,0 8 1 0 0,-1 0 4 0 0,0-6-8 0 0,1 0 0 0 0,-1-1 1 0 0,-1 1-1 0 0,1 0 0 0 0,-1 0 0 0 0,0-1 1 0 0,0 1-1 0 0,-1-1 0 0 0,1 1 0 0 0,-4 5 1 0 0,-1 0 20 0 0,5-9-33 0 0,0 1-1 0 0,0 0 0 0 0,-1 0 0 0 0,1-1 0 0 0,-1 1 1 0 0,0-1-1 0 0,0 1 0 0 0,0-1 0 0 0,0 0 0 0 0,0 0 1 0 0,-1 0-1 0 0,1 0 0 0 0,-1 0 0 0 0,1 0 0 0 0,-1-1 1 0 0,0 1-1 0 0,1-1 0 0 0,-4 2 0 0 0,0-1-45 0 0,0 0 0 0 0,0 0 0 0 0,0-1 0 0 0,0 0 0 0 0,0 0 0 0 0,0 0 0 0 0,0 0 0 0 0,0-1 0 0 0,-1 0 0 0 0,1-1 0 0 0,-8-1 0 0 0,-54-11-1809 0 0,47 12-462 0 0,16 1 420 0 0</inkml:trace>
  <inkml:trace contextRef="#ctx0" brushRef="#br0" timeOffset="1">366 929 14400 0 0,'0'0'1305'0'0,"0"-2"-1076"0"0,-5-9-226 0 0,3 8 214 0 0,1-1-1 0 0,-1 1 0 0 0,1-1 1 0 0,0 0-1 0 0,0 1 0 0 0,0-1 1 0 0,0 0-1 0 0,1 0 0 0 0,0-4 1 0 0,0 4 238 0 0,0-1 0 0 0,0 1 1 0 0,1-1-1 0 0,0 1 0 0 0,-1-1 1 0 0,2 1-1 0 0,-1 0 0 0 0,0 0 1 0 0,3-6-1 0 0,-3 10-388 0 0,-1-1 0 0 0,1 0 0 0 0,-1 1-1 0 0,0-1 1 0 0,0 0 0 0 0,1 1 0 0 0,-1-1 0 0 0,0 0 0 0 0,0 1 0 0 0,0-1-1 0 0,0 0 1 0 0,0 0 0 0 0,0 1 0 0 0,0-1 0 0 0,0-1 0 0 0,0 1-47 0 0,0 1 0 0 0,-1-1 0 0 0,1 1 0 0 0,0-1 1 0 0,0 0-1 0 0,0 1 0 0 0,1-1 0 0 0,-1 1 0 0 0,0-1 0 0 0,0 0 1 0 0,0 1-1 0 0,0-1 0 0 0,0 1 0 0 0,1-1 0 0 0,-1 1 0 0 0,0-1 0 0 0,1 0 1 0 0,-1 1-1 0 0,0-1 0 0 0,1 1 0 0 0,0-1 0 0 0,12-17 711 0 0,-12 18-712 0 0,-1-1 0 0 0,1 1 0 0 0,-1-1-1 0 0,0 1 1 0 0,1 0 0 0 0,-1-1 0 0 0,1 1 0 0 0,-1 0 0 0 0,1-1 0 0 0,-1 1 0 0 0,1 0 0 0 0,-1 0 0 0 0,1-1-1 0 0,-1 1 1 0 0,1 0 0 0 0,-1 0 0 0 0,2 0 0 0 0,1-1 37 0 0,7-7 105 0 0,1 7-17 0 0,-5 1-140 0 0,1 0 0 0 0,-1 1 0 0 0,0 0 0 0 0,0 0-1 0 0,0 0 1 0 0,0 1 0 0 0,0 0 0 0 0,0 0 0 0 0,0 1 0 0 0,-1-1 0 0 0,1 1-1 0 0,-1 0 1 0 0,0 1 0 0 0,0-1 0 0 0,0 1 0 0 0,0 0 0 0 0,5 7 0 0 0,32 26-198 0 0,-36-31 127 0 0,-1-1 0 0 0,1 0 0 0 0,0-1 0 0 0,0 1 0 0 0,1-1 1 0 0,-1 0-1 0 0,9 3 0 0 0,-11-5 27 0 0,1-1 1 0 0,-1 0-1 0 0,0 0 0 0 0,1 0 1 0 0,-1 0-1 0 0,1-1 1 0 0,0 1-1 0 0,-1-1 1 0 0,1 0-1 0 0,-1-1 1 0 0,1 1-1 0 0,-1-1 0 0 0,8-2 1 0 0,-5 1-175 0 0,0-1 0 0 0,0 0-1 0 0,0 0 1 0 0,-1-1 0 0 0,0 0 0 0 0,1 0 0 0 0,-1 0 0 0 0,-1-1-1 0 0,1 0 1 0 0,5-6 0 0 0,4-7-1217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0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4 318 14112 0 0,'0'0'2170'0'0,"-1"-2"-1466"0"0,1 2-645 0 0,0 0-1 0 0,-1-1 0 0 0,1 1 1 0 0,0-1-1 0 0,0 1 1 0 0,-1-1-1 0 0,1 1 1 0 0,0-1-1 0 0,0 1 0 0 0,0 0 1 0 0,0-1-1 0 0,0 1 1 0 0,0-1-1 0 0,0 1 1 0 0,0-1-1 0 0,0 1 1 0 0,0-1-1 0 0,0 1 0 0 0,0-1 1 0 0,0 1-1 0 0,0-1 1 0 0,0 0-1 0 0,9-8 1089 0 0,-6 6-1107 0 0,15-14 616 0 0,-1-1 0 0 0,-1 0 0 0 0,-1-2 0 0 0,-1 0 0 0 0,13-23 0 0 0,-9 5-308 0 0,-15 29-256 0 0,1-1-1 0 0,9-13 0 0 0,-8 15-48 0 0,0-1 0 0 0,-1 0 0 0 0,0 0 0 0 0,0 0 0 0 0,-1 0-1 0 0,2-10 1 0 0,-5 19-41 0 0,0 0 1 0 0,0 0-1 0 0,0 0 0 0 0,0 0 0 0 0,0-1 1 0 0,0 1-1 0 0,0 0 0 0 0,0 0 0 0 0,0 0 1 0 0,0 0-1 0 0,0 0 0 0 0,0-1 0 0 0,0 1 1 0 0,0 0-1 0 0,0 0 0 0 0,0 0 0 0 0,0 0 1 0 0,0 0-1 0 0,0-1 0 0 0,0 1 0 0 0,0 0 0 0 0,0 0 1 0 0,0 0-1 0 0,1 0 0 0 0,-1 0 0 0 0,0 0 1 0 0,0 0-1 0 0,0-1 0 0 0,0 1 0 0 0,0 0 1 0 0,0 0-1 0 0,0 0 0 0 0,0 0 0 0 0,1 0 1 0 0,-1 0-1 0 0,0 0 0 0 0,0 0 0 0 0,0 0 0 0 0,0 0 1 0 0,0 0-1 0 0,0 0 0 0 0,1 0 0 0 0,-1 0 1 0 0,0 0-1 0 0,0 0 0 0 0,0 0 0 0 0,0 0 1 0 0,0 0-1 0 0,1 0 0 0 0,-1 0 0 0 0,0 0 1 0 0,0 0-1 0 0,0 0 0 0 0,0 0 0 0 0,0 0 0 0 0,1 0 1 0 0,-1 0-1 0 0,6 11 252 0 0,6 20 106 0 0,0 12-369 0 0,-8-25-4 0 0,1 0 1 0 0,2 0-1 0 0,8 17 0 0 0,22 48-671 0 0,-10-24-1873 0 0,-16-44 1282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0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14 15632 0 0,'-15'-14'1417'0'0,"-1"23"33"0"0,15-9-1321 0 0,0 0-1 0 0,0 0 0 0 0,0 1 1 0 0,0-1-1 0 0,0 0 0 0 0,0 1 0 0 0,0-1 1 0 0,0 1-1 0 0,0-1 0 0 0,1 1 0 0 0,-1-1 1 0 0,0 1-1 0 0,0 0 0 0 0,0 0 1 0 0,1-1-1 0 0,-1 1 0 0 0,0 0 0 0 0,1 0 1 0 0,-1 0-1 0 0,0 0 0 0 0,1-1 0 0 0,0 1 1 0 0,-1 0-1 0 0,1 0 0 0 0,-1 0 1 0 0,1 0-1 0 0,0 0 0 0 0,-1 2 0 0 0,2 2 29 0 0,0-1-1 0 0,0 1 0 0 0,0 0 0 0 0,1-1 1 0 0,-1 1-1 0 0,5 7 0 0 0,1 8-46 0 0,-4-13-90 0 0,0 0 0 0 0,0 0 0 0 0,0 0 0 0 0,6 7 0 0 0,7 17-24 0 0,-13-22 3 0 0,-1-4-2 0 0,0-1 0 0 0,0 1-1 0 0,0-1 1 0 0,1 0-1 0 0,3 6 1 0 0,-3-6-27 0 0,0 0 0 0 0,-1 0 0 0 0,1 1 0 0 0,-1-1 1 0 0,3 10-1 0 0,-3-9-245 0 0,0 0 1 0 0,0 0 0 0 0,1 0 0 0 0,4 6-1 0 0,2 3-1121 0 0,-2-5-68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1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0,'0'0'1082'0'0,"1"1"-890"0"0,3 4-268 0 0,-2-3 598 0 0,0 0 0 0 0,0 0 0 0 0,0 0 0 0 0,0 0 0 0 0,0-1 0 0 0,0 1 0 0 0,0-1 0 0 0,3 3-1 0 0,7-1 191 0 0,1-1-1 0 0,-1 0 1 0 0,1 0-1 0 0,-1-1 0 0 0,1-1 1 0 0,15-1-1 0 0,-5 1-215 0 0,-7-1-436 0 0,0 0 0 0 0,16-4-1 0 0,13-1-66 0 0,7-1-252 0 0,-9 0-3271 0 0,-28 6-3696 0 0</inkml:trace>
  <inkml:trace contextRef="#ctx0" brushRef="#br0" timeOffset="1">294 233 14048 0 0,'0'0'1680'0'0,"2"0"-893"0"0,31 0 2420 0 0,-31 0-2256 0 0,1 0-58 0 0,12 3-113 0 0,-9-2-491 0 0,0 0 1 0 0,0 0-1 0 0,11 4 0 0 0,-8 3-289 0 0,-7-6 0 0 0,-1 0 0 0 0,1 1 0 0 0,-1-1 0 0 0,0 0 0 0 0,0 1 0 0 0,0-1 0 0 0,0 1 0 0 0,-1-1 0 0 0,1 1 0 0 0,-1-1 0 0 0,1 1 0 0 0,-1 4 0 0 0,0-3 0 0 0,0 0 0 0 0,1-1 0 0 0,0 1 0 0 0,0-1 0 0 0,1 4 0 0 0,-1-4-89 0 0,-1 0-1 0 0,1 0 1 0 0,-1 0 0 0 0,0 0-1 0 0,0 0 1 0 0,0 0 0 0 0,0 0-1 0 0,0 0 1 0 0,-1 0-1 0 0,1 0 1 0 0,-1 0 0 0 0,0 0-1 0 0,0 0 1 0 0,0 0-1 0 0,0 0 1 0 0,0-1 0 0 0,-1 1-1 0 0,1 0 1 0 0,-4 4-1 0 0,-2 2-333 0 0,0 0 0 0 0,0-1 0 0 0,0 0 0 0 0,-10 8-1 0 0,6-7-413 0 0,0-2 0 0 0,-23 13 1 0 0,12-8 625 0 0,20-11 844 0 0,0 0-219 0 0,2-1-373 0 0,0 0 0 0 0,0 0-1 0 0,0 0 1 0 0,-1 0 0 0 0,1 0 0 0 0,0 0 0 0 0,0 0-1 0 0,0 0 1 0 0,0 0 0 0 0,0 0 0 0 0,0 0-1 0 0,-1 0 1 0 0,1 1 0 0 0,0-1 0 0 0,0 0-1 0 0,0 0 1 0 0,0 0 0 0 0,0 0 0 0 0,0 0-1 0 0,0 0 1 0 0,0 0 0 0 0,-1 0 0 0 0,1 0 0 0 0,0 1-1 0 0,0-1 1 0 0,0 0 0 0 0,0 0 0 0 0,0 0-1 0 0,0 0 1 0 0,0 0 0 0 0,0 0 0 0 0,0 1-1 0 0,0-1 1 0 0,0 0 0 0 0,0 0 0 0 0,0 0-1 0 0,0 0 1 0 0,0 0 0 0 0,0 1 0 0 0,0-1 0 0 0,0 0-1 0 0,0 0 1 0 0,2 2 32 0 0,-1 0 0 0 0,1 0-1 0 0,0 0 1 0 0,0 0 0 0 0,0-1-1 0 0,0 1 1 0 0,0-1 0 0 0,0 1 0 0 0,1-1-1 0 0,-1 0 1 0 0,0 0 0 0 0,3 1 0 0 0,35 10 391 0 0,-29-9-305 0 0,21 2 235 0 0,-25-5-236 0 0,0 1-1 0 0,1 0 1 0 0,7 2-1 0 0,4 1-478 0 0,1 0 0 0 0,0-2 0 0 0,0 0 1 0 0,1-2-1 0 0,-1 0 0 0 0,24-3 0 0 0,-27 0-6920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1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36 17503 0 0,'0'0'399'0'0,"-2"-1"60"0"0,1 1-421 0 0,0 0 1 0 0,1 0-1 0 0,-1-1 1 0 0,0 1-1 0 0,1-1 0 0 0,-1 1 1 0 0,1-1-1 0 0,-1 1 1 0 0,1-1-1 0 0,-1 1 1 0 0,1-1-1 0 0,-1 1 0 0 0,1-1 1 0 0,0 0-1 0 0,-1 1 1 0 0,1-1-1 0 0,0 0 1 0 0,-1 1-1 0 0,1-1 1 0 0,0 0-1 0 0,0 1 0 0 0,0-1 1 0 0,-1-1-1 0 0,-2-9 86 0 0,-4 4 32 0 0,6 7 35 0 0,1-1 0 0 0,-1 1 0 0 0,1 0-1 0 0,-1-1 1 0 0,0 1 0 0 0,1 0-1 0 0,-1 0 1 0 0,0 0 0 0 0,1 0 0 0 0,-1-1-1 0 0,0 1 1 0 0,1 0 0 0 0,-1 0-1 0 0,0 0 1 0 0,0 0 0 0 0,1 0 0 0 0,-1 1-1 0 0,0-1 1 0 0,1 0 0 0 0,-1 0-1 0 0,0 0 1 0 0,1 1 0 0 0,-1-1 0 0 0,1 0-1 0 0,-1 1 1 0 0,0-1 0 0 0,-1 2-77 0 0,1-1 1 0 0,0 0 0 0 0,-1 1-1 0 0,1-1 1 0 0,0 1-1 0 0,0-1 1 0 0,0 1 0 0 0,0 0-1 0 0,-1 3 1 0 0,0 2-188 0 0,-1 1 0 0 0,1 0 0 0 0,-1 13 0 0 0,0 12 73 0 0,2 0 0 0 0,1-1 0 0 0,9 58 0 0 0,27 95 0 0 0,-30-162 83 0 0,0 0-1 0 0,2 0 1 0 0,19 39-1 0 0,-20-49-402 0 0,1 0-1 0 0,15 19 1 0 0,-16-24-633 0 0,0 0-1 0 0,1 0 1 0 0,0 0 0 0 0,11 7 0 0 0,-3-5-6553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09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0 5984 0 0,'0'0'14667'0'0,"-1"1"-13891"0"0,-6 4-529 0 0,-1 0 1 0 0,1 0-1 0 0,0 1 0 0 0,1-1 0 0 0,-1 2 0 0 0,1-1 0 0 0,0 1 0 0 0,1 0 1 0 0,0 0-1 0 0,0 0 0 0 0,0 1 0 0 0,1 0 0 0 0,-6 15 0 0 0,-1 9-146 0 0,1 0-1 0 0,2 0 0 0 0,1 1 1 0 0,2 0-1 0 0,1 1 0 0 0,1-1 1 0 0,3 57-1 0 0,2-77-101 0 0,-1 0 0 0 0,2-1 0 0 0,-1 1 1 0 0,2-1-1 0 0,0 0 0 0 0,0 0 0 0 0,9 16 0 0 0,0-5-123 0 0,1 0 0 0 0,24 29 0 0 0,-34-46-144 0 0,1-1 1 0 0,1 0-1 0 0,-1 0 0 0 0,0-1 1 0 0,1 1-1 0 0,0-1 0 0 0,0-1 0 0 0,0 1 1 0 0,11 3-1 0 0,9 5-1135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2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209 38 9672 0 0,'0'0'748'0'0,"-2"0"-492"0"0,-39-4 7733 0 0,30 0-5549 0 0,-5 2-1317 0 0,0 0 0 0 0,-21 1 1 0 0,29 2-987 0 0,1 0 1 0 0,0 0 0 0 0,0 0 0 0 0,0 1-1 0 0,1-1 1 0 0,-1 2 0 0 0,-11 5 0 0 0,16-8-127 0 0,1 1 0 0 0,0 0 0 0 0,0 0 0 0 0,0 0 1 0 0,0 0-1 0 0,0 0 0 0 0,0 0 0 0 0,0 0 0 0 0,0 0 1 0 0,1 0-1 0 0,-1 1 0 0 0,0-1 0 0 0,1 0 1 0 0,-1 0-1 0 0,1 1 0 0 0,-1-1 0 0 0,1 0 0 0 0,-1 2 1 0 0,-1 22 80 0 0,2-14-153 0 0,2-1 0 0 0,-1 0 1 0 0,1 0-1 0 0,1 0 0 0 0,0 0 1 0 0,0 0-1 0 0,1 0 0 0 0,0-1 0 0 0,1 0 1 0 0,5 10-1 0 0,-6-13-24 0 0,1 0-1 0 0,0-1 1 0 0,0 1 0 0 0,0-1 0 0 0,0 0 0 0 0,7 4-1 0 0,8 9-462 0 0,-18-16 358 0 0,20-12-478 0 0,-18 8 655 0 0,-1-1 0 0 0,0 0 0 0 0,1 0 1 0 0,-1 0-1 0 0,0-1 0 0 0,-1 1 0 0 0,1-1 0 0 0,-1 1 0 0 0,1-1 0 0 0,-1 0 0 0 0,0 0 0 0 0,0 0 0 0 0,-1 0 0 0 0,1 0 0 0 0,-1 0 0 0 0,1-5 0 0 0,4-49 116 0 0,-5 47-40 0 0,-1 0-1 0 0,-1 1 1 0 0,1-1-1 0 0,-2 0 1 0 0,1 1-1 0 0,-4-11 1 0 0,3 14-84 0 0,0-6 21 0 0,1 10 0 0 0,1 0 0 0 0,-1 1 0 0 0,0-1 0 0 0,0 0 0 0 0,0 0 0 0 0,-1-2 0 0 0,0-5 1891 0 0,10 39-1726 0 0,-6-24-165 0 0,0-1 0 0 0,0 0 0 0 0,0 0 0 0 0,5 6 0 0 0,6 11 0 0 0,13 29-284 0 0,-17-32-442 0 0,10 22 0 0 0,-7 7-1736 0 0,-2-23 484 0 0</inkml:trace>
  <inkml:trace contextRef="#ctx0" brushRef="#br0" timeOffset="1">160 649 15664 0 0,'0'0'356'0'0,"-4"-7"859"0"0,8-80 3368 0 0,-4 84-4508 0 0,1 1 0 0 0,-1 0 0 0 0,1 0 1 0 0,0 0-1 0 0,-1 0 0 0 0,1 0 0 0 0,0 0 0 0 0,0 0 0 0 0,0 0 0 0 0,1 0 0 0 0,-1 0 1 0 0,0 0-1 0 0,1 1 0 0 0,-1-1 0 0 0,1 1 0 0 0,-1-1 0 0 0,1 1 0 0 0,0-1 0 0 0,2 0 1 0 0,5-4 486 0 0,1 0 1 0 0,15-7 0 0 0,-23 13-530 0 0,0-1 0 0 0,0 1 1 0 0,-1 0-1 0 0,1 0 0 0 0,0 0 0 0 0,0 0 1 0 0,0 0-1 0 0,-1 0 0 0 0,1 0 1 0 0,0 1-1 0 0,0-1 0 0 0,-1 1 1 0 0,1-1-1 0 0,0 1 0 0 0,2 1 1 0 0,14 3-9 0 0,-10-3-25 0 0,-1 0 0 0 0,0 0 0 0 0,12 6 0 0 0,-2-2 0 0 0,-10-3-56 0 0,1 0 0 0 0,-1-1 0 0 0,1 0 0 0 0,0-1 0 0 0,-1 1 0 0 0,1-2 0 0 0,11 1 0 0 0,-17-1 14 0 0,-1 0 0 0 0,1-1 0 0 0,0 1 0 0 0,-1 0 0 0 0,1-1 0 0 0,-1 1 0 0 0,1-1-1 0 0,-1 0 1 0 0,1 0 0 0 0,-1 1 0 0 0,0-1 0 0 0,1 0 0 0 0,-1 0 0 0 0,0 0 0 0 0,0 0 0 0 0,0-1 0 0 0,0 1 0 0 0,0 0-1 0 0,0 0 1 0 0,0-1 0 0 0,0 1 0 0 0,0 0 0 0 0,1-3 0 0 0,0-1-410 0 0,0-1 1 0 0,1 1-1 0 0,-2-1 1 0 0,3-11-1 0 0,-3-1-680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2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1 286 13824 0 0,'0'0'1246'0'0,"0"-14"-996"0"0,1 7 502 0 0,0-1 0 0 0,0 1 0 0 0,1 0 0 0 0,3-10 0 0 0,2-9 1357 0 0,8-30 444 0 0,-13 49-2286 0 0,1 1 0 0 0,-1-1 0 0 0,1 1 0 0 0,6-9 0 0 0,3-10 215 0 0,-9 20-461 0 0,0 0-1 0 0,0 1 0 0 0,0-1 1 0 0,1 1-1 0 0,-1-1 1 0 0,1 1-1 0 0,8-7 0 0 0,7-8 47 0 0,-17 18-72 0 0,0-1 0 0 0,0 1 0 0 0,0-1 0 0 0,0 1 0 0 0,0 0 0 0 0,0-1 0 0 0,0 1 0 0 0,1 0 0 0 0,-1 1 0 0 0,0-1 1 0 0,1 0-1 0 0,-1 1 0 0 0,1-1 0 0 0,-1 1 0 0 0,0 0 0 0 0,1 0 0 0 0,-1 0 0 0 0,4 0 0 0 0,-4 0 4 0 0,-1 3 330 0 0,9 17 432 0 0,-7-17-642 0 0,-1 0 1 0 0,0 1 0 0 0,0-1-1 0 0,2 8 1 0 0,-1-1-321 0 0,0-1 0 0 0,1 0 0 0 0,0 0 0 0 0,6 9 0 0 0,-6-10 54 0 0,5 9-206 0 0,-3-5 269 0 0,1 0-1 0 0,10 13 0 0 0,7 14 85 0 0,-18-28 0 0 0,1-1 0 0 0,14 20 0 0 0,-10-18 31 0 0,-5-5-485 0 0,0 0-1 0 0,0 0 1 0 0,1-1-1 0 0,0 0 1 0 0,14 10-1 0 0,-6-7-1041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3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1 341 16727 0 0,'0'0'1879'0'0,"2"-1"-1368"0"0,13-3 148 0 0,26-5 1210 0 0,-4 3-838 0 0,-21 3-443 0 0,-1 1-1 0 0,19 0 1 0 0,-17 0-620 0 0,-1 0 0 0 0,1-1 0 0 0,-1 0 0 0 0,0-2 0 0 0,26-9 0 0 0,-41 14-183 0 0,-1 0-1 0 0,0 0 1 0 0,1-1-1 0 0,-1 1 1 0 0,0 0-1 0 0,1 0 1 0 0,-1 0 0 0 0,0-1-1 0 0,1 1 1 0 0,-1 0-1 0 0,0 0 1 0 0,1-1-1 0 0,-1 1 1 0 0,0 0-1 0 0,0-1 1 0 0,1 1-1 0 0,-1 0 1 0 0,0-1-1 0 0,0 1 1 0 0,0 0-1 0 0,1-1 1 0 0,0-2-1985 0 0,10-7-5243 0 0</inkml:trace>
  <inkml:trace contextRef="#ctx0" brushRef="#br0" timeOffset="1">160 1 10592 0 0,'-1'2'488'0'0,"-7"13"-140"0"0,6-12-295 0 0,-1 1-1 0 0,1 0 1 0 0,1 0 0 0 0,-1 0-1 0 0,-2 7 1 0 0,3-5 393 0 0,1 0 0 0 0,-1-1 0 0 0,1 1 1 0 0,0 0-1 0 0,0 0 0 0 0,1 0 0 0 0,0 0 0 0 0,0-1 1 0 0,0 1-1 0 0,4 10 0 0 0,-1-6 578 0 0,1 1 0 0 0,0-1 0 0 0,1 0 1 0 0,10 14-1 0 0,27 45 49 0 0,-35-55-989 0 0,0 0 0 0 0,10 25 0 0 0,-15-33-410 0 0,0 0-1 0 0,0 0 1 0 0,1-1 0 0 0,6 8 0 0 0,8 7-5156 0 0,-3-5-1399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4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0,'0'0'1026'0'0,"0"2"-668"0"0,0 0-278 0 0,0 0 1 0 0,1 0-1 0 0,-1 1 1 0 0,1-1-1 0 0,-1 0 1 0 0,1 0 0 0 0,1 2-1 0 0,5 18 1521 0 0,-1 10-114 0 0,1 0 0 0 0,15 41 1 0 0,-4-13-1022 0 0,39 121-176 0 0,-56-177-290 0 0,8 14-13 0 0,-8-17-51 0 0,15-26-636 0 0,-11 18 689 0 0,0-1 0 0 0,0 0 0 0 0,0 0 0 0 0,2-10 0 0 0,-4 14 25 0 0,-1-1 0 0 0,1 1 0 0 0,0 0 0 0 0,0 0 0 0 0,0 0 1 0 0,1 1-1 0 0,-1-1 0 0 0,1 1 0 0 0,0 0 0 0 0,0-1 0 0 0,0 2 0 0 0,0-1 0 0 0,0 0 0 0 0,1 1 0 0 0,-1 0 0 0 0,1 0 0 0 0,0 1 0 0 0,0-1 0 0 0,-1 1 0 0 0,1 0 0 0 0,0 0 0 0 0,10 0 0 0 0,-9 1 47 0 0,-1 0 0 0 0,1 1 0 0 0,0-1 0 0 0,8 4 0 0 0,-6-3 307 0 0,-8-1-322 0 0,1 0 0 0 0,0 1 0 0 0,0-1 0 0 0,0 0 0 0 0,-1 0 0 0 0,1 0 0 0 0,0 1-1 0 0,-1-1 1 0 0,1 0 0 0 0,0 1 0 0 0,-1-1 0 0 0,1 0 0 0 0,0 1 0 0 0,-1-1 0 0 0,1 1 0 0 0,-1-1 0 0 0,2 2 0 0 0,0 2 15 0 0,-1 0 0 0 0,1 0 0 0 0,-1 0 0 0 0,1 0 1 0 0,0 5-1 0 0,-2-4 29 0 0,0-1 0 0 0,0 1 0 0 0,-1-1 0 0 0,0 1 0 0 0,1-1 0 0 0,-2 1 0 0 0,1-1 0 0 0,0 0 0 0 0,-1 1 0 0 0,0-1 0 0 0,-3 6 0 0 0,1-3-45 0 0,-1 1 1 0 0,0-1-1 0 0,0 0 0 0 0,-1 0 1 0 0,1-1-1 0 0,-1 1 1 0 0,-1-1-1 0 0,1-1 1 0 0,-14 10-1 0 0,-5 6-639 0 0,23-20 72 0 0,-1 4-808 0 0</inkml:trace>
  <inkml:trace contextRef="#ctx0" brushRef="#br0" timeOffset="1">256 839 12440 0 0,'0'0'1512'0'0,"-1"-2"-331"0"0,0-1-654 0 0,0 1 0 0 0,0-1 1 0 0,0 0-1 0 0,0 0 0 0 0,1 0 1 0 0,-1 0-1 0 0,1 0 0 0 0,-1-5 1 0 0,2-30 2292 0 0,0 13-1306 0 0,-1 23-1398 0 0,1-1 1 0 0,-1 1-1 0 0,0 0 1 0 0,0-1 0 0 0,1 1-1 0 0,0 0 1 0 0,-1-1-1 0 0,1 1 1 0 0,0 0 0 0 0,0 0-1 0 0,0 0 1 0 0,2-3 0 0 0,5-24 808 0 0,1 15-521 0 0,-8 14-304 0 0,1-1-11 0 0,9-4-18 0 0,-7 3-70 0 0,-1 0 0 0 0,0 1 0 0 0,1 0 1 0 0,-1 0-1 0 0,1 0 0 0 0,-1 0 0 0 0,1 0 0 0 0,-1 1 0 0 0,1 0 0 0 0,-1 0 0 0 0,1 0 0 0 0,0 0 0 0 0,-1 0 0 0 0,1 1 0 0 0,4 0 0 0 0,-5 0-6 0 0,1 0-1 0 0,-1 0 0 0 0,1 0 0 0 0,-1 1 1 0 0,1-1-1 0 0,5 5 0 0 0,15 4-66 0 0,43 13-444 0 0,-66-23 490 0 0,-1 0 0 0 0,1 0 1 0 0,0 0-1 0 0,0 0 0 0 0,-1 0 0 0 0,1 0 0 0 0,0 0 0 0 0,-1-1 0 0 0,1 1 1 0 0,0 0-1 0 0,-1 0 0 0 0,1-1 0 0 0,0 1 0 0 0,-1-1 0 0 0,1 1 0 0 0,-1 0 0 0 0,1-1 1 0 0,-1 1-1 0 0,1-1 0 0 0,-1 1 0 0 0,1-1 0 0 0,-1 0 0 0 0,1 1 0 0 0,-1-1 1 0 0,0 1-1 0 0,1-2 0 0 0,1-1-104 0 0,1 1-98 0 0,-1-1 0 0 0,0 0 0 0 0,0 0 0 0 0,-1 0 0 0 0,1 0 0 0 0,0 0 0 0 0,-1 0 0 0 0,0 0 0 0 0,0 0 0 0 0,0-1 0 0 0,0 1 0 0 0,0 0 0 0 0,-1-1 0 0 0,0 1 0 0 0,1-1 0 0 0,-1 1 0 0 0,-1-6 0 0 0,-4-9-1116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4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27 142 6912 0 0,'-6'0'10346'0'0,"5"0"-10119"0"0,0 0 0 0 0,0 0 0 0 0,0 0 0 0 0,1 0 0 0 0,-1 0 0 0 0,0 0 0 0 0,0-1 0 0 0,1 1 0 0 0,-1 0 0 0 0,0-1 0 0 0,0 1 0 0 0,1-1 0 0 0,-1 1 0 0 0,-1-1 0 0 0,2 0-162 0 0,-1 0 0 0 0,0 1 0 0 0,1-1 0 0 0,-1 0 0 0 0,0 0 0 0 0,1 0 0 0 0,-1 0-1 0 0,1 1 1 0 0,0-1 0 0 0,-1 0 0 0 0,1 0 0 0 0,-1 0 0 0 0,1 0 0 0 0,0 0 0 0 0,0 0-1 0 0,0 0 1 0 0,0 0 0 0 0,0 0 0 0 0,0 0 0 0 0,0 0 0 0 0,0 0 0 0 0,0 0 0 0 0,0 0-1 0 0,0 0 1 0 0,0 0 0 0 0,1 0 0 0 0,-1 0 0 0 0,0 0 0 0 0,1 0 0 0 0,-1 0-1 0 0,1 0 1 0 0,-1 1 0 0 0,1-1 0 0 0,0-1 0 0 0,6-7 207 0 0,-1 1-202 0 0,1 0 0 0 0,0 0 1 0 0,1 0-1 0 0,-1 1 0 0 0,15-11 0 0 0,-6 6 343 0 0,19-13 622 0 0,-33 24-1016 0 0,0 1-1 0 0,0 0 1 0 0,0-1 0 0 0,-1 1-1 0 0,1 0 1 0 0,0 0-1 0 0,0 0 1 0 0,0 1 0 0 0,0-1-1 0 0,-1 0 1 0 0,1 1-1 0 0,0-1 1 0 0,0 1-1 0 0,-1-1 1 0 0,1 1 0 0 0,3 1-1 0 0,8 6 18 0 0,1 1-1 0 0,-2 0 1 0 0,1 0 0 0 0,-1 1-1 0 0,0 1 1 0 0,18 22 0 0 0,-24-26 22 0 0,-1 1 0 0 0,1 0 0 0 0,-2 0 1 0 0,1 0-1 0 0,4 13 0 0 0,9 15-33 0 0,12 21-75 0 0,-21-39-506 0 0,0 0-1 0 0,1 0 0 0 0,1-1 1 0 0,21 25-1 0 0,-21-29-5162 0 0,1-3-1800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5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0,'0'0'2688'0'0,"3"2"-774"0"0,6 4-233 0 0,-1 1 0 0 0,13 12 0 0 0,34 42 1579 0 0,-31-29-2565 0 0,-2 1 1 0 0,-1 1 0 0 0,-2 1 0 0 0,-1 0 0 0 0,-2 2-1 0 0,17 54 1 0 0,-9-12-342 0 0,-4 1 0 0 0,10 88-1 0 0,-24-121-317 0 0,-1-8-4 0 0,1 45-1 0 0,-5-28-119 0 0,-3 75 118 0 0,0-104-713 0 0,-1 0 0 0 0,-12 49 1 0 0,5-47-972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6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14744 0 0,'0'0'1835'0'0,"2"0"-1583"0"0,6 0-142 0 0,-2 0 124 0 0,1 0 0 0 0,-1 0 1 0 0,0-1-1 0 0,0 1 0 0 0,0-1 1 0 0,0-1-1 0 0,11-3 0 0 0,30-10 374 0 0,-28 11-608 0 0,-12 3 0 0 0,4-2-129 0 0,-2-3-1483 0 0,-1 2 625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3:36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13760 0 0,'1'1'629'0'0,"0"1"-451"0"0,1 0 1 0 0,-1 0-1 0 0,1-1 1 0 0,-1 1-1 0 0,1-1 1 0 0,0 1-1 0 0,-1-1 1 0 0,1 0-1 0 0,0 1 0 0 0,0-1 1 0 0,0 0-1 0 0,0 0 1 0 0,0 0-1 0 0,0-1 1 0 0,1 1-1 0 0,-1 0 1 0 0,0-1-1 0 0,4 1 0 0 0,6 0 634 0 0,-1-1-1 0 0,20-1 0 0 0,-6 0-347 0 0,-8 1-425 0 0,29-5 0 0 0,-27 4-325 0 0,-2 1-24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15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13272 0 0,'0'0'4506'0'0,"-1"2"-3989"0"0,-2 9-5 0 0,2-11-495 0 0,1 0-1 0 0,0 0 1 0 0,0 1-1 0 0,0-1 1 0 0,0 0-1 0 0,0 0 1 0 0,0 0-1 0 0,0 0 1 0 0,0 0-1 0 0,0 1 1 0 0,0-1-1 0 0,0 0 1 0 0,0 0-1 0 0,0 0 0 0 0,1 0 1 0 0,-1 1-1 0 0,0-1 1 0 0,0 0-1 0 0,0 0 1 0 0,0 0-1 0 0,0 0 1 0 0,0 0-1 0 0,0 0 1 0 0,0 1-1 0 0,0-1 1 0 0,0 0-1 0 0,1 0 1 0 0,-1 0-1 0 0,0 0 1 0 0,0 0-1 0 0,0 0 0 0 0,0 0 1 0 0,0 0-1 0 0,0 0 1 0 0,1 0-1 0 0,-1 1 1 0 0,0-1-1 0 0,0 0 1 0 0,0 0-1 0 0,0 0 1 0 0,1 0-1 0 0,-1 0 1 0 0,0 0-1 0 0,0 0 1 0 0,0 0-1 0 0,1 0 1 0 0,-1 0 7 0 0,0 0 1 0 0,0 0-1 0 0,0 0 1 0 0,1 0-1 0 0,-1 0 1 0 0,0 0 0 0 0,0 0-1 0 0,0 0 1 0 0,1 0-1 0 0,-1 0 1 0 0,0 0-1 0 0,0 0 1 0 0,0 0 0 0 0,0 0-1 0 0,1 0 1 0 0,-1 1-1 0 0,0-1 1 0 0,0 0-1 0 0,0 0 1 0 0,0 0 0 0 0,0 0-1 0 0,1 0 1 0 0,-1 1-1 0 0,0-1 1 0 0,0 0-1 0 0,0 0 1 0 0,0 0 0 0 0,0 0-1 0 0,0 1 1 0 0,0-1-1 0 0,0 3 111 0 0,0-2-106 0 0,0-1-1 0 0,0 1 1 0 0,0-1-1 0 0,0 1 0 0 0,0 0 1 0 0,0-1-1 0 0,0 1 1 0 0,0-1-1 0 0,1 1 0 0 0,-1-1 1 0 0,0 1-1 0 0,0-1 1 0 0,0 1-1 0 0,1-1 0 0 0,-1 1 1 0 0,0-1-1 0 0,0 1 1 0 0,1-1-1 0 0,-1 1 0 0 0,1-1 1 0 0,-1 1-1 0 0,0-1 1 0 0,1 0-1 0 0,-1 1 0 0 0,1-1 1 0 0,-1 0-1 0 0,1 1 1 0 0,-1-1-1 0 0,2 0 0 0 0,19 19 113 0 0,-5 1-141 0 0,-14-17 0 0 0,3 7 0 0 0,1 13 0 0 0,-5-21-73 0 0,0 0 1 0 0,0-1-1 0 0,0 1 0 0 0,0 0 0 0 0,-1-1 0 0 0,1 1 0 0 0,-1 0 0 0 0,1 0 0 0 0,-1 0 0 0 0,0 3 0 0 0,0-4-81 0 0,0 0-1 0 0,0 0 0 0 0,1-1 0 0 0,-1 1 1 0 0,0 0-1 0 0,0-1 0 0 0,0 1 0 0 0,0 0 0 0 0,1-1 1 0 0,-1 1-1 0 0,0 0 0 0 0,1-1 0 0 0,-1 1 1 0 0,1 0-1 0 0,-1-1 0 0 0,0 1 0 0 0,1 0 0 0 0,12 14-1867 0 0,-10-12-23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16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10592 0 0,'0'0'2757'0'0,"3"0"-1866"0"0,4 0-113 0 0,0-1 0 0 0,0 1 0 0 0,0-1 1 0 0,0-1-1 0 0,0 1 0 0 0,7-4 0 0 0,1 2-173 0 0,0 0 0 0 0,23-2-1 0 0,14-2 294 0 0,-24-1-295 0 0,30-11 0 0 0,21-7-689 0 0,-62 20-38 0 0,-15 5-241 0 0,1 0 0 0 0,-1 0 0 0 0,1 0 0 0 0,-1 0 0 0 0,1 0 0 0 0,-1 1 0 0 0,1-1 0 0 0,5 0 0 0 0,0 1-882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1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0,'0'0'9638'0'0,"1"2"-9033"0"0,4 23-167 0 0,-4-21-411 0 0,0 1 0 0 0,0 0-1 0 0,0-1 1 0 0,0 1 0 0 0,1-1 0 0 0,0 1 0 0 0,0-1-1 0 0,3 6 1 0 0,-2-6-18 0 0,-1 0 0 0 0,0-1-1 0 0,0 1 1 0 0,0 0 0 0 0,1 6 0 0 0,2 2 2 0 0,-2-2 16 0 0,-2 7-504 0 0,-2-14-210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17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10136 0 0,'0'0'1260'0'0,"1"-1"-140"0"0,43-17 4554 0 0,26-11-1702 0 0,-62 26-3735 0 0,-5 2-104 0 0,0 0-1 0 0,0 0 1 0 0,0 0 0 0 0,0 0 0 0 0,6 0-1 0 0,15-3 550 0 0,-14 9-585 0 0,-8-4-109 0 0,0 1 0 0 0,1-1-1 0 0,-1 1 1 0 0,0 0 0 0 0,0 0 0 0 0,0 0 0 0 0,0 0-1 0 0,-1 0 1 0 0,1 0 0 0 0,-1 1 0 0 0,1-1 0 0 0,-1 1-1 0 0,0-1 1 0 0,1 1 0 0 0,-1-1 0 0 0,-1 1 0 0 0,1 0 0 0 0,0-1-1 0 0,-1 1 1 0 0,1 5 0 0 0,1 20-289 0 0,-1-23 205 0 0,0-1 1 0 0,-1 1 0 0 0,0 0-1 0 0,0-1 1 0 0,0 1-1 0 0,0 0 1 0 0,-1-1-1 0 0,-2 10 1 0 0,-3 5-298 0 0,5-11 112 0 0,-2-1 0 0 0,1 1 0 0 0,-1-1 0 0 0,0 1 0 0 0,0-1 0 0 0,-1 0 1 0 0,0 0-1 0 0,-8 10 0 0 0,-8 10-472 0 0,17-21 540 0 0,-1 0 0 0 0,-1 0-1 0 0,1-1 1 0 0,-1 0 0 0 0,-5 6 0 0 0,0-3 71 0 0,0 1 0 0 0,0 1 0 0 0,1-1 0 0 0,-13 18 0 0 0,19-24 166 0 0,0-1 0 0 0,0 1 0 0 0,0-1 0 0 0,0 1 0 0 0,-1-1 0 0 0,0 0 0 0 0,1 0 0 0 0,-1 0 0 0 0,0-1 0 0 0,-6 3 0 0 0,5-3 4218 0 0,17-1-3132 0 0,-9 0-1007 0 0,31 0 1204 0 0,40-5-1 0 0,-59 4-1165 0 0,27 1-1 0 0,-21 0-81 0 0,38 7 605 0 0,-51-6-711 0 0,0 1 0 0 0,0 0 0 0 0,0 0 0 0 0,0 0 0 0 0,9 6 0 0 0,5 2-3232 0 0,-9-4-897 0 0,8 3-3774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17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23 5984 0 0,'-3'2'173'0'0,"-2"3"173"0"0,3-12 3304 0 0,3 4-2429 0 0,1-2-1249 0 0,-2 4 430 0 0,0 1-1 0 0,0-1 1 0 0,0 0 0 0 0,0 0 0 0 0,0 0-1 0 0,0 1 1 0 0,0-1 0 0 0,0 0 0 0 0,0 0-1 0 0,0 1 1 0 0,0-1 0 0 0,0 0-1 0 0,-1 0 1 0 0,1 0 0 0 0,0 1 0 0 0,-1-2-1 0 0,-10 8 1186 0 0,2-3-1063 0 0,8-3-454 0 0,0 1 0 0 0,0-1 0 0 0,0 0 0 0 0,0 1 1 0 0,0-1-1 0 0,0 1 0 0 0,0-1 0 0 0,1 1 0 0 0,-1 0 0 0 0,0-1 1 0 0,0 1-1 0 0,-1 1 0 0 0,0 1 1 0 0,0-1 1 0 0,0 1-1 0 0,0 0 1 0 0,0 0-1 0 0,0-1 1 0 0,1 1-1 0 0,0 1 1 0 0,-1-1-1 0 0,1 0 1 0 0,0 0-1 0 0,0 0 0 0 0,1 1 1 0 0,-1-1-1 0 0,1 0 1 0 0,0 1-1 0 0,0 3 1 0 0,0-1 22 0 0,0 0 1 0 0,1 0 0 0 0,-2-1 0 0 0,1 1 0 0 0,-1 0 0 0 0,0 0 0 0 0,-2 6-1 0 0,-3 21 170 0 0,6 184-220 0 0,6-152-44 0 0,16 77 0 0 0,-4-36 0 0 0,-17-104 0 0 0,3 32 0 0 0,2 0 0 0 0,16 51 0 0 0,42 72-218 0 0,-33-94 31 0 0,18 35-80 0 0,-18-42 114 0 0,50 81-459 0 0,23 3-1860 0 0,-87-119 1061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19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6912 0 0,'0'0'7894'0'0,"2"-1"-6864"0"0,38-21 2236 0 0,-36 22-2666 0 0,-2 1-535 0 0,-1-1 0 0 0,0 0 0 0 0,1 0 0 0 0,-1 0 0 0 0,1 1 0 0 0,-1-2 0 0 0,0 1 1 0 0,1 0-1 0 0,-1 0 0 0 0,1 0 0 0 0,-1-1 0 0 0,2 0 0 0 0,-1 1-8 0 0,-1-1-1 0 0,1 1 1 0 0,0-1 0 0 0,0 1-1 0 0,0 0 1 0 0,-1 0 0 0 0,1 0 0 0 0,0 0-1 0 0,0 0 1 0 0,0 0 0 0 0,0 0-1 0 0,-1 1 1 0 0,1-1 0 0 0,0 1 0 0 0,1 0-1 0 0,1 0 55 0 0,0 1 1 0 0,0-1-1 0 0,1 0 0 0 0,-1-1 0 0 0,0 1 0 0 0,5-1 0 0 0,-5 1-42 0 0,1-1 0 0 0,-1 1 0 0 0,1-1 0 0 0,-1 1 1 0 0,0 0-1 0 0,5 3 0 0 0,15 2 275 0 0,-17-1-334 0 0,-1 5-23 0 0,-5-8-92 0 0,-1 0-175 0 0,-5 23-434 0 0,4-23 366 0 0,-4 10-360 0 0,4-10 482 0 0,-3 9-874 0 0,1 0 1050 0 0,10-3 50 0 0,0 0 0 0 0,5 1 0 0 0,-10-8 6 0 0,0 1 0 0 0,0-1 0 0 0,0 1 0 0 0,0-1 0 0 0,1 0 0 0 0,-1 0-1 0 0,1 0 1 0 0,-1 0 0 0 0,0-1 0 0 0,4 1 0 0 0,-1 0 96 0 0,-4 0 126 0 0,0 1 27 0 0,1 0-184 0 0,-1 1 0 0 0,0 0 1 0 0,1 0-1 0 0,-1-1 1 0 0,-1 1-1 0 0,1 0 0 0 0,0 0 1 0 0,-1 0-1 0 0,1 0 0 0 0,-1 0 1 0 0,0 0-1 0 0,0 0 0 0 0,0 0 1 0 0,0 0-1 0 0,-1 0 1 0 0,1 0-1 0 0,-1 0 0 0 0,-1 3 1 0 0,-2 7-1 0 0,-2 1-76 0 0,-21 13 333 0 0,25-25-241 0 0,0 1 1 0 0,-1-1-1 0 0,1-1 0 0 0,-1 1 0 0 0,0 0 0 0 0,1 0 0 0 0,-1-1 0 0 0,0 0 1 0 0,0 1-1 0 0,0-1 0 0 0,0 0 0 0 0,0-1 0 0 0,-3 2 0 0 0,1-1-60 0 0,1-1 0 0 0,0 1 0 0 0,-1-1 0 0 0,1 0 0 0 0,0 0 0 0 0,-1 0 0 0 0,1-1 0 0 0,0 1 0 0 0,-6-3 0 0 0,2 2-329 0 0,8 1 207 0 0,0 0 1 0 0,0 0 0 0 0,0 0-1 0 0,0 0 1 0 0,-1-1-1 0 0,1 1 1 0 0,0 0-1 0 0,0 0 1 0 0,0 0 0 0 0,0 0-1 0 0,0 0 1 0 0,-1 0-1 0 0,1 0 1 0 0,0 0 0 0 0,0 0-1 0 0,0 0 1 0 0,0 0-1 0 0,0-1 1 0 0,0 1 0 0 0,-1 0-1 0 0,1 0 1 0 0,0 0-1 0 0,0 0 1 0 0,0 0-1 0 0,0 0 1 0 0,0-1 0 0 0,0 1-1 0 0,0 0 1 0 0,0 0-1 0 0,0 0 1 0 0,0 0 0 0 0,0-1-1 0 0,0 1 1 0 0,0 0-1 0 0,0 0 1 0 0,0 0 0 0 0,0 0-1 0 0,0-1 1 0 0,0 1-1 0 0,-1-4-922 0 0,-4-6-5680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0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69 172 16096 0 0,'0'0'1619'0'0,"1"2"-1485"0"0,0 0-89 0 0,0-1 1 0 0,-1 1-1 0 0,1 0 0 0 0,-1 0 1 0 0,0 0-1 0 0,0 0 1 0 0,1 0-1 0 0,-1 0 1 0 0,0 0-1 0 0,-1 0 0 0 0,1 0 1 0 0,0-1-1 0 0,-1 1 1 0 0,1 0-1 0 0,-2 3 0 0 0,1-3 341 0 0,1 1 4 0 0,0 0-314 0 0,0 3 81 0 0,0 0 0 0 0,1-1 1 0 0,-1 1-1 0 0,1 0 0 0 0,0 0 0 0 0,2 5 0 0 0,3 5 149 0 0,-4-8-255 0 0,1 0-1 0 0,0 0 1 0 0,5 8-1 0 0,29 60 10 0 0,-32-67-52 0 0,3 5-172 0 0,15 21-1 0 0,-20-30 316 0 0,0 0-3349 0 0</inkml:trace>
  <inkml:trace contextRef="#ctx0" brushRef="#br0" timeOffset="1">16 0 17967 0 0,'0'0'1968'0'0,"-6"10"-1616"0"0,3 0-168 0 0,-3 0 0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1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 11664 0 0,'0'0'881'0'0,"1"0"-598"0"0,0 1-216 0 0,2 2-26 0 0,13-4-41 0 0,-7 0 97 0 0,105-21 5660 0 0,-103 20-5188 0 0,24-2-1 0 0,-8 1-24 0 0,79-12 448 0 0,-80 11-992 0 0,-13 3 0 0 0,0-2-950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1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0 132 7832 0 0,'2'0'9069'0'0,"0"0"-8872"0"0,1 0-1 0 0,-1 0 1 0 0,1 0 0 0 0,-1 0 0 0 0,1-1-1 0 0,-1 1 1 0 0,0-1 0 0 0,1 0 0 0 0,-1 1-1 0 0,0-1 1 0 0,1 0 0 0 0,-1 0 0 0 0,2-2-1 0 0,29-11 1330 0 0,24-9-477 0 0,-41 15-850 0 0,17-10-55 0 0,4-5-134 0 0,-18 9-73 0 0,-16 10-83 0 0,0 1-7 0 0,-1 1-69 0 0,-13-11-9375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2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11 276 10624 0 0,'0'0'1908'0'0,"1"2"-1068"0"0,2 6-224 0 0,-2-5-428 0 0,-1-1 0 0 0,1 0 0 0 0,1 1 0 0 0,-1-1 0 0 0,0 0 0 0 0,0 0 1 0 0,1 0-1 0 0,0 0 0 0 0,-1 0 0 0 0,1 0 0 0 0,3 2 0 0 0,21 29 1282 0 0,28 25 157 0 0,-46-51-1596 0 0,1 1 466 0 0,1 0 0 0 0,15 10-1 0 0,-15-12-343 0 0,-1 1 0 0 0,1 0 0 0 0,11 13 0 0 0,4 2-157 0 0,-22-20 56 0 0,0 1 0 0 0,0-1-1 0 0,-1 1 1 0 0,1 0 0 0 0,0-1-1 0 0,-1 1 1 0 0,0 0 0 0 0,0 1-1 0 0,0-1 1 0 0,0 0 0 0 0,0 1 0 0 0,0-1-1 0 0,-1 1 1 0 0,0 0 0 0 0,0-1-1 0 0,0 1 1 0 0,0 0 0 0 0,0 0-1 0 0,-1-1 1 0 0,0 6 0 0 0,0-8-28 0 0,0 1 0 0 0,-1 0 0 0 0,1-1 0 0 0,-1 1 0 0 0,1-1 0 0 0,-1 1 0 0 0,0 0 0 0 0,1-1 0 0 0,-1 1 0 0 0,-2 1 0 0 0,0 3 29 0 0,1-3-35 0 0,0 0 1 0 0,1 0-1 0 0,-1 0 0 0 0,-1 0 1 0 0,1-1-1 0 0,0 1 0 0 0,-1-1 1 0 0,1 1-1 0 0,-1-1 0 0 0,0 0 1 0 0,0 0-1 0 0,0 0 0 0 0,-3 2 1 0 0,-7 2 102 0 0,-25 9 0 0 0,30-12-63 0 0,2-1-44 0 0,-1 0-1 0 0,0-1 1 0 0,0 1-1 0 0,0-2 1 0 0,-10 1-1 0 0,-18 2 2 0 0,30-2-595 0 0,0 0-1 0 0,1-1 1 0 0,-1 0-1 0 0,0 0 1 0 0,0 0-1 0 0,1 0 0 0 0,-1-1 1 0 0,0 0-1 0 0,1 0 1 0 0,-1 0-1 0 0,0 0 1 0 0,1-1-1 0 0,-9-4 1 0 0,3-1-6060 0 0</inkml:trace>
  <inkml:trace contextRef="#ctx0" brushRef="#br0" timeOffset="1">337 91 13616 0 0,'0'0'8202'0'0,"1"-1"-7781"0"0,1-3-353 0 0,0 1 0 0 0,-1 0 0 0 0,2 0 0 0 0,-1 0-1 0 0,0 0 1 0 0,1 0 0 0 0,-1 0 0 0 0,1 1 0 0 0,0-1-1 0 0,0 1 1 0 0,0 0 0 0 0,0 0 0 0 0,0 0 0 0 0,1 0-1 0 0,-1 1 1 0 0,1-1 0 0 0,-1 1 0 0 0,1 0-1 0 0,4-2 1 0 0,-2 2 14 0 0,-1 0 0 0 0,0 0 0 0 0,1 1 0 0 0,-1-1 0 0 0,0 1 0 0 0,1 0 0 0 0,-1 1 0 0 0,0-1 0 0 0,0 1 0 0 0,1 0 0 0 0,-1 0 0 0 0,0 1 0 0 0,9 3 0 0 0,-6-1-82 0 0,0 0 0 0 0,0-1 0 0 0,1 0 0 0 0,-1-1 0 0 0,1 0 0 0 0,0 0 0 0 0,0-1 0 0 0,-1 0 0 0 0,1 0 0 0 0,0-1 0 0 0,12-1 0 0 0,-18 0-92 0 0,0 0 0 0 0,0 0-1 0 0,0 0 1 0 0,0 0 0 0 0,0-1 0 0 0,0 1-1 0 0,-1-1 1 0 0,1 0 0 0 0,0 0 0 0 0,-1 0-1 0 0,0 0 1 0 0,3-2 0 0 0,-1-1-641 0 0,1 0-1 0 0,-1-1 1 0 0,0 1-1 0 0,5-12 1 0 0,-4 7-6624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2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47 16727 0 0,'-4'10'2458'0'0,"6"-9"-1769"0"0,8 2-162 0 0,1-1 0 0 0,0 0 1 0 0,0 0-1 0 0,0-1 0 0 0,0 0 0 0 0,0-1 0 0 0,13-1 0 0 0,5 0 17 0 0,-22 0-691 0 0,-1 1-1 0 0,0-1 1 0 0,1-1 0 0 0,10-3-1 0 0,16-2 247 0 0,-28 6 13 0 0,0 0 0 0 0,0 0 0 0 0,-1-1 1 0 0,1 1-1 0 0,0-1 0 0 0,0 0 1 0 0,-1-1-1 0 0,1 1 0 0 0,6-6 0 0 0,-9 7-1069 0 0,0-1 0 0 0,0 1 0 0 0,0-1 0 0 0,-1 0 0 0 0,1 0 0 0 0,-1 0 0 0 0,3-4 0 0 0,0-4-6562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3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16847 0 0,'0'0'1688'0'0,"0"3"-1544"0"0,9 37-32 0 0,-5-12 1043 0 0,10 32 1 0 0,2 18 132 0 0,26 228-600 0 0,-19-199-2595 0 0,-19-89 986 0 0,2 5-338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3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5984 0 0,'0'0'11255'0'0,"2"0"-10336"0"0,12 0 500 0 0,0 0-915 0 0,-1 0 1 0 0,0 0-1 0 0,0-1 0 0 0,0-1 1 0 0,17-5-1 0 0,-23 6-494 0 0,1-1-1 0 0,0 1 0 0 0,0 0 0 0 0,0 1 0 0 0,13 1 0 0 0,-1-1-6085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1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11664 0 0,'0'0'4416'0'0,"0"11"-13840"0"0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12120 0 0,'0'0'554'0'0,"-1"2"-11"0"0,-24 25 510 0 0,22-23-655 0 0,0 1 0 0 0,1-1 1 0 0,-1 0-1 0 0,1 1 0 0 0,0-1 0 0 0,0 1 0 0 0,0 0 0 0 0,1 0 0 0 0,-3 9 0 0 0,-4 14 665 0 0,8-28-1038 0 0,0 1 0 0 0,0 0 1 0 0,0-1-1 0 0,0 1 0 0 0,0 0 0 0 0,0-1 0 0 0,0 1 1 0 0,0 0-1 0 0,0-1 0 0 0,0 1 0 0 0,0 0 0 0 0,0-1 1 0 0,1 1-1 0 0,-1 0 0 0 0,0-1 0 0 0,0 1 0 0 0,1-1 0 0 0,-1 1 1 0 0,1 0-1 0 0,0 2 58 0 0,2 22 296 0 0,-3-21-331 0 0,1 1-1 0 0,-1 0 1 0 0,1-1 0 0 0,0 1 0 0 0,0-1 0 0 0,1 1 0 0 0,1 4 0 0 0,2 0 52 0 0,1 1 0 0 0,0-1 0 0 0,14 16 0 0 0,-15-19-79 0 0,0-1-1 0 0,0 1 0 0 0,1-1 0 0 0,0 0 1 0 0,0-1-1 0 0,0 1 0 0 0,1-1 0 0 0,-1 0 1 0 0,9 3-1 0 0,-1-1 16 0 0,-10-5-27 0 0,-1 1 1 0 0,1-1-1 0 0,-1 0 0 0 0,1 0 1 0 0,0 0-1 0 0,-1 0 0 0 0,1-1 1 0 0,4 1-1 0 0,-3-1-3 0 0,-1 1 0 0 0,1 0 1 0 0,-1 0-1 0 0,1 0 0 0 0,-1 1 0 0 0,0-1 1 0 0,0 1-1 0 0,0 0 0 0 0,0 1 0 0 0,0-1 0 0 0,0 0 1 0 0,0 1-1 0 0,-1 0 0 0 0,6 6 0 0 0,-5-6 33 0 0,0 0-1 0 0,0-1 0 0 0,1 1 0 0 0,-1 0 1 0 0,8 2-1 0 0,-7-3 162 0 0,-1 0 1 0 0,0 0-1 0 0,1 1 0 0 0,-1-1 1 0 0,6 6-1 0 0,-9-7-186 0 0,0 0-1 0 0,0 0 0 0 0,0 0 0 0 0,0 0 0 0 0,1 0 1 0 0,-2 0-1 0 0,1 1 0 0 0,0-1 0 0 0,0 0 0 0 0,0 1 1 0 0,0-1-1 0 0,-1 1 0 0 0,1-1 0 0 0,-1 1 1 0 0,1-1-1 0 0,-1 1 0 0 0,0-1 0 0 0,1 1 0 0 0,-1-1 1 0 0,0 1-1 0 0,0-1 0 0 0,0 1 0 0 0,0 0 0 0 0,-1-1 1 0 0,1 1-1 0 0,0-1 0 0 0,0 1 0 0 0,-1-1 1 0 0,1 1-1 0 0,-1-1 0 0 0,0 1 0 0 0,1-1 0 0 0,-1 1 1 0 0,0-1-1 0 0,0 0 0 0 0,0 0 0 0 0,0 1 1 0 0,0-1-1 0 0,0 0 0 0 0,0 0 0 0 0,0 0 0 0 0,-1 0 1 0 0,1 0-1 0 0,0 0 0 0 0,-2 1 0 0 0,-18 12-63 0 0,18-11 21 0 0,-1 0 0 0 0,1 0 0 0 0,-1-1 0 0 0,0 0-1 0 0,0 0 1 0 0,0 0 0 0 0,0 0 0 0 0,0-1 0 0 0,0 1 0 0 0,-7 1 0 0 0,-21 0-1655 0 0,11-3-4220 0 0,11 0-801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4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73 13560 0 0,'0'0'1230'0'0,"2"0"-1012"0"0,8 0 85 0 0,-6 1 83 0 0,0-1 1 0 0,-1 0-1 0 0,1 0 1 0 0,0 0 0 0 0,0 0-1 0 0,4-2 1 0 0,2-1 136 0 0,-1-1 0 0 0,0-1-1 0 0,1 1 1 0 0,7-7 0 0 0,-12 7-296 0 0,0 1-1 0 0,0-1 1 0 0,1 1-1 0 0,-1 1 1 0 0,1-1-1 0 0,0 1 0 0 0,0 0 1 0 0,0 0-1 0 0,0 1 1 0 0,0 0-1 0 0,10-1 1 0 0,-11 2-37 0 0,0-1 0 0 0,0 0 0 0 0,1 1-1 0 0,5-3 1 0 0,-6 1-116 0 0,0 1 1 0 0,1 0-1 0 0,-1 1 0 0 0,7-1 0 0 0,6 1 92 0 0,-9 1-123 0 0,1-1 0 0 0,-1 0 0 0 0,12-2 0 0 0,-11-2-96 0 0,-4 7-476 0 0,-4-2 414 0 0,28 9-2449 0 0</inkml:trace>
  <inkml:trace contextRef="#ctx0" brushRef="#br0" timeOffset="1">91 285 15344 0 0,'0'12'1637'0'0,"-1"20"-1492"0"0,0-21 532 0 0,0 0 1 0 0,1 0-1 0 0,0 0 0 0 0,4 20 1 0 0,6 22 379 0 0,-8-35-931 0 0,1 0 0 0 0,1 0 0 0 0,1-1 0 0 0,14 33-1 0 0,1-5-862 0 0,-19-43 190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5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0 789 9672 0 0,'0'0'874'0'0,"2"-1"-718"0"0,8-3-223 0 0,-8 2 506 0 0,1 1 0 0 0,-1 0 0 0 0,0 0 0 0 0,1 0 0 0 0,0 0 0 0 0,-1 1 0 0 0,1-1 0 0 0,3 0 0 0 0,-3 1 76 0 0,0 0 0 0 0,-1-1 0 0 0,1 1 0 0 0,0-1 0 0 0,-1 0 1 0 0,5-1-1 0 0,7-3 2108 0 0,3 4-796 0 0,-15 0-1680 0 0,1 1 0 0 0,-1-1 0 0 0,0 1 0 0 0,0 0 0 0 0,1 0 0 0 0,-1 0 1 0 0,0 0-1 0 0,1 1 0 0 0,-1-1 0 0 0,0 1 0 0 0,4 1 0 0 0,-3-2-102 0 0,-1 1 0 0 0,0 0 0 0 0,1 0 0 0 0,-1 0 1 0 0,0 1-1 0 0,0-1 0 0 0,0 0 0 0 0,0 1 0 0 0,0-1 0 0 0,0 1 0 0 0,-1 0 0 0 0,1 0 0 0 0,0 0 0 0 0,-1 0 0 0 0,1 0 0 0 0,-1 0 0 0 0,0 0 0 0 0,2 3 0 0 0,2 7-52 0 0,-3-8-7 0 0,0-1-1 0 0,-1 1 1 0 0,1 0-1 0 0,-1 0 1 0 0,0 0-1 0 0,0 0 1 0 0,0 0 0 0 0,-1 0-1 0 0,1 0 1 0 0,-1 0-1 0 0,0 0 1 0 0,0 0-1 0 0,-1 5 1 0 0,-24 118-2954 0 0,24-103 321 0 0,1-23 2590 0 0,0 0-1 0 0,1 0 0 0 0,-1-1 0 0 0,1 1 0 0 0,0 0 0 0 0,-1 0 0 0 0,1-1 0 0 0,-1 1 1 0 0,1 0-1 0 0,0-1 0 0 0,0 1 0 0 0,-1 0 0 0 0,1-1 0 0 0,0 1 0 0 0,0-1 0 0 0,0 0 0 0 0,1 1 1 0 0,-1 0 37 0 0,0 0 0 0 0,1-1 0 0 0,-1 1 1 0 0,0 0-1 0 0,1 0 0 0 0,-1 0 1 0 0,0 0-1 0 0,0 0 0 0 0,0 1 0 0 0,2 1 1 0 0,-2-1 55 0 0,0-1-1 0 0,0 0 1 0 0,1 0 0 0 0,-1 0 0 0 0,0 0-1 0 0,1 0 1 0 0,-1 0 0 0 0,1 0 0 0 0,-1 0-1 0 0,1-1 1 0 0,0 1 0 0 0,-1 0 0 0 0,1-1 0 0 0,0 1-1 0 0,-1-1 1 0 0,1 0 0 0 0,0 0 0 0 0,-1 1-1 0 0,4-1 1 0 0,-1 0 139 0 0,0 1 0 0 0,-1-1 0 0 0,1 1 0 0 0,0 0 0 0 0,0 1 0 0 0,4 1 0 0 0,-1 2 169 0 0,-4-4-226 0 0,0 0-1 0 0,-1 1 1 0 0,0-1-1 0 0,1 1 1 0 0,-1 0-1 0 0,0-1 1 0 0,0 1-1 0 0,0 0 1 0 0,0 1-1 0 0,2 2 1 0 0,-2-2-40 0 0,0 0 0 0 0,0 0 0 0 0,0 1 0 0 0,-1-1 0 0 0,0 1 1 0 0,1-1-1 0 0,-1 1 0 0 0,-1-1 0 0 0,1 1 0 0 0,0-1 0 0 0,-1 1 0 0 0,0 0 0 0 0,0-1 0 0 0,0 1 0 0 0,0 0 1 0 0,-1-1-1 0 0,-1 7 0 0 0,1 2-20 0 0,-1-8-46 0 0,1 0 1 0 0,-1-1-1 0 0,0 1 1 0 0,0 0-1 0 0,0 0 0 0 0,0-1 1 0 0,-1 1-1 0 0,1-1 1 0 0,-1 0-1 0 0,0 0 0 0 0,-4 4 1 0 0,-8 9-17 0 0,13-14-66 0 0,1 0 0 0 0,-1 0 0 0 0,1 0 0 0 0,-1 0 0 0 0,0 0 0 0 0,0-1 0 0 0,0 1 0 0 0,0-1 0 0 0,0 1 0 0 0,0-1 0 0 0,0 0 0 0 0,-1 0 0 0 0,1 0 0 0 0,0 0 0 0 0,-1 0 0 0 0,1 0 0 0 0,-1-1-1 0 0,1 1 1 0 0,-1-1 0 0 0,1 0 0 0 0,-1 0 0 0 0,1 0 0 0 0,-1 0 0 0 0,1 0 0 0 0,-1 0 0 0 0,1-1 0 0 0,-5 0 0 0 0,1-2-145 0 0,4 2 75 0 0,1 1 1 0 0,-1-1 0 0 0,0 1 0 0 0,1-1 0 0 0,-1 0-1 0 0,1 0 1 0 0,0 0 0 0 0,-1 1 0 0 0,1-1 0 0 0,0-1-1 0 0,0 1 1 0 0,-1 0 0 0 0,1 0 0 0 0,0 0-1 0 0,0-1 1 0 0,0 1 0 0 0,-1-3 0 0 0,1 1-156 0 0,0 1 0 0 0,0-1 0 0 0,-1 1 0 0 0,1-1 0 0 0,-1 1 1 0 0,0 0-1 0 0,-1-3 0 0 0,-7-9-625 0 0,8 9 584 0 0,0 0 1 0 0,1 0-1 0 0,-1 0 0 0 0,0-7 1 0 0</inkml:trace>
  <inkml:trace contextRef="#ctx0" brushRef="#br0" timeOffset="1">490 335 3680 0 0,'-1'1'284'0'0,"0"1"111"0"0,0 1 0 0 0,0-1-1 0 0,0 0 1 0 0,1 0 0 0 0,-1 1 0 0 0,1-1 0 0 0,-1 0-1 0 0,1 1 1 0 0,0-1 0 0 0,0 1 0 0 0,0-1 0 0 0,0 0-1 0 0,1 4 1 0 0,9 35 6431 0 0,-2-6-4530 0 0,-5-16-1232 0 0,9 35 1 0 0,-6-20-622 0 0,-5-23-361 0 0,1-1 0 0 0,5 18 0 0 0,-4-21-124 0 0,-1 1-1 0 0,-1 0 0 0 0,1 0 1 0 0,-1 0-1 0 0,0 13 0 0 0,-1-18-319 0 0</inkml:trace>
  <inkml:trace contextRef="#ctx0" brushRef="#br0" timeOffset="2">390 0 5984 0 0,'0'0'7512'0'0,"0"4"-5024"0"0,-6 6-1721 0 0,6 4 1 0 0,0-4-424 0 0,0-1-1024 0 0,0 5 256 0 0,6 0-6327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6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5528 0 0,'0'0'17906'0'0,"0"-2"-17382"0"0,35-70 1582 0 0,-23 48-1844 0 0,-11 23-253 0 0,-1 0 1 0 0,1 0 0 0 0,0 0-1 0 0,0 0 1 0 0,0 0 0 0 0,0 0-1 0 0,0 0 1 0 0,0 0-1 0 0,0 0 1 0 0,0 0 0 0 0,0 1-1 0 0,0-1 1 0 0,3-1 0 0 0,6-5 32 0 0,-9 6-39 0 0,1 0 0 0 0,-1 0 0 0 0,0-1 0 0 0,0 1 0 0 0,1 0 0 0 0,-1 0 0 0 0,1 1-1 0 0,-1-1 1 0 0,1 0 0 0 0,-1 0 0 0 0,1 1 0 0 0,0-1 0 0 0,-1 1 0 0 0,1-1 0 0 0,0 1 0 0 0,-1 0 0 0 0,1 0 0 0 0,0 0-1 0 0,0-1 1 0 0,-1 2 0 0 0,4-1 0 0 0,8 1-63 0 0,0-1 0 0 0,0 2 0 0 0,18 4 0 0 0,-20-4-404 0 0,0 0 1 0 0,0-1-1 0 0,0 0 0 0 0,0-1 0 0 0,1 0 1 0 0,-1 0-1 0 0,0-2 0 0 0,0 1 0 0 0,0-1 1 0 0,0-1-1 0 0,14-5 0 0 0,-12-1-1107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6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15664 0 0,'0'0'3501'0'0,"1"1"-2513"0"0,3 3-687 0 0,0-1 0 0 0,0 0 0 0 0,1-1 0 0 0,-1 1 0 0 0,1-1 0 0 0,-1 0 0 0 0,1 0 0 0 0,5 1 0 0 0,44 10 1076 0 0,-33-4-1076 0 0,-18-7-283 0 0,-1-1-1 0 0,1 1 1 0 0,-1-1 0 0 0,1 0-1 0 0,0 0 1 0 0,2 0-1 0 0,19 4 81 0 0,-16-3 96 0 0,0-1 0 0 0,16 2 0 0 0,-20-3-248 0 0,-1-1-1 0 0,0 1 1 0 0,1-1-1 0 0,-1 0 1 0 0,5-1 0 0 0,-5 1-569 0 0</inkml:trace>
  <inkml:trace contextRef="#ctx0" brushRef="#br0" timeOffset="1">63 0 4144 0 0,'0'0'319'0'0,"0"3"-210"0"0,0 3 1449 0 0,1 0 1 0 0,-1 0 0 0 0,1 0-1 0 0,0 0 1 0 0,0 0 0 0 0,1 0-1 0 0,-1-1 1 0 0,4 7-1 0 0,0 13-261 0 0,-5-22-1148 0 0,1 1-1 0 0,-1 0 1 0 0,1 0-1 0 0,0-1 1 0 0,2 5-1 0 0,6 17 205 0 0,-2 1 0 0 0,9 46 0 0 0,-7-25-461 0 0,1 19-132 0 0,-7-42-70 0 0,6 23 0 0 0,2-18-41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7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11976 0 0,'0'0'1200'0'0,"0"2"-1099"0"0,-4 43 4855 0 0,3-30-3344 0 0,-1-2-1237 0 0,1 0 0 0 0,0 0 0 0 0,1 0 0 0 0,3 24 0 0 0,14 53-198 0 0,-11-62-131 0 0,-4-22-74 0 0,1-1 0 0 0,-1 1-1 0 0,1-1 1 0 0,0 0 0 0 0,0 0 0 0 0,0-1-1 0 0,1 1 1 0 0,0-1 0 0 0,-1 1-1 0 0,2-1 1 0 0,-1 0 0 0 0,0-1 0 0 0,11 7-1 0 0,-10-7 34 0 0,0-1 0 0 0,0-1 1 0 0,1 1-1 0 0,-1-1 0 0 0,1 1 0 0 0,-1-2 0 0 0,1 1 0 0 0,0-1 0 0 0,10 0 0 0 0,9 1-4 0 0,-19-1-14 0 0,-1 0-1 0 0,0 0 0 0 0,0-1 0 0 0,0 0 0 0 0,0 0 1 0 0,0-1-1 0 0,0 1 0 0 0,0-1 0 0 0,-1 0 1 0 0,1 0-1 0 0,0-1 0 0 0,-1 1 0 0 0,6-6 0 0 0,1 0-182 0 0,0 0-1 0 0,-1-1 0 0 0,18-20 0 0 0,3-12-2453 0 0,-19 20 1089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8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1 8288 0 0,'0'0'638'0'0,"-1"1"-414"0"0,-1 1-22 0 0,0-1-1 0 0,0 1 0 0 0,1 0 0 0 0,-1 0 1 0 0,0 0-1 0 0,1 0 0 0 0,0 0 1 0 0,-1 0-1 0 0,1 0 0 0 0,0 0 0 0 0,0 0 1 0 0,0 0-1 0 0,-1 5 0 0 0,-1 4 1184 0 0,1-7-1085 0 0,1 1-1 0 0,0-1 1 0 0,0 1 0 0 0,0-1 0 0 0,0 0-1 0 0,1 1 1 0 0,0 0 0 0 0,0-1-1 0 0,0 1 1 0 0,2 6 0 0 0,1 7 585 0 0,8 24-1 0 0,1 3-205 0 0,10 34-290 0 0,-20-69-393 0 0,2 1-1 0 0,-1-1 0 0 0,1 0 0 0 0,1 0 1 0 0,10 17-1 0 0,-6-10-61 0 0,28 38-2536 0 0,-25-39 1203 0 0</inkml:trace>
  <inkml:trace contextRef="#ctx0" brushRef="#br0" timeOffset="1">0 697 7832 0 0,'0'0'602'0'0,"2"0"-395"0"0,15 3 417 0 0,-11-5-168 0 0,-4 0-139 0 0,4 0 646 0 0,1 1 0 0 0,0-1 0 0 0,0 1 0 0 0,11-1 0 0 0,-10 2-427 0 0,0-1 0 0 0,-1 0 0 0 0,10-3 0 0 0,-5 0 189 0 0,-1 1 1 0 0,1 0 0 0 0,23-2-1 0 0,-24 3-341 0 0,-1 0 0 0 0,0-1 0 0 0,0 0 0 0 0,0-1 0 0 0,13-6-1 0 0,9-3 586 0 0,111-47 1427 0 0,-26 8-2302 0 0,-88 43-35 0 0,-23 8-57 0 0,-1 0-1 0 0,0 0 0 0 0,0-1 1 0 0,8-4-1 0 0,24-11 80 0 0,-35 16-458 0 0,1 1 0 0 0,0-1 0 0 0,1 0 0 0 0,-1 1 1 0 0,0-1-1 0 0,0 1 0 0 0,0 0 0 0 0,0 0 0 0 0,0 0 0 0 0,6 1 0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8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3680 0 0,'3'1'5085'0'0,"0"-1"-4502"0"0,0 1-1 0 0,0-1 1 0 0,0 0-1 0 0,0 0 1 0 0,0-1 0 0 0,0 1-1 0 0,0-1 1 0 0,4-1-1 0 0,17-1 1520 0 0,-15 2-1583 0 0,0 0 0 0 0,0-1-1 0 0,0 1 1 0 0,-1-2 0 0 0,10-2 0 0 0,-8 1 1 0 0,1 1 0 0 0,13-2 0 0 0,-17 4-305 0 0,-1-1 0 0 0,0 0 1 0 0,1 0-1 0 0,9-6 0 0 0,0 1-51 0 0,-15 6-125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9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38 734 6448 0 0,'0'0'585'0'0,"0"4"-485"0"0,10 62 3136 0 0,-9-58-2577 0 0,0 0 1 0 0,0-1-1 0 0,0 1 1 0 0,1 0-1 0 0,0-1 0 0 0,5 11 1 0 0,21 41 320 0 0,-15-38-605 0 0,0-1 1 0 0,0-1-1 0 0,2 0 1 0 0,1-1 0 0 0,20 19-1 0 0,7 11 752 0 0,-27-17-982 0 0,-15-30 232 0 0,-2 2-198 0 0,0 0-1 0 0,1 0 0 0 0,-1 0 0 0 0,0-1 0 0 0,0 1 1 0 0,-1 0-1 0 0,1-1 0 0 0,-2 4 0 0 0,-2-2-167 0 0,1 0-1 0 0,0 0 0 0 0,-1 0 0 0 0,1 0 0 0 0,-1-1 1 0 0,0 0-1 0 0,-1 0 0 0 0,1 0 0 0 0,0-1 0 0 0,-1 1 1 0 0,1-1-1 0 0,-1-1 0 0 0,0 1 0 0 0,0-1 0 0 0,-7 1 1 0 0,5-1-110 0 0,-1 0 0 0 0,1-1 1 0 0,-1 0-1 0 0,1-1 1 0 0,-1 1-1 0 0,1-2 0 0 0,-1 1 1 0 0,1-1-1 0 0,0-1 1 0 0,-10-3-1 0 0,14 4-73 0 0,1 0 0 0 0,-1-1 1 0 0,0 1-1 0 0,1-1 0 0 0,0 0 0 0 0,0 0 1 0 0,0 0-1 0 0,0 0 0 0 0,0-1 0 0 0,0 1 0 0 0,1-1 1 0 0,-4-7-1 0 0,-3-3-618 0 0</inkml:trace>
  <inkml:trace contextRef="#ctx0" brushRef="#br0" timeOffset="1">927 270 12440 0 0,'0'2'65'0'0,"-2"3"115"0"0,0-1 1 0 0,-1 1-1 0 0,1 0 1 0 0,-1-1-1 0 0,0 1 0 0 0,-3 3 1 0 0,3-4 680 0 0,1 0 0 0 0,0 0 0 0 0,0 0-1 0 0,0 1 1 0 0,1-1 0 0 0,0 0 0 0 0,-2 8 0 0 0,0-4 726 0 0,1-3-1324 0 0,0 10-37 0 0,0 1 0 0 0,1 0 0 0 0,0-1 0 0 0,2 1 0 0 0,0 0 0 0 0,0 0 0 0 0,8 27 0 0 0,-7-38 70 0 0,0-2-1736 0 0</inkml:trace>
  <inkml:trace contextRef="#ctx0" brushRef="#br0" timeOffset="2">778 1 15200 0 0,'0'0'1160'0'0,"-6"4"-649"0"0,-4 5-511 0 0,4-3 952 0 0,2 2-432 0 0,-2 2 8 0 0,6 10-632 0 0,-6-7-128 0 0,6 1-24 0 0,0 6-4655 0 0,0-2-929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29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11832 0 0,'0'0'1186'0'0,"0"-19"1060"0"0,2 14-1364 0 0,0-1 1 0 0,0 1-1 0 0,-1-1 1 0 0,1-10 0 0 0,8 0-2856 0 0,-5 8 753 0 0,-3 1 389 0 0,3 1-86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1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1 352 13360 0 0,'0'0'3445'0'0,"0"-2"-2345"0"0,0-8-202 0 0,0 1-209 0 0,0 0 0 0 0,0 1 0 0 0,1-1 1 0 0,3-15-1 0 0,12-7 677 0 0,-15 29-1103 0 0,9-1-142 0 0,12-3-121 0 0,-15 9 0 0 0,-3 0 0 0 0,16 7 0 0 0,-18-8 0 0 0,0-1 0 0 0,1 1 0 0 0,-1-1 0 0 0,1 1 0 0 0,0-1 0 0 0,-1 0 0 0 0,1 0 0 0 0,3 0 0 0 0,-2-1 2 0 0,-3 0-3 0 0,0 0 1 0 0,0 0-1 0 0,0 0 0 0 0,0 0 1 0 0,0 0-1 0 0,0 0 0 0 0,0 0 0 0 0,0 1 1 0 0,0-1-1 0 0,0 0 0 0 0,0 1 1 0 0,0-1-1 0 0,0 0 0 0 0,0 1 1 0 0,-1-1-1 0 0,1 1 0 0 0,1 0 1 0 0,2 1-18 0 0,0-1 0 0 0,-1 0 0 0 0,1 0 0 0 0,0 0 0 0 0,0 0 0 0 0,0-1 0 0 0,0 1 0 0 0,5-1 0 0 0,32-3-552 0 0,-37 2 338 0 0,1-1 1 0 0,0 1 0 0 0,-1-1 0 0 0,1 0 0 0 0,-1 0-1 0 0,1 0 1 0 0,-1 0 0 0 0,0-1 0 0 0,0 1 0 0 0,0-1 0 0 0,0-1-1 0 0,4-4 1 0 0,-3 4-153 0 0,5-7-540 0 0</inkml:trace>
  <inkml:trace contextRef="#ctx0" brushRef="#br0" timeOffset="1">366 15 3224 0 0,'0'0'7275'0'0,"9"-4"-721"0"0,34 1-1217 0 0,0-4-3850 0 0,-42 7-1468 0 0,-1 0 1 0 0,1-1-1 0 0,-1 1 1 0 0,1 0-1 0 0,0 0 1 0 0,-1 0-1 0 0,1 0 0 0 0,0 0 1 0 0,-1 0-1 0 0,1 0 1 0 0,0 1-1 0 0,-1-1 1 0 0,1 0-1 0 0,-1 0 1 0 0,2 1-1 0 0,2 0 24 0 0,47 0-1884 0 0,-48-1 41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0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0 5984 0 0,'-1'4'933'0'0,"0"1"1"0"0,1-1-1 0 0,0 0 0 0 0,0 0 1 0 0,0 0-1 0 0,0 1 1 0 0,1-1-1 0 0,0 0 1 0 0,0 0-1 0 0,0 0 0 0 0,2 5 1 0 0,6 20 1324 0 0,4 9-1086 0 0,-6-21-818 0 0,0 0 0 0 0,-2 1-1 0 0,0 0 1 0 0,3 20-1 0 0,3 16 199 0 0,-1 12-72 0 0,-6-52-417 0 0,-1-1 0 0 0,-1 1 0 0 0,0-1 0 0 0,-1 1 0 0 0,-1-1-1 0 0,-1 20 1 0 0,-3 6 25 0 0,3-21-53 0 0,-1 0 0 0 0,-1 0 0 0 0,-8 25 0 0 0,10-39-19 0 0,-1 0 0 0 0,0-1-1 0 0,0 0 1 0 0,0 1-1 0 0,-1-1 1 0 0,1 0 0 0 0,-1 0-1 0 0,0 0 1 0 0,0 0 0 0 0,0-1-1 0 0,0 1 1 0 0,0-1 0 0 0,-4 2-1 0 0,3-1 25 0 0,-1 0 0 0 0,1-1 0 0 0,-1 0 1 0 0,1 0-1 0 0,-1-1 0 0 0,0 1 0 0 0,0-1 0 0 0,0 0 0 0 0,0 0 0 0 0,-5 0 0 0 0,3-1-10 0 0,0-1 1 0 0,-1-1-1 0 0,1 1 0 0 0,0-1 0 0 0,0 0 1 0 0,0 0-1 0 0,1-1 0 0 0,-1 0 0 0 0,0 0 0 0 0,1-1 1 0 0,0 0-1 0 0,0 0 0 0 0,0 0 0 0 0,0-1 0 0 0,-6-7 1 0 0,3 4-279 0 0,1-1 1 0 0,0-1-1 0 0,1 0 1 0 0,0 0-1 0 0,0 0 1 0 0,1 0-1 0 0,0-1 1 0 0,-5-15-1 0 0,8 17-150 0 0,2 6 85 0 0,-1 0 0 0 0,1-1 0 0 0,0 1 0 0 0,0 0 0 0 0,0-1 0 0 0,1 1 0 0 0,-1-1 0 0 0,1 1 0 0 0,0-1 0 0 0,0 1-1 0 0,0-1 1 0 0,0-3 0 0 0,5-2-6490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0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14600 0 0,'0'0'6449'0'0,"2"-1"-5820"0"0,18-7 1610 0 0,12-7-1181 0 0,4 5-471 0 0,-30 7-417 0 0,1 0 0 0 0,0 1 0 0 0,0-1 0 0 0,0 2 0 0 0,7-2 0 0 0,8-4 321 0 0,-19 6-441 0 0,0 0 0 0 0,-1 0 0 0 0,1 0 0 0 0,0 0 0 0 0,0 1 0 0 0,-1-1 0 0 0,1 1 0 0 0,3-1 0 0 0,63-1-624 0 0,-36 0 515 0 0,56 3 0 0 0,-9 16-190 0 0,-60-13-209 0 0,-14-3 317 0 0,-1 1 0 0 0,1-1-1 0 0,-1 0 1 0 0,1-1 0 0 0,-1 1 0 0 0,9-2-1 0 0,7-2-1186 0 0,-18-7-2528 0 0,2-3-3543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0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1 247 5984 0 0,'0'0'10502'0'0,"2"1"-9110"0"0,2 1-1071 0 0,0 0-1 0 0,1 0 1 0 0,-1-1-1 0 0,0 1 1 0 0,1-1-1 0 0,-1 0 1 0 0,1 0-1 0 0,7 0 1 0 0,42-1 1465 0 0,-30-1-1352 0 0,-10 1-386 0 0,0-1 0 0 0,1-1 0 0 0,-1 0 0 0 0,0-1 0 0 0,16-6 0 0 0,-28 9-177 0 0,14-17-5720 0 0,-13 14 3788 0 0</inkml:trace>
  <inkml:trace contextRef="#ctx0" brushRef="#br0" timeOffset="1">107 1 16847 0 0,'0'0'382'0'0,"-1"1"54"0"0,-1 7-37 0 0,-1 0 0 0 0,2-1-1 0 0,-1 1 1 0 0,1 0 0 0 0,0 0 0 0 0,0 0 0 0 0,1 0 0 0 0,0 0 0 0 0,1 0-1 0 0,0-1 1 0 0,0 1 0 0 0,5 15 0 0 0,5 10 285 0 0,-2-1-1 0 0,-1 2 1 0 0,7 53 0 0 0,-3-9-702 0 0,23 64-1383 0 0,-33-137 1034 0 0,-1-1-1 0 0,1 1 1 0 0,0-1 0 0 0,1 1 0 0 0,-1-1-1 0 0,1 0 1 0 0,0 0 0 0 0,3 4 0 0 0,7 3-1351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1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0,'0'0'6218'0'0,"1"3"-4465"0"0,14 60 2733 0 0,-9-41-4290 0 0,1-1 0 0 0,2 0 0 0 0,0 0 0 0 0,1-1 0 0 0,0 0 1 0 0,2-1-1 0 0,21 26 0 0 0,-8-15-1191 0 0,-19-22-1178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2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5984 0 0,'0'0'4506'0'0,"2"0"-2354"0"0,17-1 564 0 0,-15 1-2396 0 0,0-1 1 0 0,0 1-1 0 0,0 0 1 0 0,0 0-1 0 0,0 0 0 0 0,0 1 1 0 0,0-1-1 0 0,0 1 1 0 0,0 0-1 0 0,0 0 1 0 0,0 1-1 0 0,0-1 1 0 0,-1 1-1 0 0,6 2 1 0 0,27 18 1219 0 0,-34-20-1473 0 0,1 0 0 0 0,-1 0 1 0 0,0 0-1 0 0,0 0 1 0 0,0 0-1 0 0,0 1 0 0 0,0-1 1 0 0,0 1-1 0 0,-1 0 0 0 0,1-1 1 0 0,-1 1-1 0 0,0 0 1 0 0,2 4-1 0 0,1 4 15 0 0,-1-4-36 0 0,0 0 0 0 0,-1 1 1 0 0,0-1-1 0 0,0 0 0 0 0,-1 1 1 0 0,0 0-1 0 0,-1-1 0 0 0,0 15 0 0 0,-2 5-115 0 0,-6 31-1 0 0,5-46-226 0 0,-1 10-1182 0 0,-11 27 0 0 0,8-29 276 0 0,3-9 47 0 0,0-1 1 0 0,-1 1 0 0 0,-8 12 0 0 0,10-17 3403 0 0,5-3-1032 0 0,10-7-563 0 0,3 0-111 0 0,-11 4-390 0 0,0 0-1 0 0,0-1 0 0 0,0 0 0 0 0,0 0 0 0 0,0 0 1 0 0,0 0-1 0 0,6-4 0 0 0,-4 3 213 0 0,-1 0 1 0 0,0 0 0 0 0,11-2-1 0 0,31-8 735 0 0,-26 6-825 0 0,-19 6-313 0 0,-1 0 1 0 0,1 0-1 0 0,-1-1 1 0 0,1 1-1 0 0,-1 0 1 0 0,1-1-1 0 0,-1 1 1 0 0,1-1-1 0 0,-1 0 1 0 0,0 1-1 0 0,1-1 0 0 0,0-1 1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2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12176 0 0,'0'0'1105'0'0,"3"0"-777"0"0,2 1 13 0 0,0-1 0 0 0,1 1 0 0 0,-1-1-1 0 0,1 0 1 0 0,-1-1 0 0 0,0 1 0 0 0,8-3 0 0 0,25-1 1317 0 0,-8 2-13 0 0,56-10 1 0 0,3-11-805 0 0,-55 12-349 0 0,51-7 1 0 0,-41 6-985 0 0,-23 6-1517 0 0,-11 5-5433 0 0</inkml:trace>
  <inkml:trace contextRef="#ctx0" brushRef="#br0" timeOffset="1">257 181 7832 0 0,'1'1'41'0'0,"0"1"1"0"0,0-1-1 0 0,0 0 1 0 0,0 1-1 0 0,0-1 1 0 0,-1 1 0 0 0,1-1-1 0 0,0 1 1 0 0,-1-1-1 0 0,1 1 1 0 0,-1-1-1 0 0,1 1 1 0 0,-1 0-1 0 0,0-1 1 0 0,0 1-1 0 0,0 0 1 0 0,0-1-1 0 0,0 1 1 0 0,0 3 0 0 0,0 11 185 0 0,19 64 5639 0 0,-1-8-3400 0 0,-10-34-2353 0 0,21 56-1 0 0,-27-89-181 0 0,0-1 0 0 0,1 0-1 0 0,-1 1 1 0 0,1-1 0 0 0,0 0-1 0 0,0 0 1 0 0,6 5 0 0 0,-8-8-532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3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0,'0'0'819'0'0,"3"1"980"0"0,7 2 135 0 0,0-1 0 0 0,1-1 0 0 0,-1 0 0 0 0,1 0-1 0 0,20-2 1 0 0,-13 1-145 0 0,22 1 0 0 0,-34 0-1501 0 0,-1-1 0 0 0,1 0 0 0 0,10-2 0 0 0,10 0-129 0 0,11 2 453 0 0,-36 0-609 0 0,-1 0 0 0 0,0 0 0 0 0,1 1 0 0 0,-1-1 1 0 0,1 0-1 0 0,-1 0 0 0 0,1 1 0 0 0,-1-1 0 0 0,0 0 0 0 0,1 1 0 0 0,-1-1 0 0 0,0 0 1 0 0,1 1-1 0 0,-1-1 0 0 0,0 0 0 0 0,0 1 0 0 0,1-1 0 0 0,-1 1 0 0 0,0-1 0 0 0,0 1 1 0 0,1-1-1 0 0,-1 0 0 0 0,0 1 0 0 0,0-1 0 0 0,0 1 0 0 0,0 0 0 0 0,2 13-27 0 0,-2-9-46 0 0,-1 0 1 0 0,0 0-1 0 0,0 0 0 0 0,0 0 0 0 0,0 0 1 0 0,-1 0-1 0 0,1 0 0 0 0,-4 5 1 0 0,-3 10-564 0 0,4-13 153 0 0,1 0-1 0 0,-1-1 1 0 0,0 1 0 0 0,-1-1-1 0 0,1 0 1 0 0,-1-1 0 0 0,-6 7-1 0 0,9-11-117 0 0,2 13-2459 0 0,3-11 3238 0 0,1 0 1 0 0,0 0-1 0 0,0-1 1 0 0,0 1-1 0 0,0-1 1 0 0,0 0 0 0 0,0 0-1 0 0,1 0 1 0 0,-1-1-1 0 0,1 1 1 0 0,-1-1 0 0 0,9 1-1 0 0,9 3 597 0 0,1-4 1022 0 0,-20-1-1507 0 0,-1 1-6 0 0,16 14 282 0 0,-18-15-546 0 0,1 1 0 0 0,-1-1 0 0 0,0 0 0 0 0,0 1 0 0 0,1-1 0 0 0,-1 0 0 0 0,0 1 0 0 0,0-1 0 0 0,0 1 0 0 0,0-1 0 0 0,1 0 0 0 0,-1 1 0 0 0,0-1 0 0 0,0 1 0 0 0,0-1 0 0 0,0 0 0 0 0,0 1 0 0 0,0-1 0 0 0,0 1 0 0 0,0 0 0 0 0,0 1 70 0 0,10 16 326 0 0,-9-17-390 0 0,0 0 0 0 0,0 0 0 0 0,-1 0 0 0 0,1 1-1 0 0,0-1 1 0 0,0 0 0 0 0,0 1 0 0 0,-1-1 0 0 0,1 1 0 0 0,-1-1 0 0 0,1 1 0 0 0,-1-1 0 0 0,0 1 0 0 0,0-1 0 0 0,1 1 0 0 0,-1-1-1 0 0,0 1 1 0 0,-1 2 0 0 0,1 0-13 0 0,-2 0 0 0 0,1 0 0 0 0,0 0 0 0 0,-1 0 0 0 0,1-1 0 0 0,-1 1 0 0 0,0-1 0 0 0,0 1 0 0 0,-1-1 0 0 0,1 0 0 0 0,-1 0 0 0 0,1 0 0 0 0,-4 3 0 0 0,-13 15-16 0 0,16-17 0 0 0,1-1 0 0 0,-1 1 0 0 0,-1-1 0 0 0,-4 5 0 0 0,4-5-108 0 0,0 0 0 0 0,0-1-1 0 0,-1 1 1 0 0,1-1-1 0 0,-1 0 1 0 0,0 0 0 0 0,0 0-1 0 0,1-1 1 0 0,-1 0-1 0 0,0 0 1 0 0,0 0 0 0 0,0 0-1 0 0,0-1 1 0 0,0 0 0 0 0,0 0-1 0 0,-7-1 1 0 0,8 0-533 0 0,-1 0 0 0 0,0 0 0 0 0,1 0 0 0 0,0 0 0 0 0,-1-1 0 0 0,1 0 0 0 0,0 0 0 0 0,0 0 0 0 0,0 0 0 0 0,0-1 0 0 0,-4-3 0 0 0,-5-7-5384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3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236 156 11520 0 0,'-1'4'608'0'0,"0"1"0"0"0,0 0 0 0 0,0 0 0 0 0,0 0 0 0 0,1 0 0 0 0,0 0 0 0 0,0 0-1 0 0,0-1 1 0 0,1 1 0 0 0,0 5 0 0 0,2 22 2155 0 0,-1 2-1701 0 0,1 1 0 0 0,8 33-1 0 0,-8-44-738 0 0,1 42 0 0 0,0 1-21 0 0,-3-47-212 0 0,-2 26 1 0 0,0-9-22 0 0,0-26-176 0 0,0 0 1 0 0,-1 0-1 0 0,0 0 1 0 0,0 0-1 0 0,-1 0 1 0 0,-9 19-1 0 0,12-29-12 0 0,0 0 0 0 0,-1 0-1 0 0,0 0 1 0 0,1 0 0 0 0,-1 0-1 0 0,1-1 1 0 0,-1 1-1 0 0,0 0 1 0 0,0-1 0 0 0,1 1-1 0 0,-1 0 1 0 0,0-1 0 0 0,0 1-1 0 0,0-1 1 0 0,0 1 0 0 0,0-1-1 0 0,0 1 1 0 0,-1-1 0 0 0,1 1-305 0 0,0-1-1 0 0,0 0 1 0 0,0 0 0 0 0,0 0 0 0 0,0 0 0 0 0,0 0 0 0 0,0 0 0 0 0,0 0 0 0 0,0 0 0 0 0,0 0-1 0 0,0 0 1 0 0,-1-1 0 0 0,-9-7-6826 0 0</inkml:trace>
  <inkml:trace contextRef="#ctx0" brushRef="#br0" timeOffset="1">0 0 16272 0 0,'0'0'1783'0'0,"12"0"-1471"0"0,-2 4 408 0 0,2 2-352 0 0,-9 4-1224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3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0 121 8288 0 0,'0'0'9271'0'0,"7"-4"-6885"0"0,0-1-1544 0 0,0 0 0 0 0,0-1 0 0 0,-1 0 0 0 0,6-7 0 0 0,11-10 362 0 0,-7 6-577 0 0,-13 14-567 0 0,1-1 1 0 0,-1 1-1 0 0,0 0 1 0 0,1 0-1 0 0,-1 0 1 0 0,1 0-1 0 0,5-2 1 0 0,-2 1 21 0 0,18-4 11 0 0,-24 7-93 0 0,0 1 1 0 0,0-1 0 0 0,1 1-1 0 0,-1 0 1 0 0,0 0-1 0 0,0-1 1 0 0,1 1 0 0 0,-1 0-1 0 0,0 0 1 0 0,0 0 0 0 0,1 1-1 0 0,-1-1 1 0 0,0 0 0 0 0,0 0-1 0 0,0 1 1 0 0,1-1 0 0 0,-1 0-1 0 0,2 2 1 0 0,4 1-3 0 0,-3-2-13 0 0,0 0 1 0 0,0 1-1 0 0,0-1 0 0 0,-1 1 0 0 0,1 0 0 0 0,0 1 1 0 0,6 4-1 0 0,11 7-81 0 0,39 11-522 0 0,-54-22 605 0 0,0-1 0 0 0,0 0-1 0 0,0-1 1 0 0,0 1 0 0 0,1-1-1 0 0,-1 0 1 0 0,0-1 0 0 0,1 1-1 0 0,-1-1 1 0 0,0-1 0 0 0,1 1-1 0 0,-1-1 1 0 0,0 0 0 0 0,1-1-1 0 0,-1 1 1 0 0,0-1 0 0 0,0 0-1 0 0,0-1 1 0 0,6-3 0 0 0,-9 4-313 0 0,0-1 0 0 0,1 0 0 0 0,-1-1 0 0 0,0 1 0 0 0,-1 0 0 0 0,1-1 0 0 0,0 0 0 0 0,2-5 0 0 0,1-1-4834 0 0,3-1-2359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34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0,'0'0'1328'0'0,"0"2"146"0"0,2 3-550 0 0,-1-1-474 0 0,-1-1-1 0 0,1 0 1 0 0,1 0-1 0 0,-1 0 0 0 0,0 0 1 0 0,1 0-1 0 0,-1 0 1 0 0,1 0-1 0 0,0 0 1 0 0,3 2-1 0 0,32 47 3007 0 0,6 14-1283 0 0,31 54-71 0 0,-36-55-1197 0 0,-23-39-860 0 0,-2 1 0 0 0,-1 0 0 0 0,13 41-1 0 0,17 91-58 0 0,-24-86 14 0 0,-4 0 0 0 0,5 87 0 0 0,-17-130 3 0 0,2 44-503 0 0,-9 107 0 0 0,3-159 214 0 0,-17 112-2512 0 0,10-89-3053 0 0,2-6-1760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2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9672 0 0,'0'0'874'0'0,"-2"3"-452"0"0,1-2-225 0 0,1-1 0 0 0,-1 1 0 0 0,0 0 0 0 0,0-1 0 0 0,1 1 0 0 0,-1 0 1 0 0,0-1-1 0 0,1 1 0 0 0,-1 0 0 0 0,1 0 0 0 0,-1 0 0 0 0,1 0 0 0 0,-1 0 0 0 0,1 0 1 0 0,-1 0-1 0 0,1 0 0 0 0,0 0 0 0 0,0-1 0 0 0,0 1 0 0 0,-1 0 0 0 0,1 0 0 0 0,0 0 1 0 0,0 1-1 0 0,0-1 0 0 0,0 0 0 0 0,1 0 0 0 0,-1 0 0 0 0,0-1 0 0 0,0 1 0 0 0,1 0 1 0 0,-1 0-1 0 0,1 2 0 0 0,2 4 174 0 0,-1 0 0 0 0,0 0-1 0 0,-1 1 1 0 0,1-1 0 0 0,-1 0 0 0 0,-1 1 0 0 0,1-1 0 0 0,-1 1-1 0 0,-1 8 1 0 0,0 18 29 0 0,3 2-33 0 0,-3-20-297 0 0,2-1 1 0 0,0 1 0 0 0,1-1-1 0 0,5 21 1 0 0,-1-8-162 0 0,-6-23-92 0 0,0-1 1 0 0,1 0-1 0 0,0 0 0 0 0,0 0 1 0 0,0 0-1 0 0,1 0 0 0 0,-1 0 1 0 0,1 0-1 0 0,0 0 0 0 0,0 0 1 0 0,3 3-1 0 0,11 6-7035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5:45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48 11520 0 0,'0'0'6149'0'0,"2"0"-5225"0"0,2 0-568 0 0,0 0 0 0 0,0 0 0 0 0,0-1 0 0 0,0 1 0 0 0,0-1 0 0 0,0 0 0 0 0,5-2 0 0 0,3 1 208 0 0,-10 2-480 0 0,0 0-1 0 0,0 0 0 0 0,0-1 1 0 0,0 1-1 0 0,0-1 1 0 0,0 1-1 0 0,0-1 1 0 0,0 1-1 0 0,-1-1 1 0 0,3-1-1 0 0,0-1-5 0 0,-1 1 0 0 0,0 0 0 0 0,1 1 0 0 0,-1-1 0 0 0,7-2 0 0 0,28-11 50 0 0,-35 14-139 0 0,-3 0-2 0 0,1 1-1 0 0,0-1 0 0 0,0 1 0 0 0,0 0 0 0 0,-1-1 1 0 0,1 1-1 0 0,0 0 0 0 0,0 0 0 0 0,0 0 0 0 0,0 0 1 0 0,0 0-1 0 0,-1 0 0 0 0,1 0 0 0 0,0 0 1 0 0,0 0-1 0 0,1 0 0 0 0,0 0-1266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2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9216 0 0,'-12'10'14878'0'0,"23"-9"-14029"0"0,-5 0-702 0 0,0 1 1 0 0,-1 0-1 0 0,1 0 0 0 0,5 3 0 0 0,-6-2-95 0 0,0-1 0 0 0,0 0 0 0 0,0 0 0 0 0,0 0 0 0 0,10 1 0 0 0,2 0-21 0 0,-13-2-71 0 0,1 0 1 0 0,0 0-1 0 0,0-1 0 0 0,0 0 0 0 0,0 0 0 0 0,7 0 0 0 0,54-9-771 0 0,-39 9-5820 0 0,-23 0 4274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2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15000 0 0,'0'0'686'0'0,"0"2"-15"0"0,0 5-299 0 0,0-6 334 0 0,0 0-624 0 0,0-1 0 0 0,1 1-1 0 0,-1-1 1 0 0,0 1-1 0 0,0-1 1 0 0,0 1 0 0 0,0-1-1 0 0,1 1 1 0 0,-1-1-1 0 0,0 1 1 0 0,0-1 0 0 0,1 1-1 0 0,-1-1 1 0 0,0 0-1 0 0,1 1 1 0 0,-1-1-1 0 0,0 0 1 0 0,1 1 0 0 0,-1-1-1 0 0,1 0 1 0 0,-1 1-1 0 0,1-1 1 0 0,-1 0 0 0 0,1 0-1 0 0,-1 0 1 0 0,1 1-1 0 0,-1-1 1 0 0,1 0 0 0 0,-1 0-1 0 0,1 0 1 0 0,-1 0-1 0 0,1 0 1 0 0,-1 0-1 0 0,1 0 1 0 0,-1 0 0 0 0,1 0-1 0 0,-1 0 1 0 0,1 0-1 0 0,-1 0 1 0 0,1-1 0 0 0,23-4 1255 0 0,-22 5-1296 0 0,12-5 373 0 0,13-3-101 0 0,1-1 0 0 0,37-20-1 0 0,-47 21-437 0 0,24-9 1 0 0,-7 4-6380 0 0,-19 7-694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3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17 14744 0 0,'0'0'1136'0'0,"-6"-5"-534"0"0,5 4-581 0 0,0 1 168 0 0,0 0-1 0 0,0 0 0 0 0,1 0 1 0 0,-1-1-1 0 0,0 1 0 0 0,0-1 1 0 0,-7-7 7154 0 0,9 18-6766 0 0,0-4-499 0 0,2 0 1 0 0,-1 0-1 0 0,1-1 1 0 0,4 8-1 0 0,8 18 35 0 0,18 38-350 0 0,-1-2-236 0 0,-16-34 379 0 0,-12-27-252 0 0,-1 1-1 0 0,1 0 1 0 0,-1-1 0 0 0,3 13-1 0 0,-2 3-1397 0 0</inkml:trace>
  <inkml:trace contextRef="#ctx0" brushRef="#br0" timeOffset="1">1 825 15488 0 0,'0'0'1407'0'0,"2"-2"-1161"0"0,82-77 4051 0 0,-21 18-2250 0 0,-46 44-1827 0 0,-11 11-179 0 0,-1 0 0 0 0,1 1 0 0 0,0-1-1 0 0,1 1 1 0 0,-1 0 0 0 0,1 1 0 0 0,14-8-1 0 0,32-8-2502 0 0,-43 16 1172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3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13824 0 0,'0'0'1246'0'0,"6"-5"66"0"0,-4 3-1024 0 0,7-9 878 0 0,0 0 0 0 0,1 1 1 0 0,0 0-1 0 0,1 1 0 0 0,12-9 0 0 0,-15 13-865 0 0,-5 3-203 0 0,0 0-1 0 0,-1 0 0 0 0,1 0 0 0 0,0 1 1 0 0,0-1-1 0 0,0 1 0 0 0,0 0 0 0 0,0-1 0 0 0,1 2 1 0 0,5-2-1 0 0,-8 2-103 0 0,0 0 1 0 0,0 1 0 0 0,0-1-1 0 0,-1 0 1 0 0,1 1-1 0 0,0-1 1 0 0,0 1-1 0 0,0 0 1 0 0,-1-1-1 0 0,1 1 1 0 0,0 0-1 0 0,-1-1 1 0 0,1 1 0 0 0,0 0-1 0 0,-1 0 1 0 0,1-1-1 0 0,-1 1 1 0 0,1 0-1 0 0,-1 0 1 0 0,0 0-1 0 0,1 0 1 0 0,-1 0-1 0 0,0 1 1 0 0,7 23-551 0 0,-6-11 33 0 0,-1 0 1 0 0,0 0-1 0 0,-4 21 0 0 0,1-4-1215 0 0,-6 31-3443 0 0,3-29-744 0 0</inkml:trace>
  <inkml:trace contextRef="#ctx0" brushRef="#br0" timeOffset="1">43 412 12928 0 0,'0'0'985'0'0,"-1"0"-674"0"0,1 0-306 0 0,-1-1 1 0 0,0 1-1 0 0,1 0 1 0 0,-1 0 0 0 0,0 0-1 0 0,1-1 1 0 0,-1 1-1 0 0,1 0 1 0 0,-1-1 0 0 0,0 1-1 0 0,1-1 1 0 0,-1 1-1 0 0,1 0 1 0 0,-1-1 0 0 0,1 1-1 0 0,-1-1 1 0 0,1 0 0 0 0,0 1-1 0 0,-1-1 1 0 0,1 1-1 0 0,0-1 1 0 0,-1 0 0 0 0,1 0-1 0 0,-2-2 1027 0 0,2 0-525 0 0,0 0 0 0 0,0 0 1 0 0,1 1-1 0 0,-1-1 0 0 0,1 0 0 0 0,0 0 0 0 0,0 1 0 0 0,0-1 0 0 0,0 0 0 0 0,0 1 1 0 0,0-1-1 0 0,3-3 0 0 0,-1 3-132 0 0,0-1-1 0 0,0 1 1 0 0,1-1 0 0 0,-1 1 0 0 0,1 0 0 0 0,7-5-1 0 0,2 1 62 0 0,1 1 0 0 0,0 0 0 0 0,24-7 0 0 0,-28 10-348 0 0,1 2 0 0 0,-1-1 0 0 0,1 2 0 0 0,0-1 0 0 0,-1 1 1 0 0,1 1-1 0 0,0 0 0 0 0,-1 1 0 0 0,1 0 0 0 0,9 3 0 0 0,0 0-3287 0 0,35 13 0 0 0,-46-14 1169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4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0,'0'0'1200'0'0,"2"1"-1099"0"0,5 3 64 0 0,-4-3 237 0 0,36 17 3173 0 0,-36-17-3462 0 0,1 0 1 0 0,-1 0 0 0 0,0 0 0 0 0,1-1 0 0 0,-1 1 0 0 0,1-1-1 0 0,-1 0 1 0 0,1 0 0 0 0,3 0 0 0 0,47-4 1176 0 0,-44 4-1014 0 0,0 0 0 0 0,1-1 0 0 0,-1 0 0 0 0,0-1 0 0 0,0 0 0 0 0,0 0 0 0 0,10-5 0 0 0,-13 5-143 0 0,-6 2-121 0 0,1 0-1 0 0,-1 0 1 0 0,0 0 0 0 0,0 0-1 0 0,0-1 1 0 0,1 1-1 0 0,-1 0 1 0 0,0-1-1 0 0,0 1 1 0 0,0-1-1 0 0,0 1 1 0 0,0-1-1 0 0,0 0 1 0 0,0 1 0 0 0,0-1-1 0 0,1-1 1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4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7832 0 0,'0'0'602'0'0,"-1"2"-395"0"0,-2 5 488 0 0,1 0 1 0 0,-1 1-1 0 0,1-1 0 0 0,1 0 0 0 0,0 1 1 0 0,0-1-1 0 0,0 1 0 0 0,1-1 1 0 0,0 1-1 0 0,0 0 0 0 0,1-1 0 0 0,0 1 1 0 0,1-1-1 0 0,-1 0 0 0 0,1 1 0 0 0,6 12 1 0 0,-6-16-478 0 0,-1 1 0 0 0,1 0 1 0 0,-1-1-1 0 0,0 1 0 0 0,0 0 1 0 0,-1 0-1 0 0,1 5 0 0 0,-1-6-96 0 0,0 1-1 0 0,1-1 0 0 0,0 1 0 0 0,0-1 0 0 0,0 1 0 0 0,2 5 0 0 0,66 152 2118 0 0,33 88-1704 0 0,-65-155-437 0 0,-12-20-98 0 0,-9-26 0 0 0,6 25 0 0 0,-3 0 0 0 0,15 123 0 0 0,-22-100-182 0 0,-2 99-1 0 0,-10-161 149 0 0,0 6 46 0 0,-5 52-1 0 0,3-72-11 0 0,2-16 0 0 0,0 0 0 0 0,-1 0 0 0 0,0 0 0 0 0,-2 8 0 0 0,1-9 0 0 0,1-3 0 0 0,1 1 0 0 0,-1-1 0 0 0,1 1 0 0 0,0 0 0 0 0,-1-1 0 0 0,1 1 0 0 0,0-1 0 0 0,0 1 0 0 0,0 0 0 0 0,0-1 0 0 0,0 1 0 0 0,1 2 0 0 0,-1-3 0 0 0,0 1 0 0 0,0-1 0 0 0,0 1 0 0 0,0 0 0 0 0,0-1 0 0 0,1 1 0 0 0,-1-1 0 0 0,0 1 0 0 0,1-1 0 0 0,0 3 0 0 0,7 0 0 0 0,-4-2 0 0 0,5 5 0 0 0,-7-6 0 0 0,-1 0 0 0 0,1 0 0 0 0,0 0 0 0 0,-1 0 0 0 0,1 0 0 0 0,0 0 0 0 0,-1 0 0 0 0,1 0 0 0 0,0-1 0 0 0,0 1 0 0 0,0 0 0 0 0,0-1 0 0 0,0 0 0 0 0,3 1 0 0 0,24-3 331 0 0,0-1 0 0 0,0-2 0 0 0,53-14 0 0 0,-25 6-493 0 0,-48 11 46 0 0,9-3-2299 0 0,20-3 0 0 0,-21 8-5608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19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4608 0 0,'0'0'13739'0'0,"2"2"-13247"0"0,1-1-280 0 0,0 1-1 0 0,0 0 0 0 0,0-1 1 0 0,0 1-1 0 0,0-1 1 0 0,0 0-1 0 0,0 0 0 0 0,1 0 1 0 0,-1-1-1 0 0,1 1 0 0 0,3-1 1 0 0,45 0 1414 0 0,-26-1-1165 0 0,11 1 106 0 0,-2 1-50 0 0,63-7-1 0 0,35-8-150 0 0,-31 4-260 0 0,-12-3-106 0 0,-24 0 0 0 0,50-12 0 0 0,-25 8 0 0 0,-77 15 0 0 0,14 0 0 0 0,8 3 0 0 0,-9 5-2974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21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88 1 11832 0 0,'0'0'1074'0'0,"-2"0"-722"0"0,-6 0 499 0 0,6 0 261 0 0,0 0 52 0 0,-27 9 4209 0 0,7-1-3457 0 0,21-6-1584 0 0,-4 10 132 0 0,3-10-416 0 0,1 1 0 0 0,0-1 1 0 0,0 1-1 0 0,0-1 0 0 0,0 1 0 0 0,0 0 0 0 0,0-1 0 0 0,1 1 0 0 0,-1 4 0 0 0,-5 50 43 0 0,6-43-76 0 0,0-10-11 0 0,-1 0-1 0 0,1-1 0 0 0,0 1 1 0 0,1 0-1 0 0,-1 0 1 0 0,1 0-1 0 0,0-1 1 0 0,0 1-1 0 0,0 0 1 0 0,2 5-1 0 0,12 27 6 0 0,-7-18 21 0 0,11 22 1 0 0,-5-13 91 0 0,-8-16-56 0 0,-1-1 0 0 0,1 0-1 0 0,11 13 1 0 0,-2-4-48 0 0,-5-7-96 0 0,-1 0 0 0 0,1-1 0 0 0,1-1 1 0 0,0 1-1 0 0,0-1 0 0 0,24 14 0 0 0,-34-23 53 0 0,8 4-44 0 0,-1 0 1 0 0,1-1-1 0 0,0 0 1 0 0,18 5-1 0 0,-19-6 54 0 0,-6-2 10 0 0,0 0 1 0 0,0 0-1 0 0,-1 0 1 0 0,1-1-1 0 0,0 1 1 0 0,0-1-1 0 0,0 1 1 0 0,0-1-1 0 0,0 0 1 0 0,0 0-1 0 0,3 0 1 0 0,-4-1 3 0 0,5-1-2 0 0,0 0 0 0 0,0-1 0 0 0,9-5 0 0 0,-14 7 4 0 0,1 0 0 0 0,-1 0-1 0 0,0 0 1 0 0,0 0-1 0 0,1 0 1 0 0,-1 0 0 0 0,0 0-1 0 0,0 0 1 0 0,0-1-1 0 0,0 1 1 0 0,-1 0 0 0 0,1-1-1 0 0,0 1 1 0 0,0-1-1 0 0,-1 1 1 0 0,1-1 0 0 0,-1 1-1 0 0,0-1 1 0 0,1 1-1 0 0,-1-4 1 0 0,1-14 58 0 0,-1 13-19 0 0,1 1-1 0 0,-1-1 1 0 0,0 0 0 0 0,-1 1-1 0 0,1-1 1 0 0,-1 0 0 0 0,0 0-1 0 0,-4-9 1 0 0,1 6 34 0 0,-1 0 1 0 0,0 1-1 0 0,0 0 1 0 0,-1 0-1 0 0,-9-10 1 0 0,13 16-67 0 0,0 0 0 0 0,0 0 1 0 0,0 0-1 0 0,0 1 1 0 0,0-1-1 0 0,0 1 0 0 0,-1-1 1 0 0,1 1-1 0 0,0 0 1 0 0,-1 0-1 0 0,1 0 1 0 0,-1 0-1 0 0,1 1 0 0 0,-1-1 1 0 0,1 1-1 0 0,-1-1 1 0 0,0 1-1 0 0,1 0 0 0 0,-1 0 1 0 0,1 0-1 0 0,-1 0 1 0 0,0 1-1 0 0,1-1 0 0 0,-1 1 1 0 0,-4 1-1 0 0,-9 3 5 0 0,12-5-49 0 0,0 1 0 0 0,0 1 0 0 0,0-1 0 0 0,0 1-1 0 0,-6 3 1 0 0,6-3-66 0 0,1 0 1 0 0,0 0-1 0 0,0 0 0 0 0,0 1 1 0 0,0-1-1 0 0,1 1 0 0 0,-1 0 0 0 0,1 0 1 0 0,-1 0-1 0 0,1 0 0 0 0,0 0 0 0 0,-2 5 1 0 0,4-6-350 0 0,0 12-560 0 0,0-12 833 0 0,0 1 0 0 0,0-1 0 0 0,1 1 0 0 0,-1-1 0 0 0,1 1 0 0 0,0-1 0 0 0,0 1 0 0 0,0-1-1 0 0,0 0 1 0 0,0 0 0 0 0,0 1 0 0 0,0-1 0 0 0,1 0 0 0 0,-1 0 0 0 0,1 0 0 0 0,0 0 0 0 0,0 0 0 0 0,0-1 0 0 0,3 3-1 0 0,3 4-1235 0 0,0 0-409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23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5064 0 0,'0'0'12155'0'0,"3"0"-11575"0"0,2-1-280 0 0,1 1-1 0 0,-1-1 1 0 0,1 0-1 0 0,4-2 0 0 0,-3 1 29 0 0,-1 0 0 0 0,0 1 1 0 0,1 0-1 0 0,7-1 0 0 0,-12 2-281 0 0,5 0 157 0 0,-1 0 1 0 0,1 0-1 0 0,-1-1 1 0 0,1 0 0 0 0,10-2-1 0 0,-10 1-82 0 0,0 0 0 0 0,0 1 0 0 0,0 0 0 0 0,0 0 0 0 0,1 1 0 0 0,8 0-1 0 0,21-1 54 0 0,-27 0-164 0 0,-9 1 106 0 0,3-7-200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2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15408 0 0,'0'0'704'0'0,"5"-7"229"0"0,39-37 1339 0 0,-40 41-1973 0 0,0 0 1 0 0,0-1-1 0 0,0 2 0 0 0,0-1 1 0 0,1 0-1 0 0,-1 1 1 0 0,1 0-1 0 0,-1 0 1 0 0,1 0-1 0 0,0 0 0 0 0,0 1 1 0 0,0 0-1 0 0,0 0 1 0 0,0 0-1 0 0,0 1 1 0 0,0 0-1 0 0,0 0 0 0 0,9 1 1 0 0,13 4 404 0 0,-20-4-576 0 0,-1 0 0 0 0,1 0 0 0 0,-1 1 1 0 0,0 0-1 0 0,7 2 0 0 0,-9 3-1 0 0,-4-6-123 0 0,1-1-1 0 0,-1 1 1 0 0,0-1 0 0 0,1 1 0 0 0,-1-1-1 0 0,0 1 1 0 0,1-1 0 0 0,-1 1 0 0 0,0-1-1 0 0,0 1 1 0 0,0 0 0 0 0,1-1 0 0 0,-1 1-1 0 0,0-1 1 0 0,0 1 0 0 0,0 0-1 0 0,0-1 1 0 0,0 1 0 0 0,0 0 0 0 0,0-1-1 0 0,0 1 1 0 0,0-1 0 0 0,-1 1 0 0 0,1 0-1 0 0,0-1 1 0 0,0 1 0 0 0,0-1 0 0 0,-1 1-1 0 0,1-1 1 0 0,-1 1 0 0 0,0 2 3 0 0,-2 5-78 0 0,0 0 0 0 0,0 0 0 0 0,0 0-1 0 0,-1 0 1 0 0,-1-1 0 0 0,1 0 0 0 0,-8 9 0 0 0,-42 42-2012 0 0,54-57 2061 0 0,-7 1-505 0 0,7-2 459 0 0,0 0 0 0 0,0 0 0 0 0,0 0 0 0 0,-1 0 0 0 0,1 0 0 0 0,0 0-1 0 0,0 0 1 0 0,0 0 0 0 0,-1 0 0 0 0,1 0 0 0 0,0 1 0 0 0,0-1 0 0 0,0 0 0 0 0,0 0 0 0 0,-1 0 0 0 0,1 0-1 0 0,0 0 1 0 0,0 0 0 0 0,0 0 0 0 0,0 0 0 0 0,-1 1 0 0 0,1-1 0 0 0,0 0 0 0 0,0 0 0 0 0,0 0 0 0 0,0 0-1 0 0,0 1 1 0 0,0-1 0 0 0,0 0 0 0 0,0 0 0 0 0,-1 0 0 0 0,1 0 0 0 0,0 1 0 0 0,0-1 0 0 0,-4 9-46 0 0,-3 6-2 0 0,9-7 123 0 0,0-2-22 0 0,-2-3 54 0 0,0 0-1 0 0,0 0 0 0 0,1 0 0 0 0,-1 0 1 0 0,1 0-1 0 0,0 0 0 0 0,0 0 0 0 0,0 0 1 0 0,0 0-1 0 0,1-1 0 0 0,-1 1 0 0 0,1 0 1 0 0,-1-1-1 0 0,1 1 0 0 0,0-1 0 0 0,0 0 1 0 0,0 1-1 0 0,0-1 0 0 0,1 0 0 0 0,-1 0 1 0 0,0-1-1 0 0,1 1 0 0 0,0 0 0 0 0,-1-1 1 0 0,1 0-1 0 0,0 1 0 0 0,0-1 0 0 0,0 0 1 0 0,-1 0-1 0 0,1-1 0 0 0,6 2 0 0 0,-5-2 11 0 0,-1 0 11 0 0,0 1 0 0 0,0-1 0 0 0,1 1 0 0 0,-1 0 0 0 0,0 0-1 0 0,0 0 1 0 0,0 0 0 0 0,3 2 0 0 0,14 2 198 0 0,-19-5-243 0 0,1 0 1 0 0,-1 0-1 0 0,0 0 0 0 0,0 0 1 0 0,0 1-1 0 0,1-1 0 0 0,-1 0 1 0 0,0 1-1 0 0,0-1 1 0 0,0 0-1 0 0,0 1 0 0 0,0-1 1 0 0,1 1-1 0 0,-1 0 0 0 0,0-1 1 0 0,0 1-1 0 0,-1 0 1 0 0,1 0-1 0 0,0 0 0 0 0,0-1 1 0 0,0 1-1 0 0,0 0 0 0 0,-1 0 1 0 0,1 0-1 0 0,0 0 1 0 0,-1 0-1 0 0,1 3 0 0 0,0-3 12 0 0,0 0 1 0 0,-1 1-1 0 0,1-1 0 0 0,0 1 0 0 0,0-1 0 0 0,0 0 1 0 0,0 1-1 0 0,0-1 0 0 0,2 2 0 0 0,-2-2-13 0 0,0-1-1 0 0,0 1 0 0 0,0 0 1 0 0,-1 0-1 0 0,1 0 1 0 0,0-1-1 0 0,-1 1 0 0 0,1 0 1 0 0,0 0-1 0 0,-1 0 1 0 0,1 0-1 0 0,-1 0 0 0 0,1 0 1 0 0,-1 0-1 0 0,0 0 0 0 0,1 0 1 0 0,-1 1-1 0 0,0-1 1 0 0,0 0-1 0 0,0 0 0 0 0,0 0 1 0 0,0 0-1 0 0,0 2 1 0 0,-10 25 320 0 0,10-27-322 0 0,-1 1 0 0 0,1-1 0 0 0,-1 1 0 0 0,0-1 0 0 0,0 1 0 0 0,0-1 0 0 0,0 0 0 0 0,0 0-1 0 0,0 1 1 0 0,0-1 0 0 0,0 0 0 0 0,0 0 0 0 0,0 0 0 0 0,-1 0 0 0 0,-1 1 0 0 0,-11 11 53 0 0,11-10-48 0 0,0-1-1 0 0,-1 1 0 0 0,1-1 1 0 0,-1 0-1 0 0,1 0 0 0 0,-1 0 1 0 0,-5 2-1 0 0,0 0-3 0 0,7-3-13 0 0,-1 0-1 0 0,1 0 1 0 0,-1 0 0 0 0,1-1-1 0 0,-1 1 1 0 0,0-1-1 0 0,1 0 1 0 0,-1 0-1 0 0,1 1 1 0 0,-1-2 0 0 0,0 1-1 0 0,-3-1 1 0 0,-1 1-49 0 0,4-1-105 0 0,0 1 0 0 0,0-1 0 0 0,0 1 0 0 0,1-1 0 0 0,-1 0 0 0 0,0 0 0 0 0,0-1 0 0 0,1 1 0 0 0,-5-3 0 0 0,6 2-211 0 0,-2 0-149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24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5528 0 0,'-2'2'3862'0'0,"1"1"-2750"0"0,0 0 0 0 0,-1 0 0 0 0,1-1 0 0 0,-1 1-1 0 0,0-1 1 0 0,1 0 0 0 0,-1 1 0 0 0,-1-1 0 0 0,-2 2 0 0 0,5 16-134 0 0,0-14-951 0 0,0 9 26 0 0,1-5-53 0 0,4 6 0 0 0,-4-12 0 0 0,8 10 0 0 0,-2-4 0 0 0,1-1 0 0 0,-4-5-8 0 0,-1 0 0 0 0,1 0 0 0 0,0-1-1 0 0,0 1 1 0 0,6 3 0 0 0,6 5-7 0 0,-15-10 15 0 0,0-1 1 0 0,0 0-1 0 0,0 0 0 0 0,0 1 0 0 0,0-1 0 0 0,1 0 0 0 0,-1 0 0 0 0,0 0 0 0 0,1 0 0 0 0,-1-1 0 0 0,0 1 0 0 0,1 0 0 0 0,-1-1 1 0 0,1 1-1 0 0,-1-1 0 0 0,1 1 0 0 0,0-1 0 0 0,-1 0 0 0 0,3 1 0 0 0,3 0 10 0 0,35 22 125 0 0,-25-15 103 0 0,0 0 0 0 0,-1 0 1 0 0,0 1-1 0 0,-1 1 0 0 0,16 14 0 0 0,-13-11 113 0 0,-15-11-375 0 0,-1-1 0 0 0,1 1 0 0 0,-1 0 0 0 0,1 0 1 0 0,-1 0-1 0 0,0 0 0 0 0,0 0 0 0 0,0 0 0 0 0,0 1 0 0 0,0-1 0 0 0,0 1 0 0 0,0-1 0 0 0,-1 1 0 0 0,0 0 0 0 0,2 4 0 0 0,4 9 304 0 0,-6-15-246 0 0,-1 1 1 0 0,1-1 0 0 0,0 1-1 0 0,0-1 1 0 0,-1 1 0 0 0,1 0 0 0 0,-1-1-1 0 0,0 1 1 0 0,1 0 0 0 0,-1-1-1 0 0,0 1 1 0 0,0 0 0 0 0,0-1-1 0 0,0 1 1 0 0,0 0 0 0 0,0 0 0 0 0,-1 1-1 0 0,0-2-3 0 0,-1 6 246 0 0,0 0 1 0 0,-1 0 0 0 0,-5 10 0 0 0,6-14-243 0 0,0-1 0 0 0,0 0 0 0 0,0 1-1 0 0,0-1 1 0 0,0 0 0 0 0,0 0 0 0 0,-1 0 0 0 0,1 0 0 0 0,-1-1-1 0 0,1 1 1 0 0,-6 1 0 0 0,-1 1-51 0 0,-1-1 0 0 0,1 0 0 0 0,-1-1 0 0 0,0 0-1 0 0,0-1 1 0 0,1 0 0 0 0,-1-1 0 0 0,-15 0 0 0 0,-17-10-1655 0 0,37 0-943 0 0,-4 1 23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0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10136 0 0,'0'0'1294'0'0,"-1"2"6"0"0,-9 11 1951 0 0,8-12-2860 0 0,1 1 1 0 0,-1 0-1 0 0,1 0 1 0 0,0 0-1 0 0,-1-1 1 0 0,1 1-1 0 0,0 0 1 0 0,0 0-1 0 0,0 0 1 0 0,0 1-1 0 0,1-1 1 0 0,-1 0-1 0 0,1 0 1 0 0,-1 0-1 0 0,1 5 1 0 0,-6 28 1698 0 0,1 2-1006 0 0,3-30-914 0 0,1 0 0 0 0,0-1 0 0 0,0 1 0 0 0,1 0 0 0 0,0 0 1 0 0,1 9-1 0 0,20 141 251 0 0,-20-146-419 0 0,1 1 0 0 0,0-1-1 0 0,6 19 1 0 0,-6-24-12 0 0,0-1 1 0 0,1 1-1 0 0,-1-1 0 0 0,1 0 1 0 0,0 0-1 0 0,1 0 0 0 0,-1 0 1 0 0,9 8-1 0 0,2 2-20 0 0,-12-12 2 0 0,1 1 0 0 0,0-1 0 0 0,0 0 1 0 0,0 0-1 0 0,0-1 0 0 0,0 1 0 0 0,1-1 0 0 0,-1 1 1 0 0,1-1-1 0 0,5 2 0 0 0,-4-2-46 0 0,1-1 0 0 0,-1 1-1 0 0,1-1 1 0 0,0 0 0 0 0,0 0-1 0 0,6 0 1 0 0,-10-2 35 0 0,0 1-1 0 0,0-1 1 0 0,-1 1-1 0 0,1-1 1 0 0,0 0-1 0 0,0 0 1 0 0,-1 1-1 0 0,1-1 1 0 0,0 0-1 0 0,2-3 1 0 0,1 0 25 0 0,1 1 14 0 0,-1-1 0 0 0,0 1 0 0 0,-1-1 0 0 0,1-1 0 0 0,-1 1 0 0 0,0-1 0 0 0,0 0 0 0 0,0 0 0 0 0,-1 0 0 0 0,5-8 0 0 0,-2 3 0 0 0,-4 8 1 0 0,-1 0 0 0 0,0-1 0 0 0,0 1 0 0 0,0 0 0 0 0,0 0 0 0 0,0-1-1 0 0,-1 1 1 0 0,1-1 0 0 0,-1 1 0 0 0,0 0 0 0 0,1-1 0 0 0,-1 1 0 0 0,-1-6 0 0 0,0 1 40 0 0,0 0-1 0 0,-1 0 1 0 0,-3-9 0 0 0,0 0 42 0 0,4 15-78 0 0,0 0-1 0 0,1 0 1 0 0,-1 0 0 0 0,1 0-1 0 0,-1 0 1 0 0,0 0 0 0 0,0 0 0 0 0,0 1-1 0 0,0-1 1 0 0,1 0 0 0 0,-1 0 0 0 0,0 1-1 0 0,0-1 1 0 0,-1 0 0 0 0,1 1-1 0 0,0-1 1 0 0,0 1 0 0 0,0-1 0 0 0,0 1-1 0 0,0 0 1 0 0,0-1 0 0 0,-1 1-1 0 0,1 0 1 0 0,0 0 0 0 0,-2 0 0 0 0,-1 0 6 0 0,0 0 0 0 0,0 0 0 0 0,0 0 0 0 0,0 1 0 0 0,-6 1 0 0 0,4 0-157 0 0,0 1 0 0 0,0 0 0 0 0,0 0-1 0 0,1 0 1 0 0,-1 1 0 0 0,1-1 0 0 0,0 1-1 0 0,0 1 1 0 0,1-1 0 0 0,-1 1 0 0 0,1 0-1 0 0,0 0 1 0 0,0 0 0 0 0,1 0 0 0 0,-1 1-1 0 0,1 0 1 0 0,0-1 0 0 0,1 1 0 0 0,-1 0-1 0 0,1 0 1 0 0,-2 13 0 0 0,-2 9-2846 0 0,5-14-4278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0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3 16847 0 0,'0'0'2760'0'0,"0"0"-2662"0"0,0 0 0 0 0,0 0 0 0 0,0 0-1 0 0,0-1 1 0 0,-1 1 0 0 0,1 0-1 0 0,0 0 1 0 0,0 0 0 0 0,0 0-1 0 0,0 0 1 0 0,-1-1 0 0 0,1 1 0 0 0,0 0-1 0 0,0 0 1 0 0,0 0 0 0 0,-1 0-1 0 0,1 0 1 0 0,0 0 0 0 0,0 0 0 0 0,-1 0-1 0 0,1 0 1 0 0,0 0 0 0 0,0 0-1 0 0,0 0 1 0 0,-1 0 0 0 0,1 0-1 0 0,0 0 1 0 0,0 0 0 0 0,-1 0 0 0 0,1 0-1 0 0,0 0 1 0 0,-4 12 217 0 0,0 1 0 0 0,2-1 1 0 0,-1 1-1 0 0,2 0 0 0 0,0-1 0 0 0,1 26 1 0 0,-3 8-317 0 0,2-35-47 0 0,0 0 0 0 0,0 1 0 0 0,1-1-1 0 0,1 1 1 0 0,4 20 0 0 0,-4-28 15 0 0,4 18-223 0 0,1-1-1 0 0,0 0 0 0 0,13 25 0 0 0,-17-41 181 0 0,-1-4 54 0 0,0 1 0 0 0,0-1 1 0 0,0 1-1 0 0,0-1 0 0 0,0 1 0 0 0,0-1 0 0 0,1 0 0 0 0,-1 0 1 0 0,0 0-1 0 0,1 0 0 0 0,1 2 0 0 0,5 4-58 0 0,-7-5 60 0 0,1 1-4 0 0,13 0-10 0 0,-12-2 49 0 0,-1-1 0 0 0,1 1 0 0 0,0-1-1 0 0,0 0 1 0 0,-1 0 0 0 0,1 0 0 0 0,0 0-1 0 0,0 0 1 0 0,0-1 0 0 0,-1 1 0 0 0,1-1 0 0 0,0 0-1 0 0,-1 1 1 0 0,1-1 0 0 0,-1-1 0 0 0,1 1-1 0 0,-1 0 1 0 0,1-1 0 0 0,-1 1 0 0 0,0-1-1 0 0,1 1 1 0 0,-1-1 0 0 0,0 0 0 0 0,0 0 0 0 0,1-3-1 0 0,17-13 180 0 0,-16 16-256 0 0,-1-1-1 0 0,-1 1 1 0 0,1-1-1 0 0,0 0 1 0 0,-1 1-1 0 0,1-1 1 0 0,-1 0 0 0 0,0 0-1 0 0,3-5 1 0 0,1-5-2921 0 0</inkml:trace>
  <inkml:trace contextRef="#ctx0" brushRef="#br0" timeOffset="1">145 151 11056 0 0,'0'2'852'0'0,"-2"19"-531"0"0,1-18 27 0 0,0 0 0 0 0,1 1 0 0 0,0-1 1 0 0,-1 0-1 0 0,1 0 0 0 0,0 0 0 0 0,1 0 0 0 0,-1 1 0 0 0,0-1 0 0 0,1 0 0 0 0,0 0 0 0 0,1 3 0 0 0,8 35 3477 0 0,23 55-255 0 0,-19-54-3137 0 0,-8-23-366 0 0,-2-6-71 0 0,0-1-1 0 0,1 1 1 0 0,0-1 0 0 0,8 12-1 0 0,-3-9-807 0 0,1-1 0 0 0,18 19 0 0 0,-13-17-1356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1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38 232 1840 0 0,'-1'3'133'0'0,"-1"4"167"0"0,-2 6 4497 0 0,1-1 1 0 0,-3 22-1 0 0,7-9-1681 0 0,19 90 532 0 0,-19-101-3591 0 0,1 1 0 0 0,1-1 1 0 0,0 1-1 0 0,1-1 0 0 0,1 0 1 0 0,9 22-1 0 0,13 15-3129 0 0</inkml:trace>
  <inkml:trace contextRef="#ctx0" brushRef="#br0" timeOffset="1">6 0 5528 0 0,'-6'0'15063'0'0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1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17503 0 0,'0'15'198'0'0,"0"-7"4374"0"0,1-9-4295 0 0,-1 0 1 0 0,1 0-1 0 0,0-1 1 0 0,0 1-1 0 0,0 0 1 0 0,0 0 0 0 0,0 0-1 0 0,0 0 1 0 0,0 0-1 0 0,0 0 1 0 0,1 0-1 0 0,-1 0 1 0 0,2 0 0 0 0,18-11 681 0 0,-12 8-918 0 0,1 0 0 0 0,-1 1-1 0 0,1 1 1 0 0,0 0 0 0 0,0 0 0 0 0,0 1 0 0 0,0 0 0 0 0,14 1-1 0 0,-10 0 3 0 0,0 2 0 0 0,0 0 0 0 0,0 0 0 0 0,0 1 0 0 0,16 7 0 0 0,-25-9-54 0 0,1 1-1 0 0,-1-1 1 0 0,1 0-1 0 0,0-1 1 0 0,7 1-1 0 0,16 2-72 0 0,-25-3-68 0 0,1 0 1 0 0,-1 0 0 0 0,0-1-1 0 0,0 1 1 0 0,0-1-1 0 0,0 0 1 0 0,0 0-1 0 0,0 0 1 0 0,-1-1-1 0 0,1 1 1 0 0,0-1 0 0 0,0 0-1 0 0,-1 0 1 0 0,1 0-1 0 0,-1 0 1 0 0,0-1-1 0 0,0 0 1 0 0,3-2 0 0 0,4-8-1171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2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15552 0 0,'0'0'1407'0'0,"1"2"-1161"0"0,3 4 959 0 0,0 1 1 0 0,1-1 0 0 0,7 9-1 0 0,-10-13-957 0 0,0 0 0 0 0,1 0 0 0 0,-1 0 0 0 0,0-1 0 0 0,1 1 0 0 0,0 0 0 0 0,-1-1-1 0 0,1 0 1 0 0,0 0 0 0 0,0 1 0 0 0,-1-2 0 0 0,1 1 0 0 0,4 1 0 0 0,11 0 62 0 0,0-1 0 0 0,0 0-1 0 0,0-1 1 0 0,1-1 0 0 0,-1-1 0 0 0,0-1 0 0 0,0 0 0 0 0,-1-1 0 0 0,28-10-1 0 0,-40 11-314 0 0,1 2-3 0 0,-1-2 0 0 0,1 1 0 0 0,-1 0-1 0 0,0-1 1 0 0,0 0 0 0 0,0 0 0 0 0,-1-1 0 0 0,8-6 0 0 0,-4 3-169 0 0,3-4-14 0 0,-4 0-2697 0 0,-2 3 1209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42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11520 0 0,'0'0'1040'0'0,"0"2"-511"0"0,-3 28 3818 0 0,1-22-3157 0 0,1 0-1 0 0,1 0 0 0 0,0 0 1 0 0,1 13-1 0 0,10 92 1543 0 0,-9-94-2444 0 0,1 0 0 0 0,11 37 0 0 0,-3-11-106 0 0,-6-21-169 0 0,1-1 0 0 0,1 1 0 0 0,1-1 0 0 0,1-1 0 0 0,16 31 0 0 0,-17-38-43 0 0,-6-11-60 0 0,0 0 1 0 0,0 0 0 0 0,0 0-1 0 0,1-1 1 0 0,-1 1 0 0 0,1-1-1 0 0,3 4 1 0 0,-1-1-188 0 0,-4-5 92 0 0,0 1-1 0 0,0-1 1 0 0,0 0-1 0 0,-1 0 1 0 0,1 0-1 0 0,0 0 1 0 0,0 0 0 0 0,0 0-1 0 0,1 0 1 0 0,-1 0-1 0 0,0 0 1 0 0,0 0-1 0 0,0-1 1 0 0,3 2-1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1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16208 0 0,'0'0'1469'0'0,"-1"1"-1208"0"0,-1 3 37 0 0,0 0-1 0 0,0 0 1 0 0,0 0-1 0 0,1 0 1 0 0,-1 0-1 0 0,1 0 0 0 0,0 1 1 0 0,0-1-1 0 0,1 0 1 0 0,-1 1-1 0 0,1-1 1 0 0,0 0-1 0 0,0 1 1 0 0,1-1-1 0 0,-1 0 1 0 0,1 1-1 0 0,0-1 1 0 0,0 0-1 0 0,2 6 1 0 0,1 7 177 0 0,-1-5-311 0 0,0-1 0 0 0,1 1 0 0 0,1-1 0 0 0,-1 0 0 0 0,9 14 0 0 0,-5-8-140 0 0,0 1 1 0 0,-2 0-1 0 0,0 0 0 0 0,3 20 0 0 0,8 22-1223 0 0,-13-45-502 0 0,1-4-3780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2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0,'0'3'144'0'0,"0"3"13"0"0,0 1 0 0 0,1-1 1 0 0,-1 1-1 0 0,1-1 0 0 0,3 12 1 0 0,16 58 10523 0 0,-7-40-8682 0 0,33 64 0 0 0,-19-42-1775 0 0,-20-43-206 0 0,2 5-412 0 0,15 24 0 0 0,-12-30-843 0 0,-1-3-4006 0 0,-5-1-1490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2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20 5984 0 0,'0'0'541'0'0,"2"0"-445"0"0,16-1 4482 0 0,26-5 0 0 0,-26 3-1886 0 0,26-1 1 0 0,-28 1-1476 0 0,-14 3-1174 0 0,-1-1 0 0 0,0 1 0 0 0,0-1 0 0 0,0 1 0 0 0,0 0 0 0 0,1 0 0 0 0,-1 0 0 0 0,0 0 0 0 0,0 0 0 0 0,0 0 0 0 0,3 0 0 0 0,-1 1 60 0 0,4 2 209 0 0,0 0-120 0 0,11 8-175 0 0,-18-10-17 0 0,1 0 0 0 0,0 0 0 0 0,-1 0 0 0 0,1 0 0 0 0,0-1 0 0 0,-1 1 0 0 0,1 0 0 0 0,-1 0 0 0 0,0 0 0 0 0,1 1 0 0 0,-1-1 0 0 0,0 0 0 0 0,0 0 0 0 0,1 0 0 0 0,-1 0 0 0 0,0 0 0 0 0,0 0 0 0 0,0 0 0 0 0,0 0 0 0 0,-1 0 0 0 0,1 2 0 0 0,-7 25 0 0 0,5-23 0 0 0,-24 69-445 0 0,15-52-1434 0 0,-15 25 1 0 0,10-21 519 0 0,3-7 521 0 0,1 2 0 0 0,0-1 0 0 0,2 1 0 0 0,-11 30 0 0 0,20-48 1470 0 0,12 1 616 0 0,-6-2-966 0 0,-1-1-1 0 0,1 0 1 0 0,-1 0 0 0 0,1 0 0 0 0,0-1 0 0 0,-1 0 0 0 0,1 0 0 0 0,0 0 0 0 0,-1 0 0 0 0,1 0 0 0 0,7-3 0 0 0,3-1 658 0 0,0-1-1 0 0,16-7 1 0 0,10-3-203 0 0,0-1-62 0 0,-28 11-283 0 0,0 0 0 0 0,0 0 1 0 0,1 1-1 0 0,19-2 0 0 0,-25 4-182 0 0,0 1 0 0 0,0-1-1 0 0,13-6 1 0 0,-15 6-283 0 0,1 0-1 0 0,-1 0 0 0 0,0 0 1 0 0,1 1-1 0 0,11-2 1 0 0,-16 3-537 0 0</inkml:trace>
  <inkml:trace contextRef="#ctx0" brushRef="#br0" timeOffset="1">1 781 9672 0 0,'0'0'748'0'0,"2"2"-492"0"0,3 0 593 0 0,0 0 0 0 0,0 0 0 0 0,0 0 0 0 0,0-1 0 0 0,1 1 1 0 0,-1-1-1 0 0,1 0 0 0 0,9 0 0 0 0,10-3 780 0 0,0-1 0 0 0,0-1 1 0 0,40-11-1 0 0,-23 4-977 0 0,15-3 556 0 0,70-28 0 0 0,-72 14-1136 0 0,-8 5-58 0 0,5-1-319 0 0,-15 5-856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3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63 140 7368 0 0,'26'31'568'0'0,"-18"-16"4904"0"0,-8-6-2333 0 0,-1-8-3054 0 0,1 0 1 0 0,0 0 0 0 0,0 0 0 0 0,0 0 0 0 0,0 0-1 0 0,0 0 1 0 0,0 0 0 0 0,0 0 0 0 0,1 0-1 0 0,-1 0 1 0 0,0 0 0 0 0,0 0 0 0 0,1 1-1 0 0,1 2 175 0 0,0-1-1 0 0,-1 1 0 0 0,0 0 0 0 0,0-1 0 0 0,0 1 0 0 0,0 0 0 0 0,0 0 1 0 0,-1 0-1 0 0,0 0 0 0 0,0 6 0 0 0,0-7-162 0 0,1 0-1 0 0,-1 1 1 0 0,1-1-1 0 0,0 0 1 0 0,0 1 0 0 0,0-1-1 0 0,0 0 1 0 0,1 0 0 0 0,2 4-1 0 0,4 12 305 0 0,2 21 177 0 0,3 7-98 0 0,-10-37-385 0 0,0 1-1 0 0,0 0 1 0 0,1 20-1 0 0,-3-17-10 0 0,2 0 0 0 0,3 13 0 0 0,-2-7-12 0 0,-1-1 0 0 0,0 1 1 0 0,-1-1-1 0 0,-2 1 1 0 0,-1 24-1 0 0,1-40-54 0 0,-1 0-1 0 0,0 0 1 0 0,0 0-1 0 0,0 0 0 0 0,-2 5 1 0 0,1-6 6 0 0,1 0 0 0 0,0 1 0 0 0,0-1 0 0 0,0 1-1 0 0,1-1 1 0 0,-1 8 0 0 0,1-9-5 0 0,0 1 0 0 0,0-1-1 0 0,0 1 1 0 0,-1-1 0 0 0,1 1-1 0 0,0-1 1 0 0,-1 1 0 0 0,1-1-1 0 0,-1 0 1 0 0,0 1 0 0 0,0-1-1 0 0,0 0 1 0 0,0 1 0 0 0,-3 3-1 0 0,-8 16 122 0 0,11-19-125 0 0,-1 0 0 0 0,1 0 0 0 0,-1 0 0 0 0,1 0 0 0 0,-1-1 0 0 0,0 1 0 0 0,0 0 0 0 0,0-1 0 0 0,0 1 0 0 0,-1-1 0 0 0,1 0 0 0 0,-1 0 0 0 0,1 0 0 0 0,-1 0 0 0 0,0 0 0 0 0,-4 2 0 0 0,4-3-107 0 0,-1 1 1 0 0,0-1-1 0 0,0 0 1 0 0,0 0-1 0 0,0-1 1 0 0,-1 1-1 0 0,1-1 1 0 0,0 1-1 0 0,0-1 1 0 0,0-1-1 0 0,-6 0 1 0 0,6 0-410 0 0,0 0-1 0 0,0 0 1 0 0,0-1-1 0 0,0 1 1 0 0,0-1 0 0 0,0 0-1 0 0,-4-3 1 0 0,-10-9-6856 0 0</inkml:trace>
  <inkml:trace contextRef="#ctx0" brushRef="#br0" timeOffset="0.99">27 14 6448 0 0,'-9'6'576'0'0,"5"-1"-464"0"0,8-10 2208 0 0,-4 2 440 0 0,0 0 88 0 0,4-2 23 0 0,9-3 65 0 0,-3 13-3016 0 0,-5 6-5831 0 0,-2 6-585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3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32 17503 0 0,'0'0'803'0'0,"-1"2"-18"0"0,-26 35-469 0 0,12-15 243 0 0,12-18-216 0 0,1 0 1 0 0,-1 0-1 0 0,0 0 0 0 0,1 0 1 0 0,0 1-1 0 0,0-1 0 0 0,-2 8 1 0 0,0 1 376 0 0,1-2-207 0 0,0 0 1 0 0,1 0-1 0 0,-2 22 0 0 0,1 13 158 0 0,1-31-570 0 0,1-1 0 0 0,1 0 0 0 0,1 15 0 0 0,1-11-85 0 0,1 0 1 0 0,0-1 0 0 0,1 1 0 0 0,13 31-1 0 0,-14-41-20 0 0,1-1 0 0 0,0 0-1 0 0,0 0 1 0 0,1 0 0 0 0,0-1-1 0 0,0 1 1 0 0,0-1-1 0 0,1 0 1 0 0,0-1 0 0 0,0 1-1 0 0,0-1 1 0 0,1-1 0 0 0,9 6-1 0 0,-12-7 8 0 0,2 0-14 0 0,0 0 1 0 0,0 0-1 0 0,0 0 0 0 0,0-1 1 0 0,0 0-1 0 0,13 3 0 0 0,-3-5 47 0 0,-13-1 20 0 0,0 1-1 0 0,0-1 1 0 0,0 0-1 0 0,0-1 0 0 0,0 1 1 0 0,0-1-1 0 0,-1 1 1 0 0,1-1-1 0 0,0 0 1 0 0,-1 0-1 0 0,3-2 1 0 0,0 0 16 0 0,-1-1 1 0 0,0 1-1 0 0,0-1 1 0 0,6-8-1 0 0,-10 11-72 0 0,1 1 0 0 0,-1 0-1 0 0,1-1 1 0 0,-1 1 0 0 0,0-1-1 0 0,1 1 1 0 0,-1 0 0 0 0,0-1 0 0 0,0 1-1 0 0,0-1 1 0 0,0 1 0 0 0,0-1 0 0 0,-1 1-1 0 0,1 0 1 0 0,0-1 0 0 0,-1 1-1 0 0,1-1 1 0 0,-1 1 0 0 0,1 0 0 0 0,-2-2-1 0 0,0-1 13 0 0,0 0 0 0 0,0 1 1 0 0,0-1-1 0 0,-1 1 0 0 0,-5-6 0 0 0,6 7-14 0 0,0 1 0 0 0,0-1 0 0 0,0 1 0 0 0,-1 0 0 0 0,1 0 0 0 0,0 0 0 0 0,-1 0 0 0 0,1 0 0 0 0,-1 0 0 0 0,1 1 0 0 0,-1-1 0 0 0,1 1 0 0 0,-1 0 0 0 0,1 0 0 0 0,-5 0 0 0 0,-1 0-101 0 0,0 1-1 0 0,1 0 0 0 0,-1 1 0 0 0,-8 2 0 0 0,-20 15-1428 0 0,35-19 1311 0 0,1 0 0 0 0,-1 1-1 0 0,1-1 1 0 0,-1 1 0 0 0,1-1 0 0 0,-1 1-1 0 0,1-1 1 0 0,-1 1 0 0 0,1-1 0 0 0,0 1-1 0 0,-1-1 1 0 0,1 1 0 0 0,0 0 0 0 0,-1-1-1 0 0,1 1 1 0 0,0-1 0 0 0,-1 2 0 0 0</inkml:trace>
  <inkml:trace contextRef="#ctx0" brushRef="#br0" timeOffset="1">331 99 13824 0 0,'0'0'2789'0'0,"2"0"-1339"0"0,9-1-480 0 0,0-1 0 0 0,-1 0 0 0 0,0 0 0 0 0,1-1-1 0 0,-1-1 1 0 0,14-6 0 0 0,15-4 177 0 0,-31 11-910 0 0,-1 0 0 0 0,13-8 0 0 0,4-2 36 0 0,9-6 97 0 0,-23 12-159 0 0,-10 6-361 0 0,-19-1-6981 0 0,15 2 6432 0 0,-1-1 1 0 0,1 1 0 0 0,0-1 0 0 0,0 1 0 0 0,-5 1 0 0 0,-1 1-190 0 0,1 1 0 0 0,0 0 1 0 0,1 0-1 0 0,-1 1 0 0 0,0 0 0 0 0,-14 10 0 0 0,-16 8-778 0 0,30-18 2663 0 0,1 1 0 0 0,-1 0 0 0 0,1 1 1 0 0,1-1-1 0 0,-1 2 0 0 0,1-1 0 0 0,-11 12 0 0 0,17-16-692 0 0,-1 1-1 0 0,1-1 1 0 0,0 0 0 0 0,-1 0-1 0 0,1 1 1 0 0,0-1 0 0 0,1 0-1 0 0,-1 1 1 0 0,0-1 0 0 0,1 1-1 0 0,-1-1 1 0 0,1 1 0 0 0,0 0-1 0 0,0-1 1 0 0,0 3 0 0 0,0-4-258 0 0,0 0 1 0 0,0-1-1 0 0,1 1 1 0 0,-1 0-1 0 0,0-1 0 0 0,1 1 1 0 0,-1 0-1 0 0,0-1 1 0 0,1 1-1 0 0,-1-1 1 0 0,1 1-1 0 0,-1-1 1 0 0,1 1-1 0 0,-1-1 1 0 0,1 1-1 0 0,-1-1 0 0 0,1 0 1 0 0,1 1-1 0 0,0 1 114 0 0,9 12 361 0 0,-8-10-429 0 0,0-1 1 0 0,0 1-1 0 0,0-1 1 0 0,1 1-1 0 0,-1-1 1 0 0,6 3-1 0 0,50 39 1290 0 0,-20-13-612 0 0,-31-26-624 0 0,0 1 1 0 0,11 12 0 0 0,6 7 118 0 0,-16-17-168 0 0,0 1 1 0 0,0 0 0 0 0,-1 1-1 0 0,-1-1 1 0 0,12 24-1 0 0,-12-21-8 0 0,-4-7-7 0 0,0 1-1 0 0,-1-1 1 0 0,1 1-1 0 0,-2 0 1 0 0,1 0-1 0 0,-1 0 1 0 0,1 11-1 0 0,-3-15-44 0 0,1-1 1 0 0,-1 1-1 0 0,0-1 0 0 0,0 1 1 0 0,0-1-1 0 0,0 0 0 0 0,-1 0 0 0 0,-1 4 1 0 0,3-6-36 0 0,-2 2 5 0 0,0 0 1 0 0,0 0-1 0 0,0 0 0 0 0,0 0 0 0 0,0 0 1 0 0,0 0-1 0 0,-1 0 0 0 0,1-1 0 0 0,0 1 1 0 0,-1-1-1 0 0,1 0 0 0 0,-1 0 0 0 0,0 0 1 0 0,1 0-1 0 0,-1 0 0 0 0,0 0 0 0 0,0-1 1 0 0,0 1-1 0 0,1-1 0 0 0,-1 0 0 0 0,0 0 0 0 0,0 0 1 0 0,0 0-1 0 0,0 0 0 0 0,0-1 0 0 0,1 1 1 0 0,-1-1-1 0 0,0 0 0 0 0,-3-1 0 0 0,1 0-203 0 0,0 0 0 0 0,1 0-1 0 0,-1 0 1 0 0,0-1-1 0 0,1 1 1 0 0,-1-1-1 0 0,1 0 1 0 0,0-1-1 0 0,0 1 1 0 0,0-1-1 0 0,0 0 1 0 0,1 0 0 0 0,-1 0-1 0 0,1 0 1 0 0,-3-5-1 0 0,-3-11-2640 0 0,3-3-5367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3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197 246 20239 0 0,'1'2'77'0'0,"0"-1"0"0"0,-1 1-1 0 0,1-1 1 0 0,-1 1 0 0 0,1-1-1 0 0,-1 1 1 0 0,0-1 0 0 0,1 1-1 0 0,-1 0 1 0 0,0-1 0 0 0,0 1-1 0 0,0 0 1 0 0,0-1 0 0 0,-1 3-1 0 0,2 14 809 0 0,4 9-691 0 0,-4-19-85 0 0,1-1 0 0 0,0 1 0 0 0,0 0 0 0 0,0-1 0 0 0,6 12 0 0 0,49 95 2974 0 0,-49-98-2778 0 0,-1-1 0 0 0,-1 1 0 0 0,7 24-1 0 0,-4-9 135 0 0,-6-21-316 0 0,-1 0 0 0 0,-1-1 0 0 0,1 1 0 0 0,-1 0 0 0 0,-1 12 0 0 0,1 11 211 0 0,0-22-243 0 0,-1 0 1 0 0,-1 0-1 0 0,1 0 1 0 0,-2 0-1 0 0,0 0 0 0 0,-5 19 1 0 0,5-24-89 0 0,0 1 0 0 0,-1-1 0 0 0,0 0 0 0 0,0 1 0 0 0,0-1 0 0 0,-1-1 0 0 0,0 1 0 0 0,0 0 0 0 0,0-1 0 0 0,-1 0 0 0 0,-8 7 0 0 0,11-10-118 0 0,0-1 0 0 0,0 0 0 0 0,0 0 0 0 0,0 0 0 0 0,0 0-1 0 0,0 0 1 0 0,0 0 0 0 0,0-1 0 0 0,0 1 0 0 0,0-1 0 0 0,-1 1 0 0 0,1-1 0 0 0,0 0 0 0 0,0 0-1 0 0,-1 0 1 0 0,1 0 0 0 0,0 0 0 0 0,0-1 0 0 0,0 1 0 0 0,-1-1 0 0 0,1 1 0 0 0,0-1 0 0 0,0 0 0 0 0,-3-1-1 0 0,-21-15-3098 0 0,5-3-3427 0 0,1-3-661 0 0</inkml:trace>
  <inkml:trace contextRef="#ctx0" brushRef="#br0" timeOffset="1">0 0 18455 0 0,'0'0'2024'0'0,"10"10"-2024"0"0,2-2 224 0 0,4-2 16 0 0,-6 4 8 0 0,1 0 0 0 0,-1-6-1432 0 0,2 5-280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4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15664 0 0,'0'0'1417'0'0,"12"-1"1797"0"0,1-3-1083 0 0,25-8 1737 0 0,-18 6-2527 0 0,-18 5-900 0 0,0 1-22 0 0,4-2-316 0 0,1 0 1 0 0,-1 1-1 0 0,1 0 0 0 0,-1 0 1 0 0,1 1-1 0 0,0 0 0 0 0,-1 0 1 0 0,1 0-1 0 0,-1 1 0 0 0,13 3 0 0 0,2 2-101 0 0,0 1 0 0 0,22 11-1 0 0,-37-16-85 0 0,0 1-1 0 0,0-1 0 0 0,0 0 0 0 0,0-1 1 0 0,0 0-1 0 0,1 0 0 0 0,-1 0 1 0 0,0-1-1 0 0,1 0 0 0 0,-1 0 0 0 0,1 0 1 0 0,-1-1-1 0 0,0 0 0 0 0,1 0 0 0 0,-1-1 1 0 0,0 0-1 0 0,10-4 0 0 0,-12 4 49 0 0,0 0 0 0 0,-1-1 0 0 0,1 1 0 0 0,-1-1 0 0 0,1 1 0 0 0,-1-1 0 0 0,0-1 0 0 0,0 1 0 0 0,0 0 0 0 0,0-1 0 0 0,2-3 0 0 0,3-7-267 0 0,11-24-1 0 0,-15 29-159 0 0,3-16-721 0 0,-3-2-58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6:55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1840 0 0,'0'-2'83'0'0,"0"1"-22"0"0,0 1-45 0 0,0 0 0 0 0,0-1 0 0 0,1 1 0 0 0,-1 0 0 0 0,0-1 1 0 0,0 1-1 0 0,0 0 0 0 0,0-1 0 0 0,0 1 0 0 0,1 0 0 0 0,-1-1 1 0 0,0 1-1 0 0,0 0 0 0 0,1-1 0 0 0,-1 1 0 0 0,0 0 0 0 0,0 0 1 0 0,1-1-1 0 0,-1 1 0 0 0,0 0 0 0 0,1 0 0 0 0,-1-1 0 0 0,0 1 1 0 0,1 0-1 0 0,-1 0 0 0 0,0 0 0 0 0,1 0 0 0 0,-1 0 0 0 0,0 0 1 0 0,1 0-1 0 0,-1 0 0 0 0,1 0 0 0 0,-1 0 0 0 0,12-7 7218 0 0,-4 2-529 0 0,1 3-5322 0 0,-7 2-1140 0 0,1 0 0 0 0,-1 0-1 0 0,1 1 1 0 0,-1-1 0 0 0,0 0-1 0 0,1 1 1 0 0,-1-1 0 0 0,1 1-1 0 0,-1 0 1 0 0,0 0 0 0 0,1 0-1 0 0,-1 0 1 0 0,0 0 0 0 0,0 1-1 0 0,0-1 1 0 0,0 1 0 0 0,0-1-1 0 0,0 1 1 0 0,0 0 0 0 0,-1-1-1 0 0,1 1 1 0 0,0 0 0 0 0,1 3-1 0 0,12 12 320 0 0,7 10 79 0 0,-2 0-387 0 0,-12-15-195 0 0,0 0-1 0 0,0 0 1 0 0,11 24-1 0 0,-9-13-32 0 0,0-1-1 0 0,19 28 1 0 0,-18-30-9 0 0,-1 0-1 0 0,-1 1 0 0 0,6 24 1 0 0,13 27-11 0 0,-17-46-6 0 0,0 1 0 0 0,-2 0 0 0 0,8 36 0 0 0,11 37 0 0 0,-10-38 11 0 0,-15-47-7 0 0,-1 0 1 0 0,0-1 0 0 0,-1 1-1 0 0,-1 0 1 0 0,0 0-1 0 0,-4 23 1 0 0,3-24-35 0 0,2 1 0 0 0,0-1 1 0 0,0 1-1 0 0,2-1 0 0 0,0 0 0 0 0,8 25 1 0 0,3 19-46 0 0,-2 20 57 0 0,-8-49 18 0 0,0-1 1 0 0,16 53 0 0 0,-9-53-1 0 0,-4-10 0 0 0,-1 1 0 0 0,0 0 0 0 0,-1 0 0 0 0,2 21 0 0 0,-2-4 100 0 0,11 36-1 0 0,2 12 94 0 0,-2-5 14 0 0,-9-51-96 0 0,-1 0-1 0 0,-2 0 1 0 0,2 34 0 0 0,-5-34 168 0 0,4 35 0 0 0,-5-61-255 0 0,1 1 0 0 0,-1-1 0 0 0,-1 1 0 0 0,1-1 0 0 0,0 1 0 0 0,-1-1 0 0 0,1 1 1 0 0,-1-1-1 0 0,0 0 0 0 0,1 1 0 0 0,-1-1 0 0 0,0 0 0 0 0,-3 4 0 0 0,2-2 34 0 0,0-1 1 0 0,1 0-1 0 0,-1 1 1 0 0,1 0 0 0 0,-1 5-1 0 0,1-2 51 0 0,1-5-85 0 0,-1 0 0 0 0,1-1 0 0 0,0 1 0 0 0,0-1-1 0 0,0 1 1 0 0,-1-1 0 0 0,1 1 0 0 0,-1-1 0 0 0,1 1 0 0 0,-1-1 0 0 0,0 1 0 0 0,0-1 0 0 0,1 1 0 0 0,-1-1-1 0 0,0 0 1 0 0,0 0 0 0 0,0 0 0 0 0,-1 1 0 0 0,1-1 0 0 0,0 0 0 0 0,-2 1 0 0 0,-22 11 173 0 0,20-12-133 0 0,-11-3-140 0 0,11 1-21 0 0,0 1 1 0 0,0-1-1 0 0,1 0 1 0 0,-1 0-1 0 0,0-1 1 0 0,0 1-1 0 0,1-1 1 0 0,-1 0-1 0 0,-6-4 1 0 0,-38-22-3375 0 0,18 9-5272 0 0</inkml:trace>
  <inkml:trace contextRef="#ctx0" brushRef="#br0" timeOffset="1">868 714 17423 0 0,'0'0'1574'0'0,"2"1"-1292"0"0,23 5-226 0 0,-20-6 295 0 0,1 1 0 0 0,-1 1-1 0 0,11 2 1 0 0,-12-2-102 0 0,0-1 0 0 0,0 0 1 0 0,0 0-1 0 0,1 0 0 0 0,-1-1 0 0 0,8 1 1 0 0,11 1 522 0 0,-21-1-671 0 0,1 0 1 0 0,-1-1-1 0 0,0 0 0 0 0,0 1 0 0 0,0-1 0 0 0,1 0 0 0 0,-1 0 1 0 0,4-1-1 0 0,23 0-17 0 0,-19 1 206 0 0,-6-1-1535 0 0</inkml:trace>
  <inkml:trace contextRef="#ctx0" brushRef="#br0" timeOffset="2">952 1013 4144 0 0,'12'4'368'0'0,"-2"6"-296"0"0,6-10-72 0 0,-10 0 3624 0 0,9 0 712 0 0,11-6 143 0 0,2 2 25 0 0,-13-6-2928 0 0,7 6-584 0 0,9-1-112 0 0,1-3-24 0 0,-10 2-384 0 0,-1-4-80 0 0,-5 0-8 0 0,6 2-8 0 0,9-2-1288 0 0,-9 1-256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2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202 47 8752 0 0,'22'20'6210'0'0,"-25"-19"-4414"0"0,-7 5-440 0 0,7-5-195 0 0,-8-4 999 0 0,10 3-2129 0 0,-11-2 1214 0 0,0-1 0 0 0,-19-6 0 0 0,29 8-848 0 0,-18 10-164 0 0,2 0-129 0 0,13-6-119 0 0,0 0 0 0 0,0 0 0 0 0,0 0 0 0 0,1 0 0 0 0,-1 1 0 0 0,1 0 0 0 0,-6 6 1 0 0,-26 35-156 0 0,32-39 117 0 0,1-1 1 0 0,0 1-1 0 0,1-1 1 0 0,0 1-1 0 0,-3 8 1 0 0,3-6 3 0 0,1-6 41 0 0,1-1 1 0 0,0 1-1 0 0,0-1 1 0 0,0 1-1 0 0,0-1 1 0 0,1 1-1 0 0,-1-1 0 0 0,0 1 1 0 0,1-1-1 0 0,-1 1 1 0 0,1-1-1 0 0,-1 1 1 0 0,1-1-1 0 0,0 1 1 0 0,-1-1-1 0 0,1 0 0 0 0,0 1 1 0 0,0-1-1 0 0,2 2 1 0 0,-1-1-2 0 0,0 1 0 0 0,0-1 1 0 0,0 0-1 0 0,1 0 0 0 0,-1 0 0 0 0,1 0 0 0 0,0 0 1 0 0,-1 0-1 0 0,4 1 0 0 0,16 4-3 0 0,-15-5 0 0 0,0 0 0 0 0,0 0 0 0 0,0 1 0 0 0,7 4 0 0 0,-7-3 10 0 0,0 0 0 0 0,0-1 0 0 0,1 0 0 0 0,-1-1 0 0 0,9 2 0 0 0,-6-1 2 0 0,0 0 0 0 0,13 6 0 0 0,2 1 41 0 0,-19-9-29 0 0,-1 1-1 0 0,1 0 1 0 0,-1 1-1 0 0,0-1 1 0 0,0 1 0 0 0,0 0-1 0 0,0 0 1 0 0,-1 0-1 0 0,1 1 1 0 0,6 6-1 0 0,2 6-11 0 0,-9-13 0 0 0,-1 0 0 0 0,0 0 0 0 0,0 1 0 0 0,0 0 0 0 0,-1-1 0 0 0,1 1 0 0 0,-1 0 0 0 0,0 0 0 0 0,0 0 0 0 0,3 9 0 0 0,-3 2-1 0 0,-1-10-1 0 0,-1 0 0 0 0,1 0 0 0 0,0 1 0 0 0,1-1 0 0 0,-1 0 1 0 0,5 7-1 0 0,-6-10-7 0 0,1 0 0 0 0,-1 0 0 0 0,1-1 1 0 0,-1 1-1 0 0,0 0 0 0 0,1 0 0 0 0,-1 0 1 0 0,0 0-1 0 0,0 0 0 0 0,0 0 0 0 0,-1 3 1 0 0,0-4-6 0 0,1 1 1 0 0,0 0-1 0 0,0 0 1 0 0,0 0-1 0 0,0 0 1 0 0,0 0-1 0 0,0 0 1 0 0,1 0-1 0 0,-1 0 1 0 0,1 0-1 0 0,0 2 1 0 0,0-2-50 0 0,1 1 0 0 0,-1-1-1 0 0,0 1 1 0 0,0-1 0 0 0,-1 1 0 0 0,1-1 0 0 0,0 6-1 0 0,-1-6 28 0 0,0-1 0 0 0,0 0-1 0 0,-1 1 1 0 0,1-1 0 0 0,-1 0-1 0 0,1 1 1 0 0,-1-1-1 0 0,0 0 1 0 0,1 1 0 0 0,-1-1-1 0 0,0 0 1 0 0,0 0 0 0 0,0 0-1 0 0,0 0 1 0 0,0 0 0 0 0,0 0-1 0 0,-1 1 1 0 0,-1 1 59 0 0,0-1 0 0 0,1 0-1 0 0,-1-1 1 0 0,0 1 0 0 0,0 0 0 0 0,-6 2 0 0 0,8-4-17 0 0,0 1 1 0 0,0-1 0 0 0,-1 0-1 0 0,1 1 1 0 0,0-1 0 0 0,-1 0-1 0 0,1 0 1 0 0,0 0 0 0 0,0 0-1 0 0,-1 0 1 0 0,1 0 0 0 0,0 0-1 0 0,0 0 1 0 0,-1-1 0 0 0,1 1 0 0 0,0 0-1 0 0,0-1 1 0 0,-1 1 0 0 0,1-1-1 0 0,0 0 1 0 0,-2-1 0 0 0,-4-4 3 0 0,1-1 0 0 0,0 0 0 0 0,0-1 0 0 0,0 1 0 0 0,1-1 0 0 0,0 0 0 0 0,1-1 0 0 0,-7-16 0 0 0,-6-11 528 0 0,13 29-458 0 0,1 0 1 0 0,0-1-1 0 0,0 0 1 0 0,1 1-1 0 0,0-1 0 0 0,0 0 1 0 0,1 0-1 0 0,0 0 1 0 0,0 0-1 0 0,1-11 1 0 0,-1-12 145 0 0,0 21-152 0 0,0 1 1 0 0,1-1-1 0 0,0 1 0 0 0,1 0 1 0 0,2-15-1 0 0,20-81-569 0 0,-21 97 542 0 0,0-1 0 0 0,1 1-1 0 0,1-1 1 0 0,0 1 0 0 0,0 0-1 0 0,0 1 1 0 0,8-11 0 0 0,-9 12-140 0 0,0 1 0 0 0,0-1 0 0 0,0 1 0 0 0,1-8 0 0 0,-1 7-323 0 0,-1 0-1 0 0,0 0 1 0 0,1 0-1 0 0,4-6 1 0 0,13-12-1119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3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5 145 4608 0 0,'-4'6'16617'0'0,"15"-2"-14608"0"0,13-1-1171 0 0,1 0-1 0 0,-1-1 1 0 0,1-1-1 0 0,41-5 1 0 0,-55 3-823 0 0,128-21 163 0 0,-105 15-178 0 0,39-14 0 0 0,-39 10 0 0 0,-17 6 0 0 0,-1 0 0 0 0,0-1 0 0 0,21-11 0 0 0,5-7-1310 0 0,28-16-3048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4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 6448 0 0,'13'16'8035'0'0,"-19"-6"-3077"0"0,6-9-4789 0 0,1 1 0 0 0,-1-1 0 0 0,0 1-1 0 0,0-1 1 0 0,1 1 0 0 0,-1-1 0 0 0,0 1 0 0 0,-1-1 0 0 0,1 1 0 0 0,0 0 0 0 0,0-1 0 0 0,-1 1 0 0 0,1-1 0 0 0,-1 1 0 0 0,1-1 0 0 0,-2 2 0 0 0,-15 28 1057 0 0,14-25-1015 0 0,-1 0 0 0 0,1 0-1 0 0,-4 9 1 0 0,-9 43 941 0 0,15-54-1127 0 0,0 0 1 0 0,0-1-1 0 0,1 1 1 0 0,-1 0-1 0 0,1 0 0 0 0,0 0 1 0 0,1 0-1 0 0,-1 0 1 0 0,1 0-1 0 0,-1 0 0 0 0,1 0 1 0 0,2 5-1 0 0,-1-3-9 0 0,-1 0 0 0 0,1 1 0 0 0,-1-1-1 0 0,0 8 1 0 0,0 7-49 0 0,2 0-1 0 0,0 0 0 0 0,1-1 1 0 0,13 38-1 0 0,-14-51 22 0 0,-1-1-1 0 0,2 1 1 0 0,-1-1-1 0 0,1 0 1 0 0,0-1 0 0 0,0 1-1 0 0,0-1 1 0 0,1 1-1 0 0,9 7 1 0 0,-5-4-6 0 0,15 19 0 0 0,-22-26 13 0 0,0 1 0 0 0,0-1 0 0 0,1 0 0 0 0,-1 0 0 0 0,0 0 0 0 0,1-1-1 0 0,0 1 1 0 0,-1 0 0 0 0,1-1 0 0 0,0 0 0 0 0,0 0 0 0 0,0 0 0 0 0,0 0 0 0 0,0 0-1 0 0,0 0 1 0 0,0-1 0 0 0,0 1 0 0 0,0-1 0 0 0,0 0 0 0 0,0 0 0 0 0,0 0 0 0 0,1-1-1 0 0,-1 1 1 0 0,3-1 0 0 0,-5 0 4 0 0,0 1 0 0 0,0 0 0 0 0,0-1 0 0 0,-1 1 0 0 0,1 0 0 0 0,0-1 0 0 0,0 1 1 0 0,0-1-1 0 0,0 1 0 0 0,-1-1 0 0 0,1 0 0 0 0,0 1 0 0 0,0-2 0 0 0,-1-4-27 0 0,-1 5 16 0 0,2-8 45 0 0,0 1 0 0 0,0-1-1 0 0,3-11 1 0 0,-2 10-15 0 0,1-14 184 0 0,-3 20-149 0 0,0-1 1 0 0,1 0-1 0 0,0 0 1 0 0,1-5 0 0 0,1-7 136 0 0,-3 17-181 0 0,0-1 0 0 0,0 1 1 0 0,0-1-1 0 0,0 1 0 0 0,0-1 1 0 0,0 1-1 0 0,0-1 0 0 0,0 1 1 0 0,-1 0-1 0 0,1-1 0 0 0,0 1 1 0 0,0-1-1 0 0,-1 1 1 0 0,1 0-1 0 0,0-1 0 0 0,0 1 1 0 0,-1-1-1 0 0,1 1 0 0 0,0 0 1 0 0,-1 0-1 0 0,1-1 0 0 0,-1 1 1 0 0,1 0-1 0 0,0 0 0 0 0,-1-1 1 0 0,0 1-1 0 0,-1-1 369 0 0,1 0-146 0 0,-7-2 6 0 0,8 2-231 0 0,-1 1 1 0 0,1 0-1 0 0,-1-1 0 0 0,1 1 0 0 0,-1-1 1 0 0,0 1-1 0 0,1 0 0 0 0,-1 0 0 0 0,1-1 1 0 0,-1 1-1 0 0,0 0 0 0 0,1 0 0 0 0,-1 0 1 0 0,0 0-1 0 0,1 0 0 0 0,-1-1 0 0 0,0 1 1 0 0,1 0-1 0 0,-1 1 0 0 0,0-1 0 0 0,1 0 1 0 0,-1 0-1 0 0,0 0 0 0 0,1 0 0 0 0,-1 0 1 0 0,1 1-1 0 0,-1-1 0 0 0,0 0 0 0 0,1 1 1 0 0,-2-1-1 0 0,0 2 8 0 0,-15 2-16 0 0,14-4-1 0 0,0 1 0 0 0,0-1 0 0 0,0 1 0 0 0,0 0 0 0 0,0 0 0 0 0,1 0 0 0 0,-1 1 0 0 0,0-1 0 0 0,1 1 0 0 0,-1-1 0 0 0,1 1 0 0 0,0 0 0 0 0,-1 0 0 0 0,1 0 0 0 0,-2 3 0 0 0,-7 3-180 0 0,8-6-95 0 0,4 1-1255 0 0,0-2 1397 0 0,-1 1 1 0 0,1-1-1 0 0,0 1 0 0 0,0-1 0 0 0,0 0 1 0 0,0 1-1 0 0,0-1 0 0 0,0 0 0 0 0,0 0 0 0 0,0 0 1 0 0,0 0-1 0 0,1 0 0 0 0,-1 0 0 0 0,0 0 1 0 0,1 0-1 0 0,-1 0 0 0 0,1-1 0 0 0,-1 1 1 0 0,1 0-1 0 0,-1-1 0 0 0,1 1 0 0 0,-1-1 1 0 0,3 0-1 0 0,0 1-292 0 0,7 5-1552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4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91 7832 0 0,'21'14'11421'0'0,"-20"-14"-11258"0"0,0-1-1 0 0,0 1 1 0 0,1 0 0 0 0,-1 0 0 0 0,0 0-1 0 0,0 0 1 0 0,0 0 0 0 0,0 0 0 0 0,0 0-1 0 0,0 0 1 0 0,3 0 0 0 0,1 1 206 0 0,-1-1-106 0 0,1-1-1 0 0,-1 1 1 0 0,1-1-1 0 0,-1 0 1 0 0,1 0-1 0 0,-1-1 1 0 0,0 1-1 0 0,8-5 1 0 0,11-4 397 0 0,-3 3 297 0 0,20-11 0 0 0,-10 4-85 0 0,17-14-1561 0 0,-26 15 241 0 0,-20 12 147 0 0</inkml:trace>
  <inkml:trace contextRef="#ctx0" brushRef="#br0" timeOffset="1">40 101 9216 0 0,'-1'1'421'0'0,"-4"0"-240"0"0,3 0-142 0 0,0 0 0 0 0,-1 0 0 0 0,1 0 0 0 0,0 1 0 0 0,-1-1 0 0 0,1 1 0 0 0,0-1 0 0 0,0 1 0 0 0,-3 3 0 0 0,4-4 391 0 0,1 0 1 0 0,-1 0 0 0 0,0 0 0 0 0,0 0 0 0 0,0 1-1 0 0,1-1 1 0 0,-1 0 0 0 0,1 0 0 0 0,-1 1 0 0 0,1-1-1 0 0,-1 0 1 0 0,1 1 0 0 0,0-1 0 0 0,-1 1 0 0 0,1-1-1 0 0,0 0 1 0 0,0 1 0 0 0,0-1 0 0 0,0 1-1 0 0,0-1 1 0 0,1 0 0 0 0,-1 1 0 0 0,0-1 0 0 0,1 1-1 0 0,0 0 1 0 0,0 4 206 0 0,-1-4-586 0 0,1-1 0 0 0,-1 0 0 0 0,0 1 0 0 0,1-1 0 0 0,0 0 0 0 0,-1 0 0 0 0,1 1 0 0 0,0-1 0 0 0,0 0 0 0 0,-1 0 0 0 0,1 0 0 0 0,0 0 0 0 0,0 0 0 0 0,0 0 0 0 0,0 0 0 0 0,1 0 0 0 0,1 1 0 0 0,11 11 279 0 0,-10-8-280 0 0,0 0 1 0 0,1 0 0 0 0,-1 0 0 0 0,1-1-1 0 0,1 1 1 0 0,-1-1 0 0 0,0-1 0 0 0,7 4-1 0 0,20 15-154 0 0,-15-10 283 0 0,27 14 1 0 0,7 6 521 0 0,-3-3-239 0 0,-34-21-336 0 0,0 0-1 0 0,24 19 0 0 0,-9-4-143 0 0,-24-19 71 0 0,1-1 0 0 0,-1 1 0 0 0,0 0 0 0 0,-1 0 0 0 0,1 1 1 0 0,-1-1-1 0 0,0 1 0 0 0,0 0 0 0 0,0 1 0 0 0,-1-1 0 0 0,0 0 0 0 0,3 8 0 0 0,-3-8 4 0 0,-2 1-1 0 0,1-1 0 0 0,-1 1 1 0 0,1 0-1 0 0,-1 0 0 0 0,-1 0 1 0 0,1 0-1 0 0,-2 11 0 0 0,1-14-31 0 0,-1 1-1 0 0,0 0 0 0 0,0 0 1 0 0,-1-1-1 0 0,1 1 0 0 0,-1 0 1 0 0,0-1-1 0 0,0 0 0 0 0,0 1 1 0 0,0-1-1 0 0,0 0 0 0 0,-1 0 1 0 0,0 0-1 0 0,-5 5 0 0 0,1-2-34 0 0,-1 1 1 0 0,0-1-1 0 0,0-1 0 0 0,-1 0 0 0 0,1 0 0 0 0,-1 0 0 0 0,0-1 1 0 0,-1 0-1 0 0,1-1 0 0 0,-1 0 0 0 0,1-1 0 0 0,-1 1 0 0 0,0-2 1 0 0,0 0-1 0 0,-17 0 0 0 0,18-1-77 0 0,-6 1-100 0 0,0-1 1 0 0,0-1 0 0 0,1-1 0 0 0,-1 0 0 0 0,0 0-1 0 0,-19-8 1 0 0,14 2-1090 0 0,4-7-292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5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17503 0 0,'0'0'1759'0'0,"2"-1"-1614"0"0,15-8 38 0 0,-10 4 488 0 0,1 1-1 0 0,0 0 1 0 0,9-2 0 0 0,56-18 2007 0 0,-59 20-2369 0 0,21-10 0 0 0,-9 3-311 0 0,33-12 1442 0 0,-46 18-1767 0 0,-17 5-2426 0 0,-20 9-152 0 0,9-2 1775 0 0,4-1 713 0 0,0-1 0 0 0,0-1 1 0 0,-11 4-1 0 0,11-5 316 0 0,0 2 1 0 0,1-1-1 0 0,-1 1 1 0 0,-14 11-1 0 0,17-11 426 0 0,0 0 0 0 0,1 1 0 0 0,-1 0 0 0 0,2 0 0 0 0,-1 1 0 0 0,1 0 0 0 0,0 0 0 0 0,0 0 0 0 0,0 1 0 0 0,1 0-1 0 0,1 0 1 0 0,-1 0 0 0 0,-4 13 0 0 0,9-20-276 0 0,0-1 0 0 0,0 1-1 0 0,0-1 1 0 0,0 1 0 0 0,0-1-1 0 0,0 1 1 0 0,0-1 0 0 0,0 1-1 0 0,0-1 1 0 0,0 1 0 0 0,0-1-1 0 0,0 1 1 0 0,0-1 0 0 0,0 0-1 0 0,0 1 1 0 0,1-1 0 0 0,-1 1-1 0 0,0-1 1 0 0,0 1 0 0 0,0-1-1 0 0,1 0 1 0 0,0 1 0 0 0,0 2 22 0 0,6 22-42 0 0,4 16 433 0 0,-1-4 440 0 0,0-3-355 0 0,1 14-460 0 0,20 57 1 0 0,-18-64-57 0 0,16 81 0 0 0,41 229 560 0 0,-44-211-1198 0 0,-11-26 607 0 0,-7-41 0 0 0,-4-34 0 0 0,-3 77-1 0 0,-2-33 66 0 0,1-82-19 0 0,1-1-1 0 0,-1 1 1 0 0,1-1 0 0 0,0 1-1 0 0,-1-1 1 0 0,1 1-1 0 0,-1-1 1 0 0,1 0-1 0 0,0 1 1 0 0,-1-1-1 0 0,1 0 1 0 0,0 1 0 0 0,-1-1-1 0 0,1 0 1 0 0,1 1-1 0 0,-2-1 38 0 0,5 2 3 0 0,-1-1 0 0 0,0 0-1 0 0,0 0 1 0 0,0 0 0 0 0,1 0-1 0 0,-1 0 1 0 0,0-1 0 0 0,1 0 0 0 0,-1 0-1 0 0,0 0 1 0 0,1 0 0 0 0,-1-1-1 0 0,6-1 1 0 0,4-2-261 0 0,0-1-1 0 0,22-11 1 0 0,-28 13 137 0 0,4-3-299 0 0,-1-1 0 0 0,16-11 0 0 0,-2 1-358 0 0,2-3-1651 0 0,-1-3-6065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7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14 4144 0 0,'0'-2'126'0'0,"0"2"-92"0"0,-1-1-1 0 0,1 0 0 0 0,0 1 0 0 0,0-1 1 0 0,0 1-1 0 0,0-1 0 0 0,-1 1 1 0 0,1-1-1 0 0,0 1 0 0 0,-1-1 0 0 0,1 1 1 0 0,-9-5 7914 0 0,0 7-2397 0 0,8 1-4967 0 0,-1-1 1 0 0,1 1-1 0 0,-1-1 0 0 0,0 1 1 0 0,0-1-1 0 0,-4 4 2176 0 0,5 5-1800 0 0,-1 9-914 0 0,1 1-1 0 0,0 0 1 0 0,4 22-1 0 0,-2 40-55 0 0,-2-68 58 0 0,-3 81-342 0 0,4-85 69 0 0,1 0-1 0 0,0 1 0 0 0,1-1 0 0 0,0 0 0 0 0,1 0 0 0 0,4 13 1 0 0,-4-17 149 0 0,-1 0 0 0 0,0 0 0 0 0,0 1 0 0 0,-1-1 0 0 0,0 1 0 0 0,-1-1 0 0 0,0 9 0 0 0,3-10-635 0 0,-3-6 687 0 0,1 0-1 0 0,-1 0 0 0 0,0 1 0 0 0,0-1 1 0 0,0 0-1 0 0,1 1 0 0 0,-1-1 1 0 0,0 0-1 0 0,0 0 0 0 0,0 1 1 0 0,0-1-1 0 0,1 0 0 0 0,-1 1 1 0 0,0-1-1 0 0,0 0 0 0 0,0 1 0 0 0,0-1 1 0 0,0 0-1 0 0,0 1 0 0 0,0-1 1 0 0,0 1-1 0 0,0-1 0 0 0,0 0 1 0 0,0 1-1 0 0,0-1 0 0 0,0 0 1 0 0,0 1-1 0 0,0-1 0 0 0,-1 0 0 0 0,1 1 1 0 0,0-1-1 0 0,0 1 0 0 0,-14 18 1993 0 0,15-19-1876 0 0,0 0 0 0 0,0-1 0 0 0,0 1-1 0 0,-1 0 1 0 0,1 0 0 0 0,0 0 0 0 0,0-1-1 0 0,0 1 1 0 0,0 0 0 0 0,0 0 0 0 0,0 0-1 0 0,-1 0 1 0 0,2 1 0 0 0,0-1-14 0 0,0 0 1 0 0,0 0 0 0 0,0 0-1 0 0,-1 0 1 0 0,1 0-1 0 0,0-1 1 0 0,0 1 0 0 0,2-1-1 0 0,5-4-78 0 0,0 1 0 0 0,1 0 0 0 0,0 1 0 0 0,0 0 0 0 0,0 0 0 0 0,16-1 0 0 0,-17 3 2 0 0,-6 0-14 0 0,0 0 1 0 0,0 1 0 0 0,0 0-1 0 0,0 0 1 0 0,1 0-1 0 0,-1 0 1 0 0,0 0-1 0 0,3 1 1 0 0,-3 0-114 0 0,-2-2 98 0 0,0 1 0 0 0,0-1 0 0 0,0 0 0 0 0,0 1 0 0 0,0-1 0 0 0,0 1 0 0 0,0-1 0 0 0,0 1 0 0 0,1 0 0 0 0,-1-1 0 0 0,0 1 0 0 0,0 0 0 0 0,0 0 0 0 0,1 0 0 0 0,0 0 0 0 0,0 0-55 0 0,3-2-307 0 0,-4 2 171 0 0,0-1 0 0 0,0 1 0 0 0,0 0 0 0 0,0-1 1 0 0,1 1-1 0 0,-1 0 0 0 0,0 0 0 0 0,0 0 1 0 0,0 0-1 0 0,0 0 0 0 0,0 0 0 0 0,1 0 0 0 0,0 0 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3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4608 0 0,'12'-17'19221'0'0,"-12"16"-18601"0"0,4-3-364 0 0,5-2 109 0 0,16 0 132 0 0,7 0-497 0 0,-20 4 0 0 0,1-1 0 0 0,-1 2 0 0 0,0 0 0 0 0,17 0 0 0 0,-18 1-26 0 0,0 1 1 0 0,14 2-1 0 0,-16 0-41 0 0,-3 0-31 0 0,1-2 0 0 0,-1 1 0 0 0,0-1 0 0 0,1 0 0 0 0,-1 0 0 0 0,1 0-1 0 0,-1-1 1 0 0,1 0 0 0 0,-1-1 0 0 0,1 1 0 0 0,11-4 0 0 0,-9 1-524 0 0,0 0-1 0 0,14-8 1 0 0,-21 10 368 0 0,0 0 0 0 0,1-1 0 0 0,-1 0 0 0 0,0 1 0 0 0,0-1 0 0 0,0 0 0 0 0,0 0 1 0 0,0 0-1 0 0,0-1 0 0 0,-1 1 0 0 0,1 0 0 0 0,1-4 0 0 0,6-8-1369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7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0,'0'0'528'0'0,"1"2"-342"0"0,1 5 171 0 0,1 12 6488 0 0,3 3-2098 0 0,-5-17-4262 0 0,1-1-1 0 0,-1 1 1 0 0,1 0-1 0 0,0-1 1 0 0,4 8-1 0 0,-5-11-428 0 0,-1-1-1 0 0,0 1 1 0 0,0-1-1 0 0,1 1 1 0 0,-1 0-1 0 0,0-1 1 0 0,0 1 0 0 0,0 0-1 0 0,0 0 1 0 0,0-1-1 0 0,0 1 1 0 0,0 0-1 0 0,0-1 1 0 0,0 1 0 0 0,0 0-1 0 0,0 0 1 0 0,-1 4 98 0 0,4 36 370 0 0,12 63 0 0 0,0-33-418 0 0,-13-54-171 0 0,1-1-1 0 0,1 1 0 0 0,0 0 1 0 0,10 21-1 0 0,-4-10-174 0 0,-9-22-32 0 0,1 0-1 0 0,0 0 1 0 0,1 0-1 0 0,0 0 1 0 0,6 10 0 0 0,-8-14-295 0 0,4 3 437 0 0</inkml:trace>
  <inkml:trace contextRef="#ctx0" brushRef="#br0" timeOffset="1">315 96 10592 0 0,'0'0'818'0'0,"0"2"-532"0"0,0 6 894 0 0,0 1 1 0 0,-1 0 0 0 0,-2 9-1 0 0,2-10-542 0 0,0-1-1 0 0,1 1 1 0 0,0-1-1 0 0,0 1 1 0 0,1-1-1 0 0,0 1 1 0 0,0-1-1 0 0,3 8 1 0 0,2 20 435 0 0,-3-17-772 0 0,1 0 0 0 0,0-1 1 0 0,11 26-1 0 0,-1 0-377 0 0,-13-41-43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8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0,'0'0'8687'0'0,"4"20"-9399"0"0</inkml:trace>
  <inkml:trace contextRef="#ctx0" brushRef="#br0" timeOffset="1">48 710 2304 0 0,'0'24'18014'0'0,"1"-26"-16887"0"0,5-12-33 0 0,1 0 0 0 0,1 1 0 0 0,1-1 0 0 0,12-14 0 0 0,-12 16-775 0 0,-8 9-270 0 0,1 1 1 0 0,0 0-1 0 0,-1 0 1 0 0,1 0-1 0 0,0 0 1 0 0,0 0-1 0 0,4-3 1 0 0,-2 2 138 0 0,-1 1-74 0 0,0 0 0 0 0,0 0 1 0 0,1 0-1 0 0,-1 0 1 0 0,1 0-1 0 0,-1 1 0 0 0,1 0 1 0 0,4-2-1 0 0,-5 3-114 0 0,-1 0 0 0 0,1 0 0 0 0,0 0 0 0 0,-1 1 0 0 0,1-1 0 0 0,-1 1 0 0 0,1-1 0 0 0,-1 1 0 0 0,1 0 0 0 0,-1 0 0 0 0,0 0 0 0 0,1 0 0 0 0,-1 0 0 0 0,0 1 0 0 0,3 1 0 0 0,33 28 0 0 0,-29-23 0 0 0,-3-2-82 0 0,0-1-1 0 0,1 0 1 0 0,0 0-1 0 0,0 0 1 0 0,1-1-1 0 0,9 5 1 0 0,3 0-273 0 0,14 6 289 0 0,-32-14 86 0 0,0-1 0 0 0,0 1 1 0 0,1-1-1 0 0,-1 0 0 0 0,0 1 0 0 0,1-1 1 0 0,-1 0-1 0 0,0-1 0 0 0,1 1 0 0 0,-1 0 1 0 0,0-1-1 0 0,1 1 0 0 0,2-2 0 0 0,-3 1-138 0 0,-1 0-90 0 0,2-2 170 0 0,1 1-121 0 0,0-1 0 0 0,0-1 1 0 0,0 1-1 0 0,-1-1 0 0 0,1 1 0 0 0,-1-1 0 0 0,0 0 0 0 0,0 0 1 0 0,-1 0-1 0 0,1-1 0 0 0,-1 1 0 0 0,3-9 0 0 0,-3 8 8 0 0,2-9-1045 0 0,-1 0 0 0 0,0 0 0 0 0,-1 0 1 0 0,0-15-1 0 0,-2 5-770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8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3224 0 0,'2'0'16525'0'0,"60"0"-11839"0"0,-42 2-3867 0 0,3-1-64 0 0,1-3-46 0 0,-3 0-101 0 0,40-8 0 0 0,-57 9-924 0 0,-1 0 0 0 0,1 0 0 0 0,0-1 0 0 0,0 1 0 0 0,-1-1 1 0 0,1 0-1 0 0,-1 0 0 0 0,1 0 0 0 0,-1-1 0 0 0,0 1 0 0 0,6-6 0 0 0</inkml:trace>
  <inkml:trace contextRef="#ctx0" brushRef="#br0" timeOffset="1">107 1 19351 0 0,'-1'1'439'0'0,"-1"1"-320"0"0,-17 19 1145 0 0,18-20-1247 0 0,0 1 1 0 0,0-1-1 0 0,1 0 1 0 0,-1 1 0 0 0,0-1-1 0 0,0 1 1 0 0,1-1-1 0 0,-1 1 1 0 0,1-1-1 0 0,-1 1 1 0 0,1-1 0 0 0,0 1-1 0 0,0-1 1 0 0,0 1-1 0 0,-1 0 1 0 0,2 2-1 0 0,3 12 88 0 0,-1-7 819 0 0,-1 0 1 0 0,0 1-1 0 0,1 17 1 0 0,4 59 1154 0 0,-3-49-1409 0 0,17 96 534 0 0,-14-97-2332 0 0,1 0 0 0 0,20 51 0 0 0,-22-67 108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39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0,'0'0'497'0'0,"2"1"74"0"0,5 2 1776 0 0,-1-1 1 0 0,1 2 0 0 0,9 5-1 0 0,-13-7-1802 0 0,1-1-1 0 0,0 0 1 0 0,-1 0 0 0 0,1 0-1 0 0,0 0 1 0 0,0-1 0 0 0,0 1-1 0 0,-1-1 1 0 0,8-1-1 0 0,9 2 483 0 0,10 1 219 0 0,40-2 0 0 0,-27-1-590 0 0,72-3 467 0 0,-114 4-1120 0 0,1 0-1 0 0,-1 1 1 0 0,0-1 0 0 0,0 0-1 0 0,0 1 1 0 0,0-1 0 0 0,0 0 0 0 0,0 1-1 0 0,0-1 1 0 0,0 1 0 0 0,-1 0 0 0 0,1-1-1 0 0,0 1 1 0 0,0 0 0 0 0,0 0-1 0 0,-1-1 1 0 0,1 1 0 0 0,0 0 0 0 0,-1 0-1 0 0,2 1 1 0 0,7 18 4 0 0,-8-9 4 0 0,0-1 1 0 0,-1 0-1 0 0,-1 17 1 0 0,1-4-5 0 0,-1-10-82 0 0,0 0 0 0 0,-4 15 0 0 0,-1 12-140 0 0,-3 44-388 0 0,-1 40-1098 0 0,4-52-3003 0 0,6-59-261 0 0,0-3-1277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40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10592 0 0,'0'0'818'0'0,"11"-5"1082"0"0,32-9 4783 0 0,-32 12-5912 0 0,-3 0-195 0 0,-1 0 0 0 0,1 1-1 0 0,10 0 1 0 0,-2 0 237 0 0,0-1-1 0 0,31-7 1 0 0,-31 5-594 0 0,1 1 0 0 0,31-2 0 0 0,21 5-3148 0 0,-48 0 1431 0 0</inkml:trace>
  <inkml:trace contextRef="#ctx0" brushRef="#br0" timeOffset="1">521 72 10592 0 0,'1'1'4568'0'0,"6"20"-842"0"0,-5-12-2777 0 0,1 0 1 0 0,7 12-1 0 0,6 10-72 0 0,-1 1 0 0 0,-1 1 0 0 0,-2 0 0 0 0,14 60 0 0 0,-17-58-539 0 0,-6-22-207 0 0,1 0 1 0 0,-2 0 0 0 0,0 0-1 0 0,0 14 1 0 0,-2-2 5 0 0,1-3 43 0 0,-2 0 0 0 0,-4 33 0 0 0,4-49-184 0 0,0 0 0 0 0,-1 0 0 0 0,0 0 0 0 0,0 1 0 0 0,0-2 0 0 0,-1 1 0 0 0,0 0 0 0 0,0-1 0 0 0,0 1 0 0 0,-1-1 0 0 0,0 0 0 0 0,0 0 0 0 0,-5 5 0 0 0,5-6-31 0 0,-1 0-1 0 0,1-1 0 0 0,-1 0 0 0 0,0 1 0 0 0,0-1 0 0 0,0-1 0 0 0,0 1 0 0 0,0-1 0 0 0,-11 3 0 0 0,13-4-40 0 0,0-1-1 0 0,-1 1 1 0 0,1-1 0 0 0,0 0-1 0 0,0 0 1 0 0,-1 0-1 0 0,1 0 1 0 0,0-1 0 0 0,-1 1-1 0 0,1-1 1 0 0,0 0 0 0 0,0 0-1 0 0,0 0 1 0 0,0-1-1 0 0,0 1 1 0 0,0 0 0 0 0,0-1-1 0 0,-4-3 1 0 0,1 0-368 0 0,0-1 1 0 0,0 1-1 0 0,1-1 0 0 0,0 0 1 0 0,0-1-1 0 0,0 1 0 0 0,-4-11 1 0 0,-7-14-1207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40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8288 0 0,'0'0'381'0'0,"0"1"-6"0"0,0 1 170 0 0,3 19 13009 0 0,-1-16-12778 0 0,4 14-3513 0 0,-2-6 1114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07:41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1118 11520 0 0,'0'0'5967'0'0,"2"0"-4347"0"0,0 0-1368 0 0,0 0 0 0 0,0-1 0 0 0,0 1 0 0 0,0-1 0 0 0,1 1-1 0 0,-1-1 1 0 0,0 0 0 0 0,0 0 0 0 0,0 0 0 0 0,0 0 0 0 0,-1 0-1 0 0,1 0 1 0 0,0 0 0 0 0,2-3 0 0 0,23-25 1952 0 0,-1 1-704 0 0,-9 13-1019 0 0,-5 3-4 0 0,27-18 0 0 0,-19 16-397 0 0,-16 10-64 0 0,0 1 0 0 0,0 0 0 0 0,1 1 0 0 0,-1-1-1 0 0,1 1 1 0 0,-1 0 0 0 0,8-3 0 0 0,-6 3-31 0 0,-6 1 5 0 0,1 1 0 0 0,0 0-1 0 0,-1 0 1 0 0,1 0 0 0 0,-1 0-1 0 0,1 0 1 0 0,-1 0 0 0 0,1 1-1 0 0,-1-1 1 0 0,1 0 0 0 0,-1 0-1 0 0,1 0 1 0 0,-1 0 0 0 0,1 1-1 0 0,-1-1 1 0 0,1 1 0 0 0,2 0-35 0 0,1 0 23 0 0,-1 0-1 0 0,1 1 0 0 0,-1-1 1 0 0,1 1-1 0 0,-1 0 0 0 0,0 0 1 0 0,0 1-1 0 0,0-1 0 0 0,0 0 1 0 0,0 1-1 0 0,0 0 0 0 0,-1 0 1 0 0,4 4-1 0 0,2 4 33 0 0,1 0 1 0 0,0-1-1 0 0,0 1 0 0 0,1-2 1 0 0,20 16-1 0 0,-27-23-43 0 0,0 0 0 0 0,1 0 0 0 0,-1 0 0 0 0,0 0-1 0 0,1-1 1 0 0,0 0 0 0 0,-1 1 0 0 0,1-1 0 0 0,0-1 0 0 0,-1 1 0 0 0,1 0 0 0 0,0-1 0 0 0,0 0 0 0 0,0 0-1 0 0,-1 0 1 0 0,1 0 0 0 0,0-1 0 0 0,0 0 0 0 0,-1 1 0 0 0,1-1 0 0 0,0 0 0 0 0,-1-1 0 0 0,1 1 0 0 0,-1-1-1 0 0,1 0 1 0 0,3-2 0 0 0,-4 2-68 0 0,-1 0 0 0 0,0 0 0 0 0,0 0 0 0 0,0 0-1 0 0,0 0 1 0 0,0-1 0 0 0,0 1 0 0 0,0-1 0 0 0,-1 1 0 0 0,1-1-1 0 0,-1 0 1 0 0,1-3 0 0 0,11-39-3557 0 0,-8 24-1823 0 0,1-2-1600 0 0</inkml:trace>
  <inkml:trace contextRef="#ctx0" brushRef="#br0" timeOffset="1">512 1 17503 0 0,'0'0'1759'0'0,"2"1"-1614"0"0,10 7 104 0 0,-8-6 346 0 0,0 1 0 0 0,0-1 0 0 0,0 0 0 0 0,0 0 0 0 0,6 2 0 0 0,-1-2-152 0 0,-6-2-282 0 0,0 1-1 0 0,0-1 0 0 0,0 1 0 0 0,0 0 0 0 0,0 0 1 0 0,-1 0-1 0 0,5 2 0 0 0,14 8 851 0 0,-16-9-764 0 0,0 0-1 0 0,-1 0 1 0 0,1 0 0 0 0,-1 1 0 0 0,5 4 0 0 0,0 0-166 0 0,0 1 0 0 0,-1 0 0 0 0,-1 1 1 0 0,1 0-1 0 0,-1 0 0 0 0,-1 1 0 0 0,0 0 0 0 0,0 0 0 0 0,-1 0 0 0 0,5 13 0 0 0,8 30 3 0 0,12 64 0 0 0,-10 2-136 0 0,6 150 0 0 0,-27-71-442 0 0,-3-75 276 0 0,-9 84 218 0 0,5-112 0 0 0,4-59 0 0 0,-11 46 0 0 0,2-19 0 0 0,11-51 0 0 0,1-3 0 0 0,-1 0 0 0 0,0 0 0 0 0,0 0 0 0 0,-1-1 0 0 0,-5 13 0 0 0,6-16-4 0 0,-2 3-115 0 0,0 0 1 0 0,-1 0-1 0 0,0 0 1 0 0,0 0-1 0 0,-9 9 1 0 0,12-15 68 0 0,0 0 1 0 0,0-1-1 0 0,0 1 1 0 0,-1 0 0 0 0,1-1-1 0 0,-1 1 1 0 0,1-1-1 0 0,-1 0 1 0 0,1 0 0 0 0,-1 0-1 0 0,0 0 1 0 0,0 0-1 0 0,1-1 1 0 0,-1 1 0 0 0,0-1-1 0 0,0 0 1 0 0,0 1-1 0 0,0-2 1 0 0,1 1-1 0 0,-1 0 1 0 0,0 0 0 0 0,-4-2-1 0 0,1 0-492 0 0,-5 0-2011 0 0,2 1-2308 0 0,-5 1-2850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7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99 6448 0 0,'-21'-24'11847'0'0,"23"23"-10961"0"0,10-7-448 0 0,1 2-1 0 0,0 0 1 0 0,1 0 0 0 0,-1 1 0 0 0,1 1-1 0 0,0 0 1 0 0,0 1 0 0 0,16-2 0 0 0,-12 2-371 0 0,12-1 0 0 0,-14 3-604 0 0,0-1-1 0 0,21-4 1 0 0,6-1-843 0 0,-28 3-68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7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8752 0 0,'0'0'1074'0'0,"1"1"-194"0"0,9 2 34 0 0,-1 0-1 0 0,1-1 0 0 0,0 0 1 0 0,0 0-1 0 0,0-1 0 0 0,0-1 0 0 0,13 0 1 0 0,-17 0-567 0 0,1 1 0 0 0,-1 0 0 0 0,0 0 0 0 0,10 3 0 0 0,14 3 723 0 0,-27-6-986 0 0,0 0-1 0 0,-1 0 1 0 0,1 0-1 0 0,0 1 1 0 0,-1-1-1 0 0,1 0 1 0 0,-1 1-1 0 0,1 0 1 0 0,-1 0-1 0 0,4 3 1 0 0,-2-1 101 0 0,0-1 1 0 0,0 0-1 0 0,0-1 0 0 0,6 4 0 0 0,-8-4-150 0 0,0-1-1 0 0,0 0 0 0 0,0 0 0 0 0,0 1 1 0 0,0-1-1 0 0,0 1 0 0 0,-1-1 0 0 0,1 1 1 0 0,-1 0-1 0 0,1-1 0 0 0,-1 1 1 0 0,0 0-1 0 0,1 0 0 0 0,-1 0 0 0 0,0 0 1 0 0,1 3-1 0 0,7 12-458 0 0,-8-17 413 0 0,0 1 1 0 0,-1 0-1 0 0,1 0 0 0 0,0 0 1 0 0,-1 0-1 0 0,1 0 0 0 0,-1 0 0 0 0,1 0 1 0 0,-1 0-1 0 0,1 0 0 0 0,-1 0 1 0 0,0 0-1 0 0,0 0 0 0 0,1 0 1 0 0,-1 0-1 0 0,0 0 0 0 0,0 0 1 0 0,0 0-1 0 0,0 0 0 0 0,0 0 1 0 0,0 0-1 0 0,-1 3 0 0 0,0 0 6 0 0,1-2 15 0 0,0 0 0 0 0,-1 0 0 0 0,1 0 0 0 0,-1 0 0 0 0,1 0 0 0 0,-1 0 0 0 0,0 0 0 0 0,-1 3 0 0 0,1-3 0 0 0,0-1-1 0 0,0 1 0 0 0,1 0 0 0 0,-1 0 0 0 0,1 0 0 0 0,-1 0 0 0 0,1-1 0 0 0,-1 4 0 0 0,1-5-4 0 0,0 1-1 0 0,-1-1 1 0 0,1 1-1 0 0,0-1 0 0 0,-1 1 1 0 0,1-1-1 0 0,-1 1 1 0 0,1-1-1 0 0,-1 0 1 0 0,1 1-1 0 0,-1-1 1 0 0,1 0-1 0 0,-1 1 0 0 0,1-1 1 0 0,-1 0-1 0 0,0 1 1 0 0,-1 0-1 0 0,-4 5-13 0 0,6-4-7 0 0,-1-1 1 0 0,0 0 0 0 0,0 0 0 0 0,0 1 0 0 0,0-1-1 0 0,0 0 1 0 0,0 0 0 0 0,-1 0 0 0 0,1 0 0 0 0,0-1 0 0 0,-1 1-1 0 0,1 0 1 0 0,0 0 0 0 0,-1-1 0 0 0,1 1 0 0 0,-2 0-1 0 0,-29-1-2662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6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0 5064 0 0,'0'0'389'0'0,"-1"1"-250"0"0,-4 2 1577 0 0,-5 2 2218 0 0,6 0-3279 0 0,-1-1 0 0 0,1 1 0 0 0,0 0 0 0 0,1 1 0 0 0,-1-1 0 0 0,1 0 0 0 0,-4 11 0 0 0,4-10-156 0 0,-4 11-191 0 0,1 0 0 0 0,1-1 0 0 0,1 2 1 0 0,0-1-1 0 0,-1 21 0 0 0,4 51 101 0 0,1-50-377 0 0,1-9 4 0 0,1 0 0 0 0,1 0-1 0 0,2 0 1 0 0,1-1-1 0 0,10 30 1 0 0,-9-37-34 0 0,1 0-1 0 0,2 0 1 0 0,0-1 0 0 0,1-1 0 0 0,16 22-1 0 0,-26-40 2 0 0,1 0-1 0 0,0 0 1 0 0,0 0-1 0 0,0 0 1 0 0,0 0-1 0 0,0-1 1 0 0,0 1-1 0 0,1-1 1 0 0,-1 0-1 0 0,1 1 1 0 0,-1-1-1 0 0,1 0 1 0 0,-1 0-1 0 0,1-1 1 0 0,-1 1-1 0 0,1 0 1 0 0,2-1-1 0 0,0 0 40 0 0,0 0 0 0 0,-1 0 0 0 0,1 0 1 0 0,-1-1-1 0 0,1 0 0 0 0,-1 0 0 0 0,1 0 0 0 0,5-3 0 0 0,-8 3-10 0 0,0 0-1 0 0,0-1 1 0 0,0 1-1 0 0,0 0 1 0 0,0-1-1 0 0,0 0 1 0 0,0 1-1 0 0,-1-1 1 0 0,1 0 0 0 0,-1 0-1 0 0,3-3 1 0 0,13-28 256 0 0,-10 21-163 0 0,-2 1-21 0 0,0 0-1 0 0,-1-1 0 0 0,0 0 0 0 0,-1 1 0 0 0,0-1 1 0 0,2-20-1 0 0,0-74 199 0 0,-5 105-301 0 0,-1-21 56 0 0,0 0 0 0 0,-2-1 0 0 0,0 1 0 0 0,-2 0 0 0 0,0 0 1 0 0,-15-37-1 0 0,16 49-7 0 0,-1 1 1 0 0,0 0-1 0 0,-1 0 1 0 0,1 0-1 0 0,-2 1 1 0 0,-13-15-1 0 0,16 19-46 0 0,1 1-1 0 0,-1-1 0 0 0,0 1 0 0 0,-1 0 1 0 0,1 0-1 0 0,-1 1 0 0 0,1-1 0 0 0,-1 1 0 0 0,0 0 1 0 0,0 0-1 0 0,0 0 0 0 0,0 1 0 0 0,0 0 1 0 0,0 0-1 0 0,-9-1 0 0 0,11 2-55 0 0,1 1 1 0 0,-1-1-1 0 0,1 0 1 0 0,0 1-1 0 0,-1 0 1 0 0,1-1-1 0 0,0 1 0 0 0,0 0 1 0 0,0 0-1 0 0,-1 0 1 0 0,1 0-1 0 0,0 1 1 0 0,-3 2-1 0 0,1-1 29 0 0,1 1 0 0 0,-1-1 0 0 0,1 1 0 0 0,-1 0-1 0 0,1 1 1 0 0,-3 4 0 0 0,2-1-568 0 0,0 0 0 0 0,-6 17 0 0 0,1 13-4964 0 0,8-11-623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5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13416 0 0,'0'0'1341'0'0,"1"-2"-1224"0"0,-1 2-95 0 0,1-1 0 0 0,-1 1 0 0 0,0-1 0 0 0,0 1 0 0 0,0-1 0 0 0,1 1-1 0 0,-1-1 1 0 0,0 1 0 0 0,1-1 0 0 0,-1 1 0 0 0,1-1 0 0 0,-1 1 0 0 0,0-1 0 0 0,1 1 0 0 0,-1 0-1 0 0,1-1 1 0 0,-1 1 0 0 0,1 0 0 0 0,-1 0 0 0 0,1-1 0 0 0,-1 1 0 0 0,1 0 0 0 0,-1 0 0 0 0,1 0 0 0 0,0-1-1 0 0,0 1 1 0 0,2 0 175 0 0,27-15 2474 0 0,-26 12-2445 0 0,1 0-1 0 0,0 0 0 0 0,-1 1 0 0 0,1 0 1 0 0,0 0-1 0 0,0 0 0 0 0,10-1 0 0 0,50-1-30 0 0,-63 4-276 0 0,9 3-1311 0 0,-9-3-82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0,'15'17'319'0'0,"-8"-6"-192"0"0,-7-11-114 0 0,0 1 0 0 0,0-1 0 0 0,1 1 1 0 0,-1-1-1 0 0,0 1 0 0 0,0-1 0 0 0,1 1 1 0 0,-1-1-1 0 0,0 0 0 0 0,0 1 1 0 0,1-1-1 0 0,-1 0 0 0 0,1 1 0 0 0,-1-1 1 0 0,0 0-1 0 0,1 1 0 0 0,-1-1 0 0 0,1 0 1 0 0,-1 0-1 0 0,0 1 0 0 0,1-1 0 0 0,0 0 1 0 0,9 4 715 0 0,-8-3-318 0 0,0 0 0 0 0,0 0 0 0 0,0 0 0 0 0,1 0 1 0 0,-1 0-1 0 0,0 0 0 0 0,0 1 0 0 0,0-1 0 0 0,-1 1 0 0 0,1-1 1 0 0,0 1-1 0 0,2 3 0 0 0,-2-2 15 0 0,1-1 0 0 0,-1 1 0 0 0,1-1-1 0 0,0 0 1 0 0,-1 1 0 0 0,1-1 0 0 0,0 0 0 0 0,0-1 0 0 0,4 3 0 0 0,-4-3-231 0 0,0 0 0 0 0,0 1 0 0 0,-1-1 0 0 0,1 1 0 0 0,0 0 1 0 0,-1 0-1 0 0,0 0 0 0 0,1 0 0 0 0,-1 0 0 0 0,0 0 0 0 0,0 1 0 0 0,0-1 1 0 0,0 1-1 0 0,-1-1 0 0 0,2 4 0 0 0,1 6 406 0 0,-3-8-375 0 0,1 0-1 0 0,-1 0 0 0 0,1 0 1 0 0,4 7-1 0 0,0-2 121 0 0,-3-6-197 0 0,-1 0-1 0 0,0 1 0 0 0,0-1 0 0 0,0 1 0 0 0,0-1 1 0 0,0 1-1 0 0,1 7 0 0 0,-1 1 169 0 0,-2-9-255 0 0,1-1 1 0 0,-1 1-1 0 0,1-1 1 0 0,-1 1 0 0 0,1-1-1 0 0,0 1 1 0 0,0-1-1 0 0,0 0 1 0 0,0 1 0 0 0,2 2-1 0 0,7 11 292 0 0,-1 0 1 0 0,0 0-1 0 0,7 22 0 0 0,6 11 165 0 0,-19-43-476 0 0,-1-1 1 0 0,0 1-1 0 0,0 0 0 0 0,0 0 0 0 0,0 0 0 0 0,-1 0 1 0 0,0 0-1 0 0,-1 0 0 0 0,1 8 0 0 0,4 16 41 0 0,-4-27-80 0 0,0 0 0 0 0,0 1 0 0 0,-1-1 0 0 0,1 1 0 0 0,-1-1 0 0 0,0 1 0 0 0,0 0 0 0 0,0-1 0 0 0,0 1 0 0 0,-1 3 0 0 0,-29 70-414 0 0,27-67-217 0 0,-1 0 0 0 0,0 0 0 0 0,-9 13 0 0 0,-7 4-7406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7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25 6912 0 0,'0'0'622'0'0,"0"2"-512"0"0,-15 37 5831 0 0,14-32-5548 0 0,-1-1 0 0 0,2 0 0 0 0,-1 1 0 0 0,0-1 0 0 0,2 7 1 0 0,-1 3 57 0 0,2 0 1 0 0,4 20 0 0 0,2 14 24 0 0,8 68 508 0 0,-15-109-899 0 0,7 114 1068 0 0,-6-107-275 0 0,-7-26-706 0 0,4 8-170 0 0,0 0 0 0 0,0 0 0 0 0,0 0 0 0 0,0 0 0 0 0,1 0 0 0 0,-1-1 0 0 0,0-3 0 0 0,-1-8-2 0 0,-2-2 13 0 0,1-1 0 0 0,0 0 0 0 0,1-1 0 0 0,1-27-1 0 0,3 13-15 0 0,-2 8-11 0 0,2 1 0 0 0,1 0 0 0 0,6-25-1 0 0,-7 40 12 0 0,25-78-7 0 0,-23 77 11 0 0,0-1-1 0 0,1 0 0 0 0,0 1 0 0 0,0 0 0 0 0,1 0 0 0 0,9-10 0 0 0,-13 18 7 0 0,-1-1 0 0 0,0 1 0 0 0,0-1 0 0 0,1 1 0 0 0,-1 0-1 0 0,1 0 1 0 0,-1 0 0 0 0,1 0 0 0 0,-1 0 0 0 0,1 0 0 0 0,0 0-1 0 0,-1 0 1 0 0,1 1 0 0 0,0-1 0 0 0,0 1 0 0 0,-1-1 0 0 0,1 1-1 0 0,0 0 1 0 0,0-1 0 0 0,0 1 0 0 0,0 0 0 0 0,0 0 0 0 0,-1 0-1 0 0,1 1 1 0 0,0-1 0 0 0,0 0 0 0 0,0 1 0 0 0,0-1 0 0 0,-1 1-1 0 0,1 0 1 0 0,2 0 0 0 0,-2 1 17 0 0,1 0 0 0 0,0 0-1 0 0,0 1 1 0 0,-1-1 0 0 0,1 1 0 0 0,-1-1-1 0 0,0 1 1 0 0,0 0 0 0 0,0-1 0 0 0,0 1-1 0 0,0 0 1 0 0,-1 0 0 0 0,1 1 0 0 0,-1-1-1 0 0,2 6 1 0 0,19 53 204 0 0,-2 10-140 0 0,-19-67-78 0 0,10 69 87 0 0,-10-66-83 0 0,1 1 0 0 0,0 0 0 0 0,0 0 0 0 0,6 12 0 0 0,2 7-10 0 0,5 14 71 0 0,-12-39-32 0 0,-3-3-43 0 0,1 0 1 0 0,0 0 0 0 0,-1 1 0 0 0,1-1-1 0 0,0 0 1 0 0,-1 0 0 0 0,1 0 0 0 0,0 0-1 0 0,0 0 1 0 0,-1 0 0 0 0,1 0-1 0 0,0 0 1 0 0,-1 0 0 0 0,1 0 0 0 0,1-1-1 0 0,1-3-2 0 0,-2 3 3 0 0,4-6-4 0 0,-1-1 0 0 0,0 1 0 0 0,-1-1-1 0 0,1 1 1 0 0,-2-1 0 0 0,1 0 0 0 0,1-9-1 0 0,1 0-43 0 0,24-95-85 0 0,3 18 122 0 0,-17 55 9 0 0,-14 36 6 0 0,0 0-1 0 0,0 1 0 0 0,0-1 0 0 0,1 1 1 0 0,-1-1-1 0 0,1 1 0 0 0,0 0 0 0 0,0 0 1 0 0,0 0-1 0 0,0 0 0 0 0,0 0 0 0 0,0 0 1 0 0,0 0-1 0 0,1 1 0 0 0,3-3 0 0 0,0 14 144 0 0,-2-4-120 0 0,-1 0-1 0 0,1 1 0 0 0,-2 0 1 0 0,1-1-1 0 0,-1 1 1 0 0,3 11-1 0 0,4 46 54 0 0,-4-25-15 0 0,20 89 1 0 0,-21-110-75 0 0,-2 0 0 0 0,1 23 0 0 0,1 4-99 0 0,0 18-1200 0 0,-4-36-4439 0 0,0-13-923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8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9216 0 0,'0'0'4761'0'0,"3"0"-3464"0"0,53-10 2684 0 0,-44 9-3852 0 0,-1 0-1 0 0,1-1 1 0 0,0-1-1 0 0,18-5 1 0 0,15-4-1128 0 0,-35 11 339 0 0</inkml:trace>
  <inkml:trace contextRef="#ctx0" brushRef="#br0" timeOffset="1">85 162 11056 0 0,'0'0'4698'0'0,"2"0"-2754"0"0,17 0 651 0 0,34-5-1 0 0,-11 2-2598 0 0,-16 1-5913 0 0,-9 2-1361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3:59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244 146 16439 0 0,'0'0'374'0'0,"-4"-8"503"0"0,-8-8-336 0 0,12 15-527 0 0,0 0 0 0 0,-1-1 0 0 0,0 1-1 0 0,1 0 1 0 0,-1 0 0 0 0,0-1 0 0 0,1 1-1 0 0,-1 0 1 0 0,0 0 0 0 0,0 0-1 0 0,0 0 1 0 0,0 0 0 0 0,0 0 0 0 0,0 1-1 0 0,0-1 1 0 0,0 0 0 0 0,-1 0 0 0 0,1 1-1 0 0,-2-2 1 0 0,-4-1 402 0 0,5 1-193 0 0,-1 1 0 0 0,0 0 0 0 0,1 0 1 0 0,-1 0-1 0 0,0 0 0 0 0,0 0 0 0 0,1 0 0 0 0,-7 0 0 0 0,5 1-44 0 0,0-1 1 0 0,0 0-1 0 0,0 0 0 0 0,0 0 1 0 0,-4-2-1 0 0,5 1-125 0 0,0 1 0 0 0,1 0 0 0 0,-1 0-1 0 0,0 1 1 0 0,1-1 0 0 0,-1 1 0 0 0,0-1 0 0 0,0 1 0 0 0,0 0 0 0 0,1 0-1 0 0,-1 0 1 0 0,0 0 0 0 0,-3 1 0 0 0,-3 1 0 0 0,1 1 1 0 0,-15 6-1 0 0,9-4-26 0 0,11-3-36 0 0,0 0-1 0 0,0-1 0 0 0,0 1 1 0 0,1 0-1 0 0,-1 1 1 0 0,1-1-1 0 0,-1 0 0 0 0,1 1 1 0 0,0 0-1 0 0,0-1 0 0 0,0 1 1 0 0,0 0-1 0 0,0 0 1 0 0,0 0-1 0 0,-1 6 0 0 0,-5 6-141 0 0,8-14 145 0 0,0-1 0 0 0,0 1 0 0 0,0 0 0 0 0,0 0 0 0 0,0-1 0 0 0,0 1 0 0 0,0 0 0 0 0,0-1 0 0 0,0 1 0 0 0,0 0 0 0 0,0 0 0 0 0,1-1 0 0 0,-1 1 0 0 0,0 0 0 0 0,1-1 0 0 0,-1 1 0 0 0,1 0 0 0 0,0 2-9 0 0,-1-1 5 0 0,0 1 0 0 0,1 0 0 0 0,0-1-1 0 0,-1 1 1 0 0,1 0 0 0 0,0-1-1 0 0,0 1 1 0 0,0-1 0 0 0,1 0 0 0 0,-1 1-1 0 0,0-1 1 0 0,1 0 0 0 0,0 0 0 0 0,-1 0-1 0 0,1 0 1 0 0,0 0 0 0 0,0 0 0 0 0,4 2-1 0 0,75 43-54 0 0,-58-38 30 0 0,-18-8 9 0 0,-1 0 0 0 0,0 1-1 0 0,1 0 1 0 0,6 3 0 0 0,13 8-106 0 0,-18-10 132 0 0,0 0-1 0 0,-1 0 1 0 0,1 0-1 0 0,4 5 1 0 0,-8-7 1 0 0,0 1 0 0 0,-1 0 0 0 0,1 0 0 0 0,-1-1 0 0 0,1 1 0 0 0,-1 0 0 0 0,0 0 0 0 0,0 0 0 0 0,0 0 0 0 0,0 1 0 0 0,0-1 0 0 0,0 0 0 0 0,-1 0 0 0 0,1 1 0 0 0,0 1 0 0 0,-1 4-33 0 0,1 0 0 0 0,-1 1 0 0 0,-1-1 0 0 0,1 0 0 0 0,-1 0 0 0 0,-1 0 0 0 0,1 0 0 0 0,-1-1 0 0 0,-1 1 0 0 0,0 0 0 0 0,0-1 0 0 0,0 1 0 0 0,-1-1 0 0 0,0 0-1 0 0,0 0 1 0 0,-10 11 0 0 0,14-18 42 0 0,0 1-1 0 0,-1-1 1 0 0,1 1-1 0 0,-1-1 1 0 0,1 1-1 0 0,-1-1 1 0 0,1 1-1 0 0,-1-1 1 0 0,1 0-1 0 0,-1 1 1 0 0,1-1 0 0 0,-1 0-1 0 0,0 1 1 0 0,1-1-1 0 0,-1 0 1 0 0,1 0-1 0 0,-1 0 1 0 0,0 0-1 0 0,1 1 1 0 0,-2-1-1 0 0,-13-4 208 0 0,14 3-221 0 0,-1 0-24 0 0,-1-2 0 0 0,0 1-1 0 0,1 0 1 0 0,-1 0 0 0 0,1-1-1 0 0,0 0 1 0 0,0 1 0 0 0,0-1-1 0 0,0 0 1 0 0,0 0 0 0 0,-1-4-1 0 0,-4-4-36 0 0,4 5 131 0 0,-1-1 0 0 0,1 0 0 0 0,0 0 0 0 0,0 0-1 0 0,1 0 1 0 0,0 0 0 0 0,0 0 0 0 0,0-11 0 0 0,-1-7-30 0 0,2-28 1 0 0,1 48-47 0 0,7-76 63 0 0,-5 69-53 0 0,1-1-1 0 0,0 1 1 0 0,1 0 0 0 0,0 1 0 0 0,1-1 0 0 0,0 1 0 0 0,1 0 0 0 0,0 0 0 0 0,1 0 0 0 0,0 1-1 0 0,9-9 1 0 0,-10 11 6 0 0,1 1-1 0 0,0 0 0 0 0,1 0 0 0 0,-1 1 1 0 0,10-6-1 0 0,-12 9-204 0 0,-1 1 0 0 0,1-1 1 0 0,0 1-1 0 0,0 0 0 0 0,-1 0 1 0 0,1 1-1 0 0,1 0 0 0 0,-1-1 0 0 0,0 1 1 0 0,9 0-1 0 0,-1 3-4783 0 0,2 6-1564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0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1 293 10136 0 0,'0'0'1285'0'0,"3"0"-197"0"0,9-1 89 0 0,1 0 0 0 0,0-2 1 0 0,-1 1-1 0 0,0-2 0 0 0,1 0 0 0 0,22-10 0 0 0,24-8 461 0 0,-29 11-997 0 0,-1-1 0 0 0,0-2 0 0 0,31-20 0 0 0,21-4-21 0 0,-29 14-624 0 0,-29 14 4 0 0,32-9 0 0 0,10-4 0 0 0,58-23-1384 0 0,-113 44 529 0 0,-1-1 1 0 0,1 1-1 0 0,0 1 0 0 0,-1-1 0 0 0,16 1 0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0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1 9672 0 0,'0'0'748'0'0,"-5"5"-208"0"0,-33 27 6157 0 0,37-31-6604 0 0,-6 5 332 0 0,0 0 0 0 0,1 1 0 0 0,0 0 0 0 0,1 0 0 0 0,0 0-1 0 0,0 1 1 0 0,0 0 0 0 0,-5 12 0 0 0,0 11-232 0 0,-11 61 1 0 0,19-73-278 0 0,0-1 1 0 0,1 1-1 0 0,1 0 1 0 0,4 32-1 0 0,-3-39 84 0 0,1-1 0 0 0,0 0 0 0 0,0 0 0 0 0,2 0 0 0 0,-1-1 0 0 0,1 1 0 0 0,1-1 0 0 0,9 18 0 0 0,-4-13 0 0 0,1 0 0 0 0,0 0 0 0 0,1-1 0 0 0,16 14 0 0 0,-25-25 0 0 0,0 0 0 0 0,1 0 0 0 0,0 0 0 0 0,-1-1 0 0 0,1 1 0 0 0,0-1 0 0 0,1 0 0 0 0,-1 0 0 0 0,0 0 0 0 0,0-1 0 0 0,1 0 0 0 0,-1 0 0 0 0,1 0 0 0 0,-1 0 0 0 0,1-1 0 0 0,-1 1 0 0 0,1-1 0 0 0,0 0 0 0 0,-1-1 0 0 0,1 1 0 0 0,-1-1 0 0 0,8-2 0 0 0,-8 2 0 0 0,0-1 0 0 0,1 1-1 0 0,-1-1 1 0 0,0 0 0 0 0,0 0-1 0 0,0-1 1 0 0,0 1 0 0 0,0-1-1 0 0,3-3 1 0 0,-5 4 2 0 0,0 0 1 0 0,0-1-1 0 0,-1 1 0 0 0,1 0 1 0 0,-1-1-1 0 0,1 1 0 0 0,-1-1 1 0 0,0 1-1 0 0,0-1 0 0 0,0 1 1 0 0,0-1-1 0 0,-1 0 0 0 0,1 0 0 0 0,-1 1 1 0 0,0-1-1 0 0,0-5 0 0 0,0 5 81 0 0,0-1 0 0 0,0 1-1 0 0,0-1 1 0 0,-1 0 0 0 0,0 1-1 0 0,1-1 1 0 0,-2 1-1 0 0,1 0 1 0 0,-2-5 0 0 0,2 6-63 0 0,0 1 1 0 0,0-1-1 0 0,0 1 0 0 0,0-1 1 0 0,-1 1-1 0 0,1-1 1 0 0,0 1-1 0 0,-1 0 0 0 0,1 0 1 0 0,-1-1-1 0 0,0 1 0 0 0,1 0 1 0 0,-1 1-1 0 0,0-1 1 0 0,1 0-1 0 0,-1 0 0 0 0,0 1 1 0 0,0-1-1 0 0,0 1 1 0 0,-2-1-1 0 0,-9-1-30 0 0,10 1-40 0 0,1 0 1 0 0,-1 1 0 0 0,0-1 0 0 0,1 1 0 0 0,-1 0 0 0 0,0 0 0 0 0,0 0 0 0 0,1 0 0 0 0,-1 0-1 0 0,-5 2 1 0 0,-4 2-877 0 0,0 1 0 0 0,1 1-1 0 0,-1 0 1 0 0,-19 14-1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1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7 156 15408 0 0,'0'0'1163'0'0,"1"-1"-785"0"0,3-3-354 0 0,1 0-1 0 0,0 1 1 0 0,0-1 0 0 0,7-2 0 0 0,14-11 786 0 0,44-40 4007 0 0,-64 53-4708 0 0,0-1 0 0 0,1 1 0 0 0,-1 0-1 0 0,9-3 1 0 0,-7 3-231 0 0,0-1 0 0 0,0 1-1 0 0,13-11 1 0 0,-20 14-204 0 0,5-5 818 0 0</inkml:trace>
  <inkml:trace contextRef="#ctx0" brushRef="#br0" timeOffset="0.98">28 180 5528 0 0,'-2'1'249'0'0,"-1"0"-156"0"0,0 0-38 0 0,-16 19 9228 0 0,19-19-9201 0 0,-1-1 0 0 0,1 0 0 0 0,0 1 0 0 0,0-1 0 0 0,0 0 1 0 0,0 1-1 0 0,0-1 0 0 0,0 0 0 0 0,0 1 0 0 0,0-1 1 0 0,0 1-1 0 0,0-1 0 0 0,0 0 0 0 0,0 1 0 0 0,1-1 0 0 0,-1 0 1 0 0,0 1-1 0 0,0-1 0 0 0,0 0 0 0 0,0 1 0 0 0,1-1 1 0 0,-1 0-1 0 0,0 0 0 0 0,1 1 0 0 0,6 3 417 0 0,1 0-1 0 0,-1 0 1 0 0,1 1-1 0 0,-1 0 0 0 0,-1 0 1 0 0,8 6-1 0 0,17 14 164 0 0,-23-19-435 0 0,0-1 1 0 0,10 11-1 0 0,40 45 1079 0 0,-53-55-1420 0 0,1 1 0 0 0,-1 0 0 0 0,0 0 1 0 0,-1 0-1 0 0,7 15 0 0 0,-9-18 117 0 0,0 1 0 0 0,0 0 0 0 0,-1-1 0 0 0,0 1 0 0 0,0 0 0 0 0,0 0 0 0 0,-1 0 0 0 0,1 7 0 0 0,-1-9 35 0 0,-1 0-1 0 0,1 0 1 0 0,-1 1 0 0 0,0-1 0 0 0,0 0 0 0 0,0 0-1 0 0,0 0 1 0 0,-1 0 0 0 0,1-1 0 0 0,-1 1-1 0 0,0 0 1 0 0,0 0 0 0 0,0-1 0 0 0,-2 3-1 0 0,-9 12 99 0 0,9-12-183 0 0,0 0 0 0 0,0 0 0 0 0,-8 6 0 0 0,11-9 9 0 0,-1-1-1 0 0,0 1 1 0 0,0-1-1 0 0,0 0 1 0 0,0 0-1 0 0,0 0 0 0 0,0 0 1 0 0,0-1-1 0 0,0 1 1 0 0,0 0-1 0 0,-1-1 0 0 0,1 0 1 0 0,0 1-1 0 0,-4-1 1 0 0,0 0-127 0 0,0 0 26 0 0,0 0 0 0 0,-1 0 0 0 0,1-1 0 0 0,0 0 0 0 0,-7-1 0 0 0,11 1 5 0 0,-1 0 0 0 0,1 0 0 0 0,0 0 0 0 0,0 0 0 0 0,0 0 0 0 0,0-1 0 0 0,0 1 0 0 0,0-1-1 0 0,0 1 1 0 0,0-1 0 0 0,1 0 0 0 0,-1 1 0 0 0,0-1 0 0 0,1 0 0 0 0,0 0 0 0 0,-1 0 0 0 0,-1-5 0 0 0,-5-14-4635 0 0,1-3-1475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1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91 13360 0 0,'1'-2'612'0'0,"0"-1"-524"0"0,0 0 1 0 0,0 0 0 0 0,0 0-1 0 0,0 0 1 0 0,-1 0-1 0 0,1 0 1 0 0,-1 0 0 0 0,0-4-1 0 0,0 4 16 0 0,0 0-1 0 0,1 0 1 0 0,-1 0-1 0 0,1 0 0 0 0,-1 0 1 0 0,1 0-1 0 0,0 0 1 0 0,0 0-1 0 0,2-4 1 0 0,-2 6 71 0 0,0-1 0 0 0,0 1 0 0 0,-1 0 0 0 0,1-1 0 0 0,0 1 1 0 0,-1-1-1 0 0,0 1 0 0 0,1-1 0 0 0,-1 1 0 0 0,0-1 0 0 0,0 1 1 0 0,0-6 5035 0 0,-2 10-4777 0 0,-10 10 10 0 0,9-9-367 0 0,-1-1-1 0 0,1 1 1 0 0,0 0-1 0 0,0 0 0 0 0,-4 8 1 0 0,-5 15 78 0 0,2 1 1 0 0,1 0 0 0 0,-10 57-1 0 0,0 90-57 0 0,13-114-15 0 0,4-11-26 0 0,2-1 0 0 0,2 1 0 0 0,9 50 0 0 0,-4-64-55 0 0,2 0 0 0 0,1 0 0 0 0,2 0 0 0 0,20 42 0 0 0,-23-58-41 0 0,2-1 0 0 0,23 34 0 0 0,-16-27-37 0 0,49 58-1343 0 0,-65-81 1150 0 0,1 0 0 0 0,0-1 0 0 0,0 1 0 0 0,6 3 0 0 0,13 8-1134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4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99 8752 0 0,'0'0'793'0'0,"-5"-5"-634"0"0,2 1 332 0 0,1-1 0 0 0,0 1 0 0 0,0 0 0 0 0,0-1 0 0 0,1 0 0 0 0,-1 1 0 0 0,1-1 0 0 0,0 0 0 0 0,1 0 0 0 0,-1 0 0 0 0,1 1 0 0 0,0-1 0 0 0,1-7 0 0 0,-1 10 1498 0 0,0-1-1085 0 0,0 3-898 0 0,0-1 87 0 0,0 0 0 0 0,-1 0 1 0 0,1 0-1 0 0,1 1 0 0 0,-1-1 0 0 0,0 0 0 0 0,0 0 0 0 0,0 0 0 0 0,0 1 0 0 0,0-1 0 0 0,1 0 0 0 0,-1 0 0 0 0,0 1 1 0 0,1-1-1 0 0,-1 0 0 0 0,1 1 0 0 0,-1-1 0 0 0,3-2 1041 0 0,2 31-640 0 0,-1 86-420 0 0,-8 80-295 0 0,4-192 217 0 0,0 1-18 0 0,0 1-1 0 0,1-1 1 0 0,-1 0 0 0 0,0 1-1 0 0,1-1 1 0 0,0 1-1 0 0,0-1 1 0 0,0 0 0 0 0,0 0-1 0 0,0 1 1 0 0,1-1 0 0 0,-1 0-1 0 0,1 0 1 0 0,0 0 0 0 0,0 0-1 0 0,4 4 1 0 0,0-2-69 0 0,-2-4 81 0 0,-1 0 0 0 0,1 0 0 0 0,0 0 0 0 0,0-1 0 0 0,-1 0 0 0 0,1 1 0 0 0,0-1 0 0 0,0-1-1 0 0,-1 1 1 0 0,1 0 0 0 0,0-1 0 0 0,0 0 0 0 0,-1 0 0 0 0,5-1 0 0 0,-1 0-74 0 0,1 0 0 0 0,-1 1-1 0 0,12-1 1 0 0,-11 1 123 0 0,1 0 0 0 0,-1-1 0 0 0,0 0-1 0 0,0 0 1 0 0,14-7 0 0 0,20-4 64 0 0,-21 6-598 0 0,-18 6 94 0 0,0 0-1 0 0,0 0 1 0 0,0 0 0 0 0,1 0 0 0 0,-1 0 0 0 0,4 1-1 0 0,-4-1-536 0 0,7-2-20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5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3224 0 0,'0'2'6369'0'0,"-2"25"-1995"0"0,1-17-3695 0 0,0 0 0 0 0,1 13 0 0 0,3 24 1045 0 0,-3-27-986 0 0,7 39 1 0 0,-5-43-585 0 0,0-1 0 0 0,-1 22-1 0 0,0-20-170 0 0,3 26-1 0 0,13 72 149 0 0,-14-96-421 0 0,7 30 1325 0 0,-2-26-2512 0 0,3-4-3323 0 0,-2-11-1318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5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18 183 11056 0 0,'0'0'852'0'0,"1"2"-560"0"0,0 3 171 0 0,0 1 0 0 0,0 0 1 0 0,-1 0-1 0 0,1 0 0 0 0,-1 0 0 0 0,0 0 1 0 0,-1 0-1 0 0,-1 7 0 0 0,0 14 694 0 0,3-6-591 0 0,0 0 0 0 0,6 23-1 0 0,-7-42-553 0 0,0 0-1 0 0,0 1 0 0 0,0-1 0 0 0,0 0 0 0 0,0 1 0 0 0,0-1 0 0 0,-1 0 0 0 0,0 3 0 0 0,0-3-10 0 0,1 1-1 0 0,-1-1 1 0 0,1 0-1 0 0,-1 0 1 0 0,1 1-1 0 0,0-1 1 0 0,0 0-1 0 0,1 5 0 0 0,-1-5-141 0 0,4 23 217 0 0,-3-13-2453 0 0</inkml:trace>
  <inkml:trace contextRef="#ctx0" brushRef="#br0" timeOffset="1">38 41 2760 0 0,'0'0'248'0'0,"0"-4"-248"0"0,-4-1 0 0 0,-8 1 0 0 0,12-6 2080 0 0,-4 0 2880 0 0,-2 6-624 0 0,-6 0-2960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5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0 12928 0 0,'0'0'1512'0'0,"-2"1"-794"0"0,-13 5 1173 0 0,14-5-1013 0 0,-8 6-99 0 0,7-3-711 0 0,-1 0-1 0 0,1 0 1 0 0,0 1 0 0 0,0-1-1 0 0,0 1 1 0 0,1-1-1 0 0,-1 1 1 0 0,0 7 0 0 0,-2 5-26 0 0,0-3-41 0 0,1 0 0 0 0,1 1 1 0 0,0-1-1 0 0,1 0 0 0 0,1 1 1 0 0,0 0-1 0 0,3 18 0 0 0,10 26-1 0 0,-7-47-1 0 0,-1-10-6 0 0,-4-2 1 0 0,0 0-13 0 0,-1 0 1 0 0,1 0-1 0 0,0 0 1 0 0,0 0-1 0 0,0 0 1 0 0,0 0 0 0 0,0 0-1 0 0,0 0 1 0 0,0 0-1 0 0,-1-1 1 0 0,1 1-1 0 0,0 0 1 0 0,0-1-1 0 0,0 1 1 0 0,-1 0 0 0 0,1-1-1 0 0,1 0 1 0 0,1-1-52 0 0,1 0-2 0 0,-1 0 0 0 0,0 0 0 0 0,0-1 0 0 0,-1 1 0 0 0,1-1 0 0 0,0 1 0 0 0,-1-1 0 0 0,0 0 0 0 0,1 0 0 0 0,-1 0 0 0 0,3-7 0 0 0,2-4-255 0 0,8-24-1 0 0,-2 3 375 0 0,6-9 1291 0 0,-18 43-965 0 0,6 13-2444 0 0,11 40 1221 0 0,-12-32 445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5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25 601 6448 0 0,'0'0'585'0'0,"-5"-7"-474"0"0,-8-30 1624 0 0,11 29-683 0 0,0 0 1 0 0,1 0 0 0 0,0 0-1 0 0,0-1 1 0 0,1 1-1 0 0,0 0 1 0 0,1-1 0 0 0,0 1-1 0 0,0 0 1 0 0,0 0 0 0 0,4-10-1 0 0,-2 11-536 0 0,0 0 0 0 0,0 0 0 0 0,0 0 0 0 0,6-7 0 0 0,-1 1-278 0 0,-6 9-105 0 0,0 0 1 0 0,1 0-1 0 0,0 0 1 0 0,-1 1 0 0 0,5-5-1 0 0,-5 7-112 0 0,-1 0 0 0 0,0 0 0 0 0,0 0 0 0 0,0 1 0 0 0,1-1 0 0 0,-1 0 0 0 0,0 1 0 0 0,1-1 0 0 0,-1 1 0 0 0,0 0 0 0 0,1-1 0 0 0,-1 1 0 0 0,1 0 0 0 0,-1 0 0 0 0,0 0 0 0 0,1 0 0 0 0,-1 0 0 0 0,1 0 0 0 0,-1 0 0 0 0,1 0 0 0 0,1 1 0 0 0,2 0-27 0 0,0 1-1 0 0,0 0 0 0 0,0 0 0 0 0,0 0 1 0 0,0 0-1 0 0,-1 1 0 0 0,1 0 1 0 0,7 6-1 0 0,-1 0-53 0 0,17 22 1 0 0,-17-19 17 0 0,17 16-1 0 0,-9-9-92 0 0,11 8-105 0 0,-28-26 211 0 0,0 1 0 0 0,0-1-1 0 0,0 0 1 0 0,1 1 0 0 0,-1-1 0 0 0,1 0 0 0 0,-1-1 0 0 0,1 1-1 0 0,-1 0 1 0 0,1-1 0 0 0,0 1 0 0 0,3-1 0 0 0,4 0-146 0 0,0 0-97 0 0,-1 0-1 0 0,18-3 1 0 0,-24 3 165 0 0,0-1 0 0 0,0 0 0 0 0,0 0 0 0 0,0 0 0 0 0,0 0 0 0 0,0 0 0 0 0,-1-1 0 0 0,1 1 0 0 0,0-1 0 0 0,-1 0 0 0 0,0 0 0 0 0,5-4 0 0 0,18-22-2457 0 0,-12 9 1097 0 0</inkml:trace>
  <inkml:trace contextRef="#ctx0" brushRef="#br0" timeOffset="1">510 70 8288 0 0,'2'0'7489'0'0,"5"0"-6858"0"0,-1 0 1 0 0,1-1-1 0 0,0 0 0 0 0,-1 0 1 0 0,1 0-1 0 0,-1-1 1 0 0,1 1-1 0 0,11-7 0 0 0,-10 4-433 0 0,0 1 0 0 0,0 0 0 0 0,0 0-1 0 0,0 0 1 0 0,1 1 0 0 0,15-2 0 0 0,-16 3-227 0 0,-2 0-136 0 0,-1-1 0 0 0,0 1 0 0 0,1-1-1 0 0,5-3 1 0 0,-9 4-265 0 0,1-1 1 0 0,-1 1-1 0 0,0 0 0 0 0,0-1 0 0 0,1 1 0 0 0,-1-1 0 0 0,0 0 0 0 0,-1 0 1 0 0,1 0-1 0 0,2-2 0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6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3224 0 0,'0'0'143'0'0,"-1"1"-3"0"0,-3 5 1262 0 0,1-1 1 0 0,1 1 0 0 0,-1-1 0 0 0,1 1-1 0 0,0 0 1 0 0,0 0 0 0 0,0 7 0 0 0,1-2-5 0 0,0-1 0 0 0,1 17 1 0 0,1-4-664 0 0,1 42 82 0 0,3 0-1 0 0,14 72 1 0 0,-18-129-753 0 0,1-1 0 0 0,1 1 1 0 0,-1 0-1 0 0,8 13 0 0 0,6 2-1196 0 0,-14-22 433 0 0,0 1 1 0 0,-1 0-1 0 0,2 0 0 0 0,-1-1 0 0 0,0 1 0 0 0,0-1 0 0 0,4 2 1 0 0,10 3-6058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6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14888 0 0,'0'0'332'0'0,"1"-1"50"0"0,4-3-255 0 0,0 0-1 0 0,0 1 1 0 0,0 0-1 0 0,0 0 0 0 0,0 0 1 0 0,11-3-1 0 0,18-10 689 0 0,12-4 1848 0 0,-41 17-2458 0 0,0 1 1 0 0,0 1 0 0 0,0-1 0 0 0,1 1 0 0 0,-1 0-1 0 0,0 0 1 0 0,6 0 0 0 0,24-5 706 0 0,-32 5-828 0 0,0 0 1 0 0,0 0-1 0 0,1 0 0 0 0,-1 1 0 0 0,0 0 0 0 0,1-1 0 0 0,-1 1 0 0 0,0 0 0 0 0,1 1 1 0 0,-1-1-1 0 0,0 1 0 0 0,1-1 0 0 0,-1 1 0 0 0,0 0 0 0 0,0 0 0 0 0,0 0 0 0 0,1 1 1 0 0,-1-1-1 0 0,-1 1 0 0 0,1 0 0 0 0,0-1 0 0 0,0 1 0 0 0,-1 0 0 0 0,1 1 0 0 0,-1-1 0 0 0,1 0 1 0 0,-1 1-1 0 0,0 0 0 0 0,0-1 0 0 0,0 1 0 0 0,1 4 0 0 0,1 0-17 0 0,-2 0 0 0 0,1 1 0 0 0,-1 0 0 0 0,0-1 0 0 0,-1 1 0 0 0,1 0 0 0 0,-1 13 0 0 0,-4 58-70 0 0,2-56 54 0 0,-2 90-20 0 0,0 4 2 0 0,-3 58-33 0 0,6-161-27 0 0,0 0-1 0 0,1 1 0 0 0,3 15 1 0 0,-1-12-37 0 0,0 24 0 0 0,-3-28-8 0 0,0 26-543 0 0,0-36 407 0 0,1-1-1 0 0,-1 1 1 0 0,1-1 0 0 0,0 1-1 0 0,0-1 1 0 0,0 1 0 0 0,3 5-1 0 0</inkml:trace>
  <inkml:trace contextRef="#ctx0" brushRef="#br0" timeOffset="1">181 578 5064 0 0,'0'0'13685'0'0,"2"-1"-12555"0"0,38-17 1585 0 0,20-11-560 0 0,-45 22-1732 0 0,26-10 0 0 0,-19 9-369 0 0,-16 6-100 0 0,-1 0 1 0 0,1 1 0 0 0,0 0 0 0 0,0 0 0 0 0,10 0 0 0 0,9-2-1430 0 0,-3-1-4363 0 0,-1-2-1931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6.9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97 323 10592 0 0,'0'0'36'0'0,"-1"0"0"0"0,0 0 0 0 0,1 0 0 0 0,-1 0 0 0 0,1 1-1 0 0,-1-1 1 0 0,1 0 0 0 0,-1 0 0 0 0,0 1 0 0 0,1-1 0 0 0,-1 0 0 0 0,1 1 0 0 0,-1-1 0 0 0,1 0 0 0 0,-1 1 0 0 0,1-1 0 0 0,0 1 0 0 0,-1-1 0 0 0,1 1 0 0 0,-1-1 0 0 0,1 1 0 0 0,0-1 0 0 0,0 1 0 0 0,-1-1 0 0 0,1 1 0 0 0,0-1 0 0 0,-1 2 0 0 0,2-1-25 0 0,-1 0 0 0 0,0 0 1 0 0,1 0-1 0 0,-1 0 0 0 0,1 0 1 0 0,-1 0-1 0 0,1 0 0 0 0,-1 0 0 0 0,1 0 1 0 0,0 0-1 0 0,0 1 0 0 0,0-1-1 0 0,0 0 0 0 0,0 0 0 0 0,-1-1 0 0 0,1 1 0 0 0,0 0 0 0 0,-1 0 0 0 0,1 0 0 0 0,-1 1 0 0 0,1-1 0 0 0,-1 0 0 0 0,0 0-1 0 0,1 0 1 0 0,-1 0 0 0 0,0 0 0 0 0,0 0 0 0 0,0 1 0 0 0,0-1 0 0 0,0 0 0 0 0,0 2 0 0 0,-5 8 511 0 0,4-10-428 0 0,0 0 0 0 0,0 0 0 0 0,0 0 0 0 0,1 0 0 0 0,-1 0 0 0 0,1 1 0 0 0,-1-1 0 0 0,1 0 0 0 0,-1 0 0 0 0,1 1 0 0 0,0-1 0 0 0,0 0 0 0 0,0 1 0 0 0,-1-1 0 0 0,1 0 0 0 0,0 0 1 0 0,0 1-1 0 0,1-1 0 0 0,-1 0 0 0 0,0 2 0 0 0,18 42 2579 0 0,-13-35-2211 0 0,-1 0 1 0 0,0 0-1 0 0,-1 0 1 0 0,3 14-1 0 0,-4-3 175 0 0,-2-15-472 0 0,1-1 0 0 0,-1 0 0 0 0,1 1 0 0 0,0-1 0 0 0,1 0 0 0 0,1 7 0 0 0,5 2 96 0 0,-6-10-215 0 0,0 0 0 0 0,-1-1 0 0 0,1 1-1 0 0,0 0 1 0 0,-1 0 0 0 0,0 0-1 0 0,0 0 1 0 0,0 0 0 0 0,-1 0 0 0 0,1 5-1 0 0,-2 13 129 0 0,0-17-117 0 0,1 1 1 0 0,-1-1-1 0 0,2 1 0 0 0,-1 0 0 0 0,2 9 0 0 0,4 5 130 0 0,-4-16-140 0 0,-1 0 0 0 0,1-1-1 0 0,-1 1 1 0 0,0 0 0 0 0,-1 0 0 0 0,1 0 0 0 0,-1 0 0 0 0,1 0 0 0 0,-1 0 0 0 0,-1 0 0 0 0,1 0-1 0 0,-1 5 1 0 0,-3 7 119 0 0,2-4 191 0 0,0-1 0 0 0,-2 22 1 0 0,4-30-309 0 0,1-1-1 0 0,-1 1 1 0 0,0 0 0 0 0,-1-1 0 0 0,1 1 0 0 0,0 0 0 0 0,-1-1 0 0 0,1 1 0 0 0,-1 0 0 0 0,0-1 0 0 0,0 1 0 0 0,0-1 0 0 0,0 0 0 0 0,-1 1 0 0 0,1-1 0 0 0,-1 0 0 0 0,1 1 0 0 0,-1-1-1 0 0,0 0 1 0 0,0 0 0 0 0,1-1 0 0 0,-4 3 0 0 0,4-2-46 0 0,0-1-1 0 0,-1 1 0 0 0,1 0 1 0 0,0 0-1 0 0,0 0 0 0 0,0 0 1 0 0,1 0-1 0 0,-1 0 0 0 0,0 0 1 0 0,1 0-1 0 0,-1 0 0 0 0,1 4 0 0 0,0-5-1 0 0,-1 1 0 0 0,1 0 0 0 0,0 0 0 0 0,-1-1 0 0 0,1 1 0 0 0,-1 0 0 0 0,1-1 0 0 0,-1 1 0 0 0,0-1 0 0 0,0 1 0 0 0,1-1 0 0 0,-1 1-1 0 0,0-1 1 0 0,-1 1 0 0 0,0 0 0 0 0,1-1 0 0 0,1-1 0 0 0,-1 1 0 0 0,1-1 0 0 0,-1 1 0 0 0,0-1 0 0 0,1 0 0 0 0,-1 1 0 0 0,0-1 0 0 0,1 0 0 0 0,-1 0 0 0 0,0 1 0 0 0,0-1 0 0 0,1 0 0 0 0,-2 0 0 0 0,1 0-6 0 0,0 0 0 0 0,0 0 0 0 0,0 0 0 0 0,0-1-1 0 0,0 1 1 0 0,1 0 0 0 0,-1 0 0 0 0,0-1 0 0 0,0 1-1 0 0,0 0 1 0 0,0-1 0 0 0,1 1 0 0 0,-1-1 0 0 0,0 1 0 0 0,0-1-1 0 0,1 0 1 0 0,-1 1 0 0 0,0-1 0 0 0,0-1 0 0 0,-10-18-1753 0 0,5 8 423 0 0,-8-8-478 0 0</inkml:trace>
  <inkml:trace contextRef="#ctx0" brushRef="#br0" timeOffset="1">1 38 5984 0 0,'37'-4'536'0'0,"-31"0"-432"0"0,-6-6-104 0 0,4 4 2048 0 0,8-8 7343 0 0,4 14-7871 0 0,-7 10-1904 0 0,-3 0-7319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7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12 184 10592 0 0,'0'0'818'0'0,"-3"-1"-271"0"0,2 1-476 0 0,1 0 0 0 0,0 0-1 0 0,-1 0 1 0 0,1 0 0 0 0,-1 0 0 0 0,1 0 0 0 0,0 0 0 0 0,-1-1-1 0 0,1 1 1 0 0,-1 0 0 0 0,1 0 0 0 0,0 0 0 0 0,-1 0-1 0 0,1-1 1 0 0,0 1 0 0 0,-1 0 0 0 0,1 0 0 0 0,0-1 0 0 0,-1 1-1 0 0,1 0 1 0 0,0-1 0 0 0,0 1 0 0 0,-1-1 0 0 0,6-5 2970 0 0,-4 5-2845 0 0,0 1 0 0 0,0-1 1 0 0,0 0-1 0 0,0 0 0 0 0,0 0 0 0 0,-1 0 0 0 0,1 0 0 0 0,0 0 0 0 0,-1 0 0 0 0,1-2 0 0 0,-2-15 2176 0 0,2 15-2167 0 0,0 0 0 0 0,1 0-1 0 0,-1 0 1 0 0,1 0-1 0 0,0 0 1 0 0,0 1 0 0 0,0-1-1 0 0,1 1 1 0 0,-1-1-1 0 0,0 1 1 0 0,4-2 0 0 0,11-14 871 0 0,-13 12-694 0 0,-4 6-337 0 0,1-1 0 0 0,-1 0 0 0 0,1 0 0 0 0,-1 0 0 0 0,1 1 1 0 0,-1-1-1 0 0,1 0 0 0 0,0 0 0 0 0,0 1 0 0 0,-1-1 0 0 0,1 1 0 0 0,0-1 0 0 0,0 1 0 0 0,0-1 0 0 0,0 1 0 0 0,-1-1 0 0 0,1 1 0 0 0,0 0 0 0 0,0-1 0 0 0,1 1 0 0 0,6-2 103 0 0,-6 1-104 0 0,1 1 1 0 0,-1-1-1 0 0,0 0 1 0 0,0 1-1 0 0,0-1 0 0 0,1 0 1 0 0,-1 0-1 0 0,0-1 0 0 0,0 1 1 0 0,-1 0-1 0 0,4-3 0 0 0,-3 3-31 0 0,0 0 0 0 0,0 1 0 0 0,0-1 0 0 0,0 0 0 0 0,1 1 0 0 0,-1 0 0 0 0,0-1 0 0 0,0 1 0 0 0,1 0 0 0 0,-1 0 0 0 0,3 1 0 0 0,-2-1-9 0 0,12 0-63 0 0,-9-1-25 0 0,-1 1-1 0 0,1 1 1 0 0,0-1 0 0 0,0 1-1 0 0,0 0 1 0 0,6 2 0 0 0,28 2-441 0 0,-3 0 571 0 0,-31-5-56 0 0,0 1 0 0 0,0-1-1 0 0,0 0 1 0 0,0 0 0 0 0,-1-1 0 0 0,1 0 0 0 0,0 0-1 0 0,0 0 1 0 0,0-1 0 0 0,10-4 0 0 0,-6 2-483 0 0,-1-1 0 0 0,1 0 0 0 0,-1-1 0 0 0,0 0 0 0 0,11-9 0 0 0,-9 1-885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07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3680 0 0,'-6'3'6561'0'0,"10"3"-2756"0"0,19 12-1179 0 0,-16-13-1949 0 0,0 0 0 0 0,-1 0 1 0 0,7 7-1 0 0,6 7 864 0 0,-16-17-1382 0 0,-1 1 1 0 0,1-1-1 0 0,0 1 0 0 0,-1 0 0 0 0,1 0 0 0 0,-1 0 0 0 0,3 6 0 0 0,10 19 847 0 0,-6-13-661 0 0,-2 0 0 0 0,0 0 0 0 0,0 1 0 0 0,-2-1 0 0 0,7 27 0 0 0,-4 30 62 0 0,14 73 30 0 0,-6-26-283 0 0,-12-93-152 0 0,0 0 1 0 0,-2 0 0 0 0,-1 37-1 0 0,1-3-130 0 0,-1-40-28 0 0,-2 40 0 0 0,-23 119-3266 0 0,16-143 1786 0 0,-6-7-18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4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12440 0 0,'0'0'1385'0'0,"0"11"415"0"0,-6 25 294 0 0,10 143 437 0 0,0-128-2087 0 0,15 74 0 0 0,-17-117-404 0 0,23 131 605 0 0,6 28-314 0 0,-20-121-314 0 0,-7-30-304 0 0,1 0 0 0 0,1 0 0 0 0,1 0 0 0 0,0 0 0 0 0,0-1 0 0 0,16 22 0 0 0,-13-22-1428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4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78 10136 0 0,'0'1'777'0'0,"-2"3"-698"0"0,0-1-1 0 0,0 1 1 0 0,0-1 0 0 0,-5 6-1 0 0,4-6 153 0 0,0 1-1 0 0,1-1 0 0 0,-1 0 1 0 0,1 1-1 0 0,0 0 0 0 0,0-1 1 0 0,-1 7-1 0 0,-7 19 1456 0 0,4-12-522 0 0,-7 37 0 0 0,12-50-1058 0 0,0 1 0 0 0,1 0 1 0 0,0 0-1 0 0,0-1 0 0 0,0 1 1 0 0,0 0-1 0 0,1-1 0 0 0,-1 1 1 0 0,1 0-1 0 0,1-1 0 0 0,-1 1 0 0 0,4 7 1 0 0,-3-9-76 0 0,0 0 0 0 0,1 0 0 0 0,-1 0-1 0 0,1 0 1 0 0,0-1 0 0 0,-1 1 0 0 0,1-1 0 0 0,0 0 0 0 0,0 0 0 0 0,1 0 0 0 0,-1 0 0 0 0,0 0 0 0 0,1-1 0 0 0,-1 1 0 0 0,1-1 0 0 0,-1 0-1 0 0,1 0 1 0 0,0 0 0 0 0,-1-1 0 0 0,1 0 0 0 0,0 1 0 0 0,0-1 0 0 0,-1 0 0 0 0,1-1 0 0 0,4 0 0 0 0,-5 1 25 0 0,-1-1 0 0 0,1 0 0 0 0,-1-1 0 0 0,1 1 0 0 0,-1 0 0 0 0,1-1 1 0 0,-1 1-1 0 0,0-1 0 0 0,1 0 0 0 0,-1 0 0 0 0,4-4 0 0 0,15-23 667 0 0,-18 21-515 0 0,1 0 0 0 0,-2 0 1 0 0,1-1-1 0 0,-1 1 0 0 0,0-1 1 0 0,-1 1-1 0 0,1-11 1 0 0,1 1 290 0 0,-3 11-438 0 0,0 1-1 0 0,0 0 1 0 0,-1 0 0 0 0,1 0-1 0 0,-1 0 1 0 0,-1 0-1 0 0,1 0 1 0 0,-1 0 0 0 0,-3-6-1 0 0,-4-20-58 0 0,7 26 9 0 0,0 0-1 0 0,0 0 0 0 0,0 1 1 0 0,0-1-1 0 0,-1 1 1 0 0,0-1-1 0 0,0 1 0 0 0,-1 0 1 0 0,1 0-1 0 0,-1 0 1 0 0,0 1-1 0 0,0 0 1 0 0,-1-1-1 0 0,-8-5 0 0 0,10 8-2 0 0,0 0 0 0 0,0 0 0 0 0,0 1 0 0 0,0-1-1 0 0,0 1 1 0 0,0 0 0 0 0,0 0 0 0 0,0 0 0 0 0,-1 1-1 0 0,1-1 1 0 0,0 1 0 0 0,-1-1 0 0 0,1 1 0 0 0,0 0 0 0 0,-1 0-1 0 0,1 1 1 0 0,0-1 0 0 0,0 1 0 0 0,-1-1 0 0 0,1 1-1 0 0,0 0 1 0 0,0 0 0 0 0,0 1 0 0 0,0-1 0 0 0,0 1-1 0 0,0-1 1 0 0,0 1 0 0 0,-2 2 0 0 0,-2 2-159 0 0,2-1-1 0 0,-1 1 1 0 0,1 1-1 0 0,0-1 1 0 0,0 1 0 0 0,0-1-1 0 0,1 1 1 0 0,0 1 0 0 0,1-1-1 0 0,0 1 1 0 0,0-1-1 0 0,0 1 1 0 0,1 0 0 0 0,-2 10-1 0 0,-4 8-622 0 0,7-22 472 0 0,-1 1-1 0 0,0 0 1 0 0,1 0 0 0 0,0 0-1 0 0,0 0 1 0 0,0 7 0 0 0,1 11-848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5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80 10136 0 0,'0'0'1220'0'0,"-2"2"-307"0"0,-1 1-539 0 0,0 0 0 0 0,1 0 0 0 0,-1 0 0 0 0,0 1 0 0 0,1-1 0 0 0,0 1 1 0 0,0 0-1 0 0,0 0 0 0 0,0 0 0 0 0,1 0 0 0 0,0 0 0 0 0,-1 0 0 0 0,1 0 0 0 0,1 0 0 0 0,-1 0 0 0 0,1 1 0 0 0,0-1 0 0 0,-1 0 1 0 0,2 0-1 0 0,0 8 0 0 0,1 6-15 0 0,-1-10-249 0 0,0-1 1 0 0,0 0-1 0 0,1 1 1 0 0,-1-1 0 0 0,5 9-1 0 0,-2-5-36 0 0,0 0 0 0 0,-1 0 0 0 0,3 16 0 0 0,-1-1 84 0 0,1 1 12 0 0,-3-12-160 0 0,0-1-1 0 0,6 17 0 0 0,-8-29 199 0 0,0-5-219 0 0,-1 0-1 0 0,1 0 0 0 0,-1 0 0 0 0,1 0 1 0 0,0 0-1 0 0,0 0 0 0 0,3-5 0 0 0,3-11-174 0 0,30-165 770 0 0,-29 148-800 0 0,19-52 0 0 0,-23 77 104 0 0,-3 5 153 0 0,2 1 0 0 0,-1 0 0 0 0,0 0 0 0 0,1 0 1 0 0,0 1-1 0 0,0-1 0 0 0,1 1 0 0 0,3-5 0 0 0,-6 9-28 0 0,-1 0 0 0 0,1 0 0 0 0,-1 1 0 0 0,0-1 1 0 0,1 0-1 0 0,-1 0 0 0 0,0 1 0 0 0,1-1 0 0 0,-1 0 1 0 0,0 0-1 0 0,1 1 0 0 0,-1-1 0 0 0,0 0 0 0 0,0 1 0 0 0,1-1 1 0 0,-1 0-1 0 0,0 1 0 0 0,0-1 0 0 0,0 1 0 0 0,1 0 1 0 0,0 0 13 0 0,2 4-8 0 0,1 1 1 0 0,-1-1 0 0 0,0 1-1 0 0,0-1 1 0 0,-1 1 0 0 0,0 0 0 0 0,0 0-1 0 0,2 10 1 0 0,0 6 32 0 0,1 23 0 0 0,-5-39-44 0 0,1 3 0 0 0,1 0 0 0 0,0 0-1 0 0,1-1 1 0 0,5 13 0 0 0,5 21 6 0 0,-12-40-14 0 0,-1 0 0 0 0,1 1 0 0 0,-1-1 0 0 0,1 0 0 0 0,0 0 0 0 0,0 0 0 0 0,0 0 0 0 0,0-1 0 0 0,2 4 0 0 0,8 1 0 0 0,-9-6 0 0 0,-1 0 0 0 0,1 0 0 0 0,-1 0 0 0 0,1 0 0 0 0,-1 0 0 0 0,0 0 0 0 0,1 0 0 0 0,-1-1 0 0 0,1 1 0 0 0,-1 0 0 0 0,0-1 0 0 0,1 1 0 0 0,-1-1 0 0 0,0 0 0 0 0,0 1 0 0 0,1-1 0 0 0,-1 0 0 0 0,0 0 0 0 0,0 0 0 0 0,0 0 0 0 0,0 0 0 0 0,0 0 0 0 0,0 0 0 0 0,1-2 0 0 0,3-3 0 0 0,-1-1 0 0 0,0 0 0 0 0,4-10 0 0 0,-3 6 0 0 0,1-2 0 0 0,0-1 0 0 0,3-18 0 0 0,-5 19 0 0 0,-1 1 0 0 0,2 0 0 0 0,9-19 0 0 0,17-26 0 0 0,-30 57 0 0 0,-1 0 0 0 0,0-1 0 0 0,0 1 0 0 0,1-1 0 0 0,-1 1 0 0 0,0 0 0 0 0,0 0 0 0 0,1-1 0 0 0,-1 1 0 0 0,0 0 0 0 0,1-1 0 0 0,-1 1 0 0 0,0 0 0 0 0,1 0 0 0 0,-1 0 0 0 0,0-1 0 0 0,1 1 0 0 0,-1 0 0 0 0,0 0 0 0 0,1 0 0 0 0,-1 0 0 0 0,1 0 0 0 0,0 0-1 0 0,1 0 1 0 0,-1 0-1 0 0,1 1 0 0 0,-1-1 0 0 0,0 1 0 0 0,1-1 0 0 0,-1 1 0 0 0,0-1 0 0 0,1 1 0 0 0,-1 0 0 0 0,0 0 0 0 0,0 0 1 0 0,0 0-1 0 0,1 0 0 0 0,-1 0 0 0 0,0 0 0 0 0,0 0 0 0 0,-1 0 0 0 0,1 0 0 0 0,0 0 0 0 0,0 1 0 0 0,1 1 1 0 0,2 6-12 0 0,0-1 1 0 0,4 15 0 0 0,-1-1 1 0 0,10 19 10 0 0,20 72 0 0 0,-35-104-83 0 0,1 0-1 0 0,0 0 1 0 0,0 0 0 0 0,1 0-1 0 0,1-1 1 0 0,5 10-1 0 0,2 4-6261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5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65 17999 0 0,'-2'1'39'0'0,"1"-1"87"0"0,0 0 0 0 0,0 0 0 0 0,0 0 0 0 0,0 0 0 0 0,0 0 0 0 0,0 0 0 0 0,0 0 0 0 0,0 0 0 0 0,0 0 0 0 0,0 0 0 0 0,0-1 0 0 0,0 1 0 0 0,-1-1 0 0 0,2 1-108 0 0,-1 0 1 0 0,1-1-1 0 0,0 1 1 0 0,-1 0-1 0 0,1-1 1 0 0,0 1-1 0 0,0 0 1 0 0,-1-1-1 0 0,1 1 0 0 0,0-1 1 0 0,0 1-1 0 0,0 0 1 0 0,0-1-1 0 0,-1 1 1 0 0,1-1-1 0 0,0 1 0 0 0,0-1 1 0 0,0 1-1 0 0,0 0 1 0 0,0-1-1 0 0,0 1 1 0 0,0-1-1 0 0,0 1 0 0 0,0-1 1 0 0,0 1-1 0 0,1 0 1 0 0,-1-1-1 0 0,0 1 1 0 0,0-1-1 0 0,0 1 0 0 0,0 0 1 0 0,1-1-1 0 0,-1 1 1 0 0,0-1-1 0 0,0 1 1 0 0,1 0-1 0 0,-1-1 0 0 0,0 1 1 0 0,1-1-1 0 0,0 1 102 0 0,1-4 94 0 0,1 1 0 0 0,-1 0-1 0 0,1 0 1 0 0,0 0 0 0 0,0 0-1 0 0,0 1 1 0 0,0-1-1 0 0,0 1 1 0 0,1 0 0 0 0,-1 0-1 0 0,1 0 1 0 0,3-1 0 0 0,-1 0-85 0 0,0 1 0 0 0,1 0 0 0 0,-1 0 0 0 0,0 1 0 0 0,1 0 1 0 0,-1 0-1 0 0,7 1 0 0 0,44 0 392 0 0,83 13-1 0 0,-49-3-456 0 0,-51-4-1262 0 0,84 2 0 0 0,-85-11-2895 0 0,-34 2 1982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6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1840 0 0,'0'0'432'0'0,"15"-17"10717"0"0,-9 15-10035 0 0,4-4 1380 0 0,-6 8-2168 0 0,-1 0 0 0 0,0 0 0 0 0,0 0 0 0 0,0 0 0 0 0,0 1 0 0 0,4 4 0 0 0,-4-3-282 0 0,0 0-1 0 0,-1 0 0 0 0,1 0 0 0 0,-1 0 0 0 0,0 0 0 0 0,0 0 0 0 0,0 1 0 0 0,-1-1 0 0 0,2 9 0 0 0,0 5-17 0 0,1 22 0 0 0,-1-9 41 0 0,-2-18-248 0 0,1-1 0 0 0,1 0 1 0 0,0 0-1 0 0,1 0 0 0 0,0-1 1 0 0,1 1-1 0 0,7 13 0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6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8288 0 0,'0'0'638'0'0,"-1"2"-214"0"0,-1 2-117 0 0,1-3-2 0 0,0 0-1 0 0,1 1 1 0 0,-1-1-1 0 0,1 0 1 0 0,-1 1-1 0 0,1-1 1 0 0,-1 1-1 0 0,1-1 1 0 0,0 0-1 0 0,0 1 1 0 0,-1-1-1 0 0,1 1 1 0 0,0-1-1 0 0,0 1 1 0 0,1-1-1 0 0,-1 1 1 0 0,0-1-1 0 0,0 1 1 0 0,2 1 0 0 0,7 21 1571 0 0,-8-20-1635 0 0,0 0-1 0 0,1 0 1 0 0,0 0 0 0 0,-1 0-1 0 0,2-1 1 0 0,4 8 0 0 0,8 7 1007 0 0,35 30 0 0 0,-4-3-368 0 0,-36-36-572 0 0,21 16 0 0 0,-24-20-272 0 0,0 0 1 0 0,0 1-1 0 0,0-1 1 0 0,-1 1 0 0 0,0 1-1 0 0,9 11 1 0 0,0 21 1808 0 0,-14-37-1834 0 0,-1-1 0 0 0,1 0 0 0 0,-1 0 1 0 0,0 1-1 0 0,0-1 0 0 0,0 0 0 0 0,0 1 0 0 0,0-1 0 0 0,0 0 1 0 0,0 1-1 0 0,0-1 0 0 0,-1 0 0 0 0,1 0 0 0 0,0 1 0 0 0,-2 1 1 0 0,-7 16-12 0 0,7-16 21 0 0,0-1 1 0 0,-1 0 0 0 0,1 1 0 0 0,-1-1 0 0 0,0 0 0 0 0,1 0 0 0 0,-1 0-1 0 0,0-1 1 0 0,0 1 0 0 0,0-1 0 0 0,-1 0 0 0 0,1 1 0 0 0,0-1 0 0 0,-4 0-1 0 0,-5 1-547 0 0,1-1 0 0 0,-22 0-1 0 0,25-1-148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6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17503 0 0,'0'0'1338'0'0,"-1"2"-917"0"0,-4 7-261 0 0,3-7-121 0 0,0 0 0 0 0,1 1 0 0 0,-1-1 0 0 0,1 1 0 0 0,0-1 0 0 0,0 1 0 0 0,0-1 0 0 0,0 1 0 0 0,0 0 0 0 0,0 0 0 0 0,1-1 0 0 0,-1 1-1 0 0,1 0 1 0 0,0 0 0 0 0,0 0 0 0 0,0 0 0 0 0,1 4 0 0 0,11 103 3211 0 0,2 10-1302 0 0,5 0-1777 0 0,35 185-104 0 0,-45-267-209 0 0,12 49-978 0 0,-17-76 884 0 0,0 0-1 0 0,0 0 1 0 0,1-1 0 0 0,1 0 0 0 0,9 15-1 0 0,-3-9-1277 0 0,-5 3-20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6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4144 0 0,'27'-24'5822'0'0,"-19"23"-632"0"0,4-5-3814 0 0,-6 3-743 0 0,1 0-294 0 0,0 0 0 0 0,0 0 0 0 0,0 1 0 0 0,0 0 0 0 0,0 1 0 0 0,1-1 0 0 0,12 1 0 0 0,10-2-52 0 0,-26 2-324 0 0,0 0 0 0 0,-1 0 0 0 0,1 1 0 0 0,0-1 0 0 0,0 1 0 0 0,0 0 0 0 0,0 1 0 0 0,0-1-1 0 0,-1 1 1 0 0,1-1 0 0 0,7 4 0 0 0,-9-3-180 0 0,13 2-238 0 0,-4-2 223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17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11976 0 0,'0'0'1385'0'0,"3"0"-621"0"0,11-2 650 0 0,0 0 0 0 0,27-8 0 0 0,-27 6-622 0 0,50-13 1543 0 0,-3 0-1955 0 0,-43 11-1294 0 0,37-6 0 0 0,-34 11-6276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41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0,'0'0'3945'0'0,"1"1"-2992"0"0,2 2-681 0 0,0 0 0 0 0,-1-1-1 0 0,1 0 1 0 0,0 1 0 0 0,0-1 0 0 0,1 0-1 0 0,-1-1 1 0 0,0 1 0 0 0,6 2-1 0 0,12 4 357 0 0,-15-5-477 0 0,0-1-1 0 0,0 0 1 0 0,0 0-1 0 0,0 0 1 0 0,7 0-1 0 0,76 4-41 0 0,-47-5-1085 0 0,-40-1-160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4:41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0,'0'0'1424'0'0,"17"0"-1160"0"0,-13 0 280 0 0,12 10-272 0 0,2-7-48 0 0,-2 3-16 0 0,3-2-1 0 0,-1 2 1 0 0,7-2-336 0 0,-3-4-63 0 0,0-4-9 0 0,3-2-6296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5:46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1144 7080 0 0,'0'0'10238'0'0,"2"1"-9957"0"0,6 3-147 0 0,1 0 0 0 0,-1 0-1 0 0,0 1 1 0 0,0 0-1 0 0,0 1 1 0 0,-1 0 0 0 0,0 0-1 0 0,0 0 1 0 0,11 15-1 0 0,-16-20-121 0 0,13 18 118 0 0,19 16 1 0 0,-29-30-95 0 0,0-1 1 0 0,0 0 0 0 0,0 0-1 0 0,1 0 1 0 0,0 0 0 0 0,0-1 0 0 0,0 0-1 0 0,11 4 1 0 0,-16-7-26 0 0,-1 0-1 0 0,1 0 1 0 0,0 0 0 0 0,-1 0-1 0 0,1 0 1 0 0,-1 0-1 0 0,1 0 1 0 0,0 0 0 0 0,-1 0-1 0 0,1 0 1 0 0,-1 0-1 0 0,1 0 1 0 0,0 0 0 0 0,-1 0-1 0 0,1-1 1 0 0,-1 1 0 0 0,1 0-1 0 0,-1 0 1 0 0,1-1-1 0 0,0 1 1 0 0,-1 0 0 0 0,1-1-1 0 0,-1 1 1 0 0,0 0-1 0 0,1-1 1 0 0,10-8 230 0 0,-8 6-218 0 0,-1 1 0 0 0,0-1 0 0 0,-1 0-1 0 0,1 0 1 0 0,-1-1 0 0 0,1 1 0 0 0,-1 0 0 0 0,0 0-1 0 0,0-1 1 0 0,0 1 0 0 0,0 0 0 0 0,-1-4-1 0 0,4-11 36 0 0,-3 14-46 0 0,0 0 0 0 0,0 1 0 0 0,0-1-1 0 0,-1 0 1 0 0,1 1 0 0 0,-1-1 0 0 0,0-4-1 0 0,-9-71 112 0 0,-3-18-70 0 0,-8 2 27 0 0,12 59 93 0 0,4 16-3 0 0,-7-21-1 0 0,-35-111-583 0 0,24 58 828 0 0,5 12-512 0 0,10 54-103 0 0,-4-47 1 0 0,9 55 175 0 0,1 7 22 0 0,1 0 1 0 0,1 0-1 0 0,4-21 0 0 0,-5 32 2 0 0,3-20 25 0 0,-2 15 31 0 0,-1 0-1 0 0,1 0 0 0 0,1 0 1 0 0,-1 1-1 0 0,1-1 1 0 0,0 0-1 0 0,1 1 0 0 0,4-10 1 0 0,-4 13-212 0 0,-1 1 0 0 0,1-1 0 0 0,0 0 0 0 0,0 1 0 0 0,0 0 0 0 0,0-1 0 0 0,0 1 0 0 0,6-3-1 0 0,-2 2 87 0 0,-1 0 0 0 0,1 0 0 0 0,0 1 0 0 0,8-2-1 0 0,12-2 72 0 0,0-1 0 0 0,0-1 0 0 0,0-1 0 0 0,31-17 0 0 0,-40 19 185 0 0,1 0 0 0 0,31-7 0 0 0,-31 9 4 0 0,35-8-95 0 0,2 2-1 0 0,67-4 0 0 0,-86 12-93 0 0,1 2 0 0 0,53 6 0 0 0,-64-3 0 0 0,88 13 0 0 0,127 10 0 0 0,-174-20 0 0 0,260 0 0 0 0,-201-6 0 0 0,261-22 0 0 0,-204 8 0 0 0,34 1 67 0 0,-79 2-11 0 0,-1 0 56 0 0,148-1 85 0 0,-167 15-197 0 0,-33 0 0 0 0,125 7 0 0 0,1 0 0 0 0,-151-6 1 0 0,25-1-14 0 0,214-16 41 0 0,-254 13-28 0 0,21-3 0 0 0,21 0 2 0 0,4 0-20 0 0,-29 0-712 0 0,-53 6 227 0 0,-8-1-17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08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12784 0 0,'0'0'586'0'0,"0"-2"-15"0"0,0-5-378 0 0,0 4-19 0 0,0-1 1 0 0,0 0 0 0 0,0 0 0 0 0,0 1 0 0 0,1-1 0 0 0,-1 1 0 0 0,1-1 0 0 0,0 0 0 0 0,0 1 0 0 0,1-1 0 0 0,-1 1 0 0 0,3-4 0 0 0,5-25 4716 0 0,-7 33-4877 0 0,0-1 0 0 0,0 1 0 0 0,0 0 0 0 0,0-1-1 0 0,0 1 1 0 0,0 0 0 0 0,0 0 0 0 0,0 1 0 0 0,0-1-1 0 0,-1 0 1 0 0,1 1 0 0 0,0-1 0 0 0,-1 1 0 0 0,1-1-1 0 0,-1 1 1 0 0,0 0 0 0 0,1 0 0 0 0,-1-1-1 0 0,0 1 1 0 0,0 0 0 0 0,0 0 0 0 0,0 2 0 0 0,11 21 258 0 0,-9-21-259 0 0,-1 1 0 0 0,0 0 1 0 0,0 0-1 0 0,0 0 0 0 0,2 8 1 0 0,-1 6-184 0 0,-2-4 190 0 0,2-1 0 0 0,0 0 0 0 0,0 0 0 0 0,1 0 0 0 0,7 13 0 0 0,-5-14 8 0 0,1 0-1 0 0,0-1 1 0 0,1 0 0 0 0,0-1-1 0 0,15 17 1 0 0,-19-24-29 0 0,1 1 0 0 0,-1-2 0 0 0,0 1 1 0 0,1 0-1 0 0,0-1 0 0 0,0 0 0 0 0,0 0 0 0 0,0 0 1 0 0,0-1-1 0 0,1 0 0 0 0,-1 0 0 0 0,1 0 0 0 0,-1 0 1 0 0,1-1-1 0 0,0 0 0 0 0,7 0 0 0 0,-10-1-2 0 0,-1 0 0 0 0,1 0 0 0 0,-1 0-1 0 0,1 0 1 0 0,0 0 0 0 0,-1-1 0 0 0,1 0-1 0 0,3-1 1 0 0,3 0-97 0 0,-9 2 87 0 0,1 0 1 0 0,-1 0-1 0 0,1-1 0 0 0,-1 1 1 0 0,1 0-1 0 0,-1-1 0 0 0,0 1 0 0 0,1 0 1 0 0,-1-1-1 0 0,0 1 0 0 0,1 0 1 0 0,-1-1-1 0 0,0 1 0 0 0,0-1 1 0 0,1 1-1 0 0,-1-1 0 0 0,0 0 1 0 0,1-1-31 0 0,5-2-35 0 0,-5 4 73 0 0,0-1 0 0 0,0 1 1 0 0,0-1-1 0 0,-1 0 0 0 0,1 0 0 0 0,0 1 0 0 0,0-1 1 0 0,0 0-1 0 0,-1 0 0 0 0,1 0 0 0 0,0-1 0 0 0,2-9 5 0 0,-3 9 40 0 0,0-1-1 0 0,-1 0 1 0 0,1 1 0 0 0,-1-1-1 0 0,1 1 1 0 0,-1-1-1 0 0,0 1 1 0 0,0 0-1 0 0,0-1 1 0 0,0 1-1 0 0,-1 0 1 0 0,1 0 0 0 0,-1-1-1 0 0,-2-2 1 0 0,1 2 44 0 0,-1-1 1 0 0,1 1 0 0 0,-1 0-1 0 0,0 1 1 0 0,1-1 0 0 0,-1 1-1 0 0,-6-3 1 0 0,7 3-70 0 0,-1 1 0 0 0,1 0-1 0 0,-1 0 1 0 0,1 0 0 0 0,0 1 0 0 0,-1-1-1 0 0,1 1 1 0 0,-1 0 0 0 0,1 0 0 0 0,-1 0-1 0 0,0 0 1 0 0,-4 1 0 0 0,-3 2-24 0 0,1 0 1 0 0,-17 7-1 0 0,-8 3-40 0 0,34-12-211 0 0,-12 3 809 0 0,12-4-666 0 0,1 0-1 0 0,0 0 1 0 0,-1 1 0 0 0,1-1 0 0 0,0 0 0 0 0,-1 0-1 0 0,1 0 1 0 0,0 0 0 0 0,0 0 0 0 0,-1 1 0 0 0,1-1 0 0 0,0 0-1 0 0,-1 0 1 0 0,1 0 0 0 0,0 1 0 0 0,0-1 0 0 0,0 0-1 0 0,-1 1 1 0 0,1-1 0 0 0,0 0 0 0 0,0 0 0 0 0,0 1-1 0 0,0-1 1 0 0,-1 0 0 0 0,1 1 0 0 0,0-1 0 0 0,0 0-1 0 0,0 1 1 0 0,0-1 0 0 0,0 0 0 0 0,0 1 0 0 0,0-1-1 0 0,0 0 1 0 0,0 1 0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09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17503 0 0,'0'0'1759'0'0,"-2"2"-1614"0"0,-4 5-10 0 0,3-5 577 0 0,-20 24 2088 0 0,22-24-2776 0 0,0 0 0 0 0,0 0 0 0 0,0 0 0 0 0,0 1 0 0 0,1-1 0 0 0,-1 0 1 0 0,1 1-1 0 0,-1-1 0 0 0,1 0 0 0 0,0 1 0 0 0,0 2 0 0 0,-1-1 43 0 0,1 0-1 0 0,-1 0 1 0 0,1-1-1 0 0,-1 1 1 0 0,-2 5 0 0 0,1-6-28 0 0,1 0 1 0 0,1 0 0 0 0,-1 0-1 0 0,0 0 1 0 0,1 0 0 0 0,-1 0 0 0 0,1 0-1 0 0,0 0 1 0 0,0 0 0 0 0,0 0 0 0 0,1 3-1 0 0,10 31-475 0 0,-10-34 452 0 0,-1 0 1 0 0,0-1-1 0 0,1 1 0 0 0,0 0 0 0 0,0-1 0 0 0,0 1 0 0 0,0-1 1 0 0,0 0-1 0 0,0 1 0 0 0,1-1 0 0 0,-1 0 0 0 0,1 0 0 0 0,-1 0 1 0 0,1 0-1 0 0,0 0 0 0 0,0 0 0 0 0,0 0 0 0 0,0 0 0 0 0,0-1 1 0 0,0 1-1 0 0,1-1 0 0 0,-1 0 0 0 0,5 2 0 0 0,10 7-404 0 0,-15-8 405 0 0,0-1-1 0 0,0 0 1 0 0,1 0-1 0 0,-1 0 1 0 0,0 0-1 0 0,1 0 1 0 0,-1-1 0 0 0,0 1-1 0 0,1-1 1 0 0,-1 0-1 0 0,1 1 1 0 0,-1-1-1 0 0,1 0 1 0 0,2-1-1 0 0,5 0-3 0 0,-1 0-1 0 0,1-1 0 0 0,-1 0 0 0 0,1-1 1 0 0,-1 0-1 0 0,0 0 0 0 0,0-1 1 0 0,14-8-1 0 0,13-5-11 0 0,-36 17-1 0 0,8-3-26 0 0,-1 0-1 0 0,1-1 0 0 0,-1 0 1 0 0,0 0-1 0 0,7-6 0 0 0,-8 4-11 0 0,-4 4 14 0 0,0 0 1 0 0,0 0-1 0 0,0 1 1 0 0,0-1-1 0 0,1 0 1 0 0,-1 1-1 0 0,5-3 1 0 0,-4 3-114 0 0,1-1 0 0 0,-1 0 0 0 0,0 0 0 0 0,0 0 0 0 0,0-1 0 0 0,3-2 0 0 0,3-4-4162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09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8288 0 0,'0'0'638'0'0,"0"3"-414"0"0,-1 2 399 0 0,1 0 0 0 0,-1-1-1 0 0,0 1 1 0 0,-4 9 0 0 0,3-8 188 0 0,1-1 0 0 0,-1 1 0 0 0,1 0 0 0 0,0 0 0 0 0,0 6 0 0 0,1-5-382 0 0,1 0 0 0 0,0 0 0 0 0,0-1 0 0 0,1 1 0 0 0,-1-1 0 0 0,2 1 0 0 0,2 7 0 0 0,25 42 1287 0 0,-15-29-1269 0 0,-10-19-370 0 0,0-1 0 0 0,0 0 1 0 0,1 0-1 0 0,0 0 0 0 0,1-1 1 0 0,11 9-1 0 0,0 1-166 0 0,40 31-3025 0 0,-48-37 1490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16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0,'0'0'705'0'0,"5"7"-562"0"0,-2-4-77 0 0,-2-3 14 0 0,0 1 0 0 0,0 0 0 0 0,0 0-1 0 0,0-1 1 0 0,0 1 0 0 0,0 0 0 0 0,0 0 0 0 0,-1 0 0 0 0,1 0 0 0 0,0 0-1 0 0,-1 0 1 0 0,1 0 0 0 0,0 0 0 0 0,-1 0 0 0 0,1 2 0 0 0,0 2 401 0 0,0 0 1 0 0,1-1-1 0 0,-1 1 1 0 0,1-1 0 0 0,0 1-1 0 0,0-1 1 0 0,0 0-1 0 0,1 0 1 0 0,0 0 0 0 0,4 6-1 0 0,11 17 832 0 0,1 11-358 0 0,-1 1-1 0 0,-2 1 1 0 0,-1 0 0 0 0,16 82-1 0 0,-25-92-772 0 0,-2 1-1 0 0,-1-1 1 0 0,-1 1-1 0 0,-2 0 1 0 0,-1-1-1 0 0,-5 36 1 0 0,4-56-147 0 0,-4 22-217 0 0,-18 61 0 0 0,12-62-96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0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4 394 4144 0 0,'-1'33'191'0'0,"-2"-18"7641"0"0,11-19-6530 0 0,-7 3-545 0 0,1 0-218 0 0,1 0 1 0 0,0 0-1 0 0,0 1 0 0 0,-1-1 0 0 0,1 0 0 0 0,0 1 0 0 0,3-1 0 0 0,-2 1-293 0 0,-1 0-1 0 0,0-1 0 0 0,1 1 1 0 0,-1-1-1 0 0,0 0 0 0 0,4-2 1 0 0,129-52 4204 0 0,17-8-2183 0 0,123-63-1067 0 0,-167 82-1405 0 0,90-40-85 0 0,-128 57-339 0 0,-16 8-1023 0 0,-42 13-256 0 0,-3 5-479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0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131 350 8288 0 0,'-5'9'203'0'0,"5"-8"-179"0"0,-1 0 0 0 0,1 1 0 0 0,-1-1 0 0 0,0 0 0 0 0,1 0 1 0 0,-1 1-1 0 0,0-1 0 0 0,0 0 0 0 0,0 0 0 0 0,0 0 0 0 0,0 0 1 0 0,0 0-1 0 0,0 0 0 0 0,0 0 0 0 0,-1-1 0 0 0,1 1 1 0 0,0 0-1 0 0,0 0 0 0 0,-1-1 0 0 0,1 1 0 0 0,0-1 0 0 0,-1 1 1 0 0,1-1-1 0 0,0 0 0 0 0,-1 0 0 0 0,1 1 0 0 0,-1-1 1 0 0,-2 0-1 0 0,1 0 287 0 0,0 0 1 0 0,-1 0 0 0 0,1 1-1 0 0,-1-1 1 0 0,1 1 0 0 0,0 0-1 0 0,0 0 1 0 0,-1 0 0 0 0,1 0-1 0 0,0 1 1 0 0,0 0 0 0 0,0-1-1 0 0,0 1 1 0 0,1 0 0 0 0,-1 0-1 0 0,0 0 1 0 0,1 1 0 0 0,-1-1-1 0 0,1 1 1 0 0,0-1 0 0 0,0 1 0 0 0,-2 3-1 0 0,1 0 349 0 0,0 0 0 0 0,0 0 0 0 0,1 0 0 0 0,-1 1 0 0 0,1-1 0 0 0,1 0 0 0 0,-1 1 0 0 0,1-1 1 0 0,1 1-1 0 0,-1 10 0 0 0,0 3-495 0 0,0-16-128 0 0,1 0 0 0 0,-1 1 0 0 0,1-1 0 0 0,0 0 0 0 0,1 0 0 0 0,1 8 0 0 0,1-1 16 0 0,0-1 0 0 0,10 20 1 0 0,-11-25-46 0 0,0-1 1 0 0,0 0 0 0 0,1-1-1 0 0,-1 1 1 0 0,1 0-1 0 0,0-1 1 0 0,1 0 0 0 0,-1 1-1 0 0,0-1 1 0 0,5 2-1 0 0,29 20 63 0 0,-17-12-28 0 0,-13-9-42 0 0,0-1 0 0 0,0 0 0 0 0,0-1 0 0 0,0 0 0 0 0,0 0 0 0 0,0-1 0 0 0,1 1 0 0 0,-1-2 0 0 0,0 1 0 0 0,1-1 0 0 0,-1 0 1 0 0,1 0-1 0 0,-1-1 0 0 0,1 0 0 0 0,-1-1 0 0 0,0 1 0 0 0,0-1 0 0 0,1-1 0 0 0,-1 1 0 0 0,-1-1 0 0 0,1-1 0 0 0,0 1 0 0 0,-1-1 0 0 0,0 0 0 0 0,8-7 1 0 0,-13 10 17 0 0,0 1 0 0 0,0-1 0 0 0,0 0 1 0 0,-1 1-1 0 0,1-1 0 0 0,0 0 0 0 0,0 0 1 0 0,-1 0-1 0 0,1 0 0 0 0,-1 0 0 0 0,1 0 0 0 0,-1 0 1 0 0,1 0-1 0 0,-1 0 0 0 0,1 0 0 0 0,-1 0 1 0 0,0 0-1 0 0,0 0 0 0 0,0 0 0 0 0,1 0 1 0 0,-1 0-1 0 0,0-1 0 0 0,0 1 0 0 0,-1 0 1 0 0,1 0-1 0 0,0 0 0 0 0,0 0 0 0 0,0 0 1 0 0,-1 0-1 0 0,1 0 0 0 0,-1-2 0 0 0,0 1 2 0 0,0 1 0 0 0,-1 0 0 0 0,1-1 0 0 0,0 1 0 0 0,0-1 0 0 0,-1 1 0 0 0,1 0 0 0 0,-1 0 0 0 0,1 0 0 0 0,-1 0-1 0 0,0 0 1 0 0,1 0 0 0 0,-1 1 0 0 0,0-1 0 0 0,1 0 0 0 0,-1 1 0 0 0,0-1 0 0 0,-2 1 0 0 0,-11-2 46 0 0,0 1-1 0 0,-19 2 1 0 0,5 0-50 0 0,26-1-49 0 0,1 0-1 0 0,-1 1 1 0 0,0-1 0 0 0,0 1-1 0 0,1 0 1 0 0,-1 0 0 0 0,1 0-1 0 0,-1 0 1 0 0,1 0 0 0 0,-1 1-1 0 0,-3 2 1 0 0,-12 6-718 0 0,16-10 312 0 0</inkml:trace>
  <inkml:trace contextRef="#ctx0" brushRef="#br0" timeOffset="1">440 277 3680 0 0,'0'0'284'0'0,"0"-2"-187"0"0,2-2 735 0 0,-1 0-1 0 0,1 0 0 0 0,0 1 1 0 0,0-1-1 0 0,0 0 0 0 0,1 1 1 0 0,-1 0-1 0 0,1 0 1 0 0,0-1-1 0 0,0 1 0 0 0,6-4 1 0 0,6-5 3393 0 0,25-12 1 0 0,2-3-2573 0 0,-30 19-1142 0 0,1 1 1 0 0,21-11-1 0 0,-22 13-228 0 0,1-1 0 0 0,20-15 0 0 0,5-2-57 0 0,-32 19-255 0 0,-2 0-1 0 0,1 0 1 0 0,0-1-1 0 0,-1 0 0 0 0,0 0 1 0 0,7-10-1 0 0,-3 4-33 0 0,-8 11-10 0 0,0-1 1 0 0,1 1 0 0 0,-1-1-1 0 0,0 1 1 0 0,0-1 0 0 0,0 1 0 0 0,1-1-1 0 0,-1 1 1 0 0,0-1 0 0 0,0 1 0 0 0,0-1-1 0 0,0 1 1 0 0,0 0 0 0 0,0-1-1 0 0,0 1 1 0 0,0-1 0 0 0,0 1 0 0 0,0-1-1 0 0,0 1 1 0 0,-1-1 0 0 0,1 1 0 0 0,0-1-1 0 0,0 1 1 0 0,0-1 0 0 0,-1 1-1 0 0,1 0 1 0 0,0-1 0 0 0,0 1 0 0 0,-1-1-1 0 0,1 1 1 0 0,0 0 0 0 0,-1-1 0 0 0,1 1-1 0 0,0 0 1 0 0,-1-1 0 0 0,1 1-1 0 0,-1 0 1 0 0,-1-1-341 0 0,1-1 0 0 0,-1 2 0 0 0,1-1-1 0 0,-1 0 1 0 0,0 0 0 0 0,1 0 0 0 0,-1 1 0 0 0,-2-1-1 0 0,1 0-308 0 0,1 1-1 0 0,-1 0 0 0 0,1 0 0 0 0,0 1 0 0 0,-1-1 1 0 0,1 0-1 0 0,0 1 0 0 0,-1-1 0 0 0,-1 2 1 0 0,-11 2-4842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0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1 4608 0 0,'-16'16'930'0'0,"-14"20"1"0"0,-8 20 7781 0 0,38-55-8504 0 0,-1 1 0 0 0,1-1 0 0 0,0 0 0 0 0,-1 1 1 0 0,1-1-1 0 0,0 0 0 0 0,0 1 0 0 0,0-1 0 0 0,0 0 0 0 0,0 1 0 0 0,0-1 1 0 0,0 1-1 0 0,1 0 0 0 0,-1 3 187 0 0,1-1-206 0 0,-1-1-1 0 0,1 1 0 0 0,0 0 1 0 0,0-1-1 0 0,0 1 1 0 0,0-1-1 0 0,1 1 1 0 0,0-1-1 0 0,-1 0 0 0 0,1 0 1 0 0,0 1-1 0 0,0-2 1 0 0,1 1-1 0 0,-1 0 1 0 0,1 0-1 0 0,-1-1 1 0 0,1 1-1 0 0,0-1 0 0 0,4 3 1 0 0,7 5 267 0 0,1-1 0 0 0,28 13 0 0 0,-37-19-276 0 0,21 9 331 0 0,0 0 133 0 0,29 19 1 0 0,-49-27-574 0 0,0 1 0 0 0,0 0 1 0 0,-1 0-1 0 0,0 0 0 0 0,0 1 0 0 0,0 0 0 0 0,-1 0 1 0 0,0 0-1 0 0,5 9 0 0 0,-9-13-49 0 0,1 1-1 0 0,-1 0 1 0 0,0 0-1 0 0,0 0 1 0 0,0 0-1 0 0,0 0 1 0 0,-1 0-1 0 0,1 0 1 0 0,-1 0-1 0 0,0 0 1 0 0,0 0 0 0 0,0 4-1 0 0,-1 1 77 0 0,-1 1 0 0 0,-4 15 1 0 0,1-7-35 0 0,4-14-50 0 0,0-1 0 0 0,0 1 0 0 0,-1 0 0 0 0,1 0 0 0 0,-1 0 0 0 0,1-1 0 0 0,-1 1 0 0 0,0-1 0 0 0,-4 5 0 0 0,-7 9 51 0 0,10-12-63 0 0,-1 1 0 0 0,0-1-1 0 0,0 0 1 0 0,0 0 0 0 0,0-1-1 0 0,0 1 1 0 0,-1-1 0 0 0,0 0 0 0 0,-7 4-1 0 0,-6 1-536 0 0,-25 9 0 0 0,20-9-784 0 0,1-2-4770 0 0,-4-5-1957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1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87 138 5528 0 0,'-1'4'148'0'0,"1"-2"-113"0"0,0-1 0 0 0,0 0 0 0 0,0 0 0 0 0,0 1 0 0 0,0-1 0 0 0,0 0-1 0 0,0 0 1 0 0,0 0 0 0 0,1 1 0 0 0,-1-1 0 0 0,0 0 0 0 0,1 0 0 0 0,-1 0 0 0 0,1 0 0 0 0,1 2-1 0 0,-2-1 701 0 0,1-3-575 0 0,0 0 0 0 0,0 0 0 0 0,-1 0 1 0 0,1 0-1 0 0,0 0 0 0 0,0 1 0 0 0,0-1 0 0 0,0 0 0 0 0,0 1 0 0 0,0-1 0 0 0,1 0 0 0 0,-1 1 0 0 0,2-1 1 0 0,3-3 598 0 0,19-23 3821 0 0,-23 26-3426 0 0,3-12 1149 0 0,-4 8-2001 0 0,-1 0-1 0 0,0 0 0 0 0,0 1 1 0 0,0-1-1 0 0,-1 0 0 0 0,1 1 1 0 0,-1-1-1 0 0,0 0 0 0 0,-1 1 1 0 0,1-1-1 0 0,-1 1 0 0 0,0-1 1 0 0,0 1-1 0 0,0 0 0 0 0,-1 0 1 0 0,-3-5-1 0 0,3 7-264 0 0,0-1-1 0 0,0 1 1 0 0,0-1-1 0 0,0 1 1 0 0,0 0 0 0 0,-1 0-1 0 0,1 0 1 0 0,-1 1-1 0 0,0-1 1 0 0,0 1 0 0 0,1 0-1 0 0,-1 0 1 0 0,0 0-1 0 0,0 1 1 0 0,0-1 0 0 0,0 1-1 0 0,0 0 1 0 0,0 0-1 0 0,0 0 1 0 0,0 1 0 0 0,-5 0-1 0 0,8 0-56 0 0,-1-1-1 0 0,0 1 1 0 0,0 0-1 0 0,1 0 1 0 0,-1 0-1 0 0,0 0 0 0 0,1 0 1 0 0,-1 0-1 0 0,1 0 1 0 0,-1 0-1 0 0,1 1 1 0 0,0-1-1 0 0,-1 0 1 0 0,1 1-1 0 0,0-1 1 0 0,0 1-1 0 0,-1 1 0 0 0,1 0-25 0 0,-1 0 0 0 0,1 0 0 0 0,0 0 0 0 0,0-1 0 0 0,0 1 0 0 0,0 0 0 0 0,0 0 0 0 0,1 1 0 0 0,-1 3 0 0 0,1-6 26 0 0,0 1 0 0 0,0-1 1 0 0,0 0-1 0 0,1 0 0 0 0,-1 0 1 0 0,0 0-1 0 0,1 1 0 0 0,-1-1 1 0 0,1 0-1 0 0,-1 0 0 0 0,1 0 1 0 0,1 1-1 0 0,3 8-76 0 0,-3-1 64 0 0,2 0 0 0 0,-1 0 1 0 0,1 0-1 0 0,1-1 1 0 0,-1 0-1 0 0,1 0 0 0 0,1 0 1 0 0,0 0-1 0 0,10 10 1 0 0,26 30-23 0 0,-1-1-10 0 0,-33-37 64 0 0,0 2 0 0 0,0-1 0 0 0,-1 1 0 0 0,10 24 0 0 0,-6-14 0 0 0,-9-16 16 0 0,0 1-1 0 0,0-1 1 0 0,0 1-1 0 0,-1-1 0 0 0,0 1 1 0 0,-1 0-1 0 0,1 0 0 0 0,-1-1 1 0 0,0 1-1 0 0,-2 8 1 0 0,2-12 27 0 0,-1 1 1 0 0,0-1 0 0 0,0 0 0 0 0,0 0 0 0 0,0 0 0 0 0,-1 0-1 0 0,1 0 1 0 0,-1-1 0 0 0,1 1 0 0 0,-1 0 0 0 0,0-1-1 0 0,0 1 1 0 0,-1-1 0 0 0,1 0 0 0 0,0 1 0 0 0,-1-1 0 0 0,1 0-1 0 0,-1-1 1 0 0,0 1 0 0 0,0 0 0 0 0,-3 1 0 0 0,-6 2-136 0 0,-1 0 0 0 0,1-1-1 0 0,-25 4 1 0 0,14-3-225 0 0,21-4 317 0 0,-12-5 0 0 0,13 4 0 0 0,-1-1 5 0 0,1 1-1 0 0,-1-1 0 0 0,0 1 0 0 0,1-1 1 0 0,-1 0-1 0 0,0 0 0 0 0,1 0 1 0 0,-1 0-1 0 0,1 0 0 0 0,0 0 0 0 0,-1 0 1 0 0,1-1-1 0 0,0 1 0 0 0,0 0 0 0 0,0-1 1 0 0,-1 1-1 0 0,2-1 0 0 0,-1 1 1 0 0,0-1-1 0 0,0 1 0 0 0,0-1 0 0 0,1 0 1 0 0,-1 1-1 0 0,1-1 0 0 0,-1 0 0 0 0,1 0 1 0 0,0 1-1 0 0,0-1 0 0 0,-1 0 1 0 0,1 0-1 0 0,0 0 0 0 0,1 1 0 0 0,-1-3 1 0 0,4-33 161 0 0,-4 27-105 0 0,1-1 1 0 0,4-20-1 0 0,2 10-51 0 0,0 1-1 0 0,2 0 1 0 0,0 0 0 0 0,1 1-1 0 0,1 0 1 0 0,1 1-1 0 0,0 0 1 0 0,2 1-1 0 0,0 0 1 0 0,19-17 0 0 0,73-60-2101 0 0,-80 74 436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2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0 131 13824 0 0,'0'0'1388'0'0,"3"0"-1276"0"0,7 2 274 0 0,1 0 1 0 0,-1-1-1 0 0,1 0 1 0 0,15-2-1 0 0,47-6 1031 0 0,-39 4-763 0 0,-13 1-320 0 0,-4 0 67 0 0,0 0 0 0 0,29-7-1 0 0,21-5 485 0 0,-13 4-234 0 0,217-46 469 0 0,-43 27-880 0 0,-212 28-175 0 0,25 1 0 0 0,-6 7-2729 0 0,-24-2-5017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3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1 530 13824 0 0,'0'0'1945'0'0,"1"2"-1456"0"0,2 4-302 0 0,0-1 0 0 0,1 0 0 0 0,0 0 1 0 0,-1 0-1 0 0,2 0 0 0 0,-1 0 0 0 0,1-1 0 0 0,-1 0 0 0 0,8 5 0 0 0,-5-3-122 0 0,1 0 0 0 0,-1 1 0 0 0,9 10 0 0 0,-2-1 102 0 0,1-1 0 0 0,1-1 0 0 0,0 0 0 0 0,1-1 0 0 0,33 18 0 0 0,-39-26-167 0 0,7-2 0 0 0,-16-6 0 0 0,-2 2 0 0 0,2-2 2 0 0,-1 0 0 0 0,1 1 0 0 0,-1-1 0 0 0,0 0-1 0 0,0 0 1 0 0,0 0 0 0 0,0 0 0 0 0,-1 0-1 0 0,1 0 1 0 0,-1 0 0 0 0,0 0 0 0 0,0 0-1 0 0,0-5 1 0 0,-1 0-83 0 0,-1 1 0 0 0,1-1 0 0 0,-1 0 0 0 0,-3-9 0 0 0,-12-35-948 0 0,-9-24 478 0 0,-1-4 551 0 0,19 62 0 0 0,1-1 0 0 0,0 1 0 0 0,1-1 0 0 0,1 0 0 0 0,1-1 0 0 0,0 1 0 0 0,0-33 0 0 0,4 46 69 0 0,0 0 0 0 0,0 0 0 0 0,1 1-1 0 0,0-1 1 0 0,0 0 0 0 0,1 0-1 0 0,-1 1 1 0 0,1-1 0 0 0,1 1-1 0 0,-1-1 1 0 0,1 1 0 0 0,0 0-1 0 0,0 0 1 0 0,0 0 0 0 0,0 1-1 0 0,1-1 1 0 0,0 1 0 0 0,0 0 0 0 0,1 0-1 0 0,-1 0 1 0 0,1 0 0 0 0,-1 1-1 0 0,1 0 1 0 0,0 0 0 0 0,1 0-1 0 0,-1 0 1 0 0,0 1 0 0 0,9-3-1 0 0,9-1-35 0 0,0 1 0 0 0,1 1 0 0 0,27-2-1 0 0,9-1 768 0 0,84-7 317 0 0,133-22 915 0 0,-206 30-2014 0 0,23-4-20 0 0,-41 5 2 0 0,-4 2 0 0 0,-40 2-7 0 0,-7 1-72 0 0,-1 0 0 0 0,1 0 0 0 0,0 0 0 0 0,0 0 0 0 0,0 0 0 0 0,0 0 0 0 0,0-1 0 0 0,-1 1 0 0 0,1-1 0 0 0,2 0 0 0 0,-3 0-429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3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13824 0 0,'0'0'1246'0'0,"0"0"-1233"0"0,-1 0 0 0 0,1 0 1 0 0,-1 0-1 0 0,1 0 0 0 0,0 0 0 0 0,-1 0 0 0 0,1 0 0 0 0,-1 0 0 0 0,1 0 0 0 0,-1 0 1 0 0,1 0-1 0 0,-1 0 0 0 0,1 0 0 0 0,-1 0 0 0 0,1 0 0 0 0,0 1 0 0 0,-1-1 0 0 0,0 1 1 0 0,-25 16 858 0 0,25-17-786 0 0,1 0 0 0 0,0 0 0 0 0,-1 1 0 0 0,1-1 0 0 0,0 0 0 0 0,-1 0 0 0 0,1 1 0 0 0,0-1 0 0 0,-1 0 0 0 0,1 1 0 0 0,0-1 1 0 0,0 1-1 0 0,-1-1 0 0 0,1 0 0 0 0,0 1 0 0 0,0-1 0 0 0,0 1 0 0 0,-1 0 0 0 0,0 2 264 0 0,-1-1-171 0 0,-2 3 146 0 0,0 0-1 0 0,0 0 1 0 0,0 0-1 0 0,1 1 1 0 0,0-1-1 0 0,0 1 1 0 0,0 0-1 0 0,-3 9 1 0 0,0 14-145 0 0,5-24-180 0 0,0-1 1 0 0,0 1 0 0 0,0 0 0 0 0,0 0-1 0 0,1 0 1 0 0,0 9 0 0 0,3 6 44 0 0,1-1-1 0 0,1 0 1 0 0,0 0-1 0 0,14 31 1 0 0,-14-41-64 0 0,0-1 1 0 0,1 1-1 0 0,-1-1 1 0 0,12 11 0 0 0,-6-5-30 0 0,0-1 42 0 0,1-1 1 0 0,14 11-1 0 0,-7-6 5 0 0,-15-14-3 0 0,-1 0-1 0 0,1-1 1 0 0,0 1-1 0 0,0-1 1 0 0,0 0-1 0 0,0 0 0 0 0,0-1 1 0 0,0 1-1 0 0,1-1 1 0 0,-1 0-1 0 0,0 0 1 0 0,1 0-1 0 0,-1 0 0 0 0,1-1 1 0 0,6 0-1 0 0,-6 0 5 0 0,1-1-1 0 0,-1 1 1 0 0,0-1-1 0 0,0 0 1 0 0,1 0-1 0 0,-1-1 1 0 0,0 0-1 0 0,0 0 0 0 0,0 0 1 0 0,-1 0-1 0 0,1-1 1 0 0,5-3-1 0 0,-9 5 1 0 0,0-1 0 0 0,0 1 0 0 0,0 0 0 0 0,1-1 0 0 0,-2 1 0 0 0,1-1 0 0 0,0 1 0 0 0,0-1 0 0 0,0 0 0 0 0,-1 1 0 0 0,1-1 0 0 0,-1 0 0 0 0,1 1 0 0 0,-1-1 0 0 0,0 0 0 0 0,1 0 0 0 0,-1 1 0 0 0,0-1 0 0 0,0 0 0 0 0,-1 0 0 0 0,1 1 0 0 0,0-1 0 0 0,0 0 0 0 0,-1 0 0 0 0,1 1 0 0 0,-1-1 0 0 0,0 0 0 0 0,1 1 0 0 0,-1-1 0 0 0,-2-2 0 0 0,0-1 0 0 0,-1 1 0 0 0,0 0 0 0 0,0-1 0 0 0,0 1 0 0 0,-1 1 0 0 0,1-1 0 0 0,-1 1 0 0 0,0 0 0 0 0,0 0 0 0 0,-8-4 0 0 0,2 3 0 0 0,0 0 0 0 0,0 0 0 0 0,0 1 0 0 0,-15-2 0 0 0,22 4-4 0 0,0 1 1 0 0,0 0-1 0 0,0 1 0 0 0,0-1 0 0 0,0 1 0 0 0,0-1 0 0 0,0 1 0 0 0,-5 2 0 0 0,-31 13-2755 0 0,35-13 1692 0 0,-6 5-5415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4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3680 0 0,'3'0'8604'0'0,"9"0"-6990"0"0,-1-1 0 0 0,1 0 1 0 0,0 0-1 0 0,17-6 0 0 0,-19 5-1208 0 0,0-2 0 0 0,0 1 0 0 0,0-1 0 0 0,15-9 0 0 0,-5 1 456 0 0,2 0-614 0 0,-20 9-248 0 0,13-5 0 0 0,-7 5-16 0 0,-6 2-74 0 0,-9 6-5053 0 0,-12 14 1337 0 0,7-9-1650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14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1 6448 0 0,'-1'2'297'0'0,"-3"2"-227"0"0,0 1 1 0 0,0-1-1 0 0,-1 0 0 0 0,-8 7 0 0 0,-4 3 1263 0 0,15-13-994 0 0,2-1-175 0 0,-1 1 0 0 0,1 0 0 0 0,-1-1 0 0 0,0 1 0 0 0,1-1 0 0 0,-1 0 0 0 0,0 1 1 0 0,1-1-1 0 0,-1 1 0 0 0,0-1 0 0 0,0 0 0 0 0,1 0 0 0 0,-1 1 0 0 0,0-1 0 0 0,-2 0 1465 0 0,-8 9 605 0 0,11-8-2081 0 0,0 0 0 0 0,-1-1 0 0 0,1 1 0 0 0,-1 0 0 0 0,1-1 0 0 0,0 1 0 0 0,0 0 0 0 0,-1-1 0 0 0,1 1 0 0 0,0 0 0 0 0,0 0 0 0 0,0-1 0 0 0,0 1 0 0 0,0 0 0 0 0,0 0 0 0 0,0-1 0 0 0,0 1 0 0 0,0 0 0 0 0,0 0 0 0 0,0-1 1 0 0,1 1-1 0 0,-1 0 0 0 0,0-1 0 0 0,0 1 0 0 0,1 0 0 0 0,-1-1 0 0 0,0 1 0 0 0,1 0 0 0 0,0 0 0 0 0,16 23-675 0 0,-14-21 784 0 0,10 10 252 0 0,0 0 0 0 0,25 19-1 0 0,4 4-87 0 0,3 2 504 0 0,-26-23-330 0 0,24 25-1 0 0,-39-35-599 0 0,-1-2 0 0 0,1 1 0 0 0,-1 0 0 0 0,0 0 0 0 0,0 0 0 0 0,0 1 0 0 0,0-1 0 0 0,2 8 0 0 0,0-3-49 0 0,-5-8 94 0 0,1 0-1 0 0,0 1 0 0 0,0-1 0 0 0,-1 0 1 0 0,1 0-1 0 0,-1 1 0 0 0,1-1 0 0 0,-1 0 1 0 0,0 1-1 0 0,1-1 0 0 0,-1 1 0 0 0,0-1 0 0 0,0 0 1 0 0,0 1-1 0 0,0-1 0 0 0,0 1 0 0 0,0-1 1 0 0,0 1-1 0 0,-1-1 0 0 0,1 0 0 0 0,0 1 0 0 0,-1-1 1 0 0,1 0-1 0 0,-1 1 0 0 0,0-1 0 0 0,0 1 1 0 0,-3 5 96 0 0,3-4-114 0 0,0-1 0 0 0,0 0 0 0 0,0 0 0 0 0,0 0 0 0 0,-1-1-1 0 0,1 1 1 0 0,-1 0 0 0 0,1 0 0 0 0,-1-1 0 0 0,0 1 0 0 0,1-1 0 0 0,-1 1 0 0 0,0-1 0 0 0,0 0-1 0 0,0 0 1 0 0,-3 1 0 0 0,-14 4 138 0 0,-1-1-1 0 0,-27 4 1 0 0,39-8-516 0 0,-1-1 0 0 0,0 0 0 0 0,1 0-1 0 0,-1 0 1 0 0,1-1 0 0 0,-1 0 0 0 0,1-1 0 0 0,-11-3 0 0 0,7 1-7814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2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1 2304 0 0,'0'0'10046'0'0,"-2"0"-8972"0"0,-3 0-358 0 0,2 0-367 0 0,1-1 1 0 0,-1 1-1 0 0,0 0 0 0 0,1 0 1 0 0,-1 0-1 0 0,0 1 1 0 0,1-1-1 0 0,-1 1 0 0 0,1-1 1 0 0,-1 1-1 0 0,1 0 1 0 0,-4 1-1 0 0,-13 12 1022 0 0,18-13-1336 0 0,0-1 1 0 0,0 1 0 0 0,0 0-1 0 0,1 0 1 0 0,-1 0 0 0 0,0 0 0 0 0,0 0-1 0 0,1 0 1 0 0,-1 0 0 0 0,1 0-1 0 0,-1 0 1 0 0,1 0 0 0 0,-1 1-1 0 0,-1 3 35 0 0,-2 3-46 0 0,0 0 1 0 0,0 0-1 0 0,1 1 1 0 0,0 0-1 0 0,0 0 1 0 0,1 0-1 0 0,0 0 1 0 0,1 0-1 0 0,-1 11 1 0 0,2 10-26 0 0,5 44 1 0 0,-3-48 5 0 0,1 0-18 0 0,0 0-1 0 0,2 0 0 0 0,1-1 0 0 0,1 1 0 0 0,12 27 1 0 0,-9-28-26 0 0,-3-9 34 0 0,12 23-1 0 0,-15-34-1 0 0,-1 1 0 0 0,1-1 0 0 0,1 0-1 0 0,-1 0 1 0 0,1-1 0 0 0,-1 1 0 0 0,10 5 0 0 0,-6-4 1 0 0,-1-1 3 0 0,0 0-1 0 0,13 7 1 0 0,-18-11-1 0 0,0 0 0 0 0,0-1 0 0 0,0 1 0 0 0,1 0 0 0 0,-1-1 1 0 0,0 1-1 0 0,0-1 0 0 0,1 1 0 0 0,-1-1 0 0 0,0 0 0 0 0,1 0 0 0 0,-1 0 0 0 0,0-1 0 0 0,5 0 0 0 0,4-2-3 0 0,-9 3 13 0 0,0 0 0 0 0,0-1 0 0 0,0 1 0 0 0,0 0 1 0 0,0-1-1 0 0,0 0 0 0 0,-1 1 0 0 0,1-1 0 0 0,0 0 1 0 0,0 0-1 0 0,-1 0 0 0 0,1 0 0 0 0,-1-1 0 0 0,1 1 0 0 0,-1 0 1 0 0,1-1-1 0 0,-1 1 0 0 0,0 0 0 0 0,3-4 0 0 0,1-8 118 0 0,0-1-1 0 0,0 1 0 0 0,-2-1 1 0 0,1 0-1 0 0,1-18 0 0 0,-4 13-30 0 0,0 0-1 0 0,-2 0 1 0 0,0 0-1 0 0,-1 0 1 0 0,-1 1-1 0 0,-1-1 0 0 0,0 0 1 0 0,-1 1-1 0 0,-1 0 1 0 0,-1 0-1 0 0,-1 1 1 0 0,0 0-1 0 0,-1 0 1 0 0,-1 1-1 0 0,-1 0 0 0 0,0 0 1 0 0,-23-23-1 0 0,23 29-76 0 0,0 1-1 0 0,0 0 0 0 0,-1 1 1 0 0,0 1-1 0 0,0-1 0 0 0,-1 2 1 0 0,-21-8-1 0 0,31 13-61 0 0,1 0 1 0 0,0 1-1 0 0,-1 0 0 0 0,1-1 1 0 0,0 1-1 0 0,-1 0 1 0 0,1 0-1 0 0,-1 0 0 0 0,1 0 1 0 0,0 1-1 0 0,-1-1 0 0 0,1 1 1 0 0,0-1-1 0 0,-1 1 1 0 0,1 0-1 0 0,0 0 0 0 0,-3 2 1 0 0,4-2-75 0 0,0 1 0 0 0,0 0 0 0 0,1 0 1 0 0,-1 0-1 0 0,1-1 0 0 0,-1 1 1 0 0,1 0-1 0 0,-1 0 0 0 0,1 0 0 0 0,0 0 1 0 0,0 0-1 0 0,0 0 0 0 0,0 0 1 0 0,1 0-1 0 0,-1 0 0 0 0,1 2 0 0 0,-1 0-848 0 0,1 1 0 0 0,0-1-1 0 0,1 1 1 0 0,-1-1-1 0 0,1 0 1 0 0,2 6-1 0 0,7 4-4901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5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69 11144 0 0,'-9'-7'1188'0'0,"4"0"-1156"0"0,4 6 44 0 0,0 0 0 0 0,0 0 0 0 0,0 0 0 0 0,0 0 0 0 0,0 0 0 0 0,0-1 0 0 0,0 1 0 0 0,1 0 0 0 0,-1-1 0 0 0,0 1 0 0 0,1 0 0 0 0,-1-1 0 0 0,1 1 0 0 0,-1-3 0 0 0,1 3 127 0 0,0-1 0 0 0,-1 1 0 0 0,1 0 0 0 0,0-1 0 0 0,-1 1 1 0 0,1-1-1 0 0,-1 1 0 0 0,0 0 0 0 0,1-1 0 0 0,-1 1 0 0 0,0 0 1 0 0,-3-4 2347 0 0,4 5-2363 0 0,0-1 0 0 0,0 0 1 0 0,0 0-1 0 0,0 1 0 0 0,0-1 0 0 0,0 0 1 0 0,0 0-1 0 0,0 1 0 0 0,-1-1 0 0 0,1 0 1 0 0,0 0-1 0 0,-1 1 0 0 0,1-1 0 0 0,0 0 1 0 0,-1 1-1 0 0,0-1 0 0 0,-2 2 1155 0 0,2 7-1198 0 0,6 47-135 0 0,-4-39-10 0 0,1-1 0 0 0,0 1 0 0 0,1-1 0 0 0,6 17 0 0 0,5 27 0 0 0,17 86-80 0 0,-31-128-6 0 0,0-16 18 0 0,2-2-159 0 0,-1-1 224 0 0,0 1 0 0 0,-1-1 0 0 0,1 1 0 0 0,0-1 0 0 0,0 1-1 0 0,-1-1 1 0 0,1 0 0 0 0,-1 1 0 0 0,0-1 0 0 0,1 0 0 0 0,-1 1 0 0 0,0-1 0 0 0,0 0 0 0 0,0 0 0 0 0,0 1 0 0 0,0-3 0 0 0,0 0-40 0 0,0 1-5 0 0,5-6 35 0 0,-6 7 16 0 0,2-3-58 0 0,-1 4 53 0 0,1 1 1 0 0,-1-1-1 0 0,1 0 0 0 0,-1 0 0 0 0,1 1 1 0 0,-1-1-1 0 0,1 0 0 0 0,0 1 0 0 0,-1-1 1 0 0,1 0-1 0 0,0 1 0 0 0,-1-1 0 0 0,1 1 1 0 0,0-1-1 0 0,0 1 0 0 0,0-1 0 0 0,0 1 1 0 0,-1 0-1 0 0,1-1 0 0 0,0 1 0 0 0,2 0 1 0 0,1-2-25 0 0,1 1-12 0 0,0-1 1 0 0,0 1-1 0 0,0 0 1 0 0,1 0-1 0 0,-1 0 1 0 0,0 1-1 0 0,0 0 1 0 0,0 0-1 0 0,1 0 1 0 0,-1 1-1 0 0,0 0 1 0 0,0 0-1 0 0,0 0 1 0 0,0 0-1 0 0,0 1 0 0 0,0 0 1 0 0,0 0-1 0 0,0 0 1 0 0,8 6-1 0 0,-12-7 244 0 0,2 6 335 0 0,-1 2-408 0 0,-3-7-122 0 0,0 0 0 0 0,0 0 0 0 0,0 0 0 0 0,0 0 0 0 0,0 0 0 0 0,0 0 0 0 0,0-1 0 0 0,-1 1 0 0 0,1 0 0 0 0,0-1 0 0 0,-1 1 0 0 0,0-1-1 0 0,1 0 1 0 0,-1 1 0 0 0,0-1 0 0 0,0 0 0 0 0,-2 1 0 0 0,-6 3 31 0 0,1-2-1 0 0,-15 5 1 0 0,4-2 6 0 0,3 3-38 0 0,14-7-11 0 0,0 0 0 0 0,1-1-1 0 0,-1 1 1 0 0,0-1 0 0 0,0 0-1 0 0,0 0 1 0 0,0 0 0 0 0,0 0-1 0 0,0 0 1 0 0,0 0 0 0 0,0-1-1 0 0,0 0 1 0 0,-4 0 0 0 0,-5-2-130 0 0,8 2 68 0 0,0-1 0 0 0,-1 0 0 0 0,1 0 0 0 0,0 0-1 0 0,-7-3 1 0 0,9 3-77 0 0,1 0-1 0 0,0 1 0 0 0,0-1 1 0 0,0 0-1 0 0,0 0 1 0 0,0 0-1 0 0,0 0 0 0 0,0 0 1 0 0,0 0-1 0 0,1 0 0 0 0,-1 0 1 0 0,0 0-1 0 0,1 0 0 0 0,-1 0 1 0 0,0 0-1 0 0,1-1 1 0 0,-1 1-1 0 0,1 0 0 0 0,0 0 1 0 0,-1-1-1 0 0,1 1 0 0 0,0 0 1 0 0,0-1-1 0 0,0-1 0 0 0,0-9-2079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3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1 126 5984 0 0,'0'0'840'0'0,"0"11"3393"0"0,1 19-1224 0 0,8 40 0 0 0,-2-24-2222 0 0,8 66 486 0 0,-2-28-488 0 0,-6-45-404 0 0,-3-21-262 0 0,-1 4 620 0 0,-9-67-467 0 0,6-3-215 0 0,7-272 169 0 0,-6 310-191 0 0,1 0 0 0 0,0 1 0 0 0,1-1 0 0 0,4-11 0 0 0,-2 10 76 0 0,-2 0-1 0 0,5-21 1 0 0,-7 30-55 0 0,-1-1 0 0 0,1 0 1 0 0,0 0-1 0 0,0 0 1 0 0,0 1-1 0 0,2-4 0 0 0,-2 5 160 0 0,1 0 78 0 0,-2 1-277 0 0,0-1 0 0 0,0 1 0 0 0,0 0 1 0 0,1 0-1 0 0,-1 0 0 0 0,0 0 1 0 0,0 0-1 0 0,0 0 0 0 0,0-1 1 0 0,0 1-1 0 0,0 0 0 0 0,0 0 0 0 0,1 0 1 0 0,-1 0-1 0 0,0 0 0 0 0,0 0 1 0 0,0 0-1 0 0,0 0 0 0 0,1 0 1 0 0,-1 0-1 0 0,0 0 0 0 0,0 0 0 0 0,0 0 1 0 0,0-1-1 0 0,0 1 0 0 0,1 0 1 0 0,-1 0-1 0 0,0 1 0 0 0,0-1 1 0 0,0 0-1 0 0,0 0 0 0 0,1 0 0 0 0,-1 0 1 0 0,0 0-1 0 0,0 0 0 0 0,0 0 1 0 0,0 0-1 0 0,1 0 0 0 0,4 5 11 0 0,0 1-1 0 0,0-1 1 0 0,0 1-1 0 0,-1 0 1 0 0,0 0-1 0 0,0 0 1 0 0,-1 1-1 0 0,0-1 1 0 0,0 1-1 0 0,0 0 1 0 0,-1 0-1 0 0,3 13 1 0 0,20 50 44 0 0,-6-19-70 0 0,-15-40-2 0 0,0 0 0 0 0,0-1 0 0 0,1 0 0 0 0,0 0 0 0 0,1 0 0 0 0,0-1 0 0 0,0 1 0 0 0,10 9 0 0 0,-16-19-6 0 0,1 0 0 0 0,-1 0 0 0 0,1 1-1 0 0,0-1 1 0 0,-1 0 0 0 0,1 0 0 0 0,-1 0-1 0 0,1 1 1 0 0,-1-1 0 0 0,1 0 0 0 0,0 0-1 0 0,-1 0 1 0 0,1 0 0 0 0,-1 0 0 0 0,1 0-1 0 0,0 0 1 0 0,-1-1 0 0 0,1 1 0 0 0,-1 0 0 0 0,1 0-1 0 0,-1 0 1 0 0,1-1 0 0 0,0 1 0 0 0,-1 0-1 0 0,1 0 1 0 0,-1-1 0 0 0,1 1 0 0 0,-1 0-1 0 0,0-1 1 0 0,1 1 0 0 0,-1-1 0 0 0,1 1-1 0 0,-1-1 1 0 0,1 0 0 0 0,14-18-103 0 0,-15 19 108 0 0,4-8-40 0 0,0 0 0 0 0,-1-1 0 0 0,0 1-1 0 0,5-19 1 0 0,0-3-49 0 0,14-51 18 0 0,-18 64 62 0 0,2 1-1 0 0,0 0 0 0 0,1 0 1 0 0,1 0-1 0 0,15-24 0 0 0,-23 40 11 0 0,0 0 1 0 0,0 0-1 0 0,0-1 1 0 0,0 1-1 0 0,1 0 1 0 0,-1 0-1 0 0,0 0 0 0 0,0-1 1 0 0,0 1-1 0 0,0 0 1 0 0,1 0-1 0 0,-1 0 1 0 0,0 0-1 0 0,0-1 1 0 0,0 1-1 0 0,1 0 0 0 0,-1 0 1 0 0,0 0-1 0 0,0 0 1 0 0,1 0-1 0 0,-1 0 1 0 0,0 0-1 0 0,0 0 1 0 0,1 0-1 0 0,-1 0 0 0 0,0 0 1 0 0,0 0-1 0 0,1 0 1 0 0,-1 0-1 0 0,0 0 1 0 0,3 1 8 0 0,-1 0 0 0 0,1 0 0 0 0,-1 1 0 0 0,1-1 0 0 0,-1 1 0 0 0,0 0 0 0 0,0 0 0 0 0,0 0 0 0 0,0 0 0 0 0,0 0 0 0 0,0 0 0 0 0,-1 0 0 0 0,1 1 0 0 0,-1-1 0 0 0,1 0 0 0 0,0 5 0 0 0,5 7 35 0 0,8 24 0 0 0,33 100 109 0 0,-27-68-123 0 0,-10-29-18 0 0,26 97-807 0 0,-36-133 596 0 0,0 0 0 0 0,0 0 0 0 0,0 0 0 0 0,0 6 0 0 0,-1 9-5532 0 0,0-19 5356 0 0,0 8-6522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3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12496 0 0,'0'0'1133'0'0,"0"-1"-936"0"0,0-2 2664 0 0,12 2-1550 0 0,-2-1-924 0 0,0 0-1 0 0,0 1 1 0 0,0 0 0 0 0,0 1-1 0 0,0 0 1 0 0,0 0-1 0 0,19 4 1 0 0,70 21 1018 0 0,-64-14-1039 0 0,28 10 144 0 0,-49-15-492 0 0,1 0-1 0 0,0-2 1 0 0,0 0 0 0 0,0 0-1 0 0,0-1 1 0 0,25 1-1 0 0,-24-4 11 0 0,4 0-315 0 0,-1 0 0 0 0,1-1 0 0 0,-1-1 0 0 0,20-5-1 0 0,-24 4-148 0 0,-13 3 345 0 0,0 0-1 0 0,0-1 1 0 0,1 1-1 0 0,-1-1 1 0 0,0 1-1 0 0,0-1 1 0 0,0 0-1 0 0,0 0 1 0 0,0 0-1 0 0,-1 0 1 0 0,1 0 0 0 0,3-2-1 0 0,13-10-1105 0 0,-16 12 527 0 0,8-19-1383 0 0,-9 19 2000 0 0,-1 0-1 0 0,0 0 1 0 0,1 0-1 0 0,-1-1 0 0 0,0 1 1 0 0,0 0-1 0 0,0 0 1 0 0,0 0-1 0 0,0 0 1 0 0,0-1-1 0 0,0 1 1 0 0,0 0-1 0 0,0 0 0 0 0,-1 0 1 0 0,1 0-1 0 0,0 0 1 0 0,-1-1-1 0 0,1 1 1 0 0,-1 0-1 0 0,0 0 1 0 0,1 0-1 0 0,-1 0 0 0 0,-1-1 1 0 0,-9-15 12 0 0,7 11 130 0 0,1 1 66 0 0,3 4-60 0 0,-1 0 1 0 0,1 0-1 0 0,-1 0 1 0 0,0 0-1 0 0,1 0 0 0 0,-1 0 1 0 0,0 0-1 0 0,0 0 1 0 0,1 1-1 0 0,-1-1 1 0 0,0 0-1 0 0,0 0 1 0 0,0 1-1 0 0,-2-2 0 0 0,3 0 533 0 0,0 1-571 0 0,0 1 1 0 0,0-1-1 0 0,0 1 0 0 0,0-1 0 0 0,0 1 0 0 0,0-1 0 0 0,0 1 0 0 0,0 0 0 0 0,0-1 1 0 0,0 1-1 0 0,0-1 0 0 0,0 1 0 0 0,0-1 0 0 0,0 1 0 0 0,1-1 0 0 0,-1 1 1 0 0,0-1-1 0 0,1 0 0 0 0,0 0 9 0 0,1 0 0 0 0,-1 0 0 0 0,1-1 0 0 0,0 1 0 0 0,0 0 0 0 0,0 0 0 0 0,-1 1 0 0 0,1-1 0 0 0,0 0 0 0 0,0 1 0 0 0,0-1 0 0 0,0 1 0 0 0,0-1 0 0 0,1 1 0 0 0,-1 0 0 0 0,0 0 0 0 0,0 0 0 0 0,2 0 0 0 0,5 2 296 0 0,1-1 0 0 0,16 6 0 0 0,-12-3-162 0 0,-6-1-52 0 0,-1-1 1 0 0,0 1-1 0 0,-1 0 1 0 0,1 0-1 0 0,0 1 1 0 0,-1 0-1 0 0,8 6 1 0 0,2 3 221 0 0,18 20-1 0 0,-21-20-215 0 0,0-2-67 0 0,-10-9-63 0 0,0 1-1 0 0,0-1 1 0 0,-1 1 0 0 0,1-1 0 0 0,-1 1 0 0 0,1 0-1 0 0,2 5 1 0 0,8 10-8 0 0,-10-15 15 0 0,-1-1-1 0 0,0 1 1 0 0,1 0-1 0 0,-1 0 1 0 0,-1 0 0 0 0,1 0-1 0 0,0 0 1 0 0,-1 0-1 0 0,0 1 1 0 0,2 5-1 0 0,-2-7 27 0 0,-2-1-31 0 0,1 1 0 0 0,0-1 1 0 0,1 0-1 0 0,-1 1 0 0 0,0-1 1 0 0,0 0-1 0 0,0 1 0 0 0,1-1 1 0 0,-1 0-1 0 0,1 1 0 0 0,-1-1 0 0 0,1 0 1 0 0,0 0-1 0 0,-1 0 0 0 0,2 2 1 0 0,-12 6 199 0 0,7-6-222 0 0,0-1 0 0 0,0 1 0 0 0,-1-1 0 0 0,1 0 0 0 0,0 0 0 0 0,-1-1 0 0 0,1 1-1 0 0,-1-1 1 0 0,0 1 0 0 0,1-1 0 0 0,-1-1 0 0 0,0 1 0 0 0,-6 0 0 0 0,-2 0-250 0 0,0-2 1 0 0,0 1-1 0 0,-13-4 0 0 0,23 4 190 0 0,-31-8-1115 0 0,6 0-1336 0 0,8 1 713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4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1 269 15696 0 0,'0'0'1417'0'0,"0"-2"-1167"0"0,3-11-225 0 0,3-13 698 0 0,-3 19-148 0 0,0 0 0 0 0,-1 0 0 0 0,2-12 0 0 0,-2 12-307 0 0,-1 0 1 0 0,1-1-1 0 0,4-6 1 0 0,3-4 279 0 0,2 0 1 0 0,14-18 0 0 0,-7 9-201 0 0,-14 23-348 0 0,0 0 0 0 0,0 0 0 0 0,1 0 0 0 0,-1 1 0 0 0,1-1 0 0 0,0 1 0 0 0,0 0 0 0 0,0 1 0 0 0,0-1 0 0 0,9-2 0 0 0,6-4 0 0 0,-9 4 0 0 0,5 5 0 0 0,19 10 0 0 0,-34-10 0 0 0,0 0 0 0 0,0 0 0 0 0,0 1 0 0 0,0-1 0 0 0,0 1 0 0 0,-1-1 0 0 0,1 0 0 0 0,0 1 0 0 0,0 0 0 0 0,-1-1 0 0 0,1 1 0 0 0,1 0 0 0 0,3 7 0 0 0,-1-1 0 0 0,1 1 0 0 0,-1-1 0 0 0,3 10 0 0 0,12 20 0 0 0,-12-25 8 0 0,-1 1-1 0 0,6 13 1 0 0,-8-14 11 0 0,1-1 0 0 0,0 0 0 0 0,12 17 0 0 0,7 13 129 0 0,-20-33-253 0 0,1-1 1 0 0,-1 1 0 0 0,1-1 0 0 0,0 0 0 0 0,1 0 0 0 0,7 7 0 0 0,2 1-1779 0 0,1 4-5751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4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10136 0 0,'0'0'918'0'0,"0"-6"-774"0"0,0 2 2698 0 0,0 3-2643 0 0,1-1 1 0 0,-1 1 0 0 0,1 0-1 0 0,-1-1 1 0 0,1 1 0 0 0,0 0 0 0 0,0 0-1 0 0,-1-1 1 0 0,1 1 0 0 0,0 0-1 0 0,0 0 1 0 0,0 0 0 0 0,0 0-1 0 0,0 0 1 0 0,0 0 0 0 0,0 0 0 0 0,1 1-1 0 0,-1-1 1 0 0,0 0 0 0 0,0 1-1 0 0,3-2 1 0 0,31-11 1396 0 0,-1 1-885 0 0,-20 7-592 0 0,1 0-1 0 0,0 0 1 0 0,0 2-1 0 0,1 0 1 0 0,25-2-1 0 0,6 5-1832 0 0,-30 0-5367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5.2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8288 0 0,'2'0'2869'0'0,"2"1"-1899"0"0,0-1 0 0 0,1 1 0 0 0,-1 0 0 0 0,0 0 0 0 0,4 2 0 0 0,13 3 1079 0 0,-13-4-1411 0 0,0 0-1 0 0,15 6 1 0 0,-17-5-515 0 0,1-1 0 0 0,0 0 1 0 0,0 0-1 0 0,7 1 0 0 0,4-1 34 0 0,-2 0-273 0 0,0-1 1 0 0,31-1 0 0 0,-16-5-148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8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0,'0'0'1910'0'0,"2"1"-1443"0"0,19 7-70 0 0,-1-1 0 0 0,1-1 0 0 0,0-1 0 0 0,1-1 0 0 0,0-1 0 0 0,-1-1 0 0 0,26 0 0 0 0,-44-2-390 0 0,6 0-51 0 0,1 0 0 0 0,0 0 1 0 0,0-1-1 0 0,-1-1 0 0 0,1 1 1 0 0,10-5-1 0 0,-7 3-67 0 0,-10 2-1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8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0,'0'3'93'0'0,"0"-1"-31"0"0,0-1 0 0 0,0 1 0 0 0,0-1 0 0 0,0 1 0 0 0,0-1 0 0 0,0 1 0 0 0,0-1 0 0 0,0 0 0 0 0,1 1 0 0 0,-1-1 0 0 0,1 1 0 0 0,-1-1 0 0 0,1 0 1 0 0,0 1-1 0 0,-1-1 0 0 0,1 0 0 0 0,0 1 0 0 0,0-1 0 0 0,0 0 0 0 0,0 0 0 0 0,0 0 0 0 0,0 0 0 0 0,3 2 0 0 0,3 7 790 0 0,-4-7-741 0 0,1-1-1 0 0,-1 0 1 0 0,1 0 0 0 0,0 0-1 0 0,0-1 1 0 0,0 1-1 0 0,0-1 1 0 0,0 0 0 0 0,0 0-1 0 0,0 0 1 0 0,4-1-1 0 0,3 2 120 0 0,0-2-1 0 0,0 0 1 0 0,11-1-1 0 0,10-2 58 0 0,26-4-786 0 0,-25-2 111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9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12552 0 0,'0'0'1485'0'0,"-1"1"-698"0"0,-3 6 226 0 0,3-5 47 0 0,1 0-35 0 0,-2 5-635 0 0,0 1 0 0 0,1-1 1 0 0,0 1-1 0 0,0-1 0 0 0,1 1 0 0 0,0 0 0 0 0,0-1 1 0 0,1 1-1 0 0,0 0 0 0 0,0-1 0 0 0,1 1 0 0 0,0-1 0 0 0,4 11 1 0 0,-4-15-420 0 0,-1 2 0 0 0,0-1 0 0 0,0 0 0 0 0,0 0 0 0 0,0 6 0 0 0,3 16-97 0 0,2-10 116 0 0,2 4-240 0 0,-1 0 0 0 0,8 41 0 0 0,-15-58-672 0 0,0 0 0 0 0,1-1 0 0 0,0 1 0 0 0,-1 0 0 0 0,1 0 0 0 0,2 4 1 0 0,3 4-5903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9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9672 0 0,'0'0'2017'0'0,"1"1"-925"0"0,1 3-792 0 0,0-1 1 0 0,0 0-1 0 0,0 0 0 0 0,1 0 1 0 0,-1 0-1 0 0,1 0 1 0 0,0 0-1 0 0,0-1 0 0 0,0 1 1 0 0,0-1-1 0 0,0 0 0 0 0,5 2 1 0 0,0 1 66 0 0,0-1 1 0 0,1-1-1 0 0,-1 1 1 0 0,13 2-1 0 0,37 5 620 0 0,0-3 0 0 0,0-2 0 0 0,66-2 0 0 0,64-17 32 0 0,-125 7-790 0 0,206-34 195 0 0,-76 9-718 0 0,-102 18-4013 0 0,-64 12-2899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0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0 361 15200 0 0,'0'0'1715'0'0,"1"2"-1396"0"0,2 6-122 0 0,1 1 1 0 0,-1-1-1 0 0,2 0 0 0 0,-1-1 0 0 0,1 1 0 0 0,8 9 1 0 0,13 21-127 0 0,70 102 2 0 0,-83-125-73 0 0,1 1 0 0 0,17 13 0 0 0,-28-27-2 0 0,0 0-1 0 0,-1 0 0 0 0,1-1 0 0 0,0 1 0 0 0,0-1 0 0 0,0 0 0 0 0,5 2 0 0 0,-6-2-23 0 0,0-1-225 0 0,0-4-129 0 0,0-1 316 0 0,-1 0 0 0 0,1 1 1 0 0,-1-1-1 0 0,0 0 1 0 0,-1 0-1 0 0,1 0 1 0 0,-1 0-1 0 0,0 0 1 0 0,0 0-1 0 0,-1 0 1 0 0,0-6-1 0 0,-3-9-392 0 0,-12-34 0 0 0,2 9-387 0 0,5 8 646 0 0,-24-58-1 0 0,-14-53-44 0 0,34 102 312 0 0,11 37 56 0 0,-1 0 0 0 0,1 0-1 0 0,1 0 1 0 0,0 0 0 0 0,0-17 0 0 0,1 24-72 0 0,0 0 1 0 0,0-1-1 0 0,1 1 1 0 0,-1-1 0 0 0,1 1-1 0 0,-1 0 1 0 0,1 0 0 0 0,0-1-1 0 0,0 1 1 0 0,0 0-1 0 0,0 0 1 0 0,0 0 0 0 0,1 0-1 0 0,-1 0 1 0 0,1 0 0 0 0,-1 0-1 0 0,1 0 1 0 0,-1 1-1 0 0,1-1 1 0 0,0 0 0 0 0,0 1-1 0 0,0 0 1 0 0,0-1 0 0 0,0 1-1 0 0,0 0 1 0 0,4-1-1 0 0,10-3 157 0 0,0 1 0 0 0,0 1 0 0 0,26-2 0 0 0,12-2 587 0 0,-42 6-702 0 0,0 0 1 0 0,0 0 0 0 0,24 3 0 0 0,-21-1 7 0 0,24-1 1 0 0,12-3 657 0 0,65 7 1 0 0,-11 0-399 0 0,-48-4-186 0 0,48 0 301 0 0,-37 0-256 0 0,-38 0-179 0 0,52-5 1 0 0,-37 1-11 0 0,-30 3-54 0 0,0 0-1 0 0,0-2 0 0 0,15-3 0 0 0,-26 5-48 0 0,-1 0 0 0 0,1 0 0 0 0,0 1 0 0 0,0-1 0 0 0,0 1 0 0 0,5 0 0 0 0,-4 0-151 0 0,-3 0-997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5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0,'0'0'528'0'0,"11"5"997"0"0,-7-2-624 0 0,0 0 0 0 0,1 0 0 0 0,-1 0 0 0 0,8 3 1 0 0,-8-4-385 0 0,0 1 1 0 0,1-1-1 0 0,-1 1 1 0 0,0 0 0 0 0,-1-1-1 0 0,8 8 1 0 0,18 21 1632 0 0,-23-25-1853 0 0,0 0-1 0 0,0 0 0 0 0,0 1 1 0 0,-1 0-1 0 0,0 0 0 0 0,0 0 1 0 0,-1 1-1 0 0,5 10 0 0 0,-2 0 91 0 0,22 66 716 0 0,-25-70-917 0 0,-1 0 0 0 0,-1 0-1 0 0,0 0 1 0 0,0 18 0 0 0,-3 3 27 0 0,-2 0 1 0 0,-1 0-1 0 0,-2-1 0 0 0,-11 39 1 0 0,2-7-2418 0 0,4-38 866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0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0 14944 0 0,'0'2'340'0'0,"-7"10"205"0"0,6-10-477 0 0,0-1 1 0 0,-1 1 0 0 0,2 0 0 0 0,-1-1-1 0 0,0 1 1 0 0,0 0 0 0 0,0 0 0 0 0,0 3-1 0 0,-1 4-31 0 0,-1 0-1 0 0,0-1 0 0 0,-4 10 0 0 0,-3 9 119 0 0,8-22-112 0 0,0 1-1 0 0,0 0 0 0 0,1 0 0 0 0,0 0 0 0 0,0 0 0 0 0,0 1 1 0 0,1-1-1 0 0,0 0 0 0 0,0 0 0 0 0,1 0 0 0 0,0 0 0 0 0,1 7 0 0 0,6 32-42 0 0,-7-36 0 0 0,0 1 0 0 0,1 0 0 0 0,0 0 0 0 0,6 14 0 0 0,-7-21-1 0 0,8 18 5 0 0,15 26 0 0 0,-21-41 2 0 0,0-1-1 0 0,1 0 1 0 0,0 0 0 0 0,0-1 0 0 0,0 1-1 0 0,0-1 1 0 0,1 0 0 0 0,-1 0 0 0 0,11 7-1 0 0,-5-6-11 0 0,0-1-1 0 0,0 1 0 0 0,0-1 0 0 0,15 3 0 0 0,-19-6 60 0 0,0 0 0 0 0,0 0 0 0 0,-1-1 0 0 0,1 1 0 0 0,0-1 0 0 0,0 0 0 0 0,-1-1 0 0 0,1 0 0 0 0,10-2 0 0 0,-13 2 22 0 0,0 0-1 0 0,0-1 0 0 0,0 1 0 0 0,0-1 1 0 0,0 1-1 0 0,-1-1 0 0 0,1 0 1 0 0,0 0-1 0 0,-1 0 0 0 0,0 0 0 0 0,1 0 1 0 0,-1-1-1 0 0,2-2 0 0 0,0-1 187 0 0,0 0 0 0 0,-1-1 0 0 0,0 1 1 0 0,4-12-1 0 0,-6 15-172 0 0,-1 0-1 0 0,1 0 1 0 0,-1 0 0 0 0,1 0 0 0 0,-1 0 0 0 0,0 0-1 0 0,0-1 1 0 0,-1 1 0 0 0,1 0 0 0 0,-1 0 0 0 0,1 0-1 0 0,-1 0 1 0 0,0 0 0 0 0,-2-5 0 0 0,-2-3 159 0 0,-1 1 1 0 0,-9-14 0 0 0,13 21-206 0 0,-1 0 48 0 0,1-1-1 0 0,-1 1 1 0 0,0 0 0 0 0,0 0 0 0 0,0 0 0 0 0,-1 1-1 0 0,1-1 1 0 0,-1 1 0 0 0,-4-3 0 0 0,-2 0-161 0 0,-1 1 0 0 0,-12-4 1 0 0,16 6-259 0 0,0 1 0 0 0,1 0 1 0 0,-1 0-1 0 0,0 1 0 0 0,-10 0 0 0 0,3 1-3636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1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8752 0 0,'12'5'936'0'0,"-9"-4"-759"0"0,1 0 1 0 0,0 0 0 0 0,-1 0-1 0 0,1 0 1 0 0,-1 0-1 0 0,1-1 1 0 0,0 1 0 0 0,0-1-1 0 0,5 0 1 0 0,38-7 5945 0 0,-16 2-4549 0 0,-13 2-875 0 0,1-1 1 0 0,0-1-1 0 0,-1 0 0 0 0,19-9 1 0 0,-35 13-661 0 0,16-5 163 0 0,-15 6-159 0 0,1-1-1 0 0,0-1 1 0 0,0 1 0 0 0,-1 0 0 0 0,1-1 0 0 0,-1 0 0 0 0,0 0 0 0 0,1 0-1 0 0,2-3 1 0 0,-4 4 72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1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12352 0 0,'-38'29'1341'0'0,"31"-25"-1218"0"0,7-3-63 0 0,-1-1 0 0 0,1 1 0 0 0,0-1 0 0 0,-1 1 0 0 0,1-1 0 0 0,0 1 0 0 0,0-1 0 0 0,0 1 0 0 0,0-1 0 0 0,-1 1 0 0 0,1-1 1 0 0,0 1-1 0 0,0 0 0 0 0,0-1 0 0 0,0 1 0 0 0,0-1 0 0 0,0 1 0 0 0,0-1 0 0 0,1 1 0 0 0,-1 0 0 0 0,0 2 832 0 0,0-1-144 0 0,1 2-644 0 0,-1 0-1 0 0,1-1 1 0 0,0 1 0 0 0,0 0-1 0 0,0-1 1 0 0,0 1 0 0 0,1-1-1 0 0,-1 1 1 0 0,1-1 0 0 0,0 0 0 0 0,0 0-1 0 0,0 0 1 0 0,3 3 0 0 0,8 9 293 0 0,20 18 1 0 0,-15-15-123 0 0,41 36 461 0 0,14 15 234 0 0,-60-55-709 0 0,0 1 1 0 0,-1 0 0 0 0,18 31-1 0 0,-28-44-230 0 0,0 2 32 0 0,0-1 0 0 0,0 1 0 0 0,-1-1 0 0 0,1 1 1 0 0,-1 0-1 0 0,0 0 0 0 0,0 0 0 0 0,0 0 0 0 0,0 0 0 0 0,0 7 1 0 0,-1-10-43 0 0,0 0 0 0 0,0 0 1 0 0,0 0-1 0 0,0 0 1 0 0,-1 1-1 0 0,1-1 1 0 0,0 0-1 0 0,-1 0 0 0 0,1 0 1 0 0,-1 0-1 0 0,1 0 1 0 0,-1 0-1 0 0,1 0 0 0 0,-1 0 1 0 0,0 0-1 0 0,0 0 1 0 0,1 0-1 0 0,-1 0 0 0 0,0 0 1 0 0,0-1-1 0 0,-1 2 1 0 0,-1-1 4 0 0,1 1 0 0 0,-1-1 1 0 0,1 0-1 0 0,-1 0 0 0 0,0 0 0 0 0,0 0 1 0 0,1-1-1 0 0,-6 2 0 0 0,0-2-97 0 0,0 1 0 0 0,0-1-1 0 0,-1-1 1 0 0,1 1 0 0 0,-12-4 0 0 0,15 3-645 0 0,-1-1 0 0 0,1 0 0 0 0,0 0 1 0 0,-5-4-1 0 0,-1 1-2296 0 0,-16-6-4042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0,'0'0'3213'0'0,"2"2"-2073"0"0,0 1-956 0 0,-1-1 1 0 0,1 1-1 0 0,-1-1 0 0 0,0 1 1 0 0,1 0-1 0 0,-1 0 1 0 0,-1 0-1 0 0,2 4 0 0 0,6 17 519 0 0,-7-21-687 0 0,-1-1-1 0 0,1 0 0 0 0,0 1 0 0 0,-1-1 0 0 0,0 1 1 0 0,0-1-1 0 0,1 4 0 0 0,-1-2-7 0 0,0-1-1 0 0,0 1 0 0 0,1 0 1 0 0,0 0-1 0 0,0 0 1 0 0,0 0-1 0 0,0 0 1 0 0,1-1-1 0 0,3 8 0 0 0,-4-9-12 0 0,0 1-1 0 0,0 0 0 0 0,-1-1 0 0 0,1 1 0 0 0,0 0 0 0 0,-1 0 1 0 0,0 4-1 0 0,0-7 16 0 0,0 1 0 0 0,0-1 0 0 0,0 1 0 0 0,0-1 0 0 0,1 1 0 0 0,-1-1 0 0 0,0 0 1 0 0,0 1-1 0 0,0-1 0 0 0,0 1 0 0 0,0-1 0 0 0,1 1 0 0 0,-1-1 0 0 0,0 0 0 0 0,0 1 0 0 0,1-1 0 0 0,-1 1 1 0 0,1-1-1 0 0,1 4 44 0 0,2 7 108 0 0,-4-8-2 0 0,0-3-145 0 0,0 1 1 0 0,0-1 0 0 0,0 1-1 0 0,0-1 1 0 0,0 0-1 0 0,0 1 1 0 0,0-1 0 0 0,0 1-1 0 0,0-1 1 0 0,0 1-1 0 0,0-1 1 0 0,0 0-1 0 0,0 1 1 0 0,0-1 0 0 0,0 1-1 0 0,1-1 1 0 0,-1 0-1 0 0,0 1 1 0 0,0-1 0 0 0,0 0-1 0 0,1 1 1 0 0,-1 0-1 0 0,10 7-1823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5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4144 0 0,'0'0'319'0'0,"-7"10"5964"0"0,0 11 354 0 0,1-2-3970 0 0,5-19-2579 0 0,1 1 0 0 0,0 0 1 0 0,-1-1-1 0 0,1 1 0 0 0,0-1 0 0 0,0 1 0 0 0,0-1 1 0 0,0 1-1 0 0,-1 0 0 0 0,1-1 0 0 0,0 1 0 0 0,0-1 1 0 0,0 1-1 0 0,0 0 0 0 0,0-1 0 0 0,1 2 0 0 0,-1 2 173 0 0,-7 32 188 0 0,2 0 0 0 0,2 0 0 0 0,3 64 0 0 0,0-56-125 0 0,0 14-185 0 0,3-1 1 0 0,20 111 0 0 0,-13-117-206 0 0,-6-26-18 0 0,1-1 0 0 0,2 1 0 0 0,10 25 0 0 0,-15-45 50 0 0,2 7-129 0 0,1-1 1 0 0,1 1-1 0 0,-1-1 1 0 0,2 0-1 0 0,0-1 1 0 0,10 13-1 0 0,-6-11-141 0 0,-8-7-5 0 0,0-1 0 0 0,1 0-1 0 0,-1 0 1 0 0,1-1 0 0 0,0 1-1 0 0,0-1 1 0 0,1 1 0 0 0,-1-1-1 0 0,1-1 1 0 0,8 5 0 0 0,4-5-6640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6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19351 0 0,'0'0'3051'0'0,"0"3"-2542"0"0,-2 15 76 0 0,1-13-395 0 0,0 0 0 0 0,0 0 1 0 0,1 0-1 0 0,0 10 0 0 0,6 76 941 0 0,-4-43-1142 0 0,-1-34 11 0 0,1 7 0 0 0,-1 0 0 0 0,-3 30 0 0 0,-2 43-401 0 0,3-92 370 0 0,-1 36-981 0 0,2-34 909 0 0,0-1-1 0 0,0 1 1 0 0,1 0 0 0 0,-1-1 0 0 0,1 1 0 0 0,-1-1 0 0 0,3 6 0 0 0,-2-7-44 0 0,-1-1 80 0 0,0 0-1 0 0,1 1 1 0 0,-1-1-1 0 0,1 0 0 0 0,-1 1 1 0 0,1-1-1 0 0,0 0 1 0 0,-1 0-1 0 0,1 0 1 0 0,0 1-1 0 0,0-1 0 0 0,0 0 1 0 0,0 0-1 0 0,0 0 1 0 0,0 0-1 0 0,0 0 1 0 0,0-1-1 0 0,0 1 0 0 0,0 0 1 0 0,0 0-1 0 0,3 0 1 0 0,-2 0 229 0 0,9 3 153 0 0,-10-3-306 0 0,0-1 1 0 0,0 1-1 0 0,0-1 1 0 0,1 1-1 0 0,-1-1 0 0 0,0 0 1 0 0,1 0-1 0 0,-1 1 0 0 0,0-1 1 0 0,0 0-1 0 0,1 0 1 0 0,-1 0-1 0 0,0-1 0 0 0,1 1 1 0 0,-1 0-1 0 0,0 0 0 0 0,1-1 1 0 0,-1 1-1 0 0,0 0 1 0 0,0-1-1 0 0,0 0 0 0 0,1 1 1 0 0,-1-1-1 0 0,0 0 1 0 0,0 1-1 0 0,0-1 0 0 0,1-1 1 0 0,9-16 689 0 0,-9 13-668 0 0,0 1 0 0 0,1 0 0 0 0,-1 0 0 0 0,1-1 0 0 0,0 2 0 0 0,0-1-1 0 0,6-5 1 0 0,-6 6-34 0 0,0 0 0 0 0,0 0 0 0 0,-1 0-1 0 0,0 0 1 0 0,4-7 0 0 0,-4 7 44 0 0,-2 3-40 0 0,0 0 1 0 0,1-1 0 0 0,-1 1 0 0 0,0-1-1 0 0,1 1 1 0 0,-1 0 0 0 0,0-1-1 0 0,1 1 1 0 0,-1 0 0 0 0,0 0 0 0 0,1-1-1 0 0,-1 1 1 0 0,1 0 0 0 0,-1 0 0 0 0,1 0-1 0 0,-1-1 1 0 0,0 1 0 0 0,2 0 0 0 0,1-1-231 0 0,7-9-1920 0 0,1-3-2379 0 0,7-7 1972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6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13824 0 0,'0'0'1388'0'0,"-1"3"-1276"0"0,-2 6 341 0 0,0 0 0 0 0,1 0 0 0 0,-1 13 0 0 0,-2 7 1610 0 0,5-26-1856 0 0,-1 0 0 0 0,1 0-1 0 0,0 0 1 0 0,0 0-1 0 0,1 0 1 0 0,-1-1-1 0 0,0 1 1 0 0,1 0 0 0 0,0 0-1 0 0,0 0 1 0 0,0 0-1 0 0,2 4 1 0 0,-1-2 61 0 0,0-1 0 0 0,-1 1 1 0 0,1-1-1 0 0,0 7 0 0 0,20 109 1971 0 0,-6-41-2137 0 0,-2-31-102 0 0,-11-37 0 0 0,1 0 0 0 0,-1 1 0 0 0,1 13 0 0 0,-2-14 8 0 0,0 0-1 0 0,4 15 1 0 0,-5-23-36 0 0,0 1 0 0 0,0-1 0 0 0,0 1 1 0 0,1-1-1 0 0,-1 0 0 0 0,1 1 1 0 0,0-1-1 0 0,0 0 0 0 0,4 5 1 0 0,-5-8-318 0 0,-1 1 131 0 0,1-1 0 0 0,-1 0 0 0 0,0 1 0 0 0,1-1 0 0 0,-1 1 0 0 0,1-1 0 0 0,-1 0 0 0 0,1 1 1 0 0,0-1-1 0 0,-1 0 0 0 0,1 0 0 0 0,-1 1 0 0 0,1-1 0 0 0,0 0 0 0 0,-1 0 0 0 0,1 0 0 0 0,-1 0 1 0 0,1 0-1 0 0,0 0 0 0 0,-1 0 0 0 0,2 0 0 0 0,8 0-1713 0 0</inkml:trace>
  <inkml:trace contextRef="#ctx0" brushRef="#br0" timeOffset="1">283 223 17503 0 0,'0'0'399'0'0,"0"2"60"0"0,-2 5-311 0 0,1 0 1 0 0,0 1 0 0 0,0-1 0 0 0,1 0-1 0 0,0 1 1 0 0,0-1 0 0 0,2 11-1 0 0,13 54 1396 0 0,-5-30 336 0 0,-10-42-1874 0 0,7 35 276 0 0,23 66-1 0 0,-30-100-726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7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21 15664 0 0,'0'0'759'0'0,"-10"-10"-335"0"0,4 6 24 0 0,-4-2-360 0 0,-2 6 2536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7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0 157 15088 0 0,'0'0'730'0'0,"5"-6"51"0"0,1-11-838 0 0,15-33 3874 0 0,-18 44-3372 0 0,0 0 0 0 0,1 1 0 0 0,0-1 0 0 0,0 1-1 0 0,1-1 1 0 0,-1 1 0 0 0,10-7 0 0 0,-5 3-114 0 0,10-8 68 0 0,-18 16-376 0 0,0 0 1 0 0,-1 1-1 0 0,1-1 1 0 0,0 0-1 0 0,0 1 1 0 0,0 0-1 0 0,0-1 1 0 0,1 1-1 0 0,-1-1 0 0 0,0 1 1 0 0,0 0-1 0 0,0 0 1 0 0,0 0-1 0 0,0 0 1 0 0,0 0-1 0 0,0 0 1 0 0,1 0-1 0 0,0 0 1 0 0,23 8 225 0 0,-24-7-233 0 0,1 0-1 0 0,-1-1 1 0 0,1 1-1 0 0,-1 0 0 0 0,0 0 1 0 0,1 0-1 0 0,-1 0 1 0 0,0 0-1 0 0,0 0 1 0 0,0 1-1 0 0,0-1 0 0 0,0 0 1 0 0,1 2-1 0 0,3 2-7 0 0,2 3-3 0 0,2 0 0 0 0,-1-1 0 0 0,1 0 0 0 0,0-1-1 0 0,1 0 1 0 0,0 0 0 0 0,0-1 0 0 0,0-1 0 0 0,0 1 0 0 0,14 2 0 0 0,-17-5-16 0 0,-1-1 1 0 0,1 0 0 0 0,0-1-1 0 0,-1 1 1 0 0,1-1 0 0 0,0-1-1 0 0,-1 1 1 0 0,1-1 0 0 0,8-3-1 0 0,-11 3-335 0 0,1-1 0 0 0,0 1-1 0 0,-1-1 1 0 0,1-1 0 0 0,5-3-1 0 0,-6 4-549 0 0,-1-1 1 0 0,0 0-1 0 0,0 1 0 0 0,0-1 0 0 0,0 0 0 0 0,0-1 1 0 0,2-3-1 0 0,5-11-6121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7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3 350 13824 0 0,'0'0'1246'0'0,"0"0"-1195"0"0,0 0 1 0 0,0 0-1 0 0,0 0 0 0 0,0 0 0 0 0,0 0 0 0 0,0 0 1 0 0,0 0-1 0 0,-1 0 0 0 0,1 0 0 0 0,0 0 0 0 0,0 0 1 0 0,0 0-1 0 0,0 0 0 0 0,0 0 0 0 0,0 0 0 0 0,0 0 1 0 0,0 0-1 0 0,0 0 0 0 0,0 0 0 0 0,-1 0 0 0 0,1 0 0 0 0,0 0 1 0 0,0 0-1 0 0,0 0 0 0 0,0 0 0 0 0,0 0 0 0 0,0 0 1 0 0,0-1-1 0 0,0 1 0 0 0,0 0 0 0 0,0 0 0 0 0,0 0 1 0 0,0 0-1 0 0,0 0 0 0 0,0 0 0 0 0,0 0 0 0 0,0 0 1 0 0,0 0-1 0 0,0-1 0 0 0,0 1 0 0 0,0 0 0 0 0,0 0 1 0 0,0 0-1 0 0,0 0 0 0 0,0 0 0 0 0,0 0 0 0 0,0 0 1 0 0,0 0-1 0 0,0 0 0 0 0,0 0 0 0 0,0-1 0 0 0,0 1 1 0 0,0 0-1 0 0,0 0 0 0 0,0 0 0 0 0,0 0 0 0 0,0 0 0 0 0,0 0 1 0 0,0 0-1 0 0,0 0 0 0 0,0 0 0 0 0,0 0 0 0 0,0 0 1 0 0,1 0-1 0 0,-1 0 0 0 0,0-1 0 0 0,0 1 0 0 0,72-6 4675 0 0,-62 6-4373 0 0,-1 0 0 0 0,0-1 0 0 0,0 0 0 0 0,0-1 0 0 0,13-3 0 0 0,-18 4-312 0 0,0 0-1 0 0,1 0 0 0 0,-1 0 1 0 0,0 0-1 0 0,1 1 0 0 0,-1 0 0 0 0,8 1 1 0 0,-7-1-358 0 0,0 0 0 0 0,0 0 0 0 0,-1 0 0 0 0,1 0 0 0 0,0-1 0 0 0,-1 0 0 0 0,9-2 0 0 0,0-2-5402 0 0,3 1-1800 0 0</inkml:trace>
  <inkml:trace contextRef="#ctx0" brushRef="#br0" timeOffset="1">127 0 17103 0 0,'0'0'828'0'0,"0"3"-358"0"0,0 2-352 0 0,-1 1-1 0 0,0 0 1 0 0,0 0 0 0 0,-4 8 0 0 0,-4 22-133 0 0,9-13 370 0 0,0 0 0 0 0,1 0-1 0 0,1 0 1 0 0,1 0-1 0 0,9 29 1 0 0,-2-2-89 0 0,1 10-392 0 0,31 96 0 0 0,-27-126-88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8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9672 0 0,'0'0'9823'0'0,"0"2"-9113"0"0,-1 2-585 0 0,0 0 1 0 0,0 0 0 0 0,1 0 0 0 0,0 0-1 0 0,0 0 1 0 0,0 0 0 0 0,0 0 0 0 0,0 0-1 0 0,1 0 1 0 0,0 0 0 0 0,1 4 0 0 0,3 21 431 0 0,-3-2-21 0 0,11 51 0 0 0,-5-38-841 0 0,5 73-1 0 0,-2-13 693 0 0,-7-71-153 0 0,-2-11-229 0 0,1-1 0 0 0,1 0 0 0 0,6 20 0 0 0,-8-31-399 0 0,3 11-1585 0 0,-5-17 1764 0 0,0 1 0 0 0,1-1-1 0 0,-1 0 1 0 0,0 1 0 0 0,0-1 0 0 0,0 0 0 0 0,0 0-1 0 0,1 1 1 0 0,-1-1 0 0 0,0 0 0 0 0,1 1-216 0 0,-1-1 216 0 0,0 0 0 0 0,0 0 0 0 0,1 0-1 0 0,-1 1 1 0 0,0-1 0 0 0,1 0 0 0 0,-1 0 0 0 0,0 0-1 0 0,1 0 1 0 0,12-8-3643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8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14456 0 0,'0'0'2274'0'0,"2"0"-1490"0"0,3 1-547 0 0,-1-1 0 0 0,0 0-1 0 0,1 0 1 0 0,-1-1 0 0 0,0 1 0 0 0,0-1-1 0 0,1 0 1 0 0,5-2 0 0 0,17-3 396 0 0,47-6 336 0 0,-54 9-790 0 0,-17 2-171 0 0,1 0 0 0 0,0 1 0 0 0,0-1 0 0 0,-1 1 0 0 0,1 0 0 0 0,0 0 0 0 0,0 0 0 0 0,0 1 0 0 0,-1-1 0 0 0,1 1 0 0 0,6 2 0 0 0,-8-3 74 0 0,1 1 0 0 0,-1 0 0 0 0,1 0 1 0 0,-1 0-1 0 0,0 0 0 0 0,0 1 0 0 0,0-1 0 0 0,1 1 0 0 0,-1-1 0 0 0,-1 1 1 0 0,1 0-1 0 0,0-1 0 0 0,0 1 0 0 0,-1 0 0 0 0,1 0 0 0 0,-1 0 0 0 0,1 1 1 0 0,-1-1-1 0 0,0 0 0 0 0,0 0 0 0 0,0 1 0 0 0,1 3 0 0 0,1 7-65 0 0,0 1 0 0 0,-1 0 0 0 0,0-1 0 0 0,-1 1 0 0 0,-2 28 0 0 0,1-13-3 0 0,-6 97-14 0 0,-4 107 0 0 0,7-170-621 0 0,1-44 121 0 0,1 0 1 0 0,1 1-1 0 0,1-1 1 0 0,3 27 0 0 0,-3-36-903 0 0,-1-8-6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8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15608 0 0,'0'0'1409'0'0,"2"-1"-1159"0"0,2 0-10 0 0,1 0-1 0 0,-1 0 0 0 0,1 0 0 0 0,0 1 0 0 0,-1-1 0 0 0,1 1 0 0 0,-1 1 0 0 0,1-1 0 0 0,0 0 1 0 0,-1 1-1 0 0,9 2 0 0 0,13 1 949 0 0,-18-3-947 0 0,-1-1 1 0 0,0-1-1 0 0,11-1 1 0 0,-11 1-114 0 0,-1 0 1 0 0,1 1 0 0 0,0-1-1 0 0,11 2 1 0 0,1 2 224 0 0,29-1 0 0 0,-20-2-3266 0 0,-12 0-1143 0 0,6 0-3103 0 0</inkml:trace>
  <inkml:trace contextRef="#ctx0" brushRef="#br0" timeOffset="1">575 10 14800 0 0,'0'0'678'0'0,"0"2"-14"0"0,-1 27 319 0 0,2-1-1 0 0,1 1 0 0 0,1-1 1 0 0,8 35-1 0 0,-3-9-45 0 0,8 18-223 0 0,-2 1 0 0 0,-4 1 0 0 0,1 89 0 0 0,-10-130-529 0 0,-1-18 10 0 0,1 0 1 0 0,-2 0-1 0 0,0 0 0 0 0,-4 19 1 0 0,-9-7 1177 0 0,13-26-1445 0 0,-1-1 0 0 0,1 1 0 0 0,0-1 0 0 0,0 0 0 0 0,-1 0 0 0 0,1 1 0 0 0,0-1 0 0 0,-1 0 0 0 0,1 0 0 0 0,0 0 0 0 0,-1-1 0 0 0,1 1 0 0 0,0 0 0 0 0,0 0 0 0 0,-3-2 0 0 0,1 1-40 0 0,0-1 1 0 0,1 0-1 0 0,-1 0 1 0 0,0 0-1 0 0,1 0 1 0 0,-1 0-1 0 0,1-1 1 0 0,0 1-1 0 0,0-1 1 0 0,-3-3-1 0 0,-16-33-3014 0 0,12 22-1288 0 0,-11-12-3105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9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15664 0 0,'0'0'1719'0'0,"10"6"-1719"0"0,8-6 360 0 0,-14 3 56 0 0,8 1 16 0 0,-3 6 0 0 0,7 0-1264 0 0,-4 0-248 0 0,4 8-47 0 0,5 1-17 0 0</inkml:trace>
  <inkml:trace contextRef="#ctx0" brushRef="#br0" timeOffset="1">134 667 10136 0 0,'0'0'918'0'0,"4"-8"-395"0"0,8-15 6207 0 0,0 6-2900 0 0,-10 14-3504 0 0,0 0 0 0 0,0 0 1 0 0,0 0-1 0 0,0 1 1 0 0,1-1-1 0 0,-1 1 0 0 0,0-1 1 0 0,6-2-1 0 0,1-4 327 0 0,-8 7-552 0 0,0 1-1 0 0,0 0 1 0 0,1 0-1 0 0,-1 0 1 0 0,0 0-1 0 0,0 0 1 0 0,1 0 0 0 0,-1 0-1 0 0,1 0 1 0 0,-1 0-1 0 0,3 0 1 0 0,1-1-44 0 0,1 1-1 0 0,-1 0 1 0 0,1 0 0 0 0,-1 0 0 0 0,1 1 0 0 0,-1 0-1 0 0,1 0 1 0 0,-1 0 0 0 0,1 1 0 0 0,-1 0-1 0 0,8 2 1 0 0,4 2-80 0 0,-1-1 0 0 0,22 3 1 0 0,-3 0-58 0 0,-32-7 54 0 0,0 0-1 0 0,-1 0 0 0 0,1 0 1 0 0,0 0-1 0 0,0 0 0 0 0,0 0 1 0 0,-1-1-1 0 0,1 1 0 0 0,0-1 1 0 0,-1 0-1 0 0,1 0 0 0 0,5-2 1 0 0,0-2-143 0 0,0 1 1 0 0,10-10-1 0 0,-6 5-884 0 0,-1-1 0 0 0,-1-1-1 0 0,0 0 1 0 0,16-22 0 0 0,-14 14-6816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9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17503 0 0,'0'0'1338'0'0,"2"2"-917"0"0,16 13-260 0 0,2 4 1229 0 0,0 1-1 0 0,-2 1 0 0 0,19 27 1 0 0,-24-28-1051 0 0,-1 0 1 0 0,0 1 0 0 0,-2 0-1 0 0,0 0 1 0 0,-1 1 0 0 0,-2 1-1 0 0,7 28 1 0 0,0 37-318 0 0,-4 1 1 0 0,-2 139 0 0 0,-19-1-3454 0 0,10-188 1743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49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0,'2'1'13125'0'0,"3"1"-12276"0"0,1 0 0 0 0,-1 0-1 0 0,1-1 1 0 0,8 2 0 0 0,-8-2-561 0 0,0 0-1 0 0,0 1 1 0 0,0 0-1 0 0,0 0 0 0 0,8 4 1 0 0,-3 1-90 0 0,1 1 1 0 0,-1 1-1 0 0,-1 0 1 0 0,0 0-1 0 0,15 19 1 0 0,-14-14-159 0 0,-2 1 1 0 0,0 1 0 0 0,0-1 0 0 0,-2 1 0 0 0,0 1 0 0 0,-1 0 0 0 0,0 0 0 0 0,4 27 0 0 0,64 444 1 0 0,-64-417 50 0 0,1 26 135 0 0,3 113-1245 0 0,1 1 197 0 0,-8-112 837 0 0,-3-55 202 0 0,-1 59-1 0 0,-9 145 388 0 0,-11-124-607 0 0,4-42 15 0 0,10-59-4 0 0,-1 0 0 0 0,-1-1 0 0 0,-1 0-1 0 0,0 0 1 0 0,-14 28 0 0 0,7-21-10 0 0,9-17 0 0 0,-2 0-1 0 0,0 0 1 0 0,0 0-1 0 0,-1-1 0 0 0,-14 17 1 0 0,21-27 0 0 0,-14 14-99 0 0,1-1-1 0 0,-22 17 1 0 0,30-28-11 0 0,-1 1 0 0 0,1 0 0 0 0,-1-1 0 0 0,1 0 0 0 0,-1-1 1 0 0,0 1-1 0 0,0-1 0 0 0,-1 0 0 0 0,1-1 0 0 0,0 1 0 0 0,-9 0 1 0 0,-14-2-1729 0 0,3 0-520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9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0 393 12872 0 0,'5'13'111'0'0,"-4"-9"-55"0"0,0-1 1 0 0,1 0-1 0 0,-2 0 0 0 0,1 0 1 0 0,0 1-1 0 0,-1-1 0 0 0,1 0 1 0 0,-1 6 6364 0 0,2-8-5945 0 0,-1 0-431 0 0,1 1 0 0 0,-1 0 0 0 0,0-1 0 0 0,0 1 0 0 0,1 0 0 0 0,-1 0 0 0 0,0 0 0 0 0,0 0 0 0 0,-1 0 0 0 0,1 0 0 0 0,0 0 0 0 0,0 2 0 0 0,9 21 245 0 0,8 3-167 0 0,33 48 19 0 0,-25-46-142 0 0,-14-16 0 0 0,15 22 0 0 0,-18-25 0 0 0,0 1 0 0 0,1-1 0 0 0,0 0 0 0 0,0-1 0 0 0,1-1 0 0 0,14 11 0 0 0,-24-20 0 0 0,0 1 0 0 0,0 0 0 0 0,1 0 0 0 0,-1-1 0 0 0,0 1 0 0 0,0-1 0 0 0,0 1 0 0 0,1-1 0 0 0,-1 1 0 0 0,0-1 0 0 0,1 0 0 0 0,-1 0 0 0 0,0 0 0 0 0,1 0 0 0 0,-1 0 0 0 0,0 0 0 0 0,1 0 0 0 0,-1 0 0 0 0,0 0 0 0 0,1 0 0 0 0,-1-1 0 0 0,3 0 0 0 0,-1-1 0 0 0,1 0 0 0 0,-1 0 0 0 0,1 0 0 0 0,-1-1 0 0 0,5-4 0 0 0,-7 6 0 0 0,0 0 0 0 0,0-1 0 0 0,0 1 0 0 0,0-1 0 0 0,0 1 0 0 0,-1-1 0 0 0,1 0 0 0 0,-1 1 0 0 0,1-1 0 0 0,-1 0 0 0 0,1 0 0 0 0,-1 1 0 0 0,0-1 0 0 0,0 0 0 0 0,0 0 0 0 0,0 1 0 0 0,0-1 0 0 0,-1-2 0 0 0,1-9 0 0 0,1 1-7 0 0,0-1-1 0 0,-1 1 1 0 0,-1-1-1 0 0,-3-19 1 0 0,-16-49-389 0 0,-16-17 156 0 0,-32-99 162 0 0,56 166 77 0 0,4-9-53 0 0,6 24 44 0 0,2 14 11 0 0,-1-1 0 0 0,1 0-1 0 0,-1 0 1 0 0,1 1 0 0 0,0-1-1 0 0,0 0 1 0 0,0 0 0 0 0,0 0-1 0 0,1 1 1 0 0,-1-1-1 0 0,1 0 1 0 0,0 0 0 0 0,0 1-1 0 0,0-1 1 0 0,0 0 0 0 0,0 1-1 0 0,0-1 1 0 0,1 1 0 0 0,-1 0-1 0 0,1-1 1 0 0,0 1-1 0 0,0 0 1 0 0,3-3 0 0 0,-1 2 7 0 0,0 1 0 0 0,0-1 0 0 0,1 1 0 0 0,-1 0 0 0 0,1 0 0 0 0,-1 1 0 0 0,1-1 0 0 0,-1 1 0 0 0,1 0 0 0 0,0 1 0 0 0,0-1 0 0 0,-1 1 0 0 0,8 0 0 0 0,175-9 520 0 0,-145 8-395 0 0,-25 1-126 0 0,-1-1-1 0 0,19-3 0 0 0,97-11 340 0 0,-51 7 268 0 0,116-5 448 0 0,-80 7-916 0 0,-103 6-171 0 0,-1 0-1 0 0,0 0 1 0 0,1-2-1 0 0,-1 1 1 0 0,0-2-1 0 0,17-4 1 0 0,-28 6-133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29.6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0 10136 0 0,'0'0'777'0'0,"-1"0"-281"0"0,-1 1-247 0 0,0-1-1 0 0,0 1 1 0 0,0-1-1 0 0,0 1 1 0 0,1 0-1 0 0,-1 0 1 0 0,0-1 0 0 0,1 1-1 0 0,-1 1 1 0 0,1-1-1 0 0,-1 0 1 0 0,1 0 0 0 0,-1 0-1 0 0,1 1 1 0 0,0-1-1 0 0,0 1 1 0 0,0-1-1 0 0,0 1 1 0 0,0-1 0 0 0,-1 3-1 0 0,-3 5 822 0 0,0 0-1 0 0,-5 15 1 0 0,6-11-800 0 0,1 1 0 0 0,0 0-1 0 0,0 0 1 0 0,1-1 0 0 0,1 22-1 0 0,1-4-269 0 0,7 44-1 0 0,-5-65 1 0 0,0-1 0 0 0,1 0 0 0 0,0 0 0 0 0,1 1 0 0 0,-1-2 0 0 0,2 1 0 0 0,-1-1 0 0 0,1 1 0 0 0,1-1 0 0 0,-1 0 0 0 0,1-1 0 0 0,12 12 0 0 0,-10-11 0 0 0,1 0 0 0 0,0-1 0 0 0,1 1 0 0 0,-1-2 0 0 0,2 0 0 0 0,-1 0 0 0 0,0 0 0 0 0,1-1 0 0 0,21 6 0 0 0,-27-10 0 0 0,0 0 0 0 0,0 0 0 0 0,1 0 0 0 0,5-1 0 0 0,0-1 0 0 0,-9-1 9 0 0,0 1-1 0 0,1-1 1 0 0,-1 1-1 0 0,0-1 1 0 0,0 0-1 0 0,0 0 0 0 0,0 0 1 0 0,0 0-1 0 0,-1 0 1 0 0,1 0-1 0 0,1-4 1 0 0,-2 5 12 0 0,0 0-1 0 0,-1 0 1 0 0,1 0 0 0 0,0-1 0 0 0,-1 1 0 0 0,1 0 0 0 0,-1-1 0 0 0,0 1 0 0 0,1 0-1 0 0,-1-1 1 0 0,0 1 0 0 0,0 0 0 0 0,0-1 0 0 0,0 1 0 0 0,0-1 0 0 0,0 1 0 0 0,0 0-1 0 0,-1-1 1 0 0,1 1 0 0 0,0 0 0 0 0,-1-1 0 0 0,1 1 0 0 0,-1 0 0 0 0,0 0-1 0 0,0-2 1 0 0,-6-6 176 0 0,5 5-77 0 0,-1-1 1 0 0,0 1-1 0 0,0 1 1 0 0,-1-1-1 0 0,1 0 1 0 0,-1 1 0 0 0,0 0-1 0 0,-4-4 1 0 0,-2 2-209 0 0,0 0 0 0 0,0 1 0 0 0,-18-6 1 0 0,23 9 95 0 0,0 0 1 0 0,-1 0 0 0 0,1 1 0 0 0,-1-1-1 0 0,1 1 1 0 0,-1 0 0 0 0,1 1 0 0 0,-11 1 0 0 0,13-1-457 0 0,-7 0 504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0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67 5984 0 0,'1'0'11038'0'0,"14"0"-9415"0"0,-1-1-1 0 0,25-5 1 0 0,-19 1-985 0 0,0-1 0 0 0,34-14-1 0 0,-26 12-435 0 0,-24 7-196 0 0,-1 0 0 0 0,1 1 1 0 0,-1-1-1 0 0,1-1 0 0 0,-1 1 1 0 0,1 0-1 0 0,3-3 0 0 0,9-5-52 0 0,-15 8-201 0 0,-14 11-5024 0 0,3-4 4298 0 0,0 0 0 0 0,-1-1 0 0 0,0-1 0 0 0,-18 6 0 0 0,-11 5-581 0 0,10-4 1325 0 0,21-8 488 0 0,1-1 1 0 0,0 2-1 0 0,-11 5 1 0 0,18-8-127 0 0,1 0 0 0 0,-1 0 0 0 0,0-1 0 0 0,1 1 0 0 0,-1 0 0 0 0,0 0-1 0 0,1 0 1 0 0,-1 0 0 0 0,1 1 0 0 0,-1-1 0 0 0,1 0 0 0 0,-1 1 0 0 0,-2 7 395 0 0,2-8-458 0 0,1 1 1 0 0,-1-1 0 0 0,1 0-1 0 0,-1 0 1 0 0,1 1 0 0 0,-1-1-1 0 0,1 0 1 0 0,0 0-1 0 0,0 1 1 0 0,-1-1 0 0 0,1 0-1 0 0,0 1 1 0 0,0-1 0 0 0,0 0-1 0 0,1 1 1 0 0,-1-1-1 0 0,0 0 1 0 0,0 1 0 0 0,1-1-1 0 0,-1 0 1 0 0,1 0 0 0 0,-1 1-1 0 0,1-1 1 0 0,0 1-1 0 0,2 3 246 0 0,0-1 0 0 0,1 0 0 0 0,-1 0 0 0 0,8 6 0 0 0,-4-3-112 0 0,-2-3 32 0 0,-1 0 0 0 0,1 0 0 0 0,10 5 0 0 0,10 7 557 0 0,-14-6-509 0 0,11 9 318 0 0,-1 0 0 0 0,-1 1 0 0 0,23 31 0 0 0,-39-46-541 0 0,-1 0-1 0 0,0 1 0 0 0,0-1 1 0 0,0 1-1 0 0,-1 0 0 0 0,0 0 0 0 0,0 0 1 0 0,0 0-1 0 0,-1 0 0 0 0,0 0 1 0 0,0 0-1 0 0,0 0 0 0 0,-1 1 1 0 0,0-1-1 0 0,-1 0 0 0 0,0 9 1 0 0,0-12-50 0 0,0 0 0 0 0,0-1 1 0 0,-1 1-1 0 0,1-1 0 0 0,0 1 1 0 0,-1-1-1 0 0,1 0 0 0 0,-1 1 1 0 0,0-1-1 0 0,0 0 1 0 0,0 0-1 0 0,0 0 0 0 0,0 0 1 0 0,0-1-1 0 0,-1 1 0 0 0,1-1 1 0 0,-1 1-1 0 0,-3 1 0 0 0,-6 3-21 0 0,-1-1 0 0 0,-20 7 0 0 0,12-7-250 0 0,-1-1 0 0 0,-29 3-1 0 0,-50-2-3146 0 0,35-2 138 0 0,14 3-3144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0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0 216 11056 0 0,'0'0'852'0'0,"3"1"-364"0"0,1 0-140 0 0,1 0 0 0 0,-1 0 1 0 0,1-1-1 0 0,-1 0 1 0 0,1 0-1 0 0,-1 0 0 0 0,1 0 1 0 0,0-1-1 0 0,4-1 1 0 0,7-1 1000 0 0,21-8 0 0 0,-8 0-420 0 0,-4 2-117 0 0,0 0 0 0 0,30-5 0 0 0,-32 9-197 0 0,32-13-1 0 0,-35 11-278 0 0,-1 1-1 0 0,29-5 1 0 0,-2 2 325 0 0,68-22 0 0 0,-78 21-601 0 0,22-4-54 0 0,95-11 1 0 0,-109 20-6 0 0,126-13-570 0 0,-145 17-730 0 0,46 6-1 0 0,-48 0-764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0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335 38 11520 0 0,'-10'4'196'0'0,"0"-1"-1"0"0,-1 0 1 0 0,1-1 0 0 0,-1 0 0 0 0,1 0 0 0 0,-12-1 0 0 0,7 0 1084 0 0,1 1 0 0 0,-16 4 0 0 0,-31 16 4411 0 0,51-17-5604 0 0,1 0 0 0 0,-1 0-1 0 0,1 0 1 0 0,0 1 0 0 0,0 1 0 0 0,0-1-1 0 0,1 1 1 0 0,0 1 0 0 0,1 0 0 0 0,-1 0 0 0 0,-6 11-1 0 0,11-15-86 0 0,0 0-1 0 0,1 0 1 0 0,0 0-1 0 0,0 0 1 0 0,0 0-1 0 0,0 0 1 0 0,1 1 0 0 0,0-1-1 0 0,-1 8 1 0 0,2-9 3 0 0,0-1 0 0 0,0 1 0 0 0,0 0 1 0 0,1-1-1 0 0,-1 1 0 0 0,1 0 0 0 0,0-1 0 0 0,0 1 1 0 0,0-1-1 0 0,0 1 0 0 0,0-1 0 0 0,1 1 1 0 0,-1-1-1 0 0,1 0 0 0 0,-1 0 0 0 0,1 1 0 0 0,3 1 1 0 0,3 4-1 0 0,1 0 0 0 0,15 11 0 0 0,-8-7-30 0 0,-12-10-31 0 0,0 1 0 0 0,0-1-1 0 0,0 0 1 0 0,0 0 0 0 0,0 0 0 0 0,9 2-1 0 0,5 2-122 0 0,5 2 53 0 0,38 7-1 0 0,-17-5 83 0 0,-28-6 50 0 0,-5-2 24 0 0,-1 1 0 0 0,1 0-1 0 0,-1 0 1 0 0,0 2 0 0 0,18 9 0 0 0,-27-14-25 0 0,2 2 39 0 0,0-1 0 0 0,0 1 0 0 0,-1 0 0 0 0,1 0 1 0 0,-1 0-1 0 0,1 0 0 0 0,-1 1 0 0 0,0-1 0 0 0,1 0 1 0 0,-1 1-1 0 0,-1 0 0 0 0,1 0 0 0 0,3 5 0 0 0,-5-7-67 0 0,1 1-1 0 0,0 0 0 0 0,-1-1 0 0 0,1 1 1 0 0,-1 0-1 0 0,0 0 0 0 0,1-1 1 0 0,-1 1-1 0 0,0 0 0 0 0,0 0 0 0 0,0 0 1 0 0,0-1-1 0 0,0 1 0 0 0,-1 0 1 0 0,1 0-1 0 0,-1-1 0 0 0,1 1 1 0 0,-1 0-1 0 0,1 0 0 0 0,-1-1 0 0 0,0 1 1 0 0,0-1-1 0 0,0 1 0 0 0,0-1 1 0 0,0 1-1 0 0,0-1 0 0 0,0 0 0 0 0,-1 1 1 0 0,1-1-1 0 0,0 0 0 0 0,-1 0 1 0 0,1 0-1 0 0,-1 0 0 0 0,1 0 0 0 0,-1 0 1 0 0,1 0-1 0 0,-4 1 0 0 0,0-1-24 0 0,1 1 1 0 0,0-1-1 0 0,0 0 0 0 0,-1 0 0 0 0,1 0 1 0 0,0-1-1 0 0,-1 1 0 0 0,1-1 0 0 0,-1 0 0 0 0,1 0 1 0 0,0-1-1 0 0,-1 1 0 0 0,1-1 0 0 0,-5-1 0 0 0,-2-2 66 0 0,0-1-1 0 0,1 1 0 0 0,-12-9 0 0 0,20 12 10 0 0,0-1 0 0 0,-1 0-1 0 0,1 0 1 0 0,0 0 0 0 0,0 0-1 0 0,0 0 1 0 0,0 0 0 0 0,0 0-1 0 0,0-1 1 0 0,1 1 0 0 0,-1-1 0 0 0,1 1-1 0 0,0-1 1 0 0,-1 0 0 0 0,1 1-1 0 0,0-1 1 0 0,0-4 0 0 0,-1-5 175 0 0,0 1 1 0 0,1 0 0 0 0,0-1-1 0 0,1 1 1 0 0,0-1 0 0 0,1 1-1 0 0,0-1 1 0 0,1 1 0 0 0,4-14-1 0 0,5-3 126 0 0,0 0 0 0 0,27-44 0 0 0,40-48-1864 0 0,-67 103 801 0 0,20-25-7485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8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7368 0 0,'0'-6'12266'0'0,"0"17"-12038"0"0,0 0 0 0 0,1-1 0 0 0,0 1 0 0 0,1 0 0 0 0,4 15 0 0 0,-2-8-177 0 0,0 0 0 0 0,-1 0 1 0 0,-1 1-1 0 0,-1 28 0 0 0,2 11 0 0 0,11 41 119 0 0,-10-85-170 0 0,-4-13 0 0 0,0 0 0 0 0,0-1 0 0 0,1 1 0 0 0,-1-1 0 0 0,0 1 0 0 0,1 0 0 0 0,-1-1 0 0 0,0 1 0 0 0,1-1 0 0 0,-1 1 0 0 0,1-1 0 0 0,-1 1 0 0 0,1-1 0 0 0,-1 1 0 0 0,1-1 0 0 0,-1 1 0 0 0,2 0 0 0 0,3-2 0 0 0,-5 1 0 0 0,1-1-13 0 0,1 1 0 0 0,-1 0 0 0 0,1-1-1 0 0,-1 1 1 0 0,1-1 0 0 0,-1 1-1 0 0,1-1 1 0 0,-1 0 0 0 0,0 0 0 0 0,1 1-1 0 0,-1-1 1 0 0,0 0 0 0 0,0 0 0 0 0,0 0-1 0 0,0 0 1 0 0,0-1 0 0 0,1 0 0 0 0,0-1-147 0 0,0 1 0 0 0,0 0 1 0 0,-1-1-1 0 0,0 1 1 0 0,1-1-1 0 0,-1 1 0 0 0,0-1 1 0 0,0 0-1 0 0,1-3 1 0 0,-2 2 78 0 0,0 3 75 0 0,0 0 1 0 0,0 1 0 0 0,0-1 0 0 0,0 0-1 0 0,1 0 1 0 0,-1 1 0 0 0,0-1 0 0 0,0 0-1 0 0,1 0 1 0 0,-1 1 0 0 0,0-1-1 0 0,1 0 1 0 0,-1 1 0 0 0,1-1 0 0 0,0 0-1 0 0,3-7 6 0 0,-2 0 0 0 0,5 2 0 0 0,2-4 0 0 0,-8 10 0 0 0,-1-1 0 0 0,0 1 0 0 0,1-1 0 0 0,-1 1 0 0 0,1 0 0 0 0,-1 0 0 0 0,0-1 0 0 0,1 1 0 0 0,-1 0 0 0 0,1 0 0 0 0,-1-1 0 0 0,1 1 0 0 0,-1 0 0 0 0,0 0 0 0 0,1 0 0 0 0,-1 0 0 0 0,1 0 0 0 0,-1 0 0 0 0,1 0 0 0 0,-1 0 0 0 0,1 0 0 0 0,0 0 0 0 0,14-2 0 0 0,17 1 0 0 0,-31 1 9 0 0,1 0-1 0 0,0 0 0 0 0,0 0 0 0 0,-1 0 1 0 0,1 0-1 0 0,0 0 0 0 0,-1 1 0 0 0,1-1 0 0 0,0 0 1 0 0,-1 1-1 0 0,1 0 0 0 0,0-1 0 0 0,2 2 1 0 0,-1 0 77 0 0,0-1 154 0 0,-3-1-229 0 0,-1 1 1 0 0,1-1 0 0 0,0 0 0 0 0,0 0-1 0 0,0 0 1 0 0,0 1 0 0 0,0-1 0 0 0,0 0-1 0 0,0 0 1 0 0,0 0 0 0 0,0 1 0 0 0,0-1-1 0 0,0 0 1 0 0,0 0 0 0 0,0 0 0 0 0,0 1-1 0 0,0-1 1 0 0,0 0 0 0 0,0 0 0 0 0,0 0-1 0 0,1 1 1 0 0,-1-1 0 0 0,0 0 0 0 0,0 0-1 0 0,0 0 1 0 0,0 0 0 0 0,0 1 0 0 0,0-1-1 0 0,1 0 1 0 0,-1 0 0 0 0,0 0 0 0 0,0 0-1 0 0,0 0 1 0 0,0 1 0 0 0,1-1 0 0 0,-1 0-1 0 0,0 0 1 0 0,0 0 0 0 0,0 0 0 0 0,1 0-1 0 0,-1 0 1 0 0,1 0-11 0 0,-1 1 0 0 0,1-1 0 0 0,0 1 0 0 0,-1-1 0 0 0,1 0 0 0 0,-1 1 0 0 0,1-1 0 0 0,-1 1 0 0 0,1 0 0 0 0,-1-1-1 0 0,1 1 1 0 0,-1-1 0 0 0,1 1 0 0 0,-1 0 0 0 0,0-1 0 0 0,1 1 0 0 0,-1 0 0 0 0,0-1 0 0 0,0 1 0 0 0,0 0 0 0 0,1-1 0 0 0,-1 1 0 0 0,0 0 0 0 0,0 0 0 0 0,0-1-1 0 0,0 2 1 0 0,0 4 24 0 0,0 1 0 0 0,-1-1 0 0 0,0 1 0 0 0,0-1 0 0 0,0 1 0 0 0,-3 8 0 0 0,3-12 12 0 0,0-1 1 0 0,-1 1-1 0 0,1-1 1 0 0,0 1-1 0 0,-1-1 1 0 0,0 0 0 0 0,1 0-1 0 0,-1 0 1 0 0,0 0-1 0 0,0 0 1 0 0,0 0-1 0 0,0 0 1 0 0,-1-1-1 0 0,1 1 1 0 0,0-1-1 0 0,-1 1 1 0 0,1-1-1 0 0,-1 0 1 0 0,1 0-1 0 0,-1 0 1 0 0,-2 0-1 0 0,-22 7-37 0 0,19-5 0 0 0,0-1 0 0 0,-1 0 0 0 0,1 0 0 0 0,0-1 0 0 0,-13 1 0 0 0,11-2-10 0 0,-1 0 0 0 0,1-1-1 0 0,0 0 1 0 0,-15-4-1 0 0,24 5-59 0 0,0 0-1 0 0,1-1 0 0 0,-1 1 0 0 0,0 0 0 0 0,0 0 1 0 0,1 0-1 0 0,-1-1 0 0 0,0 1 0 0 0,0 0 1 0 0,1-1-1 0 0,-1 1 0 0 0,0-1 0 0 0,1 1 0 0 0,-1-1 1 0 0,0 1-1 0 0,1-1 0 0 0,-1 1 0 0 0,1-1 1 0 0,-1 0-1 0 0,1 1 0 0 0,-1-1 0 0 0,1 0 1 0 0,-1 1-1 0 0,1-1 0 0 0,0 0 0 0 0,-1 0 0 0 0,1 1 1 0 0,0-1-1 0 0,0 0 0 0 0,0 0 0 0 0,-1 0 1 0 0,1 1-1 0 0,0-1 0 0 0,0 0 0 0 0,0-1 0 0 0,0-7-2057 0 0,0 2 1041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1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0 3680 0 0,'0'0'11266'0'0,"-1"2"-10052"0"0,0 1-764 0 0,-1 0 1 0 0,0-1 0 0 0,0 1 0 0 0,0 0 0 0 0,-1-1 0 0 0,-2 4 0 0 0,-13 14 839 0 0,-1 27 325 0 0,8-22-1202 0 0,2-1 0 0 0,0 1 1 0 0,-6 31-1 0 0,-12 82 231 0 0,27-133-619 0 0,-6 46 220 0 0,3 0 0 0 0,2 0 0 0 0,10 94 0 0 0,-4-105-344 0 0,3 1-1 0 0,19 60 1 0 0,-19-74 68 0 0,51 131-12 0 0,-21-65-5 0 0,-15-40 12 0 0,49 86 0 0 0,-55-113-40 0 0,23 28 0 0 0,-13-19-20 0 0,-22-28-22 0 0,11 15-143 0 0,36 38 0 0 0,-48-55 15 0 0,1-1-1 0 0,0 1 1 0 0,0-1-1 0 0,0 0 1 0 0,1-1-1 0 0,0 1 0 0 0,-1-1 1 0 0,1 0-1 0 0,0-1 1 0 0,0 1-1 0 0,1-1 0 0 0,-1 0 1 0 0,10 1-1 0 0,5-3-4911 0 0,-5-7-1535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1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305 152 17503 0 0,'-1'0'41'0'0,"1"-1"0"0"0,-1 1-1 0 0,0 0 1 0 0,0-1 0 0 0,0 1-1 0 0,0-1 1 0 0,1 1-1 0 0,-1-1 1 0 0,0 1 0 0 0,1-1-1 0 0,-1 0 1 0 0,0 1-1 0 0,1-1 1 0 0,-1 0 0 0 0,1 1-1 0 0,-1-1 1 0 0,1 0-1 0 0,-1 0 1 0 0,1 0 0 0 0,-1 1-1 0 0,1-1 1 0 0,0 0-1 0 0,0 0 1 0 0,-1 0 0 0 0,1-1-1 0 0,-7-14 663 0 0,-3 2-573 0 0,8 9 57 0 0,-1 0 0 0 0,0 1 0 0 0,0 0-1 0 0,-1-1 1 0 0,1 1 0 0 0,-1 0-1 0 0,0 1 1 0 0,0-1 0 0 0,-6-4-1 0 0,3 5 112 0 0,0 0 1 0 0,0 0-1 0 0,0 1 0 0 0,0 0 0 0 0,0 0 0 0 0,-1 0 0 0 0,1 1 0 0 0,-1 0 0 0 0,1 1 1 0 0,-1-1-1 0 0,1 2 0 0 0,-1-1 0 0 0,1 1 0 0 0,-12 2 0 0 0,13-1-316 0 0,0-1 14 0 0,1 0-1 0 0,0 1 0 0 0,0-1 1 0 0,0 1-1 0 0,0 1 0 0 0,0-1 1 0 0,0 1-1 0 0,-7 5 0 0 0,5-2 16 0 0,0 1 0 0 0,0 0 0 0 0,-7 10-1 0 0,12-14-18 0 0,0 0 0 0 0,0 0-1 0 0,0-1 1 0 0,0 2 0 0 0,1-1-1 0 0,0 0 1 0 0,-1 0 0 0 0,1 0-1 0 0,1 1 1 0 0,-1-1 0 0 0,0 1-1 0 0,0 3 1 0 0,2-7-2 0 0,-1 1 0 0 0,0 0 0 0 0,0-1 0 0 0,1 1-1 0 0,-1-1 1 0 0,0 1 0 0 0,1 0 0 0 0,-1-1 0 0 0,1 1 0 0 0,-1-1 0 0 0,1 1 0 0 0,-1-1 0 0 0,1 1 0 0 0,-1-1 0 0 0,1 1 0 0 0,-1-1 0 0 0,1 0-1 0 0,-1 1 1 0 0,2 0 0 0 0,0 0-20 0 0,0 1 11 0 0,1 0-1 0 0,-1 1 1 0 0,1-1 0 0 0,0 0 0 0 0,0 0 0 0 0,0 0-1 0 0,0-1 1 0 0,0 1 0 0 0,0-1 0 0 0,0 0-1 0 0,7 2 1 0 0,45 12-53 0 0,-28-9 40 0 0,-21-4 10 0 0,1-1 0 0 0,0 1-1 0 0,0-1 1 0 0,9 0-1 0 0,-5 0-5 0 0,-1 0 0 0 0,0 1-1 0 0,19 6 1 0 0,0-1 83 0 0,-23-4-42 0 0,1 0 1 0 0,-1 0 0 0 0,0 0 0 0 0,0 1 0 0 0,-1-1 0 0 0,11 10 0 0 0,-14-11 58 0 0,0 11 34 0 0,-2-12-102 0 0,1 0 1 0 0,-1 1 0 0 0,0-1-1 0 0,1 0 1 0 0,-1 0-1 0 0,0 1 1 0 0,0-1-1 0 0,0 0 1 0 0,0 0 0 0 0,0 1-1 0 0,0-1 1 0 0,0 0-1 0 0,-1 0 1 0 0,0 3 0 0 0,-1 0 8 0 0,-1 0 0 0 0,0 0 1 0 0,0 0-1 0 0,-6 5 0 0 0,6-7-17 0 0,0-1 0 0 0,0 0 0 0 0,-1 0-1 0 0,1-1 1 0 0,-1 1 0 0 0,1-1 0 0 0,0 1-1 0 0,-1-1 1 0 0,1 0 0 0 0,-1 0 0 0 0,1-1-1 0 0,-1 1 1 0 0,1-1 0 0 0,0 1 0 0 0,-1-1-1 0 0,1 0 1 0 0,-3-2 0 0 0,-3 0 58 0 0,1-1 1 0 0,0 0-1 0 0,1-1 1 0 0,-1 0-1 0 0,-11-10 1 0 0,17 13-68 0 0,1 1 1 0 0,-1 0-1 0 0,1-1 0 0 0,-1 1 0 0 0,1-1 1 0 0,0 0-1 0 0,0 0 0 0 0,0 1 1 0 0,0-1-1 0 0,0 0 0 0 0,0 0 1 0 0,-1-3-1 0 0,1 0-62 0 0,1-1 0 0 0,-1 1 0 0 0,1-12 0 0 0,0 14 99 0 0,0 0 0 0 0,-1-1 0 0 0,1 1 0 0 0,-1-1 0 0 0,1 1 1 0 0,-1 0-1 0 0,-2-6 0 0 0,2 7-14 0 0,1 0 0 0 0,-1 0 1 0 0,1 0-1 0 0,0 0 0 0 0,-1 0 0 0 0,1 0 1 0 0,0-1-1 0 0,0 1 0 0 0,1 0 0 0 0,-1 0 0 0 0,0 0 1 0 0,1 0-1 0 0,-1 0 0 0 0,2-2 0 0 0,13-31 122 0 0,-9 23-116 0 0,0 2-157 0 0,0 0 0 0 0,1 0-1 0 0,0 0 1 0 0,1 1 0 0 0,0 0-1 0 0,1 0 1 0 0,-1 1 0 0 0,18-12-1 0 0,-22 17-181 0 0,0 0-1 0 0,0 0 0 0 0,1 1 0 0 0,-1-1 1 0 0,1 1-1 0 0,0 0 0 0 0,-1 1 0 0 0,1-1 1 0 0,8-1-1 0 0,2 3-1143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2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6448 0 0,'0'0'7345'0'0,"12"4"-2459"0"0,-5-1-4424 0 0,0-1 0 0 0,0 0 0 0 0,1-1-1 0 0,-1 0 1 0 0,0 0 0 0 0,1-1 0 0 0,-1 0-1 0 0,1 0 1 0 0,-1 0 0 0 0,8-2 0 0 0,24-1 488 0 0,-23 2-520 0 0,1 0 1 0 0,19-6-1 0 0,-9 2 65 0 0,62-14 609 0 0,-26 6-1084 0 0,-8 1-24 0 0,-43 9 4 0 0,-1-1 0 0 0,22-8 0 0 0,0-1 0 0 0,-9 5 2 0 0,85-31-24 0 0,-98 34-33 0 0,-1 1-177 0 0,-1-1 0 0 0,1 2 0 0 0,0 0 0 0 0,0 0 0 0 0,13-2 1 0 0,-23 5 182 0 0,1 0 0 0 0,-1 0 0 0 0,1 0 0 0 0,-1 1 1 0 0,0-1-1 0 0,1 0 0 0 0,-1 0 0 0 0,1 0 1 0 0,-1 0-1 0 0,0 1 0 0 0,1-1 0 0 0,-1 0 0 0 0,0 0 1 0 0,1 1-1 0 0,-1-1 0 0 0,0 0 0 0 0,0 1 0 0 0,1-1 1 0 0,-1 0-1 0 0,0 1 0 0 0,0-1 0 0 0,1 0 1 0 0,-1 1-1 0 0,0 0 0 0 0,1 0-295 0 0,0 0 119 0 0,0 1 0 0 0,0-1 0 0 0,0 0 0 0 0,0 0 1 0 0,0 1-1 0 0,0-1 0 0 0,0 0 0 0 0,-1 1 0 0 0,1-1 1 0 0,0 1-1 0 0,-1-1 0 0 0,1 1 0 0 0,-1-1 0 0 0,0 1 1 0 0,0-1-1 0 0,1 1 0 0 0,-1-1 0 0 0,0 1 0 0 0,0 0 1 0 0,0-1-1 0 0,-1 1 0 0 0,1-1 0 0 0,0 1 0 0 0,0-1 1 0 0,-1 1-1 0 0,1-1 0 0 0,-1 1 0 0 0,0-1 0 0 0,1 1 1 0 0,-1-1-1 0 0,0 0 0 0 0,-2 3 0 0 0,-16 27-2501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2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195 1 15408 0 0,'0'0'704'0'0,"-1"1"-15"0"0,-7 4-445 0 0,1-1 0 0 0,0-1 1 0 0,-1 1-1 0 0,0-2 0 0 0,0 1 1 0 0,-14 2-1 0 0,16-3 250 0 0,1 0-247 0 0,0 0 0 0 0,0 1 1 0 0,0-1-1 0 0,0 1 0 0 0,0 0 1 0 0,1 0-1 0 0,-1 1 1 0 0,1-1-1 0 0,0 1 0 0 0,0 0 1 0 0,0 0-1 0 0,1 1 0 0 0,-1-1 1 0 0,-4 8-1 0 0,2-2-147 0 0,1 0 0 0 0,0 1 0 0 0,0-1 0 0 0,1 1 0 0 0,0 0 0 0 0,-2 13 0 0 0,1-3-43 0 0,2-13-55 0 0,1 1 1 0 0,1 0-1 0 0,-1 0 0 0 0,1 0 1 0 0,1-1-1 0 0,0 1 0 0 0,0 0 1 0 0,1 0-1 0 0,1 11 0 0 0,3-3-12 0 0,-1 0-1 0 0,2-1 1 0 0,0 1-1 0 0,1-1 1 0 0,1 0-1 0 0,0-1 1 0 0,13 17-1 0 0,-16-26-3 0 0,1-1-1 0 0,0 0 1 0 0,0 0-1 0 0,0 0 0 0 0,1-1 1 0 0,-1 0-1 0 0,1 0 1 0 0,8 3-1 0 0,-11-5 14 0 0,-1-1 19 0 0,0 0 0 0 0,0 0 0 0 0,0 0 0 0 0,0 0 0 0 0,0-1 0 0 0,0 1 0 0 0,0-1 0 0 0,0 1 0 0 0,1-1 0 0 0,-1 0 0 0 0,0-1 0 0 0,0 1 0 0 0,0 0 0 0 0,1-1 0 0 0,-1 0 1 0 0,0 1-1 0 0,0-1 0 0 0,0-1 0 0 0,0 1 0 0 0,0 0 0 0 0,-1-1 0 0 0,5-2 0 0 0,-4 2 22 0 0,1-1 0 0 0,0 0 0 0 0,-1 0 0 0 0,0 0 0 0 0,1 0 0 0 0,-1-1 0 0 0,-1 1 0 0 0,1-1 0 0 0,0 0 0 0 0,-1 0 0 0 0,0 0 0 0 0,0 0 0 0 0,0 0 0 0 0,2-8 0 0 0,-3 10 13 0 0,-1 0 0 0 0,1 0-1 0 0,-1 0 1 0 0,0 0 0 0 0,1 0 0 0 0,-1 0 0 0 0,0 0 0 0 0,0 0-1 0 0,0 0 1 0 0,-1 0 0 0 0,1 0 0 0 0,0 1 0 0 0,-1-1 0 0 0,1 0-1 0 0,-1 0 1 0 0,0 0 0 0 0,1 0 0 0 0,-1 0 0 0 0,0 1 0 0 0,0-1-1 0 0,0 0 1 0 0,-1 1 0 0 0,-1-3 0 0 0,-8-18-39 0 0,10 19-14 0 0,0 0 0 0 0,0 0 0 0 0,-1 0 0 0 0,1 1 0 0 0,-1-1 0 0 0,0 0 0 0 0,0 1 0 0 0,0-1-1 0 0,0 1 1 0 0,0-1 0 0 0,-4-2 0 0 0,3 3-9 0 0,0 1 1 0 0,-1-1-1 0 0,1 0 0 0 0,-1 1 0 0 0,0 0 0 0 0,1-1 0 0 0,-1 1 1 0 0,0 1-1 0 0,0-1 0 0 0,0 1 0 0 0,-6-1 0 0 0,-14 1-3926 0 0,8 1-2690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3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14336 0 0,'5'0'1305'0'0,"7"-3"-1036"0"0,-9-1-300 0 0,-2 2 48 0 0,7-2 83 0 0,4-1 1387 0 0,-9 3-1196 0 0,-1 0-1 0 0,1 1 0 0 0,-1 0 0 0 0,1-1 0 0 0,0 1 0 0 0,-1 0 0 0 0,1 0 1 0 0,4 0-1 0 0,15-7 1398 0 0,28-15 78 0 0,-35 17-565 0 0,-14 6-1142 0 0,0-1 1 0 0,1 1-1 0 0,-1-1 0 0 0,0 1 0 0 0,1-1 1 0 0,-1 1-1 0 0,1-1 0 0 0,-1 1 0 0 0,1 0 1 0 0,1 0-1 0 0,-3 0-51 0 0,1 0 1 0 0,-1 0-1 0 0,1-1 0 0 0,0 1 1 0 0,-1 0-1 0 0,1 0 0 0 0,-1-1 1 0 0,1 1-1 0 0,-1 0 0 0 0,1-1 1 0 0,-1 1-1 0 0,1 0 0 0 0,-1-1 1 0 0,1 1-1 0 0,-1-1 0 0 0,0 1 1 0 0,1 0-1 0 0,0-2 1 0 0,1 0-3 0 0,12-3 195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33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 6912 0 0,'-3'3'162'0'0,"2"-2"-120"0"0,0 0 1 0 0,1 0-1 0 0,-1 0 1 0 0,0 0-1 0 0,0 0 1 0 0,0 0-1 0 0,0-1 1 0 0,0 1-1 0 0,0 0 1 0 0,0-1-1 0 0,0 1 1 0 0,-2 0-1 0 0,-2 3 154 0 0,-21 27 4446 0 0,25-30-4365 0 0,1 1 1 0 0,-1-1-1 0 0,1 0 0 0 0,-1 1 1 0 0,1-1-1 0 0,0 1 1 0 0,-1-1-1 0 0,1 0 1 0 0,0 3-1 0 0,-1 5 469 0 0,-1-5-405 0 0,2 0 0 0 0,-1 1 1 0 0,0-1-1 0 0,1 1 0 0 0,0-1 1 0 0,0 0-1 0 0,0 1 0 0 0,0-1 1 0 0,1 1-1 0 0,1 6 0 0 0,0-4-13 0 0,-2-5-252 0 0,1 1 1 0 0,0-1-1 0 0,0 1 1 0 0,0-1-1 0 0,0 0 0 0 0,1 1 1 0 0,-1-1-1 0 0,0 0 0 0 0,1 0 1 0 0,0 0-1 0 0,1 2 0 0 0,5 6 236 0 0,-4-5-173 0 0,0 1 1 0 0,0-1-1 0 0,0 0 1 0 0,1-1-1 0 0,0 1 1 0 0,0-1-1 0 0,0 1 1 0 0,0-2-1 0 0,10 6 1 0 0,15 11 570 0 0,39 31 1 0 0,-66-48-647 0 0,0 0 1 0 0,0 0-1 0 0,0 0 0 0 0,4 7 0 0 0,11 11 244 0 0,-12-16-234 0 0,-3-3-38 0 0,0 0 0 0 0,0 0 0 0 0,-1 1 0 0 0,1-1 0 0 0,-1 0-1 0 0,0 1 1 0 0,0 0 0 0 0,0-1 0 0 0,0 1 0 0 0,0 0 0 0 0,-1 0-1 0 0,3 5 1 0 0,4 10 133 0 0,-6-15-161 0 0,-1-1 0 0 0,1 1 0 0 0,-1-1 0 0 0,0 1 0 0 0,0 0 1 0 0,0 0-1 0 0,0-1 0 0 0,0 1 0 0 0,-1 0 0 0 0,1 0 0 0 0,-1 0 0 0 0,0 0 1 0 0,0 0-1 0 0,0 5 0 0 0,-15 31 717 0 0,14-37-697 0 0,0-1-1 0 0,0 1 0 0 0,0-1 1 0 0,0 1-1 0 0,-1-1 1 0 0,1 1-1 0 0,0-1 1 0 0,0 0-1 0 0,-1 0 0 0 0,1 0 1 0 0,-1 0-1 0 0,-1 2 1 0 0,-23 10 111 0 0,17-9-150 0 0,0-1 1 0 0,-1 0-1 0 0,1-1 0 0 0,0 0 0 0 0,-16 1 0 0 0,-49 0-3698 0 0,61-3 2158 0 0,-9 0-6379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0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0,'0'0'14026'0'0,"12"0"-12941"0"0,38 0-232 0 0,-18 0-7712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1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3680 0 0,'0'0'284'0'0,"-1"2"-187"0"0,-2 4 1285 0 0,-1 1 0 0 0,0-1 0 0 0,-8 10 0 0 0,7-10-386 0 0,1 0 0 0 0,-1 0 0 0 0,1 0 1 0 0,1 1-1 0 0,-5 9 0 0 0,0 6-331 0 0,1-1-1 0 0,2 1 1 0 0,0 0 0 0 0,1 0-1 0 0,1 0 1 0 0,1 0 0 0 0,2 34-1 0 0,-1 29 31 0 0,-1-9-355 0 0,17 84-104 0 0,-7-100-188 0 0,0-4-45 0 0,18 74-1 0 0,25 20-2 0 0,-6-17 0 0 0,-32-85 0 0 0,12 33 0 0 0,-4-12 0 0 0,-6-16 0 0 0,-12-42 0 0 0,-1 0 0 0 0,0 0 0 0 0,1 20 0 0 0,-2-17 0 0 0,5 23 0 0 0,9 52 11 0 0,-14-82 3 0 0,0 0-1 0 0,1 0 1 0 0,3 9-1 0 0,3 13-14 0 0,4 14 88 0 0,-10-34-15 0 0,0 0 0 0 0,1 0 1 0 0,0 0-1 0 0,0 0 0 0 0,1-1 0 0 0,5 9 0 0 0,12 17 128 0 0,-11-22-136 0 0,-5-8-54 0 0,-1 0 10 0 0,0 0-1 0 0,1-1 1 0 0,-1 1 0 0 0,1-1 0 0 0,0 0-1 0 0,0-1 1 0 0,0 1 0 0 0,0-1-1 0 0,7 2 1 0 0,7 0 77 0 0,-15-3-69 0 0,1 0 1 0 0,0 0-1 0 0,-1 0 1 0 0,1 0-1 0 0,0-1 1 0 0,-1 0-1 0 0,1 0 1 0 0,8-1-1 0 0,31-11-268 0 0,-1-1 0 0 0,71-33 0 0 0,-80 28-800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4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167 1 10136 0 0,'0'0'918'0'0,"-2"0"-758"0"0,-6 3 55 0 0,-7 0 5018 0 0,4-1-4149 0 0,11-1-926 0 0,-1-1-1 0 0,0 0 1 0 0,0 1-1 0 0,0-1 1 0 0,0 0-1 0 0,1 0 1 0 0,-1 1-1 0 0,0-1 1 0 0,0 0-1 0 0,0 0 1 0 0,0 0 0 0 0,0 0-1 0 0,0 0 1 0 0,0-1-1 0 0,0 1-74 0 0,0 0-1 0 0,0 0 1 0 0,1 0 0 0 0,-1 0-1 0 0,0 0 1 0 0,0 0-1 0 0,0 0 1 0 0,1 0-1 0 0,-1 0 1 0 0,0 0 0 0 0,0 0-1 0 0,1 1 1 0 0,-1-1-1 0 0,0 0 1 0 0,0 0 0 0 0,1 1-1 0 0,-1-1 1 0 0,0 1-1 0 0,1-1 1 0 0,-1 1-1 0 0,0 0 1 0 0,-11 9 774 0 0,9-8-743 0 0,0 0-1 0 0,0 1 1 0 0,0-1-1 0 0,1 1 1 0 0,0-1-1 0 0,-1 1 0 0 0,1 0 1 0 0,0 0-1 0 0,0 0 1 0 0,-1 3-1 0 0,-26 78 538 0 0,26-73-604 0 0,-5 22-43 0 0,1 1 1 0 0,-4 58 0 0 0,9-64-5 0 0,1 1 0 0 0,2-1 0 0 0,0 0 0 0 0,2 1 0 0 0,1-1 0 0 0,11 39 0 0 0,1-19-17 0 0,2-1-1 0 0,3 0 0 0 0,1-2 1 0 0,39 61-1 0 0,-51-91 2 0 0,1-1 1 0 0,1 0-1 0 0,0 0 0 0 0,1-2 0 0 0,0 1 1 0 0,1-1-1 0 0,0-1 0 0 0,24 14 0 0 0,-14-11-172 0 0,1-1-1 0 0,1-2 0 0 0,0 0 1 0 0,51 13-1 0 0,-62-21-287 0 0,27 2 0 0 0,-15-3-1207 0 0,16 4-5916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5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0 5064 0 0,'-2'1'10058'0'0,"-1"-1"-9606"0"0,1 1-1 0 0,0 0 1 0 0,-1 0 0 0 0,1 0-1 0 0,0 0 1 0 0,0 0-1 0 0,0 1 1 0 0,0-1-1 0 0,0 1 1 0 0,0-1 0 0 0,0 1-1 0 0,-2 3 950 0 0,2-2-556 0 0,-3 5-672 0 0,1-1 0 0 0,0 1 0 0 0,0 1 0 0 0,1-1 0 0 0,0 1 0 0 0,0-1 1 0 0,1 1-1 0 0,-2 16 0 0 0,-2 1-67 0 0,4-22-91 0 0,1 1 0 0 0,0-1 0 0 0,0 0 0 0 0,0 1 0 0 0,0 5 0 0 0,5 87-5 0 0,-3-87-10 0 0,0 0 0 0 0,1 0 0 0 0,0 0 0 0 0,1 0 0 0 0,0 0 0 0 0,5 13 0 0 0,3 7 0 0 0,-9-24-7 0 0,0-1 0 0 0,1 1-1 0 0,-1-1 1 0 0,1 1 0 0 0,0-1-1 0 0,0 0 1 0 0,1 0 0 0 0,-1 0 0 0 0,1-1-1 0 0,0 1 1 0 0,1-1 0 0 0,-1 0-1 0 0,1 0 1 0 0,0-1 0 0 0,0 1-1 0 0,0-1 1 0 0,0 0 0 0 0,0 0-1 0 0,1-1 1 0 0,-1 1 0 0 0,1-1 0 0 0,6 1-1 0 0,-4-2-90 0 0,1 0-1 0 0,-1 0 0 0 0,0-1 1 0 0,0 0-1 0 0,16-3 0 0 0,-13 1 161 0 0,0-1-1 0 0,1 0 1 0 0,14-8-1 0 0,-20 9-89 0 0,-1-1 0 0 0,0 0-1 0 0,0 0 1 0 0,0 0 0 0 0,0-1 0 0 0,0 1 0 0 0,-1-1-1 0 0,7-8 1 0 0,-6 6-606 0 0,0 0 1 0 0,-1 0-1 0 0,0 0 0 0 0,6-13 0 0 0,0 1-1013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9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9 179 6448 0 0,'-8'5'12377'0'0,"14"-23"-9715"0"0,-4 13-2521 0 0,0 0 0 0 0,0 1 0 0 0,0-1 1 0 0,1 1-1 0 0,0-1 0 0 0,0 1 0 0 0,5-5 1 0 0,0 2 247 0 0,-6 5-347 0 0,0 0 0 0 0,0 0 0 0 0,0 0-1 0 0,0 1 1 0 0,0-1 0 0 0,0 1-1 0 0,1-1 1 0 0,-1 1 0 0 0,1 0-1 0 0,-1 0 1 0 0,1 0 0 0 0,-1 0 0 0 0,1 0-1 0 0,-1 1 1 0 0,1-1 0 0 0,0 1-1 0 0,-1 0 1 0 0,1 0 0 0 0,0 0-1 0 0,-1 0 1 0 0,1 0 0 0 0,0 0 0 0 0,3 1-1 0 0,15 0 13 0 0,-18-1-52 0 0,1 0 0 0 0,-1 1 0 0 0,0-1 0 0 0,1 1 0 0 0,5 2 1 0 0,6 1-6 0 0,12 3 3 0 0,-5 1 0 0 0,5 0-14 0 0,-9-4-87 0 0,-13-5 81 0 0,-2-1-10 0 0,3 1-67 0 0,-1 0 0 0 0,1-1 0 0 0,-1 0 0 0 0,0 0 0 0 0,0 0 0 0 0,0-1 0 0 0,0 0 0 0 0,-1 1 0 0 0,1-2 0 0 0,-1 1 0 0 0,1-1 0 0 0,-1 1 0 0 0,5-7 0 0 0,2-3-1046 0 0,0 1 0 0 0,-2-2 1 0 0,11-17-1 0 0,-11 11-706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5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0 9672 0 0,'-7'5'1004'0'0,"0"2"-748"0"0,5-4 247 0 0,-1 1 0 0 0,1-1 0 0 0,0 0 0 0 0,1 1 0 0 0,-1-1 0 0 0,0 1 0 0 0,1 0 0 0 0,0-1 0 0 0,0 1 0 0 0,0 0 0 0 0,1 0 0 0 0,-1 0 0 0 0,1-1 1 0 0,0 7-1 0 0,-4 19 1217 0 0,2-18-1426 0 0,0 0 0 0 0,1 0 0 0 0,0 1 0 0 0,1-1 0 0 0,1 0 0 0 0,0 0 0 0 0,3 18 0 0 0,2 24 107 0 0,1 8-176 0 0,20 88-1 0 0,-23-131-193 0 0,40 127 20 0 0,-42-141-52 0 0,4 14-1066 0 0,1-1 0 0 0,1-1 1 0 0,14 23-1 0 0,-12-23-6011 0 0</inkml:trace>
  <inkml:trace contextRef="#ctx0" brushRef="#br0" timeOffset="1">330 270 8288 0 0,'27'0'638'0'0,"-26"0"-632"0"0,-1 0-1 0 0,0-1 1 0 0,1 1-1 0 0,-1 1 0 0 0,0-1 1 0 0,1 0-1 0 0,-1 0 1 0 0,0 0-1 0 0,1 0 0 0 0,-1 0 1 0 0,0 0-1 0 0,1 0 1 0 0,-1 0-1 0 0,0 0 1 0 0,1 1-1 0 0,-1-1 0 0 0,0 0 1 0 0,0 0-1 0 0,1 0 1 0 0,-1 1-1 0 0,0-1 0 0 0,0 0 1 0 0,1 0-1 0 0,-1 1 1 0 0,0-1-1 0 0,0 0 0 0 0,0 0 1 0 0,1 1-1 0 0,-1-1 1 0 0,0 0-1 0 0,0 1 0 0 0,0-1 1 0 0,0 0-1 0 0,0 1 1 0 0,0-1-1 0 0,0 0 1 0 0,0 1-1 0 0,0-1 0 0 0,0 0 1 0 0,0 1-1 0 0,0-1 1 0 0,0 0-1 0 0,0 1 0 0 0,-6 19 913 0 0,2-6 1994 0 0,3-11-2470 0 0,1 0-1 0 0,0-1 0 0 0,-1 1 1 0 0,0 0-1 0 0,0 0 0 0 0,0-1 0 0 0,0 1 1 0 0,0-1-1 0 0,0 1 0 0 0,-3 3 1 0 0,3-4-302 0 0,-1 0 0 0 0,1 0 1 0 0,0 0-1 0 0,0 1 1 0 0,0-1-1 0 0,0 0 0 0 0,0 1 1 0 0,1-1-1 0 0,-1 1 0 0 0,0 2 1 0 0,7 16 826 0 0,-5-19-837 0 0,0 1 0 0 0,0 0 1 0 0,-1 0-1 0 0,1 0 0 0 0,0 5 0 0 0,-4 14 149 0 0,2-20-277 0 0,1 1 1 0 0,-1-1-1 0 0,1 1 1 0 0,-1-1-1 0 0,1 1 1 0 0,0 0 0 0 0,0-1-1 0 0,0 1 1 0 0,0-1-1 0 0,1 1 1 0 0,-1-1-1 0 0,1 1 1 0 0,0 2-1 0 0,11 14-2 0 0,-10-17 0 0 0,0 1 0 0 0,0 0 0 0 0,0-1 0 0 0,-1 1 0 0 0,1 0 0 0 0,1 5 0 0 0,-3-7-218 0 0,0-1 0 0 0,0 1 0 0 0,0 0-1 0 0,0-1 1 0 0,0 1 0 0 0,0 0-1 0 0,1-1 1 0 0,-1 1 0 0 0,0 0 0 0 0,1-1-1 0 0,-1 1 1 0 0,0-1 0 0 0,1 1 0 0 0,-1 0-1 0 0,1-1 1 0 0,-1 1 0 0 0,1-1 0 0 0,-1 1-1 0 0,1-1 1 0 0,-1 0 0 0 0,1 1 0 0 0,-1-1-1 0 0,1 1 1 0 0,-1-1 0 0 0,1 0-1 0 0,1 1 1 0 0,9 3-6464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5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3680 0 0,'10'-6'160'0'0,"-4"2"40"0"0,-6-6-200 0 0,0 0 0 0 0,-12 2 0 0 0,8-2 0 0 0,8-3 2296 0 0,2 3 6024 0 0,-16 0-5825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6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148 531 13824 0 0,'-27'4'285'0'0,"-13"-1"676"0"0,36-3-917 0 0,0-1 0 0 0,0 0-1 0 0,0 1 1 0 0,1-1 0 0 0,-1-1-1 0 0,-4-1 1 0 0,6 2 93 0 0,0 1 1 0 0,1-1-1 0 0,-1 0 0 0 0,1 1 0 0 0,-1-1 1 0 0,1 0-1 0 0,-1 0 0 0 0,1 0 1 0 0,0-1-1 0 0,0 1 0 0 0,-1 0 1 0 0,1 0-1 0 0,0-1 0 0 0,0 1 1 0 0,-1-2-1 0 0,1 0 161 0 0,0 0-1 0 0,0 1 1 0 0,0-1 0 0 0,0 0-1 0 0,-1 1 1 0 0,1-1 0 0 0,-1 1 0 0 0,0 0-1 0 0,1-1 1 0 0,-4-2 0 0 0,3 3-208 0 0,1 1-32 0 0,1 1 1 0 0,-1-1-1 0 0,1 0 0 0 0,-1 0 1 0 0,1 1-1 0 0,-1-1 0 0 0,1 0 1 0 0,0 0-1 0 0,0 0 0 0 0,-1 0 1 0 0,1 1-1 0 0,0-1 0 0 0,0 0 1 0 0,0 0-1 0 0,0 0 0 0 0,0 0 1 0 0,0 0-1 0 0,0 0 0 0 0,0 1 1 0 0,0-1-1 0 0,0 0 1 0 0,0 0-1 0 0,1 0 0 0 0,-1 0 1 0 0,0 1-1 0 0,1-1 0 0 0,0-1 1 0 0,2-11 656 0 0,-6 5-315 0 0,2 7-372 0 0,1 0 0 0 0,-1 1 1 0 0,1-1-1 0 0,-1 1 0 0 0,1-1 1 0 0,0 0-1 0 0,-1 1 0 0 0,1-1 0 0 0,0 0 1 0 0,0 0-1 0 0,0 1 0 0 0,-1-1 0 0 0,1 0 1 0 0,0 1-1 0 0,0-1 0 0 0,0 0 0 0 0,0 0 1 0 0,0 1-1 0 0,0-1 0 0 0,0 0 1 0 0,1 0-1 0 0,-1 1 0 0 0,0-1 0 0 0,0 0 1 0 0,0 0-1 0 0,1 1 0 0 0,-1-1 0 0 0,0 0 1 0 0,1 1-1 0 0,-1-1 0 0 0,1 1 0 0 0,-1-1 1 0 0,1 0-1 0 0,-1 1 0 0 0,2-1 1 0 0,6-3 114 0 0,-7 3-113 0 0,1 1-1 0 0,-1-1 1 0 0,1 0-1 0 0,-1 0 1 0 0,1 0-1 0 0,-1 0 1 0 0,1 0-1 0 0,-1 0 1 0 0,2-2-1 0 0,-1 1-2 0 0,0 0 0 0 0,0 0-1 0 0,0 0 1 0 0,0 1 0 0 0,0-1-1 0 0,0 0 1 0 0,0 1 0 0 0,0 0-1 0 0,0 0 1 0 0,1-1 0 0 0,-1 1-1 0 0,1 1 1 0 0,-1-1 0 0 0,4-1-1 0 0,5-1-26 0 0,1-1 2 0 0,-10 3-2 0 0,0 0 0 0 0,0 0-1 0 0,0 1 1 0 0,0-1 0 0 0,0 0 0 0 0,0 1-1 0 0,0-1 1 0 0,0 1 0 0 0,1 0-1 0 0,-1 0 1 0 0,4 0 0 0 0,20 1 27 0 0,-25-1-15 0 0,0 0-1 0 0,-1 0 1 0 0,1 1 0 0 0,0-1 0 0 0,-1 0 0 0 0,1 0 0 0 0,0 0 0 0 0,-1 1 0 0 0,1-1 0 0 0,-1 0 0 0 0,1 0 0 0 0,0 1 0 0 0,-1-1 0 0 0,1 1 0 0 0,-1-1 0 0 0,1 0 0 0 0,0 2 0 0 0,3 1 35 0 0,-1-2-35 0 0,0 0 3 0 0,-1 0-1 0 0,1 0 1 0 0,-1 0-1 0 0,1 0 1 0 0,-1 0-1 0 0,0 1 0 0 0,0-1 1 0 0,1 1-1 0 0,-1-1 1 0 0,0 1-1 0 0,0 0 1 0 0,-1 0-1 0 0,1 0 0 0 0,0 0 1 0 0,-1 0-1 0 0,1 0 1 0 0,2 5-1 0 0,-2-4-14 0 0,0 0 0 0 0,1 0 0 0 0,-1 0 0 0 0,1 0 0 0 0,-1 0 0 0 0,1-1 0 0 0,0 0 0 0 0,0 1 0 0 0,1-1 0 0 0,-1 0 0 0 0,6 2 0 0 0,-3-1 0 0 0,-1 0 0 0 0,-1 0 0 0 0,9 6 0 0 0,-9-5-11 0 0,1-1-1 0 0,0 0 1 0 0,-1 0-1 0 0,1-1 0 0 0,0 1 1 0 0,0-1-1 0 0,1 0 1 0 0,-1 0-1 0 0,0-1 1 0 0,1 1-1 0 0,9 0 1 0 0,5 2-44 0 0,-16-3 9 0 0,0-1-1 0 0,0 1 1 0 0,0-1 0 0 0,0 0-1 0 0,0 0 1 0 0,0-1 0 0 0,0 1 0 0 0,3-2-1 0 0,-4 2-4 0 0,-1-1 0 0 0,0 1 0 0 0,0-1 0 0 0,0 0-1 0 0,0 0 1 0 0,0 0 0 0 0,0 0 0 0 0,0 0 0 0 0,0 0 0 0 0,0-1 0 0 0,0 1-1 0 0,0 0 1 0 0,-1-1 0 0 0,3-2 0 0 0,5-9-762 0 0,-2 3-241 0 0,0-1 0 0 0,7-14 0 0 0,-13 20-20 0 0,1 1 0 0 0,0 0 0 0 0,-1-1 0 0 0,0 1 0 0 0,1-10 1 0 0,-2-12-5123 0 0</inkml:trace>
  <inkml:trace contextRef="#ctx0" brushRef="#br0" timeOffset="1">522 20 17359 0 0,'0'0'2619'0'0,"2"1"-1826"0"0,7 1-237 0 0,1 1-136 0 0,0-1 1 0 0,-1 0-1 0 0,1 0 0 0 0,0-1 0 0 0,0-1 0 0 0,12 0 1 0 0,86-10 297 0 0,-106 10-776 0 0,0 0 0 0 0,-1 0 0 0 0,1-1-1 0 0,0 1 1 0 0,-1-1 0 0 0,1 1 0 0 0,-1-1-1 0 0,1 1 1 0 0,-1-1 0 0 0,1 0 0 0 0,-1 0-1 0 0,1 0 1 0 0,1-1 0 0 0,3-3-1737 0 0,8-4 457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6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 2304 0 0,'0'0'43'0'0,"-3"2"-31"0"0,-1-1 0 0 0,1 1 0 0 0,0 0 0 0 0,0 0-1 0 0,0 1 1 0 0,1-1 0 0 0,-1 1 0 0 0,-3 3 0 0 0,-2 10 3866 0 0,1-4 947 0 0,6-10-4245 0 0,0-1 0 0 0,0 0-1 0 0,0 1 1 0 0,0-1 0 0 0,0 1 0 0 0,1-1 0 0 0,-1 1 0 0 0,0-1 0 0 0,1 1 0 0 0,-1 0 0 0 0,1-1 0 0 0,0 1 0 0 0,-1 3-1 0 0,2 16 1841 0 0,-1 19-310 0 0,0-21-1432 0 0,0 0 1 0 0,4 36 0 0 0,1 7-214 0 0,-5-41-383 0 0,-1-14-71 0 0,1 0 0 0 0,0 0 0 0 0,1 1 0 0 0,-1-1 0 0 0,4 12 0 0 0,4 7 29 0 0,-4-15-35 0 0,0 0-1 0 0,2 17 0 0 0,-5-19-166 0 0,0-1 0 0 0,1 1 0 0 0,0 0 0 0 0,0 0 0 0 0,1-1 0 0 0,0 1 0 0 0,0-1 0 0 0,1 0 0 0 0,5 9 0 0 0,12 10-5903 0 0,1-6-2029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6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57 17503 0 0,'0'0'399'0'0,"-6"1"249"0"0,6-1-622 0 0,0-1 0 0 0,0 1-1 0 0,0 0 1 0 0,1 0 0 0 0,-1 0 0 0 0,0 0 0 0 0,0 0 0 0 0,0 0-1 0 0,0 0 1 0 0,0 0 0 0 0,0 0 0 0 0,0 0 0 0 0,0 0-1 0 0,0 0 1 0 0,0 0 0 0 0,0 0 0 0 0,-1-1 0 0 0,1 1-1 0 0,0 0 1 0 0,0 0 0 0 0,0 0 0 0 0,0 0 0 0 0,0 0-1 0 0,0 0 1 0 0,0 0 0 0 0,0 0 0 0 0,0 0 0 0 0,0 0-1 0 0,0 0 1 0 0,0 0 0 0 0,0 0 0 0 0,0 0 0 0 0,0 0-1 0 0,0 0 1 0 0,0 0 0 0 0,0 0 0 0 0,0 0 0 0 0,0 0-1 0 0,0 0 1 0 0,-1 0 0 0 0,1 0 0 0 0,0-1 0 0 0,0 1-1 0 0,0 0 1 0 0,0 0 0 0 0,0 0 0 0 0,0 0 0 0 0,0 0-1 0 0,0 0 1 0 0,0 1 0 0 0,4-4 256 0 0,1 0-1 0 0,0 1 0 0 0,-1 0 1 0 0,1 0-1 0 0,0 0 1 0 0,0 0-1 0 0,0 1 1 0 0,9-1-1 0 0,12-6 384 0 0,-20 6-453 0 0,-1 0 0 0 0,1 1 0 0 0,8-3-1 0 0,32-5 933 0 0,-34 6-1029 0 0,-1 0 1 0 0,1 1 0 0 0,0 1-1 0 0,14-1 1 0 0,18 2 749 0 0,-42 0-356 0 0,1 1-66 0 0,-1 0-436 0 0,1 0-1 0 0,-1 0 1 0 0,0 0 0 0 0,0 0 0 0 0,1 1 0 0 0,-1-1-1 0 0,0 1 1 0 0,0-1 0 0 0,-1 1 0 0 0,1 0-1 0 0,0 0 1 0 0,0 0 0 0 0,-1 0 0 0 0,1 0 0 0 0,-1 0-1 0 0,0 0 1 0 0,0 0 0 0 0,0 0 0 0 0,0 1 0 0 0,0-1-1 0 0,1 4 1 0 0,6 22-188 0 0,-7-25 154 0 0,1 1 0 0 0,-1 0 1 0 0,0-1-1 0 0,0 1 0 0 0,0 0 0 0 0,-1 0 0 0 0,0-1 1 0 0,1 1-1 0 0,-1 0 0 0 0,0 0 0 0 0,-1 4 1 0 0,-4 12-3 0 0,4-13 30 0 0,-1-1-1 0 0,1 1 1 0 0,0 0-1 0 0,0 0 1 0 0,1 7-1 0 0,12 54 0 0 0,-10-26-22 0 0,-1-6-87 0 0,9 51-1 0 0,-6-67 12 0 0,-1-8-11 0 0,-1-1-1 0 0,-1 1 0 0 0,1 19 1 0 0,-5 0-132 0 0,2-24 157 0 0,0 0 0 0 0,1 0 0 0 0,-1 1 0 0 0,1-1 1 0 0,2 9-1 0 0,6 16-647 0 0,-6-25 245 0 0,0 0 0 0 0,-1 0 0 0 0,1 0 0 0 0,-1 1 1 0 0,-1-1-1 0 0,0 15 0 0 0,-2-1-4959 0 0,5-5-1464 0 0</inkml:trace>
  <inkml:trace contextRef="#ctx0" brushRef="#br0" timeOffset="1">163 384 19351 0 0,'0'0'439'0'0,"-1"-2"62"0"0,1 1-469 0 0,0 1 1 0 0,0-1-1 0 0,-1 1 0 0 0,1-1 0 0 0,0 1 0 0 0,0-1 0 0 0,0 0 0 0 0,0 1 0 0 0,0-1 0 0 0,0 0 1 0 0,0 1-1 0 0,0-1 0 0 0,0 1 0 0 0,0-1 0 0 0,0 0 0 0 0,0 1 0 0 0,0-1 0 0 0,0 1 0 0 0,1-1 0 0 0,-1 1 1 0 0,0-1-1 0 0,0 0 0 0 0,1 1 0 0 0,-1-1 0 0 0,0 1 0 0 0,1-1 0 0 0,-1 1 0 0 0,1-1 0 0 0,-1 1 0 0 0,1 0 1 0 0,-1-1-1 0 0,0 1 0 0 0,1-1 0 0 0,0 1 0 0 0,-1 0 0 0 0,1 0 0 0 0,-1-1 0 0 0,2 1 0 0 0,34-6 1336 0 0,-7-1-710 0 0,-22 6-483 0 0,-1 0 1 0 0,0-1 0 0 0,0 1 0 0 0,9-5-1 0 0,-14 6-126 0 0,0-1 0 0 0,-1 1 0 0 0,1 0 0 0 0,0-1 0 0 0,0 1 0 0 0,0 0-1 0 0,0 0 1 0 0,-1-1 0 0 0,1 1 0 0 0,0 0 0 0 0,0 0 0 0 0,0 0 0 0 0,0 0 0 0 0,0 0 0 0 0,-1 0-1 0 0,2 1 1 0 0,4-1 75 0 0,58 2 82 0 0,3 0-3167 0 0,-44-2-5230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7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234 398 16727 0 0,'0'2'763'0'0,"0"7"-71"0"0,0-2-619 0 0,0 0 0 0 0,0-1 1 0 0,0 1-1 0 0,1 0 1 0 0,0-1-1 0 0,3 9 0 0 0,9 30 2851 0 0,13 77 1 0 0,-7-26-2168 0 0,-12-62-329 0 0,-2 0 1 0 0,1 34 0 0 0,-3 68 454 0 0,-3-108-1216 0 0,-1 0 219 0 0,0 1 1 0 0,-2-1 0 0 0,-12 51-1 0 0,14-76 15 0 0,0 0-1 0 0,0 0 1 0 0,0 0-1 0 0,-1-1 1 0 0,1 1-1 0 0,-1 0 1 0 0,0-1-1 0 0,1 1 1 0 0,-1-1 0 0 0,0 0-1 0 0,0 1 1 0 0,-1-1-1 0 0,1 0 1 0 0,0 0-1 0 0,-1 0 1 0 0,1-1-1 0 0,-1 1 1 0 0,0-1-1 0 0,-4 3 1 0 0,6-4 44 0 0,-1 0 0 0 0,1 0 0 0 0,0 0 1 0 0,0 0-1 0 0,-1 0 0 0 0,1 0 0 0 0,0 0 0 0 0,0 0 0 0 0,-1 0 1 0 0,1-1-1 0 0,0 1 0 0 0,0-1 0 0 0,0 1 0 0 0,-1-1 0 0 0,1 1 1 0 0,0-1-1 0 0,0 1 0 0 0,-1-2 0 0 0,-18-16-1638 0 0,5 0-179 0 0</inkml:trace>
  <inkml:trace contextRef="#ctx0" brushRef="#br0" timeOffset="1">10 1 14744 0 0,'-10'10'1600'0'0,"26"-6"-1049"0"0,-4 0 1393 0 0,3-4-1872 0 0,1 5-72 0 0,-10-1-96 0 0,4 6-4935 0 0,6-10-985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7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1 215 8288 0 0,'0'0'46'0'0,"-1"0"0"0"0,1 0 0 0 0,0 0-1 0 0,0 1 1 0 0,0-1 0 0 0,0 0 0 0 0,0 0 0 0 0,0 0 0 0 0,0 0 0 0 0,0 0 0 0 0,0 0 0 0 0,0 1 0 0 0,0-1 0 0 0,0 0 0 0 0,0 0-1 0 0,0 0 1 0 0,0 0 0 0 0,0 0 0 0 0,0 0 0 0 0,1 1 0 0 0,-1-1 0 0 0,0 0 0 0 0,0 0 0 0 0,0 0 0 0 0,0 0 0 0 0,0 0 0 0 0,0 0-1 0 0,0 0 1 0 0,0 0 0 0 0,0 0 0 0 0,0 1 0 0 0,0-1 0 0 0,1 0 0 0 0,-1 0 0 0 0,0 0 0 0 0,0 0 0 0 0,0 0 0 0 0,0 0 0 0 0,0 0-1 0 0,0 0 1 0 0,0 0 0 0 0,1 0 0 0 0,-1 0 0 0 0,0 0 0 0 0,0 0 0 0 0,0 0 0 0 0,0 0 0 0 0,0 0 0 0 0,8-5 2765 0 0,9-17 3003 0 0,-12 16-3919 0 0,1-2-1217 0 0,-3 3-242 0 0,0 1-1 0 0,1 0 1 0 0,0 0 0 0 0,0 0-1 0 0,8-6 1 0 0,2-5 409 0 0,-13 13-760 0 0,1 1-1 0 0,-1-1 1 0 0,1 0-1 0 0,-1 1 1 0 0,1-1 0 0 0,-1 1-1 0 0,1-1 1 0 0,3-1 0 0 0,11-5 175 0 0,0 1 1 0 0,0 0-1 0 0,1 2 1 0 0,31-8-1 0 0,-37 11-248 0 0,-7 1-12 0 0,0 0 0 0 0,0 0 0 0 0,0 1 0 0 0,-1 0 0 0 0,1-1 0 0 0,6 2 0 0 0,8 0 0 0 0,-13-1 0 0 0,1 0 0 0 0,-1 0 0 0 0,0 1 0 0 0,0 0 0 0 0,9 2 0 0 0,0 2-46 0 0,2-1 1 0 0,27 4-1 0 0,-32-6-90 0 0,-7-1 61 0 0,-1-1 0 0 0,1 1 0 0 0,-1-1 0 0 0,0 0 0 0 0,1 0 0 0 0,-1 0 0 0 0,1 0 1 0 0,-1 0-1 0 0,1-1 0 0 0,2-1 0 0 0,-2 1-90 0 0,-1 0 0 0 0,1 0 0 0 0,-1 0 1 0 0,0-1-1 0 0,0 1 0 0 0,0-1 0 0 0,0 0 0 0 0,0 0 1 0 0,0 0-1 0 0,0 0 0 0 0,-1-1 0 0 0,1 1 0 0 0,-1-1 1 0 0,0 0-1 0 0,1 1 0 0 0,-1-1 0 0 0,-1 0 0 0 0,1 0 1 0 0,0 0-1 0 0,-1-1 0 0 0,1 1 0 0 0,0-4 0 0 0,0-12-1848 0 0,3 0-5397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6:57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2304 0 0,'0'0'101'0'0,"2"2"1"0"0,27 34 507 0 0,-13-21 7003 0 0,16 23 0 0 0,-19-23-5553 0 0,27 26 0 0 0,-32-32-1607 0 0,0-1 0 0 0,-1 1 0 0 0,0 0 1 0 0,0 1-1 0 0,-1-1 0 0 0,9 20 0 0 0,-4-8 292 0 0,6 16 276 0 0,-1 1 0 0 0,19 70 0 0 0,-33-102-944 0 0,6 27 131 0 0,6 45-1 0 0,-5-23-114 0 0,-5-20-40 0 0,-1-1 0 0 0,-3 52 0 0 0,0-43-33 0 0,-1-4-456 0 0,-1 1-1 0 0,-2-1 1 0 0,-12 55 0 0 0,6-64-1014 0 0,-1-6-69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8:45.5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0 163 3224 0 0,'1'-2'9142'0'0,"0"0"-9055"0"0,1 1 0 0 0,-1 0 0 0 0,0-1 0 0 0,0 1 0 0 0,1 0 0 0 0,-1 0 0 0 0,1-1 0 0 0,2 0 0 0 0,-4 2-72 0 0,0 0 0 0 0,1 0 0 0 0,-1 0 0 0 0,0-1 0 0 0,0 1 0 0 0,0 0 0 0 0,0 0 0 0 0,0 0 0 0 0,1 0 0 0 0,-1 0 0 0 0,0 0 0 0 0,0-1 0 0 0,0 1 0 0 0,0 0 0 0 0,0 0 0 0 0,0 0 0 0 0,0 0 0 0 0,1-1 0 0 0,-1 1 0 0 0,0 0 0 0 0,0 0 0 0 0,0 0 0 0 0,0-1 0 0 0,0 1 0 0 0,0 0 0 0 0,0 0 0 0 0,0 0 0 0 0,0-1 0 0 0,0 1 0 0 0,0 0 0 0 0,0 0 0 0 0,0 0 0 0 0,0-1 0 0 0,0 1 0 0 0,-1 0 0 0 0,2-6 509 0 0,17-16 1357 0 0,-17 22-1798 0 0,1-1-1 0 0,0 0 1 0 0,-1 0 0 0 0,1 1-1 0 0,0-1 1 0 0,-1 0 0 0 0,1 1-1 0 0,0 0 1 0 0,-1-1-1 0 0,1 1 1 0 0,0 0 0 0 0,0 0-1 0 0,0 0 1 0 0,-1 0 0 0 0,1 0-1 0 0,2 1 1 0 0,4 0 89 0 0,136-1 1462 0 0,101-10-372 0 0,-87-3-934 0 0,-57-1-102 0 0,64-6 460 0 0,-44 6-438 0 0,136-6-152 0 0,-52 11 207 0 0,0 0 136 0 0,-138 9-349 0 0,144 5 270 0 0,-76 2-89 0 0,32 4 34 0 0,121 10-68 0 0,-85-8-12 0 0,-10-7-80 0 0,-116-6 99 0 0,108 13-1 0 0,121 34 879 0 0,-159-29-1122 0 0,157 15 72 0 0,-299-33-70 0 0,42 2 40 0 0,18 2 24 0 0,-22 1 20 0 0,-1-2 0 0 0,2-2 1 0 0,-1-1-1 0 0,58-9 1 0 0,16-2 4 0 0,-26 3-30 0 0,31-3 49 0 0,80-10 44 0 0,-126 12-144 0 0,29-4 6 0 0,81-19 501 0 0,-95 21-436 0 0,57-5 62 0 0,-65 12-68 0 0,64-2 213 0 0,-56 5-119 0 0,196 5-146 0 0,-123 2-23 0 0,-24-5 0 0 0,-76-1 0 0 0,48-9-70 0 0,-104 8 52 0 0,-4 1-15 0 0,0 0-24 0 0,-1 0-1 0 0,1-1 1 0 0,0 1-1 0 0,-1-1 1 0 0,0 0-1 0 0,1 0 1 0 0,-1 0-1 0 0,6-3 0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5:18:50.1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1111 52 6048 0 0,'0'0'541'0'0,"1"-2"-445"0"0,57-47 7491 0 0,-58 49-7572 0 0,1 0 0 0 0,-1 0 0 0 0,1 0 0 0 0,0 0 0 0 0,-1 0 0 0 0,1 0 0 0 0,-1 0 0 0 0,1 0 0 0 0,-1 1 0 0 0,1-1 0 0 0,-1 0 0 0 0,1 0 1 0 0,-1 1-1 0 0,1-1 0 0 0,-1 0 0 0 0,1 1 0 0 0,-1-1 0 0 0,1 0 0 0 0,-1 1 0 0 0,0-1 0 0 0,1 1 0 0 0,8 8 52 0 0,-3 4 5 0 0,-3-3-28 0 0,-1-6-33 0 0,0 0 1 0 0,-1-1 0 0 0,0 1 0 0 0,0 0 0 0 0,0 0 0 0 0,-1 0 0 0 0,1-1 0 0 0,-1 1 0 0 0,0 0 0 0 0,0 6 0 0 0,-1 3 23 0 0,2 25 1 0 0,0-25-33 0 0,-2 25 0 0 0,-6 88 296 0 0,7-124-282 0 0,0 32 192 0 0,-5 38 0 0 0,5-66-179 0 0,0 1 0 0 0,0-1 1 0 0,1 0-1 0 0,1 8 1 0 0,0 12 81 0 0,0 27 59 0 0,0-34-170 0 0,-2-1 1 0 0,-3 37 0 0 0,2-42-2 0 0,0-1 0 0 0,2 21 0 0 0,-1-8 0 0 0,-1-8 26 0 0,-2-12-10 0 0,1-3-5 0 0,-2 4 8 0 0,0 0-1 0 0,0-1 1 0 0,0 1 0 0 0,-1-1-1 0 0,0 0 1 0 0,0 0 0 0 0,-11 8-1 0 0,-13 6 37 0 0,21-13-36 0 0,0 0 1 0 0,-11 6 0 0 0,-11 3 9 0 0,17-8-13 0 0,0-1-1 0 0,-21 8 0 0 0,-67 19-33 0 0,60-18 3 0 0,-1-2 0 0 0,-62 11-1 0 0,28-9 16 0 0,-29 1 0 0 0,27-9 0 0 0,-77 3 0 0 0,-59-10 0 0 0,152-4 232 0 0,61 4-160 0 0,-1 0-1 0 0,-10-6 1106 0 0,12 6-1162 0 0,62 4 268 0 0,6 2 6 0 0,-25-6-98 0 0,-10 1 0 0 0,62-7 0 0 0,-61 2-124 0 0,24-5 58 0 0,-10-1-25 0 0,36-10 64 0 0,55-13 68 0 0,15-4-42 0 0,4 3-44 0 0,60-17-82 0 0,-200 45-55 0 0,0 0 0 0 0,22-12 0 0 0,12-6 39 0 0,41-7 10 0 0,46-18-63 0 0,-122 42 3 0 0,32-7 0 0 0,-32 10 23 0 0,-2-1 0 0 0,1 0 0 0 0,23-11 0 0 0,-15 7 45 0 0,-20 8-50 0 0,0 0 0 0 0,1-1-1 0 0,-1 0 1 0 0,0 0 0 0 0,8-4-1 0 0,-8 3-1 0 0,-1 1-1 0 0,1 0 0 0 0,1 0 0 0 0,-1 0 0 0 0,0 0 1 0 0,0 1-1 0 0,1-1 0 0 0,4 0 0 0 0,17-5 71 0 0,-17 4-13 0 0,0 0 0 0 0,19-4 0 0 0,-5 2-12 0 0,-21 5-48 0 0,1-1 1 0 0,-1 0-1 0 0,1 1 0 0 0,-1 0 1 0 0,1-1-1 0 0,-1 1 1 0 0,1 0-1 0 0,-1 0 0 0 0,5 1 1 0 0,3 0-9 0 0,3-1 8 0 0,-9 0 32 0 0,4-3-22 0 0,-4 2 17 0 0,-1 0-22 0 0,10 2 33 0 0,-11-1-119 0 0,1 0-115 0 0,9 0-156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9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0,'0'1'6674'0'0,"2"182"1494"0"0,1 4-1667 0 0,3-73-6509 0 0,-3-66 55 0 0,2-1-84 0 0,1 1-1 0 0,3-1 1 0 0,20 62 0 0 0,-21-82-486 0 0,4 14-536 0 0,-1-14-4911 0 0,-2-7-911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18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6624 0 0,'3'0'6488'0'0,"-2"0"-6459"0"0,0 0 0 0 0,-1 0 0 0 0,1 1 0 0 0,0-1 1 0 0,-1 0-1 0 0,1 1 0 0 0,0-1 0 0 0,-1 0 0 0 0,1 1 1 0 0,-1-1-1 0 0,1 1 0 0 0,0 0 0 0 0,-1-1 0 0 0,0 1 1 0 0,1-1-1 0 0,-1 1 0 0 0,1 0 0 0 0,-1-1 0 0 0,0 1 0 0 0,1 0 1 0 0,-1-1-1 0 0,0 1 0 0 0,1 0 0 0 0,-1 1 0 0 0,5 20 468 0 0,-4-19-427 0 0,2 15 98 0 0,-2 1 0 0 0,0 0 0 0 0,-1-1 0 0 0,-1 1 0 0 0,0-1 0 0 0,-7 29 0 0 0,0 36 117 0 0,7-75-327 0 0,0-1 0 0 0,0 0 0 0 0,1 1 0 0 0,0-1 0 0 0,1 1 0 0 0,1 9 1 0 0,3 10 293 0 0,1 5 767 0 0,-6-32-1008 0 0,1 3 47 0 0,0-1-1 0 0,0 1 1 0 0,0-1 0 0 0,1 1 0 0 0,-1-1 0 0 0,0 1 0 0 0,3 2 0 0 0,20 13 203 0 0,-23-17-20 0 0,12 1 219 0 0,25 2 99 0 0,-36-4-402 0 0,-1 0 3 0 0,3 0-98 0 0,0 0-1 0 0,-1 0 0 0 0,1-1 0 0 0,0 1 0 0 0,-1-1 0 0 0,1 0 0 0 0,-1 0 0 0 0,1 0 0 0 0,-1-1 1 0 0,0 1-1 0 0,6-4 0 0 0,14-5 289 0 0,2 3-166 0 0,-17 4-138 0 0,1 1 1 0 0,15-3 0 0 0,20-6 140 0 0,-31 8 15 0 0,1 0 0 0 0,15-6 0 0 0,-16 5-291 0 0,24-5 0 0 0,-18 6 149 0 0,-11 1 19 0 0,1 1 0 0 0,14-1 0 0 0,3 3-90 0 0,-13-1 111 0 0,0 1 1 0 0,0-2-1 0 0,24-3 1 0 0,-27 2-182 0 0,0 1-1 0 0,18 0 1 0 0,13-2-18 0 0,-35 2 99 0 0,0 0 0 0 0,0 1 0 0 0,-1 0 0 0 0,1 1 0 0 0,0-1 0 0 0,0 1 0 0 0,0 0 0 0 0,-1 0 0 0 0,1 1 0 0 0,-1 0 0 0 0,7 2 0 0 0,16 4-6 0 0,-24-7 102 0 0,1 0 1 0 0,0 1 0 0 0,-1-1 0 0 0,1 1 0 0 0,-1 0 0 0 0,1 0-1 0 0,6 5 1 0 0,1-1 227 0 0,-9-5-244 0 0,-1 1 1 0 0,1-1 0 0 0,-1 0-1 0 0,0 1 1 0 0,0-1-1 0 0,1 1 1 0 0,1 2-1 0 0,-3-3-64 0 0,1 0-1 0 0,-1 0 1 0 0,1 1-1 0 0,0-2 1 0 0,0 1-1 0 0,-1 0 1 0 0,1 0-1 0 0,4 1 1 0 0,-4-2-54 0 0,1 1 0 0 0,-1 0 0 0 0,1 0 0 0 0,-1 0 0 0 0,1 1 1 0 0,-1-1-1 0 0,0 1 0 0 0,3 2 0 0 0,8 6 259 0 0,23 18-1 0 0,-16-17-258 0 0,-19-11 31 0 0,0 1-1 0 0,0-1 1 0 0,0 0-1 0 0,-1 1 1 0 0,1 0-1 0 0,0-1 1 0 0,0 1-1 0 0,0-1 1 0 0,-1 1-1 0 0,1 0 1 0 0,0-1-1 0 0,-1 1 1 0 0,1 0-1 0 0,-1 0 1 0 0,1 0-1 0 0,-1 0 1 0 0,1-1-1 0 0,-1 1 1 0 0,0 0-1 0 0,1 0 1 0 0,-1 0-1 0 0,1 1 1 0 0,12 18-255 0 0,41 78 717 0 0,-52-93-526 0 0,1 1 0 0 0,-1 0 0 0 0,3 10 1 0 0,4 11 164 0 0,-6-24-62 0 0,-2 1-1 0 0,0 13 88 0 0,-1-5-200 0 0,2 0-1 0 0,2 14 1 0 0,0 2 268 0 0,0-13-98 0 0,-3-14-89 0 0,-1 1 1 0 0,1 0 0 0 0,-1-1 0 0 0,1 1 0 0 0,-1 0-1 0 0,0-1 1 0 0,0 1 0 0 0,0 0 0 0 0,0 0-1 0 0,0 2 1 0 0,-1 12 0 0 0,1-16-1 0 0,0 0 0 0 0,0 1 0 0 0,0-1 1 0 0,0 0-1 0 0,0 0 0 0 0,0 0 0 0 0,0 0 0 0 0,0 0 0 0 0,0 0 0 0 0,0 0 0 0 0,0 0 0 0 0,0 0 0 0 0,0 1 0 0 0,0-1 0 0 0,0 0 0 0 0,0 0 0 0 0,0 0 0 0 0,0 0 0 0 0,0 0 0 0 0,0 0 0 0 0,1 0 0 0 0,-1 0 0 0 0,0 0 0 0 0,0 0 0 0 0,0 0 0 0 0,0 0 0 0 0,0 0 1 0 0,0 0-1 0 0,0 0 0 0 0,0 0 0 0 0,0 0 0 0 0,0 0 0 0 0,1 0 0 0 0,-1 0 0 0 0,0 0 0 0 0,0 0 0 0 0,0 0 0 0 0,0 0 0 0 0,0 0 0 0 0,0 0 0 0 0,0 0 0 0 0,0 0 0 0 0,0 0 0 0 0,1 0 0 0 0,-1 0 0 0 0,0 0 0 0 0,0 0 0 0 0,0 0 0 0 0,0 0 0 0 0,0 0 1 0 0,0 0-1 0 0,0 0 0 0 0,0 0 0 0 0,0 0 0 0 0,0 0 0 0 0,11-14 4 0 0,-10 13-4 0 0,1-2 0 0 0,-1 0 0 0 0,1 0 0 0 0,-1-1 0 0 0,0 1 0 0 0,0-1 0 0 0,0 1 0 0 0,0-1 0 0 0,0 1 0 0 0,-1-1 0 0 0,0 1 0 0 0,0-1 0 0 0,0 0 0 0 0,0-3 0 0 0,-1 0 0 0 0,1 1 0 0 0,1 0 0 0 0,-1 0 0 0 0,2-7 0 0 0,2 2 0 0 0,-3 7 0 0 0,0-1 0 0 0,1 0 0 0 0,-2 1 0 0 0,1-1 0 0 0,0-5 0 0 0,-1 7 0 0 0,1 0 0 0 0,-1 0 0 0 0,1 0 0 0 0,0 0 0 0 0,-1 0 0 0 0,2 0 0 0 0,-1 0 0 0 0,2-4 0 0 0,-1 4 0 0 0,-1-1 0 0 0,1 1 0 0 0,-1 0 0 0 0,0-1 0 0 0,0 1 0 0 0,1-5 0 0 0,-1 1 0 0 0,1 1 0 0 0,0-1 0 0 0,0 0 0 0 0,1 1 0 0 0,5-10 0 0 0,0-1 0 0 0,1-6 0 0 0,-5 12 0 0 0,1-1 0 0 0,0 1 0 0 0,1 0 0 0 0,14-21 0 0 0,-15 26 0 0 0,-2 2 0 0 0,0 0 0 0 0,0 0 0 0 0,1 1 0 0 0,-1-1 0 0 0,1 1 0 0 0,0 0 0 0 0,0 0 0 0 0,0 0 0 0 0,1 0 0 0 0,-1 1 0 0 0,7-3 0 0 0,-9 4-9 0 0,1 0-1 0 0,-1 0 1 0 0,0 1-1 0 0,1-1 1 0 0,0 1 0 0 0,-1 0-1 0 0,1-1 1 0 0,-1 1-1 0 0,1 0 1 0 0,-1 0-1 0 0,1 1 1 0 0,0-1-1 0 0,-1 0 1 0 0,1 1-1 0 0,-1 0 1 0 0,1 0-1 0 0,-1-1 1 0 0,0 1-1 0 0,1 1 1 0 0,3 1 0 0 0,2 1-17 0 0,1 0 0 0 0,16 3 0 0 0,-18-4 49 0 0,1-1-1 0 0,-1 1 1 0 0,0 1-1 0 0,10 5 0 0 0,-12-6-5 0 0,0 0-1 0 0,0 0 1 0 0,0-1-1 0 0,1 1 0 0 0,-1-1 1 0 0,1 0-1 0 0,0-1 1 0 0,-1 0-1 0 0,11 2 0 0 0,10-3-31 0 0,51-2-138 0 0,-67 1 132 0 0,0 0-1 0 0,0-1 1 0 0,0 0-1 0 0,0-1 0 0 0,15-6 1 0 0,27-13 6 0 0,-23 10 15 0 0,-1-1 0 0 0,46-28 0 0 0,78-72 34 0 0,-141 105-14 0 0,12-8 15 0 0,-16 12-27 0 0,-1-1 0 0 0,0 1 0 0 0,0-1-1 0 0,9-9 1 0 0,4-4-8 0 0,-15 16 2 0 0,-1-1-1 0 0,0-1 1 0 0,1 1 0 0 0,-1 0 0 0 0,4-6 0 0 0,4-2 55 0 0,-10 10-53 0 0,0 0 0 0 0,0 0 0 0 0,0 1-1 0 0,0-1 1 0 0,0 0 0 0 0,0 0 0 0 0,0 0 0 0 0,0 0-1 0 0,-1 0 1 0 0,1 0 0 0 0,0 0 0 0 0,0-2 0 0 0,3-8 24 0 0,0 0 0 0 0,-1 0 1 0 0,-1 0-1 0 0,0 0 0 0 0,0 0 1 0 0,-1 0-1 0 0,0-19 0 0 0,-1 7-85 0 0,1 9-1067 0 0,-3-28-1 0 0,-2 22-6576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25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58 111 7368 0 0,'-5'-5'197'0'0,"3"4"-154"0"0,1 0 1 0 0,0 0-1 0 0,0-1 1 0 0,0 1-1 0 0,0 0 1 0 0,0 0-1 0 0,0-1 1 0 0,0 1-1 0 0,0 0 1 0 0,0-1-1 0 0,1 1 1 0 0,-1-2-1 0 0,0 2 65 0 0,0 0-1 0 0,1 0 0 0 0,-1 0 0 0 0,1 1 1 0 0,-1-1-1 0 0,0 0 0 0 0,0 1 0 0 0,0-1 1 0 0,1 0-1 0 0,-1 1 0 0 0,0-1 0 0 0,-1 0 1 0 0,-8-6 1719 0 0,9 5-1377 0 0,-1-1 0 0 0,0 1 0 0 0,1-1 0 0 0,0 0 0 0 0,-1 0 0 0 0,1 0 1 0 0,0 1-1 0 0,1-1 0 0 0,-1 0 0 0 0,0 0 0 0 0,1-1 0 0 0,0-3 0 0 0,0 6-458 0 0,0-1-1 0 0,0 1 0 0 0,0-1 0 0 0,0 1 0 0 0,0 0 0 0 0,1-1 1 0 0,-1 1-1 0 0,0 0 0 0 0,1 0 0 0 0,-1-1 0 0 0,1 1 0 0 0,-1 0 1 0 0,1 0-1 0 0,0 0 0 0 0,0 0 0 0 0,0-1 0 0 0,-1 1 0 0 0,1 0 1 0 0,0 1-1 0 0,0-1 0 0 0,0 0 0 0 0,0 0 0 0 0,2-1 0 0 0,-2 2-441 0 0,9 0-4507 0 0,-2 0-35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38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259 110 2760 0 0,'0'0'10'0'0,"1"0"0"0"0,-1 0 0 0 0,0 0 0 0 0,1 0 0 0 0,-1 0 0 0 0,0 0 0 0 0,1 0 0 0 0,-1-1 0 0 0,0 1 0 0 0,1 0 0 0 0,-1 0 1 0 0,0 0-1 0 0,1-1 0 0 0,-1 1 0 0 0,0 0 0 0 0,0 0 0 0 0,1-1 0 0 0,-1 1 0 0 0,0 0 0 0 0,0-1 0 0 0,0 1 0 0 0,1 0 0 0 0,-1-1 0 0 0,0 1 0 0 0,0 0 0 0 0,0-1 0 0 0,0 1 0 0 0,0 0 0 0 0,1-1 0 0 0,1-16-118 0 0,-2-9 13645 0 0,-5 29-11212 0 0,5-3-2296 0 0,0 0 0 0 0,0 0 0 0 0,0 1 0 0 0,0-1 0 0 0,0 0-1 0 0,0 0 1 0 0,0 1 0 0 0,0-1 0 0 0,-1 0 0 0 0,1 0 0 0 0,0 0 0 0 0,0 1-1 0 0,0-1 1 0 0,0 0 0 0 0,0 0 0 0 0,0 0 0 0 0,0 1 0 0 0,-1-1-1 0 0,1 0 1 0 0,0 0 0 0 0,0 0 0 0 0,0 0 0 0 0,0 0 0 0 0,-1 1-1 0 0,1-1 1 0 0,0 0 0 0 0,0 0 0 0 0,0 0 0 0 0,-1 0 0 0 0,1 0-1 0 0,0 0 1 0 0,0 0 0 0 0,-1 0 0 0 0,1 0 0 0 0,0 0 0 0 0,0 0 0 0 0,0 0-1 0 0,-1 0 1 0 0,1 0 0 0 0,0 0 0 0 0,0 0 0 0 0,-1 0 0 0 0,1 0-1 0 0,-12-4 710 0 0,6 3-105 0 0,5 1-632 0 0,0-1 0 0 0,-1 1-1 0 0,1 0 1 0 0,-1-1 0 0 0,1 1-1 0 0,0-1 1 0 0,-1 0-1 0 0,1 1 1 0 0,0-1 0 0 0,0 0-1 0 0,-1 0 1 0 0,1 0 0 0 0,-1-1-1 0 0,-18-18 36 0 0,7 6 866 0 0,-12 2 51 0 0,13 7-1135 0 0,9 3-17 0 0,1 6 48 0 0,-10 16 294 0 0,-17 46 0 0 0,18-46-869 0 0,10-18 666 0 0,-1 0 0 0 0,1 0 0 0 0,0 0 0 0 0,0 0 0 0 0,0 0 0 0 0,0 0 0 0 0,0 1 0 0 0,1-1 0 0 0,-1 0 0 0 0,0 0 0 0 0,1 1 0 0 0,0-1 0 0 0,0 3 0 0 0,-2 11 44 0 0,-5 11 16 0 0,6-4 0 0 0,1-19 0 0 0,0 0 0 0 0,-1 0 0 0 0,1 0 0 0 0,-1 0 0 0 0,0 0 0 0 0,0 0 0 0 0,0-1 0 0 0,-2 6 0 0 0,0-2 0 0 0,9-1 0 0 0,7 8 0 0 0,-6-12 0 0 0,-5-2 0 0 0,0 0 0 0 0,0 1 0 0 0,-1-1 0 0 0,1 1 0 0 0,0-1 0 0 0,0 1 0 0 0,0-1 0 0 0,-1 1 0 0 0,1 0 0 0 0,2 1 0 0 0,28 13 39 0 0,-21-10 39 0 0,20 10 0 0 0,-15-8-30 0 0,-13-6-24 0 0,-1 0-1 0 0,1 0 1 0 0,-1 0 0 0 0,0 0-1 0 0,1 0 1 0 0,-1 1 0 0 0,4 2-1 0 0,-5-3 41 0 0,13 15 656 0 0,-12-12-694 0 0,-1 0 1 0 0,1 1-1 0 0,-1-1 0 0 0,0 1 0 0 0,0-1 0 0 0,-1 1 0 0 0,1 7 1 0 0,-15-3 491 0 0,11-5-515 0 0,0 0-1 0 0,0-1 1 0 0,-1 0-1 0 0,1 0 1 0 0,-1 0-1 0 0,0 0 1 0 0,0 0-1 0 0,0-1 0 0 0,0 0 1 0 0,0 0-1 0 0,0 0 1 0 0,-8 2-1 0 0,-15 4-3 0 0,17-4 3 0 0,-1-1 0 0 0,1 0 0 0 0,-1-1 0 0 0,0 0 0 0 0,-17 0 0 0 0,-19-6 49 0 0,32-1-1136 0 0,12 3 780 0 0,3 2 287 0 0,0 0 0 0 0,-1 0 0 0 0,1-1 0 0 0,0 1 0 0 0,0 0 0 0 0,0 0 0 0 0,0 0-1 0 0,0 0 1 0 0,-1 0 0 0 0,1 0 0 0 0,0 0 0 0 0,0-1 0 0 0,0 1 0 0 0,0 0 0 0 0,0 0 0 0 0,0 0 0 0 0,0 0-1 0 0,0 0 1 0 0,0-1 0 0 0,-1 1 0 0 0,1 0 0 0 0,0 0 0 0 0,0 0 0 0 0,0 0 0 0 0,0-1 0 0 0,0 1-1 0 0,0 0 1 0 0,0 0 0 0 0,0 0 0 0 0,0 0 0 0 0,0-1 0 0 0,0 1 0 0 0,0 0 0 0 0,0 0 0 0 0,0 0 0 0 0,1 0-1 0 0,-1 0 1 0 0,0-1 0 0 0,0 1 0 0 0,0 0 0 0 0,0 0 0 0 0,0 0 0 0 0,0 0 0 0 0,0 0 0 0 0,0-1-1 0 0,0 1 1 0 0,1 0 0 0 0,-1 0 0 0 0,0 0 0 0 0,0 0 0 0 0,0 0 0 0 0,0 0 0 0 0,0 0 0 0 0,1 0 0 0 0,-1-1-1 0 0,0 1 1 0 0,0 0 0 0 0,7-5-306 0 0,-2 1-1378 0 0,4 1-5197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39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40 13824 0 0,'-14'-9'1388'0'0,"12"6"-1316"0"0,-1 0-37 0 0,-10-7 164 0 0,12 9 70 0 0,-1-1 0 0 0,1 1 0 0 0,-1 0 0 0 0,0-1 0 0 0,1 1 0 0 0,-1 0 0 0 0,0 0 0 0 0,0 1 0 0 0,0-1 0 0 0,0 0 0 0 0,0 1-1 0 0,0-1 1 0 0,0 1 0 0 0,0-1 0 0 0,0 1 0 0 0,0 0 0 0 0,0 0 0 0 0,0 0 0 0 0,0 0 0 0 0,0 0 0 0 0,0 1 0 0 0,0-1 0 0 0,-3 1 0 0 0,1 0-122 0 0,1 0 1 0 0,0 0-1 0 0,0 0 1 0 0,-1 0-1 0 0,1 0 1 0 0,0 1 0 0 0,0-1-1 0 0,0 1 1 0 0,1 0-1 0 0,-1 0 1 0 0,0 0-1 0 0,1 0 1 0 0,-4 3 0 0 0,2 0-98 0 0,0 0 0 0 0,1 1 1 0 0,-1-1-1 0 0,1 1 0 0 0,-5 11 1 0 0,4-5-40 0 0,0 0 1 0 0,1 0 0 0 0,1 1 0 0 0,-1-1 0 0 0,2 1 0 0 0,0 0 0 0 0,1-1-1 0 0,0 15 1 0 0,11 35-12 0 0,-10-56-76 0 0,0-1 0 0 0,1 0-1 0 0,0 1 1 0 0,0-1 0 0 0,0 0-1 0 0,0-1 1 0 0,1 1 0 0 0,0 0-1 0 0,0-1 1 0 0,0 1 0 0 0,1-1-1 0 0,0 0 1 0 0,-1 0 0 0 0,1 0-1 0 0,9 6 1 0 0,-1-2-320 0 0,-11-7 316 0 0,1 1-1 0 0,-1-1 1 0 0,1 0-1 0 0,0 1 1 0 0,-1-1-1 0 0,1 0 1 0 0,0 0-1 0 0,0 0 0 0 0,0-1 1 0 0,0 1-1 0 0,0 0 1 0 0,3 0-1 0 0,56-5-5710 0 0,-33 1 3647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39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6 4144 0 0,'0'0'191'0'0,"-3"-3"26"0"0,1 3 75 0 0,1-1 0 0 0,-1 1 0 0 0,1 0 0 0 0,0-1 1 0 0,-1 1-1 0 0,1 0 0 0 0,-1 0 0 0 0,1 0 0 0 0,-1 0 0 0 0,1 0 0 0 0,-1 0 0 0 0,1 0 1 0 0,-2 1-1 0 0,-3 0 1964 0 0,-20 2 6474 0 0,-1 7-6292 0 0,25-9-2362 0 0,-1 0-1 0 0,0 1 0 0 0,1 0 1 0 0,0-1-1 0 0,-1 1 0 0 0,1 0 1 0 0,0 0-1 0 0,0 0 0 0 0,0 0 1 0 0,0 1-1 0 0,0-1 0 0 0,0 1 1 0 0,1-1-1 0 0,-1 1 1 0 0,1-1-1 0 0,-1 4 0 0 0,-4 11 83 0 0,3-11-155 0 0,1 0 0 0 0,1 1 0 0 0,-1-1 0 0 0,-1 11-1 0 0,1 6-2 0 0,1-15 0 0 0,0-1 0 0 0,0 1 0 0 0,1 0 0 0 0,0 0 0 0 0,1 0 0 0 0,-1 0 0 0 0,1 0 0 0 0,1 0 0 0 0,3 12 0 0 0,0-7 0 0 0,-4-9 0 0 0,0-1 0 0 0,0 0 0 0 0,0 0 0 0 0,1 0 0 0 0,-1 0 0 0 0,1 0 0 0 0,0 0 0 0 0,-1 0 0 0 0,6 4 0 0 0,-3-3-9 0 0,2 1-9 0 0,-1 0-1 0 0,1 0 1 0 0,1 0 0 0 0,-1-1 0 0 0,1 0-1 0 0,7 3 1 0 0,-13-6 19 0 0,1 0 1 0 0,-1-1-1 0 0,1 1 1 0 0,0-1-1 0 0,-1 0 0 0 0,1 0 1 0 0,-1 1-1 0 0,1-1 0 0 0,0 0 1 0 0,-1 0-1 0 0,1 0 1 0 0,0-1-1 0 0,-1 1 0 0 0,1 0 1 0 0,0-1-1 0 0,-1 1 1 0 0,1-1-1 0 0,-1 1 0 0 0,1-1 1 0 0,-1 0-1 0 0,1 1 1 0 0,-1-1-1 0 0,0 0 0 0 0,1 0 1 0 0,-1 0-1 0 0,0 0 1 0 0,0-1-1 0 0,0 1 0 0 0,1 0 1 0 0,-1 0-1 0 0,0-1 1 0 0,-1 1-1 0 0,1 0 0 0 0,0-1 1 0 0,0 1-1 0 0,-1-1 0 0 0,1 1 1 0 0,0-1-1 0 0,-1 0 1 0 0,0 1-1 0 0,1-1 0 0 0,-1 1 1 0 0,0-1-1 0 0,0-2 1 0 0,1-3-113 0 0,-1-1 1 0 0,1 1-1 0 0,1 0 0 0 0,2-9 1 0 0,3-10-100 0 0,-4-16 499 0 0,-3 35-261 0 0,0-1-1 0 0,1 0 1 0 0,0 0-1 0 0,0 0 0 0 0,1 0 1 0 0,2-8-1 0 0,-3 14-239 0 0,-3-4 154 0 0,-2 11 567 0 0,-3 12 199 0 0,7-10-578 0 0,0 1-1 0 0,1-1 1 0 0,-1 0 0 0 0,1 1-1 0 0,1-1 1 0 0,-1 0 0 0 0,1 0-1 0 0,6 13 1 0 0,-2-5-309 0 0,1 0 0 0 0,18 27 1 0 0,-3-9 118 0 0,-12-17-57 0 0,0 0-1 0 0,1-1 1 0 0,25 26-1 0 0,-11-25-1299 0 0,-12-23-3928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39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4608 0 0,'-6'2'11636'0'0,"4"7"-7252"0"0,6 9-3875 0 0,43 150 2558 0 0,8 24-2088 0 0,-47-172-910 0 0,-2-2-33 0 0,0-1-1 0 0,10 17 1 0 0,-1-6-516 0 0,-8-13-271 0 0,1 0 0 0 0,10 13 0 0 0,-8-12-748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0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38 2760 0 0,'0'0'125'0'0,"-13"-8"597"0"0,-4 9 7300 0 0,16 0-7153 0 0,-1-1-1 0 0,0 0 1 0 0,1 1-1 0 0,-1-1 1 0 0,1 0-1 0 0,-1 0 0 0 0,0 0 1 0 0,-2-1-1 0 0,3 1-729 0 0,0-1-1 0 0,0 1 1 0 0,0-1-1 0 0,0 1 0 0 0,0-1 1 0 0,1 1-1 0 0,-1-1 1 0 0,0 1-1 0 0,0-1 0 0 0,1 0 1 0 0,-1 1-1 0 0,0-2 1 0 0,-1 0-21 0 0,1 1 1 0 0,-1-1-1 0 0,1 1 1 0 0,-1 0-1 0 0,0-1 1 0 0,1 1 0 0 0,-1 0-1 0 0,0 0 1 0 0,0 0-1 0 0,0 0 1 0 0,-3-1-1 0 0,3 2-97 0 0,1-1 0 0 0,0 1 1 0 0,0 0-1 0 0,0 0 0 0 0,-1 0 0 0 0,1 0 0 0 0,0 0 0 0 0,0 0 0 0 0,-1 0 0 0 0,1 0 0 0 0,0 0 0 0 0,0 1 0 0 0,-1-1 0 0 0,1 0 0 0 0,0 1 0 0 0,0-1 0 0 0,0 1 0 0 0,0-1 0 0 0,0 1 0 0 0,0 0 0 0 0,-1-1 0 0 0,0 2 0 0 0,-2 3-4 0 0,-1 0-1 0 0,0 0 1 0 0,1 0-1 0 0,0 0 1 0 0,0 1-1 0 0,1-1 1 0 0,-1 1-1 0 0,1 0 0 0 0,0 1 1 0 0,1-1-1 0 0,-3 9 1 0 0,3-4-47 0 0,0-1 0 0 0,1 1 1 0 0,0-1-1 0 0,1 1 0 0 0,0 0 0 0 0,2 13 1 0 0,0-14-124 0 0,0 0 1 0 0,1 1 0 0 0,0-1 0 0 0,0-1-1 0 0,1 1 1 0 0,1 0 0 0 0,-1-1 0 0 0,2 0-1 0 0,7 11 1 0 0,-11-17 108 0 0,1 0-1 0 0,0 0 1 0 0,-1-1 0 0 0,1 1-1 0 0,0-1 1 0 0,1 1 0 0 0,-1-1 0 0 0,0 0-1 0 0,0 0 1 0 0,1 0 0 0 0,0-1-1 0 0,-1 1 1 0 0,5 0 0 0 0,-6-1-4 0 0,0-1 1 0 0,-1 0 0 0 0,1 0 0 0 0,0 0-1 0 0,-1 0 1 0 0,1 0 0 0 0,0 0 0 0 0,-1 0 0 0 0,1 0-1 0 0,0-1 1 0 0,-1 1 0 0 0,1-1 0 0 0,0 1-1 0 0,-1-1 1 0 0,1 0 0 0 0,-1 1 0 0 0,1-1-1 0 0,-1 0 1 0 0,1 0 0 0 0,-1 0 0 0 0,0 0-1 0 0,1-1 1 0 0,-1 1 0 0 0,0 0 0 0 0,0 0-1 0 0,0-1 1 0 0,0 1 0 0 0,0 0 0 0 0,0-1 0 0 0,0 1-1 0 0,0-4 1 0 0,4-6 46 0 0,0-1-1 0 0,-1 0 1 0 0,-1 0-1 0 0,0 0 1 0 0,0 0-1 0 0,-1-1 1 0 0,-1 1-1 0 0,0-1 1 0 0,-2-21-1 0 0,1 29 2 0 0,0 1 0 0 0,0-1-1 0 0,0 0 1 0 0,2-6-1 0 0,0-19 31 0 0,-8-6 268 0 0,3 23 156 0 0,2 0 0 0 0,-2-14 0 0 0,4 34-412 0 0,-1 1 0 0 0,1 0-1 0 0,1-1 1 0 0,0 1 0 0 0,0-1-1 0 0,0 0 1 0 0,5 12 0 0 0,30 48-98 0 0,-24-45 82 0 0,-4-7-26 0 0,-3-4 0 0 0,14 21 0 0 0,9 2-1114 0 0,-27-32-294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0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0 270 5528 0 0,'1'0'73'0'0,"0"0"1"0"0,-1 0 0 0 0,1 0-1 0 0,-1 0 1 0 0,1-1 0 0 0,-1 1-1 0 0,1 0 1 0 0,0 1 0 0 0,-1-1-1 0 0,1 0 1 0 0,-1 0-1 0 0,1 0 1 0 0,0 0 0 0 0,-1 0-1 0 0,1 1 1 0 0,-1-1 0 0 0,1 0-1 0 0,-1 0 1 0 0,1 1-1 0 0,-1-1 1 0 0,1 0 0 0 0,-1 1-1 0 0,0-1 1 0 0,1 0 0 0 0,-1 1-1 0 0,1-1 1 0 0,-1 1 0 0 0,0-1-1 0 0,1 1 1 0 0,0 1 1911 0 0,-1-2-1848 0 0,1 0-1 0 0,-1 0 0 0 0,0 0 0 0 0,1 0 0 0 0,-1 1 1 0 0,0-1-1 0 0,1 0 0 0 0,-1 0 0 0 0,0 0 0 0 0,1 0 0 0 0,-1 0 1 0 0,0 1-1 0 0,1-1 0 0 0,-1 0 0 0 0,0 0 0 0 0,0 0 1 0 0,1 1-1 0 0,-1-1 0 0 0,0 0 0 0 0,0 0 0 0 0,1 1 1 0 0,-1-1-1 0 0,0 0 0 0 0,0 1 0 0 0,0-1 0 0 0,0 0 1 0 0,1 1-1 0 0,-1-1 0 0 0,0 1 0 0 0,5 12 8486 0 0,-6-14-7737 0 0,-2-3-707 0 0,1 1 1 0 0,0-1-1 0 0,0 1 0 0 0,0-1 0 0 0,0 0 0 0 0,0 0 0 0 0,1 0 0 0 0,0 0 0 0 0,0 0 0 0 0,0 0 0 0 0,0 0 1 0 0,1 0-1 0 0,0 0 0 0 0,0-8 0 0 0,-5-24 842 0 0,4 29-947 0 0,0-1-1 0 0,1 1 1 0 0,-1 0 0 0 0,1-1-1 0 0,1 1 1 0 0,0 0-1 0 0,0 0 1 0 0,0-1 0 0 0,1 1-1 0 0,0 0 1 0 0,0 0 0 0 0,5-9-1 0 0,-4 10-150 0 0,1 0 0 0 0,-1 0 0 0 0,1 0 0 0 0,1 0 0 0 0,-1 1 0 0 0,1 0-1 0 0,0 0 1 0 0,0 0 0 0 0,0 1 0 0 0,1-1 0 0 0,0 1 0 0 0,-1 0 0 0 0,10-4 0 0 0,2 0-1331 0 0,1 0-65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4.0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305 155 5064 0 0,'0'1'389'0'0,"-1"0"-379"0"0,0 0-1 0 0,1-1 1 0 0,-1 1-1 0 0,0 0 1 0 0,0 0-1 0 0,1-1 1 0 0,-1 1-1 0 0,0 0 1 0 0,0-1-1 0 0,0 1 1 0 0,0-1-1 0 0,0 1 1 0 0,0-1-1 0 0,0 0 1 0 0,0 1-1 0 0,0-1 1 0 0,0 0-1 0 0,0 0 1 0 0,0 0 0 0 0,0 1-1 0 0,0-1 1 0 0,0 0-1 0 0,-2-1 1 0 0,-32-1 980 0 0,23 0-405 0 0,1 2-240 0 0,0-1 1 0 0,-1 2-1 0 0,1 0 0 0 0,-15 2 1 0 0,15-1-217 0 0,-1-1 0 0 0,0-1 0 0 0,-21-1 0 0 0,-5-1-36 0 0,31 2-73 0 0,0 0 1 0 0,1 0-1 0 0,-1 1 1 0 0,1 0-1 0 0,-18 5 3415 0 0,43-6-1953 0 0,3-1-786 0 0,1-2 0 0 0,-1-1 0 0 0,1-1 0 0 0,27-9 0 0 0,8-2 34 0 0,9 2-193 0 0,27-7-105 0 0,9 1-227 0 0,-16 5-116 0 0,44-7 70 0 0,-8 3 100 0 0,-86 12-136 0 0,0 1 0 0 0,74-1-1 0 0,-88 7-74 0 0,185 9 160 0 0,-174-6-206 0 0,-17-1-5 0 0,0 0-1 0 0,0 0 1 0 0,23 8-1 0 0,-24-4-36 0 0,60 16 156 0 0,-70-20-100 0 0,0 0-1 0 0,-1 0 1 0 0,1 1-1 0 0,5 3 1 0 0,17 7 34 0 0,-20-10-39 0 0,5 1 53 0 0,-10-3-11 0 0,-4 0-37 0 0,1 1-1 0 0,-1-1 1 0 0,1 0 0 0 0,-1 0-1 0 0,0 0 1 0 0,1 0-1 0 0,-1 0 1 0 0,0 0-1 0 0,0 0 1 0 0,0 0 0 0 0,0 0-1 0 0,0-1 1 0 0,-2 3-1 0 0,-13 8 71 0 0,1-4-42 0 0,-1 0 0 0 0,1-2 0 0 0,-1 1 0 0 0,-19 2-1 0 0,14-3 16 0 0,-31 13-1 0 0,25-9-137 0 0,0-1-1 0 0,0-2 1 0 0,-1 0-1 0 0,-56 4 1 0 0,75-9 76 0 0,-39 1 147 0 0,-55-3-1 0 0,23-1-55 0 0,-58 7-343 0 0,132-5 255 0 0,0 0 0 0 0,0 0 0 0 0,0 1 0 0 0,0 0 0 0 0,0 1 0 0 0,0-1 0 0 0,0 1 0 0 0,-11 5 0 0 0,16-6-4 0 0,-1 0 0 0 0,1-1 0 0 0,-1 1 1 0 0,1 0-1 0 0,-1-1 0 0 0,0 1 0 0 0,1-1 0 0 0,-4 1 0 0 0,0-5-74 0 0,3 2 17 0 0,105-1-266 0 0,-91 3 306 0 0,1-2 0 0 0,12-1 0 0 0,16-3 9 0 0,34 3 62 0 0,-18 2 117 0 0,93-15 0 0 0,-95 8-69 0 0,62-2 0 0 0,-80 7-195 0 0,-7 1 120 0 0,-4 0 84 0 0,1 1 0 0 0,28 2 0 0 0,-29 0-199 0 0,-19-1 62 0 0,0 0-1 0 0,0 1 0 0 0,-1-1 0 0 0,1 1 1 0 0,0 1-1 0 0,7 2 0 0 0,7 4 31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6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7832 0 0,'0'0'2532'0'0,"1"2"-1599"0"0,9 17 335 0 0,-7-14-1128 0 0,1 1 1 0 0,-2-1 0 0 0,1 1-1 0 0,2 6 1 0 0,15 45 1036 0 0,3 11 26 0 0,-14-39 1236 0 0,-10-34-2358 0 0,-1 0 0 0 0,1 0 0 0 0,0 0 0 0 0,1 0 0 0 0,-1 0 0 0 0,1 0 0 0 0,0 0 0 0 0,0-1 0 0 0,1-5 0 0 0,-1-20 5 0 0,-4 4-1 0 0,3 19-41 0 0,0 1 1 0 0,0 0-1 0 0,0-1 1 0 0,1 1-1 0 0,0 0 1 0 0,0-1-1 0 0,1 1 1 0 0,0-1-1 0 0,2-7 1 0 0,2-4 133 0 0,-5 17-189 0 0,0 0 1 0 0,0 0-1 0 0,1 1 1 0 0,-1-1-1 0 0,1 0 1 0 0,-1 0-1 0 0,1 0 1 0 0,0 0-1 0 0,0 1 0 0 0,0-1 1 0 0,0 0-1 0 0,0 1 1 0 0,0-1-1 0 0,0 1 1 0 0,1-1-1 0 0,1-1 0 0 0,-1 2 66 0 0,12 0 231 0 0,-11 0-276 0 0,-1 1-1 0 0,1 0 0 0 0,0-1 0 0 0,0 1 0 0 0,0 1 1 0 0,0-1-1 0 0,0 0 0 0 0,3 2 0 0 0,57 13-378 0 0,-17-3-630 0 0,-21-5 151 0 0,-24-7 680 0 0,1 1 28 0 0,22 11 67 0 0,-21-11 210 0 0,-1 0 0 0 0,1 0 0 0 0,0 0 0 0 0,-1-1 1 0 0,1 1-1 0 0,-1-1 0 0 0,1 0 0 0 0,0 0 0 0 0,-1 0 0 0 0,1 0 0 0 0,0 0 0 0 0,-1 0 0 0 0,1-1 0 0 0,-1 1 0 0 0,6-3 0 0 0,-6 3-245 0 0,33-14 787 0 0,-33 13-642 0 0,0-1 0 0 0,0 1-1 0 0,1 0 1 0 0,-1-1 0 0 0,0 1 0 0 0,-1-1 0 0 0,1 0-1 0 0,2-2 1 0 0,8-7 81 0 0,-10 10-96 0 0,1-1 0 0 0,-1 0 0 0 0,0 0 0 0 0,1 0 1 0 0,-1-1-1 0 0,0 1 0 0 0,-1 0 0 0 0,1-1 0 0 0,0 1 0 0 0,-1-1 0 0 0,1 0 0 0 0,-1 0 0 0 0,0 1 0 0 0,0-1 0 0 0,0 0 0 0 0,0 0 0 0 0,0 0 0 0 0,-1 0 0 0 0,1 0 0 0 0,-1 0 0 0 0,0 0 0 0 0,0-6 0 0 0,0 6-11 0 0,0 1 1 0 0,-1-1-1 0 0,1 1 1 0 0,0-1-1 0 0,-1 0 0 0 0,0 1 1 0 0,1-1-1 0 0,-1 1 0 0 0,0 0 1 0 0,0-1-1 0 0,0 1 1 0 0,-1 0-1 0 0,1-1 0 0 0,-1 1 1 0 0,1 0-1 0 0,-1 0 0 0 0,0 0 1 0 0,1 1-1 0 0,-1-1 1 0 0,0 0-1 0 0,0 1 0 0 0,-1-1 1 0 0,1 1-1 0 0,-4-3 0 0 0,2 3-3 0 0,0-1 0 0 0,0 1 0 0 0,0 0-1 0 0,0 0 1 0 0,0 0 0 0 0,0 0-1 0 0,0 1 1 0 0,0-1 0 0 0,0 1-1 0 0,0 0 1 0 0,0 1 0 0 0,0-1 0 0 0,0 1-1 0 0,-7 1 1 0 0,8-1-9 0 0,0 0 0 0 0,-1 0 0 0 0,1 0 0 0 0,0 0 0 0 0,0 0 0 0 0,0 1 0 0 0,0-1 0 0 0,0 1 0 0 0,1 0 0 0 0,-1 0 0 0 0,0 0 0 0 0,1 0 0 0 0,-1 0 0 0 0,1 0 0 0 0,0 1 0 0 0,0-1 0 0 0,0 1 0 0 0,0 0 0 0 0,-2 3 0 0 0,1 1-14 0 0,0 0 0 0 0,0 0 0 0 0,1 0 0 0 0,-1 0 0 0 0,1 0 0 0 0,1 1-1 0 0,0-1 1 0 0,0 1 0 0 0,0-1 0 0 0,1 1 0 0 0,0 0 0 0 0,1-1 0 0 0,-1 1 0 0 0,3 9 0 0 0,0-8 6 0 0,0 0 0 0 0,0 1 0 0 0,0-1 0 0 0,1-1 0 0 0,1 1 0 0 0,-1 0 0 0 0,1-1 0 0 0,1 0-1 0 0,0 0 1 0 0,0-1 0 0 0,7 8 0 0 0,-10-12 9 0 0,0 0 0 0 0,-1-1 0 0 0,0 1 0 0 0,1-1 0 0 0,-1 0 0 0 0,1 0 0 0 0,0 0 0 0 0,0 0 0 0 0,0 0 0 0 0,0-1 0 0 0,0 1 0 0 0,0-1 0 0 0,1 0 0 0 0,5 2 0 0 0,1-2-16 0 0,-1 0 0 0 0,1-1 0 0 0,-1 0 0 0 0,1-1 0 0 0,10-1 0 0 0,-15 1-108 0 0,-1-1-1 0 0,1 0 0 0 0,0 0 0 0 0,-1 0 1 0 0,0 0-1 0 0,1 0 0 0 0,-1-1 0 0 0,0 0 1 0 0,0 0-1 0 0,0 0 0 0 0,6-7 0 0 0,-7 7-140 0 0,6-6-549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5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12728 0 0,'0'0'4055'0'0,"14"-5"-3095"0"0,0-2-384 0 0,4 2-80 0 0,-2-3-16 0 0,7 5 0 0 0,-5-5-352 0 0,0-1-128 0 0,3-2 72 0 0,2 3-8055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39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 14688 0 0,'0'0'1328'0'0,"3"0"-955"0"0,15 0 800 0 0,0-1 1 0 0,1-1-1 0 0,-1 0 1 0 0,0-2-1 0 0,33-9 1 0 0,-35 4-1057 0 0,-13 7-138 0 0,0 0 0 0 0,0 0 0 0 0,0 1-1 0 0,0-1 1 0 0,1 1 0 0 0,-1 0 0 0 0,0 0 0 0 0,1 0-1 0 0,4 0 1 0 0,-5 0-1020 0 0</inkml:trace>
  <inkml:trace contextRef="#ctx0" brushRef="#br0" timeOffset="1">32 172 13992 0 0,'0'0'638'0'0,"0"2"-8"0"0,-1 1-422 0 0,1-1 0 0 0,0 1 0 0 0,1 0 0 0 0,-1-1 1 0 0,0 1-1 0 0,1 0 0 0 0,0-1 0 0 0,-1 1 0 0 0,1 0 1 0 0,0-1-1 0 0,0 1 0 0 0,1-1 0 0 0,-1 1 0 0 0,0-1 1 0 0,1 0-1 0 0,-1 0 0 0 0,1 1 0 0 0,0-1 0 0 0,3 3 1 0 0,-3-4-14 0 0,0 0 0 0 0,0 0 0 0 0,0 0 1 0 0,1 0-1 0 0,-1 0 0 0 0,0 0 0 0 0,0-1 1 0 0,0 1-1 0 0,1-1 0 0 0,-1 1 0 0 0,0-1 1 0 0,1 0-1 0 0,-1 0 0 0 0,0 0 0 0 0,1 0 1 0 0,-1 0-1 0 0,0-1 0 0 0,1 1 0 0 0,3-2 1 0 0,47-12 2005 0 0,-7 2-3099 0 0,-16 1-5205 0 0,-8 1-1858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6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70 8288 0 0,'0'-2'112'0'0,"-1"-1"1"0"0,0 0 0 0 0,-1 0-1 0 0,1 0 1 0 0,0 1 0 0 0,-1-1-1 0 0,0 1 1 0 0,1-1 0 0 0,-1 1-1 0 0,0-1 1 0 0,0 1 0 0 0,0 0-1 0 0,-5-3 1 0 0,-11-8 4872 0 0,7 5-2767 0 0,11 7-2043 0 0,-1 0 0 0 0,0 0 1 0 0,0 0-1 0 0,0 1 0 0 0,0-1 0 0 0,0 0 1 0 0,0 0-1 0 0,0 1 0 0 0,0-1 0 0 0,0 1 0 0 0,0-1 1 0 0,0 1-1 0 0,0-1 0 0 0,-1 1 0 0 0,1 0 1 0 0,0 0-1 0 0,0-1 0 0 0,0 1 0 0 0,-1 0 0 0 0,1 0 1 0 0,0 0-1 0 0,-2 0 0 0 0,1 0-53 0 0,1 0-113 0 0,0 0 0 0 0,0 0 0 0 0,1 1 0 0 0,-1-1 0 0 0,0 0-1 0 0,0 0 1 0 0,1 0 0 0 0,-1 1 0 0 0,0-1 0 0 0,0 0 0 0 0,1 0 0 0 0,-1 1-1 0 0,0-1 1 0 0,1 1 0 0 0,-1-1 0 0 0,1 1 0 0 0,-1-1 0 0 0,0 1 0 0 0,1-1 0 0 0,-1 1-1 0 0,0 0 1 0 0,-1 0-9 0 0,-1 1 0 0 0,-4 10 0 0 0,6-10 0 0 0,0-1 0 0 0,1-1 0 0 0,0 1 0 0 0,-1 0 0 0 0,1-1 0 0 0,0 1 0 0 0,-1 0 0 0 0,1 0 0 0 0,0-1 0 0 0,0 1 0 0 0,0 0 0 0 0,-1-1 0 0 0,1 1 0 0 0,0 0 0 0 0,0 0 0 0 0,0-1 0 0 0,0 1 0 0 0,1 0 0 0 0,-1 0 0 0 0,0-1 0 0 0,0 1 0 0 0,0 0 0 0 0,0 0 0 0 0,1 0 0 0 0,0 4-5 0 0,1 0 0 0 0,0 0 0 0 0,-1 0 0 0 0,2 0 0 0 0,-1 0 1 0 0,0 0-1 0 0,1-1 0 0 0,0 1 0 0 0,5 5 0 0 0,4 3 15 0 0,18 17 1 0 0,-25-25-28 0 0,0-2 0 0 0,1 1-1 0 0,-1-1 1 0 0,11 5 0 0 0,-10-5 52 0 0,-1 0 1 0 0,1 0 0 0 0,-1 1 0 0 0,8 5-1 0 0,-9-6-44 0 0,-1 0 0 0 0,1 1-1 0 0,-1-1 1 0 0,0 1 0 0 0,4 6 0 0 0,-6-9 7 0 0,-1 1 0 0 0,1-1 0 0 0,-1 0 1 0 0,0 0-1 0 0,0 0 0 0 0,0 1 1 0 0,1-1-1 0 0,-1 0 0 0 0,0 1 0 0 0,0-1 1 0 0,-1 0-1 0 0,1 0 0 0 0,-1 3 0 0 0,1-2 7 0 0,0 0 0 0 0,0 0 0 0 0,-1 0 0 0 0,0 0 0 0 0,1 0-1 0 0,-1 1 1 0 0,0-1 0 0 0,0-1 0 0 0,0 1 0 0 0,0 0 0 0 0,0 0-1 0 0,0 0 1 0 0,-1 0 0 0 0,1-1 0 0 0,0 1 0 0 0,-1-1 0 0 0,-2 3-1 0 0,1-3-5 0 0,1 0-1 0 0,-1 1 1 0 0,0-1 0 0 0,0 0-1 0 0,0 0 1 0 0,0-1-1 0 0,0 1 1 0 0,-4 0-1 0 0,-9 2 8 0 0,13-3-6 0 0,-1 0 0 0 0,1 0 0 0 0,0 0 0 0 0,0 0 0 0 0,-1-1 0 0 0,1 1 0 0 0,-5-2 0 0 0,0 0 0 0 0,6 2-182 0 0,1-1-1 0 0,-1 1 0 0 0,0-1 0 0 0,1 1 1 0 0,0-1-1 0 0,-1 0 0 0 0,1 0 1 0 0,-1 1-1 0 0,1-1 0 0 0,0 0 0 0 0,0 0 1 0 0,-1 0-1 0 0,1-1 0 0 0,0 1 0 0 0,0 0 1 0 0,0 0-1 0 0,0-1 0 0 0,0 1 1 0 0,1 0-1 0 0,-2-3 0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7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6448 0 0,'1'8'760'0'0,"0"1"0"0"0,-1-1-1 0 0,0 12 1 0 0,1 18 4553 0 0,0-5-3235 0 0,-2-28-1910 0 0,1 0-1 0 0,0 1 1 0 0,1-1 0 0 0,-1 0-1 0 0,1 1 1 0 0,0-1 0 0 0,2 7-1 0 0,1-1 83 0 0,1-1 0 0 0,-1 0 0 0 0,13 17 0 0 0,-15-24-216 0 0,0 0 0 0 0,0-1 0 0 0,1 1 0 0 0,-1-1 0 0 0,1 0 0 0 0,-1 0 0 0 0,1 0 0 0 0,0 0 0 0 0,0 0 0 0 0,0-1 0 0 0,0 1 0 0 0,0-1 0 0 0,0 0 0 0 0,0 1 0 0 0,1-2 0 0 0,-1 1 0 0 0,4 1 0 0 0,0-2 3 0 0,-1 1-1 0 0,1-1 1 0 0,-1 0 0 0 0,0 0-1 0 0,1-1 1 0 0,8-1-1 0 0,-12 1-14 0 0,1 0 1 0 0,-1 0-1 0 0,0-1 0 0 0,0 1 1 0 0,0-1-1 0 0,0 0 0 0 0,0 1 1 0 0,0-1-1 0 0,0-1 0 0 0,-1 1 0 0 0,1 0 1 0 0,-1-1-1 0 0,4-3 0 0 0,-1-3 54 0 0,0 0-1 0 0,0 0 0 0 0,-1 0 0 0 0,0-1 0 0 0,0 0 1 0 0,-1 1-1 0 0,-1-1 0 0 0,1 0 0 0 0,0-19 0 0 0,-2 24-42 0 0,-1 0 0 0 0,-1 1-1 0 0,1-1 1 0 0,-1 0 0 0 0,1 1-1 0 0,-1-1 1 0 0,-1 1-1 0 0,1-1 1 0 0,-1 1 0 0 0,1-1-1 0 0,-1 1 1 0 0,-3-5 0 0 0,3 6-29 0 0,1 1 1 0 0,-1-1-1 0 0,0 1 1 0 0,0-1 0 0 0,0 1-1 0 0,0 0 1 0 0,0 0-1 0 0,0 0 1 0 0,-1 0 0 0 0,1 0-1 0 0,-1 1 1 0 0,1-1-1 0 0,-1 1 1 0 0,0-1-1 0 0,0 1 1 0 0,1 0 0 0 0,-1 0-1 0 0,0 0 1 0 0,-4 0-1 0 0,-1 0-62 0 0,0 1 0 0 0,0 0 0 0 0,0 1 0 0 0,0 0 0 0 0,-1 0-1 0 0,1 1 1 0 0,-9 2 0 0 0,12-2-133 0 0,-1 0-1 0 0,1 0 0 0 0,0 1 1 0 0,0-1-1 0 0,0 1 1 0 0,0 0-1 0 0,0 0 1 0 0,1 1-1 0 0,-1-1 1 0 0,1 1-1 0 0,-5 5 0 0 0,-16 19-3306 0 0,14-16 1693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7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22 13360 0 0,'-4'-4'1209'0'0,"0"3"-1068"0"0,3 0-124 0 0,0 1-1 0 0,0-1 0 0 0,0 1 0 0 0,1-1 0 0 0,-1 0 0 0 0,0 1 0 0 0,0-1 0 0 0,0 0 0 0 0,0 0 0 0 0,1 0 0 0 0,-1 0 0 0 0,0 0 0 0 0,1 1 0 0 0,-1-1 0 0 0,-5-4 5071 0 0,6 5-4946 0 0,-4 6 980 0 0,1 9-1066 0 0,1 18 189 0 0,2-1 0 0 0,2 1 0 0 0,1-1 0 0 0,9 43 0 0 0,-7-40-295 0 0,3-1-1 0 0,0 1 1 0 0,2-2-1 0 0,18 39 1 0 0,-24-62-357 0 0,2 0-1 0 0,-1-1 1 0 0,11 13 0 0 0,-7-10-390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7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52 14112 0 0,'-8'16'645'0'0,"7"-13"-14"0"0,0-1-405 0 0,-6 12-206 0 0,5-11 82 0 0,1 0 1 0 0,-1 0-1 0 0,1 1 0 0 0,0-1 1 0 0,0 0-1 0 0,0 1 0 0 0,-1 5 1 0 0,1 1 274 0 0,1 0 0 0 0,0-1-1 0 0,0 1 1 0 0,1 0 0 0 0,0-1 0 0 0,1 1 0 0 0,0 0 0 0 0,1-1-1 0 0,0 0 1 0 0,4 10 0 0 0,-5-12-309 0 0,1 0 0 0 0,0 0 1 0 0,0 0-1 0 0,1 0 0 0 0,7 10 0 0 0,5 7 72 0 0,-12-18-107 0 0,0 1 0 0 0,0-1 1 0 0,1 0-1 0 0,0 0 1 0 0,0 0-1 0 0,0-1 1 0 0,1 0-1 0 0,8 6 0 0 0,7 3-22 0 0,-20-15-7 0 0,0 0 1 0 0,0 0-1 0 0,0 0 1 0 0,0 0-1 0 0,0 0 1 0 0,0 0-1 0 0,-1 0 1 0 0,1 0-1 0 0,0 0 1 0 0,0-2-1 0 0,-1 2 0 0 0,4-4-3 0 0,1-3-2 0 0,-1-1 1 0 0,7-13-1 0 0,-10 19 2 0 0,0 0 0 0 0,0 0 0 0 0,-1-1 0 0 0,1 1 0 0 0,-1 0 0 0 0,0-1 0 0 0,1 1 0 0 0,-2 0 0 0 0,1-1 0 0 0,0 1 0 0 0,-1-4 0 0 0,-1-5 14 0 0,1 0 1 0 0,1-1-1 0 0,1-21 0 0 0,1 4 57 0 0,-2 28 352 0 0,0 5-296 0 0,-1 7-89 0 0,2 0 0 0 0,0 0 0 0 0,0 0 0 0 0,1 0 0 0 0,0 0 0 0 0,0-1 0 0 0,1 1 0 0 0,0-1-1 0 0,1 1 1 0 0,9 15 0 0 0,-5-11-555 0 0,-6-10 427 0 0,-1-1-1 0 0,1 0 0 0 0,0 0 0 0 0,0-1 1 0 0,0 1-1 0 0,4 4 0 0 0,10 7-313 0 0,-7-6-2898 0 0,-5-5 988 0 0,4 6-4345 0 0</inkml:trace>
  <inkml:trace contextRef="#ctx0" brushRef="#br0" timeOffset="1">314 139 15200 0 0,'0'-3'199'0'0,"0"2"-130"0"0,0 1 1 0 0,-1-1-1 0 0,1 0 1 0 0,0 0-1 0 0,0 1 0 0 0,0-1 1 0 0,0 0-1 0 0,0 0 0 0 0,0 1 1 0 0,0-1-1 0 0,1 0 0 0 0,-1 0 1 0 0,0 1-1 0 0,0-1 0 0 0,0 0 1 0 0,1 0-1 0 0,0 0-51 0 0,0 0 0 0 0,-1 1 1 0 0,1-1-1 0 0,0 0 0 0 0,0 0 0 0 0,0 1 0 0 0,0-1 0 0 0,0 1 1 0 0,0-1-1 0 0,0 1 0 0 0,0-1 0 0 0,0 1 0 0 0,0 0 0 0 0,2-1 1 0 0,7-3 137 0 0,-4-1 391 0 0,1 1 0 0 0,-1-1 0 0 0,0 2 0 0 0,1-1-1 0 0,0 1 1 0 0,0 0 0 0 0,0 0 0 0 0,8-1 0 0 0,-6 1-258 0 0,1 0 1 0 0,-1 0 0 0 0,1-1 0 0 0,-1 0 0 0 0,0 0 0 0 0,-1-1-1 0 0,11-8 1 0 0,-7 8-412 0 0,-12 5 103 0 0,1-1 0 0 0,0 1 0 0 0,0 0 0 0 0,0-1 0 0 0,0 1 0 0 0,0-1 1 0 0,-1 1-1 0 0,1-1 0 0 0,0 1 0 0 0,0-1 0 0 0,-1 1 0 0 0,1-1 0 0 0,0 0 0 0 0,-1 1 0 0 0,1-1 1 0 0,-1 0-1 0 0,1 0 0 0 0,0-1 0 0 0,11-12-2108 0 0,-6 9-25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3:49:48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 10592 0 0,'0'0'488'0'0,"-9"1"157"0"0,8 0-523 0 0,0 0 0 0 0,0 0 1 0 0,0 0-1 0 0,0 1 0 0 0,0-1 0 0 0,0 0 1 0 0,0 0-1 0 0,0 1 0 0 0,0-1 0 0 0,0 1 1 0 0,1-1-1 0 0,-1 1 0 0 0,1-1 0 0 0,-1 1 1 0 0,1-1-1 0 0,0 1 0 0 0,-1-1 0 0 0,1 1 1 0 0,0-1-1 0 0,0 3 0 0 0,-3 15 3412 0 0,1-10-2995 0 0,0 1 0 0 0,1-1 0 0 0,0 0 0 0 0,1 1 0 0 0,0-1 0 0 0,0 1 0 0 0,1-1 0 0 0,2 11 0 0 0,2 19 13 0 0,-3-12-463 0 0,1-1-1 0 0,1 0 1 0 0,1 0 0 0 0,2-1 0 0 0,0 1 0 0 0,2-1 0 0 0,1-1 0 0 0,1 0 0 0 0,1 0-1 0 0,0-1 1 0 0,18 22 0 0 0,-27-41-90 0 0,11 16-74 0 0,20 22 1 0 0,-29-37 55 0 0,-1 0 1 0 0,1-1-1 0 0,1 1 1 0 0,-1-1 0 0 0,0-1-1 0 0,1 1 1 0 0,0-1-1 0 0,0 1 1 0 0,10 2 0 0 0,-13-5 10 0 0,0 0 1 0 0,0-1-1 0 0,0 0 1 0 0,0 0-1 0 0,0 1 1 0 0,0-2 0 0 0,0 1-1 0 0,0 0 1 0 0,0-1-1 0 0,0 1 1 0 0,0-1-1 0 0,0 0 1 0 0,0 0 0 0 0,0 0-1 0 0,0-1 1 0 0,0 1-1 0 0,-1-1 1 0 0,1 1-1 0 0,0-1 1 0 0,-1 0 0 0 0,1 0-1 0 0,-1 0 1 0 0,0 0-1 0 0,0 0 1 0 0,0-1-1 0 0,0 1 1 0 0,0-1-1 0 0,0 1 1 0 0,-1-1 0 0 0,1 0-1 0 0,-1 1 1 0 0,2-6-1 0 0,3-17 3 0 0,3-36-1 0 0,-8 51 46 0 0,-1 0 1 0 0,0 0-1 0 0,0-1 0 0 0,-1 1 0 0 0,-1 0 1 0 0,-3-17-1 0 0,2 17 37 0 0,1 3 0 0 0,0 0 0 0 0,0 0 1 0 0,-6-12-1 0 0,7 18-70 0 0,0-1 0 0 0,1 1 0 0 0,-1 0 0 0 0,0-1 1 0 0,0 1-1 0 0,0 0 0 0 0,0 0 0 0 0,0 0 0 0 0,-1 0 0 0 0,1 0 0 0 0,0 0 1 0 0,0 0-1 0 0,-1 0 0 0 0,1 0 0 0 0,0 1 0 0 0,-1-1 0 0 0,1 0 0 0 0,-1 1 1 0 0,1-1-1 0 0,-1 1 0 0 0,1 0 0 0 0,-1-1 0 0 0,-2 1 0 0 0,3 0-4 0 0,0 1-1 0 0,-1-1 1 0 0,1 0-1 0 0,0 1 0 0 0,0-1 1 0 0,-1 1-1 0 0,1 0 1 0 0,0-1-1 0 0,0 1 1 0 0,0 0-1 0 0,0 0 0 0 0,0-1 1 0 0,0 1-1 0 0,0 0 1 0 0,0 0-1 0 0,0 0 1 0 0,0 0-1 0 0,0 1 0 0 0,1-1 1 0 0,-1 0-1 0 0,0 0 1 0 0,1 0-1 0 0,-1 0 1 0 0,1 1-1 0 0,0-1 0 0 0,-1 0 1 0 0,1 2-1 0 0,-2 4 12 0 0,1-1-1 0 0,-1 1 1 0 0,2-1 0 0 0,-1 10-1 0 0,1-6 2 0 0,1 0-1 0 0,1 0 1 0 0,0 0 0 0 0,0 0-1 0 0,1 0 1 0 0,0-1 0 0 0,1 1-1 0 0,0-1 1 0 0,0 0-1 0 0,1 0 1 0 0,0 0 0 0 0,1-1-1 0 0,0 0 1 0 0,0 0 0 0 0,0 0-1 0 0,1-1 1 0 0,1 0-1 0 0,-1 0 1 0 0,1-1 0 0 0,0 0-1 0 0,1 0 1 0 0,-1-1 0 0 0,1 0-1 0 0,0 0 1 0 0,0-1-1 0 0,1-1 1 0 0,-1 1 0 0 0,1-1-1 0 0,0-1 1 0 0,10 2 0 0 0,11-1-466 0 0,0-3-48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4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17159 0 0,'0'0'1299'0'0,"2"0"-879"0"0,9 0-16 0 0,-7 2-394 0 0,1-1 1681 0 0,-4 3-1063 0 0,0 4-500 0 0,1 1-1 0 0,-1-1 0 0 0,0 1 1 0 0,-1-1-1 0 0,-1 17 0 0 0,-2 28 154 0 0,4-41-253 0 0,-2 1 1 0 0,0-1 0 0 0,0 0 0 0 0,-6 23-1 0 0,5-30-22 0 0,0 2 1 0 0,-1 0 0 0 0,1-1 0 0 0,1 1 0 0 0,-1 0 0 0 0,1 0 0 0 0,0 0 1 0 0,1 0-1 0 0,0 9 0 0 0,0 17 3 0 0,0-25 1 0 0,0 0 0 0 0,0 0-1 0 0,0 0 1 0 0,4 13 0 0 0,0-4-1 0 0,-4-6-10 0 0,-1-10 0 0 0,1-1 0 0 0,0 0 0 0 0,0 1 0 0 0,0-1-1 0 0,-1 0 1 0 0,1 0 0 0 0,0 1 0 0 0,0-1 0 0 0,0 0-1 0 0,0 1 1 0 0,0-1 0 0 0,0 0 0 0 0,0 1 0 0 0,0-1-1 0 0,0 1 1 0 0,0-1 0 0 0,0 0 0 0 0,0 1 0 0 0,0-1-1 0 0,0 0 1 0 0,0 1 0 0 0,0-1 0 0 0,0 0 0 0 0,0 1-1 0 0,0-1 1 0 0,1 1 0 0 0,7-2-15 0 0,7-8-42 0 0,-12 6 39 0 0,-1 1 1 0 0,1-1-1 0 0,-1 0 1 0 0,0 0-1 0 0,0 0 0 0 0,0 0 1 0 0,0 0-1 0 0,2-6 1 0 0,-2 5-9 0 0,0 0 0 0 0,0 0 0 0 0,1 0 0 0 0,4-6 0 0 0,7-8-22 0 0,-11 13 41 0 0,0 1 0 0 0,0 0 0 0 0,1 0 0 0 0,7-7 0 0 0,1 2-33 0 0,2-1 1 0 0,24-11-1 0 0,-31 18 30 0 0,0 0 0 0 0,0 0 0 0 0,0 1 1 0 0,0 0-1 0 0,1 1 0 0 0,-1-1 0 0 0,1 1 0 0 0,7 0 0 0 0,-11 2 10 0 0,0-1 0 0 0,0 0 0 0 0,0 1 0 0 0,0 0 0 0 0,-1 0 0 0 0,1 0 0 0 0,0 1 0 0 0,-1-1 0 0 0,1 1 0 0 0,-1-1 0 0 0,1 1 0 0 0,-1 1 0 0 0,0-1 0 0 0,5 4 0 0 0,-8-6 0 0 0,1 0 0 0 0,0 1 0 0 0,-1-1 0 0 0,1 1 0 0 0,-1-1 0 0 0,1 1 0 0 0,0-1 0 0 0,-1 1 0 0 0,1-1 0 0 0,-1 1 0 0 0,1 0 0 0 0,-1-1 0 0 0,0 1 0 0 0,1 0 0 0 0,-1-1 0 0 0,0 1 0 0 0,1 0 0 0 0,-1-1 0 0 0,0 1 0 0 0,0 0 0 0 0,0 0 0 0 0,1-1 0 0 0,-1 1 0 0 0,0 0 0 0 0,0 0 0 0 0,0 0 0 0 0,-1 2 0 0 0,2 2 20 0 0,-1 1-1 0 0,1-1 1 0 0,-2 1-1 0 0,1-1 0 0 0,0 1 1 0 0,-1-1-1 0 0,0 0 1 0 0,-1 1-1 0 0,1-1 1 0 0,-1 0-1 0 0,0 0 0 0 0,0 0 1 0 0,-6 10-1 0 0,1-5 61 0 0,5-5-62 0 0,-1-1 0 0 0,0 1 1 0 0,0-1-1 0 0,-1 0 0 0 0,1 0 1 0 0,-1 0-1 0 0,0 0 1 0 0,0-1-1 0 0,0 0 0 0 0,-5 4 1 0 0,-2-1 20 0 0,0 0-1 0 0,0-1 1 0 0,-1 0 0 0 0,0-1 0 0 0,1 0 0 0 0,-21 3 0 0 0,21-6-87 0 0,0-1 1 0 0,-14-1 0 0 0,16 0-675 0 0,-1 1 0 0 0,0 0-1 0 0,-18 3 1 0 0,10 2-713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4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0 340 8288 0 0,'25'0'638'0'0,"-25"0"-633"0"0,0 0 0 0 0,1 0 1 0 0,-1 0-1 0 0,0 0 0 0 0,0 0 0 0 0,1 0 0 0 0,-1 0 0 0 0,0 0 0 0 0,0 0 0 0 0,1 0 0 0 0,-1 0 0 0 0,0 0 0 0 0,0 0 0 0 0,0 0 0 0 0,1 0 0 0 0,-1 0 0 0 0,0 0 0 0 0,0 0 0 0 0,0-1 0 0 0,1 1 0 0 0,-1 0 0 0 0,0 0 0 0 0,0 0 0 0 0,0 0 0 0 0,1 0 0 0 0,-1 0 0 0 0,0-1 0 0 0,0 1 0 0 0,0 0 1 0 0,0 0-1 0 0,0 0 0 0 0,1-1 0 0 0,-1 1 0 0 0,0 0 0 0 0,0 0 0 0 0,0 0 0 0 0,0-1 0 0 0,0 1 0 0 0,-6-8 127 0 0,5 7 5 0 0,0 1 0 0 0,0-1 0 0 0,0 0 1 0 0,0 1-1 0 0,1-1 0 0 0,-1 0 1 0 0,0 0-1 0 0,0 0 0 0 0,1 0 1 0 0,-1 1-1 0 0,1-1 0 0 0,-1 0 1 0 0,1 0-1 0 0,-1 0 0 0 0,1 0 1 0 0,0-1-1 0 0,-1 1 0 0 0,1 0 1 0 0,0 0-1 0 0,0 0 0 0 0,0 0 1 0 0,0 0-1 0 0,0 0 0 0 0,0 0 1 0 0,0-2-1 0 0,18-28 4745 0 0,-14 25-3997 0 0,0-1 1 0 0,0 1-1 0 0,-1-1 1 0 0,5-12-1 0 0,-7 15-764 0 0,0 1 0 0 0,0 0 0 0 0,1-1 0 0 0,-1 1 0 0 0,1-1 0 0 0,0 1 0 0 0,0 0 0 0 0,0 0 0 0 0,0 0 0 0 0,0 0 0 0 0,1 1 0 0 0,-1-1 0 0 0,1 1 0 0 0,0-1 0 0 0,4-2 0 0 0,20-21 791 0 0,-24 21-769 0 0,1 0 1 0 0,1 1 0 0 0,-1 0-1 0 0,1 0 1 0 0,-1 0 0 0 0,9-4-1 0 0,-8 5-108 0 0,1 0-1 0 0,0 0 1 0 0,-1 1-1 0 0,1 0 1 0 0,0 0-1 0 0,0 0 1 0 0,1 1-1 0 0,-1 0 1 0 0,10 0 0 0 0,-9 1-40 0 0,1 0 1 0 0,-1 1 0 0 0,0 0 0 0 0,1 1-1 0 0,-1 0 1 0 0,0 0 0 0 0,12 5 0 0 0,-1 2-74 0 0,25 17 0 0 0,8 4-36 0 0,-42-25 90 0 0,1 0 0 0 0,0-1 0 0 0,0 0 0 0 0,12 2 1 0 0,-18-5 10 0 0,1 0 1 0 0,-1-1-1 0 0,0 1 1 0 0,0-1-1 0 0,0 0 1 0 0,1 0-1 0 0,-1 0 1 0 0,0-1 0 0 0,0 1-1 0 0,0-1 1 0 0,1 0-1 0 0,-1-1 1 0 0,6-1-1 0 0,-1-3-61 0 0,1 0 0 0 0,-1 0 0 0 0,0-1 0 0 0,-1 0 0 0 0,1 0 0 0 0,-1-1 0 0 0,10-13 0 0 0,-2 1-670 0 0,-2-1 1 0 0,14-26 0 0 0,-6 9-475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6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54 13272 0 0,'-1'1'52'0'0,"0"0"0"0"0,0 1 0 0 0,1-1 0 0 0,-1 1 0 0 0,0-1 0 0 0,1 1 0 0 0,0-1 0 0 0,-1 1 0 0 0,1-1 0 0 0,0 1 0 0 0,0-1 0 0 0,0 1 0 0 0,0-1 0 0 0,0 1 0 0 0,0 0 0 0 0,0-1 0 0 0,0 1 0 0 0,1-1 0 0 0,-1 1 0 0 0,1-1 0 0 0,-1 1 0 0 0,1-1 0 0 0,-1 1 0 0 0,1-1 0 0 0,0 0 0 0 0,0 1 0 0 0,1 1 0 0 0,-2-3-19 0 0,1 1 1 0 0,-1 0-1 0 0,0 0 1 0 0,0 0-1 0 0,0 0 1 0 0,0 0 0 0 0,1 0-1 0 0,-1 0 1 0 0,0-1-1 0 0,0 1 1 0 0,-1 0 0 0 0,1 0-1 0 0,0 0 1 0 0,0 0-1 0 0,0 0 1 0 0,-1 1-1 0 0,0-1 23 0 0,1 0 0 0 0,0 0-1 0 0,0-1 1 0 0,0 1-1 0 0,-1 0 1 0 0,1 0-1 0 0,0 0 1 0 0,0-1 0 0 0,0 1-1 0 0,0 0 1 0 0,0 0-1 0 0,0 0 1 0 0,1 0-1 0 0,-1-1 1 0 0,0 2 0 0 0,6 6 689 0 0,1 5 29 0 0,-5-6-734 0 0,1-1 0 0 0,-1 1 0 0 0,1-1 0 0 0,0 0 0 0 0,1 1 0 0 0,0-1 0 0 0,0-1 0 0 0,0 1 0 0 0,0-1 0 0 0,1 1 0 0 0,0-1 0 0 0,6 5 0 0 0,11 12-100 0 0,-20-21 61 0 0,0 1-1 0 0,0 0 0 0 0,0-1 0 0 0,0 0 1 0 0,0 1-1 0 0,0-1 0 0 0,1 0 0 0 0,-1 0 0 0 0,0 0 1 0 0,1 0-1 0 0,-1-1 0 0 0,1 1 0 0 0,-1-1 1 0 0,1 1-1 0 0,0-1 0 0 0,-1 0 0 0 0,1 0 0 0 0,-1 0 1 0 0,1 0-1 0 0,3-1 0 0 0,-1 0 36 0 0,1 0 0 0 0,-1-1 0 0 0,0 1 0 0 0,1-1 0 0 0,-1 0 0 0 0,0-1 0 0 0,0 1 0 0 0,5-4-1 0 0,-9 5-20 0 0,0 0 0 0 0,0 0-1 0 0,0 0 1 0 0,0 0 0 0 0,0 1-1 0 0,0-1 1 0 0,0-1 0 0 0,0 1-1 0 0,0 0 1 0 0,-1 0 0 0 0,1 0-1 0 0,0 0 1 0 0,-1 0 0 0 0,1-1-1 0 0,-1 1 1 0 0,0 0 0 0 0,1-1-1 0 0,-1 1 1 0 0,0 0 0 0 0,0-1-1 0 0,0 1 1 0 0,0 0 0 0 0,0-1 0 0 0,0 1-1 0 0,0 0 1 0 0,0-2-1 0 0,-1 1 14 0 0,1 1-1 0 0,0-1 0 0 0,0 0 1 0 0,0 1-1 0 0,0-1 0 0 0,0 0 1 0 0,1 1-1 0 0,-1-1 0 0 0,0 0 1 0 0,1 1-1 0 0,-1-1 0 0 0,1 0 1 0 0,0 1-1 0 0,-1-1 0 0 0,3-1 1 0 0,8-9 173 0 0,-9 11-168 0 0,0 0-1 0 0,0-1 1 0 0,0 0-1 0 0,-1 1 1 0 0,1-1 0 0 0,-1 0-1 0 0,1 0 1 0 0,-1 0-1 0 0,0 0 1 0 0,1 0-1 0 0,0-2 1 0 0,-1-11 87 0 0,-2 12-105 0 0,1 1 0 0 0,0-1 0 0 0,1 1 0 0 0,-1-1 0 0 0,0 1 0 0 0,1 0 0 0 0,-1-1 0 0 0,2-3-1 0 0,7-10 74 0 0,-7 14-71 0 0,-1 0 0 0 0,0 0 0 0 0,0 0-1 0 0,1 0 1 0 0,-1 0 0 0 0,-1 0 0 0 0,1-1 0 0 0,0 1-1 0 0,0 0 1 0 0,-1-1 0 0 0,1-3 0 0 0,-1 4 5 0 0,0-1 0 0 0,0 1 0 0 0,0 0 0 0 0,0-1 1 0 0,0 1-1 0 0,1 0 0 0 0,-1 0 0 0 0,1 0 0 0 0,0-1 1 0 0,-1 1-1 0 0,1 0 0 0 0,0 0 0 0 0,0 0 0 0 0,0 0 0 0 0,1 0 1 0 0,-1 1-1 0 0,0-1 0 0 0,1 0 0 0 0,-1 0 0 0 0,1 1 1 0 0,2-2-1 0 0,-12-10 456 0 0,19 10-318 0 0,-8 2 160 0 0,-3 4-186 0 0,-1 10-125 0 0,0 1-1 0 0,-6 22 1 0 0,7-33-8 0 0,0 0-1 0 0,0-1 0 0 0,-1 1 0 0 0,2-1 1 0 0,-1 1-1 0 0,0 0 0 0 0,0-1 1 0 0,1 1-1 0 0,1 4 0 0 0,-1-4-4 0 0,0-1-1 0 0,-1 1 1 0 0,1 0-1 0 0,-1 0 1 0 0,0 0-1 0 0,0 0 1 0 0,0 3-1 0 0,-2 8-92 0 0,1-11 58 0 0,0-1-1 0 0,1 1 1 0 0,0-1 0 0 0,-1 1-1 0 0,1 0 1 0 0,0 0 0 0 0,0-1-1 0 0,0 1 1 0 0,1 0-1 0 0,-1-1 1 0 0,0 1 0 0 0,1 0-1 0 0,0-1 1 0 0,0 1 0 0 0,2 4-1 0 0,5 7-409 0 0,5 11-906 0 0,-12-7 535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6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8 233 16903 0 0,'0'0'818'0'0,"-4"-5"52"0"0,0-4-726 0 0,5 7-123 0 0,0 0 0 0 0,-1 0 0 0 0,1 0 1 0 0,0 0-1 0 0,0 0 0 0 0,1 0 0 0 0,-1 1 0 0 0,0-1 0 0 0,0 0 0 0 0,1 1 0 0 0,-1-1 0 0 0,4-1 0 0 0,2-6 469 0 0,7-12 909 0 0,4-6 380 0 0,-18 27-1752 0 0,1 0 0 0 0,-1-1 1 0 0,1 1-1 0 0,-1-1 0 0 0,1 1 0 0 0,-1 0 1 0 0,0-1-1 0 0,1 1 0 0 0,-1-1 1 0 0,0 0-1 0 0,0 1 0 0 0,1-1 1 0 0,-1 1-1 0 0,0-1 0 0 0,0 1 1 0 0,0-1-1 0 0,1 0 0 0 0,-1 1 0 0 0,0-1 1 0 0,0 1-1 0 0,0-1 0 0 0,0 0 1 0 0,0 1-1 0 0,0-1 0 0 0,-1 1 1 0 0,1-1-1 0 0,0 0 0 0 0,0 1 0 0 0,-1-2 1 0 0,0-3 250 0 0,1 3-243 0 0,0 1 0 0 0,1 0 0 0 0,-1 0 0 0 0,1 1 0 0 0,-1-1-1 0 0,1 0 1 0 0,-1 0 0 0 0,1 0 0 0 0,-1 0 0 0 0,1 0 0 0 0,0 0 0 0 0,-1 1 0 0 0,1-1 0 0 0,0 0 0 0 0,0 1 0 0 0,0-1-1 0 0,0 0 1 0 0,0 1 0 0 0,-1-1 0 0 0,3 0 0 0 0,-2 0 0 0 0,0 1-21 0 0,-1 0 1 0 0,0 0-1 0 0,0 0 1 0 0,0-1-1 0 0,1 1 0 0 0,-1 0 1 0 0,0-1-1 0 0,0 1 1 0 0,0 0-1 0 0,1 0 0 0 0,-1-1 1 0 0,0 1-1 0 0,0 0 1 0 0,0-1-1 0 0,0 1 0 0 0,0 0 1 0 0,0-1-1 0 0,0 1 1 0 0,0 0-1 0 0,0-1 0 0 0,0 1 1 0 0,0 0-1 0 0,0-1 1 0 0,0 1-1 0 0,0 0 1 0 0,0-1-1 0 0,0 0-1 0 0,0 1 0 0 0,0 0 0 0 0,-1 0 0 0 0,1 0 0 0 0,0 0 0 0 0,0-1 0 0 0,0 1 0 0 0,0 0 0 0 0,0 0 0 0 0,0 0 0 0 0,0-1 0 0 0,0 1 0 0 0,0 0 0 0 0,0 0 0 0 0,0 0 0 0 0,0 0-1 0 0,0-1 1 0 0,0 1 0 0 0,0 0 0 0 0,0 0 0 0 0,1 0 0 0 0,-1-1 0 0 0,0 1 0 0 0,0 0 0 0 0,0 0 0 0 0,0 0 0 0 0,0 0 0 0 0,0 0 0 0 0,0-1 0 0 0,0 1 0 0 0,1 0 0 0 0,-1 0 0 0 0,0 0 0 0 0,0 0 0 0 0,0 0 0 0 0,0 0 0 0 0,1-1 0 0 0,-1 1 0 0 0,0 0 0 0 0,0 0 0 0 0,0 0 0 0 0,0 0 0 0 0,1 0 0 0 0,-1 0 0 0 0,0 0 0 0 0,0 0 0 0 0,0 0 0 0 0,1 0 0 0 0,-1 0 0 0 0,0 0 0 0 0,33-2 165 0 0,-24 1-137 0 0,0 1-1 0 0,0 0 1 0 0,0 0-1 0 0,0 0 1 0 0,-1 1-1 0 0,1 0 0 0 0,0 1 1 0 0,11 3-1 0 0,20 4-40 0 0,-23 0 0 0 0,-13-7 0 0 0,1 1 0 0 0,0-1 0 0 0,-1 0 0 0 0,8 1 0 0 0,-5-1 0 0 0,13 5 0 0 0,-16-7 0 0 0,0 0 0 0 0,0-1 0 0 0,-1 1 0 0 0,1-1 0 0 0,0 0 0 0 0,0 0 0 0 0,-1 0 0 0 0,1 0 0 0 0,-1-1 0 0 0,5-2 0 0 0,1 0 0 0 0,0 0-164 0 0,-1-1 0 0 0,0 0 0 0 0,0-1 0 0 0,0 1 0 0 0,13-14-1 0 0,-7 6-999 0 0,-11 11 182 0 0,-1-1 0 0 0,1 0-1 0 0,0 1 1 0 0,-1-1 0 0 0,4-5 0 0 0,-3 2-957 0 0,-1 1 1 0 0,1-1-1 0 0,1-8 1 0 0,-4 13 1903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28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2489 6448 0 0,'0'0'1380'0'0,"1"-12"1816"0"0,10-4-1913 0 0,1 0 1 0 0,20-20 0 0 0,10-14 96 0 0,-35 41-1184 0 0,113-155 2224 0 0,9-2-1118 0 0,12 10-669 0 0,-140 155-630 0 0,88-86 196 0 0,116-88 1 0 0,-78 69-142 0 0,60-47-5 0 0,-113 93-42 0 0,19-13 94 0 0,30-24 173 0 0,79-67 76 0 0,-83 68-358 0 0,-38 22 3 0 0,16-13-51 0 0,-77 71 47 0 0,93-77-54 0 0,-71 54 82 0 0,2 2-1 0 0,59-38 1 0 0,152-100 50 0 0,-128 95-73 0 0,-58 37 0 0 0,-9 8 1 0 0,29-20-18 0 0,-81 49-117 0 0,1 1 0 0 0,0 0 0 0 0,0 1 0 0 0,0 0 0 0 0,0 0 0 0 0,17-4 0 0 0,-18 6-418 0 0,7-1-87 0 0,1 2-8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0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6 637 10592 0 0,'-5'19'9903'0'0,"6"-17"-9571"0"0,16 55 688 0 0,7 7-299 0 0,-17-43-476 0 0,1 0 1 0 0,16 28 0 0 0,-17-38-371 0 0,0 0 1 0 0,1-1 0 0 0,0 0 0 0 0,1 0 0 0 0,14 12-1 0 0,-15-18 125 0 0,-7-4 5 0 0,0 0 1 0 0,0 0-1 0 0,-1 0 0 0 0,1 0 0 0 0,0 0 0 0 0,0 0 0 0 0,0 0 0 0 0,0 0 1 0 0,0 0-1 0 0,0 0 0 0 0,0-1 0 0 0,0 1 0 0 0,-1 0 0 0 0,1-1 0 0 0,0 1 0 0 0,0 0 1 0 0,0-1-1 0 0,-1 1 0 0 0,1-1 0 0 0,0 0 0 0 0,0 1 0 0 0,0-2 0 0 0,1 0 23 0 0,-1 0 0 0 0,1 0 0 0 0,-1 0 0 0 0,0-1 0 0 0,1 1-1 0 0,-1 0 1 0 0,0-1 0 0 0,0-2 0 0 0,1-3 27 0 0,0-1 1 0 0,-1 1-1 0 0,0-1 0 0 0,0-9 1 0 0,-3-30 10 0 0,-18-94-1 0 0,16 122-323 0 0,-3-11 293 0 0,-1 0-1 0 0,-2 0 1 0 0,-14-30 0 0 0,-39-115 6 0 0,56 155-222 0 0,5 14 100 0 0,0 0 1 0 0,1 0 0 0 0,0-1 0 0 0,-1-12-1 0 0,0-10-35 0 0,2 25 120 0 0,-1-1-1 0 0,1 1 0 0 0,0 0 0 0 0,1 0 1 0 0,-1 0-1 0 0,1 0 0 0 0,0 0 1 0 0,0-1-1 0 0,1 2 0 0 0,-1-1 0 0 0,1 0 1 0 0,0 0-1 0 0,1 0 0 0 0,-1 1 0 0 0,1-1 1 0 0,0 1-1 0 0,0 0 0 0 0,0 0 1 0 0,1 0-1 0 0,-1 0 0 0 0,9-6 0 0 0,-3 4-3 0 0,1 1 0 0 0,-1 0 0 0 0,1 0 0 0 0,0 1 0 0 0,1 0 0 0 0,-1 1 0 0 0,22-4 0 0 0,21-4 19 0 0,-30 6 68 0 0,42-4-1 0 0,49-2 83 0 0,51-1-70 0 0,-73 12-39 0 0,260 3 4 0 0,-21-1-69 0 0,-176-3-64 0 0,108-10 799 0 0,-107 3-130 0 0,246-1 919 0 0,-91 14-687 0 0,154-14-31 0 0,-376 8-801 0 0,-39 3 0 0 0,-21-1-3062 0 0,0 1-3650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28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9672 0 0,'2'0'748'0'0,"-1"0"-736"0"0,-1 0-1 0 0,1 0 1 0 0,0 1 0 0 0,-1-1 0 0 0,1 0 0 0 0,0 0 0 0 0,0 0 0 0 0,-1 0 0 0 0,1-1 0 0 0,0 1 0 0 0,-1 0 0 0 0,1 0-1 0 0,0 0 1 0 0,-1 0 0 0 0,1-1 0 0 0,0 1 0 0 0,-1 0 0 0 0,1-1 0 0 0,0 1 0 0 0,-1 0 0 0 0,1-1 0 0 0,-1 1-1 0 0,1-1 1 0 0,-1 1 0 0 0,1-1 0 0 0,-1 1 0 0 0,1-2 0 0 0,1 0 88 0 0,5-3 479 0 0,0 0 0 0 0,1 1 0 0 0,0 0 0 0 0,0 0-1 0 0,0 1 1 0 0,0 0 0 0 0,14-3 0 0 0,3 2 732 0 0,34-1 1 0 0,-41 3-1096 0 0,4 0-62 0 0,-13 1-34 0 0,0 0-1 0 0,-1 0 1 0 0,1 1 0 0 0,17 2-1 0 0,42 5 763 0 0,-54-7-833 0 0,0 1 0 0 0,0 1 0 0 0,0 0 0 0 0,0 1 0 0 0,0 0 0 0 0,17 7-1 0 0,-12-2-17 0 0,-9-4-15 0 0,0 0 0 0 0,-1 1 0 0 0,1 0 0 0 0,9 7 0 0 0,-16-10-11 0 0,-1 0 0 0 0,1 1 0 0 0,-1-1 0 0 0,1 1-1 0 0,-1 0 1 0 0,0-1 0 0 0,0 1 0 0 0,0 0 0 0 0,0 0 0 0 0,-1 0 0 0 0,1 0 0 0 0,-1 1 0 0 0,0-1-1 0 0,0 0 1 0 0,0 1 0 0 0,0-1 0 0 0,0 5 0 0 0,0-5 2 0 0,0 3 2 0 0,0 0 0 0 0,-1 0 1 0 0,1 0-1 0 0,-1 0 0 0 0,0 0 0 0 0,-1 0 0 0 0,0 0 1 0 0,0 0-1 0 0,0 0 0 0 0,0 0 0 0 0,-5 10 0 0 0,-3-1 45 0 0,-17 21-1 0 0,-6 9 32 0 0,-85 129-1487 0 0,85-127-5547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29.5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16 254 5528 0 0,'0'0'890'0'0,"-2"0"686"0"0,-11-3 10172 0 0,37 6-10705 0 0,116-10 203 0 0,-55 0-955 0 0,-33 3-158 0 0,25-1 19 0 0,262 1 139 0 0,-245 4-240 0 0,205-4 69 0 0,-125-2-61 0 0,-16 2-32 0 0,-62 0 20 0 0,75-5-34 0 0,23 1-13 0 0,5-1 0 0 0,-41-1 0 0 0,77-7 0 0 0,85-3 29 0 0,40-3 6 0 0,66-11 109 0 0,-175 16-80 0 0,-194 14-64 0 0,110-12 60 0 0,65-7 313 0 0,-86 10-198 0 0,-109 10-227 0 0,0 1 0 0 0,0 2 0 0 0,72 10 0 0 0,-85-4 48 0 0,-17-4 39 0 0,-1 0 0 0 0,1-1 0 0 0,-1 1 0 0 0,11-1 0 0 0,-16-1-20 0 0,-1 0 0 0 0,1 0 1 0 0,-1 0-1 0 0,0 0 0 0 0,1 1 0 0 0,-1-1 1 0 0,0 0-1 0 0,1 0 0 0 0,-1 0 1 0 0,1 0-1 0 0,-1 0 0 0 0,0 0 0 0 0,1 1 1 0 0,-1-1-1 0 0,0 0 0 0 0,0 0 0 0 0,1 0 1 0 0,-1 1-1 0 0,0-1 0 0 0,1 0 0 0 0,-1 0 1 0 0,0 1-1 0 0,4 2-2228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0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0,'3'0'464'0'0,"5"0"-317"0"0,-4-1-105 0 0,1 1 0 0 0,0 0 0 0 0,-1 0 0 0 0,1 1 0 0 0,7 1-1 0 0,-1 2 833 0 0,-9-2-613 0 0,0-1-1 0 0,1 0 1 0 0,-1-1 0 0 0,1 1 0 0 0,-1 0-1 0 0,6 0 1 0 0,10 2 2098 0 0,33 9 0 0 0,-10-2-880 0 0,-31-8-980 0 0,-1 1-1 0 0,1 0 1 0 0,-1 1 0 0 0,12 6-1 0 0,19 7 1006 0 0,64 24 44 0 0,-85-32-1362 0 0,-1 0 0 0 0,-1 1-1 0 0,26 20 1 0 0,-5-3-41 0 0,-25-19-111 0 0,-1 0 1 0 0,21 20 0 0 0,-3-6-35 0 0,-29-21 0 0 0,9 8 11 0 0,-10-7 3 0 0,1-1 1 0 0,-1 1-1 0 0,1-1 1 0 0,-1 1-1 0 0,0-1 0 0 0,0 1 1 0 0,0-1-1 0 0,1 1 0 0 0,-1-1 1 0 0,-1 1-1 0 0,1-1 1 0 0,0 1-1 0 0,0 0 0 0 0,-1-1 1 0 0,1 1-1 0 0,0-1 0 0 0,-1 0 1 0 0,0 1-1 0 0,1-1 1 0 0,-1 1-1 0 0,-1 0 0 0 0,0 2 5 0 0,0-1-1 0 0,-1 1 0 0 0,0-1 0 0 0,1 0 1 0 0,-1 0-1 0 0,-5 4 0 0 0,-78 48-1074 0 0,41-28-4339 0 0,2 1-1600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1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13272 0 0,'0'0'1333'0'0,"-1"2"-1222"0"0,1-1-111 0 0,-1-1 0 0 0,1 1 1 0 0,0 0-1 0 0,0-1 1 0 0,-1 1-1 0 0,1 0 1 0 0,0-1-1 0 0,0 1 1 0 0,0 0-1 0 0,0-1 1 0 0,0 1-1 0 0,0 0 0 0 0,0-1 1 0 0,0 1-1 0 0,0 0 1 0 0,0-1-1 0 0,1 1 1 0 0,-1 0-1 0 0,0 0 1 0 0,1 0 2 0 0,-1 1 0 0 0,0-1 1 0 0,1 0-1 0 0,-1 0 0 0 0,0 0 0 0 0,0 0 1 0 0,0 0-1 0 0,0 0 0 0 0,0 0 1 0 0,0 1-1 0 0,0-1 0 0 0,0 0 1 0 0,-1 0-1 0 0,0 2 0 0 0,0 2 94 0 0,-1 0 0 0 0,1 0 0 0 0,0 0-1 0 0,0 0 1 0 0,0 0 0 0 0,1 1 0 0 0,0-1-1 0 0,0 0 1 0 0,0 0 0 0 0,1 1 0 0 0,1 6 0 0 0,1 0-15 0 0,1 3-53 0 0,1 22 0 0 0,-4-31-7 0 0,1 0 0 0 0,-1-1 0 0 0,1 1 1 0 0,3 7-1 0 0,-3-8-213 0 0,0 0 0 0 0,-1 0 1 0 0,1 0-1 0 0,-1 0 0 0 0,0 0 0 0 0,0 9 1 0 0,-1 4-5134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1.5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5064 0 0,'-6'4'544'0'0,"0"6"-544"0"0,0 6 1056 0 0,2-8 1472 0 0,4 1-1232 0 0,-6 5-736 0 0,0 2 240 0 0,2-2-424 0 0,4 3-376 0 0,0-7 0 0 0,-6 4 0 0 0,0 2-3288 0 0,12-8-616 0 0</inkml:trace>
  <inkml:trace contextRef="#ctx0" brushRef="#br0" timeOffset="1">122 427 2760 0 0,'0'0'248'0'0,"-4"8"-248"0"0,4 2 0 0 0,-5 4 1472 0 0,5 5 256 0 0,-6-5 40 0 0,2 0 16 0 0,-2 1-1232 0 0,6-1-240 0 0,0 6-56 0 0,0-6 0 0 0,0-1-256 0 0,0 7-128 0 0,-6-6 8 0 0,12 0 8 0 0,0-5-280 0 0,-2 1-56 0 0</inkml:trace>
  <inkml:trace contextRef="#ctx0" brushRef="#br0" timeOffset="2">128 781 4144 0 0,'0'0'1928'0'0,"0"14"-160"0"0,-6-4 3496 0 0,2-6-3608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2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263 17 5064 0 0,'0'0'389'0'0,"-2"-1"-250"0"0,-6-4 2205 0 0,-24 3 7115 0 0,2-1-7104 0 0,-38-2-2315 0 0,53 5 17 0 0,6-1-51 0 0,0 1 0 0 0,0 0 0 0 0,0 1 0 0 0,0 0 1 0 0,0 0-1 0 0,-17 5 0 0 0,23-4 22 0 0,3 0-90 0 0,0-2 58 0 0,0 1 1 0 0,0-1-1 0 0,0 0 1 0 0,0 1-1 0 0,0-1 1 0 0,0 0-1 0 0,0 1 1 0 0,0-1-1 0 0,0 1 1 0 0,0-1-1 0 0,0 0 1 0 0,0 1-1 0 0,0-1 1 0 0,0 0 0 0 0,0 1-1 0 0,0-1 1 0 0,0 0-1 0 0,0 1 1 0 0,-1-1-1 0 0,1 0 1 0 0,0 0-1 0 0,0 1 1 0 0,0-1-1 0 0,-1 0 1 0 0,1 1-1 0 0,0-1 1 0 0,-1 0-1 0 0,-9 7-68 0 0,7-5 241 0 0,1-2-75 0 0,2 0-94 0 0,0 0 1 0 0,-1 1-1 0 0,1-1 1 0 0,0 0-1 0 0,-1 0 1 0 0,1 0 0 0 0,0 0-1 0 0,-1 0 1 0 0,1 1-1 0 0,0-1 1 0 0,0 0-1 0 0,-1 0 1 0 0,1 0-1 0 0,0 1 1 0 0,0-1-1 0 0,0 0 1 0 0,-1 0 0 0 0,1 1-1 0 0,0-1 1 0 0,0 0-1 0 0,0 0 1 0 0,0 1-1 0 0,-1-1 1 0 0,1 0-1 0 0,0 1 1 0 0,0-1-1 0 0,0 0 1 0 0,0 1 0 0 0,0-1-1 0 0,0 0 1 0 0,0 1-1 0 0,0-1 1 0 0,0 0-1 0 0,0 1 1 0 0,0-1-1 0 0,0 1 1 0 0,6 11-4 0 0,-3-7 4 0 0,-1 11-1 0 0,-1-13 25 0 0,-1 1-1 0 0,1-1 0 0 0,-1 1 0 0 0,1-1 0 0 0,0 0 1 0 0,0 1-1 0 0,0-1 0 0 0,1 0 0 0 0,-1 0 0 0 0,1 0 1 0 0,0 0-1 0 0,2 4 0 0 0,-2-6-23 0 0,-1 0-1 0 0,0 1 1 0 0,0-1-1 0 0,1 1 1 0 0,-1-1-1 0 0,0 1 1 0 0,0 0-1 0 0,0-1 1 0 0,-1 1-1 0 0,1 0 1 0 0,0 0-1 0 0,-1 0 1 0 0,1-1-1 0 0,-1 1 1 0 0,1 0-1 0 0,-1 0 1 0 0,0 0-1 0 0,0 0 1 0 0,0 0-1 0 0,0 0 1 0 0,0 0-1 0 0,0 0 1 0 0,-1-1-1 0 0,1 1 1 0 0,-1 3-1 0 0,0-4 4 0 0,1 1 0 0 0,0-1 0 0 0,0 1 0 0 0,0-1 0 0 0,0 0 0 0 0,1 1 0 0 0,-1-1 0 0 0,0 0 0 0 0,0 1 0 0 0,1-1 1 0 0,-1 0-1 0 0,1 1 0 0 0,0-1 0 0 0,-1 0 0 0 0,1 0 0 0 0,1 2 0 0 0,-1-1 14 0 0,0 0 1 0 0,0 0-1 0 0,0 0 0 0 0,0 0 1 0 0,-1 0-1 0 0,1 0 1 0 0,0 3-1 0 0,0 9 75 0 0,0 0 0 0 0,-2 0 0 0 0,-3 24 0 0 0,2-14 7 0 0,-5-1-30 0 0,6-21-66 0 0,0 0 1 0 0,0 1-1 0 0,0-1 1 0 0,0 0 0 0 0,1 1-1 0 0,-1-1 1 0 0,1 0-1 0 0,-1 1 1 0 0,1-1-1 0 0,0 0 1 0 0,0 1 0 0 0,0-1-1 0 0,1 4 1 0 0,3 3 5 0 0,-3-8-7 0 0,-1 0-1 0 0,1-1 1 0 0,-1 1 0 0 0,1 0-1 0 0,-1 0 1 0 0,0 0-1 0 0,1 0 1 0 0,-1 0-1 0 0,0 0 1 0 0,0 0-1 0 0,1 0 1 0 0,-1 0-1 0 0,0 0 1 0 0,0 0-1 0 0,0 0 1 0 0,0 0 0 0 0,0 0-1 0 0,-1 0 1 0 0,1 0-1 0 0,0 1 1 0 0,-6 9 10 0 0,5-9-9 0 0,0-1 0 0 0,1 1 0 0 0,-1-1 0 0 0,0 1 0 0 0,1-1 0 0 0,-1 1 0 0 0,1-1 0 0 0,-1 1 0 0 0,1-1 0 0 0,0 1 0 0 0,0 0 0 0 0,0-1 0 0 0,0 1 0 0 0,0 0 0 0 0,0-1 0 0 0,0 1 0 0 0,1 2 0 0 0,0 5-947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2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187 175 3224 0 0,'-1'-2'603'0'0,"-6"-8"900"0"0,5 7-933 0 0,0 1-1 0 0,1-1 1 0 0,-1 1-1 0 0,0-1 1 0 0,1 0-1 0 0,0 0 1 0 0,-1 0-1 0 0,1 0 1 0 0,0 0-1 0 0,1 0 1 0 0,-1 0 0 0 0,0 0-1 0 0,1-4 1 0 0,-1 1 110 0 0,0 1 1 0 0,0 0 0 0 0,0 0 0 0 0,-1-1-1 0 0,0 1 1 0 0,-5-9 0 0 0,0-3 229 0 0,5 11-331 0 0,-1 0-1 0 0,1 0 0 0 0,-7-10 0 0 0,7 14-461 0 0,1 0 0 0 0,0 0 0 0 0,-1 1 0 0 0,1-1 0 0 0,-1 0 0 0 0,1 1 0 0 0,-1-1 0 0 0,0 1 0 0 0,0 0 0 0 0,0 0 0 0 0,0-1 0 0 0,-3 0 0 0 0,4 2-93 0 0,0 0 1 0 0,0 1 0 0 0,0-1-1 0 0,0 0 1 0 0,0 1 0 0 0,0-1-1 0 0,0 1 1 0 0,0-1 0 0 0,1 1 0 0 0,-1-1-1 0 0,0 1 1 0 0,0 0 0 0 0,0-1-1 0 0,1 1 1 0 0,-1 0 0 0 0,0 0-1 0 0,0 1 1 0 0,-1 1 61 0 0,-35 41-104 0 0,28-32-52 0 0,6-8 65 0 0,1 1-1 0 0,0-1 0 0 0,0 1 1 0 0,0-1-1 0 0,0 1 0 0 0,0 0 1 0 0,1-1-1 0 0,0 1 0 0 0,-1 9 1 0 0,-2 10 89 0 0,1-12-93 0 0,0-1 0 0 0,1 1 0 0 0,0 0 0 0 0,1 0 0 0 0,0 0 0 0 0,1 0 0 0 0,1 0 0 0 0,0 0 0 0 0,0 0 0 0 0,1 0 0 0 0,5 13 0 0 0,-4-16 12 0 0,0 0-1 0 0,1-1 0 0 0,0 0 1 0 0,6 9-1 0 0,-8-13-16 0 0,1-1 0 0 0,0 1 0 0 0,1-1 0 0 0,-1 0-1 0 0,1 0 1 0 0,-1 0 0 0 0,1 0 0 0 0,0-1 0 0 0,7 4 0 0 0,-8-5 1 0 0,0 1 1 0 0,0-1-1 0 0,0 0 1 0 0,0 0-1 0 0,0 0 1 0 0,0 0-1 0 0,0-1 0 0 0,0 1 1 0 0,0-1-1 0 0,0 0 1 0 0,0 0-1 0 0,0 0 1 0 0,1 0-1 0 0,-1-1 1 0 0,0 1-1 0 0,0-1 0 0 0,0 0 1 0 0,5-1-1 0 0,-1-3 20 0 0,0 0-1 0 0,11-12 1 0 0,-1 3-31 0 0,-14 10 14 0 0,1 1 0 0 0,-1 0 0 0 0,0 0 0 0 0,0-1 0 0 0,0 0-1 0 0,0 0 1 0 0,-1 0 0 0 0,0 0 0 0 0,0 0 0 0 0,0 0 0 0 0,0 0-1 0 0,2-9 1 0 0,5-9 10 0 0,-7 16 0 0 0,0 1 0 0 0,0 0 0 0 0,0-1 0 0 0,-1 1 0 0 0,0-1 0 0 0,1-9 0 0 0,1-9 0 0 0,-2 20 0 0 0,0 0 0 0 0,0 0 0 0 0,-1 0 0 0 0,0 0 0 0 0,0 0 0 0 0,0 0 0 0 0,-1-5 0 0 0,-4-24 0 0 0,2 25-12 0 0,-8 26-108 0 0,9-11 98 0 0,1-1 0 0 0,0 1 0 0 0,1 0 0 0 0,-1-1 0 0 0,1 1 0 0 0,1-1 0 0 0,1 13 0 0 0,2-1-18 0 0,9 25 1 0 0,-2-10 53 0 0,-10-30-53 0 0,1 0 0 0 0,-1 1 0 0 0,1-1 0 0 0,0 0 0 0 0,0 0 0 0 0,0 0 0 0 0,4 5 0 0 0,-2-4-137 0 0,-2-1 1 0 0,1 1-1 0 0,0 0 1 0 0,-1 0-1 0 0,3 5 1 0 0,1 5-1049 0 0,4-5-310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3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1 227 4144 0 0,'0'0'319'0'0,"0"-5"2204"0"0,5-15 3554 0 0,-4 14-5453 0 0,0 1-1 0 0,0 0 1 0 0,1-1 0 0 0,-1 1 0 0 0,2 0 0 0 0,-1 0 0 0 0,0 0 0 0 0,6-8 0 0 0,-5 8-370 0 0,0 0-1 0 0,0-1 1 0 0,0 1 0 0 0,3-11-1 0 0,-4 9-86 0 0,1 1 1 0 0,0-1-1 0 0,0 1 0 0 0,4-7 0 0 0,7-8 255 0 0,6-9 111 0 0,-19 28-489 0 0,1 0 0 0 0,-1 1 0 0 0,1-1 0 0 0,0 0-1 0 0,-1 1 1 0 0,1-1 0 0 0,0 1 0 0 0,0-1 0 0 0,0 1-1 0 0,4-2 1 0 0,-4 2 47 0 0,9 2 57 0 0,-9-1-142 0 0,0 0-1 0 0,0 0 1 0 0,0 1 0 0 0,0-1-1 0 0,0 1 1 0 0,0-1 0 0 0,0 1-1 0 0,0 0 1 0 0,0 0 0 0 0,0 0-1 0 0,0 0 1 0 0,0 0 0 0 0,0 0 0 0 0,0 0-1 0 0,-1 0 1 0 0,1 1 0 0 0,-1-1-1 0 0,1 1 1 0 0,-1 0 0 0 0,1-1-1 0 0,-1 1 1 0 0,2 3 0 0 0,3 5-3 0 0,1-1-1 0 0,0 0 1 0 0,13 13 0 0 0,-17-20-3 0 0,0 1 0 0 0,0-1 0 0 0,0 0 0 0 0,0 0 0 0 0,0 0 0 0 0,0 0 0 0 0,0-1 0 0 0,1 1 0 0 0,-1-1 0 0 0,1 0 0 0 0,-1 0 0 0 0,1 0-1 0 0,0 0 1 0 0,-1-1 0 0 0,5 1 0 0 0,0-2 4 0 0,0 1 0 0 0,0-1 0 0 0,-1-1-1 0 0,1 1 1 0 0,-1-1 0 0 0,8-4 0 0 0,45-20-519 0 0,-49 20 223 0 0,5-3-527 0 0,25-18-1 0 0,-35 23 614 0 0,20-12-753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5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16 303 12816 0 0,'0'-1'586'0'0,"-4"-13"144"0"0,-2-12-532 0 0,4 21 68 0 0,-1-14 6280 0 0,4 22-6145 0 0,12 34-33 0 0,22 44 0 0 0,-26-61-373 0 0,-6-13 15 0 0,0 0 0 0 0,1 0 0 0 0,-1-1 0 0 0,1 1 0 0 0,1-1-1 0 0,5 7 1 0 0,-4-6-10 0 0,1-1 0 0 0,-1 0 0 0 0,1 0 0 0 0,0 0 0 0 0,1-1 0 0 0,-1 0 0 0 0,1 0 0 0 0,0 0 0 0 0,0-1 0 0 0,11 3 0 0 0,-12-4 6 0 0,0 0 0 0 0,1-1 0 0 0,-1 0 0 0 0,1-1-1 0 0,-1 1 1 0 0,1-1 0 0 0,0-1 0 0 0,-1 0 0 0 0,1 0 0 0 0,7-1-1 0 0,12-3-4 0 0,-14 2 12 0 0,0 0 0 0 0,-1-1 1 0 0,20-6-1 0 0,4-6 0 0 0,16-5 18 0 0,71-39-1 0 0,-100 47-55 0 0,1 2 0 0 0,0 0-1 0 0,0 1 1 0 0,1 1 0 0 0,43-8-1 0 0,-62 15 27 0 0,-1 0-1 0 0,1 1 0 0 0,-1-1 1 0 0,11 2-1 0 0,30 0-66 0 0,-21 0 66 0 0,-7 3 0 0 0,89 33 0 0 0,-92-32-2 0 0,0 1 0 0 0,-1 1 0 0 0,0 0 0 0 0,26 17 0 0 0,-14-9-45 0 0,-20-12 46 0 0,-1 0 0 0 0,0 0 1 0 0,0 0-1 0 0,0 1 0 0 0,0 0 0 0 0,0 0 1 0 0,-1 0-1 0 0,5 5 0 0 0,23 27 1 0 0,-13-17 0 0 0,-19-19 0 0 0,1 1 0 0 0,-1 0 0 0 0,1-1 0 0 0,-1 1 0 0 0,1 0 0 0 0,-1-1 0 0 0,1 1 0 0 0,-1 0 0 0 0,0 0 0 0 0,1 0 0 0 0,-1-1 0 0 0,0 1 0 0 0,0 0 0 0 0,0 0 0 0 0,1 0 0 0 0,-1 0 0 0 0,0 0 0 0 0,0 0 0 0 0,0-1 0 0 0,-1 2 0 0 0,1-1 0 0 0,0 0 0 0 0,0 0 0 0 0,0-1 0 0 0,0 1 0 0 0,0 0 0 0 0,0 0 0 0 0,0 0 0 0 0,0-1 0 0 0,0 1 0 0 0,1 0 0 0 0,-1 0 0 0 0,0-1 0 0 0,1 1 0 0 0,-1 0 0 0 0,0-1 0 0 0,1 1 0 0 0,-1 0 0 0 0,0-1 0 0 0,1 1 0 0 0,-1 0 0 0 0,2 0 0 0 0,1 1 0 0 0,1 1 0 0 0,4 15 0 0 0,-1-1 18 0 0,-4-12 40 0 0,1-4-59 0 0,-3 0 54 0 0,0-3 1 0 0,12-18-43 0 0,-10 17-11 0 0,-1 0 0 0 0,0 0 0 0 0,0 0 0 0 0,0 0 0 0 0,0 0 0 0 0,-1-1 0 0 0,1 1-1 0 0,1-6 1 0 0,-3 6 0 0 0,1 0-1 0 0,-1-1 0 0 0,1 0 0 0 0,0 1 0 0 0,0-1 1 0 0,0 1-1 0 0,1 0 0 0 0,-1-1 0 0 0,1 1 0 0 0,0 0 0 0 0,-1 0 1 0 0,6-6-1 0 0,-5 5-7 0 0,1 1 1 0 0,-1-2-1 0 0,1 1 1 0 0,-1 0-1 0 0,-1 0 1 0 0,3-7-1 0 0,-3 7 7 0 0,1-1-1 0 0,0 1 0 0 0,0-1 1 0 0,0 1-1 0 0,0 0 0 0 0,5-6 1 0 0,46-59-63 0 0,-50 65 55 0 0,1 0 0 0 0,1 1 0 0 0,-1-1 0 0 0,0 1 0 0 0,9-5 0 0 0,10-9 9 0 0,-18 13-6 0 0,-1 0 0 0 0,1-1-1 0 0,0 2 1 0 0,1-1-1 0 0,-1 0 1 0 0,1 1 0 0 0,-1 0-1 0 0,1 1 1 0 0,10-4-1 0 0,23-9-9 0 0,-30 11 9 0 0,1 0 1 0 0,0 1-1 0 0,0-1 0 0 0,0 2 0 0 0,0 0 0 0 0,21-2 0 0 0,-16 2 7 0 0,-7-2 0 0 0,-5 3-2 0 0,0 0 1 0 0,0-1-1 0 0,0 1 0 0 0,0 0 0 0 0,6-1 1 0 0,10-2-36 0 0,-14 2 33 0 0,0 1 1 0 0,0 0 0 0 0,0 0 0 0 0,8 0-1 0 0,118-3 156 0 0,-84 1-94 0 0,-32 2-94 0 0,-1 0-1 0 0,0 0 1 0 0,19 3-1 0 0,7 2-23 0 0,-19-3 128 0 0,0 2-1 0 0,28 6 0 0 0,-38-6-65 0 0,-1-1 1 0 0,1-1 0 0 0,13 1-1 0 0,5 1-2 0 0,-14-2-10 0 0,0 0-1 0 0,1-1 1 0 0,-1 0-1 0 0,19-4 1 0 0,18 0-46 0 0,-36 4 44 0 0,-1 0 0 0 0,1-1 0 0 0,-1-1-1 0 0,0-1 1 0 0,18-5 0 0 0,39-10-80 0 0,47-15 65 0 0,-56 4 87 0 0,-42 19-60 0 0,-8 4 75 0 0,-1 0 0 0 0,1-1-1 0 0,-1-1 1 0 0,-1 0 0 0 0,0-1-1 0 0,0 0 1 0 0,-1-1 0 0 0,10-11-1 0 0,-19 21-78 0 0,-1-1 0 0 0,1 1-1 0 0,-1-1 1 0 0,1 0 0 0 0,-1 1-1 0 0,1-1 1 0 0,-1 0 0 0 0,1 1-1 0 0,-1-1 1 0 0,0 0 0 0 0,1 1-1 0 0,-1-1 1 0 0,0 0 0 0 0,0 0-1 0 0,0 0 1 0 0,1 1 0 0 0,-1-1-1 0 0,0 0 1 0 0,0 0 0 0 0,0 1-1 0 0,0-1 1 0 0,-1 0 0 0 0,1 0-1 0 0,0 0 1 0 0,0 1 0 0 0,0-1-1 0 0,0 0 1 0 0,-1 0 0 0 0,1 1-1 0 0,0-1 1 0 0,-1 0-1 0 0,1 1 1 0 0,-1-1 0 0 0,1 0-1 0 0,-1 1 1 0 0,1-1 0 0 0,-1 0-1 0 0,1 1 1 0 0,-1-1 0 0 0,0 1-1 0 0,1-1 1 0 0,-2 0 0 0 0,-1-1-439 0 0,0 1 0 0 0,-1-1 1 0 0,1 0-1 0 0,-1 1 0 0 0,1 0 1 0 0,-1-1-1 0 0,-7 0 0 0 0,-10 1-6540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7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75 9672 0 0,'0'0'1202'0'0,"-2"0"-146"0"0,1 0-891 0 0,1 0-1 0 0,-1 0 0 0 0,1 0 0 0 0,-1 0 0 0 0,1 0 1 0 0,-1 0-1 0 0,1 0 0 0 0,-1 1 0 0 0,1-1 0 0 0,-1 0 1 0 0,1 0-1 0 0,-1 0 0 0 0,1 0 0 0 0,-1 1 0 0 0,1-1 1 0 0,0 0-1 0 0,-1 0 0 0 0,1 1 0 0 0,-1-1 0 0 0,1 0 1 0 0,0 1-1 0 0,-1-1 0 0 0,1 1 0 0 0,0-1 1 0 0,-1 0-1 0 0,1 1 0 0 0,0-1 0 0 0,0 1 0 0 0,-1-1 1 0 0,1 2-1 0 0,-1-1 602 0 0,0 2-35 0 0,-1 3-481 0 0,0 1 1 0 0,1 0-1 0 0,0 0 0 0 0,0 8 1 0 0,-2 7-7 0 0,3-19-224 0 0,0 0 0 0 0,0 0 0 0 0,0 0 0 0 0,1 0 0 0 0,-1 0 0 0 0,1 0 1 0 0,-1 0-1 0 0,1 0 0 0 0,0 0 0 0 0,2 4 0 0 0,1 3-24 0 0,4 9 4 0 0,-3-16 0 0 0,-1-1 0 0 0,8 6 11 0 0,-9-6 42 0 0,-2-3 11 0 0,14-9 35 0 0,0 0 0 0 0,-1-2-1 0 0,14-13 1 0 0,-22 18-46 0 0,14-23-141 0 0,-19 28 24 0 0,2 3-289 0 0,24 8 270 0 0,-26-9 79 0 0,0 0 0 0 0,0 0 0 0 0,0 1 0 0 0,0-1 0 0 0,0 0 0 0 0,0 1 0 0 0,0-1 0 0 0,0 1 0 0 0,-1-1 0 0 0,1 1 0 0 0,0-1 0 0 0,0 1 0 0 0,0 0 0 0 0,1 1 0 0 0,3 3 4 0 0,15 4-33 0 0,36 11-1 0 0,-22-8 37 0 0,-29-9-3 0 0,1 0 0 0 0,16-2 0 0 0,-19-1 21 0 0,1-1-1 0 0,0 1 0 0 0,-1-1 0 0 0,1 0 0 0 0,-1 0 1 0 0,1 0-1 0 0,-1 0 0 0 0,0-1 0 0 0,1 1 0 0 0,-1-1 1 0 0,0 0-1 0 0,0 0 0 0 0,4-4 0 0 0,0 0 189 0 0,0-1 1 0 0,0 0-1 0 0,10-13 0 0 0,-14 15-134 0 0,-1 1-1 0 0,0-1 0 0 0,0 0 0 0 0,0 1 0 0 0,0-1 0 0 0,-1 0 1 0 0,0 0-1 0 0,0 0 0 0 0,0 0 0 0 0,0 0 0 0 0,-1-1 0 0 0,0 1 0 0 0,0 0 1 0 0,-1 0-1 0 0,0-5 0 0 0,0 7-84 0 0,1 0-1 0 0,-1 0 1 0 0,0 0-1 0 0,0 0 1 0 0,0 0 0 0 0,-1 0-1 0 0,1 1 1 0 0,0-1-1 0 0,-1 0 1 0 0,0 1 0 0 0,0 0-1 0 0,0-1 1 0 0,0 1-1 0 0,0 0 1 0 0,0 0 0 0 0,-1 0-1 0 0,1 0 1 0 0,0 0-1 0 0,-1 1 1 0 0,-3-2 0 0 0,3 1-1074 0 0,-1 0 0 0 0,0 1 0 0 0,0 0 0 0 0,0 0 0 0 0,-6-1 0 0 0,-6 2-5668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1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25 7832 0 0,'-3'-2'908'0'0,"-1"-1"0"0"0,1 1 0 0 0,-1-1 1 0 0,1 0-1 0 0,-5-6 0 0 0,8 9-791 0 0,-1 0 0 0 0,1 0 0 0 0,-1-1 1 0 0,1 1-1 0 0,0 0 0 0 0,-1 0 0 0 0,1 0 0 0 0,-1-1 1 0 0,1 1-1 0 0,-1 0 0 0 0,1 0 0 0 0,0 0 0 0 0,-1 0 0 0 0,1 0 1 0 0,-1 0-1 0 0,1 0 0 0 0,-1 0 0 0 0,1 0 0 0 0,-1 0 0 0 0,1 0 1 0 0,-1 0-1 0 0,1 0 0 0 0,0 1 0 0 0,-1-1 0 0 0,1 0 1 0 0,-1 0-1 0 0,0 1 0 0 0,0-1 79 0 0,0 0 1 0 0,1 1-1 0 0,-1-1 0 0 0,0 1 1 0 0,0-1-1 0 0,0 1 1 0 0,0-1-1 0 0,1 1 0 0 0,-1 0 1 0 0,0-1-1 0 0,1 1 1 0 0,-1 0-1 0 0,0 1 0 0 0,-6 11 523 0 0,5-10-674 0 0,1 0 1 0 0,0 0-1 0 0,-1 0 0 0 0,1 0 1 0 0,0 0-1 0 0,0 0 0 0 0,1 0 1 0 0,-1 0-1 0 0,0 7 0 0 0,0 49 114 0 0,0-17-140 0 0,8 82-1 0 0,-1-96-150 0 0,1 1 0 0 0,1-1-1 0 0,16 36 1 0 0,-14-44-1029 0 0,6-6-3430 0 0,2-4-1599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37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1 317 2304 0 0,'0'0'14295'0'0,"4"-7"-11680"0"0,14-24 132 0 0,-14 24-2498 0 0,0 0 0 0 0,0 0 0 0 0,0 0 0 0 0,1 1 0 0 0,6-6 0 0 0,-1-1-3 0 0,0 1 0 0 0,0-1-1 0 0,8-17 1 0 0,-5 9-69 0 0,-11 18-144 0 0,0 0-1 0 0,0 0 1 0 0,0-1-1 0 0,1 2 1 0 0,-1-1-1 0 0,1 0 1 0 0,0 0-1 0 0,0 1 0 0 0,0 0 1 0 0,0 0-1 0 0,0-1 1 0 0,1 2-1 0 0,-1-1 1 0 0,1 0-1 0 0,-1 1 1 0 0,7-2-1 0 0,-7 2-18 0 0,-1 1 0 0 0,1-1 0 0 0,-1 0 1 0 0,1 1-1 0 0,0-1 0 0 0,-1 0 0 0 0,0-1 0 0 0,4-1 0 0 0,5-1 58 0 0,-7 3-65 0 0,0 1 0 0 0,-1 0-1 0 0,1 0 1 0 0,0 1 0 0 0,-1-1 0 0 0,1 1 0 0 0,-1-1 0 0 0,1 1-1 0 0,0 0 1 0 0,-1 1 0 0 0,0-1 0 0 0,5 3 0 0 0,4 3-12 0 0,-1 0 0 0 0,12 9 0 0 0,-4-1 12 0 0,61 36-7 0 0,-78-50 1 0 0,0 1-1 0 0,1-2 1 0 0,-1 1-1 0 0,0 0 1 0 0,0 0 0 0 0,1-1-1 0 0,-1 1 1 0 0,0-1-1 0 0,1 0 1 0 0,-1 1-1 0 0,3-1 1 0 0,17 3 59 0 0,-19-2-44 0 0,0-1 0 0 0,0 1 0 0 0,0-1 0 0 0,0 0 1 0 0,1 0-1 0 0,-1 0 0 0 0,0 0 0 0 0,0 0 0 0 0,0 0 0 0 0,0-1 0 0 0,0 0 1 0 0,0 0-1 0 0,-1 0 0 0 0,1 0 0 0 0,4-2 0 0 0,7-2 67 0 0,0 0-52 0 0,-1 0 0 0 0,0-1 0 0 0,0-1 0 0 0,12-9 0 0 0,46-36-346 0 0,2-12-1345 0 0,-35 26-16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4:40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26 2760 0 0,'0'-1'168'0'0,"0"1"1"0"0,0-1-1 0 0,0 1 1 0 0,0-1-1 0 0,0 1 0 0 0,0-1 1 0 0,0 1-1 0 0,0-1 1 0 0,0 1-1 0 0,0-1 0 0 0,0 1 1 0 0,0 0-1 0 0,0-1 1 0 0,1 1-1 0 0,-1-1 1 0 0,0 1-1 0 0,0-1 0 0 0,1 0 1 0 0,-1 1-106 0 0,0 0 0 0 0,1 0 0 0 0,-1 0 0 0 0,0 0 0 0 0,0 0 0 0 0,0 0 1 0 0,1-1-1 0 0,-1 1 0 0 0,0 0 0 0 0,0 0 0 0 0,0 0 0 0 0,0 0 0 0 0,1-1 0 0 0,-1 1 0 0 0,0 0 0 0 0,0 0 1 0 0,0 0-1 0 0,0-1 0 0 0,0 1 0 0 0,0 0 0 0 0,0 0 0 0 0,0-1 0 0 0,0 1 0 0 0,1 0 0 0 0,-1 0 0 0 0,0-1 1 0 0,0 1-1 0 0,0 0 0 0 0,0 0 0 0 0,0 0 0 0 0,0-1 0 0 0,-1 1 0 0 0,1 0 0 0 0,0 0 0 0 0,0-1 0 0 0,0 1 1 0 0,0 0-1 0 0,0 0 0 0 0,0 0 0 0 0,0-1 0 0 0,0 1 0 0 0,0 0 0 0 0,-1 0 0 0 0,1 0 0 0 0,0-1 0 0 0,0 1 1 0 0,-15-4 1271 0 0,7 3-769 0 0,-10 0 7581 0 0,14 2-8162 0 0,2-1 1273 0 0,2 3-782 0 0,0 7-18 0 0,0-10-447 0 0,0 1 0 0 0,0-1 0 0 0,0 0 0 0 0,0 0 0 0 0,0 0 0 0 0,0 0 0 0 0,0 0 0 0 0,0 1 0 0 0,0-1 0 0 0,0 0 0 0 0,0 0 0 0 0,0 0 0 0 0,0 0 0 0 0,0 0 0 0 0,0 0 0 0 0,0 1 0 0 0,0-1 0 0 0,0 0 0 0 0,0 0 0 0 0,0 0 0 0 0,1 0 0 0 0,-1 0 0 0 0,0 0 0 0 0,0 0 0 0 0,0 1 0 0 0,0-1 0 0 0,0 0 0 0 0,0 0 0 0 0,0 0 0 0 0,0 0 0 0 0,1 0 0 0 0,-1 0 0 0 0,0 0 0 0 0,0 0 0 0 0,0 0 0 0 0,0 0 0 0 0,1 0 0 0 0,22 15 418 0 0,-21-13-268 0 0,1 0-6 0 0,50 25 226 0 0,-51-25-364 0 0,0-1 0 0 0,-1 0 0 0 0,1 0 0 0 0,0 1 0 0 0,0-1 0 0 0,-1 1 0 0 0,1-1 0 0 0,-1 1 0 0 0,2 2 0 0 0,-2-2-3 0 0,1 0 1 0 0,-1 0 0 0 0,1-1 0 0 0,0 1 0 0 0,0 0 0 0 0,-1-1-1 0 0,5 3 1 0 0,50 20 199 0 0,-51-22-196 0 0,0 0 1 0 0,0 0 0 0 0,0 0 0 0 0,7 1 0 0 0,9 3 47 0 0,6 4 0 0 0,-1-2 0 0 0,50 9 0 0 0,-45-8-43 0 0,-15-2 31 0 0,-13-4-49 0 0,-1 1 11 0 0,0-2 0 0 0,0 0 1 0 0,-1 0 0 0 0,1 0 0 0 0,-1 0 0 0 0,0 0 0 0 0,1 0 0 0 0,-1 0 0 0 0,0 0 0 0 0,0 1-1 0 0,0-1 1 0 0,-1 0 0 0 0,1 1 0 0 0,-1-1 0 0 0,1 5 0 0 0,-1-2 11 0 0,0-1-1 0 0,0 0 1 0 0,0 1 0 0 0,0-1-1 0 0,-1 1 1 0 0,0-1 0 0 0,-2 9-1 0 0,-4 3-27 0 0,-3 14 0 0 0,9-26 0 0 0,-1 1 0 0 0,1-1 0 0 0,-1 0 0 0 0,0 1 0 0 0,0-1 0 0 0,-5 6 0 0 0,-2 5 0 0 0,-2 8 84 0 0,-16 45 0 0 0,0 10-920 0 0,17-52-1126 0 0,0-2-5823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5:56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437 7 11376 0 0,'-10'-1'546'0'0,"6"-1"-400"0"0,4 2-127 0 0,-1 0-1 0 0,1-1 1 0 0,-1 1-1 0 0,0 0 1 0 0,1 0-1 0 0,-1-1 1 0 0,0 1-1 0 0,1 0 1 0 0,-1 0-1 0 0,0 0 1 0 0,1 0-1 0 0,-1 0 1 0 0,0 0-1 0 0,1 0 1 0 0,-1 0-1 0 0,0 0 1 0 0,1 0-1 0 0,-1 0 1 0 0,1 1-1 0 0,-1-1 1 0 0,0 0-1 0 0,1 0 1 0 0,-1 1-1 0 0,1-1 1 0 0,-1 0-1 0 0,0 1 1 0 0,1-1-1 0 0,-1 1 1 0 0,0 0-3 0 0,-1-1-36 0 0,-9 0 201 0 0,9 0 683 0 0,2-1-579 0 0,0 1-1 0 0,-1 0 1 0 0,1-1-1 0 0,0 1 1 0 0,-1-1-1 0 0,1 1 1 0 0,-1-1-1 0 0,1 1 1 0 0,-1 0-1 0 0,1-1 1 0 0,-1 1-1 0 0,1 0 1 0 0,-1 0-1 0 0,1-1 1 0 0,-1 1-1 0 0,-2 0 58 0 0,1 0-1 0 0,0 0 1 0 0,0 0-1 0 0,0 1 1 0 0,-1-1-1 0 0,1 1 0 0 0,0-1 1 0 0,0 1-1 0 0,0 0 1 0 0,0-1-1 0 0,0 1 1 0 0,0 0-1 0 0,0 1 1 0 0,0-1-1 0 0,0 0 1 0 0,-2 2-1 0 0,-11 14-577 0 0,-6 12 262 0 0,-32 32 0 0 0,39-46-162 0 0,-18 25-1 0 0,-2 3-154 0 0,-4-1-131 0 0,-24 29-726 0 0,55-62 599 0 0,-1-1-1 0 0,-14 13 1 0 0,-1-1-5446 0 0,8-6-63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6:55:57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10624 0 0,'0'0'2421'0'0,"11"6"1921"0"0,2 4-3001 0 0,-5-4-921 0 0,-2-1-1 0 0,1 1 0 0 0,0 0 1 0 0,-1 0-1 0 0,0 1 1 0 0,-1 0-1 0 0,0 0 1 0 0,5 9-1 0 0,14 26 108 0 0,6 14-376 0 0,60 126-1542 0 0,-75-146-104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17159 0 0,'0'0'1299'0'0,"2"0"-879"0"0,9 0-16 0 0,-7 2-394 0 0,1-1 1681 0 0,-4 3-1063 0 0,0 4-500 0 0,1 1-1 0 0,-1-1 0 0 0,0 1 1 0 0,-1-1-1 0 0,-1 17 0 0 0,-2 28 154 0 0,4-41-253 0 0,-2 1 1 0 0,0-1 0 0 0,0 0 0 0 0,-6 23-1 0 0,5-30-22 0 0,0 2 1 0 0,-1 0 0 0 0,1-1 0 0 0,1 1 0 0 0,-1 0 0 0 0,1 0 0 0 0,0 0 1 0 0,1 0-1 0 0,0 9 0 0 0,0 17 3 0 0,0-25 1 0 0,0 0 0 0 0,0 0-1 0 0,0 0 1 0 0,4 13 0 0 0,0-4-1 0 0,-4-6-10 0 0,-1-10 0 0 0,1-1 0 0 0,0 0 0 0 0,0 1 0 0 0,0-1-1 0 0,-1 0 1 0 0,1 0 0 0 0,0 1 0 0 0,0-1 0 0 0,0 0-1 0 0,0 1 1 0 0,0-1 0 0 0,0 0 0 0 0,0 1 0 0 0,0-1-1 0 0,0 1 1 0 0,0-1 0 0 0,0 0 0 0 0,0 1 0 0 0,0-1-1 0 0,0 0 1 0 0,0 1 0 0 0,0-1 0 0 0,0 0 0 0 0,0 1-1 0 0,0-1 1 0 0,1 1 0 0 0,7-2-15 0 0,7-8-42 0 0,-12 6 39 0 0,-1 1 1 0 0,1-1-1 0 0,-1 0 1 0 0,0 0-1 0 0,0 0 0 0 0,0 0 1 0 0,0 0-1 0 0,2-6 1 0 0,-2 5-9 0 0,0 0 0 0 0,0 0 0 0 0,1 0 0 0 0,4-6 0 0 0,7-8-22 0 0,-11 13 41 0 0,0 1 0 0 0,0 0 0 0 0,1 0 0 0 0,7-7 0 0 0,1 2-33 0 0,2-1 1 0 0,24-11-1 0 0,-31 18 30 0 0,0 0 0 0 0,0 0 0 0 0,0 1 1 0 0,0 0-1 0 0,1 1 0 0 0,-1-1 0 0 0,1 1 0 0 0,7 0 0 0 0,-11 2 10 0 0,0-1 0 0 0,0 0 0 0 0,0 1 0 0 0,0 0 0 0 0,-1 0 0 0 0,1 0 0 0 0,0 1 0 0 0,-1-1 0 0 0,1 1 0 0 0,-1-1 0 0 0,1 1 0 0 0,-1 1 0 0 0,0-1 0 0 0,5 4 0 0 0,-8-6 0 0 0,1 0 0 0 0,0 1 0 0 0,-1-1 0 0 0,1 1 0 0 0,-1-1 0 0 0,1 1 0 0 0,0-1 0 0 0,-1 1 0 0 0,1-1 0 0 0,-1 1 0 0 0,1 0 0 0 0,-1-1 0 0 0,0 1 0 0 0,1 0 0 0 0,-1-1 0 0 0,0 1 0 0 0,1 0 0 0 0,-1-1 0 0 0,0 1 0 0 0,0 0 0 0 0,0 0 0 0 0,1-1 0 0 0,-1 1 0 0 0,0 0 0 0 0,0 0 0 0 0,0 0 0 0 0,-1 2 0 0 0,2 2 20 0 0,-1 1-1 0 0,1-1 1 0 0,-2 1-1 0 0,1-1 0 0 0,0 1 1 0 0,-1-1-1 0 0,0 0 1 0 0,-1 1-1 0 0,1-1 1 0 0,-1 0-1 0 0,0 0 0 0 0,0 0 1 0 0,-6 10-1 0 0,1-5 61 0 0,5-5-62 0 0,-1-1 0 0 0,0 1 1 0 0,0-1-1 0 0,-1 0 0 0 0,1 0 1 0 0,-1 0-1 0 0,0 0 1 0 0,0-1-1 0 0,0 0 0 0 0,-5 4 1 0 0,-2-1 20 0 0,0 0-1 0 0,0-1 1 0 0,-1 0 0 0 0,0-1 0 0 0,1 0 0 0 0,-21 3 0 0 0,21-6-87 0 0,0-1 1 0 0,-14-1 0 0 0,16 0-675 0 0,-1 1 0 0 0,0 0-1 0 0,-18 3 1 0 0,10 2-713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0 340 8288 0 0,'25'0'638'0'0,"-25"0"-633"0"0,0 0 0 0 0,1 0 1 0 0,-1 0-1 0 0,0 0 0 0 0,0 0 0 0 0,1 0 0 0 0,-1 0 0 0 0,0 0 0 0 0,0 0 0 0 0,1 0 0 0 0,-1 0 0 0 0,0 0 0 0 0,0 0 0 0 0,0 0 0 0 0,1 0 0 0 0,-1 0 0 0 0,0 0 0 0 0,0 0 0 0 0,0-1 0 0 0,1 1 0 0 0,-1 0 0 0 0,0 0 0 0 0,0 0 0 0 0,0 0 0 0 0,1 0 0 0 0,-1 0 0 0 0,0-1 0 0 0,0 1 0 0 0,0 0 1 0 0,0 0-1 0 0,0 0 0 0 0,1-1 0 0 0,-1 1 0 0 0,0 0 0 0 0,0 0 0 0 0,0 0 0 0 0,0-1 0 0 0,0 1 0 0 0,-6-8 127 0 0,5 7 5 0 0,0 1 0 0 0,0-1 0 0 0,0 0 1 0 0,0 1-1 0 0,1-1 0 0 0,-1 0 1 0 0,0 0-1 0 0,0 0 0 0 0,1 0 1 0 0,-1 1-1 0 0,1-1 0 0 0,-1 0 1 0 0,1 0-1 0 0,-1 0 0 0 0,1 0 1 0 0,0-1-1 0 0,-1 1 0 0 0,1 0 1 0 0,0 0-1 0 0,0 0 0 0 0,0 0 1 0 0,0 0-1 0 0,0 0 0 0 0,0 0 1 0 0,0-2-1 0 0,18-28 4745 0 0,-14 25-3997 0 0,0-1 1 0 0,0 1-1 0 0,-1-1 1 0 0,5-12-1 0 0,-7 15-764 0 0,0 1 0 0 0,0 0 0 0 0,1-1 0 0 0,-1 1 0 0 0,1-1 0 0 0,0 1 0 0 0,0 0 0 0 0,0 0 0 0 0,0 0 0 0 0,0 0 0 0 0,1 1 0 0 0,-1-1 0 0 0,1 1 0 0 0,0-1 0 0 0,4-2 0 0 0,20-21 791 0 0,-24 21-769 0 0,1 0 1 0 0,1 1 0 0 0,-1 0-1 0 0,1 0 1 0 0,-1 0 0 0 0,9-4-1 0 0,-8 5-108 0 0,1 0-1 0 0,0 0 1 0 0,-1 1-1 0 0,1 0 1 0 0,0 0-1 0 0,0 0 1 0 0,1 1-1 0 0,-1 0 1 0 0,10 0 0 0 0,-9 1-40 0 0,1 0 1 0 0,-1 1 0 0 0,0 0 0 0 0,1 1-1 0 0,-1 0 1 0 0,0 0 0 0 0,12 5 0 0 0,-1 2-74 0 0,25 17 0 0 0,8 4-36 0 0,-42-25 90 0 0,1 0 0 0 0,0-1 0 0 0,0 0 0 0 0,12 2 1 0 0,-18-5 10 0 0,1 0 1 0 0,-1-1-1 0 0,0 1 1 0 0,0-1-1 0 0,0 0 1 0 0,1 0-1 0 0,-1 0 1 0 0,0-1 0 0 0,0 1-1 0 0,0-1 1 0 0,1 0-1 0 0,-1-1 1 0 0,6-1-1 0 0,-1-3-61 0 0,1 0 0 0 0,-1 0 0 0 0,0-1 0 0 0,-1 0 0 0 0,1 0 0 0 0,-1-1 0 0 0,10-13 0 0 0,-2 1-670 0 0,-2-1 1 0 0,14-26 0 0 0,-6 9-475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54 13272 0 0,'-1'1'52'0'0,"0"0"0"0"0,0 1 0 0 0,1-1 0 0 0,-1 1 0 0 0,0-1 0 0 0,1 1 0 0 0,0-1 0 0 0,-1 1 0 0 0,1-1 0 0 0,0 1 0 0 0,0-1 0 0 0,0 1 0 0 0,0-1 0 0 0,0 1 0 0 0,0 0 0 0 0,0-1 0 0 0,0 1 0 0 0,1-1 0 0 0,-1 1 0 0 0,1-1 0 0 0,-1 1 0 0 0,1-1 0 0 0,-1 1 0 0 0,1-1 0 0 0,0 0 0 0 0,0 1 0 0 0,1 1 0 0 0,-2-3-19 0 0,1 1 1 0 0,-1 0-1 0 0,0 0 1 0 0,0 0-1 0 0,0 0 1 0 0,0 0 0 0 0,1 0-1 0 0,-1 0 1 0 0,0-1-1 0 0,0 1 1 0 0,-1 0 0 0 0,1 0-1 0 0,0 0 1 0 0,0 0-1 0 0,0 0 1 0 0,-1 1-1 0 0,0-1 23 0 0,1 0 0 0 0,0 0-1 0 0,0-1 1 0 0,0 1-1 0 0,-1 0 1 0 0,1 0-1 0 0,0 0 1 0 0,0-1 0 0 0,0 1-1 0 0,0 0 1 0 0,0 0-1 0 0,0 0 1 0 0,1 0-1 0 0,-1-1 1 0 0,0 2 0 0 0,6 6 689 0 0,1 5 29 0 0,-5-6-734 0 0,1-1 0 0 0,-1 1 0 0 0,1-1 0 0 0,0 0 0 0 0,1 1 0 0 0,0-1 0 0 0,0-1 0 0 0,0 1 0 0 0,0-1 0 0 0,1 1 0 0 0,0-1 0 0 0,6 5 0 0 0,11 12-100 0 0,-20-21 61 0 0,0 1-1 0 0,0 0 0 0 0,0-1 0 0 0,0 0 1 0 0,0 1-1 0 0,0-1 0 0 0,1 0 0 0 0,-1 0 0 0 0,0 0 1 0 0,1 0-1 0 0,-1-1 0 0 0,1 1 0 0 0,-1-1 1 0 0,1 1-1 0 0,0-1 0 0 0,-1 0 0 0 0,1 0 0 0 0,-1 0 1 0 0,1 0-1 0 0,3-1 0 0 0,-1 0 36 0 0,1 0 0 0 0,-1-1 0 0 0,0 1 0 0 0,1-1 0 0 0,-1 0 0 0 0,0-1 0 0 0,0 1 0 0 0,5-4-1 0 0,-9 5-20 0 0,0 0 0 0 0,0 0-1 0 0,0 0 1 0 0,0 0 0 0 0,0 1-1 0 0,0-1 1 0 0,0-1 0 0 0,0 1-1 0 0,0 0 1 0 0,-1 0 0 0 0,1 0-1 0 0,0 0 1 0 0,-1 0 0 0 0,1-1-1 0 0,-1 1 1 0 0,0 0 0 0 0,1-1-1 0 0,-1 1 1 0 0,0 0 0 0 0,0-1-1 0 0,0 1 1 0 0,0 0 0 0 0,0-1 0 0 0,0 1-1 0 0,0 0 1 0 0,0-2-1 0 0,-1 1 14 0 0,1 1-1 0 0,0-1 0 0 0,0 0 1 0 0,0 1-1 0 0,0-1 0 0 0,0 0 1 0 0,1 1-1 0 0,-1-1 0 0 0,0 0 1 0 0,1 1-1 0 0,-1-1 0 0 0,1 0 1 0 0,0 1-1 0 0,-1-1 0 0 0,3-1 1 0 0,8-9 173 0 0,-9 11-168 0 0,0 0-1 0 0,0-1 1 0 0,0 0-1 0 0,-1 1 1 0 0,1-1 0 0 0,-1 0-1 0 0,1 0 1 0 0,-1 0-1 0 0,0 0 1 0 0,1 0-1 0 0,0-2 1 0 0,-1-11 87 0 0,-2 12-105 0 0,1 1 0 0 0,0-1 0 0 0,1 1 0 0 0,-1-1 0 0 0,0 1 0 0 0,1 0 0 0 0,-1-1 0 0 0,2-3-1 0 0,7-10 74 0 0,-7 14-71 0 0,-1 0 0 0 0,0 0 0 0 0,0 0-1 0 0,1 0 1 0 0,-1 0 0 0 0,-1 0 0 0 0,1-1 0 0 0,0 1-1 0 0,0 0 1 0 0,-1-1 0 0 0,1-3 0 0 0,-1 4 5 0 0,0-1 0 0 0,0 1 0 0 0,0 0 0 0 0,0-1 1 0 0,0 1-1 0 0,1 0 0 0 0,-1 0 0 0 0,1 0 0 0 0,0-1 1 0 0,-1 1-1 0 0,1 0 0 0 0,0 0 0 0 0,0 0 0 0 0,0 0 0 0 0,1 0 1 0 0,-1 1-1 0 0,0-1 0 0 0,1 0 0 0 0,-1 0 0 0 0,1 1 1 0 0,2-2-1 0 0,-12-10 456 0 0,19 10-318 0 0,-8 2 160 0 0,-3 4-186 0 0,-1 10-125 0 0,0 1-1 0 0,-6 22 1 0 0,7-33-8 0 0,0 0-1 0 0,0-1 0 0 0,-1 1 0 0 0,2-1 1 0 0,-1 1-1 0 0,0 0 0 0 0,0-1 1 0 0,1 1-1 0 0,1 4 0 0 0,-1-4-4 0 0,0-1-1 0 0,-1 1 1 0 0,1 0-1 0 0,-1 0 1 0 0,0 0-1 0 0,0 0 1 0 0,0 3-1 0 0,-2 8-92 0 0,1-11 58 0 0,0-1-1 0 0,1 1 1 0 0,0-1 0 0 0,-1 1-1 0 0,1 0 1 0 0,0 0 0 0 0,0-1-1 0 0,0 1 1 0 0,1 0-1 0 0,-1-1 1 0 0,0 1 0 0 0,1 0-1 0 0,0-1 1 0 0,0 1 0 0 0,2 4-1 0 0,5 7-409 0 0,5 11-906 0 0,-12-7 535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8 233 16903 0 0,'0'0'818'0'0,"-4"-5"52"0"0,0-4-726 0 0,5 7-123 0 0,0 0 0 0 0,-1 0 0 0 0,1 0 1 0 0,0 0-1 0 0,0 0 0 0 0,1 0 0 0 0,-1 1 0 0 0,0-1 0 0 0,0 0 0 0 0,1 1 0 0 0,-1-1 0 0 0,4-1 0 0 0,2-6 469 0 0,7-12 909 0 0,4-6 380 0 0,-18 27-1752 0 0,1 0 0 0 0,-1-1 1 0 0,1 1-1 0 0,-1-1 0 0 0,1 1 0 0 0,-1 0 1 0 0,0-1-1 0 0,1 1 0 0 0,-1-1 1 0 0,0 0-1 0 0,0 1 0 0 0,1-1 1 0 0,-1 1-1 0 0,0-1 0 0 0,0 1 1 0 0,0-1-1 0 0,1 0 0 0 0,-1 1 0 0 0,0-1 1 0 0,0 1-1 0 0,0-1 0 0 0,0 0 1 0 0,0 1-1 0 0,0-1 0 0 0,-1 1 1 0 0,1-1-1 0 0,0 0 0 0 0,0 1 0 0 0,-1-2 1 0 0,0-3 250 0 0,1 3-243 0 0,0 1 0 0 0,1 0 0 0 0,-1 0 0 0 0,1 1 0 0 0,-1-1-1 0 0,1 0 1 0 0,-1 0 0 0 0,1 0 0 0 0,-1 0 0 0 0,1 0 0 0 0,0 0 0 0 0,-1 1 0 0 0,1-1 0 0 0,0 0 0 0 0,0 1 0 0 0,0-1-1 0 0,0 0 1 0 0,0 1 0 0 0,-1-1 0 0 0,3 0 0 0 0,-2 0 0 0 0,0 1-21 0 0,-1 0 1 0 0,0 0-1 0 0,0 0 1 0 0,0-1-1 0 0,1 1 0 0 0,-1 0 1 0 0,0-1-1 0 0,0 1 1 0 0,0 0-1 0 0,1 0 0 0 0,-1-1 1 0 0,0 1-1 0 0,0 0 1 0 0,0-1-1 0 0,0 1 0 0 0,0 0 1 0 0,0-1-1 0 0,0 1 1 0 0,0 0-1 0 0,0-1 0 0 0,0 1 1 0 0,0 0-1 0 0,0-1 1 0 0,0 1-1 0 0,0 0 1 0 0,0-1-1 0 0,0 0-1 0 0,0 1 0 0 0,0 0 0 0 0,-1 0 0 0 0,1 0 0 0 0,0 0 0 0 0,0-1 0 0 0,0 1 0 0 0,0 0 0 0 0,0 0 0 0 0,0 0 0 0 0,0-1 0 0 0,0 1 0 0 0,0 0 0 0 0,0 0 0 0 0,0 0 0 0 0,0 0-1 0 0,0-1 1 0 0,0 1 0 0 0,0 0 0 0 0,0 0 0 0 0,1 0 0 0 0,-1-1 0 0 0,0 1 0 0 0,0 0 0 0 0,0 0 0 0 0,0 0 0 0 0,0 0 0 0 0,0 0 0 0 0,0-1 0 0 0,0 1 0 0 0,1 0 0 0 0,-1 0 0 0 0,0 0 0 0 0,0 0 0 0 0,0 0 0 0 0,0 0 0 0 0,1-1 0 0 0,-1 1 0 0 0,0 0 0 0 0,0 0 0 0 0,0 0 0 0 0,0 0 0 0 0,1 0 0 0 0,-1 0 0 0 0,0 0 0 0 0,0 0 0 0 0,0 0 0 0 0,1 0 0 0 0,-1 0 0 0 0,0 0 0 0 0,33-2 165 0 0,-24 1-137 0 0,0 1-1 0 0,0 0 1 0 0,0 0-1 0 0,0 0 1 0 0,-1 1-1 0 0,1 0 0 0 0,0 1 1 0 0,11 3-1 0 0,20 4-40 0 0,-23 0 0 0 0,-13-7 0 0 0,1 1 0 0 0,0-1 0 0 0,-1 0 0 0 0,8 1 0 0 0,-5-1 0 0 0,13 5 0 0 0,-16-7 0 0 0,0 0 0 0 0,0-1 0 0 0,-1 1 0 0 0,1-1 0 0 0,0 0 0 0 0,0 0 0 0 0,-1 0 0 0 0,1 0 0 0 0,-1-1 0 0 0,5-2 0 0 0,1 0 0 0 0,0 0-164 0 0,-1-1 0 0 0,0 0 0 0 0,0-1 0 0 0,0 1 0 0 0,13-14-1 0 0,-7 6-999 0 0,-11 11 182 0 0,-1-1 0 0 0,1 0-1 0 0,0 1 1 0 0,-1-1 0 0 0,4-5 0 0 0,-3 2-957 0 0,-1 1 1 0 0,1-1-1 0 0,1-8 1 0 0,-4 13 1903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2489 6448 0 0,'0'0'1380'0'0,"1"-12"1816"0"0,10-4-1913 0 0,1 0 1 0 0,20-20 0 0 0,10-14 96 0 0,-35 41-1184 0 0,113-155 2224 0 0,9-2-1118 0 0,12 10-669 0 0,-140 155-630 0 0,88-86 196 0 0,116-88 1 0 0,-78 69-142 0 0,60-47-5 0 0,-113 93-42 0 0,19-13 94 0 0,30-24 173 0 0,79-67 76 0 0,-83 68-358 0 0,-38 22 3 0 0,16-13-51 0 0,-77 71 47 0 0,93-77-54 0 0,-71 54 82 0 0,2 2-1 0 0,59-38 1 0 0,152-100 50 0 0,-128 95-73 0 0,-58 37 0 0 0,-9 8 1 0 0,29-20-18 0 0,-81 49-117 0 0,1 1 0 0 0,0 0 0 0 0,0 1 0 0 0,0 0 0 0 0,0 0 0 0 0,17-4 0 0 0,-18 6-418 0 0,7-1-87 0 0,1 2-8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9672 0 0,'2'0'748'0'0,"-1"0"-736"0"0,-1 0-1 0 0,1 0 1 0 0,0 1 0 0 0,-1-1 0 0 0,1 0 0 0 0,0 0 0 0 0,0 0 0 0 0,-1 0 0 0 0,1-1 0 0 0,0 1 0 0 0,-1 0 0 0 0,1 0-1 0 0,0 0 1 0 0,-1 0 0 0 0,1-1 0 0 0,0 1 0 0 0,-1 0 0 0 0,1-1 0 0 0,0 1 0 0 0,-1 0 0 0 0,1-1 0 0 0,-1 1-1 0 0,1-1 1 0 0,-1 1 0 0 0,1-1 0 0 0,-1 1 0 0 0,1-2 0 0 0,1 0 88 0 0,5-3 479 0 0,0 0 0 0 0,1 1 0 0 0,0 0 0 0 0,0 0-1 0 0,0 1 1 0 0,0 0 0 0 0,14-3 0 0 0,3 2 732 0 0,34-1 1 0 0,-41 3-1096 0 0,4 0-62 0 0,-13 1-34 0 0,0 0-1 0 0,-1 0 1 0 0,1 1 0 0 0,17 2-1 0 0,42 5 763 0 0,-54-7-833 0 0,0 1 0 0 0,0 1 0 0 0,0 0 0 0 0,0 1 0 0 0,0 0 0 0 0,17 7-1 0 0,-12-2-17 0 0,-9-4-15 0 0,0 0 0 0 0,-1 1 0 0 0,1 0 0 0 0,9 7 0 0 0,-16-10-11 0 0,-1 0 0 0 0,1 1 0 0 0,-1-1 0 0 0,1 1-1 0 0,-1 0 1 0 0,0-1 0 0 0,0 1 0 0 0,0 0 0 0 0,0 0 0 0 0,-1 0 0 0 0,1 0 0 0 0,-1 1 0 0 0,0-1-1 0 0,0 0 1 0 0,0 1 0 0 0,0-1 0 0 0,0 5 0 0 0,0-5 2 0 0,0 3 2 0 0,0 0 0 0 0,-1 0 1 0 0,1 0-1 0 0,-1 0 0 0 0,0 0 0 0 0,-1 0 0 0 0,0 0 1 0 0,0 0-1 0 0,0 0 0 0 0,0 0 0 0 0,-5 10 0 0 0,-3-1 45 0 0,-17 21-1 0 0,-6 9 32 0 0,-85 129-1487 0 0,85-127-5547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1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7368 0 0,'3'-1'544'0'0,"1"-1"0"0"0,-1 1 0 0 0,1-1 1 0 0,5-4-1 0 0,-7 4-90 0 0,0 1 0 0 0,1-1 0 0 0,-1 1 0 0 0,0 0 0 0 0,1 0 0 0 0,-1 0 0 0 0,1 0 0 0 0,0 0 0 0 0,-1 0 0 0 0,5 0 1 0 0,10-1 1554 0 0,-11 0-1419 0 0,1 1 0 0 0,-1 1 0 0 0,1-1-1 0 0,-1 1 1 0 0,1 0 0 0 0,-1 0 0 0 0,9 2-1 0 0,-12-1-161 0 0,-4 1-4 0 0,-1 5-322 0 0,0 1 1 0 0,0-1-1 0 0,1 1 0 0 0,0-1 0 0 0,0 1 0 0 0,1-1 0 0 0,0 10 1 0 0,1-13-145 0 0,-1 1 1 0 0,-1-1 0 0 0,1 1-1 0 0,-1-1 1 0 0,1 1 0 0 0,-1-1-1 0 0,0 1 1 0 0,-1-1 0 0 0,1 0-1 0 0,-1 0 1 0 0,0 1 0 0 0,0-1-1 0 0,-4 6 1 0 0,-7 12-511 0 0,11-18 401 0 0,0 0 0 0 0,0-1-1 0 0,-1 1 1 0 0,1-1 0 0 0,-1 1 0 0 0,1-1 0 0 0,-1 0 0 0 0,0 0 0 0 0,0 0 0 0 0,-7 4-1 0 0,10-6 126 0 0,-7 2-402 0 0,1 1 1 0 0,0 1 0 0 0,1-1-1 0 0,-11 11 1 0 0,14-14 272 0 0,1 1 1 0 0,0 0-1 0 0,0-1 1 0 0,0 1-1 0 0,0 0 1 0 0,0 0 0 0 0,0 0-1 0 0,0 0 1 0 0,1 0-1 0 0,-1-1 1 0 0,1 1-1 0 0,-1 0 1 0 0,1 0-1 0 0,0 0 1 0 0,0 1-1 0 0,0-1 1 0 0,0 0 0 0 0,0 0-1 0 0,0 0 1 0 0,0 0-1 0 0,1 0 1 0 0,-1 0-1 0 0,2 2 1 0 0,-2-4 126 0 0,0 1-1 0 0,0-1 1 0 0,0 1 0 0 0,0-1 0 0 0,1 1 0 0 0,-1 0 0 0 0,0-1-1 0 0,0 1 1 0 0,0-1 0 0 0,0 1 0 0 0,-1 0 0 0 0,1-1-1 0 0,0 1 1 0 0,0-1 0 0 0,0 1 0 0 0,0 0 0 0 0,-1 0-1 0 0,1-1 17 0 0,0 0 0 0 0,0 0 0 0 0,0 1 0 0 0,0-1 0 0 0,0 0-1 0 0,0 0 1 0 0,0 1 0 0 0,0-1 0 0 0,0 0 0 0 0,0 0 0 0 0,0 1-1 0 0,0-1 1 0 0,0 0 0 0 0,0 0 0 0 0,0 1 0 0 0,0-1 0 0 0,0 0-1 0 0,0 0 1 0 0,0 1 0 0 0,0-1 0 0 0,0 0 0 0 0,1 0 0 0 0,-1 1-1 0 0,0-1 1 0 0,0 0 0 0 0,0 0 0 0 0,0 0 0 0 0,1 1 0 0 0,-1-1-1 0 0,0 0 1 0 0,0 0 0 0 0,0 0 0 0 0,1 0 0 0 0,-1 1 0 0 0,0-1-1 0 0,0 0 1 0 0,0 0 0 0 0,1 0 0 0 0,-1 0 0 0 0,0 0 0 0 0,0 0-1 0 0,1 0 1 0 0,11 2 3256 0 0,12-6-2994 0 0,-11 1 285 0 0,106-20 2496 0 0,-100 19-4245 0 0,-5 0-3666 0 0,3 1-1472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16 254 5528 0 0,'0'0'890'0'0,"-2"0"686"0"0,-11-3 10172 0 0,37 6-10705 0 0,116-10 203 0 0,-55 0-955 0 0,-33 3-158 0 0,25-1 19 0 0,262 1 139 0 0,-245 4-240 0 0,205-4 69 0 0,-125-2-61 0 0,-16 2-32 0 0,-62 0 20 0 0,75-5-34 0 0,23 1-13 0 0,5-1 0 0 0,-41-1 0 0 0,77-7 0 0 0,85-3 29 0 0,40-3 6 0 0,66-11 109 0 0,-175 16-80 0 0,-194 14-64 0 0,110-12 60 0 0,65-7 313 0 0,-86 10-198 0 0,-109 10-227 0 0,0 1 0 0 0,0 2 0 0 0,72 10 0 0 0,-85-4 48 0 0,-17-4 39 0 0,-1 0 0 0 0,1-1 0 0 0,-1 1 0 0 0,11-1 0 0 0,-16-1-20 0 0,-1 0 0 0 0,1 0 1 0 0,-1 0-1 0 0,0 0 0 0 0,1 1 0 0 0,-1-1 1 0 0,0 0-1 0 0,1 0 0 0 0,-1 0 1 0 0,1 0-1 0 0,-1 0 0 0 0,0 0 0 0 0,1 1 1 0 0,-1-1-1 0 0,0 0 0 0 0,0 0 0 0 0,1 0 1 0 0,-1 1-1 0 0,0-1 0 0 0,1 0 0 0 0,-1 0 1 0 0,0 1-1 0 0,4 2-2228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0,'3'0'464'0'0,"5"0"-317"0"0,-4-1-105 0 0,1 1 0 0 0,0 0 0 0 0,-1 0 0 0 0,1 1 0 0 0,7 1-1 0 0,-1 2 833 0 0,-9-2-613 0 0,0-1-1 0 0,1 0 1 0 0,-1-1 0 0 0,1 1 0 0 0,-1 0-1 0 0,6 0 1 0 0,10 2 2098 0 0,33 9 0 0 0,-10-2-880 0 0,-31-8-980 0 0,-1 1-1 0 0,1 0 1 0 0,-1 1 0 0 0,12 6-1 0 0,19 7 1006 0 0,64 24 44 0 0,-85-32-1362 0 0,-1 0 0 0 0,-1 1-1 0 0,26 20 1 0 0,-5-3-41 0 0,-25-19-111 0 0,-1 0 1 0 0,21 20 0 0 0,-3-6-35 0 0,-29-21 0 0 0,9 8 11 0 0,-10-7 3 0 0,1-1 1 0 0,-1 1-1 0 0,1-1 1 0 0,-1 1-1 0 0,0-1 0 0 0,0 1 1 0 0,0-1-1 0 0,1 1 0 0 0,-1-1 1 0 0,-1 1-1 0 0,1-1 1 0 0,0 1-1 0 0,0 0 0 0 0,-1-1 1 0 0,1 1-1 0 0,0-1 0 0 0,-1 0 1 0 0,0 1-1 0 0,1-1 1 0 0,-1 1-1 0 0,-1 0 0 0 0,0 2 5 0 0,0-1-1 0 0,-1 1 0 0 0,0-1 0 0 0,1 0 1 0 0,-1 0-1 0 0,-5 4 0 0 0,-78 48-1074 0 0,41-28-4339 0 0,2 1-1600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13272 0 0,'0'0'1333'0'0,"-1"2"-1222"0"0,1-1-111 0 0,-1-1 0 0 0,1 1 1 0 0,0 0-1 0 0,0-1 1 0 0,-1 1-1 0 0,1 0 1 0 0,0-1-1 0 0,0 1 1 0 0,0 0-1 0 0,0-1 1 0 0,0 1-1 0 0,0 0 0 0 0,0-1 1 0 0,0 1-1 0 0,0 0 1 0 0,0-1-1 0 0,1 1 1 0 0,-1 0-1 0 0,0 0 1 0 0,1 0 2 0 0,-1 1 0 0 0,0-1 1 0 0,1 0-1 0 0,-1 0 0 0 0,0 0 0 0 0,0 0 1 0 0,0 0-1 0 0,0 0 0 0 0,0 0 1 0 0,0 1-1 0 0,0-1 0 0 0,0 0 1 0 0,-1 0-1 0 0,0 2 0 0 0,0 2 94 0 0,-1 0 0 0 0,1 0 0 0 0,0 0-1 0 0,0 0 1 0 0,0 0 0 0 0,1 1 0 0 0,0-1-1 0 0,0 0 1 0 0,0 0 0 0 0,1 1 0 0 0,1 6 0 0 0,1 0-15 0 0,1 3-53 0 0,1 22 0 0 0,-4-31-7 0 0,1 0 0 0 0,-1-1 0 0 0,1 1 1 0 0,3 7-1 0 0,-3-8-213 0 0,0 0 0 0 0,-1 0 1 0 0,1 0-1 0 0,-1 0 0 0 0,0 0 0 0 0,0 9 1 0 0,-1 4-5134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5064 0 0,'-6'4'544'0'0,"0"6"-544"0"0,0 6 1056 0 0,2-8 1472 0 0,4 1-1232 0 0,-6 5-736 0 0,0 2 240 0 0,2-2-424 0 0,4 3-376 0 0,0-7 0 0 0,-6 4 0 0 0,0 2-3288 0 0,12-8-616 0 0</inkml:trace>
  <inkml:trace contextRef="#ctx0" brushRef="#br0" timeOffset="1">122 427 2760 0 0,'0'0'248'0'0,"-4"8"-248"0"0,4 2 0 0 0,-5 4 1472 0 0,5 5 256 0 0,-6-5 40 0 0,2 0 16 0 0,-2 1-1232 0 0,6-1-240 0 0,0 6-56 0 0,0-6 0 0 0,0-1-256 0 0,0 7-128 0 0,-6-6 8 0 0,12 0 8 0 0,0-5-280 0 0,-2 1-56 0 0</inkml:trace>
  <inkml:trace contextRef="#ctx0" brushRef="#br0" timeOffset="2">128 781 4144 0 0,'0'0'1928'0'0,"0"14"-160"0"0,-6-4 3496 0 0,2-6-3608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263 17 5064 0 0,'0'0'389'0'0,"-2"-1"-250"0"0,-6-4 2205 0 0,-24 3 7115 0 0,2-1-7104 0 0,-38-2-2315 0 0,53 5 17 0 0,6-1-51 0 0,0 1 0 0 0,0 0 0 0 0,0 1 0 0 0,0 0 1 0 0,0 0-1 0 0,-17 5 0 0 0,23-4 22 0 0,3 0-90 0 0,0-2 58 0 0,0 1 1 0 0,0-1-1 0 0,0 0 1 0 0,0 1-1 0 0,0-1 1 0 0,0 0-1 0 0,0 1 1 0 0,0-1-1 0 0,0 1 1 0 0,0-1-1 0 0,0 0 1 0 0,0 1-1 0 0,0-1 1 0 0,0 0 0 0 0,0 1-1 0 0,0-1 1 0 0,0 0-1 0 0,0 1 1 0 0,-1-1-1 0 0,1 0 1 0 0,0 0-1 0 0,0 1 1 0 0,0-1-1 0 0,-1 0 1 0 0,1 1-1 0 0,0-1 1 0 0,-1 0-1 0 0,-9 7-68 0 0,7-5 241 0 0,1-2-75 0 0,2 0-94 0 0,0 0 1 0 0,-1 1-1 0 0,1-1 1 0 0,0 0-1 0 0,-1 0 1 0 0,1 0 0 0 0,0 0-1 0 0,-1 0 1 0 0,1 1-1 0 0,0-1 1 0 0,0 0-1 0 0,-1 0 1 0 0,1 0-1 0 0,0 1 1 0 0,0-1-1 0 0,0 0 1 0 0,-1 0 0 0 0,1 1-1 0 0,0-1 1 0 0,0 0-1 0 0,0 0 1 0 0,0 1-1 0 0,-1-1 1 0 0,1 0-1 0 0,0 1 1 0 0,0-1-1 0 0,0 0 1 0 0,0 1 0 0 0,0-1-1 0 0,0 0 1 0 0,0 1-1 0 0,0-1 1 0 0,0 0-1 0 0,0 1 1 0 0,0-1-1 0 0,0 1 1 0 0,6 11-4 0 0,-3-7 4 0 0,-1 11-1 0 0,-1-13 25 0 0,-1 1-1 0 0,1-1 0 0 0,-1 1 0 0 0,1-1 0 0 0,0 0 1 0 0,0 1-1 0 0,0-1 0 0 0,1 0 0 0 0,-1 0 0 0 0,1 0 1 0 0,0 0-1 0 0,2 4 0 0 0,-2-6-23 0 0,-1 0-1 0 0,0 1 1 0 0,0-1-1 0 0,1 1 1 0 0,-1-1-1 0 0,0 1 1 0 0,0 0-1 0 0,0-1 1 0 0,-1 1-1 0 0,1 0 1 0 0,0 0-1 0 0,-1 0 1 0 0,1-1-1 0 0,-1 1 1 0 0,1 0-1 0 0,-1 0 1 0 0,0 0-1 0 0,0 0 1 0 0,0 0-1 0 0,0 0 1 0 0,0 0-1 0 0,0 0 1 0 0,-1-1-1 0 0,1 1 1 0 0,-1 3-1 0 0,0-4 4 0 0,1 1 0 0 0,0-1 0 0 0,0 1 0 0 0,0-1 0 0 0,0 0 0 0 0,1 1 0 0 0,-1-1 0 0 0,0 0 0 0 0,0 1 0 0 0,1-1 1 0 0,-1 0-1 0 0,1 1 0 0 0,0-1 0 0 0,-1 0 0 0 0,1 0 0 0 0,1 2 0 0 0,-1-1 14 0 0,0 0 1 0 0,0 0-1 0 0,0 0 0 0 0,0 0 1 0 0,-1 0-1 0 0,1 0 1 0 0,0 3-1 0 0,0 9 75 0 0,0 0 0 0 0,-2 0 0 0 0,-3 24 0 0 0,2-14 7 0 0,-5-1-30 0 0,6-21-66 0 0,0 0 1 0 0,0 1-1 0 0,0-1 1 0 0,0 0 0 0 0,1 1-1 0 0,-1-1 1 0 0,1 0-1 0 0,-1 1 1 0 0,1-1-1 0 0,0 0 1 0 0,0 1 0 0 0,0-1-1 0 0,1 4 1 0 0,3 3 5 0 0,-3-8-7 0 0,-1 0-1 0 0,1-1 1 0 0,-1 1 0 0 0,1 0-1 0 0,-1 0 1 0 0,0 0-1 0 0,1 0 1 0 0,-1 0-1 0 0,0 0 1 0 0,0 0-1 0 0,1 0 1 0 0,-1 0-1 0 0,0 0 1 0 0,0 0-1 0 0,0 0 1 0 0,0 0 0 0 0,0 0-1 0 0,-1 0 1 0 0,1 0-1 0 0,0 1 1 0 0,-6 9 10 0 0,5-9-9 0 0,0-1 0 0 0,1 1 0 0 0,-1-1 0 0 0,0 1 0 0 0,1-1 0 0 0,-1 1 0 0 0,1-1 0 0 0,-1 1 0 0 0,1-1 0 0 0,0 1 0 0 0,0 0 0 0 0,0-1 0 0 0,0 1 0 0 0,0 0 0 0 0,0-1 0 0 0,0 1 0 0 0,1 2 0 0 0,0 5-947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187 175 3224 0 0,'-1'-2'603'0'0,"-6"-8"900"0"0,5 7-933 0 0,0 1-1 0 0,1-1 1 0 0,-1 1-1 0 0,0-1 1 0 0,1 0-1 0 0,0 0 1 0 0,-1 0-1 0 0,1 0 1 0 0,0 0-1 0 0,1 0 1 0 0,-1 0 0 0 0,0 0-1 0 0,1-4 1 0 0,-1 1 110 0 0,0 1 1 0 0,0 0 0 0 0,0 0 0 0 0,-1-1-1 0 0,0 1 1 0 0,-5-9 0 0 0,0-3 229 0 0,5 11-331 0 0,-1 0-1 0 0,1 0 0 0 0,-7-10 0 0 0,7 14-461 0 0,1 0 0 0 0,0 0 0 0 0,-1 1 0 0 0,1-1 0 0 0,-1 0 0 0 0,1 1 0 0 0,-1-1 0 0 0,0 1 0 0 0,0 0 0 0 0,0 0 0 0 0,0-1 0 0 0,-3 0 0 0 0,4 2-93 0 0,0 0 1 0 0,0 1 0 0 0,0-1-1 0 0,0 0 1 0 0,0 1 0 0 0,0-1-1 0 0,0 1 1 0 0,0-1 0 0 0,1 1 0 0 0,-1-1-1 0 0,0 1 1 0 0,0 0 0 0 0,0-1-1 0 0,1 1 1 0 0,-1 0 0 0 0,0 0-1 0 0,0 1 1 0 0,-1 1 61 0 0,-35 41-104 0 0,28-32-52 0 0,6-8 65 0 0,1 1-1 0 0,0-1 0 0 0,0 1 1 0 0,0-1-1 0 0,0 1 0 0 0,0 0 1 0 0,1-1-1 0 0,0 1 0 0 0,-1 9 1 0 0,-2 10 89 0 0,1-12-93 0 0,0-1 0 0 0,1 1 0 0 0,0 0 0 0 0,1 0 0 0 0,0 0 0 0 0,1 0 0 0 0,1 0 0 0 0,0 0 0 0 0,0 0 0 0 0,1 0 0 0 0,5 13 0 0 0,-4-16 12 0 0,0 0-1 0 0,1-1 0 0 0,0 0 1 0 0,6 9-1 0 0,-8-13-16 0 0,1-1 0 0 0,0 1 0 0 0,1-1 0 0 0,-1 0-1 0 0,1 0 1 0 0,-1 0 0 0 0,1 0 0 0 0,0-1 0 0 0,7 4 0 0 0,-8-5 1 0 0,0 1 1 0 0,0-1-1 0 0,0 0 1 0 0,0 0-1 0 0,0 0 1 0 0,0 0-1 0 0,0-1 0 0 0,0 1 1 0 0,0-1-1 0 0,0 0 1 0 0,0 0-1 0 0,0 0 1 0 0,1 0-1 0 0,-1-1 1 0 0,0 1-1 0 0,0-1 0 0 0,0 0 1 0 0,5-1-1 0 0,-1-3 20 0 0,0 0-1 0 0,11-12 1 0 0,-1 3-31 0 0,-14 10 14 0 0,1 1 0 0 0,-1 0 0 0 0,0 0 0 0 0,0-1 0 0 0,0 0-1 0 0,0 0 1 0 0,-1 0 0 0 0,0 0 0 0 0,0 0 0 0 0,0 0 0 0 0,0 0-1 0 0,2-9 1 0 0,5-9 10 0 0,-7 16 0 0 0,0 1 0 0 0,0 0 0 0 0,0-1 0 0 0,-1 1 0 0 0,0-1 0 0 0,1-9 0 0 0,1-9 0 0 0,-2 20 0 0 0,0 0 0 0 0,0 0 0 0 0,-1 0 0 0 0,0 0 0 0 0,0 0 0 0 0,0 0 0 0 0,-1-5 0 0 0,-4-24 0 0 0,2 25-12 0 0,-8 26-108 0 0,9-11 98 0 0,1-1 0 0 0,0 1 0 0 0,1 0 0 0 0,-1-1 0 0 0,1 1 0 0 0,1-1 0 0 0,1 13 0 0 0,2-1-18 0 0,9 25 1 0 0,-2-10 53 0 0,-10-30-53 0 0,1 0 0 0 0,-1 1 0 0 0,1-1 0 0 0,0 0 0 0 0,0 0 0 0 0,0 0 0 0 0,4 5 0 0 0,-2-4-137 0 0,-2-1 1 0 0,1 1-1 0 0,0 0 1 0 0,-1 0-1 0 0,3 5 1 0 0,1 5-1049 0 0,4-5-310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1 227 4144 0 0,'0'0'319'0'0,"0"-5"2204"0"0,5-15 3554 0 0,-4 14-5453 0 0,0 1-1 0 0,0 0 1 0 0,1-1 0 0 0,-1 1 0 0 0,2 0 0 0 0,-1 0 0 0 0,0 0 0 0 0,6-8 0 0 0,-5 8-370 0 0,0 0-1 0 0,0-1 1 0 0,0 1 0 0 0,3-11-1 0 0,-4 9-86 0 0,1 1 1 0 0,0-1-1 0 0,0 1 0 0 0,4-7 0 0 0,7-8 255 0 0,6-9 111 0 0,-19 28-489 0 0,1 0 0 0 0,-1 1 0 0 0,1-1 0 0 0,0 0-1 0 0,-1 1 1 0 0,1-1 0 0 0,0 1 0 0 0,0-1 0 0 0,0 1-1 0 0,4-2 1 0 0,-4 2 47 0 0,9 2 57 0 0,-9-1-142 0 0,0 0-1 0 0,0 0 1 0 0,0 1 0 0 0,0-1-1 0 0,0 1 1 0 0,0-1 0 0 0,0 1-1 0 0,0 0 1 0 0,0 0 0 0 0,0 0-1 0 0,0 0 1 0 0,0 0 0 0 0,0 0 0 0 0,0 0-1 0 0,-1 0 1 0 0,1 1 0 0 0,-1-1-1 0 0,1 1 1 0 0,-1 0 0 0 0,1-1-1 0 0,-1 1 1 0 0,2 3 0 0 0,3 5-3 0 0,1-1-1 0 0,0 0 1 0 0,13 13 0 0 0,-17-20-3 0 0,0 1 0 0 0,0-1 0 0 0,0 0 0 0 0,0 0 0 0 0,0 0 0 0 0,0 0 0 0 0,0-1 0 0 0,1 1 0 0 0,-1-1 0 0 0,1 0 0 0 0,-1 0 0 0 0,1 0-1 0 0,0 0 1 0 0,-1-1 0 0 0,5 1 0 0 0,0-2 4 0 0,0 1 0 0 0,0-1 0 0 0,-1-1-1 0 0,1 1 1 0 0,-1-1 0 0 0,8-4 0 0 0,45-20-519 0 0,-49 20 223 0 0,5-3-527 0 0,25-18-1 0 0,-35 23 614 0 0,20-12-753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16 303 12816 0 0,'0'-1'586'0'0,"-4"-13"144"0"0,-2-12-532 0 0,4 21 68 0 0,-1-14 6280 0 0,4 22-6145 0 0,12 34-33 0 0,22 44 0 0 0,-26-61-373 0 0,-6-13 15 0 0,0 0 0 0 0,1 0 0 0 0,-1-1 0 0 0,1 1 0 0 0,1-1-1 0 0,5 7 1 0 0,-4-6-10 0 0,1-1 0 0 0,-1 0 0 0 0,1 0 0 0 0,0 0 0 0 0,1-1 0 0 0,-1 0 0 0 0,1 0 0 0 0,0 0 0 0 0,0-1 0 0 0,11 3 0 0 0,-12-4 6 0 0,0 0 0 0 0,1-1 0 0 0,-1 0 0 0 0,1-1-1 0 0,-1 1 1 0 0,1-1 0 0 0,0-1 0 0 0,-1 0 0 0 0,1 0 0 0 0,7-1-1 0 0,12-3-4 0 0,-14 2 12 0 0,0 0 0 0 0,-1-1 1 0 0,20-6-1 0 0,4-6 0 0 0,16-5 18 0 0,71-39-1 0 0,-100 47-55 0 0,1 2 0 0 0,0 0-1 0 0,0 1 1 0 0,1 1 0 0 0,43-8-1 0 0,-62 15 27 0 0,-1 0-1 0 0,1 1 0 0 0,-1-1 1 0 0,11 2-1 0 0,30 0-66 0 0,-21 0 66 0 0,-7 3 0 0 0,89 33 0 0 0,-92-32-2 0 0,0 1 0 0 0,-1 1 0 0 0,0 0 0 0 0,26 17 0 0 0,-14-9-45 0 0,-20-12 46 0 0,-1 0 0 0 0,0 0 1 0 0,0 0-1 0 0,0 1 0 0 0,0 0 0 0 0,0 0 1 0 0,-1 0-1 0 0,5 5 0 0 0,23 27 1 0 0,-13-17 0 0 0,-19-19 0 0 0,1 1 0 0 0,-1 0 0 0 0,1-1 0 0 0,-1 1 0 0 0,1 0 0 0 0,-1-1 0 0 0,1 1 0 0 0,-1 0 0 0 0,0 0 0 0 0,1 0 0 0 0,-1-1 0 0 0,0 1 0 0 0,0 0 0 0 0,0 0 0 0 0,1 0 0 0 0,-1 0 0 0 0,0 0 0 0 0,0 0 0 0 0,0-1 0 0 0,-1 2 0 0 0,1-1 0 0 0,0 0 0 0 0,0 0 0 0 0,0-1 0 0 0,0 1 0 0 0,0 0 0 0 0,0 0 0 0 0,0 0 0 0 0,0-1 0 0 0,0 1 0 0 0,1 0 0 0 0,-1 0 0 0 0,0-1 0 0 0,1 1 0 0 0,-1 0 0 0 0,0-1 0 0 0,1 1 0 0 0,-1 0 0 0 0,0-1 0 0 0,1 1 0 0 0,-1 0 0 0 0,2 0 0 0 0,1 1 0 0 0,1 1 0 0 0,4 15 0 0 0,-1-1 18 0 0,-4-12 40 0 0,1-4-59 0 0,-3 0 54 0 0,0-3 1 0 0,12-18-43 0 0,-10 17-11 0 0,-1 0 0 0 0,0 0 0 0 0,0 0 0 0 0,0 0 0 0 0,0 0 0 0 0,-1-1 0 0 0,1 1-1 0 0,1-6 1 0 0,-3 6 0 0 0,1 0-1 0 0,-1-1 0 0 0,1 0 0 0 0,0 1 0 0 0,0-1 1 0 0,0 1-1 0 0,1 0 0 0 0,-1-1 0 0 0,1 1 0 0 0,0 0 0 0 0,-1 0 1 0 0,6-6-1 0 0,-5 5-7 0 0,1 1 1 0 0,-1-2-1 0 0,1 1 1 0 0,-1 0-1 0 0,-1 0 1 0 0,3-7-1 0 0,-3 7 7 0 0,1-1-1 0 0,0 1 0 0 0,0-1 1 0 0,0 1-1 0 0,0 0 0 0 0,5-6 1 0 0,46-59-63 0 0,-50 65 55 0 0,1 0 0 0 0,1 1 0 0 0,-1-1 0 0 0,0 1 0 0 0,9-5 0 0 0,10-9 9 0 0,-18 13-6 0 0,-1 0 0 0 0,1-1-1 0 0,0 2 1 0 0,1-1-1 0 0,-1 0 1 0 0,1 1 0 0 0,-1 0-1 0 0,1 1 1 0 0,10-4-1 0 0,23-9-9 0 0,-30 11 9 0 0,1 0 1 0 0,0 1-1 0 0,0-1 0 0 0,0 2 0 0 0,0 0 0 0 0,21-2 0 0 0,-16 2 7 0 0,-7-2 0 0 0,-5 3-2 0 0,0 0 1 0 0,0-1-1 0 0,0 1 0 0 0,0 0 0 0 0,6-1 1 0 0,10-2-36 0 0,-14 2 33 0 0,0 1 1 0 0,0 0 0 0 0,0 0 0 0 0,8 0-1 0 0,118-3 156 0 0,-84 1-94 0 0,-32 2-94 0 0,-1 0-1 0 0,0 0 1 0 0,19 3-1 0 0,7 2-23 0 0,-19-3 128 0 0,0 2-1 0 0,28 6 0 0 0,-38-6-65 0 0,-1-1 1 0 0,1-1 0 0 0,13 1-1 0 0,5 1-2 0 0,-14-2-10 0 0,0 0-1 0 0,1-1 1 0 0,-1 0-1 0 0,19-4 1 0 0,18 0-46 0 0,-36 4 44 0 0,-1 0 0 0 0,1-1 0 0 0,-1-1-1 0 0,0-1 1 0 0,18-5 0 0 0,39-10-80 0 0,47-15 65 0 0,-56 4 87 0 0,-42 19-60 0 0,-8 4 75 0 0,-1 0 0 0 0,1-1-1 0 0,-1-1 1 0 0,-1 0 0 0 0,0-1-1 0 0,0 0 1 0 0,-1-1 0 0 0,10-11-1 0 0,-19 21-78 0 0,-1-1 0 0 0,1 1-1 0 0,-1-1 1 0 0,1 0 0 0 0,-1 1-1 0 0,1-1 1 0 0,-1 0 0 0 0,1 1-1 0 0,-1-1 1 0 0,0 0 0 0 0,1 1-1 0 0,-1-1 1 0 0,0 0 0 0 0,0 0-1 0 0,0 0 1 0 0,1 1 0 0 0,-1-1-1 0 0,0 0 1 0 0,0 0 0 0 0,0 1-1 0 0,0-1 1 0 0,-1 0 0 0 0,1 0-1 0 0,0 0 1 0 0,0 1 0 0 0,0-1-1 0 0,0 0 1 0 0,-1 0 0 0 0,1 1-1 0 0,0-1 1 0 0,-1 0-1 0 0,1 1 1 0 0,-1-1 0 0 0,1 0-1 0 0,-1 1 1 0 0,1-1 0 0 0,-1 0-1 0 0,1 1 1 0 0,-1-1 0 0 0,0 1-1 0 0,1-1 1 0 0,-2 0 0 0 0,-1-1-439 0 0,0 1 0 0 0,-1-1 1 0 0,1 0-1 0 0,-1 1 0 0 0,1 0 1 0 0,-1-1-1 0 0,-7 0 0 0 0,-10 1-6540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75 9672 0 0,'0'0'1202'0'0,"-2"0"-146"0"0,1 0-891 0 0,1 0-1 0 0,-1 0 0 0 0,1 0 0 0 0,-1 0 0 0 0,1 0 1 0 0,-1 0-1 0 0,1 0 0 0 0,-1 1 0 0 0,1-1 0 0 0,-1 0 1 0 0,1 0-1 0 0,-1 0 0 0 0,1 0 0 0 0,-1 1 0 0 0,1-1 1 0 0,0 0-1 0 0,-1 0 0 0 0,1 1 0 0 0,-1-1 0 0 0,1 0 1 0 0,0 1-1 0 0,-1-1 0 0 0,1 1 0 0 0,0-1 1 0 0,-1 0-1 0 0,1 1 0 0 0,0-1 0 0 0,0 1 0 0 0,-1-1 1 0 0,1 2-1 0 0,-1-1 602 0 0,0 2-35 0 0,-1 3-481 0 0,0 1 1 0 0,1 0-1 0 0,0 0 0 0 0,0 8 1 0 0,-2 7-7 0 0,3-19-224 0 0,0 0 0 0 0,0 0 0 0 0,0 0 0 0 0,1 0 0 0 0,-1 0 0 0 0,1 0 1 0 0,-1 0-1 0 0,1 0 0 0 0,0 0 0 0 0,2 4 0 0 0,1 3-24 0 0,4 9 4 0 0,-3-16 0 0 0,-1-1 0 0 0,8 6 11 0 0,-9-6 42 0 0,-2-3 11 0 0,14-9 35 0 0,0 0 0 0 0,-1-2-1 0 0,14-13 1 0 0,-22 18-46 0 0,14-23-141 0 0,-19 28 24 0 0,2 3-289 0 0,24 8 270 0 0,-26-9 79 0 0,0 0 0 0 0,0 0 0 0 0,0 1 0 0 0,0-1 0 0 0,0 0 0 0 0,0 1 0 0 0,0-1 0 0 0,0 1 0 0 0,-1-1 0 0 0,1 1 0 0 0,0-1 0 0 0,0 1 0 0 0,0 0 0 0 0,1 1 0 0 0,3 3 4 0 0,15 4-33 0 0,36 11-1 0 0,-22-8 37 0 0,-29-9-3 0 0,1 0 0 0 0,16-2 0 0 0,-19-1 21 0 0,1-1-1 0 0,0 1 0 0 0,-1-1 0 0 0,1 0 0 0 0,-1 0 1 0 0,1 0-1 0 0,-1 0 0 0 0,0-1 0 0 0,1 1 0 0 0,-1-1 1 0 0,0 0-1 0 0,0 0 0 0 0,4-4 0 0 0,0 0 189 0 0,0-1 1 0 0,0 0-1 0 0,10-13 0 0 0,-14 15-134 0 0,-1 1-1 0 0,0-1 0 0 0,0 0 0 0 0,0 1 0 0 0,0-1 0 0 0,-1 0 1 0 0,0 0-1 0 0,0 0 0 0 0,0 0 0 0 0,0 0 0 0 0,-1-1 0 0 0,0 1 0 0 0,0 0 1 0 0,-1 0-1 0 0,0-5 0 0 0,0 7-84 0 0,1 0-1 0 0,-1 0 1 0 0,0 0-1 0 0,0 0 1 0 0,0 0 0 0 0,-1 0-1 0 0,1 1 1 0 0,0-1-1 0 0,-1 0 1 0 0,0 1 0 0 0,0 0-1 0 0,0-1 1 0 0,0 1-1 0 0,0 0 1 0 0,0 0 0 0 0,-1 0-1 0 0,1 0 1 0 0,0 0-1 0 0,-1 1 1 0 0,-3-2 0 0 0,3 1-1074 0 0,-1 0 0 0 0,0 1 0 0 0,0 0 0 0 0,0 0 0 0 0,-6-1 0 0 0,-6 2-5668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1 317 2304 0 0,'0'0'14295'0'0,"4"-7"-11680"0"0,14-24 132 0 0,-14 24-2498 0 0,0 0 0 0 0,0 0 0 0 0,0 0 0 0 0,1 1 0 0 0,6-6 0 0 0,-1-1-3 0 0,0 1 0 0 0,0-1-1 0 0,8-17 1 0 0,-5 9-69 0 0,-11 18-144 0 0,0 0-1 0 0,0 0 1 0 0,0-1-1 0 0,1 2 1 0 0,-1-1-1 0 0,1 0 1 0 0,0 0-1 0 0,0 1 0 0 0,0 0 1 0 0,0 0-1 0 0,0-1 1 0 0,1 2-1 0 0,-1-1 1 0 0,1 0-1 0 0,-1 1 1 0 0,7-2-1 0 0,-7 2-18 0 0,-1 1 0 0 0,1-1 0 0 0,-1 0 1 0 0,1 1-1 0 0,0-1 0 0 0,-1 0 0 0 0,0-1 0 0 0,4-1 0 0 0,5-1 58 0 0,-7 3-65 0 0,0 1 0 0 0,-1 0-1 0 0,1 0 1 0 0,0 1 0 0 0,-1-1 0 0 0,1 1 0 0 0,-1-1 0 0 0,1 1-1 0 0,0 0 1 0 0,-1 1 0 0 0,0-1 0 0 0,5 3 0 0 0,4 3-12 0 0,-1 0 0 0 0,12 9 0 0 0,-4-1 12 0 0,61 36-7 0 0,-78-50 1 0 0,0 1-1 0 0,1-2 1 0 0,-1 1-1 0 0,0 0 1 0 0,0 0 0 0 0,1-1-1 0 0,-1 1 1 0 0,0-1-1 0 0,1 0 1 0 0,-1 1-1 0 0,3-1 1 0 0,17 3 59 0 0,-19-2-44 0 0,0-1 0 0 0,0 1 0 0 0,0-1 0 0 0,0 0 1 0 0,1 0-1 0 0,-1 0 0 0 0,0 0 0 0 0,0 0 0 0 0,0 0 0 0 0,0-1 0 0 0,0 0 1 0 0,0 0-1 0 0,-1 0 0 0 0,1 0 0 0 0,4-2 0 0 0,7-2 67 0 0,0 0-52 0 0,-1 0 0 0 0,0-1 0 0 0,0-1 0 0 0,12-9 0 0 0,46-36-346 0 0,2-12-1345 0 0,-35 26-16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2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13272 0 0,'22'7'605'0'0,"-18"-6"-9"0"0,-2-1-381 0 0,4 0 191 0 0,1 1 0 0 0,-1 0 0 0 0,1 0 1 0 0,-1 0-1 0 0,0 1 0 0 0,1 0 0 0 0,-1 0 1 0 0,0 0-1 0 0,0 1 0 0 0,-1 0 1 0 0,1 0-1 0 0,0 1 0 0 0,-1 0 0 0 0,0-1 1 0 0,0 2-1 0 0,8 7 0 0 0,-7-5-265 0 0,0 0 0 0 0,0 1 0 0 0,0 0 0 0 0,-1 0 1 0 0,-1 1-1 0 0,1-1 0 0 0,-1 1 0 0 0,-1 0 0 0 0,1 0 0 0 0,3 19 0 0 0,1 4-27 0 0,-5-24-83 0 0,-1 1 1 0 0,0 0-1 0 0,0 0 0 0 0,0 15 1 0 0,-2 1-19 0 0,-1-10 7 0 0,1-1 1 0 0,3 21-1 0 0,0-14 6 0 0,-1 34 0 0 0,2 13-42 0 0,-3-60-92 0 0,0 0 0 0 0,-1 0 0 0 0,0-1 0 0 0,0 1 0 0 0,0 0 0 0 0,-1 0 0 0 0,-3 15 0 0 0,2-19-267 0 0,1 0 1 0 0,0 0-1 0 0,0 0 0 0 0,1 1 0 0 0,-1 6 0 0 0,1 5-1728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26 2760 0 0,'0'-1'168'0'0,"0"1"1"0"0,0-1-1 0 0,0 1 1 0 0,0-1-1 0 0,0 1 0 0 0,0-1 1 0 0,0 1-1 0 0,0-1 1 0 0,0 1-1 0 0,0-1 0 0 0,0 1 1 0 0,0 0-1 0 0,0-1 1 0 0,1 1-1 0 0,-1-1 1 0 0,0 1-1 0 0,0-1 0 0 0,1 0 1 0 0,-1 1-106 0 0,0 0 0 0 0,1 0 0 0 0,-1 0 0 0 0,0 0 0 0 0,0 0 0 0 0,0 0 1 0 0,1-1-1 0 0,-1 1 0 0 0,0 0 0 0 0,0 0 0 0 0,0 0 0 0 0,0 0 0 0 0,1-1 0 0 0,-1 1 0 0 0,0 0 0 0 0,0 0 1 0 0,0 0-1 0 0,0-1 0 0 0,0 1 0 0 0,0 0 0 0 0,0 0 0 0 0,0-1 0 0 0,0 1 0 0 0,1 0 0 0 0,-1 0 0 0 0,0-1 1 0 0,0 1-1 0 0,0 0 0 0 0,0 0 0 0 0,0 0 0 0 0,0-1 0 0 0,-1 1 0 0 0,1 0 0 0 0,0 0 0 0 0,0-1 0 0 0,0 1 1 0 0,0 0-1 0 0,0 0 0 0 0,0 0 0 0 0,0-1 0 0 0,0 1 0 0 0,0 0 0 0 0,-1 0 0 0 0,1 0 0 0 0,0-1 0 0 0,0 1 1 0 0,-15-4 1271 0 0,7 3-769 0 0,-10 0 7581 0 0,14 2-8162 0 0,2-1 1273 0 0,2 3-782 0 0,0 7-18 0 0,0-10-447 0 0,0 1 0 0 0,0-1 0 0 0,0 0 0 0 0,0 0 0 0 0,0 0 0 0 0,0 0 0 0 0,0 0 0 0 0,0 1 0 0 0,0-1 0 0 0,0 0 0 0 0,0 0 0 0 0,0 0 0 0 0,0 0 0 0 0,0 0 0 0 0,0 0 0 0 0,0 1 0 0 0,0-1 0 0 0,0 0 0 0 0,0 0 0 0 0,0 0 0 0 0,1 0 0 0 0,-1 0 0 0 0,0 0 0 0 0,0 0 0 0 0,0 1 0 0 0,0-1 0 0 0,0 0 0 0 0,0 0 0 0 0,0 0 0 0 0,0 0 0 0 0,1 0 0 0 0,-1 0 0 0 0,0 0 0 0 0,0 0 0 0 0,0 0 0 0 0,0 0 0 0 0,1 0 0 0 0,22 15 418 0 0,-21-13-268 0 0,1 0-6 0 0,50 25 226 0 0,-51-25-364 0 0,0-1 0 0 0,-1 0 0 0 0,1 0 0 0 0,0 1 0 0 0,0-1 0 0 0,-1 1 0 0 0,1-1 0 0 0,-1 1 0 0 0,2 2 0 0 0,-2-2-3 0 0,1 0 1 0 0,-1 0 0 0 0,1-1 0 0 0,0 1 0 0 0,0 0 0 0 0,-1-1-1 0 0,5 3 1 0 0,50 20 199 0 0,-51-22-196 0 0,0 0 1 0 0,0 0 0 0 0,0 0 0 0 0,7 1 0 0 0,9 3 47 0 0,6 4 0 0 0,-1-2 0 0 0,50 9 0 0 0,-45-8-43 0 0,-15-2 31 0 0,-13-4-49 0 0,-1 1 11 0 0,0-2 0 0 0,0 0 1 0 0,-1 0 0 0 0,1 0 0 0 0,-1 0 0 0 0,0 0 0 0 0,1 0 0 0 0,-1 0 0 0 0,0 0 0 0 0,0 1-1 0 0,0-1 1 0 0,-1 0 0 0 0,1 1 0 0 0,-1-1 0 0 0,1 5 0 0 0,-1-2 11 0 0,0-1-1 0 0,0 0 1 0 0,0 1 0 0 0,0-1-1 0 0,-1 1 1 0 0,0-1 0 0 0,-2 9-1 0 0,-4 3-27 0 0,-3 14 0 0 0,9-26 0 0 0,-1 1 0 0 0,1-1 0 0 0,-1 0 0 0 0,0 1 0 0 0,0-1 0 0 0,-5 6 0 0 0,-2 5 0 0 0,-2 8 84 0 0,-16 45 0 0 0,0 10-920 0 0,17-52-1126 0 0,0-2-5823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437 7 11376 0 0,'-10'-1'546'0'0,"6"-1"-400"0"0,4 2-127 0 0,-1 0-1 0 0,1-1 1 0 0,-1 1-1 0 0,0 0 1 0 0,1 0-1 0 0,-1-1 1 0 0,0 1-1 0 0,1 0 1 0 0,-1 0-1 0 0,0 0 1 0 0,1 0-1 0 0,-1 0 1 0 0,0 0-1 0 0,1 0 1 0 0,-1 0-1 0 0,0 0 1 0 0,1 0-1 0 0,-1 0 1 0 0,1 1-1 0 0,-1-1 1 0 0,0 0-1 0 0,1 0 1 0 0,-1 1-1 0 0,1-1 1 0 0,-1 0-1 0 0,0 1 1 0 0,1-1-1 0 0,-1 1 1 0 0,0 0-3 0 0,-1-1-36 0 0,-9 0 201 0 0,9 0 683 0 0,2-1-579 0 0,0 1-1 0 0,-1 0 1 0 0,1-1-1 0 0,0 1 1 0 0,-1-1-1 0 0,1 1 1 0 0,-1-1-1 0 0,1 1 1 0 0,-1 0-1 0 0,1-1 1 0 0,-1 1-1 0 0,1 0 1 0 0,-1 0-1 0 0,1-1 1 0 0,-1 1-1 0 0,-2 0 58 0 0,1 0-1 0 0,0 0 1 0 0,0 0-1 0 0,0 1 1 0 0,-1-1-1 0 0,1 1 0 0 0,0-1 1 0 0,0 1-1 0 0,0 0 1 0 0,0-1-1 0 0,0 1 1 0 0,0 0-1 0 0,0 1 1 0 0,0-1-1 0 0,0 0 1 0 0,-2 2-1 0 0,-11 14-577 0 0,-6 12 262 0 0,-32 32 0 0 0,39-46-162 0 0,-18 25-1 0 0,-2 3-154 0 0,-4-1-131 0 0,-24 29-726 0 0,55-62 599 0 0,-1-1-1 0 0,-14 13 1 0 0,-1-1-5446 0 0,8-6-63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8T00:15:17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10624 0 0,'0'0'2421'0'0,"11"6"1921"0"0,2 4-3001 0 0,-5-4-921 0 0,-2-1-1 0 0,1 1 0 0 0,0 0 1 0 0,-1 0-1 0 0,0 1 1 0 0,-1 0-1 0 0,0 0 1 0 0,5 9-1 0 0,14 26 108 0 0,6 14-376 0 0,60 126-1542 0 0,-75-146-104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2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12840 0 0,'19'-5'588'0'0,"-15"5"-12"0"0,-3-1-371 0 0,3 0-1 0 0,-1 0 1 0 0,1 1-1 0 0,0 0 0 0 0,0-1 1 0 0,0 1-1 0 0,-1 0 1 0 0,1 1-1 0 0,0-1 0 0 0,6 2 1 0 0,-8-1 911 0 0,4 3 668 0 0,-4-3-1697 0 0,1 1 0 0 0,-1-1 0 0 0,0 1 1 0 0,0-1-1 0 0,0 1 0 0 0,0-1 0 0 0,0 1 1 0 0,0 0-1 0 0,0 0 0 0 0,0 0 0 0 0,-1 0 0 0 0,1 1 1 0 0,-1-1-1 0 0,0 0 0 0 0,0 1 0 0 0,1-1 1 0 0,-1 0-1 0 0,-1 1 0 0 0,1-1 0 0 0,0 1 1 0 0,-1 0-1 0 0,1-1 0 0 0,-1 1 0 0 0,0 0 0 0 0,0 4 1 0 0,4 12-65 0 0,-3-17-28 0 0,0 0 0 0 0,-1 1 1 0 0,1-1-1 0 0,-1 0 1 0 0,1 1-1 0 0,-1-1 0 0 0,0 0 1 0 0,0 4-1 0 0,-1-1-41 0 0,1-3-7 0 0,-1-1 0 0 0,1 1-1 0 0,0-1 1 0 0,-1 1-1 0 0,1-1 1 0 0,0 1-1 0 0,0 0 1 0 0,0-1-1 0 0,0 1 1 0 0,1-1 0 0 0,-1 1-1 0 0,0 0 1 0 0,1-1-1 0 0,-1 1 1 0 0,1-1-1 0 0,-1 1 1 0 0,1-1-1 0 0,0 1 1 0 0,0-1-1 0 0,1 2 1 0 0,0 0 91 0 0,-2-3-96 0 0,1 0-1 0 0,-1 1 1 0 0,0-1-1 0 0,1 1 0 0 0,-1-1 1 0 0,0 0-1 0 0,1 1 1 0 0,-1-1-1 0 0,1 0 1 0 0,-1 1-1 0 0,1-1 1 0 0,-1 0-1 0 0,1 0 1 0 0,-1 1-1 0 0,1-1 1 0 0,-1 0-1 0 0,1 0 0 0 0,-1 0 1 0 0,1 0-1 0 0,-1 0 1 0 0,1 0-1 0 0,0 0 1 0 0,-1 0-1 0 0,1 0 1 0 0,0 0-1 0 0,18 1-487 0 0,-16 0 485 0 0,-1-1-1 0 0,0 1 1 0 0,0-1 0 0 0,1 0-1 0 0,-1 0 1 0 0,0 0 0 0 0,0 0-1 0 0,1 0 1 0 0,-1 0-1 0 0,0-1 1 0 0,0 1 0 0 0,0-1-1 0 0,1 0 1 0 0,-1 0 0 0 0,0 0-1 0 0,0 0 1 0 0,0 0 0 0 0,0 0-1 0 0,0 0 1 0 0,-1 0 0 0 0,4-4-1 0 0,-3 4-53 0 0,0 0 0 0 0,0-1-1 0 0,-1 1 1 0 0,1 0 0 0 0,0 0 0 0 0,0 0-1 0 0,1 0 1 0 0,2-1 0 0 0</inkml:trace>
  <inkml:trace contextRef="#ctx0" brushRef="#br0" timeOffset="1">303 371 5984 0 0,'43'-3'1402'0'0,"-37"2"-122"0"0,0 0 0 0 0,0-1 0 0 0,0 1 0 0 0,0-1 0 0 0,5-3 0 0 0,27-12 5357 0 0,1 1-5273 0 0,-24 10-1239 0 0,-1 1 0 0 0,29-7-1 0 0,12-3-3375 0 0,-46 11 1564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3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3224 0 0,'12'7'156'0'0,"-11"-6"-83"0"0,-3-2-17 0 0,-5-1-29 0 0,7 2-17 0 0,0 0 0 0 0,0 0 0 0 0,0 0 1 0 0,0 0-1 0 0,0 0 0 0 0,0 0 0 0 0,-1 0 0 0 0,1 0 1 0 0,0 0-1 0 0,0 0 0 0 0,0 0 0 0 0,0 0 0 0 0,0 0 0 0 0,0 0 1 0 0,-1 0-1 0 0,1 0 0 0 0,0 0 0 0 0,0 0 0 0 0,0 0 1 0 0,0 1-1 0 0,0-1 0 0 0,0 0 0 0 0,0 0 0 0 0,-1 0 0 0 0,1 0 1 0 0,0 0-1 0 0,0 0 0 0 0,0 0 0 0 0,0 0 0 0 0,0 1 1 0 0,0-1-1 0 0,0 0 0 0 0,0 0 0 0 0,0 0 0 0 0,0 0 0 0 0,0 0 1 0 0,0 0-1 0 0,0 1 0 0 0,0-1 0 0 0,-2 10 1045 0 0,3 19 1997 0 0,-1-17-1422 0 0,-1 36 5598 0 0,0 19-3925 0 0,2-59-3033 0 0,0-1 0 0 0,0 1-1 0 0,1-1 1 0 0,4 10-1 0 0,-3-8-46 0 0,0 0 1 0 0,2 14-1 0 0,-1 4 197 0 0,-3-13-289 0 0,0-1 1 0 0,2 1-1 0 0,0-1 1 0 0,0 1-1 0 0,11 24 1 0 0,-8-22-130 0 0,-5-11-275 0 0,1-1 0 0 0,-1 0-1 0 0,1 0 1 0 0,0 0 0 0 0,0 0 0 0 0,1 0 0 0 0,-1 0 0 0 0,1-1 0 0 0,3 5 0 0 0,20 13-1317 0 0,-8-3-10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3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1 18919 0 0,'0'0'430'0'0,"-15"0"1195"0"0,13-1-1454 0 0,-1 1 0 0 0,1 0 0 0 0,0 0 0 0 0,-1 0-1 0 0,1 1 1 0 0,0-1 0 0 0,0 0 0 0 0,-1 1 0 0 0,1-1 0 0 0,0 1 0 0 0,0 0 0 0 0,0 0-1 0 0,0 0 1 0 0,-1 0 0 0 0,1 0 0 0 0,1 0 0 0 0,-1 1 0 0 0,0-1 0 0 0,0 1 0 0 0,0-1-1 0 0,1 1 1 0 0,-1-1 0 0 0,1 1 0 0 0,-2 3 0 0 0,-2 2-110 0 0,1 1 0 0 0,0 0 0 0 0,0 0-1 0 0,1 0 1 0 0,0 1 0 0 0,0-1 0 0 0,1 1 0 0 0,0 0 0 0 0,1-1 0 0 0,0 1 0 0 0,0 0 0 0 0,1 0-1 0 0,0 0 1 0 0,3 16 0 0 0,3 20-61 0 0,5 23 0 0 0,-8-58-49 0 0,1-1 0 0 0,0 1-1 0 0,0-1 1 0 0,1-1 0 0 0,0 1 0 0 0,0-1 0 0 0,1 1-1 0 0,7 6 1 0 0,5 8-118 0 0,-16-20 28 0 0,0 1 1 0 0,1-1-1 0 0,0 0 1 0 0,-1 0-1 0 0,1 0 1 0 0,1 0-1 0 0,-1 0 1 0 0,0-1 0 0 0,1 0-1 0 0,-1 1 1 0 0,1-1-1 0 0,-1 0 1 0 0,1-1-1 0 0,0 1 1 0 0,0-1-1 0 0,0 1 1 0 0,0-1-1 0 0,0-1 1 0 0,0 1 0 0 0,0 0-1 0 0,1-1 1 0 0,-1 0-1 0 0,0 0 1 0 0,8-1-1 0 0,1-4-1482 0 0,1-6-334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3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18399 0 0,'0'0'900'0'0,"2"-1"-392"0"0,54-14 248 0 0,-45 12 275 0 0,0 0-1 0 0,-1 1 1 0 0,1 0-1 0 0,1 1 0 0 0,19 0 1 0 0,-29 1-840 0 0,0 0-131 0 0,-1 0 1 0 0,0 0-1 0 0,1 0 1 0 0,-1 0-1 0 0,0 1 1 0 0,1-1-1 0 0,-1 0 0 0 0,0 1 1 0 0,1-1-1 0 0,-1 0 1 0 0,0 1-1 0 0,1 0 1 0 0,0 0-1 0 0,0 0-50 0 0,-1-1 0 0 0,1 1 0 0 0,-1 0 0 0 0,1 0 1 0 0,-1 0-1 0 0,0 0 0 0 0,1 0 0 0 0,-1 0 0 0 0,0 0 0 0 0,0 1 0 0 0,0-1 0 0 0,1 0 0 0 0,-1 1 0 0 0,-1-1 0 0 0,2 2 1 0 0,1 2-37 0 0,-3-4 3 0 0,1 1 0 0 0,0 0-1 0 0,-1-1 1 0 0,1 1 0 0 0,-1 0 0 0 0,1 0-1 0 0,-1 0 1 0 0,0-1 0 0 0,0 1-1 0 0,1 0 1 0 0,-1 0 0 0 0,-1 0 0 0 0,1-1-1 0 0,0 1 1 0 0,-1 2 0 0 0,-8 29-448 0 0,6-26 352 0 0,-2 5-526 0 0,0-1 1 0 0,-1 1 0 0 0,-15 20 0 0 0,10-15-245 0 0,-10 6-886 0 0,17-20 1538 0 0,1 0 0 0 0,-1 1 0 0 0,1 0 0 0 0,0-1 0 0 0,-4 7 0 0 0,10-8 426 0 0,-1-1 0 0 0,0 1 0 0 0,1-1 0 0 0,-1 0-1 0 0,1 0 1 0 0,-1 0 0 0 0,1 0 0 0 0,3 0 0 0 0,8 0 169 0 0,0 0-1 0 0,0-1 1 0 0,0-1 0 0 0,0 0-1 0 0,0-1 1 0 0,-1-1 0 0 0,25-7-1 0 0,-20 6-375 0 0,-15 4-305 0 0,1-1 0 0 0,0 0 0 0 0,-1 0 0 0 0,1 0 0 0 0,-1 0-1 0 0,6-3 1 0 0,6-7-981 0 0</inkml:trace>
  <inkml:trace contextRef="#ctx0" brushRef="#br0" timeOffset="1">422 0 18799 0 0,'0'0'1428'0'0,"2"1"-968"0"0,11 12 112 0 0,0-1-1 0 0,13 18 1 0 0,-15-17 48 0 0,-1 1 0 0 0,-1 0-1 0 0,0 0 1 0 0,-1 1 0 0 0,12 30 0 0 0,-13-30-444 0 0,-1 0 1 0 0,2-1 0 0 0,14 21 0 0 0,-3-4-128 0 0,-11-18-43 0 0,-1 0 0 0 0,-1 0 0 0 0,8 23 0 0 0,-12-29-33 0 0,0 0 0 0 0,-1 0 0 0 0,0 1 1 0 0,0-1-1 0 0,-1 0 0 0 0,0 1 0 0 0,0-1 0 0 0,0 1 0 0 0,-3 8 1 0 0,2-10-9 0 0,0 2-126 0 0,0 0 0 0 0,-1 0 0 0 0,0 0 0 0 0,-1 0 0 0 0,0-1 0 0 0,0 1 1 0 0,0-1-1 0 0,-8 12 0 0 0,-4 10-1078 0 0,11-19 330 0 0,-8 7-902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4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17535 0 0,'0'0'399'0'0,"1"-1"60"0"0,5-3-200 0 0,-1 0 0 0 0,0 0 0 0 0,7-8 0 0 0,-9 9-12 0 0,0-1 1 0 0,1 1-1 0 0,0-1 0 0 0,0 1 0 0 0,0 0 0 0 0,0 0 1 0 0,0 1-1 0 0,6-3 0 0 0,-5 1 1467 0 0,-5 3-1626 0 0,0 1-1 0 0,0 0 0 0 0,0 0 1 0 0,0 0-1 0 0,0 0 0 0 0,0-1 1 0 0,0 1-1 0 0,1 0 1 0 0,-1 0-1 0 0,0 0 0 0 0,0 0 1 0 0,0-1-1 0 0,0 1 0 0 0,0 0 1 0 0,1 0-1 0 0,-1 0 1 0 0,0 0-1 0 0,0 0 0 0 0,0 0 1 0 0,1 0-1 0 0,-1 0 0 0 0,0-1 1 0 0,0 1-1 0 0,0 0 1 0 0,1 0-1 0 0,-1 0 0 0 0,0 0 1 0 0,0 0-1 0 0,0 0 0 0 0,1 0 1 0 0,-1 0-1 0 0,0 0 1 0 0,0 0-1 0 0,1 0 0 0 0,-1 1 1 0 0,0-1-1 0 0,0 0 0 0 0,0 0 1 0 0,1 0-1 0 0,2 3-102 0 0,0 0-1 0 0,0 0 1 0 0,-1 1 0 0 0,1-1-1 0 0,-1 1 1 0 0,0 0-1 0 0,1-1 1 0 0,-2 1 0 0 0,1 0-1 0 0,2 8 1 0 0,4 10-164 0 0,-3-8 21 0 0,-4-12 132 0 0,0-1 0 0 0,0 1 1 0 0,-1-1-1 0 0,1 1 1 0 0,0-1-1 0 0,1 1 0 0 0,-1-1 1 0 0,0 0-1 0 0,0 0 1 0 0,0 0-1 0 0,3 2 0 0 0,-1-1-48 0 0,-2 0-58 0 0,2-1-176 0 0,1 1 257 0 0,0-1-1 0 0,0 1 1 0 0,1-1 0 0 0,-1 0-1 0 0,0 0 1 0 0,1-1-1 0 0,-1 1 1 0 0,1-1 0 0 0,8 0-1 0 0,-2-2-557 0 0,0 0 0 0 0,0 0 0 0 0,12-5 0 0 0,-4 2-665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6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272 168 2760 0 0,'-14'-29'118'0'0,"-8"-14"2873"0"0,-2 5 6204 0 0,19 31-8164 0 0,0 1 0 0 0,0 0 0 0 0,-11-8 0 0 0,13 12-918 0 0,-1-1-1 0 0,1 0 0 0 0,-1 1 1 0 0,0 0-1 0 0,0 0 0 0 0,0 0 0 0 0,0 0 1 0 0,0 1-1 0 0,0-1 0 0 0,-1 1 1 0 0,1 0-1 0 0,0 1 0 0 0,-1-1 1 0 0,1 1-1 0 0,0-1 0 0 0,-1 1 1 0 0,-7 2-1 0 0,2-1-91 0 0,7-1-18 0 0,0 0 0 0 0,1 1 1 0 0,-1-1-1 0 0,0 1 0 0 0,1-1 1 0 0,-1 1-1 0 0,0 0 0 0 0,1 0 1 0 0,-1 0-1 0 0,1 1 0 0 0,-1-1 1 0 0,1 0-1 0 0,0 1 0 0 0,0 0 1 0 0,0-1-1 0 0,-3 3 0 0 0,1 1-30 0 0,0-1 0 0 0,0 1 0 0 0,0 0 0 0 0,0 0 0 0 0,1 0 0 0 0,0 1 0 0 0,0-1-1 0 0,0 1 1 0 0,1 0 0 0 0,0 0 0 0 0,0 0 0 0 0,0 0 0 0 0,1 0 0 0 0,0 0 0 0 0,0 0 0 0 0,0 1-1 0 0,1-1 1 0 0,0 0 0 0 0,0 0 0 0 0,2 8 0 0 0,1 0-33 0 0,-1-2-43 0 0,1-1 0 0 0,7 18 0 0 0,-9-25 72 0 0,1 0 0 0 0,1 0 0 0 0,-1 0 0 0 0,1-1 0 0 0,-1 1 0 0 0,1-1 0 0 0,0 1-1 0 0,0-1 1 0 0,0 0 0 0 0,7 4 0 0 0,-8-5 2 0 0,1-1 0 0 0,-1 0 0 0 0,1 0 0 0 0,-1 0-1 0 0,1 0 1 0 0,0 0 0 0 0,-1-1 0 0 0,1 1-1 0 0,0-1 1 0 0,0 0 0 0 0,-1 1 0 0 0,1-1 0 0 0,0-1-1 0 0,0 1 1 0 0,0 0 0 0 0,-1-1 0 0 0,1 1-1 0 0,0-1 1 0 0,-1 0 0 0 0,1 0 0 0 0,0 0 0 0 0,-1 0-1 0 0,1 0 1 0 0,2-2 0 0 0,0-1-23 0 0,1 1 0 0 0,-1-1 1 0 0,1 0-1 0 0,-1 0 0 0 0,0-1 0 0 0,-1 0 1 0 0,1 1-1 0 0,-1-1 0 0 0,5-7 0 0 0,-2 0 9 0 0,-1 1 0 0 0,0-1 0 0 0,0-1 0 0 0,-1 1 0 0 0,-1-1 0 0 0,0 0 0 0 0,-1 0 0 0 0,0 0-1 0 0,-1 0 1 0 0,-1 0 0 0 0,0-21 0 0 0,-1 33-24 0 0,0 12-13 0 0,1-2 66 0 0,0 1-1 0 0,0-1 0 0 0,4 12 1 0 0,3 17-45 0 0,-7-31-80 0 0,0-1 1 0 0,1 1-1 0 0,0-1 0 0 0,0 1 1 0 0,1-1-1 0 0,0 0 0 0 0,0 0 1 0 0,0 0-1 0 0,1 0 0 0 0,5 6 1 0 0,-4-4-3901 0 0,-4-1-1303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4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5064 0 0,'12'4'5237'0'0,"15"-12"105"0"0,19 0-2330 0 0,-41 7-2749 0 0,-1 1-1 0 0,1-2 1 0 0,-1 1-1 0 0,7-3 1 0 0,9-3 334 0 0,7-4 156 0 0,-23 9-724 0 0,0 0 0 0 0,0 0 0 0 0,0 1 1 0 0,0-1-1 0 0,0 1 0 0 0,0 0 0 0 0,8-1 0 0 0,13-1-1489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4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18799 0 0,'0'0'1424'0'0,"8"0"-888"0"0,5 3-432 0 0,1-3-104 0 0,0 5 0 0 0,3-5 0 0 0,1-5 240 0 0,0 5 24 0 0,5 0 8 0 0,-2 0 0 0 0,2-3-800 0 0,3-5-160 0 0,1-1-32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5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6 638 14280 0 0,'-4'-14'511'0'0,"2"9"549"0"0,4 14-2 0 0,0 7 363 0 0,-1-8-787 0 0,0-1 0 0 0,0 0 0 0 0,1 0-1 0 0,3 10 1 0 0,3-1-527 0 0,0-1-1 0 0,13 19 1 0 0,-18-30-129 0 0,0 0 1 0 0,0 0 0 0 0,0 0 0 0 0,1-1 0 0 0,-1 0 0 0 0,1 1-1 0 0,0-1 1 0 0,0-1 0 0 0,0 1 0 0 0,0 0 0 0 0,0-1 0 0 0,10 3-1 0 0,8 0 22 0 0,-21-5 9 0 0,-1 0 0 0 0,1 0-1 0 0,-1 0 1 0 0,0 0 0 0 0,1 0 0 0 0,-1 1-1 0 0,1-1 1 0 0,-1 0 0 0 0,0 0-1 0 0,1 0 1 0 0,-1 0 0 0 0,1 0 0 0 0,-1 0-1 0 0,1 0 1 0 0,-1 0 0 0 0,0-1-1 0 0,1 1 1 0 0,-1 0 0 0 0,1 0 0 0 0,-1 0-1 0 0,0 0 1 0 0,1-1 0 0 0,-1 1-1 0 0,0 0 1 0 0,1 0 0 0 0,-1 0-1 0 0,0-1 1 0 0,1 1 0 0 0,-1 0 0 0 0,0-1-1 0 0,1 1 1 0 0,-1 0 0 0 0,0-1-1 0 0,0 1 1 0 0,0 0 0 0 0,1-1 0 0 0,-1 0 62 0 0,3-2 23 0 0,0 0 0 0 0,0 0-1 0 0,0-1 1 0 0,-1 1 0 0 0,1-1 0 0 0,-1 1 0 0 0,0-1 0 0 0,0 0 0 0 0,0 0 0 0 0,-1 1 0 0 0,0-1 0 0 0,1-1 0 0 0,-1 1 0 0 0,1-8 0 0 0,0-7-246 0 0,0-38 1 0 0,-2 45 334 0 0,-6-71 105 0 0,1 27-291 0 0,3 36-260 0 0,-2-1-1 0 0,0 1 1 0 0,-10-28-1 0 0,-1-5-484 0 0,-8-23 809 0 0,-2-8 176 0 0,17 52-210 0 0,-5-29 10 0 0,12 54-37 0 0,1 0 0 0 0,0 0 0 0 0,0 0 0 0 0,0-1 0 0 0,1 1 0 0 0,2-11 0 0 0,-3 16 0 0 0,1 1 0 0 0,-1 0 0 0 0,1-1 0 0 0,0 1 0 0 0,0 0 0 0 0,-1-1 0 0 0,1 1 0 0 0,0 0 0 0 0,0 0 0 0 0,0 0 0 0 0,0 0 0 0 0,0 0 0 0 0,1 0 0 0 0,-1 0 0 0 0,0 0 0 0 0,0 0 0 0 0,1 0 0 0 0,-1 1 0 0 0,0-1 0 0 0,1 0 0 0 0,-1 1 0 0 0,0 0 0 0 0,1-1 0 0 0,-1 1 0 0 0,1 0 0 0 0,-1-1 0 0 0,1 1 0 0 0,-1 0 0 0 0,4 0 0 0 0,8 3 23 0 0,11 2 67 0 0,0-1 0 0 0,28 0-1 0 0,-42-4-16 0 0,0 1-1 0 0,16 4 0 0 0,-15-3 26 0 0,-1-1-1 0 0,17 2 1 0 0,90-11 769 0 0,-58 3-522 0 0,8-4-296 0 0,-46 5-229 0 0,43-2 0 0 0,-40 5-1076 0 0,-4-1-4709 0 0,-10 2-1164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5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216 60 11056 0 0,'-8'0'1144'0'0,"-14"-4"10"0"0,14 1 382 0 0,1 0 0 0 0,0 0 0 0 0,1-1 0 0 0,-1 0 0 0 0,-7-6 0 0 0,10 8-1320 0 0,1 0-1 0 0,-1 0 1 0 0,1 1 0 0 0,-1 0-1 0 0,0-1 1 0 0,1 1 0 0 0,-1 0-1 0 0,0 1 1 0 0,0-1 0 0 0,0 1-1 0 0,-5 0 1 0 0,4 0-160 0 0,0 0 0 0 0,1 0 0 0 0,-1 0 1 0 0,0 1-1 0 0,1 0 0 0 0,-1 0 0 0 0,0 0 0 0 0,1 1 0 0 0,-6 2 0 0 0,-8 8-56 0 0,10-4-16 0 0,6-6 2 0 0,1-1 0 0 0,0 1-1 0 0,1 0 1 0 0,-1 0 0 0 0,0 0-1 0 0,0 0 1 0 0,1 0 0 0 0,-1 0-1 0 0,1 0 1 0 0,0 1 0 0 0,0-1 0 0 0,0 0-1 0 0,0 0 1 0 0,0 0 0 0 0,0 0-1 0 0,0 0 1 0 0,1 0 0 0 0,-1 0-1 0 0,1 0 1 0 0,-1 1 0 0 0,1-1-1 0 0,0-1 1 0 0,1 4 0 0 0,1 0-11 0 0,0 1 0 0 0,0-1 0 0 0,1 1 0 0 0,0-1 1 0 0,0 0-1 0 0,7 6 0 0 0,4 1-12 0 0,1 0 1 0 0,0-1 0 0 0,0-1-1 0 0,1-1 1 0 0,28 11-1 0 0,-22-11 37 0 0,-17-7 0 0 0,0 0 0 0 0,-1 1 0 0 0,1-1 0 0 0,10 8 0 0 0,-4-2-93 0 0,-8-6-5 0 0,-1 1 0 0 0,1-1 0 0 0,-1 1 0 0 0,1 0 0 0 0,5 6 0 0 0,-9-7 62 0 0,0-1-1 0 0,1 0 1 0 0,-1 1 0 0 0,0-1 0 0 0,0 0-1 0 0,0 1 1 0 0,0-1 0 0 0,0 1-1 0 0,0-1 1 0 0,0 0 0 0 0,0 1 0 0 0,0-1-1 0 0,-1 0 1 0 0,1 1 0 0 0,-1-1-1 0 0,1 0 1 0 0,-1 1 0 0 0,0 1 0 0 0,0-1 6 0 0,-1 2 18 0 0,0-1 0 0 0,0 1 0 0 0,-1 0-1 0 0,1-1 1 0 0,-1 1 0 0 0,1-1 0 0 0,-1 0 0 0 0,0 0-1 0 0,-1 0 1 0 0,1-1 0 0 0,0 1 0 0 0,-1-1 0 0 0,1 1-1 0 0,-1-1 1 0 0,0 0 0 0 0,0-1 0 0 0,0 1 0 0 0,-5 1-1 0 0,5-2-5 0 0,0 0 0 0 0,0 0 0 0 0,0-1-1 0 0,1 1 1 0 0,-1-1 0 0 0,0 0-1 0 0,0 0 1 0 0,0 0 0 0 0,0-1-1 0 0,1 1 1 0 0,-1-1 0 0 0,0 0 0 0 0,0 0-1 0 0,1 0 1 0 0,-1-1 0 0 0,0 1-1 0 0,1-1 1 0 0,0 0 0 0 0,-1 0 0 0 0,-4-4-1 0 0,4 3 100 0 0,0-1 0 0 0,1 1 0 0 0,-1-1 0 0 0,1 0 0 0 0,0 0 0 0 0,0-1 0 0 0,0 1 0 0 0,1 0 0 0 0,0-1 0 0 0,-1 0 0 0 0,2 1 0 0 0,-1-1 0 0 0,-1-7 0 0 0,1 5 13 0 0,2-1-1 0 0,-1 1 1 0 0,1 0-1 0 0,0 0 1 0 0,1 0-1 0 0,-1 0 1 0 0,1 0-1 0 0,4-13 1 0 0,1 3 4 0 0,1-1 1 0 0,1 1-1 0 0,0 0 0 0 0,1 0 1 0 0,1 1-1 0 0,18-23 0 0 0,-20 30-640 0 0,0 0 0 0 0,1 1 0 0 0,16-13 0 0 0,-13 13-7881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6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14280 0 0,'4'18'1102'0'0,"-3"-17"-1065"0"0,-1 0-1 0 0,0 0 0 0 0,1 0 1 0 0,-1-1-1 0 0,1 1 0 0 0,-1 0 1 0 0,1-1-1 0 0,-1 1 1 0 0,1 0-1 0 0,0-1 0 0 0,-1 1 1 0 0,1-1-1 0 0,1 2 1 0 0,-1-2 73 0 0,1 0 0 0 0,0 0 1 0 0,-1 0-1 0 0,1 0 1 0 0,0-1-1 0 0,-1 1 1 0 0,1 0-1 0 0,-1-1 1 0 0,1 1-1 0 0,-1-1 0 0 0,1 1 1 0 0,-1-1-1 0 0,1 0 1 0 0,-1 0-1 0 0,2-1 1 0 0,6-2 543 0 0,21-11 739 0 0,-26 13-1256 0 0,-1-1-1 0 0,1 1 1 0 0,0 0-1 0 0,0 0 1 0 0,1 1 0 0 0,-1-1-1 0 0,0 1 1 0 0,1 0-1 0 0,-1 0 1 0 0,0 0-1 0 0,1 1 1 0 0,-1-1-1 0 0,6 1 1 0 0,-1 1-89 0 0,0 0-101 0 0,0 0 0 0 0,1 0 0 0 0,-1-1 0 0 0,0-1 1 0 0,11 0-1 0 0,-6-1-1619 0 0,3-1-5421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6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0 362 13704 0 0,'0'-2'629'0'0,"2"-3"-518"0"0,-1 1 1 0 0,1 0-1 0 0,0 0 1 0 0,0 0-1 0 0,1 0 0 0 0,-1 0 1 0 0,1 1-1 0 0,4-6 1 0 0,-4 8 182 0 0,0-1 0 0 0,0 0 1 0 0,0 1-1 0 0,0-1 0 0 0,0 1 1 0 0,0 0-1 0 0,0 0 1 0 0,0 0-1 0 0,1 1 0 0 0,-1-1 1 0 0,0 1-1 0 0,1-1 1 0 0,-1 1-1 0 0,5 1 0 0 0,59 2 1464 0 0,-23 3-3616 0 0,-30-2-18 0 0</inkml:trace>
  <inkml:trace contextRef="#ctx0" brushRef="#br0" timeOffset="1">445 19 18079 0 0,'0'0'1384'0'0,"1"-1"-948"0"0,36-14-146 0 0,-35 14-100 0 0,0 1 0 0 0,0 0 0 0 0,0-1 0 0 0,0 1-1 0 0,0 0 1 0 0,0 0 0 0 0,0 0 0 0 0,0 0 0 0 0,0 0 0 0 0,0 1 0 0 0,1-1 0 0 0,-1 0 0 0 0,-1 1 0 0 0,1 0 0 0 0,0-1 0 0 0,2 2 0 0 0,-1 1-123 0 0,0-1 0 0 0,0 1-1 0 0,0-1 1 0 0,0 1 0 0 0,0 0 0 0 0,-1 0 0 0 0,0 1-1 0 0,1-1 1 0 0,-1 0 0 0 0,0 1 0 0 0,-1-1 0 0 0,1 1-1 0 0,-1 0 1 0 0,1-1 0 0 0,-1 1 0 0 0,0 0 0 0 0,-1 0-1 0 0,1 0 1 0 0,-1 0 0 0 0,1 5 0 0 0,-1-2-105 0 0,0-1 0 0 0,0 1 0 0 0,-1 0 1 0 0,0 0-1 0 0,0-1 0 0 0,0 1 0 0 0,-1 0 0 0 0,0-1 1 0 0,0 0-1 0 0,-1 1 0 0 0,-4 7 0 0 0,-49 87-3362 0 0,33-58 1160 0 0,19-36 1708 0 0,-1-1-1 0 0,0 1 0 0 0,0-1 1 0 0,-1 0-1 0 0,-7 7 0 0 0,6-7-85 0 0,0 1-1 0 0,-9 11 1 0 0,13-13 562 0 0,0 0-81 0 0,-1 0-1 0 0,0 0 1 0 0,0 0 0 0 0,-8 7 0 0 0,11-11 155 0 0,0-1-1 0 0,1 1 1 0 0,-1-1 0 0 0,1 1-1 0 0,-1-1 1 0 0,0 0 0 0 0,0 1-1 0 0,1-1 1 0 0,-1 0-1 0 0,0 1 1 0 0,1-1 0 0 0,-1 0-1 0 0,0 0 1 0 0,0 0 0 0 0,0 0-1 0 0,1 1 1 0 0,-1-1 0 0 0,0 0-1 0 0,0-1 1 0 0,0 1 0 0 0,1 0-1 0 0,-1 0 1 0 0,0 0-1 0 0,0 0 1 0 0,1 0 0 0 0,-1-1-1 0 0,0 1 1 0 0,0 0 0 0 0,1-1-1 0 0,-1 1 1 0 0,0-1 0 0 0,1 1-1 0 0,-1-1 1 0 0,1 1 0 0 0,-1-1-1 0 0,0 1 1 0 0,1-1-1 0 0,-1 1 1 0 0,1-1 0 0 0,-1 0-1 0 0,1 1 1 0 0,0-1 0 0 0,-1 0-1 0 0,1 0 1 0 0,0 1 0 0 0,-1-1-1 0 0,1-1 1 0 0,-4-5 583 0 0,4 6-509 0 0,-1 0-1 0 0,0 0 1 0 0,1 0-1 0 0,-1 0 1 0 0,1 0 0 0 0,-1 0-1 0 0,1-1 1 0 0,0 1-1 0 0,-1 0 1 0 0,1 0 0 0 0,0-2-1 0 0,4-11 3414 0 0,0 7-2920 0 0,0 1 0 0 0,0 0 0 0 0,0 0 0 0 0,9-9 0 0 0,-10 12-427 0 0,-1 0-1 0 0,1 1 0 0 0,0-1 1 0 0,0 1-1 0 0,0 0 0 0 0,0 0 1 0 0,0 0-1 0 0,0 1 0 0 0,0-1 1 0 0,1 1-1 0 0,5-2 0 0 0,-8 3-119 0 0,0 0-1 0 0,0 0 0 0 0,-1 0 0 0 0,1 0 1 0 0,0 0-1 0 0,0 0 0 0 0,0 0 1 0 0,0 0-1 0 0,0 1 0 0 0,0-1 1 0 0,-1 0-1 0 0,1 1 0 0 0,0-1 1 0 0,0 1-1 0 0,0-1 0 0 0,-1 1 0 0 0,1-1 1 0 0,0 1-1 0 0,-1-1 0 0 0,1 1 1 0 0,0 0-1 0 0,-1-1 0 0 0,2 2 1 0 0,9 8 264 0 0,-2-6-286 0 0,1-1 0 0 0,-1 1 0 0 0,1-2 0 0 0,0 1 1 0 0,0-1-1 0 0,0-1 0 0 0,0 0 0 0 0,13 0 1 0 0,13 1-1561 0 0,-17-1 432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7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0 537 15200 0 0,'0'0'696'0'0,"5"-12"255"0"0,-4 12-939 0 0,-1 0-1 0 0,0 0 0 0 0,0 0 0 0 0,0 0 0 0 0,0 0 1 0 0,1 0-1 0 0,-1-1 0 0 0,0 1 0 0 0,0 0 0 0 0,0 0 1 0 0,1 0-1 0 0,-1 0 0 0 0,0 0 0 0 0,0 0 0 0 0,0 0 0 0 0,1 0 1 0 0,-1 0-1 0 0,0 0 0 0 0,0 0 0 0 0,0 1 0 0 0,0-1 1 0 0,1 0-1 0 0,-1 0 0 0 0,0 0 0 0 0,0 0 0 0 0,0 0 0 0 0,1 0 1 0 0,-1 0-1 0 0,0 0 0 0 0,0 0 0 0 0,0 1 0 0 0,0-1 1 0 0,0 0-1 0 0,1 0 0 0 0,-1 0 0 0 0,0 0 0 0 0,0 1 1 0 0,0-1-1 0 0,0 0 0 0 0,0 0 0 0 0,0 0 0 0 0,0 0 0 0 0,0 1 1 0 0,0-1-1 0 0,0 0 0 0 0,0 0 0 0 0,1 0 0 0 0,-1 1 1 0 0,0-1-1 0 0,0 0 0 0 0,-1 1 0 0 0,6 14 625 0 0,-4-11-331 0 0,4 6 32 0 0,-1 1 0 0 0,2-1 0 0 0,-1 0 0 0 0,1 0 0 0 0,1-1 0 0 0,-1 0 0 0 0,2 0 1 0 0,-1 0-1 0 0,10 7 0 0 0,9 6-244 0 0,-24-21 31 0 0,-2-3-59 0 0,5-11-1 0 0,-3 11-59 0 0,-1-1 0 0 0,0 0 1 0 0,0 0-1 0 0,0 0 1 0 0,-1 0-1 0 0,1 0 0 0 0,-1 1 1 0 0,1-1-1 0 0,-1 0 1 0 0,0 0-1 0 0,-1-6 0 0 0,-23-99 59 0 0,18 86-64 0 0,-25-96-336 0 0,28 107 182 0 0,-3-18 347 0 0,0-1 0 0 0,-2-57-1 0 0,8 84-121 0 0,1 0 0 0 0,-1 0 0 0 0,1 0 0 0 0,0 0 0 0 0,0 0 0 0 0,0 0 0 0 0,0 1 0 0 0,0-1 0 0 0,1 0 0 0 0,-1 1 1 0 0,1-1-1 0 0,0 1 0 0 0,0-1 0 0 0,0 1 0 0 0,3-4 0 0 0,4-4-358 0 0,-4 6 319 0 0,0 0 1 0 0,0 0 0 0 0,1 1-1 0 0,-1-1 1 0 0,1 1 0 0 0,0 0-1 0 0,0 1 1 0 0,0-1 0 0 0,10-1-1 0 0,117-32 464 0 0,-97 25 635 0 0,-11 4-900 0 0,34-15-1 0 0,3-1-230 0 0,-49 20-13 0 0,-10 2-8 0 0,0 1 0 0 0,0-1 0 0 0,-1 0 0 0 0,1 0 0 0 0,0 0 0 0 0,3-3 0 0 0,14-7-1024 0 0,-18 10-43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7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7368 0 0,'0'0'568'0'0,"2"-1"-374"0"0,52-19 15002 0 0,-37 14-14301 0 0,-15 5 819 0 0,1-2-945 0 0,-3 3-725 0 0,0 0 0 0 0,0-1 0 0 0,0 1 0 0 0,0 0 0 0 0,0 0 0 0 0,0-1 0 0 0,0 1 0 0 0,0 0 0 0 0,0 0 0 0 0,0-1 0 0 0,0 1 0 0 0,1 0 0 0 0,-1 0 0 0 0,0 0 0 0 0,0-1 0 0 0,0 1 0 0 0,0 0 0 0 0,1 0 0 0 0,-1 0-1 0 0,0 0 1 0 0,0-1 0 0 0,0 1 0 0 0,1 0 0 0 0,-1 0 0 0 0,0 0 0 0 0,0 0 0 0 0,1 0 0 0 0,-1 0 0 0 0,1-1 0 0 0,6 0 406 0 0,-5 1-405 0 0,0-1 1 0 0,-1 1-1 0 0,1 0 0 0 0,0-1 1 0 0,0 1-1 0 0,0-1 1 0 0,-1 1-1 0 0,1-1 0 0 0,0 0 1 0 0,-1 0-1 0 0,1 0 0 0 0,0 0 1 0 0,-1 0-1 0 0,1 0 1 0 0,-1 0-1 0 0,0-1 0 0 0,1 1 1 0 0,-1 0-1 0 0,2-3 0 0 0,7 25 166 0 0,-10-18-290 0 0,0-1 0 0 0,0 1-1 0 0,0 0 1 0 0,0-1 0 0 0,-1 1 0 0 0,1-1-1 0 0,-1 1 1 0 0,1-1 0 0 0,-1 1 0 0 0,0-1 0 0 0,0 1-1 0 0,0-1 1 0 0,-2 3 0 0 0,-6 16-636 0 0,0 15-653 0 0,-2 0-1 0 0,-26 57 1 0 0,23-70 644 0 0,12-20 525 0 0,-1 0 0 0 0,1 1 0 0 0,-1 0 0 0 0,1 0 0 0 0,1 0 0 0 0,-1 0 1 0 0,0 0-1 0 0,1 0 0 0 0,0 0 0 0 0,0 0 0 0 0,-1 9 0 0 0,2-12 222 0 0,0 0-1 0 0,0 0 1 0 0,0 0-1 0 0,0 0 0 0 0,1 0 1 0 0,-1 1-1 0 0,0-1 0 0 0,1 0 1 0 0,-1 0-1 0 0,1 0 1 0 0,-1 0-1 0 0,1 0 0 0 0,-1 0 1 0 0,1 0-1 0 0,0 0 1 0 0,-1-1-1 0 0,1 1 0 0 0,0 0 1 0 0,0 0-1 0 0,0 0 1 0 0,0-1-1 0 0,0 1 0 0 0,0 0 1 0 0,0-1-1 0 0,0 1 0 0 0,0-1 1 0 0,0 1-1 0 0,0-1 1 0 0,2 1-1 0 0,-2-1 34 0 0,6 2 209 0 0,0 0 0 0 0,0-1 0 0 0,0 1 0 0 0,0-2 0 0 0,1 1 1 0 0,-1-1-1 0 0,0 0 0 0 0,12-2 0 0 0,61-14 3029 0 0,-41 6-2638 0 0,-24 7-1824 0 0,0-2 0 0 0,18-8 1 0 0,-5 2-2930 0 0,-11 4-4494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8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0,'4'17'185'0'0,"-3"-11"-42"0"0,1 0-1 0 0,-2 0 1 0 0,1 0 0 0 0,-1 12 15287 0 0,11-6-14167 0 0,-8-8-1144 0 0,1 1 0 0 0,-1 0 0 0 0,0 0 0 0 0,-1 0 0 0 0,1 1 0 0 0,3 10 0 0 0,8 37-57 0 0,-13-49-108 0 0,7 42 130 0 0,3 49-1 0 0,1 4-135 0 0,6 71-298 0 0,-16-150-738 0 0,1 33 0 0 0,-2-77 1114 0 0,5-33-1 0 0,-5 41-11 0 0,-1 14-14 0 0,0 0 0 0 0,0 0 0 0 0,0 0 0 0 0,0-1 0 0 0,1 1 0 0 0,-1 0 0 0 0,1 0 0 0 0,-1 0-1 0 0,1 0 1 0 0,1-4 0 0 0,9-15-7 0 0,-9 16-31 0 0,1 0 0 0 0,-1-1 0 0 0,1 1 0 0 0,1 0-1 0 0,5-7 1 0 0,-5 7 79 0 0,1 1-1 0 0,0-1 1 0 0,0 1-1 0 0,0 0 1 0 0,0 0-1 0 0,1 1 0 0 0,-1-1 1 0 0,9-3-1 0 0,-13 7-8 0 0,1-1-1 0 0,-1 1 1 0 0,1 0 0 0 0,-1-1-1 0 0,1 1 1 0 0,-1 0-1 0 0,1 0 1 0 0,-1 0-1 0 0,1 0 1 0 0,-1 0 0 0 0,1 0-1 0 0,-1 0 1 0 0,1 1-1 0 0,-1-1 1 0 0,1 0-1 0 0,-1 1 1 0 0,1-1-1 0 0,-1 1 1 0 0,0 0 0 0 0,1 0-1 0 0,-1-1 1 0 0,0 1-1 0 0,1 0 1 0 0,1 2-1 0 0,0 0 99 0 0,1 1 0 0 0,0 1 0 0 0,-1-1 0 0 0,0 0-1 0 0,4 8 1 0 0,-6-8-100 0 0,0-1-1 0 0,0 1 1 0 0,0-1 0 0 0,0 1-1 0 0,-1 0 1 0 0,1-1-1 0 0,-1 1 1 0 0,0 0-1 0 0,0-1 1 0 0,-1 1 0 0 0,1 0-1 0 0,-2 5 1 0 0,0 13 7 0 0,1-18 68 0 0,1 0 1 0 0,-1 1 0 0 0,0-2-1 0 0,0 1 1 0 0,-1 0 0 0 0,1 0-1 0 0,-1 0 1 0 0,0 0 0 0 0,-4 5-1 0 0,2-3 17 0 0,0 0-1 0 0,0 0 1 0 0,-1 0-1 0 0,-6 6 1 0 0,9-10-103 0 0,-1-1 1 0 0,1 1 0 0 0,0 0 0 0 0,0-1 0 0 0,-1 0 0 0 0,1 1 0 0 0,0-1 0 0 0,-1 0 0 0 0,0 0 0 0 0,1-1 0 0 0,-1 1-1 0 0,1 0 1 0 0,-1-1 0 0 0,0 1 0 0 0,1-1 0 0 0,-1 0 0 0 0,0 0 0 0 0,0 0 0 0 0,1 0 0 0 0,-1-1 0 0 0,0 1 0 0 0,1-1-1 0 0,-1 0 1 0 0,1 1 0 0 0,-1-1 0 0 0,0 0 0 0 0,1 0 0 0 0,0-1 0 0 0,-5-2 0 0 0,-9-7-319 0 0,14 10 106 0 0,-2 0-302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9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1 229 13392 0 0,'0'0'1340'0'0,"1"-2"-1074"0"0,0-1 146 0 0,0 1 0 0 0,0-2 0 0 0,0 1 0 0 0,0 0 0 0 0,0 0 0 0 0,-1 0 0 0 0,1 0 0 0 0,-1-7 0 0 0,3-13 1221 0 0,5 4-687 0 0,-6 17-788 0 0,-1 0 0 0 0,0-1 0 0 0,1 1 0 0 0,-1-1 0 0 0,0 1 0 0 0,0-5 0 0 0,0 5-52 0 0,0-1 0 0 0,0 0 0 0 0,0 1 0 0 0,0-1 0 0 0,1 1 0 0 0,-1-1-1 0 0,1 1 1 0 0,-1 0 0 0 0,1 0 0 0 0,0 0 0 0 0,0 0 0 0 0,0 0 0 0 0,0 0-1 0 0,0 0 1 0 0,0 0 0 0 0,1 1 0 0 0,-1-1 0 0 0,0 1 0 0 0,1 0 0 0 0,0 0-1 0 0,-1 0 1 0 0,1 0 0 0 0,-1 0 0 0 0,1 0 0 0 0,0 1 0 0 0,0-1 0 0 0,-1 1 0 0 0,1 0-1 0 0,4 0 1 0 0,-3-1-106 0 0,15 2 0 0 0,-14 1 0 0 0,0 0 0 0 0,0-1 0 0 0,0 2 0 0 0,0-1 0 0 0,-1 1 0 0 0,1-1 0 0 0,-1 1 0 0 0,6 5 0 0 0,8 5 0 0 0,-10-8 0 0 0,1-1 0 0 0,-1 1 0 0 0,1-1 0 0 0,0-1 0 0 0,14 4 0 0 0,-19-5 0 0 0,1-1 0 0 0,0-1 0 0 0,0 1 0 0 0,0-1 0 0 0,0 0 0 0 0,0 0 0 0 0,0 0 0 0 0,0-1 0 0 0,0 1 0 0 0,0-1 0 0 0,0 0 0 0 0,9-4 0 0 0,-10 3 0 0 0,0 0 0 0 0,1 0 0 0 0,-1 0 0 0 0,0-1 0 0 0,0 0 0 0 0,0 1 0 0 0,0-1 0 0 0,-1-1 0 0 0,1 1 0 0 0,-1 0 0 0 0,0-1 0 0 0,0 0 0 0 0,4-7 0 0 0,4-5-118 0 0,-3 7-582 0 0,-2-1-1 0 0,0 0 1 0 0,8-17-1 0 0,-5 2-7490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6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11744 0 0,'1'-1'4767'0'0,"7"-16"-2647"0"0,-7 14-1855 0 0,0 0 0 0 0,1 0 0 0 0,-1 0 0 0 0,1 0-1 0 0,-1 1 1 0 0,1-1 0 0 0,0 1 0 0 0,4-5 0 0 0,6-7 495 0 0,-12 13-731 0 0,0 1 0 0 0,1-1-1 0 0,-1 1 1 0 0,1 0 0 0 0,-1-1-1 0 0,1 1 1 0 0,-1 0 0 0 0,1-1-1 0 0,-1 1 1 0 0,1 0-1 0 0,-1 0 1 0 0,1-1 0 0 0,0 1-1 0 0,-1 0 1 0 0,1 0 0 0 0,-1 0-1 0 0,1 0 1 0 0,0 0 0 0 0,-1 0-1 0 0,2 0 1 0 0,14 0 115 0 0,-13 0-90 0 0,1 0-53 0 0,-1 0 0 0 0,1 1 0 0 0,0-1 0 0 0,0 1 0 0 0,-1 0 0 0 0,1 0 0 0 0,0 0 0 0 0,-1 1 0 0 0,1-1 0 0 0,-1 1 0 0 0,0 0 0 0 0,1 0 0 0 0,-1 0-1 0 0,0 0 1 0 0,0 0 0 0 0,4 5 0 0 0,3-1 2 0 0,-8-5-5 0 0,-1 0 1 0 0,1-1 0 0 0,-1 1 0 0 0,1 0 0 0 0,-1 0-1 0 0,0 1 1 0 0,1-1 0 0 0,-1 0 0 0 0,0 0 0 0 0,2 3 0 0 0,0 0-15 0 0,0-1 0 0 0,0 0 0 0 0,0 0 0 0 0,0 0 0 0 0,1 0 0 0 0,-1 0 0 0 0,1-1 0 0 0,-1 1 0 0 0,1-1 0 0 0,0 0 0 0 0,0-1 0 0 0,0 1 0 0 0,9 2 0 0 0,-4-3-4 0 0,-4 0 13 0 0,0 0 0 0 0,-1-1 0 0 0,1 1 0 0 0,-1-1 0 0 0,1 0 0 0 0,0 0 0 0 0,-1-1 0 0 0,1 1 0 0 0,-1-1 0 0 0,1 0 0 0 0,-1 0 0 0 0,1-1 0 0 0,6-2 0 0 0,17-6-173 0 0,-23 9 102 0 0,0-1-1 0 0,0 1 1 0 0,0-1 0 0 0,0 0-1 0 0,8-5 1 0 0,-7 3-62 0 0,0 0-1 0 0,1 1 1 0 0,7-3 0 0 0,15-9-1919 0 0,-20 8-2625 0 0,4-1-1465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49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0 341 13360 0 0,'1'0'60'0'0,"-1"0"0"0"0,1 0 0 0 0,-1 0 1 0 0,1 0-1 0 0,-1 0 0 0 0,1 0 0 0 0,-1 0 0 0 0,1 0 1 0 0,-1 0-1 0 0,1-1 0 0 0,-1 1 0 0 0,1 0 1 0 0,-1 0-1 0 0,1 0 0 0 0,-1-1 0 0 0,0 1 0 0 0,1 0 1 0 0,-1 0-1 0 0,1-1 0 0 0,-1 1 0 0 0,0 0 1 0 0,1-1-1 0 0,-1 1 0 0 0,1 0 0 0 0,-1-1 0 0 0,0 0 1 0 0,2-14 1637 0 0,-3 7-1071 0 0,2 4-305 0 0,-1 0 0 0 0,1 0 0 0 0,0 0 0 0 0,0 0 0 0 0,0 0 0 0 0,3-4 0 0 0,2-10 648 0 0,-3 10-540 0 0,0 0 0 0 0,0 0-1 0 0,9-14 1 0 0,1-3 267 0 0,-2 2-149 0 0,0 0 0 0 0,1 0 0 0 0,29-38 0 0 0,-38 57-494 0 0,-1 2-19 0 0,0-1-1 0 0,0 0 1 0 0,1 1 0 0 0,-1-1-1 0 0,1 1 1 0 0,-1 0-1 0 0,1 0 1 0 0,0 0 0 0 0,3-2-1 0 0,12-7-34 0 0,-15 9 0 0 0,-1 1 0 0 0,1-1 0 0 0,0 1 0 0 0,-1-1 0 0 0,1 1 0 0 0,0 0 0 0 0,4-1 0 0 0,6-2 0 0 0,-12 3 0 0 0,0 1 0 0 0,0-1 0 0 0,0 1 0 0 0,1-1 0 0 0,-1 1 0 0 0,0 0 0 0 0,0-1 0 0 0,1 1 0 0 0,-1 0 0 0 0,0 0 0 0 0,1 0 0 0 0,-1 0 0 0 0,0 0 0 0 0,1 0 0 0 0,-1 0 0 0 0,0 0 0 0 0,0 1 0 0 0,1-1 0 0 0,-1 0 0 0 0,0 1 0 0 0,0-1 0 0 0,1 1 0 0 0,-1 0 0 0 0,0-1 0 0 0,0 1 0 0 0,0 0 0 0 0,0 0 0 0 0,0-1 0 0 0,1 3 0 0 0,6 5 0 0 0,0 1 0 0 0,-1 1 0 0 0,0 0 0 0 0,-1 0 0 0 0,10 20 0 0 0,-1 7 0 0 0,34 61 0 0 0,-5-32-1504 0 0,-36-54-224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0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8288 0 0,'2'0'8470'0'0,"3"1"-7561"0"0,0 1 1 0 0,1-1-1 0 0,-1-1 0 0 0,10 1 1 0 0,46-5-50 0 0,-54 3-722 0 0,9-1-14 0 0,-9 1-137 0 0,0 0 1 0 0,0 0-1 0 0,0 1 0 0 0,0 0 1 0 0,0 1-1 0 0,0-1 1 0 0,9 3-1 0 0,-11-2 413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1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15664 0 0,'0'9'718'0'0,"0"-7"-19"0"0,3-2-449 0 0,-2 0-167 0 0,1 0 0 0 0,0 0-1 0 0,0 0 1 0 0,0-1-1 0 0,0 1 1 0 0,-1-1-1 0 0,1 0 1 0 0,0 1-1 0 0,-1-1 1 0 0,1 0 0 0 0,0 0-1 0 0,-1 0 1 0 0,1 0-1 0 0,-1 0 1 0 0,3-2-1 0 0,18-24 1693 0 0,-19 22-1481 0 0,0 1 0 0 0,1 0 0 0 0,-1-1 0 0 0,1 1 0 0 0,0 0 0 0 0,7-5 0 0 0,-2 4 63 0 0,0-1 0 0 0,0 1 0 0 0,1 0 0 0 0,-1 1 0 0 0,1 0 1 0 0,1 1-1 0 0,16-4 0 0 0,-7 4-732 0 0,1 2-1 0 0,-1 0 1 0 0,23 2 0 0 0,-20 3-8178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2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10592 0 0,'1'-1'52'0'0,"-1"0"1"0"0,1 0 0 0 0,-1 0 0 0 0,1 0 0 0 0,-1 0-1 0 0,0-1 1 0 0,0 1 0 0 0,0 0 0 0 0,1 0 0 0 0,-1 0 0 0 0,0 0-1 0 0,-1-1 1 0 0,1 1 0 0 0,0 0 0 0 0,-1-2 0 0 0,-1-16 7017 0 0,4 20-6266 0 0,1 3-520 0 0,1 0 0 0 0,-1 1-1 0 0,-1-1 1 0 0,1 1-1 0 0,-1 0 1 0 0,1-1 0 0 0,-2 1-1 0 0,1 0 1 0 0,0 0 0 0 0,1 10-1 0 0,3 6 165 0 0,0 6-73 0 0,-5-21-278 0 0,0 0-1 0 0,0-1 0 0 0,4 11 0 0 0,5 7-16 0 0,-2-6-74 0 0,-1 1-1 0 0,8 30 0 0 0,-12-37-95 0 0,1-1-1 0 0,-1 0 1 0 0,2 0-1 0 0,6 13 1 0 0,2 3-1672 0 0,-7-9 520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2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0 282 10592 0 0,'1'24'818'0'0,"2"-15"-175"0"0,1-12-408 0 0,-2 1 871 0 0,-1 2-1005 0 0,0 0-1 0 0,0 1 0 0 0,0-1 1 0 0,0 0-1 0 0,0 0 1 0 0,0 0-1 0 0,0 0 0 0 0,-1 0 1 0 0,1-1-1 0 0,0 1 0 0 0,0 0 1 0 0,0 0-1 0 0,0-1 1 0 0,0 1-1 0 0,0 0 0 0 0,0-1 1 0 0,0 1-1 0 0,-1-1 0 0 0,1 1 1 0 0,0-1-1 0 0,1 0 1 0 0,17-20 1137 0 0,-2 3-32 0 0,-5 10-482 0 0,0 1 0 0 0,22-10 0 0 0,-3 1 216 0 0,18-6 153 0 0,1 2-1 0 0,80-21 0 0 0,-40 14-527 0 0,135-43-172 0 0,-190 58-2176 0 0,68-12 1 0 0,-89 23-224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3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7368 0 0,'2'13'128'0'0,"0"16"410"0"0,0-31-70 0 0,-1 1-1 0 0,0 0 0 0 0,0 0 0 0 0,1 0 0 0 0,-1 0 0 0 0,1 0 0 0 0,-1 1 0 0 0,1-1 0 0 0,1-1 0 0 0,9-3 2929 0 0,8-15-1376 0 0,-19 19-1963 0 0,-1 1 1 0 0,1 0 0 0 0,-1 0-1 0 0,1 0 1 0 0,-1-1-1 0 0,1 1 1 0 0,0 0 0 0 0,-1 0-1 0 0,1 0 1 0 0,-1 0-1 0 0,1 0 1 0 0,-1 0 0 0 0,1 0-1 0 0,0 0 1 0 0,-1 1-1 0 0,1-1 1 0 0,-1 0 0 0 0,1 0-1 0 0,-1 0 1 0 0,1 1-1 0 0,-1-1 1 0 0,2 1 0 0 0,-1-1 98 0 0,1 1-70 0 0,0 0 0 0 0,0-1 0 0 0,0 1-1 0 0,0-1 1 0 0,0 0 0 0 0,0 1 0 0 0,0-1 0 0 0,0 0 0 0 0,0 0-1 0 0,0 0 1 0 0,0-1 0 0 0,0 1 0 0 0,0 0 0 0 0,1-1 0 0 0,2-1-1 0 0,-2 2-7 0 0,-1-1 0 0 0,0 1 0 0 0,0 0 0 0 0,0 0 0 0 0,0 0 0 0 0,1 0 0 0 0,-1 0 0 0 0,0 0 0 0 0,0 1 0 0 0,0-1 0 0 0,4 2 0 0 0,9 1 434 0 0,-13-3-209 0 0,8 4-38 0 0,-8-1-253 0 0,0 0 0 0 0,0-1-1 0 0,-1 1 1 0 0,1 1 0 0 0,0-1 0 0 0,-1 0-1 0 0,0 0 1 0 0,0 0 0 0 0,0 1 0 0 0,1 4-1 0 0,0-2-101 0 0,-1 0-142 0 0,0-1 0 0 0,0 1 0 0 0,-1-1-1 0 0,1 1 1 0 0,-1 0 0 0 0,0-1 0 0 0,-1 1 0 0 0,0-1 0 0 0,-2 10 0 0 0,-2 5-2628 0 0,-12 25 1 0 0,7-18 1321 0 0,-21 47-1048 0 0,28-65 2586 0 0,0-1-1 0 0,-1 1 1 0 0,0-1 0 0 0,-1 0-1 0 0,-11 16 1046 0 0,15-22 293 0 0,-1 5 2086 0 0,9-5-3064 0 0,-1 0 0 0 0,1-1 0 0 0,-1 1 0 0 0,1-1 0 0 0,-1-1 0 0 0,1 0 0 0 0,0 1 0 0 0,0-2 0 0 0,-1 1 0 0 0,1-1 0 0 0,-1 0 0 0 0,1-1 0 0 0,9-2 0 0 0,94-28 218 0 0,-81 25-1602 0 0,-6 2-4153 0 0,-3 1-1735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3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1 522 11056 0 0,'0'0'852'0'0,"2"1"-352"0"0,14 8 3014 0 0,-13-7-3052 0 0,-1 0 1 0 0,1-1-1 0 0,-1 1 0 0 0,1-1 0 0 0,0 0 0 0 0,0 0 0 0 0,4 2 0 0 0,41 2 2829 0 0,-47-5-2651 0 0,1-1-602 0 0,0 0 1 0 0,0 0-1 0 0,0 0 0 0 0,0 0 1 0 0,0 0-1 0 0,0-1 0 0 0,-1 1 1 0 0,1-1-1 0 0,-1 1 0 0 0,1-1 1 0 0,-1 0-1 0 0,0 1 0 0 0,1-1 1 0 0,-1 0-1 0 0,0 0 0 0 0,0 0 1 0 0,0 0-1 0 0,0 0 0 0 0,-1 0 1 0 0,1 0-1 0 0,-1 0 1 0 0,1-1-1 0 0,-1 1 0 0 0,1-3 1 0 0,-2-7-15 0 0,0 0 0 0 0,-1 0 1 0 0,-1 0-1 0 0,1 1 0 0 0,-2-1 1 0 0,-6-15-1 0 0,-3-11-26 0 0,4 9-27 0 0,-17-33 0 0 0,20 50 20 0 0,1-1-1 0 0,0 0 1 0 0,1 0 0 0 0,-4-21-1 0 0,7 24 7 0 0,0 0-1 0 0,0 1 0 0 0,0-1 1 0 0,1 0-1 0 0,1 1 1 0 0,0-1-1 0 0,2-11 0 0 0,-2 4 4 0 0,3 7 0 0 0,23-15 0 0 0,-23 22 21 0 0,-1 0-1 0 0,2 0 0 0 0,-1 0 1 0 0,0 1-1 0 0,1-1 1 0 0,-1 1-1 0 0,1 0 1 0 0,-1 0-1 0 0,1 1 0 0 0,0-1 1 0 0,0 1-1 0 0,6 0 1 0 0,17-7 77 0 0,26-6 186 0 0,-51 13-276 0 0,0 1-1 0 0,1 0 1 0 0,-1 0-1 0 0,0 0 1 0 0,0 1-1 0 0,0-1 1 0 0,1 1-1 0 0,-1-1 1 0 0,5 3-1 0 0,-4-2-4 0 0,0 0 0 0 0,-1 0 0 0 0,1 0 0 0 0,0 0 0 0 0,0-1 0 0 0,7 0 0 0 0,10-2 42 0 0,-14 1-23 0 0,0 0 1 0 0,0 0-1 0 0,0 1 1 0 0,0 0-1 0 0,0 0 0 0 0,0 0 1 0 0,12 3-1 0 0,-16-1-131 0 0,0-2 1 0 0,0 1-1 0 0,0 0 0 0 0,0-1 0 0 0,0 1 1 0 0,1-1-1 0 0,-1 0 0 0 0,0 0 1 0 0,0 0-1 0 0,0 0 0 0 0,0-1 0 0 0,0 1 1 0 0,1-1-1 0 0,-1 0 0 0 0,3-1 0 0 0,3-2-1541 0 0,4-1-424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4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 14800 0 0,'-1'12'244'0'0,"0"-10"-159"0"0,1 0-1 0 0,0 0 1 0 0,0 0-1 0 0,0 0 1 0 0,0 1-1 0 0,0-1 0 0 0,1 0 1 0 0,-1 0-1 0 0,0 0 1 0 0,1 0-1 0 0,0 0 1 0 0,0 3-1 0 0,0-5-62 0 0,0 0 0 0 0,-1 0 0 0 0,1 0 0 0 0,-1 0 0 0 0,1 0 0 0 0,0 0 0 0 0,-1-1 0 0 0,1 1 1 0 0,-1 0-1 0 0,1 0 0 0 0,-1 0 0 0 0,1-1 0 0 0,0 1 0 0 0,-1 0 0 0 0,1 0 0 0 0,0-1 0 0 0,-1 1 36 0 0,11-7 661 0 0,-10 6-439 0 0,1 0 0 0 0,0-1 0 0 0,0 1 0 0 0,0 0 1 0 0,0 0-1 0 0,0 0 0 0 0,0 1 0 0 0,3-2 0 0 0,-3 2-8 0 0,1-1-1 0 0,-1 0 1 0 0,1 0-1 0 0,0 0 0 0 0,-1 0 1 0 0,4-2-1 0 0,-5 2-204 0 0,1 0 0 0 0,-1 0 0 0 0,0 0 0 0 0,1 1 0 0 0,-1-1 0 0 0,1 1 0 0 0,-1-1 0 0 0,1 1 0 0 0,-1-1 0 0 0,1 1 0 0 0,-1 0 0 0 0,1 0 0 0 0,0 0 0 0 0,-1 0 0 0 0,1 0 0 0 0,2 0 0 0 0,-2 1 39 0 0,0-1 0 0 0,1 0 0 0 0,-1 0 0 0 0,0 0-1 0 0,0-1 1 0 0,0 1 0 0 0,1 0 0 0 0,-1-1 0 0 0,0 0 0 0 0,3-1 0 0 0,-3 2 10 0 0,0-1 0 0 0,0 0 0 0 0,0 1 0 0 0,0-1 0 0 0,0 1 0 0 0,1-1 0 0 0,-1 1 0 0 0,0 0 0 0 0,0 0 0 0 0,0 0 0 0 0,0 0 0 0 0,4 1 0 0 0,-2 0 75 0 0,1 0 0 0 0,0-1 0 0 0,0 0 0 0 0,0 0-1 0 0,0 0 1 0 0,9-1 0 0 0,-13 1-180 0 0,1 0-1 0 0,-1 0 0 0 0,0 1 1 0 0,1-1-1 0 0,-1 0 0 0 0,0 1 1 0 0,0 0-1 0 0,0-1 0 0 0,1 1 1 0 0,-1 0-1 0 0,0-1 1 0 0,0 1-1 0 0,0 0 0 0 0,0 0 1 0 0,0 0-1 0 0,0 0 0 0 0,-1 0 1 0 0,1 0-1 0 0,0 0 0 0 0,0 0 1 0 0,-1 0-1 0 0,1 1 1 0 0,0-1-1 0 0,-1 0 0 0 0,1 2 1 0 0,0 0-11 0 0,1 0 1 0 0,-1 0-1 0 0,0 0 1 0 0,0 0-1 0 0,0 0 1 0 0,-1 0-1 0 0,1 1 1 0 0,-1-1-1 0 0,1 5 1 0 0,-4 2-286 0 0,1 0 0 0 0,-2 0 0 0 0,1-1 0 0 0,-10 17 0 0 0,-1 6-434 0 0,13-30 546 0 0,-1 1 1 0 0,1 0-1 0 0,-1 0 0 0 0,1 0 1 0 0,-1-1-1 0 0,0 1 1 0 0,0-1-1 0 0,0 0 0 0 0,-1 1 1 0 0,1-1-1 0 0,-4 3 1 0 0,-12 12-1441 0 0,16-16 1485 0 0,1 1 0 0 0,0-1 1 0 0,-1 0-1 0 0,1 0 0 0 0,-1 1 0 0 0,1-1 0 0 0,-1 0 1 0 0,0 0-1 0 0,1 0 0 0 0,-1-1 0 0 0,0 1 0 0 0,0 0 0 0 0,0-1 1 0 0,1 1-1 0 0,-1-1 0 0 0,-3 1 0 0 0,1-1-70 0 0,-1 0 1 0 0,1 0-1 0 0,-1-1 0 0 0,1 1 0 0 0,0-1 1 0 0,-6-2-1 0 0,8 3 198 0 0,1 0 0 0 0,0 0 0 0 0,-1 0 1 0 0,1 0-1 0 0,0 1 0 0 0,-1-1 0 0 0,1 0 0 0 0,0 0 1 0 0,0 1-1 0 0,-1-1 0 0 0,1 1 0 0 0,0-1 0 0 0,-2 2 1 0 0,-2 0 198 0 0,3-1 109 0 0,2-3 54 0 0,0 1-387 0 0,0-5 800 0 0,-4 10 393 0 0,3-3-500 0 0,4-1-84 0 0,40-12 1415 0 0,-13 6-1349 0 0,-24 5-516 0 0,0 0 1 0 0,-1 0 0 0 0,1-1-1 0 0,7-2 1 0 0,-8 2-69 0 0,-1 0 1 0 0,1 0 0 0 0,0 1 0 0 0,0-1-1 0 0,0 1 1 0 0,1 1 0 0 0,-1-1 0 0 0,0 1-1 0 0,0 0 1 0 0,0 0 0 0 0,1 0 0 0 0,8 2 0 0 0,-4 0-73 0 0,0-2 1 0 0,0 1 0 0 0,15-3 0 0 0,-13 1-1843 0 0,22 2 1 0 0,-20 2-6278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5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0 6912 0 0,'-25'4'920'0'0,"9"0"6056"0"0,2 1-3590 0 0,12-4-3249 0 0,-1 0 0 0 0,1 1 0 0 0,0 0-1 0 0,0-1 1 0 0,-1 1 0 0 0,1 0 0 0 0,0 0 0 0 0,0 0 0 0 0,1 1 0 0 0,-1-1 0 0 0,0 0 0 0 0,1 1 0 0 0,0-1-1 0 0,-3 5 1 0 0,-24 45 950 0 0,26-49-1059 0 0,1 1 1 0 0,-1-1-1 0 0,1 1 0 0 0,0-1 0 0 0,0 1 1 0 0,0-1-1 0 0,0 8 0 0 0,-6 16 89 0 0,2-13-104 0 0,2-9-20 0 0,1 0-1 0 0,0 0 0 0 0,1 0 1 0 0,-1 0-1 0 0,1 1 0 0 0,0-1 1 0 0,0 0-1 0 0,1 1 1 0 0,-1 8-1 0 0,3 0-32 0 0,-2-2 73 0 0,1 0 0 0 0,0 0 0 0 0,2 0 0 0 0,-1 0 0 0 0,1-1-1 0 0,1 1 1 0 0,0-1 0 0 0,7 16 0 0 0,38 54-270 0 0,-46-77 220 0 0,1 0-1 0 0,-1 0 1 0 0,1 0 0 0 0,0 0 0 0 0,9 6 0 0 0,-9-7 25 0 0,-1 0-1 0 0,1 0 1 0 0,-1 0 0 0 0,1 1-1 0 0,-1-1 1 0 0,0 1 0 0 0,3 4-1 0 0,-3-2 13 0 0,0-1-16 0 0,-1 0 0 0 0,1-1 0 0 0,0 1 0 0 0,0-1 0 0 0,1 0 0 0 0,-1 0 0 0 0,1 0 0 0 0,0 0 0 0 0,0-1 0 0 0,5 4 0 0 0,4 1-70 0 0,-1 1 0 0 0,0 0 0 0 0,18 19 0 0 0,-28-26 9 0 0,-1-1 0 0 0,1 1-1 0 0,0-1 1 0 0,0 0 0 0 0,0 1-1 0 0,0-1 1 0 0,0 0 0 0 0,1 0 0 0 0,-1 0-1 0 0,4 0 1 0 0,-3 0-764 0 0,0 0 0 0 0,-1 0 1 0 0,1 0-1 0 0,-1 1 0 0 0,1-1 0 0 0,3 3 1 0 0,3 4-5644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5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14400 0 0,'38'-15'3229'0'0,"-37"14"-3013"0"0,1 0-1 0 0,0 1 1 0 0,-1-1 0 0 0,1 1 0 0 0,-1 0 0 0 0,1-1 0 0 0,0 1 0 0 0,-1 0-1 0 0,3 0 1 0 0,5-1 172 0 0,12-7 795 0 0,-17 6-918 0 0,0 0 1 0 0,0 0 0 0 0,1 1-1 0 0,-1 0 1 0 0,5-1-1 0 0,-5 1-154 0 0,0 1-1 0 0,0 0 1 0 0,1 0 0 0 0,-1 0-1 0 0,0 0 1 0 0,0 1-1 0 0,1 0 1 0 0,-1 0 0 0 0,0 0-1 0 0,0 1 1 0 0,0-1-1 0 0,0 1 1 0 0,0 0-1 0 0,-1 0 1 0 0,1 0 0 0 0,6 5-1 0 0,5 1-39 0 0,-13-8-71 0 0,-1 1 0 0 0,0-1 0 0 0,0 0 0 0 0,0 1 0 0 0,0-1 0 0 0,0 1 0 0 0,0-1 0 0 0,0 1 0 0 0,0 0 0 0 0,0-1 1 0 0,-1 1-1 0 0,1 0 0 0 0,0-1 0 0 0,0 1 0 0 0,0 0 0 0 0,-1 0 0 0 0,1 0 0 0 0,0 0 0 0 0,0 1 0 0 0,2 29-66 0 0,1-19-167 0 0,-3-10 183 0 0,0 0 0 0 0,-1-1 0 0 0,1 1 0 0 0,0 0 0 0 0,-1 0 1 0 0,0 0-1 0 0,1 0 0 0 0,-1 0 0 0 0,0 0 0 0 0,0 3 0 0 0,-20 90-3122 0 0,17-83 2207 0 0,-1 1-1 0 0,0 0 0 0 0,-10 21 0 0 0,-1 2-1702 0 0,13-33 2439 0 0,1 0 1 0 0,-1 0-1 0 0,0 0 1 0 0,1 0-1 0 0,-1-1 1 0 0,0 1-1 0 0,0-1 1 0 0,-3 3-1 0 0,-6 7-710 0 0,11-12 859 0 0,-1 1 1 0 0,0 0 0 0 0,1 0-1 0 0,-1-1 1 0 0,0 1-1 0 0,0 0 1 0 0,1-1 0 0 0,-1 1-1 0 0,0-1 1 0 0,0 1-1 0 0,0-1 1 0 0,0 0 0 0 0,0 1-1 0 0,0-1 1 0 0,0 0 0 0 0,0 1-1 0 0,-1-1 1 0 0,-9 6 3681 0 0,16-20 4388 0 0,-3 12-7890 0 0,0 1-1 0 0,0-1 1 0 0,0 1-1 0 0,0 0 1 0 0,0 0-1 0 0,0 0 1 0 0,0 0-1 0 0,0 0 1 0 0,1 0-1 0 0,-1 0 1 0 0,0 1-1 0 0,1-1 1 0 0,-1 1-1 0 0,3 0 1 0 0,36 1 486 0 0,-18 1-273 0 0,-22-2-287 0 0,0 0 0 0 0,0 0-1 0 0,0 0 1 0 0,0 0-1 0 0,0 0 1 0 0,0 1 0 0 0,0-1-1 0 0,0 0 1 0 0,0 1 0 0 0,0-1-1 0 0,0 0 1 0 0,1 2 0 0 0,5 1 22 0 0,8-1-23 0 0,-10-1-48 0 0,-1-1 0 0 0,0 1 1 0 0,0 0-1 0 0,0 0 0 0 0,0 1 1 0 0,0-1-1 0 0,5 3 1 0 0,-3-1-331 0 0,1 0 1 0 0,0-1 0 0 0,0 1 0 0 0,1-2-1 0 0,-1 1 1 0 0,13 0 0 0 0,-16-1-289 0 0,9 1-6981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3:37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11888 0 0,'0'0'1193'0'0,"1"-1"-1093"0"0,1-2 240 0 0,0 0 0 0 0,0 0 0 0 0,1 0 0 0 0,-1 1 0 0 0,1-1 0 0 0,-1 1 0 0 0,1-1 0 0 0,0 1 1 0 0,0 0-1 0 0,0 0 0 0 0,0 0 0 0 0,1 1 0 0 0,-1-1 0 0 0,0 1 0 0 0,1 0 0 0 0,-1-1 0 0 0,7 0 0 0 0,29-5 772 0 0,-29 5-869 0 0,-1 0 1 0 0,19-1 0 0 0,69-5 884 0 0,150 5-74 0 0,-155-1-742 0 0,-43 2-72 0 0,50 3 0 0 0,-82 1-264 0 0,1-2 0 0 0,27-2 0 0 0,58-2 88 0 0,-93 2-69 0 0,-6 1-198 0 0,-1 0 1 0 0,1 1 0 0 0,-1-1 0 0 0,1 1 0 0 0,0 0 0 0 0,-1 0-1 0 0,1 0 1 0 0,-1 0 0 0 0,1 1 0 0 0,0 0 0 0 0,6 2-1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6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11 158 10136 0 0,'-10'8'2884'0'0,"10"-8"-2607"0"0,0 1 0 0 0,-1-1 0 0 0,1 1 1 0 0,0-1-1 0 0,0 0 0 0 0,0 1 0 0 0,0-1 1 0 0,0 1-1 0 0,0-1 0 0 0,0 0 1 0 0,0 1-1 0 0,1-1 0 0 0,-1 1 0 0 0,0-1 1 0 0,0 0-1 0 0,0 1 0 0 0,0-1 0 0 0,0 0 1 0 0,1 1-1 0 0,-1-1 0 0 0,0 1 0 0 0,2 0-51 0 0,0 0 0 0 0,0 0-1 0 0,0 1 1 0 0,-1-1-1 0 0,1 1 1 0 0,-1-1-1 0 0,1 1 1 0 0,-1-1 0 0 0,0 1-1 0 0,1 0 1 0 0,-1 0-1 0 0,0 0 1 0 0,1 2-1 0 0,10 14 505 0 0,-11-16-704 0 0,1-1 1 0 0,-1 1-1 0 0,0 0 0 0 0,0 0 0 0 0,0 0 0 0 0,0 0 0 0 0,0 0 0 0 0,0 0 0 0 0,0 0 0 0 0,-1 0 1 0 0,1 0-1 0 0,-1 0 0 0 0,1 0 0 0 0,-1 0 0 0 0,0 1 0 0 0,0-1 0 0 0,0 0 0 0 0,0 0 0 0 0,0 0 1 0 0,-1 0-1 0 0,1 1 0 0 0,-1-1 0 0 0,0 2 0 0 0,1-3-23 0 0,0 0 1 0 0,0 0-1 0 0,0 0 0 0 0,0 0 1 0 0,0 0-1 0 0,0 1 0 0 0,0-1 1 0 0,1 0-1 0 0,-1 0 0 0 0,0 0 1 0 0,1 0-1 0 0,-1 0 0 0 0,1 0 0 0 0,-1 0 1 0 0,1-1-1 0 0,-1 1 0 0 0,2 1 1 0 0,-1 0-22 0 0,0-1 1 0 0,0 0-1 0 0,-1 0 1 0 0,1 1-1 0 0,0-1 1 0 0,-1 1-1 0 0,1-1 1 0 0,-1 0-1 0 0,1 1 1 0 0,-1-1-1 0 0,0 1 0 0 0,1 1 1 0 0,-1-1-55 0 0,0-1 0 0 0,0 0 1 0 0,0 1-1 0 0,0-1 0 0 0,0 0 1 0 0,1 1-1 0 0,-1-1 0 0 0,0 0 0 0 0,1 1 1 0 0,-1-1-1 0 0,1 0 0 0 0,-1 0 0 0 0,1 0 1 0 0,0 0-1 0 0,1 2 0 0 0,6 2-5704 0 0</inkml:trace>
  <inkml:trace contextRef="#ctx0" brushRef="#br0" timeOffset="1">1 0 17423 0 0,'0'0'1968'0'0,"0"12"-2808"0"0,15 4 328 0 0,-2-1 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6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54 203 14256 0 0,'-8'4'242'0'0,"7"-3"-144"0"0,-1 0 0 0 0,1 0 1 0 0,-1-1-1 0 0,0 1 0 0 0,1 0 0 0 0,-1-1 0 0 0,0 1 0 0 0,1-1 1 0 0,-1 0-1 0 0,0 1 0 0 0,0-1 0 0 0,-1 0 0 0 0,2 0-50 0 0,0 0 0 0 0,1 0 0 0 0,-1 0 0 0 0,1 0 0 0 0,-1 0 0 0 0,0-1 0 0 0,1 1 0 0 0,-1 0 0 0 0,0 0 0 0 0,1 0 0 0 0,-1-1 0 0 0,1 1 0 0 0,-1 0 0 0 0,1-1 0 0 0,-1 1 0 0 0,1-1 0 0 0,-1 1 0 0 0,1 0 0 0 0,-1-1 0 0 0,1 1 0 0 0,-1-1 0 0 0,1 1 0 0 0,0-1 0 0 0,-1 1 0 0 0,1-1 0 0 0,0 0 0 0 0,-1 0 0 0 0,-3-21 3027 0 0,2 6-1531 0 0,1 14-1396 0 0,1 0 1 0 0,0 0 0 0 0,-1-1 0 0 0,1 1 0 0 0,0 0-1 0 0,1-1 1 0 0,-1 1 0 0 0,0 0 0 0 0,1-1 0 0 0,-1 1-1 0 0,1 0 1 0 0,1-4 0 0 0,3-18 1010 0 0,-5 23-1127 0 0,1 1 0 0 0,-1-1 1 0 0,0 0-1 0 0,1 1 0 0 0,-1-1 0 0 0,0 1 1 0 0,1-1-1 0 0,-1 1 0 0 0,1-1 1 0 0,-1 1-1 0 0,0-1 0 0 0,1 1 0 0 0,-1 0 1 0 0,1-1-1 0 0,0 1 0 0 0,-1 0 0 0 0,1-1 1 0 0,2 0 69 0 0,3-5 73 0 0,-1 1 46 0 0,0 1-1 0 0,-1 0 0 0 0,2 1 0 0 0,-1-1 1 0 0,10-4-1 0 0,-12 7-204 0 0,1 0 1 0 0,-1 0-1 0 0,1 0 0 0 0,-1 1 1 0 0,1-1-1 0 0,0 1 0 0 0,-1 0 1 0 0,1 0-1 0 0,0 0 0 0 0,-1 0 0 0 0,1 1 1 0 0,0 0-1 0 0,-1-1 0 0 0,1 1 1 0 0,4 3-1 0 0,-2-4-16 0 0,0 1 0 0 0,0-1 0 0 0,-1 1 0 0 0,1-2 0 0 0,0 1 0 0 0,0-1 0 0 0,10-2 0 0 0,-15 3 0 0 0,18-4-302 0 0,0 0 0 0 0,0-1 0 0 0,19-9 0 0 0,-13 8-397 0 0,-23 6 470 0 0,0 0 0 0 0,1-1 0 0 0,-1 1 0 0 0,0 0 0 0 0,0-1-1 0 0,0 0 1 0 0,0 1 0 0 0,0-1 0 0 0,0 0 0 0 0,0 0 0 0 0,0 0-1 0 0,0-1 1 0 0,-1 1 0 0 0,1 0 0 0 0,0-1 0 0 0,-1 1 0 0 0,4-4-1 0 0,6-6-7577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7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23 284 17503 0 0,'-19'-5'803'0'0,"15"4"-18"0"0,17-5 203 0 0,21-9 1678 0 0,-27 12-2318 0 0,0 1-1 0 0,0-1 1 0 0,0-1-1 0 0,-1 1 0 0 0,8-6 1 0 0,10-6 67 0 0,-17 12-336 0 0,0-1-1 0 0,-1 1 1 0 0,7-7-1 0 0,-12 9-124 0 0,0 1-1 0 0,0-1 1 0 0,0 1-1 0 0,0 0 0 0 0,0-1 1 0 0,0 1-1 0 0,0 0 1 0 0,0-1-1 0 0,0 1 1 0 0,0 0-1 0 0,0 0 1 0 0,0 0-1 0 0,0 0 1 0 0,0 0-1 0 0,0 0 0 0 0,0 0 1 0 0,2 1-1 0 0,-1-1-86 0 0,0 0-1 0 0,-1 1 1 0 0,1-1-1 0 0,0 0 1 0 0,0-1-1 0 0,0 1 0 0 0,0 0 1 0 0,3-1-1 0 0,4-3-2342 0 0,3 0-5271 0 0</inkml:trace>
  <inkml:trace contextRef="#ctx0" brushRef="#br0" timeOffset="1">112 0 4144 0 0,'0'0'191'0'0,"-8"5"26"0"0,7-5 50 0 0,0 1 0 0 0,0 0 0 0 0,1-1 0 0 0,-1 1 0 0 0,0 0 0 0 0,0-1 0 0 0,1 1 0 0 0,-1 0 0 0 0,1 0 0 0 0,-1 0 0 0 0,1-1 0 0 0,-1 1 0 0 0,1 0 0 0 0,-1 0 0 0 0,1 0 0 0 0,0 0 0 0 0,-1 0 0 0 0,1 0 0 0 0,0 0 0 0 0,0 0 0 0 0,0 0 0 0 0,0 2 0 0 0,4 20 9239 0 0,-2-16-7711 0 0,-1-5-1570 0 0,0 1 0 0 0,0-1 0 0 0,0 1 0 0 0,0-1 0 0 0,0 0 0 0 0,0 0 0 0 0,2 3 0 0 0,-2-3-132 0 0,0-1 1 0 0,0 1 0 0 0,0-1 0 0 0,0 1 0 0 0,0 0 0 0 0,0 0-1 0 0,-1 0 1 0 0,1-1 0 0 0,0 1 0 0 0,-1 0 0 0 0,0 0 0 0 0,0 0-1 0 0,1 2 1 0 0,-1 8 170 0 0,-1-5-192 0 0,1-1 0 0 0,0 0 1 0 0,1 1-1 0 0,-1-1 1 0 0,1 0-1 0 0,1 1 0 0 0,2 6 1 0 0,4 10-24 0 0,10 38 1 0 0,-8-33-1206 0 0,7-1-4934 0 0,-1 0-1993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7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8288 0 0,'0'0'638'0'0,"5"-8"1526"0"0,-2 6-1070 0 0,1 0-1 0 0,-1 0 0 0 0,1 0 0 0 0,0 0 0 0 0,-1 1 1 0 0,1 0-1 0 0,5-2 0 0 0,-6 2-710 0 0,-1 1 0 0 0,1-1 1 0 0,-1 1-1 0 0,1-1 0 0 0,-1 1 0 0 0,1 0 0 0 0,-1 0 0 0 0,1 0 0 0 0,0 0 1 0 0,-1 0-1 0 0,5 2 0 0 0,-5-1 134 0 0,10 2 82 0 0,-10-2-598 0 0,-1-1 1 0 0,1 1-1 0 0,0 0 1 0 0,-1 0-1 0 0,0-1 1 0 0,1 1-1 0 0,-1 0 1 0 0,1 0-1 0 0,-1 1 1 0 0,2 1-1 0 0,1 0 0 0 0,-2-1-1 0 0,1 0 0 0 0,-1 0 0 0 0,0 0 0 0 0,0 0 0 0 0,0 0 0 0 0,0 1 0 0 0,0-1 0 0 0,2 5 0 0 0,3 3 0 0 0,-6-9 0 0 0,0 0 0 0 0,1 1 0 0 0,-1-1 0 0 0,1 1 0 0 0,-1 0 0 0 0,0-1 0 0 0,0 1 0 0 0,0 0 0 0 0,0 0 0 0 0,0 0 0 0 0,-1 0 0 0 0,1 0 0 0 0,0 0 0 0 0,-1 0 0 0 0,1 0 0 0 0,-1 0 0 0 0,0 0 0 0 0,0 3 0 0 0,-1 14 0 0 0,1-15 0 0 0,0 1 0 0 0,0-1 0 0 0,-1 0 0 0 0,0 0 0 0 0,0 0 0 0 0,0 1 0 0 0,-3 7 0 0 0,0-4-10 0 0,0-1-55 0 0,0 1 0 0 0,1-1-1 0 0,0 1 1 0 0,0 0 0 0 0,-1 10 0 0 0,-1 2-744 0 0,-1-1 0 0 0,-1 0 0 0 0,-1 0 0 0 0,0 0 0 0 0,-2-1 0 0 0,-21 32 0 0 0,31-50 797 0 0,-7 12 564 0 0,7-12-525 0 0,0 0 1 0 0,0 0-1 0 0,0 0 0 0 0,0 0 0 0 0,0 0 0 0 0,0 0 1 0 0,0 0-1 0 0,0 0 0 0 0,0 0 0 0 0,0 0 1 0 0,0 0-1 0 0,0 0 0 0 0,0 0 0 0 0,0 0 0 0 0,0 0 1 0 0,0 0-1 0 0,0 0 0 0 0,0 0 0 0 0,0 0 1 0 0,0 0-1 0 0,0 0 0 0 0,0 0 0 0 0,1 0 0 0 0,-1 0 1 0 0,0 0-1 0 0,0 0 0 0 0,0 0 0 0 0,0 0 0 0 0,0 0 1 0 0,0 0-1 0 0,0 0 0 0 0,0 0 0 0 0,0 0 1 0 0,0 0-1 0 0,0 0 0 0 0,0 0 0 0 0,0 0 0 0 0,0 0 1 0 0,0 0-1 0 0,0 0 0 0 0,0 0 0 0 0,0 0 1 0 0,0 0-1 0 0,0 0 0 0 0,1 0 0 0 0,-1 0 0 0 0,0 0 1 0 0,0 0-1 0 0,0 0 0 0 0,0 0 0 0 0,0 0 1 0 0,0 0-1 0 0,0 0 0 0 0,0 0 0 0 0,0 1 0 0 0,0-1 1 0 0,0 0-1 0 0,0 0 0 0 0,0 0 0 0 0,0 0 1 0 0,0 0-1 0 0,0 0 0 0 0,0 0 0 0 0,0 0 0 0 0,0 0 1 0 0,0 0-1 0 0,0 0 0 0 0,0 0 0 0 0,5 0-74 0 0,47 7 1675 0 0,-50-7-1626 0 0,0 0 1 0 0,0 0-1 0 0,0 0 0 0 0,0 0 1 0 0,0 0-1 0 0,0 0 0 0 0,4-2 1 0 0,-4 2-3 0 0,0-1-1 0 0,0 1 1 0 0,0-1 0 0 0,0 1 0 0 0,0 0 0 0 0,0 0-1 0 0,4 0 1 0 0,24 9 0 0 0,-24-6 0 0 0,-1-2 0 0 0,0 1 0 0 0,1-1 0 0 0,0 1 0 0 0,7-1 0 0 0,-4 0-149 0 0,0 0-1 0 0,0 1 0 0 0,13 3 0 0 0,-9-2-924 0 0,23 9-2863 0 0,-13-8 1892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7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17503 0 0,'0'0'1759'0'0,"1"1"-1614"0"0,15 28 925 0 0,-2 1-1 0 0,-1 1 0 0 0,15 52 1 0 0,-18-41-1108 0 0,7 19 206 0 0,-11-39 21 0 0,-1 1 0 0 0,-1-1 0 0 0,0 1 0 0 0,-1 23 0 0 0,0-12-222 0 0,-1-15 137 0 0,-2 31-1 0 0,0-42-80 0 0,-1 0-1 0 0,0-1 1 0 0,-1 1-1 0 0,0 0 0 0 0,0-1 1 0 0,-4 11-1 0 0,3-14-13 0 0,0-1 0 0 0,0 1 0 0 0,0-1-1 0 0,0 1 1 0 0,0-1 0 0 0,-1 0 0 0 0,1 0 0 0 0,-1 0 0 0 0,-6 3-1 0 0,0 1 10 0 0,9-7-1 0 0,-1 1 1 0 0,1 0-1 0 0,-1 0 1 0 0,1-1-1 0 0,-1 1 1 0 0,0-1-1 0 0,1 0 1 0 0,-1 1-1 0 0,1-1 1 0 0,-1 0-1 0 0,0 0 1 0 0,1 0 0 0 0,-1 0-1 0 0,0 0 1 0 0,1 0-1 0 0,-1-1 1 0 0,-3 0-1 0 0,2 0-105 0 0,-1 0 1 0 0,1 0-1 0 0,0-1 0 0 0,-1 0 0 0 0,1 1 0 0 0,0-1 1 0 0,0 0-1 0 0,-5-4 0 0 0,1-1-261 0 0,0 0 0 0 0,1 0 1 0 0,0-1-1 0 0,0 1 0 0 0,-5-10 1 0 0,-5-14-5942 0 0,8 9-770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8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0,'8'8'1048'0'0,"3"-5"405"0"0,-6-2-150 0 0,-1 0-1 0 0,1 0 1 0 0,-1 0 0 0 0,1 0-1 0 0,6-1 1 0 0,-10 1-1205 0 0,1-1 0 0 0,0 0 0 0 0,-1 0 1 0 0,1 1-1 0 0,-1-1 0 0 0,1 1 0 0 0,-1 0 1 0 0,1-1-1 0 0,-1 1 0 0 0,0 0 0 0 0,1 0 0 0 0,-1 0 1 0 0,0 0-1 0 0,0 0 0 0 0,3 2 0 0 0,8 12-5720 0 0,-11-15 5098 0 0,4 8-6106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8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2 888 8752 0 0,'0'17'666'0'0,"0"-14"196"0"0,0-12 582 0 0,-1-10 1204 0 0,1-18 5901 0 0,4 16-6408 0 0,3 16-1461 0 0,-5 5-553 0 0,21-20 939 0 0,-11 10-866 0 0,-11 9-188 0 0,1 0 0 0 0,-1-1-1 0 0,1 1 1 0 0,-1 0 0 0 0,1 0 0 0 0,-1 0 0 0 0,1 0-1 0 0,0 0 1 0 0,-1 0 0 0 0,1 1 0 0 0,0-1-1 0 0,0 1 1 0 0,0-1 0 0 0,0 1 0 0 0,-1-1-1 0 0,4 1 1 0 0,-2 0-5 0 0,14 0 26 0 0,37 4-1 0 0,-51-4-38 0 0,1 0 0 0 0,-1 0 0 0 0,1 0-1 0 0,0 0 1 0 0,-1-1 0 0 0,8-2 0 0 0,9-1-15 0 0,-11 2-77 0 0,-1 0-1 0 0,1 0 1 0 0,-1-1-1 0 0,0-1 1 0 0,0 1-1 0 0,0-1 1 0 0,-1-1 0 0 0,1 1-1 0 0,-1-1 1 0 0,0-1-1 0 0,0 1 1 0 0,10-12-1 0 0,33-34-385 0 0,-35 33 106 0 0,-9 12-717 0 0,0 0 0 0 0,-1-1 0 0 0,6-8 0 0 0,-7 4-6582 0 0</inkml:trace>
  <inkml:trace contextRef="#ctx0" brushRef="#br0" timeOffset="1">366 0 17159 0 0,'0'0'1299'0'0,"9"4"-734"0"0,-5-1-331 0 0,1-1 0 0 0,0 2 0 0 0,-1-1 0 0 0,1 0-1 0 0,-1 1 1 0 0,0 0 0 0 0,0 0 0 0 0,0 0 0 0 0,-1 1-1 0 0,5 6 1 0 0,-5-6 76 0 0,12 12 772 0 0,6 9 153 0 0,6 18 7 0 0,-11-20-529 0 0,21 43 0 0 0,43 113 323 0 0,-74-163-991 0 0,0 0 0 0 0,-1 0 0 0 0,-1 0 0 0 0,3 22 0 0 0,-4-4 38 0 0,0 39-1 0 0,-2-40-105 0 0,-3 0-1 0 0,-9 61 1 0 0,-25 63-2553 0 0,27-118-32 0 0,1-5-5862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9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13824 0 0,'0'0'1580'0'0,"2"0"-770"0"0,41 4 2895 0 0,-41-4-3609 0 0,0 1-1 0 0,1-1 1 0 0,-1 0 0 0 0,0 0-1 0 0,0 0 1 0 0,0 0-1 0 0,1-1 1 0 0,1 0-1 0 0,4 0 80 0 0,0 0 0 0 0,0 0 0 0 0,8 1 0 0 0,-7-1 193 0 0,0 0 0 0 0,0 0 0 0 0,18-6 0 0 0,4 0-2718 0 0,-22 4-5123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4:59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16152 0 0,'0'0'365'0'0,"1"10"1029"0"0,0-8-1332 0 0,1 0 0 0 0,-1 0 0 0 0,1 0 0 0 0,0 0 0 0 0,-1-1-1 0 0,1 1 1 0 0,0-1 0 0 0,0 1 0 0 0,0-1 0 0 0,0 0 0 0 0,0 1-1 0 0,1-1 1 0 0,-1 0 0 0 0,0-1 0 0 0,0 1 0 0 0,1 0 0 0 0,3 0-1 0 0,8 2 741 0 0,24 2 0 0 0,-36-4-799 0 0,13-1 182 0 0,0 0-1 0 0,0-1 1 0 0,-1 0-1 0 0,22-6 1 0 0,-15 4-220 0 0,6-2-1401 0 0,4-2-5743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5T04:05:00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8752 0 0,'-2'14'10627'0'0,"-3"-2"-7456"0"0,4-10-3158 0 0,0 0 0 0 0,0 0 0 0 0,1 1 0 0 0,-1-1 0 0 0,0 0 0 0 0,1 1 0 0 0,0-1 0 0 0,-1 1 0 0 0,1-1 0 0 0,0 0 0 0 0,0 1 0 0 0,1 2 0 0 0,4 24 205 0 0,-1 1-259 0 0,2-1 1 0 0,1 0 0 0 0,14 39-1 0 0,-8-31-255 0 0,1 2-2974 0 0,-10-28-3723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28/03/2022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7.png"/><Relationship Id="rId7" Type="http://schemas.openxmlformats.org/officeDocument/2006/relationships/image" Target="../media/image6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0.png"/><Relationship Id="rId5" Type="http://schemas.openxmlformats.org/officeDocument/2006/relationships/image" Target="../media/image649.png"/><Relationship Id="rId4" Type="http://schemas.openxmlformats.org/officeDocument/2006/relationships/image" Target="../media/image6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7.png"/><Relationship Id="rId3" Type="http://schemas.openxmlformats.org/officeDocument/2006/relationships/image" Target="../media/image652.png"/><Relationship Id="rId7" Type="http://schemas.openxmlformats.org/officeDocument/2006/relationships/image" Target="../media/image656.png"/><Relationship Id="rId12" Type="http://schemas.openxmlformats.org/officeDocument/2006/relationships/image" Target="../media/image6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5.png"/><Relationship Id="rId11" Type="http://schemas.openxmlformats.org/officeDocument/2006/relationships/image" Target="../media/image660.png"/><Relationship Id="rId5" Type="http://schemas.openxmlformats.org/officeDocument/2006/relationships/image" Target="../media/image654.png"/><Relationship Id="rId10" Type="http://schemas.openxmlformats.org/officeDocument/2006/relationships/image" Target="../media/image659.png"/><Relationship Id="rId4" Type="http://schemas.openxmlformats.org/officeDocument/2006/relationships/image" Target="../media/image653.png"/><Relationship Id="rId9" Type="http://schemas.openxmlformats.org/officeDocument/2006/relationships/image" Target="../media/image6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05.xml"/><Relationship Id="rId13" Type="http://schemas.openxmlformats.org/officeDocument/2006/relationships/image" Target="../media/image670.png"/><Relationship Id="rId18" Type="http://schemas.openxmlformats.org/officeDocument/2006/relationships/customXml" Target="../ink/ink610.xml"/><Relationship Id="rId26" Type="http://schemas.openxmlformats.org/officeDocument/2006/relationships/customXml" Target="../ink/ink614.xml"/><Relationship Id="rId39" Type="http://schemas.openxmlformats.org/officeDocument/2006/relationships/image" Target="../media/image683.png"/><Relationship Id="rId3" Type="http://schemas.openxmlformats.org/officeDocument/2006/relationships/image" Target="../media/image663.png"/><Relationship Id="rId21" Type="http://schemas.openxmlformats.org/officeDocument/2006/relationships/image" Target="../media/image674.png"/><Relationship Id="rId34" Type="http://schemas.openxmlformats.org/officeDocument/2006/relationships/customXml" Target="../ink/ink618.xml"/><Relationship Id="rId42" Type="http://schemas.openxmlformats.org/officeDocument/2006/relationships/customXml" Target="../ink/ink622.xml"/><Relationship Id="rId47" Type="http://schemas.openxmlformats.org/officeDocument/2006/relationships/image" Target="../media/image688.png"/><Relationship Id="rId7" Type="http://schemas.openxmlformats.org/officeDocument/2006/relationships/image" Target="../media/image667.png"/><Relationship Id="rId12" Type="http://schemas.openxmlformats.org/officeDocument/2006/relationships/customXml" Target="../ink/ink607.xml"/><Relationship Id="rId17" Type="http://schemas.openxmlformats.org/officeDocument/2006/relationships/image" Target="../media/image672.png"/><Relationship Id="rId25" Type="http://schemas.openxmlformats.org/officeDocument/2006/relationships/image" Target="../media/image676.png"/><Relationship Id="rId33" Type="http://schemas.openxmlformats.org/officeDocument/2006/relationships/image" Target="../media/image680.png"/><Relationship Id="rId38" Type="http://schemas.openxmlformats.org/officeDocument/2006/relationships/customXml" Target="../ink/ink620.xml"/><Relationship Id="rId46" Type="http://schemas.openxmlformats.org/officeDocument/2006/relationships/image" Target="../media/image687.png"/><Relationship Id="rId2" Type="http://schemas.openxmlformats.org/officeDocument/2006/relationships/image" Target="../media/image662.png"/><Relationship Id="rId16" Type="http://schemas.openxmlformats.org/officeDocument/2006/relationships/customXml" Target="../ink/ink609.xml"/><Relationship Id="rId20" Type="http://schemas.openxmlformats.org/officeDocument/2006/relationships/customXml" Target="../ink/ink611.xml"/><Relationship Id="rId29" Type="http://schemas.openxmlformats.org/officeDocument/2006/relationships/image" Target="../media/image678.png"/><Relationship Id="rId41" Type="http://schemas.openxmlformats.org/officeDocument/2006/relationships/image" Target="../media/image6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6.png"/><Relationship Id="rId11" Type="http://schemas.openxmlformats.org/officeDocument/2006/relationships/image" Target="../media/image669.png"/><Relationship Id="rId24" Type="http://schemas.openxmlformats.org/officeDocument/2006/relationships/customXml" Target="../ink/ink613.xml"/><Relationship Id="rId32" Type="http://schemas.openxmlformats.org/officeDocument/2006/relationships/customXml" Target="../ink/ink617.xml"/><Relationship Id="rId37" Type="http://schemas.openxmlformats.org/officeDocument/2006/relationships/image" Target="../media/image682.png"/><Relationship Id="rId40" Type="http://schemas.openxmlformats.org/officeDocument/2006/relationships/customXml" Target="../ink/ink621.xml"/><Relationship Id="rId45" Type="http://schemas.openxmlformats.org/officeDocument/2006/relationships/image" Target="../media/image686.png"/><Relationship Id="rId5" Type="http://schemas.openxmlformats.org/officeDocument/2006/relationships/image" Target="../media/image665.png"/><Relationship Id="rId15" Type="http://schemas.openxmlformats.org/officeDocument/2006/relationships/image" Target="../media/image671.png"/><Relationship Id="rId23" Type="http://schemas.openxmlformats.org/officeDocument/2006/relationships/image" Target="../media/image675.png"/><Relationship Id="rId28" Type="http://schemas.openxmlformats.org/officeDocument/2006/relationships/customXml" Target="../ink/ink615.xml"/><Relationship Id="rId36" Type="http://schemas.openxmlformats.org/officeDocument/2006/relationships/customXml" Target="../ink/ink619.xml"/><Relationship Id="rId10" Type="http://schemas.openxmlformats.org/officeDocument/2006/relationships/customXml" Target="../ink/ink606.xml"/><Relationship Id="rId19" Type="http://schemas.openxmlformats.org/officeDocument/2006/relationships/image" Target="../media/image673.png"/><Relationship Id="rId31" Type="http://schemas.openxmlformats.org/officeDocument/2006/relationships/image" Target="../media/image679.png"/><Relationship Id="rId44" Type="http://schemas.openxmlformats.org/officeDocument/2006/relationships/customXml" Target="../ink/ink623.xml"/><Relationship Id="rId4" Type="http://schemas.openxmlformats.org/officeDocument/2006/relationships/image" Target="../media/image664.png"/><Relationship Id="rId9" Type="http://schemas.openxmlformats.org/officeDocument/2006/relationships/image" Target="../media/image668.png"/><Relationship Id="rId14" Type="http://schemas.openxmlformats.org/officeDocument/2006/relationships/customXml" Target="../ink/ink608.xml"/><Relationship Id="rId22" Type="http://schemas.openxmlformats.org/officeDocument/2006/relationships/customXml" Target="../ink/ink612.xml"/><Relationship Id="rId27" Type="http://schemas.openxmlformats.org/officeDocument/2006/relationships/image" Target="../media/image677.png"/><Relationship Id="rId30" Type="http://schemas.openxmlformats.org/officeDocument/2006/relationships/customXml" Target="../ink/ink616.xml"/><Relationship Id="rId35" Type="http://schemas.openxmlformats.org/officeDocument/2006/relationships/image" Target="../media/image681.png"/><Relationship Id="rId43" Type="http://schemas.openxmlformats.org/officeDocument/2006/relationships/image" Target="../media/image685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0.png"/><Relationship Id="rId18" Type="http://schemas.openxmlformats.org/officeDocument/2006/relationships/customXml" Target="../ink/ink629.xml"/><Relationship Id="rId26" Type="http://schemas.openxmlformats.org/officeDocument/2006/relationships/customXml" Target="../ink/ink633.xml"/><Relationship Id="rId39" Type="http://schemas.openxmlformats.org/officeDocument/2006/relationships/image" Target="../media/image683.png"/><Relationship Id="rId21" Type="http://schemas.openxmlformats.org/officeDocument/2006/relationships/image" Target="../media/image674.png"/><Relationship Id="rId34" Type="http://schemas.openxmlformats.org/officeDocument/2006/relationships/customXml" Target="../ink/ink637.xml"/><Relationship Id="rId42" Type="http://schemas.openxmlformats.org/officeDocument/2006/relationships/customXml" Target="../ink/ink641.xml"/><Relationship Id="rId47" Type="http://schemas.openxmlformats.org/officeDocument/2006/relationships/image" Target="../media/image695.png"/><Relationship Id="rId50" Type="http://schemas.openxmlformats.org/officeDocument/2006/relationships/image" Target="../media/image698.png"/><Relationship Id="rId55" Type="http://schemas.openxmlformats.org/officeDocument/2006/relationships/image" Target="../media/image703.png"/><Relationship Id="rId7" Type="http://schemas.openxmlformats.org/officeDocument/2006/relationships/image" Target="../media/image693.png"/><Relationship Id="rId12" Type="http://schemas.openxmlformats.org/officeDocument/2006/relationships/customXml" Target="../ink/ink626.xml"/><Relationship Id="rId17" Type="http://schemas.openxmlformats.org/officeDocument/2006/relationships/image" Target="../media/image672.png"/><Relationship Id="rId25" Type="http://schemas.openxmlformats.org/officeDocument/2006/relationships/image" Target="../media/image676.png"/><Relationship Id="rId33" Type="http://schemas.openxmlformats.org/officeDocument/2006/relationships/image" Target="../media/image680.png"/><Relationship Id="rId38" Type="http://schemas.openxmlformats.org/officeDocument/2006/relationships/customXml" Target="../ink/ink639.xml"/><Relationship Id="rId46" Type="http://schemas.openxmlformats.org/officeDocument/2006/relationships/image" Target="../media/image694.png"/><Relationship Id="rId2" Type="http://schemas.openxmlformats.org/officeDocument/2006/relationships/image" Target="../media/image2.png"/><Relationship Id="rId16" Type="http://schemas.openxmlformats.org/officeDocument/2006/relationships/customXml" Target="../ink/ink628.xml"/><Relationship Id="rId20" Type="http://schemas.openxmlformats.org/officeDocument/2006/relationships/customXml" Target="../ink/ink630.xml"/><Relationship Id="rId29" Type="http://schemas.openxmlformats.org/officeDocument/2006/relationships/image" Target="../media/image678.png"/><Relationship Id="rId41" Type="http://schemas.openxmlformats.org/officeDocument/2006/relationships/image" Target="../media/image684.png"/><Relationship Id="rId54" Type="http://schemas.openxmlformats.org/officeDocument/2006/relationships/image" Target="../media/image7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2.png"/><Relationship Id="rId11" Type="http://schemas.openxmlformats.org/officeDocument/2006/relationships/image" Target="../media/image669.png"/><Relationship Id="rId24" Type="http://schemas.openxmlformats.org/officeDocument/2006/relationships/customXml" Target="../ink/ink632.xml"/><Relationship Id="rId32" Type="http://schemas.openxmlformats.org/officeDocument/2006/relationships/customXml" Target="../ink/ink636.xml"/><Relationship Id="rId37" Type="http://schemas.openxmlformats.org/officeDocument/2006/relationships/image" Target="../media/image682.png"/><Relationship Id="rId40" Type="http://schemas.openxmlformats.org/officeDocument/2006/relationships/customXml" Target="../ink/ink640.xml"/><Relationship Id="rId45" Type="http://schemas.openxmlformats.org/officeDocument/2006/relationships/image" Target="../media/image686.png"/><Relationship Id="rId53" Type="http://schemas.openxmlformats.org/officeDocument/2006/relationships/image" Target="../media/image701.png"/><Relationship Id="rId58" Type="http://schemas.openxmlformats.org/officeDocument/2006/relationships/image" Target="../media/image706.png"/><Relationship Id="rId5" Type="http://schemas.openxmlformats.org/officeDocument/2006/relationships/image" Target="../media/image691.png"/><Relationship Id="rId15" Type="http://schemas.openxmlformats.org/officeDocument/2006/relationships/image" Target="../media/image671.png"/><Relationship Id="rId23" Type="http://schemas.openxmlformats.org/officeDocument/2006/relationships/image" Target="../media/image675.png"/><Relationship Id="rId28" Type="http://schemas.openxmlformats.org/officeDocument/2006/relationships/customXml" Target="../ink/ink634.xml"/><Relationship Id="rId36" Type="http://schemas.openxmlformats.org/officeDocument/2006/relationships/customXml" Target="../ink/ink638.xml"/><Relationship Id="rId49" Type="http://schemas.openxmlformats.org/officeDocument/2006/relationships/image" Target="../media/image697.png"/><Relationship Id="rId57" Type="http://schemas.openxmlformats.org/officeDocument/2006/relationships/image" Target="../media/image705.png"/><Relationship Id="rId10" Type="http://schemas.openxmlformats.org/officeDocument/2006/relationships/customXml" Target="../ink/ink625.xml"/><Relationship Id="rId19" Type="http://schemas.openxmlformats.org/officeDocument/2006/relationships/image" Target="../media/image673.png"/><Relationship Id="rId31" Type="http://schemas.openxmlformats.org/officeDocument/2006/relationships/image" Target="../media/image679.png"/><Relationship Id="rId44" Type="http://schemas.openxmlformats.org/officeDocument/2006/relationships/customXml" Target="../ink/ink642.xml"/><Relationship Id="rId52" Type="http://schemas.openxmlformats.org/officeDocument/2006/relationships/image" Target="../media/image700.png"/><Relationship Id="rId4" Type="http://schemas.openxmlformats.org/officeDocument/2006/relationships/image" Target="../media/image690.png"/><Relationship Id="rId9" Type="http://schemas.openxmlformats.org/officeDocument/2006/relationships/image" Target="../media/image668.png"/><Relationship Id="rId14" Type="http://schemas.openxmlformats.org/officeDocument/2006/relationships/customXml" Target="../ink/ink627.xml"/><Relationship Id="rId22" Type="http://schemas.openxmlformats.org/officeDocument/2006/relationships/customXml" Target="../ink/ink631.xml"/><Relationship Id="rId27" Type="http://schemas.openxmlformats.org/officeDocument/2006/relationships/image" Target="../media/image677.png"/><Relationship Id="rId30" Type="http://schemas.openxmlformats.org/officeDocument/2006/relationships/customXml" Target="../ink/ink635.xml"/><Relationship Id="rId35" Type="http://schemas.openxmlformats.org/officeDocument/2006/relationships/image" Target="../media/image681.png"/><Relationship Id="rId43" Type="http://schemas.openxmlformats.org/officeDocument/2006/relationships/image" Target="../media/image685.png"/><Relationship Id="rId48" Type="http://schemas.openxmlformats.org/officeDocument/2006/relationships/image" Target="../media/image696.png"/><Relationship Id="rId56" Type="http://schemas.openxmlformats.org/officeDocument/2006/relationships/image" Target="../media/image704.png"/><Relationship Id="rId8" Type="http://schemas.openxmlformats.org/officeDocument/2006/relationships/customXml" Target="../ink/ink624.xml"/><Relationship Id="rId51" Type="http://schemas.openxmlformats.org/officeDocument/2006/relationships/image" Target="../media/image699.png"/><Relationship Id="rId3" Type="http://schemas.openxmlformats.org/officeDocument/2006/relationships/image" Target="../media/image68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99" Type="http://schemas.openxmlformats.org/officeDocument/2006/relationships/image" Target="../media/image150.png"/><Relationship Id="rId303" Type="http://schemas.openxmlformats.org/officeDocument/2006/relationships/image" Target="../media/image152.png"/><Relationship Id="rId21" Type="http://schemas.openxmlformats.org/officeDocument/2006/relationships/image" Target="../media/image11.png"/><Relationship Id="rId42" Type="http://schemas.openxmlformats.org/officeDocument/2006/relationships/customXml" Target="../ink/ink20.xml"/><Relationship Id="rId63" Type="http://schemas.openxmlformats.org/officeDocument/2006/relationships/image" Target="../media/image32.png"/><Relationship Id="rId84" Type="http://schemas.openxmlformats.org/officeDocument/2006/relationships/customXml" Target="../ink/ink41.xml"/><Relationship Id="rId138" Type="http://schemas.openxmlformats.org/officeDocument/2006/relationships/customXml" Target="../ink/ink68.xml"/><Relationship Id="rId159" Type="http://schemas.openxmlformats.org/officeDocument/2006/relationships/image" Target="../media/image80.png"/><Relationship Id="rId324" Type="http://schemas.openxmlformats.org/officeDocument/2006/relationships/customXml" Target="../ink/ink161.xml"/><Relationship Id="rId345" Type="http://schemas.openxmlformats.org/officeDocument/2006/relationships/image" Target="../media/image173.png"/><Relationship Id="rId366" Type="http://schemas.openxmlformats.org/officeDocument/2006/relationships/customXml" Target="../ink/ink182.xml"/><Relationship Id="rId170" Type="http://schemas.openxmlformats.org/officeDocument/2006/relationships/customXml" Target="../ink/ink84.xml"/><Relationship Id="rId191" Type="http://schemas.openxmlformats.org/officeDocument/2006/relationships/image" Target="../media/image96.png"/><Relationship Id="rId205" Type="http://schemas.openxmlformats.org/officeDocument/2006/relationships/image" Target="../media/image103.png"/><Relationship Id="rId226" Type="http://schemas.openxmlformats.org/officeDocument/2006/relationships/customXml" Target="../ink/ink112.xml"/><Relationship Id="rId247" Type="http://schemas.openxmlformats.org/officeDocument/2006/relationships/image" Target="../media/image124.png"/><Relationship Id="rId107" Type="http://schemas.openxmlformats.org/officeDocument/2006/relationships/image" Target="../media/image54.png"/><Relationship Id="rId268" Type="http://schemas.openxmlformats.org/officeDocument/2006/relationships/customXml" Target="../ink/ink133.xml"/><Relationship Id="rId289" Type="http://schemas.openxmlformats.org/officeDocument/2006/relationships/image" Target="../media/image145.png"/><Relationship Id="rId11" Type="http://schemas.openxmlformats.org/officeDocument/2006/relationships/image" Target="../media/image6.png"/><Relationship Id="rId32" Type="http://schemas.openxmlformats.org/officeDocument/2006/relationships/customXml" Target="../ink/ink15.xml"/><Relationship Id="rId53" Type="http://schemas.openxmlformats.org/officeDocument/2006/relationships/image" Target="../media/image27.png"/><Relationship Id="rId74" Type="http://schemas.openxmlformats.org/officeDocument/2006/relationships/customXml" Target="../ink/ink36.xml"/><Relationship Id="rId128" Type="http://schemas.openxmlformats.org/officeDocument/2006/relationships/customXml" Target="../ink/ink63.xml"/><Relationship Id="rId149" Type="http://schemas.openxmlformats.org/officeDocument/2006/relationships/image" Target="../media/image75.png"/><Relationship Id="rId314" Type="http://schemas.openxmlformats.org/officeDocument/2006/relationships/customXml" Target="../ink/ink156.xml"/><Relationship Id="rId335" Type="http://schemas.openxmlformats.org/officeDocument/2006/relationships/image" Target="../media/image168.png"/><Relationship Id="rId356" Type="http://schemas.openxmlformats.org/officeDocument/2006/relationships/customXml" Target="../ink/ink177.xml"/><Relationship Id="rId377" Type="http://schemas.openxmlformats.org/officeDocument/2006/relationships/image" Target="../media/image189.png"/><Relationship Id="rId5" Type="http://schemas.openxmlformats.org/officeDocument/2006/relationships/image" Target="../media/image3.png"/><Relationship Id="rId95" Type="http://schemas.openxmlformats.org/officeDocument/2006/relationships/image" Target="../media/image48.png"/><Relationship Id="rId160" Type="http://schemas.openxmlformats.org/officeDocument/2006/relationships/customXml" Target="../ink/ink79.xml"/><Relationship Id="rId181" Type="http://schemas.openxmlformats.org/officeDocument/2006/relationships/image" Target="../media/image91.png"/><Relationship Id="rId216" Type="http://schemas.openxmlformats.org/officeDocument/2006/relationships/customXml" Target="../ink/ink107.xml"/><Relationship Id="rId237" Type="http://schemas.openxmlformats.org/officeDocument/2006/relationships/image" Target="../media/image119.png"/><Relationship Id="rId258" Type="http://schemas.openxmlformats.org/officeDocument/2006/relationships/customXml" Target="../ink/ink128.xml"/><Relationship Id="rId279" Type="http://schemas.openxmlformats.org/officeDocument/2006/relationships/image" Target="../media/image140.png"/><Relationship Id="rId22" Type="http://schemas.openxmlformats.org/officeDocument/2006/relationships/customXml" Target="../ink/ink10.xml"/><Relationship Id="rId43" Type="http://schemas.openxmlformats.org/officeDocument/2006/relationships/image" Target="../media/image22.png"/><Relationship Id="rId64" Type="http://schemas.openxmlformats.org/officeDocument/2006/relationships/customXml" Target="../ink/ink31.xml"/><Relationship Id="rId118" Type="http://schemas.openxmlformats.org/officeDocument/2006/relationships/customXml" Target="../ink/ink58.xml"/><Relationship Id="rId139" Type="http://schemas.openxmlformats.org/officeDocument/2006/relationships/image" Target="../media/image70.png"/><Relationship Id="rId290" Type="http://schemas.openxmlformats.org/officeDocument/2006/relationships/customXml" Target="../ink/ink144.xml"/><Relationship Id="rId304" Type="http://schemas.openxmlformats.org/officeDocument/2006/relationships/customXml" Target="../ink/ink151.xml"/><Relationship Id="rId325" Type="http://schemas.openxmlformats.org/officeDocument/2006/relationships/image" Target="../media/image163.png"/><Relationship Id="rId346" Type="http://schemas.openxmlformats.org/officeDocument/2006/relationships/customXml" Target="../ink/ink172.xml"/><Relationship Id="rId367" Type="http://schemas.openxmlformats.org/officeDocument/2006/relationships/image" Target="../media/image184.png"/><Relationship Id="rId85" Type="http://schemas.openxmlformats.org/officeDocument/2006/relationships/image" Target="../media/image43.png"/><Relationship Id="rId150" Type="http://schemas.openxmlformats.org/officeDocument/2006/relationships/customXml" Target="../ink/ink74.xml"/><Relationship Id="rId171" Type="http://schemas.openxmlformats.org/officeDocument/2006/relationships/image" Target="../media/image86.png"/><Relationship Id="rId192" Type="http://schemas.openxmlformats.org/officeDocument/2006/relationships/customXml" Target="../ink/ink95.xml"/><Relationship Id="rId206" Type="http://schemas.openxmlformats.org/officeDocument/2006/relationships/customXml" Target="../ink/ink102.xml"/><Relationship Id="rId227" Type="http://schemas.openxmlformats.org/officeDocument/2006/relationships/image" Target="../media/image114.png"/><Relationship Id="rId248" Type="http://schemas.openxmlformats.org/officeDocument/2006/relationships/customXml" Target="../ink/ink123.xml"/><Relationship Id="rId269" Type="http://schemas.openxmlformats.org/officeDocument/2006/relationships/image" Target="../media/image135.png"/><Relationship Id="rId12" Type="http://schemas.openxmlformats.org/officeDocument/2006/relationships/customXml" Target="../ink/ink5.xml"/><Relationship Id="rId33" Type="http://schemas.openxmlformats.org/officeDocument/2006/relationships/image" Target="../media/image17.png"/><Relationship Id="rId108" Type="http://schemas.openxmlformats.org/officeDocument/2006/relationships/customXml" Target="../ink/ink53.xml"/><Relationship Id="rId129" Type="http://schemas.openxmlformats.org/officeDocument/2006/relationships/image" Target="../media/image65.png"/><Relationship Id="rId280" Type="http://schemas.openxmlformats.org/officeDocument/2006/relationships/customXml" Target="../ink/ink139.xml"/><Relationship Id="rId315" Type="http://schemas.openxmlformats.org/officeDocument/2006/relationships/image" Target="../media/image158.png"/><Relationship Id="rId336" Type="http://schemas.openxmlformats.org/officeDocument/2006/relationships/customXml" Target="../ink/ink167.xml"/><Relationship Id="rId357" Type="http://schemas.openxmlformats.org/officeDocument/2006/relationships/image" Target="../media/image179.png"/><Relationship Id="rId54" Type="http://schemas.openxmlformats.org/officeDocument/2006/relationships/customXml" Target="../ink/ink26.xml"/><Relationship Id="rId75" Type="http://schemas.openxmlformats.org/officeDocument/2006/relationships/image" Target="../media/image38.png"/><Relationship Id="rId96" Type="http://schemas.openxmlformats.org/officeDocument/2006/relationships/customXml" Target="../ink/ink47.xml"/><Relationship Id="rId140" Type="http://schemas.openxmlformats.org/officeDocument/2006/relationships/customXml" Target="../ink/ink69.xml"/><Relationship Id="rId161" Type="http://schemas.openxmlformats.org/officeDocument/2006/relationships/image" Target="../media/image81.png"/><Relationship Id="rId182" Type="http://schemas.openxmlformats.org/officeDocument/2006/relationships/customXml" Target="../ink/ink90.xml"/><Relationship Id="rId217" Type="http://schemas.openxmlformats.org/officeDocument/2006/relationships/image" Target="../media/image109.png"/><Relationship Id="rId378" Type="http://schemas.openxmlformats.org/officeDocument/2006/relationships/customXml" Target="../ink/ink188.xml"/><Relationship Id="rId6" Type="http://schemas.openxmlformats.org/officeDocument/2006/relationships/customXml" Target="../ink/ink2.xml"/><Relationship Id="rId238" Type="http://schemas.openxmlformats.org/officeDocument/2006/relationships/customXml" Target="../ink/ink118.xml"/><Relationship Id="rId259" Type="http://schemas.openxmlformats.org/officeDocument/2006/relationships/image" Target="../media/image130.png"/><Relationship Id="rId23" Type="http://schemas.openxmlformats.org/officeDocument/2006/relationships/image" Target="../media/image12.png"/><Relationship Id="rId119" Type="http://schemas.openxmlformats.org/officeDocument/2006/relationships/image" Target="../media/image60.png"/><Relationship Id="rId270" Type="http://schemas.openxmlformats.org/officeDocument/2006/relationships/customXml" Target="../ink/ink134.xml"/><Relationship Id="rId291" Type="http://schemas.openxmlformats.org/officeDocument/2006/relationships/image" Target="../media/image146.png"/><Relationship Id="rId305" Type="http://schemas.openxmlformats.org/officeDocument/2006/relationships/image" Target="../media/image153.png"/><Relationship Id="rId326" Type="http://schemas.openxmlformats.org/officeDocument/2006/relationships/customXml" Target="../ink/ink162.xml"/><Relationship Id="rId347" Type="http://schemas.openxmlformats.org/officeDocument/2006/relationships/image" Target="../media/image174.png"/><Relationship Id="rId44" Type="http://schemas.openxmlformats.org/officeDocument/2006/relationships/customXml" Target="../ink/ink21.xml"/><Relationship Id="rId65" Type="http://schemas.openxmlformats.org/officeDocument/2006/relationships/image" Target="../media/image33.png"/><Relationship Id="rId86" Type="http://schemas.openxmlformats.org/officeDocument/2006/relationships/customXml" Target="../ink/ink42.xml"/><Relationship Id="rId130" Type="http://schemas.openxmlformats.org/officeDocument/2006/relationships/customXml" Target="../ink/ink64.xml"/><Relationship Id="rId151" Type="http://schemas.openxmlformats.org/officeDocument/2006/relationships/image" Target="../media/image76.png"/><Relationship Id="rId368" Type="http://schemas.openxmlformats.org/officeDocument/2006/relationships/customXml" Target="../ink/ink183.xml"/><Relationship Id="rId172" Type="http://schemas.openxmlformats.org/officeDocument/2006/relationships/customXml" Target="../ink/ink85.xml"/><Relationship Id="rId193" Type="http://schemas.openxmlformats.org/officeDocument/2006/relationships/image" Target="../media/image97.png"/><Relationship Id="rId207" Type="http://schemas.openxmlformats.org/officeDocument/2006/relationships/image" Target="../media/image104.png"/><Relationship Id="rId228" Type="http://schemas.openxmlformats.org/officeDocument/2006/relationships/customXml" Target="../ink/ink113.xml"/><Relationship Id="rId249" Type="http://schemas.openxmlformats.org/officeDocument/2006/relationships/image" Target="../media/image125.png"/><Relationship Id="rId13" Type="http://schemas.openxmlformats.org/officeDocument/2006/relationships/image" Target="../media/image7.png"/><Relationship Id="rId109" Type="http://schemas.openxmlformats.org/officeDocument/2006/relationships/image" Target="../media/image55.png"/><Relationship Id="rId260" Type="http://schemas.openxmlformats.org/officeDocument/2006/relationships/customXml" Target="../ink/ink129.xml"/><Relationship Id="rId281" Type="http://schemas.openxmlformats.org/officeDocument/2006/relationships/image" Target="../media/image141.png"/><Relationship Id="rId316" Type="http://schemas.openxmlformats.org/officeDocument/2006/relationships/customXml" Target="../ink/ink157.xml"/><Relationship Id="rId337" Type="http://schemas.openxmlformats.org/officeDocument/2006/relationships/image" Target="../media/image169.png"/><Relationship Id="rId34" Type="http://schemas.openxmlformats.org/officeDocument/2006/relationships/customXml" Target="../ink/ink16.xml"/><Relationship Id="rId55" Type="http://schemas.openxmlformats.org/officeDocument/2006/relationships/image" Target="../media/image28.png"/><Relationship Id="rId76" Type="http://schemas.openxmlformats.org/officeDocument/2006/relationships/customXml" Target="../ink/ink37.xml"/><Relationship Id="rId97" Type="http://schemas.openxmlformats.org/officeDocument/2006/relationships/image" Target="../media/image49.png"/><Relationship Id="rId120" Type="http://schemas.openxmlformats.org/officeDocument/2006/relationships/customXml" Target="../ink/ink59.xml"/><Relationship Id="rId141" Type="http://schemas.openxmlformats.org/officeDocument/2006/relationships/image" Target="../media/image71.png"/><Relationship Id="rId358" Type="http://schemas.openxmlformats.org/officeDocument/2006/relationships/customXml" Target="../ink/ink178.xml"/><Relationship Id="rId379" Type="http://schemas.openxmlformats.org/officeDocument/2006/relationships/image" Target="../media/image190.png"/><Relationship Id="rId7" Type="http://schemas.openxmlformats.org/officeDocument/2006/relationships/image" Target="../media/image4.png"/><Relationship Id="rId162" Type="http://schemas.openxmlformats.org/officeDocument/2006/relationships/customXml" Target="../ink/ink80.xml"/><Relationship Id="rId183" Type="http://schemas.openxmlformats.org/officeDocument/2006/relationships/image" Target="../media/image92.png"/><Relationship Id="rId218" Type="http://schemas.openxmlformats.org/officeDocument/2006/relationships/customXml" Target="../ink/ink108.xml"/><Relationship Id="rId239" Type="http://schemas.openxmlformats.org/officeDocument/2006/relationships/image" Target="../media/image120.png"/><Relationship Id="rId250" Type="http://schemas.openxmlformats.org/officeDocument/2006/relationships/customXml" Target="../ink/ink124.xml"/><Relationship Id="rId271" Type="http://schemas.openxmlformats.org/officeDocument/2006/relationships/image" Target="../media/image136.png"/><Relationship Id="rId292" Type="http://schemas.openxmlformats.org/officeDocument/2006/relationships/customXml" Target="../ink/ink145.xml"/><Relationship Id="rId306" Type="http://schemas.openxmlformats.org/officeDocument/2006/relationships/customXml" Target="../ink/ink152.xml"/><Relationship Id="rId24" Type="http://schemas.openxmlformats.org/officeDocument/2006/relationships/customXml" Target="../ink/ink11.xml"/><Relationship Id="rId45" Type="http://schemas.openxmlformats.org/officeDocument/2006/relationships/image" Target="../media/image23.png"/><Relationship Id="rId66" Type="http://schemas.openxmlformats.org/officeDocument/2006/relationships/customXml" Target="../ink/ink32.xml"/><Relationship Id="rId87" Type="http://schemas.openxmlformats.org/officeDocument/2006/relationships/image" Target="../media/image44.png"/><Relationship Id="rId110" Type="http://schemas.openxmlformats.org/officeDocument/2006/relationships/customXml" Target="../ink/ink54.xml"/><Relationship Id="rId131" Type="http://schemas.openxmlformats.org/officeDocument/2006/relationships/image" Target="../media/image66.png"/><Relationship Id="rId327" Type="http://schemas.openxmlformats.org/officeDocument/2006/relationships/image" Target="../media/image164.png"/><Relationship Id="rId348" Type="http://schemas.openxmlformats.org/officeDocument/2006/relationships/customXml" Target="../ink/ink173.xml"/><Relationship Id="rId369" Type="http://schemas.openxmlformats.org/officeDocument/2006/relationships/image" Target="../media/image185.png"/><Relationship Id="rId152" Type="http://schemas.openxmlformats.org/officeDocument/2006/relationships/customXml" Target="../ink/ink75.xml"/><Relationship Id="rId173" Type="http://schemas.openxmlformats.org/officeDocument/2006/relationships/image" Target="../media/image87.png"/><Relationship Id="rId194" Type="http://schemas.openxmlformats.org/officeDocument/2006/relationships/customXml" Target="../ink/ink96.xml"/><Relationship Id="rId208" Type="http://schemas.openxmlformats.org/officeDocument/2006/relationships/customXml" Target="../ink/ink103.xml"/><Relationship Id="rId229" Type="http://schemas.openxmlformats.org/officeDocument/2006/relationships/image" Target="../media/image115.png"/><Relationship Id="rId240" Type="http://schemas.openxmlformats.org/officeDocument/2006/relationships/customXml" Target="../ink/ink119.xml"/><Relationship Id="rId261" Type="http://schemas.openxmlformats.org/officeDocument/2006/relationships/image" Target="../media/image131.png"/><Relationship Id="rId14" Type="http://schemas.openxmlformats.org/officeDocument/2006/relationships/customXml" Target="../ink/ink6.xml"/><Relationship Id="rId35" Type="http://schemas.openxmlformats.org/officeDocument/2006/relationships/image" Target="../media/image18.png"/><Relationship Id="rId56" Type="http://schemas.openxmlformats.org/officeDocument/2006/relationships/customXml" Target="../ink/ink27.xml"/><Relationship Id="rId77" Type="http://schemas.openxmlformats.org/officeDocument/2006/relationships/image" Target="../media/image39.png"/><Relationship Id="rId100" Type="http://schemas.openxmlformats.org/officeDocument/2006/relationships/customXml" Target="../ink/ink49.xml"/><Relationship Id="rId282" Type="http://schemas.openxmlformats.org/officeDocument/2006/relationships/customXml" Target="../ink/ink140.xml"/><Relationship Id="rId317" Type="http://schemas.openxmlformats.org/officeDocument/2006/relationships/image" Target="../media/image159.png"/><Relationship Id="rId338" Type="http://schemas.openxmlformats.org/officeDocument/2006/relationships/customXml" Target="../ink/ink168.xml"/><Relationship Id="rId359" Type="http://schemas.openxmlformats.org/officeDocument/2006/relationships/image" Target="../media/image180.png"/><Relationship Id="rId8" Type="http://schemas.openxmlformats.org/officeDocument/2006/relationships/customXml" Target="../ink/ink3.xml"/><Relationship Id="rId98" Type="http://schemas.openxmlformats.org/officeDocument/2006/relationships/customXml" Target="../ink/ink48.xml"/><Relationship Id="rId121" Type="http://schemas.openxmlformats.org/officeDocument/2006/relationships/image" Target="../media/image61.png"/><Relationship Id="rId142" Type="http://schemas.openxmlformats.org/officeDocument/2006/relationships/customXml" Target="../ink/ink70.xml"/><Relationship Id="rId163" Type="http://schemas.openxmlformats.org/officeDocument/2006/relationships/image" Target="../media/image82.png"/><Relationship Id="rId184" Type="http://schemas.openxmlformats.org/officeDocument/2006/relationships/customXml" Target="../ink/ink91.xml"/><Relationship Id="rId219" Type="http://schemas.openxmlformats.org/officeDocument/2006/relationships/image" Target="../media/image110.png"/><Relationship Id="rId370" Type="http://schemas.openxmlformats.org/officeDocument/2006/relationships/customXml" Target="../ink/ink184.xml"/><Relationship Id="rId230" Type="http://schemas.openxmlformats.org/officeDocument/2006/relationships/customXml" Target="../ink/ink114.xml"/><Relationship Id="rId251" Type="http://schemas.openxmlformats.org/officeDocument/2006/relationships/image" Target="../media/image126.png"/><Relationship Id="rId25" Type="http://schemas.openxmlformats.org/officeDocument/2006/relationships/image" Target="../media/image13.png"/><Relationship Id="rId46" Type="http://schemas.openxmlformats.org/officeDocument/2006/relationships/customXml" Target="../ink/ink22.xml"/><Relationship Id="rId67" Type="http://schemas.openxmlformats.org/officeDocument/2006/relationships/image" Target="../media/image34.png"/><Relationship Id="rId272" Type="http://schemas.openxmlformats.org/officeDocument/2006/relationships/customXml" Target="../ink/ink135.xml"/><Relationship Id="rId293" Type="http://schemas.openxmlformats.org/officeDocument/2006/relationships/image" Target="../media/image147.png"/><Relationship Id="rId307" Type="http://schemas.openxmlformats.org/officeDocument/2006/relationships/image" Target="../media/image154.png"/><Relationship Id="rId328" Type="http://schemas.openxmlformats.org/officeDocument/2006/relationships/customXml" Target="../ink/ink163.xml"/><Relationship Id="rId349" Type="http://schemas.openxmlformats.org/officeDocument/2006/relationships/image" Target="../media/image175.png"/><Relationship Id="rId88" Type="http://schemas.openxmlformats.org/officeDocument/2006/relationships/customXml" Target="../ink/ink43.xml"/><Relationship Id="rId111" Type="http://schemas.openxmlformats.org/officeDocument/2006/relationships/image" Target="../media/image56.png"/><Relationship Id="rId132" Type="http://schemas.openxmlformats.org/officeDocument/2006/relationships/customXml" Target="../ink/ink65.xml"/><Relationship Id="rId153" Type="http://schemas.openxmlformats.org/officeDocument/2006/relationships/image" Target="../media/image77.png"/><Relationship Id="rId174" Type="http://schemas.openxmlformats.org/officeDocument/2006/relationships/customXml" Target="../ink/ink86.xml"/><Relationship Id="rId195" Type="http://schemas.openxmlformats.org/officeDocument/2006/relationships/image" Target="../media/image98.png"/><Relationship Id="rId209" Type="http://schemas.openxmlformats.org/officeDocument/2006/relationships/image" Target="../media/image105.png"/><Relationship Id="rId360" Type="http://schemas.openxmlformats.org/officeDocument/2006/relationships/customXml" Target="../ink/ink179.xml"/><Relationship Id="rId220" Type="http://schemas.openxmlformats.org/officeDocument/2006/relationships/customXml" Target="../ink/ink109.xml"/><Relationship Id="rId241" Type="http://schemas.openxmlformats.org/officeDocument/2006/relationships/image" Target="../media/image121.png"/><Relationship Id="rId15" Type="http://schemas.openxmlformats.org/officeDocument/2006/relationships/image" Target="../media/image8.png"/><Relationship Id="rId36" Type="http://schemas.openxmlformats.org/officeDocument/2006/relationships/customXml" Target="../ink/ink17.xml"/><Relationship Id="rId57" Type="http://schemas.openxmlformats.org/officeDocument/2006/relationships/image" Target="../media/image29.png"/><Relationship Id="rId262" Type="http://schemas.openxmlformats.org/officeDocument/2006/relationships/customXml" Target="../ink/ink130.xml"/><Relationship Id="rId283" Type="http://schemas.openxmlformats.org/officeDocument/2006/relationships/image" Target="../media/image142.png"/><Relationship Id="rId318" Type="http://schemas.openxmlformats.org/officeDocument/2006/relationships/customXml" Target="../ink/ink158.xml"/><Relationship Id="rId339" Type="http://schemas.openxmlformats.org/officeDocument/2006/relationships/image" Target="../media/image170.png"/><Relationship Id="rId78" Type="http://schemas.openxmlformats.org/officeDocument/2006/relationships/customXml" Target="../ink/ink38.xml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customXml" Target="../ink/ink60.xml"/><Relationship Id="rId143" Type="http://schemas.openxmlformats.org/officeDocument/2006/relationships/image" Target="../media/image72.png"/><Relationship Id="rId164" Type="http://schemas.openxmlformats.org/officeDocument/2006/relationships/customXml" Target="../ink/ink81.xml"/><Relationship Id="rId185" Type="http://schemas.openxmlformats.org/officeDocument/2006/relationships/image" Target="../media/image93.png"/><Relationship Id="rId350" Type="http://schemas.openxmlformats.org/officeDocument/2006/relationships/customXml" Target="../ink/ink174.xml"/><Relationship Id="rId371" Type="http://schemas.openxmlformats.org/officeDocument/2006/relationships/image" Target="../media/image186.png"/><Relationship Id="rId9" Type="http://schemas.openxmlformats.org/officeDocument/2006/relationships/image" Target="../media/image5.png"/><Relationship Id="rId210" Type="http://schemas.openxmlformats.org/officeDocument/2006/relationships/customXml" Target="../ink/ink104.xml"/><Relationship Id="rId26" Type="http://schemas.openxmlformats.org/officeDocument/2006/relationships/customXml" Target="../ink/ink12.xml"/><Relationship Id="rId231" Type="http://schemas.openxmlformats.org/officeDocument/2006/relationships/image" Target="../media/image116.png"/><Relationship Id="rId252" Type="http://schemas.openxmlformats.org/officeDocument/2006/relationships/customXml" Target="../ink/ink125.xml"/><Relationship Id="rId273" Type="http://schemas.openxmlformats.org/officeDocument/2006/relationships/image" Target="../media/image137.png"/><Relationship Id="rId294" Type="http://schemas.openxmlformats.org/officeDocument/2006/relationships/customXml" Target="../ink/ink146.xml"/><Relationship Id="rId308" Type="http://schemas.openxmlformats.org/officeDocument/2006/relationships/customXml" Target="../ink/ink153.xml"/><Relationship Id="rId329" Type="http://schemas.openxmlformats.org/officeDocument/2006/relationships/image" Target="../media/image165.png"/><Relationship Id="rId47" Type="http://schemas.openxmlformats.org/officeDocument/2006/relationships/image" Target="../media/image24.png"/><Relationship Id="rId68" Type="http://schemas.openxmlformats.org/officeDocument/2006/relationships/customXml" Target="../ink/ink33.xml"/><Relationship Id="rId89" Type="http://schemas.openxmlformats.org/officeDocument/2006/relationships/image" Target="../media/image45.png"/><Relationship Id="rId112" Type="http://schemas.openxmlformats.org/officeDocument/2006/relationships/customXml" Target="../ink/ink55.xml"/><Relationship Id="rId133" Type="http://schemas.openxmlformats.org/officeDocument/2006/relationships/image" Target="../media/image67.png"/><Relationship Id="rId154" Type="http://schemas.openxmlformats.org/officeDocument/2006/relationships/customXml" Target="../ink/ink76.xml"/><Relationship Id="rId175" Type="http://schemas.openxmlformats.org/officeDocument/2006/relationships/image" Target="../media/image88.png"/><Relationship Id="rId340" Type="http://schemas.openxmlformats.org/officeDocument/2006/relationships/customXml" Target="../ink/ink169.xml"/><Relationship Id="rId361" Type="http://schemas.openxmlformats.org/officeDocument/2006/relationships/image" Target="../media/image181.png"/><Relationship Id="rId196" Type="http://schemas.openxmlformats.org/officeDocument/2006/relationships/customXml" Target="../ink/ink97.xml"/><Relationship Id="rId200" Type="http://schemas.openxmlformats.org/officeDocument/2006/relationships/customXml" Target="../ink/ink99.xml"/><Relationship Id="rId16" Type="http://schemas.openxmlformats.org/officeDocument/2006/relationships/customXml" Target="../ink/ink7.xml"/><Relationship Id="rId221" Type="http://schemas.openxmlformats.org/officeDocument/2006/relationships/image" Target="../media/image111.png"/><Relationship Id="rId242" Type="http://schemas.openxmlformats.org/officeDocument/2006/relationships/customXml" Target="../ink/ink120.xml"/><Relationship Id="rId263" Type="http://schemas.openxmlformats.org/officeDocument/2006/relationships/image" Target="../media/image132.png"/><Relationship Id="rId284" Type="http://schemas.openxmlformats.org/officeDocument/2006/relationships/customXml" Target="../ink/ink141.xml"/><Relationship Id="rId319" Type="http://schemas.openxmlformats.org/officeDocument/2006/relationships/image" Target="../media/image160.png"/><Relationship Id="rId37" Type="http://schemas.openxmlformats.org/officeDocument/2006/relationships/image" Target="../media/image19.png"/><Relationship Id="rId58" Type="http://schemas.openxmlformats.org/officeDocument/2006/relationships/customXml" Target="../ink/ink28.xml"/><Relationship Id="rId79" Type="http://schemas.openxmlformats.org/officeDocument/2006/relationships/image" Target="../media/image40.png"/><Relationship Id="rId102" Type="http://schemas.openxmlformats.org/officeDocument/2006/relationships/customXml" Target="../ink/ink50.xml"/><Relationship Id="rId123" Type="http://schemas.openxmlformats.org/officeDocument/2006/relationships/image" Target="../media/image62.png"/><Relationship Id="rId144" Type="http://schemas.openxmlformats.org/officeDocument/2006/relationships/customXml" Target="../ink/ink71.xml"/><Relationship Id="rId330" Type="http://schemas.openxmlformats.org/officeDocument/2006/relationships/customXml" Target="../ink/ink164.xml"/><Relationship Id="rId90" Type="http://schemas.openxmlformats.org/officeDocument/2006/relationships/customXml" Target="../ink/ink44.xml"/><Relationship Id="rId165" Type="http://schemas.openxmlformats.org/officeDocument/2006/relationships/image" Target="../media/image83.png"/><Relationship Id="rId186" Type="http://schemas.openxmlformats.org/officeDocument/2006/relationships/customXml" Target="../ink/ink92.xml"/><Relationship Id="rId351" Type="http://schemas.openxmlformats.org/officeDocument/2006/relationships/image" Target="../media/image176.png"/><Relationship Id="rId372" Type="http://schemas.openxmlformats.org/officeDocument/2006/relationships/customXml" Target="../ink/ink185.xml"/><Relationship Id="rId211" Type="http://schemas.openxmlformats.org/officeDocument/2006/relationships/image" Target="../media/image106.png"/><Relationship Id="rId232" Type="http://schemas.openxmlformats.org/officeDocument/2006/relationships/customXml" Target="../ink/ink115.xml"/><Relationship Id="rId253" Type="http://schemas.openxmlformats.org/officeDocument/2006/relationships/image" Target="../media/image127.png"/><Relationship Id="rId274" Type="http://schemas.openxmlformats.org/officeDocument/2006/relationships/customXml" Target="../ink/ink136.xml"/><Relationship Id="rId295" Type="http://schemas.openxmlformats.org/officeDocument/2006/relationships/image" Target="../media/image148.png"/><Relationship Id="rId309" Type="http://schemas.openxmlformats.org/officeDocument/2006/relationships/image" Target="../media/image155.png"/><Relationship Id="rId27" Type="http://schemas.openxmlformats.org/officeDocument/2006/relationships/image" Target="../media/image14.png"/><Relationship Id="rId48" Type="http://schemas.openxmlformats.org/officeDocument/2006/relationships/customXml" Target="../ink/ink23.xml"/><Relationship Id="rId69" Type="http://schemas.openxmlformats.org/officeDocument/2006/relationships/image" Target="../media/image35.png"/><Relationship Id="rId113" Type="http://schemas.openxmlformats.org/officeDocument/2006/relationships/image" Target="../media/image57.png"/><Relationship Id="rId134" Type="http://schemas.openxmlformats.org/officeDocument/2006/relationships/customXml" Target="../ink/ink66.xml"/><Relationship Id="rId320" Type="http://schemas.openxmlformats.org/officeDocument/2006/relationships/customXml" Target="../ink/ink159.xml"/><Relationship Id="rId80" Type="http://schemas.openxmlformats.org/officeDocument/2006/relationships/customXml" Target="../ink/ink39.xml"/><Relationship Id="rId155" Type="http://schemas.openxmlformats.org/officeDocument/2006/relationships/image" Target="../media/image78.png"/><Relationship Id="rId176" Type="http://schemas.openxmlformats.org/officeDocument/2006/relationships/customXml" Target="../ink/ink87.xml"/><Relationship Id="rId197" Type="http://schemas.openxmlformats.org/officeDocument/2006/relationships/image" Target="../media/image99.png"/><Relationship Id="rId341" Type="http://schemas.openxmlformats.org/officeDocument/2006/relationships/image" Target="../media/image171.png"/><Relationship Id="rId362" Type="http://schemas.openxmlformats.org/officeDocument/2006/relationships/customXml" Target="../ink/ink180.xml"/><Relationship Id="rId201" Type="http://schemas.openxmlformats.org/officeDocument/2006/relationships/image" Target="../media/image101.png"/><Relationship Id="rId222" Type="http://schemas.openxmlformats.org/officeDocument/2006/relationships/customXml" Target="../ink/ink110.xml"/><Relationship Id="rId243" Type="http://schemas.openxmlformats.org/officeDocument/2006/relationships/image" Target="../media/image122.png"/><Relationship Id="rId264" Type="http://schemas.openxmlformats.org/officeDocument/2006/relationships/customXml" Target="../ink/ink131.xml"/><Relationship Id="rId285" Type="http://schemas.openxmlformats.org/officeDocument/2006/relationships/image" Target="../media/image143.png"/><Relationship Id="rId17" Type="http://schemas.openxmlformats.org/officeDocument/2006/relationships/image" Target="../media/image9.png"/><Relationship Id="rId38" Type="http://schemas.openxmlformats.org/officeDocument/2006/relationships/customXml" Target="../ink/ink18.xml"/><Relationship Id="rId59" Type="http://schemas.openxmlformats.org/officeDocument/2006/relationships/image" Target="../media/image30.png"/><Relationship Id="rId103" Type="http://schemas.openxmlformats.org/officeDocument/2006/relationships/image" Target="../media/image52.png"/><Relationship Id="rId124" Type="http://schemas.openxmlformats.org/officeDocument/2006/relationships/customXml" Target="../ink/ink61.xml"/><Relationship Id="rId310" Type="http://schemas.openxmlformats.org/officeDocument/2006/relationships/customXml" Target="../ink/ink154.xml"/><Relationship Id="rId70" Type="http://schemas.openxmlformats.org/officeDocument/2006/relationships/customXml" Target="../ink/ink34.xml"/><Relationship Id="rId91" Type="http://schemas.openxmlformats.org/officeDocument/2006/relationships/image" Target="../media/image46.png"/><Relationship Id="rId145" Type="http://schemas.openxmlformats.org/officeDocument/2006/relationships/image" Target="../media/image73.png"/><Relationship Id="rId166" Type="http://schemas.openxmlformats.org/officeDocument/2006/relationships/customXml" Target="../ink/ink82.xml"/><Relationship Id="rId187" Type="http://schemas.openxmlformats.org/officeDocument/2006/relationships/image" Target="../media/image94.png"/><Relationship Id="rId331" Type="http://schemas.openxmlformats.org/officeDocument/2006/relationships/image" Target="../media/image166.png"/><Relationship Id="rId352" Type="http://schemas.openxmlformats.org/officeDocument/2006/relationships/customXml" Target="../ink/ink175.xml"/><Relationship Id="rId373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105.xml"/><Relationship Id="rId233" Type="http://schemas.openxmlformats.org/officeDocument/2006/relationships/image" Target="../media/image117.png"/><Relationship Id="rId254" Type="http://schemas.openxmlformats.org/officeDocument/2006/relationships/customXml" Target="../ink/ink126.xml"/><Relationship Id="rId28" Type="http://schemas.openxmlformats.org/officeDocument/2006/relationships/customXml" Target="../ink/ink13.xml"/><Relationship Id="rId49" Type="http://schemas.openxmlformats.org/officeDocument/2006/relationships/image" Target="../media/image25.png"/><Relationship Id="rId114" Type="http://schemas.openxmlformats.org/officeDocument/2006/relationships/customXml" Target="../ink/ink56.xml"/><Relationship Id="rId275" Type="http://schemas.openxmlformats.org/officeDocument/2006/relationships/image" Target="../media/image138.png"/><Relationship Id="rId296" Type="http://schemas.openxmlformats.org/officeDocument/2006/relationships/customXml" Target="../ink/ink147.xml"/><Relationship Id="rId300" Type="http://schemas.openxmlformats.org/officeDocument/2006/relationships/customXml" Target="../ink/ink149.xml"/><Relationship Id="rId60" Type="http://schemas.openxmlformats.org/officeDocument/2006/relationships/customXml" Target="../ink/ink29.xml"/><Relationship Id="rId81" Type="http://schemas.openxmlformats.org/officeDocument/2006/relationships/image" Target="../media/image41.png"/><Relationship Id="rId135" Type="http://schemas.openxmlformats.org/officeDocument/2006/relationships/image" Target="../media/image68.png"/><Relationship Id="rId156" Type="http://schemas.openxmlformats.org/officeDocument/2006/relationships/customXml" Target="../ink/ink77.xml"/><Relationship Id="rId177" Type="http://schemas.openxmlformats.org/officeDocument/2006/relationships/image" Target="../media/image89.png"/><Relationship Id="rId198" Type="http://schemas.openxmlformats.org/officeDocument/2006/relationships/customXml" Target="../ink/ink98.xml"/><Relationship Id="rId321" Type="http://schemas.openxmlformats.org/officeDocument/2006/relationships/image" Target="../media/image161.png"/><Relationship Id="rId342" Type="http://schemas.openxmlformats.org/officeDocument/2006/relationships/customXml" Target="../ink/ink170.xml"/><Relationship Id="rId363" Type="http://schemas.openxmlformats.org/officeDocument/2006/relationships/image" Target="../media/image182.png"/><Relationship Id="rId202" Type="http://schemas.openxmlformats.org/officeDocument/2006/relationships/customXml" Target="../ink/ink100.xml"/><Relationship Id="rId223" Type="http://schemas.openxmlformats.org/officeDocument/2006/relationships/image" Target="../media/image112.png"/><Relationship Id="rId244" Type="http://schemas.openxmlformats.org/officeDocument/2006/relationships/customXml" Target="../ink/ink121.xml"/><Relationship Id="rId18" Type="http://schemas.openxmlformats.org/officeDocument/2006/relationships/customXml" Target="../ink/ink8.xml"/><Relationship Id="rId39" Type="http://schemas.openxmlformats.org/officeDocument/2006/relationships/image" Target="../media/image20.png"/><Relationship Id="rId265" Type="http://schemas.openxmlformats.org/officeDocument/2006/relationships/image" Target="../media/image133.png"/><Relationship Id="rId286" Type="http://schemas.openxmlformats.org/officeDocument/2006/relationships/customXml" Target="../ink/ink142.xml"/><Relationship Id="rId50" Type="http://schemas.openxmlformats.org/officeDocument/2006/relationships/customXml" Target="../ink/ink24.xml"/><Relationship Id="rId104" Type="http://schemas.openxmlformats.org/officeDocument/2006/relationships/customXml" Target="../ink/ink51.xml"/><Relationship Id="rId125" Type="http://schemas.openxmlformats.org/officeDocument/2006/relationships/image" Target="../media/image63.png"/><Relationship Id="rId146" Type="http://schemas.openxmlformats.org/officeDocument/2006/relationships/customXml" Target="../ink/ink72.xml"/><Relationship Id="rId167" Type="http://schemas.openxmlformats.org/officeDocument/2006/relationships/image" Target="../media/image84.png"/><Relationship Id="rId188" Type="http://schemas.openxmlformats.org/officeDocument/2006/relationships/customXml" Target="../ink/ink93.xml"/><Relationship Id="rId311" Type="http://schemas.openxmlformats.org/officeDocument/2006/relationships/image" Target="../media/image156.png"/><Relationship Id="rId332" Type="http://schemas.openxmlformats.org/officeDocument/2006/relationships/customXml" Target="../ink/ink165.xml"/><Relationship Id="rId353" Type="http://schemas.openxmlformats.org/officeDocument/2006/relationships/image" Target="../media/image177.png"/><Relationship Id="rId374" Type="http://schemas.openxmlformats.org/officeDocument/2006/relationships/customXml" Target="../ink/ink186.xml"/><Relationship Id="rId71" Type="http://schemas.openxmlformats.org/officeDocument/2006/relationships/image" Target="../media/image36.png"/><Relationship Id="rId92" Type="http://schemas.openxmlformats.org/officeDocument/2006/relationships/customXml" Target="../ink/ink45.xml"/><Relationship Id="rId213" Type="http://schemas.openxmlformats.org/officeDocument/2006/relationships/image" Target="../media/image107.png"/><Relationship Id="rId234" Type="http://schemas.openxmlformats.org/officeDocument/2006/relationships/customXml" Target="../ink/ink116.xml"/><Relationship Id="rId2" Type="http://schemas.openxmlformats.org/officeDocument/2006/relationships/image" Target="../media/image1.png"/><Relationship Id="rId29" Type="http://schemas.openxmlformats.org/officeDocument/2006/relationships/image" Target="../media/image15.png"/><Relationship Id="rId255" Type="http://schemas.openxmlformats.org/officeDocument/2006/relationships/image" Target="../media/image128.png"/><Relationship Id="rId276" Type="http://schemas.openxmlformats.org/officeDocument/2006/relationships/customXml" Target="../ink/ink137.xml"/><Relationship Id="rId297" Type="http://schemas.openxmlformats.org/officeDocument/2006/relationships/image" Target="../media/image149.png"/><Relationship Id="rId40" Type="http://schemas.openxmlformats.org/officeDocument/2006/relationships/customXml" Target="../ink/ink19.xml"/><Relationship Id="rId115" Type="http://schemas.openxmlformats.org/officeDocument/2006/relationships/image" Target="../media/image58.png"/><Relationship Id="rId136" Type="http://schemas.openxmlformats.org/officeDocument/2006/relationships/customXml" Target="../ink/ink67.xml"/><Relationship Id="rId157" Type="http://schemas.openxmlformats.org/officeDocument/2006/relationships/image" Target="../media/image79.png"/><Relationship Id="rId178" Type="http://schemas.openxmlformats.org/officeDocument/2006/relationships/customXml" Target="../ink/ink88.xml"/><Relationship Id="rId301" Type="http://schemas.openxmlformats.org/officeDocument/2006/relationships/image" Target="../media/image151.png"/><Relationship Id="rId322" Type="http://schemas.openxmlformats.org/officeDocument/2006/relationships/customXml" Target="../ink/ink160.xml"/><Relationship Id="rId343" Type="http://schemas.openxmlformats.org/officeDocument/2006/relationships/image" Target="../media/image172.png"/><Relationship Id="rId364" Type="http://schemas.openxmlformats.org/officeDocument/2006/relationships/customXml" Target="../ink/ink181.xml"/><Relationship Id="rId61" Type="http://schemas.openxmlformats.org/officeDocument/2006/relationships/image" Target="../media/image31.png"/><Relationship Id="rId82" Type="http://schemas.openxmlformats.org/officeDocument/2006/relationships/customXml" Target="../ink/ink40.xml"/><Relationship Id="rId199" Type="http://schemas.openxmlformats.org/officeDocument/2006/relationships/image" Target="../media/image100.png"/><Relationship Id="rId203" Type="http://schemas.openxmlformats.org/officeDocument/2006/relationships/image" Target="../media/image102.png"/><Relationship Id="rId19" Type="http://schemas.openxmlformats.org/officeDocument/2006/relationships/image" Target="../media/image10.png"/><Relationship Id="rId224" Type="http://schemas.openxmlformats.org/officeDocument/2006/relationships/customXml" Target="../ink/ink111.xml"/><Relationship Id="rId245" Type="http://schemas.openxmlformats.org/officeDocument/2006/relationships/image" Target="../media/image123.png"/><Relationship Id="rId266" Type="http://schemas.openxmlformats.org/officeDocument/2006/relationships/customXml" Target="../ink/ink132.xml"/><Relationship Id="rId287" Type="http://schemas.openxmlformats.org/officeDocument/2006/relationships/image" Target="../media/image144.png"/><Relationship Id="rId30" Type="http://schemas.openxmlformats.org/officeDocument/2006/relationships/customXml" Target="../ink/ink14.xml"/><Relationship Id="rId105" Type="http://schemas.openxmlformats.org/officeDocument/2006/relationships/image" Target="../media/image53.png"/><Relationship Id="rId126" Type="http://schemas.openxmlformats.org/officeDocument/2006/relationships/customXml" Target="../ink/ink62.xml"/><Relationship Id="rId147" Type="http://schemas.openxmlformats.org/officeDocument/2006/relationships/image" Target="../media/image74.png"/><Relationship Id="rId168" Type="http://schemas.openxmlformats.org/officeDocument/2006/relationships/customXml" Target="../ink/ink83.xml"/><Relationship Id="rId312" Type="http://schemas.openxmlformats.org/officeDocument/2006/relationships/customXml" Target="../ink/ink155.xml"/><Relationship Id="rId333" Type="http://schemas.openxmlformats.org/officeDocument/2006/relationships/image" Target="../media/image167.png"/><Relationship Id="rId354" Type="http://schemas.openxmlformats.org/officeDocument/2006/relationships/customXml" Target="../ink/ink176.xml"/><Relationship Id="rId51" Type="http://schemas.openxmlformats.org/officeDocument/2006/relationships/image" Target="../media/image26.png"/><Relationship Id="rId72" Type="http://schemas.openxmlformats.org/officeDocument/2006/relationships/customXml" Target="../ink/ink35.xml"/><Relationship Id="rId93" Type="http://schemas.openxmlformats.org/officeDocument/2006/relationships/image" Target="../media/image47.png"/><Relationship Id="rId189" Type="http://schemas.openxmlformats.org/officeDocument/2006/relationships/image" Target="../media/image95.png"/><Relationship Id="rId375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customXml" Target="../ink/ink106.xml"/><Relationship Id="rId235" Type="http://schemas.openxmlformats.org/officeDocument/2006/relationships/image" Target="../media/image118.png"/><Relationship Id="rId256" Type="http://schemas.openxmlformats.org/officeDocument/2006/relationships/customXml" Target="../ink/ink127.xml"/><Relationship Id="rId277" Type="http://schemas.openxmlformats.org/officeDocument/2006/relationships/image" Target="../media/image139.png"/><Relationship Id="rId298" Type="http://schemas.openxmlformats.org/officeDocument/2006/relationships/customXml" Target="../ink/ink148.xml"/><Relationship Id="rId116" Type="http://schemas.openxmlformats.org/officeDocument/2006/relationships/customXml" Target="../ink/ink57.xml"/><Relationship Id="rId137" Type="http://schemas.openxmlformats.org/officeDocument/2006/relationships/image" Target="../media/image69.png"/><Relationship Id="rId158" Type="http://schemas.openxmlformats.org/officeDocument/2006/relationships/customXml" Target="../ink/ink78.xml"/><Relationship Id="rId302" Type="http://schemas.openxmlformats.org/officeDocument/2006/relationships/customXml" Target="../ink/ink150.xml"/><Relationship Id="rId323" Type="http://schemas.openxmlformats.org/officeDocument/2006/relationships/image" Target="../media/image162.png"/><Relationship Id="rId344" Type="http://schemas.openxmlformats.org/officeDocument/2006/relationships/customXml" Target="../ink/ink171.xml"/><Relationship Id="rId20" Type="http://schemas.openxmlformats.org/officeDocument/2006/relationships/customXml" Target="../ink/ink9.xml"/><Relationship Id="rId41" Type="http://schemas.openxmlformats.org/officeDocument/2006/relationships/image" Target="../media/image21.png"/><Relationship Id="rId62" Type="http://schemas.openxmlformats.org/officeDocument/2006/relationships/customXml" Target="../ink/ink30.xml"/><Relationship Id="rId83" Type="http://schemas.openxmlformats.org/officeDocument/2006/relationships/image" Target="../media/image42.png"/><Relationship Id="rId179" Type="http://schemas.openxmlformats.org/officeDocument/2006/relationships/image" Target="../media/image90.png"/><Relationship Id="rId365" Type="http://schemas.openxmlformats.org/officeDocument/2006/relationships/image" Target="../media/image183.png"/><Relationship Id="rId190" Type="http://schemas.openxmlformats.org/officeDocument/2006/relationships/customXml" Target="../ink/ink94.xml"/><Relationship Id="rId204" Type="http://schemas.openxmlformats.org/officeDocument/2006/relationships/customXml" Target="../ink/ink101.xml"/><Relationship Id="rId225" Type="http://schemas.openxmlformats.org/officeDocument/2006/relationships/image" Target="../media/image113.png"/><Relationship Id="rId246" Type="http://schemas.openxmlformats.org/officeDocument/2006/relationships/customXml" Target="../ink/ink122.xml"/><Relationship Id="rId267" Type="http://schemas.openxmlformats.org/officeDocument/2006/relationships/image" Target="../media/image134.png"/><Relationship Id="rId288" Type="http://schemas.openxmlformats.org/officeDocument/2006/relationships/customXml" Target="../ink/ink143.xml"/><Relationship Id="rId106" Type="http://schemas.openxmlformats.org/officeDocument/2006/relationships/customXml" Target="../ink/ink52.xml"/><Relationship Id="rId127" Type="http://schemas.openxmlformats.org/officeDocument/2006/relationships/image" Target="../media/image64.png"/><Relationship Id="rId313" Type="http://schemas.openxmlformats.org/officeDocument/2006/relationships/image" Target="../media/image157.png"/><Relationship Id="rId10" Type="http://schemas.openxmlformats.org/officeDocument/2006/relationships/customXml" Target="../ink/ink4.xml"/><Relationship Id="rId31" Type="http://schemas.openxmlformats.org/officeDocument/2006/relationships/image" Target="../media/image16.png"/><Relationship Id="rId52" Type="http://schemas.openxmlformats.org/officeDocument/2006/relationships/customXml" Target="../ink/ink25.xml"/><Relationship Id="rId73" Type="http://schemas.openxmlformats.org/officeDocument/2006/relationships/image" Target="../media/image37.png"/><Relationship Id="rId94" Type="http://schemas.openxmlformats.org/officeDocument/2006/relationships/customXml" Target="../ink/ink46.xml"/><Relationship Id="rId148" Type="http://schemas.openxmlformats.org/officeDocument/2006/relationships/customXml" Target="../ink/ink73.xml"/><Relationship Id="rId169" Type="http://schemas.openxmlformats.org/officeDocument/2006/relationships/image" Target="../media/image85.png"/><Relationship Id="rId334" Type="http://schemas.openxmlformats.org/officeDocument/2006/relationships/customXml" Target="../ink/ink166.xml"/><Relationship Id="rId355" Type="http://schemas.openxmlformats.org/officeDocument/2006/relationships/image" Target="../media/image178.png"/><Relationship Id="rId376" Type="http://schemas.openxmlformats.org/officeDocument/2006/relationships/customXml" Target="../ink/ink187.xml"/><Relationship Id="rId4" Type="http://schemas.openxmlformats.org/officeDocument/2006/relationships/customXml" Target="../ink/ink1.xml"/><Relationship Id="rId180" Type="http://schemas.openxmlformats.org/officeDocument/2006/relationships/customXml" Target="../ink/ink89.xml"/><Relationship Id="rId215" Type="http://schemas.openxmlformats.org/officeDocument/2006/relationships/image" Target="../media/image108.png"/><Relationship Id="rId236" Type="http://schemas.openxmlformats.org/officeDocument/2006/relationships/customXml" Target="../ink/ink117.xml"/><Relationship Id="rId257" Type="http://schemas.openxmlformats.org/officeDocument/2006/relationships/image" Target="../media/image129.png"/><Relationship Id="rId278" Type="http://schemas.openxmlformats.org/officeDocument/2006/relationships/customXml" Target="../ink/ink138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48.png"/><Relationship Id="rId299" Type="http://schemas.openxmlformats.org/officeDocument/2006/relationships/image" Target="../media/image339.png"/><Relationship Id="rId21" Type="http://schemas.openxmlformats.org/officeDocument/2006/relationships/image" Target="../media/image200.png"/><Relationship Id="rId63" Type="http://schemas.openxmlformats.org/officeDocument/2006/relationships/image" Target="../media/image221.png"/><Relationship Id="rId159" Type="http://schemas.openxmlformats.org/officeDocument/2006/relationships/image" Target="../media/image269.png"/><Relationship Id="rId324" Type="http://schemas.openxmlformats.org/officeDocument/2006/relationships/customXml" Target="../ink/ink349.xml"/><Relationship Id="rId366" Type="http://schemas.openxmlformats.org/officeDocument/2006/relationships/customXml" Target="../ink/ink370.xml"/><Relationship Id="rId531" Type="http://schemas.openxmlformats.org/officeDocument/2006/relationships/image" Target="../media/image455.png"/><Relationship Id="rId573" Type="http://schemas.openxmlformats.org/officeDocument/2006/relationships/image" Target="../media/image476.png"/><Relationship Id="rId170" Type="http://schemas.openxmlformats.org/officeDocument/2006/relationships/customXml" Target="../ink/ink272.xml"/><Relationship Id="rId226" Type="http://schemas.openxmlformats.org/officeDocument/2006/relationships/customXml" Target="../ink/ink300.xml"/><Relationship Id="rId433" Type="http://schemas.openxmlformats.org/officeDocument/2006/relationships/image" Target="../media/image406.png"/><Relationship Id="rId268" Type="http://schemas.openxmlformats.org/officeDocument/2006/relationships/customXml" Target="../ink/ink321.xml"/><Relationship Id="rId475" Type="http://schemas.openxmlformats.org/officeDocument/2006/relationships/image" Target="../media/image427.png"/><Relationship Id="rId32" Type="http://schemas.openxmlformats.org/officeDocument/2006/relationships/customXml" Target="../ink/ink203.xml"/><Relationship Id="rId74" Type="http://schemas.openxmlformats.org/officeDocument/2006/relationships/customXml" Target="../ink/ink224.xml"/><Relationship Id="rId128" Type="http://schemas.openxmlformats.org/officeDocument/2006/relationships/customXml" Target="../ink/ink251.xml"/><Relationship Id="rId335" Type="http://schemas.openxmlformats.org/officeDocument/2006/relationships/image" Target="../media/image357.png"/><Relationship Id="rId377" Type="http://schemas.openxmlformats.org/officeDocument/2006/relationships/image" Target="../media/image378.png"/><Relationship Id="rId500" Type="http://schemas.openxmlformats.org/officeDocument/2006/relationships/customXml" Target="../ink/ink437.xml"/><Relationship Id="rId542" Type="http://schemas.openxmlformats.org/officeDocument/2006/relationships/customXml" Target="../ink/ink458.xml"/><Relationship Id="rId584" Type="http://schemas.openxmlformats.org/officeDocument/2006/relationships/customXml" Target="../ink/ink479.xml"/><Relationship Id="rId5" Type="http://schemas.openxmlformats.org/officeDocument/2006/relationships/image" Target="../media/image192.png"/><Relationship Id="rId181" Type="http://schemas.openxmlformats.org/officeDocument/2006/relationships/image" Target="../media/image280.png"/><Relationship Id="rId237" Type="http://schemas.openxmlformats.org/officeDocument/2006/relationships/image" Target="../media/image308.png"/><Relationship Id="rId402" Type="http://schemas.openxmlformats.org/officeDocument/2006/relationships/customXml" Target="../ink/ink388.xml"/><Relationship Id="rId279" Type="http://schemas.openxmlformats.org/officeDocument/2006/relationships/image" Target="../media/image329.png"/><Relationship Id="rId444" Type="http://schemas.openxmlformats.org/officeDocument/2006/relationships/customXml" Target="../ink/ink409.xml"/><Relationship Id="rId486" Type="http://schemas.openxmlformats.org/officeDocument/2006/relationships/customXml" Target="../ink/ink430.xml"/><Relationship Id="rId43" Type="http://schemas.openxmlformats.org/officeDocument/2006/relationships/image" Target="../media/image211.png"/><Relationship Id="rId139" Type="http://schemas.openxmlformats.org/officeDocument/2006/relationships/image" Target="../media/image259.png"/><Relationship Id="rId290" Type="http://schemas.openxmlformats.org/officeDocument/2006/relationships/customXml" Target="../ink/ink332.xml"/><Relationship Id="rId304" Type="http://schemas.openxmlformats.org/officeDocument/2006/relationships/customXml" Target="../ink/ink339.xml"/><Relationship Id="rId346" Type="http://schemas.openxmlformats.org/officeDocument/2006/relationships/customXml" Target="../ink/ink360.xml"/><Relationship Id="rId388" Type="http://schemas.openxmlformats.org/officeDocument/2006/relationships/customXml" Target="../ink/ink381.xml"/><Relationship Id="rId511" Type="http://schemas.openxmlformats.org/officeDocument/2006/relationships/image" Target="../media/image445.png"/><Relationship Id="rId553" Type="http://schemas.openxmlformats.org/officeDocument/2006/relationships/image" Target="../media/image466.png"/><Relationship Id="rId609" Type="http://schemas.openxmlformats.org/officeDocument/2006/relationships/image" Target="../media/image494.png"/><Relationship Id="rId85" Type="http://schemas.openxmlformats.org/officeDocument/2006/relationships/image" Target="../media/image232.png"/><Relationship Id="rId150" Type="http://schemas.openxmlformats.org/officeDocument/2006/relationships/customXml" Target="../ink/ink262.xml"/><Relationship Id="rId192" Type="http://schemas.openxmlformats.org/officeDocument/2006/relationships/customXml" Target="../ink/ink283.xml"/><Relationship Id="rId206" Type="http://schemas.openxmlformats.org/officeDocument/2006/relationships/customXml" Target="../ink/ink290.xml"/><Relationship Id="rId413" Type="http://schemas.openxmlformats.org/officeDocument/2006/relationships/image" Target="../media/image396.png"/><Relationship Id="rId595" Type="http://schemas.openxmlformats.org/officeDocument/2006/relationships/image" Target="../media/image487.png"/><Relationship Id="rId248" Type="http://schemas.openxmlformats.org/officeDocument/2006/relationships/customXml" Target="../ink/ink311.xml"/><Relationship Id="rId455" Type="http://schemas.openxmlformats.org/officeDocument/2006/relationships/image" Target="../media/image417.png"/><Relationship Id="rId497" Type="http://schemas.openxmlformats.org/officeDocument/2006/relationships/image" Target="../media/image438.png"/><Relationship Id="rId12" Type="http://schemas.openxmlformats.org/officeDocument/2006/relationships/customXml" Target="../ink/ink193.xml"/><Relationship Id="rId108" Type="http://schemas.openxmlformats.org/officeDocument/2006/relationships/customXml" Target="../ink/ink241.xml"/><Relationship Id="rId315" Type="http://schemas.openxmlformats.org/officeDocument/2006/relationships/image" Target="../media/image347.png"/><Relationship Id="rId357" Type="http://schemas.openxmlformats.org/officeDocument/2006/relationships/image" Target="../media/image368.png"/><Relationship Id="rId522" Type="http://schemas.openxmlformats.org/officeDocument/2006/relationships/customXml" Target="../ink/ink448.xml"/><Relationship Id="rId54" Type="http://schemas.openxmlformats.org/officeDocument/2006/relationships/customXml" Target="../ink/ink214.xml"/><Relationship Id="rId96" Type="http://schemas.openxmlformats.org/officeDocument/2006/relationships/customXml" Target="../ink/ink235.xml"/><Relationship Id="rId161" Type="http://schemas.openxmlformats.org/officeDocument/2006/relationships/image" Target="../media/image270.png"/><Relationship Id="rId217" Type="http://schemas.openxmlformats.org/officeDocument/2006/relationships/image" Target="../media/image298.png"/><Relationship Id="rId399" Type="http://schemas.openxmlformats.org/officeDocument/2006/relationships/image" Target="../media/image389.png"/><Relationship Id="rId564" Type="http://schemas.openxmlformats.org/officeDocument/2006/relationships/customXml" Target="../ink/ink469.xml"/><Relationship Id="rId259" Type="http://schemas.openxmlformats.org/officeDocument/2006/relationships/image" Target="../media/image319.png"/><Relationship Id="rId424" Type="http://schemas.openxmlformats.org/officeDocument/2006/relationships/customXml" Target="../ink/ink399.xml"/><Relationship Id="rId466" Type="http://schemas.openxmlformats.org/officeDocument/2006/relationships/customXml" Target="../ink/ink420.xml"/><Relationship Id="rId23" Type="http://schemas.openxmlformats.org/officeDocument/2006/relationships/image" Target="../media/image201.png"/><Relationship Id="rId119" Type="http://schemas.openxmlformats.org/officeDocument/2006/relationships/image" Target="../media/image249.png"/><Relationship Id="rId270" Type="http://schemas.openxmlformats.org/officeDocument/2006/relationships/customXml" Target="../ink/ink322.xml"/><Relationship Id="rId326" Type="http://schemas.openxmlformats.org/officeDocument/2006/relationships/customXml" Target="../ink/ink350.xml"/><Relationship Id="rId533" Type="http://schemas.openxmlformats.org/officeDocument/2006/relationships/image" Target="../media/image456.png"/><Relationship Id="rId65" Type="http://schemas.openxmlformats.org/officeDocument/2006/relationships/image" Target="../media/image222.png"/><Relationship Id="rId130" Type="http://schemas.openxmlformats.org/officeDocument/2006/relationships/customXml" Target="../ink/ink252.xml"/><Relationship Id="rId368" Type="http://schemas.openxmlformats.org/officeDocument/2006/relationships/customXml" Target="../ink/ink371.xml"/><Relationship Id="rId575" Type="http://schemas.openxmlformats.org/officeDocument/2006/relationships/image" Target="../media/image477.png"/><Relationship Id="rId172" Type="http://schemas.openxmlformats.org/officeDocument/2006/relationships/customXml" Target="../ink/ink273.xml"/><Relationship Id="rId228" Type="http://schemas.openxmlformats.org/officeDocument/2006/relationships/customXml" Target="../ink/ink301.xml"/><Relationship Id="rId435" Type="http://schemas.openxmlformats.org/officeDocument/2006/relationships/image" Target="../media/image407.png"/><Relationship Id="rId477" Type="http://schemas.openxmlformats.org/officeDocument/2006/relationships/image" Target="../media/image428.png"/><Relationship Id="rId600" Type="http://schemas.openxmlformats.org/officeDocument/2006/relationships/customXml" Target="../ink/ink487.xml"/><Relationship Id="rId281" Type="http://schemas.openxmlformats.org/officeDocument/2006/relationships/image" Target="../media/image330.png"/><Relationship Id="rId337" Type="http://schemas.openxmlformats.org/officeDocument/2006/relationships/image" Target="../media/image358.png"/><Relationship Id="rId502" Type="http://schemas.openxmlformats.org/officeDocument/2006/relationships/customXml" Target="../ink/ink438.xml"/><Relationship Id="rId34" Type="http://schemas.openxmlformats.org/officeDocument/2006/relationships/customXml" Target="../ink/ink204.xml"/><Relationship Id="rId76" Type="http://schemas.openxmlformats.org/officeDocument/2006/relationships/customXml" Target="../ink/ink225.xml"/><Relationship Id="rId141" Type="http://schemas.openxmlformats.org/officeDocument/2006/relationships/image" Target="../media/image260.png"/><Relationship Id="rId379" Type="http://schemas.openxmlformats.org/officeDocument/2006/relationships/image" Target="../media/image379.png"/><Relationship Id="rId544" Type="http://schemas.openxmlformats.org/officeDocument/2006/relationships/customXml" Target="../ink/ink459.xml"/><Relationship Id="rId586" Type="http://schemas.openxmlformats.org/officeDocument/2006/relationships/customXml" Target="../ink/ink480.xml"/><Relationship Id="rId7" Type="http://schemas.openxmlformats.org/officeDocument/2006/relationships/image" Target="../media/image193.png"/><Relationship Id="rId183" Type="http://schemas.openxmlformats.org/officeDocument/2006/relationships/image" Target="../media/image281.png"/><Relationship Id="rId239" Type="http://schemas.openxmlformats.org/officeDocument/2006/relationships/image" Target="../media/image309.png"/><Relationship Id="rId390" Type="http://schemas.openxmlformats.org/officeDocument/2006/relationships/customXml" Target="../ink/ink382.xml"/><Relationship Id="rId404" Type="http://schemas.openxmlformats.org/officeDocument/2006/relationships/customXml" Target="../ink/ink389.xml"/><Relationship Id="rId446" Type="http://schemas.openxmlformats.org/officeDocument/2006/relationships/customXml" Target="../ink/ink410.xml"/><Relationship Id="rId611" Type="http://schemas.openxmlformats.org/officeDocument/2006/relationships/image" Target="../media/image495.png"/><Relationship Id="rId250" Type="http://schemas.openxmlformats.org/officeDocument/2006/relationships/customXml" Target="../ink/ink312.xml"/><Relationship Id="rId292" Type="http://schemas.openxmlformats.org/officeDocument/2006/relationships/customXml" Target="../ink/ink333.xml"/><Relationship Id="rId306" Type="http://schemas.openxmlformats.org/officeDocument/2006/relationships/customXml" Target="../ink/ink340.xml"/><Relationship Id="rId488" Type="http://schemas.openxmlformats.org/officeDocument/2006/relationships/customXml" Target="../ink/ink431.xml"/><Relationship Id="rId45" Type="http://schemas.openxmlformats.org/officeDocument/2006/relationships/image" Target="../media/image212.png"/><Relationship Id="rId87" Type="http://schemas.openxmlformats.org/officeDocument/2006/relationships/image" Target="../media/image233.png"/><Relationship Id="rId110" Type="http://schemas.openxmlformats.org/officeDocument/2006/relationships/customXml" Target="../ink/ink242.xml"/><Relationship Id="rId348" Type="http://schemas.openxmlformats.org/officeDocument/2006/relationships/customXml" Target="../ink/ink361.xml"/><Relationship Id="rId513" Type="http://schemas.openxmlformats.org/officeDocument/2006/relationships/image" Target="../media/image446.png"/><Relationship Id="rId555" Type="http://schemas.openxmlformats.org/officeDocument/2006/relationships/image" Target="../media/image467.png"/><Relationship Id="rId597" Type="http://schemas.openxmlformats.org/officeDocument/2006/relationships/image" Target="../media/image488.png"/><Relationship Id="rId152" Type="http://schemas.openxmlformats.org/officeDocument/2006/relationships/customXml" Target="../ink/ink263.xml"/><Relationship Id="rId194" Type="http://schemas.openxmlformats.org/officeDocument/2006/relationships/customXml" Target="../ink/ink284.xml"/><Relationship Id="rId208" Type="http://schemas.openxmlformats.org/officeDocument/2006/relationships/customXml" Target="../ink/ink291.xml"/><Relationship Id="rId415" Type="http://schemas.openxmlformats.org/officeDocument/2006/relationships/image" Target="../media/image397.png"/><Relationship Id="rId457" Type="http://schemas.openxmlformats.org/officeDocument/2006/relationships/image" Target="../media/image418.png"/><Relationship Id="rId261" Type="http://schemas.openxmlformats.org/officeDocument/2006/relationships/image" Target="../media/image320.png"/><Relationship Id="rId499" Type="http://schemas.openxmlformats.org/officeDocument/2006/relationships/image" Target="../media/image439.png"/><Relationship Id="rId14" Type="http://schemas.openxmlformats.org/officeDocument/2006/relationships/customXml" Target="../ink/ink194.xml"/><Relationship Id="rId56" Type="http://schemas.openxmlformats.org/officeDocument/2006/relationships/customXml" Target="../ink/ink215.xml"/><Relationship Id="rId317" Type="http://schemas.openxmlformats.org/officeDocument/2006/relationships/image" Target="../media/image348.png"/><Relationship Id="rId359" Type="http://schemas.openxmlformats.org/officeDocument/2006/relationships/image" Target="../media/image369.png"/><Relationship Id="rId524" Type="http://schemas.openxmlformats.org/officeDocument/2006/relationships/customXml" Target="../ink/ink449.xml"/><Relationship Id="rId566" Type="http://schemas.openxmlformats.org/officeDocument/2006/relationships/customXml" Target="../ink/ink470.xml"/><Relationship Id="rId98" Type="http://schemas.openxmlformats.org/officeDocument/2006/relationships/customXml" Target="../ink/ink236.xml"/><Relationship Id="rId121" Type="http://schemas.openxmlformats.org/officeDocument/2006/relationships/image" Target="../media/image250.png"/><Relationship Id="rId163" Type="http://schemas.openxmlformats.org/officeDocument/2006/relationships/image" Target="../media/image271.png"/><Relationship Id="rId219" Type="http://schemas.openxmlformats.org/officeDocument/2006/relationships/image" Target="../media/image299.png"/><Relationship Id="rId370" Type="http://schemas.openxmlformats.org/officeDocument/2006/relationships/customXml" Target="../ink/ink372.xml"/><Relationship Id="rId426" Type="http://schemas.openxmlformats.org/officeDocument/2006/relationships/customXml" Target="../ink/ink400.xml"/><Relationship Id="rId230" Type="http://schemas.openxmlformats.org/officeDocument/2006/relationships/customXml" Target="../ink/ink302.xml"/><Relationship Id="rId468" Type="http://schemas.openxmlformats.org/officeDocument/2006/relationships/customXml" Target="../ink/ink421.xml"/><Relationship Id="rId25" Type="http://schemas.openxmlformats.org/officeDocument/2006/relationships/image" Target="../media/image202.png"/><Relationship Id="rId67" Type="http://schemas.openxmlformats.org/officeDocument/2006/relationships/image" Target="../media/image223.png"/><Relationship Id="rId272" Type="http://schemas.openxmlformats.org/officeDocument/2006/relationships/customXml" Target="../ink/ink323.xml"/><Relationship Id="rId328" Type="http://schemas.openxmlformats.org/officeDocument/2006/relationships/customXml" Target="../ink/ink351.xml"/><Relationship Id="rId535" Type="http://schemas.openxmlformats.org/officeDocument/2006/relationships/image" Target="../media/image457.png"/><Relationship Id="rId577" Type="http://schemas.openxmlformats.org/officeDocument/2006/relationships/image" Target="../media/image478.png"/><Relationship Id="rId132" Type="http://schemas.openxmlformats.org/officeDocument/2006/relationships/customXml" Target="../ink/ink253.xml"/><Relationship Id="rId174" Type="http://schemas.openxmlformats.org/officeDocument/2006/relationships/customXml" Target="../ink/ink274.xml"/><Relationship Id="rId381" Type="http://schemas.openxmlformats.org/officeDocument/2006/relationships/image" Target="../media/image380.png"/><Relationship Id="rId602" Type="http://schemas.openxmlformats.org/officeDocument/2006/relationships/customXml" Target="../ink/ink488.xml"/><Relationship Id="rId241" Type="http://schemas.openxmlformats.org/officeDocument/2006/relationships/image" Target="../media/image310.png"/><Relationship Id="rId437" Type="http://schemas.openxmlformats.org/officeDocument/2006/relationships/image" Target="../media/image408.png"/><Relationship Id="rId479" Type="http://schemas.openxmlformats.org/officeDocument/2006/relationships/image" Target="../media/image429.png"/><Relationship Id="rId36" Type="http://schemas.openxmlformats.org/officeDocument/2006/relationships/customXml" Target="../ink/ink205.xml"/><Relationship Id="rId283" Type="http://schemas.openxmlformats.org/officeDocument/2006/relationships/image" Target="../media/image331.png"/><Relationship Id="rId339" Type="http://schemas.openxmlformats.org/officeDocument/2006/relationships/image" Target="../media/image359.png"/><Relationship Id="rId490" Type="http://schemas.openxmlformats.org/officeDocument/2006/relationships/customXml" Target="../ink/ink432.xml"/><Relationship Id="rId504" Type="http://schemas.openxmlformats.org/officeDocument/2006/relationships/customXml" Target="../ink/ink439.xml"/><Relationship Id="rId546" Type="http://schemas.openxmlformats.org/officeDocument/2006/relationships/customXml" Target="../ink/ink460.xml"/><Relationship Id="rId78" Type="http://schemas.openxmlformats.org/officeDocument/2006/relationships/customXml" Target="../ink/ink226.xml"/><Relationship Id="rId101" Type="http://schemas.openxmlformats.org/officeDocument/2006/relationships/image" Target="../media/image240.png"/><Relationship Id="rId143" Type="http://schemas.openxmlformats.org/officeDocument/2006/relationships/image" Target="../media/image261.png"/><Relationship Id="rId185" Type="http://schemas.openxmlformats.org/officeDocument/2006/relationships/image" Target="../media/image282.png"/><Relationship Id="rId350" Type="http://schemas.openxmlformats.org/officeDocument/2006/relationships/customXml" Target="../ink/ink362.xml"/><Relationship Id="rId406" Type="http://schemas.openxmlformats.org/officeDocument/2006/relationships/customXml" Target="../ink/ink390.xml"/><Relationship Id="rId588" Type="http://schemas.openxmlformats.org/officeDocument/2006/relationships/customXml" Target="../ink/ink481.xml"/><Relationship Id="rId9" Type="http://schemas.openxmlformats.org/officeDocument/2006/relationships/image" Target="../media/image194.png"/><Relationship Id="rId210" Type="http://schemas.openxmlformats.org/officeDocument/2006/relationships/customXml" Target="../ink/ink292.xml"/><Relationship Id="rId392" Type="http://schemas.openxmlformats.org/officeDocument/2006/relationships/customXml" Target="../ink/ink383.xml"/><Relationship Id="rId448" Type="http://schemas.openxmlformats.org/officeDocument/2006/relationships/customXml" Target="../ink/ink411.xml"/><Relationship Id="rId613" Type="http://schemas.openxmlformats.org/officeDocument/2006/relationships/image" Target="../media/image496.png"/><Relationship Id="rId252" Type="http://schemas.openxmlformats.org/officeDocument/2006/relationships/customXml" Target="../ink/ink313.xml"/><Relationship Id="rId294" Type="http://schemas.openxmlformats.org/officeDocument/2006/relationships/customXml" Target="../ink/ink334.xml"/><Relationship Id="rId308" Type="http://schemas.openxmlformats.org/officeDocument/2006/relationships/customXml" Target="../ink/ink341.xml"/><Relationship Id="rId515" Type="http://schemas.openxmlformats.org/officeDocument/2006/relationships/image" Target="../media/image447.png"/><Relationship Id="rId47" Type="http://schemas.openxmlformats.org/officeDocument/2006/relationships/image" Target="../media/image213.png"/><Relationship Id="rId89" Type="http://schemas.openxmlformats.org/officeDocument/2006/relationships/image" Target="../media/image234.png"/><Relationship Id="rId112" Type="http://schemas.openxmlformats.org/officeDocument/2006/relationships/customXml" Target="../ink/ink243.xml"/><Relationship Id="rId154" Type="http://schemas.openxmlformats.org/officeDocument/2006/relationships/customXml" Target="../ink/ink264.xml"/><Relationship Id="rId361" Type="http://schemas.openxmlformats.org/officeDocument/2006/relationships/image" Target="../media/image370.png"/><Relationship Id="rId557" Type="http://schemas.openxmlformats.org/officeDocument/2006/relationships/image" Target="../media/image468.png"/><Relationship Id="rId599" Type="http://schemas.openxmlformats.org/officeDocument/2006/relationships/image" Target="../media/image489.png"/><Relationship Id="rId196" Type="http://schemas.openxmlformats.org/officeDocument/2006/relationships/customXml" Target="../ink/ink285.xml"/><Relationship Id="rId417" Type="http://schemas.openxmlformats.org/officeDocument/2006/relationships/image" Target="../media/image398.png"/><Relationship Id="rId459" Type="http://schemas.openxmlformats.org/officeDocument/2006/relationships/image" Target="../media/image419.png"/><Relationship Id="rId16" Type="http://schemas.openxmlformats.org/officeDocument/2006/relationships/customXml" Target="../ink/ink195.xml"/><Relationship Id="rId221" Type="http://schemas.openxmlformats.org/officeDocument/2006/relationships/image" Target="../media/image300.png"/><Relationship Id="rId263" Type="http://schemas.openxmlformats.org/officeDocument/2006/relationships/image" Target="../media/image321.png"/><Relationship Id="rId319" Type="http://schemas.openxmlformats.org/officeDocument/2006/relationships/image" Target="../media/image349.png"/><Relationship Id="rId470" Type="http://schemas.openxmlformats.org/officeDocument/2006/relationships/customXml" Target="../ink/ink422.xml"/><Relationship Id="rId526" Type="http://schemas.openxmlformats.org/officeDocument/2006/relationships/customXml" Target="../ink/ink450.xml"/><Relationship Id="rId58" Type="http://schemas.openxmlformats.org/officeDocument/2006/relationships/customXml" Target="../ink/ink216.xml"/><Relationship Id="rId123" Type="http://schemas.openxmlformats.org/officeDocument/2006/relationships/image" Target="../media/image251.png"/><Relationship Id="rId330" Type="http://schemas.openxmlformats.org/officeDocument/2006/relationships/customXml" Target="../ink/ink352.xml"/><Relationship Id="rId568" Type="http://schemas.openxmlformats.org/officeDocument/2006/relationships/customXml" Target="../ink/ink471.xml"/><Relationship Id="rId165" Type="http://schemas.openxmlformats.org/officeDocument/2006/relationships/image" Target="../media/image272.png"/><Relationship Id="rId372" Type="http://schemas.openxmlformats.org/officeDocument/2006/relationships/customXml" Target="../ink/ink373.xml"/><Relationship Id="rId428" Type="http://schemas.openxmlformats.org/officeDocument/2006/relationships/customXml" Target="../ink/ink401.xml"/><Relationship Id="rId232" Type="http://schemas.openxmlformats.org/officeDocument/2006/relationships/customXml" Target="../ink/ink303.xml"/><Relationship Id="rId274" Type="http://schemas.openxmlformats.org/officeDocument/2006/relationships/customXml" Target="../ink/ink324.xml"/><Relationship Id="rId481" Type="http://schemas.openxmlformats.org/officeDocument/2006/relationships/image" Target="../media/image430.png"/><Relationship Id="rId27" Type="http://schemas.openxmlformats.org/officeDocument/2006/relationships/image" Target="../media/image203.png"/><Relationship Id="rId69" Type="http://schemas.openxmlformats.org/officeDocument/2006/relationships/image" Target="../media/image224.png"/><Relationship Id="rId134" Type="http://schemas.openxmlformats.org/officeDocument/2006/relationships/customXml" Target="../ink/ink254.xml"/><Relationship Id="rId537" Type="http://schemas.openxmlformats.org/officeDocument/2006/relationships/image" Target="../media/image458.png"/><Relationship Id="rId579" Type="http://schemas.openxmlformats.org/officeDocument/2006/relationships/image" Target="../media/image479.png"/><Relationship Id="rId80" Type="http://schemas.openxmlformats.org/officeDocument/2006/relationships/customXml" Target="../ink/ink227.xml"/><Relationship Id="rId155" Type="http://schemas.openxmlformats.org/officeDocument/2006/relationships/image" Target="../media/image267.png"/><Relationship Id="rId176" Type="http://schemas.openxmlformats.org/officeDocument/2006/relationships/customXml" Target="../ink/ink275.xml"/><Relationship Id="rId197" Type="http://schemas.openxmlformats.org/officeDocument/2006/relationships/image" Target="../media/image288.png"/><Relationship Id="rId341" Type="http://schemas.openxmlformats.org/officeDocument/2006/relationships/image" Target="../media/image360.png"/><Relationship Id="rId362" Type="http://schemas.openxmlformats.org/officeDocument/2006/relationships/customXml" Target="../ink/ink368.xml"/><Relationship Id="rId383" Type="http://schemas.openxmlformats.org/officeDocument/2006/relationships/image" Target="../media/image381.png"/><Relationship Id="rId418" Type="http://schemas.openxmlformats.org/officeDocument/2006/relationships/customXml" Target="../ink/ink396.xml"/><Relationship Id="rId439" Type="http://schemas.openxmlformats.org/officeDocument/2006/relationships/image" Target="../media/image409.png"/><Relationship Id="rId590" Type="http://schemas.openxmlformats.org/officeDocument/2006/relationships/customXml" Target="../ink/ink482.xml"/><Relationship Id="rId604" Type="http://schemas.openxmlformats.org/officeDocument/2006/relationships/customXml" Target="../ink/ink489.xml"/><Relationship Id="rId201" Type="http://schemas.openxmlformats.org/officeDocument/2006/relationships/image" Target="../media/image290.png"/><Relationship Id="rId222" Type="http://schemas.openxmlformats.org/officeDocument/2006/relationships/customXml" Target="../ink/ink298.xml"/><Relationship Id="rId243" Type="http://schemas.openxmlformats.org/officeDocument/2006/relationships/image" Target="../media/image311.png"/><Relationship Id="rId264" Type="http://schemas.openxmlformats.org/officeDocument/2006/relationships/customXml" Target="../ink/ink319.xml"/><Relationship Id="rId285" Type="http://schemas.openxmlformats.org/officeDocument/2006/relationships/image" Target="../media/image332.png"/><Relationship Id="rId450" Type="http://schemas.openxmlformats.org/officeDocument/2006/relationships/customXml" Target="../ink/ink412.xml"/><Relationship Id="rId471" Type="http://schemas.openxmlformats.org/officeDocument/2006/relationships/image" Target="../media/image425.png"/><Relationship Id="rId506" Type="http://schemas.openxmlformats.org/officeDocument/2006/relationships/customXml" Target="../ink/ink440.xml"/><Relationship Id="rId17" Type="http://schemas.openxmlformats.org/officeDocument/2006/relationships/image" Target="../media/image198.png"/><Relationship Id="rId38" Type="http://schemas.openxmlformats.org/officeDocument/2006/relationships/customXml" Target="../ink/ink206.xml"/><Relationship Id="rId59" Type="http://schemas.openxmlformats.org/officeDocument/2006/relationships/image" Target="../media/image219.png"/><Relationship Id="rId103" Type="http://schemas.openxmlformats.org/officeDocument/2006/relationships/image" Target="../media/image241.png"/><Relationship Id="rId124" Type="http://schemas.openxmlformats.org/officeDocument/2006/relationships/customXml" Target="../ink/ink249.xml"/><Relationship Id="rId310" Type="http://schemas.openxmlformats.org/officeDocument/2006/relationships/customXml" Target="../ink/ink342.xml"/><Relationship Id="rId492" Type="http://schemas.openxmlformats.org/officeDocument/2006/relationships/customXml" Target="../ink/ink433.xml"/><Relationship Id="rId527" Type="http://schemas.openxmlformats.org/officeDocument/2006/relationships/image" Target="../media/image453.png"/><Relationship Id="rId548" Type="http://schemas.openxmlformats.org/officeDocument/2006/relationships/customXml" Target="../ink/ink461.xml"/><Relationship Id="rId569" Type="http://schemas.openxmlformats.org/officeDocument/2006/relationships/image" Target="../media/image474.png"/><Relationship Id="rId70" Type="http://schemas.openxmlformats.org/officeDocument/2006/relationships/customXml" Target="../ink/ink222.xml"/><Relationship Id="rId91" Type="http://schemas.openxmlformats.org/officeDocument/2006/relationships/image" Target="../media/image235.png"/><Relationship Id="rId145" Type="http://schemas.openxmlformats.org/officeDocument/2006/relationships/image" Target="../media/image262.png"/><Relationship Id="rId166" Type="http://schemas.openxmlformats.org/officeDocument/2006/relationships/customXml" Target="../ink/ink270.xml"/><Relationship Id="rId187" Type="http://schemas.openxmlformats.org/officeDocument/2006/relationships/image" Target="../media/image283.png"/><Relationship Id="rId331" Type="http://schemas.openxmlformats.org/officeDocument/2006/relationships/image" Target="../media/image355.png"/><Relationship Id="rId352" Type="http://schemas.openxmlformats.org/officeDocument/2006/relationships/customXml" Target="../ink/ink363.xml"/><Relationship Id="rId373" Type="http://schemas.openxmlformats.org/officeDocument/2006/relationships/image" Target="../media/image376.png"/><Relationship Id="rId394" Type="http://schemas.openxmlformats.org/officeDocument/2006/relationships/customXml" Target="../ink/ink384.xml"/><Relationship Id="rId408" Type="http://schemas.openxmlformats.org/officeDocument/2006/relationships/customXml" Target="../ink/ink391.xml"/><Relationship Id="rId429" Type="http://schemas.openxmlformats.org/officeDocument/2006/relationships/image" Target="../media/image404.png"/><Relationship Id="rId580" Type="http://schemas.openxmlformats.org/officeDocument/2006/relationships/customXml" Target="../ink/ink477.xml"/><Relationship Id="rId615" Type="http://schemas.openxmlformats.org/officeDocument/2006/relationships/image" Target="../media/image497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293.xml"/><Relationship Id="rId233" Type="http://schemas.openxmlformats.org/officeDocument/2006/relationships/image" Target="../media/image306.png"/><Relationship Id="rId254" Type="http://schemas.openxmlformats.org/officeDocument/2006/relationships/customXml" Target="../ink/ink314.xml"/><Relationship Id="rId440" Type="http://schemas.openxmlformats.org/officeDocument/2006/relationships/customXml" Target="../ink/ink407.xml"/><Relationship Id="rId28" Type="http://schemas.openxmlformats.org/officeDocument/2006/relationships/customXml" Target="../ink/ink201.xml"/><Relationship Id="rId49" Type="http://schemas.openxmlformats.org/officeDocument/2006/relationships/image" Target="../media/image214.png"/><Relationship Id="rId114" Type="http://schemas.openxmlformats.org/officeDocument/2006/relationships/customXml" Target="../ink/ink244.xml"/><Relationship Id="rId275" Type="http://schemas.openxmlformats.org/officeDocument/2006/relationships/image" Target="../media/image327.png"/><Relationship Id="rId296" Type="http://schemas.openxmlformats.org/officeDocument/2006/relationships/customXml" Target="../ink/ink335.xml"/><Relationship Id="rId300" Type="http://schemas.openxmlformats.org/officeDocument/2006/relationships/customXml" Target="../ink/ink337.xml"/><Relationship Id="rId461" Type="http://schemas.openxmlformats.org/officeDocument/2006/relationships/image" Target="../media/image420.png"/><Relationship Id="rId482" Type="http://schemas.openxmlformats.org/officeDocument/2006/relationships/customXml" Target="../ink/ink428.xml"/><Relationship Id="rId517" Type="http://schemas.openxmlformats.org/officeDocument/2006/relationships/image" Target="../media/image448.png"/><Relationship Id="rId538" Type="http://schemas.openxmlformats.org/officeDocument/2006/relationships/customXml" Target="../ink/ink456.xml"/><Relationship Id="rId559" Type="http://schemas.openxmlformats.org/officeDocument/2006/relationships/image" Target="../media/image469.png"/><Relationship Id="rId60" Type="http://schemas.openxmlformats.org/officeDocument/2006/relationships/customXml" Target="../ink/ink217.xml"/><Relationship Id="rId81" Type="http://schemas.openxmlformats.org/officeDocument/2006/relationships/image" Target="../media/image230.png"/><Relationship Id="rId135" Type="http://schemas.openxmlformats.org/officeDocument/2006/relationships/image" Target="../media/image257.png"/><Relationship Id="rId156" Type="http://schemas.openxmlformats.org/officeDocument/2006/relationships/customXml" Target="../ink/ink265.xml"/><Relationship Id="rId177" Type="http://schemas.openxmlformats.org/officeDocument/2006/relationships/image" Target="../media/image278.png"/><Relationship Id="rId198" Type="http://schemas.openxmlformats.org/officeDocument/2006/relationships/customXml" Target="../ink/ink286.xml"/><Relationship Id="rId321" Type="http://schemas.openxmlformats.org/officeDocument/2006/relationships/image" Target="../media/image350.png"/><Relationship Id="rId342" Type="http://schemas.openxmlformats.org/officeDocument/2006/relationships/customXml" Target="../ink/ink358.xml"/><Relationship Id="rId363" Type="http://schemas.openxmlformats.org/officeDocument/2006/relationships/image" Target="../media/image371.png"/><Relationship Id="rId384" Type="http://schemas.openxmlformats.org/officeDocument/2006/relationships/customXml" Target="../ink/ink379.xml"/><Relationship Id="rId419" Type="http://schemas.openxmlformats.org/officeDocument/2006/relationships/image" Target="../media/image399.png"/><Relationship Id="rId570" Type="http://schemas.openxmlformats.org/officeDocument/2006/relationships/customXml" Target="../ink/ink472.xml"/><Relationship Id="rId591" Type="http://schemas.openxmlformats.org/officeDocument/2006/relationships/image" Target="../media/image485.png"/><Relationship Id="rId605" Type="http://schemas.openxmlformats.org/officeDocument/2006/relationships/image" Target="../media/image492.png"/><Relationship Id="rId202" Type="http://schemas.openxmlformats.org/officeDocument/2006/relationships/customXml" Target="../ink/ink288.xml"/><Relationship Id="rId223" Type="http://schemas.openxmlformats.org/officeDocument/2006/relationships/image" Target="../media/image301.png"/><Relationship Id="rId244" Type="http://schemas.openxmlformats.org/officeDocument/2006/relationships/customXml" Target="../ink/ink309.xml"/><Relationship Id="rId430" Type="http://schemas.openxmlformats.org/officeDocument/2006/relationships/customXml" Target="../ink/ink402.xml"/><Relationship Id="rId18" Type="http://schemas.openxmlformats.org/officeDocument/2006/relationships/customXml" Target="../ink/ink196.xml"/><Relationship Id="rId39" Type="http://schemas.openxmlformats.org/officeDocument/2006/relationships/image" Target="../media/image209.png"/><Relationship Id="rId265" Type="http://schemas.openxmlformats.org/officeDocument/2006/relationships/image" Target="../media/image322.png"/><Relationship Id="rId286" Type="http://schemas.openxmlformats.org/officeDocument/2006/relationships/customXml" Target="../ink/ink330.xml"/><Relationship Id="rId451" Type="http://schemas.openxmlformats.org/officeDocument/2006/relationships/image" Target="../media/image415.png"/><Relationship Id="rId472" Type="http://schemas.openxmlformats.org/officeDocument/2006/relationships/customXml" Target="../ink/ink423.xml"/><Relationship Id="rId493" Type="http://schemas.openxmlformats.org/officeDocument/2006/relationships/image" Target="../media/image436.png"/><Relationship Id="rId507" Type="http://schemas.openxmlformats.org/officeDocument/2006/relationships/image" Target="../media/image443.png"/><Relationship Id="rId528" Type="http://schemas.openxmlformats.org/officeDocument/2006/relationships/customXml" Target="../ink/ink451.xml"/><Relationship Id="rId549" Type="http://schemas.openxmlformats.org/officeDocument/2006/relationships/image" Target="../media/image464.png"/><Relationship Id="rId50" Type="http://schemas.openxmlformats.org/officeDocument/2006/relationships/customXml" Target="../ink/ink212.xml"/><Relationship Id="rId104" Type="http://schemas.openxmlformats.org/officeDocument/2006/relationships/customXml" Target="../ink/ink239.xml"/><Relationship Id="rId125" Type="http://schemas.openxmlformats.org/officeDocument/2006/relationships/image" Target="../media/image252.png"/><Relationship Id="rId146" Type="http://schemas.openxmlformats.org/officeDocument/2006/relationships/customXml" Target="../ink/ink260.xml"/><Relationship Id="rId167" Type="http://schemas.openxmlformats.org/officeDocument/2006/relationships/image" Target="../media/image273.png"/><Relationship Id="rId188" Type="http://schemas.openxmlformats.org/officeDocument/2006/relationships/customXml" Target="../ink/ink281.xml"/><Relationship Id="rId311" Type="http://schemas.openxmlformats.org/officeDocument/2006/relationships/image" Target="../media/image345.png"/><Relationship Id="rId332" Type="http://schemas.openxmlformats.org/officeDocument/2006/relationships/customXml" Target="../ink/ink353.xml"/><Relationship Id="rId353" Type="http://schemas.openxmlformats.org/officeDocument/2006/relationships/image" Target="../media/image366.png"/><Relationship Id="rId374" Type="http://schemas.openxmlformats.org/officeDocument/2006/relationships/customXml" Target="../ink/ink374.xml"/><Relationship Id="rId395" Type="http://schemas.openxmlformats.org/officeDocument/2006/relationships/image" Target="../media/image387.png"/><Relationship Id="rId409" Type="http://schemas.openxmlformats.org/officeDocument/2006/relationships/image" Target="../media/image394.png"/><Relationship Id="rId560" Type="http://schemas.openxmlformats.org/officeDocument/2006/relationships/customXml" Target="../ink/ink467.xml"/><Relationship Id="rId581" Type="http://schemas.openxmlformats.org/officeDocument/2006/relationships/image" Target="../media/image480.png"/><Relationship Id="rId71" Type="http://schemas.openxmlformats.org/officeDocument/2006/relationships/image" Target="../media/image225.png"/><Relationship Id="rId92" Type="http://schemas.openxmlformats.org/officeDocument/2006/relationships/customXml" Target="../ink/ink233.xml"/><Relationship Id="rId213" Type="http://schemas.openxmlformats.org/officeDocument/2006/relationships/image" Target="../media/image296.png"/><Relationship Id="rId234" Type="http://schemas.openxmlformats.org/officeDocument/2006/relationships/customXml" Target="../ink/ink304.xml"/><Relationship Id="rId420" Type="http://schemas.openxmlformats.org/officeDocument/2006/relationships/customXml" Target="../ink/ink397.xml"/><Relationship Id="rId616" Type="http://schemas.openxmlformats.org/officeDocument/2006/relationships/customXml" Target="../ink/ink495.xml"/><Relationship Id="rId2" Type="http://schemas.openxmlformats.org/officeDocument/2006/relationships/image" Target="../media/image2.png"/><Relationship Id="rId29" Type="http://schemas.openxmlformats.org/officeDocument/2006/relationships/image" Target="../media/image204.png"/><Relationship Id="rId255" Type="http://schemas.openxmlformats.org/officeDocument/2006/relationships/image" Target="../media/image317.png"/><Relationship Id="rId276" Type="http://schemas.openxmlformats.org/officeDocument/2006/relationships/customXml" Target="../ink/ink325.xml"/><Relationship Id="rId297" Type="http://schemas.openxmlformats.org/officeDocument/2006/relationships/image" Target="../media/image338.png"/><Relationship Id="rId441" Type="http://schemas.openxmlformats.org/officeDocument/2006/relationships/image" Target="../media/image410.png"/><Relationship Id="rId462" Type="http://schemas.openxmlformats.org/officeDocument/2006/relationships/customXml" Target="../ink/ink418.xml"/><Relationship Id="rId483" Type="http://schemas.openxmlformats.org/officeDocument/2006/relationships/image" Target="../media/image431.png"/><Relationship Id="rId518" Type="http://schemas.openxmlformats.org/officeDocument/2006/relationships/customXml" Target="../ink/ink446.xml"/><Relationship Id="rId539" Type="http://schemas.openxmlformats.org/officeDocument/2006/relationships/image" Target="../media/image459.png"/><Relationship Id="rId40" Type="http://schemas.openxmlformats.org/officeDocument/2006/relationships/customXml" Target="../ink/ink207.xml"/><Relationship Id="rId115" Type="http://schemas.openxmlformats.org/officeDocument/2006/relationships/image" Target="../media/image247.png"/><Relationship Id="rId136" Type="http://schemas.openxmlformats.org/officeDocument/2006/relationships/customXml" Target="../ink/ink255.xml"/><Relationship Id="rId157" Type="http://schemas.openxmlformats.org/officeDocument/2006/relationships/image" Target="../media/image268.png"/><Relationship Id="rId178" Type="http://schemas.openxmlformats.org/officeDocument/2006/relationships/customXml" Target="../ink/ink276.xml"/><Relationship Id="rId301" Type="http://schemas.openxmlformats.org/officeDocument/2006/relationships/image" Target="../media/image340.png"/><Relationship Id="rId322" Type="http://schemas.openxmlformats.org/officeDocument/2006/relationships/customXml" Target="../ink/ink348.xml"/><Relationship Id="rId343" Type="http://schemas.openxmlformats.org/officeDocument/2006/relationships/image" Target="../media/image361.png"/><Relationship Id="rId364" Type="http://schemas.openxmlformats.org/officeDocument/2006/relationships/customXml" Target="../ink/ink369.xml"/><Relationship Id="rId550" Type="http://schemas.openxmlformats.org/officeDocument/2006/relationships/customXml" Target="../ink/ink462.xml"/><Relationship Id="rId61" Type="http://schemas.openxmlformats.org/officeDocument/2006/relationships/image" Target="../media/image220.png"/><Relationship Id="rId82" Type="http://schemas.openxmlformats.org/officeDocument/2006/relationships/customXml" Target="../ink/ink228.xml"/><Relationship Id="rId199" Type="http://schemas.openxmlformats.org/officeDocument/2006/relationships/image" Target="../media/image289.png"/><Relationship Id="rId203" Type="http://schemas.openxmlformats.org/officeDocument/2006/relationships/image" Target="../media/image291.png"/><Relationship Id="rId385" Type="http://schemas.openxmlformats.org/officeDocument/2006/relationships/image" Target="../media/image382.png"/><Relationship Id="rId571" Type="http://schemas.openxmlformats.org/officeDocument/2006/relationships/image" Target="../media/image475.png"/><Relationship Id="rId592" Type="http://schemas.openxmlformats.org/officeDocument/2006/relationships/customXml" Target="../ink/ink483.xml"/><Relationship Id="rId606" Type="http://schemas.openxmlformats.org/officeDocument/2006/relationships/customXml" Target="../ink/ink490.xml"/><Relationship Id="rId19" Type="http://schemas.openxmlformats.org/officeDocument/2006/relationships/image" Target="../media/image199.png"/><Relationship Id="rId224" Type="http://schemas.openxmlformats.org/officeDocument/2006/relationships/customXml" Target="../ink/ink299.xml"/><Relationship Id="rId245" Type="http://schemas.openxmlformats.org/officeDocument/2006/relationships/image" Target="../media/image312.png"/><Relationship Id="rId266" Type="http://schemas.openxmlformats.org/officeDocument/2006/relationships/customXml" Target="../ink/ink320.xml"/><Relationship Id="rId287" Type="http://schemas.openxmlformats.org/officeDocument/2006/relationships/image" Target="../media/image333.png"/><Relationship Id="rId410" Type="http://schemas.openxmlformats.org/officeDocument/2006/relationships/customXml" Target="../ink/ink392.xml"/><Relationship Id="rId431" Type="http://schemas.openxmlformats.org/officeDocument/2006/relationships/image" Target="../media/image405.png"/><Relationship Id="rId452" Type="http://schemas.openxmlformats.org/officeDocument/2006/relationships/customXml" Target="../ink/ink413.xml"/><Relationship Id="rId473" Type="http://schemas.openxmlformats.org/officeDocument/2006/relationships/image" Target="../media/image426.png"/><Relationship Id="rId494" Type="http://schemas.openxmlformats.org/officeDocument/2006/relationships/customXml" Target="../ink/ink434.xml"/><Relationship Id="rId508" Type="http://schemas.openxmlformats.org/officeDocument/2006/relationships/customXml" Target="../ink/ink441.xml"/><Relationship Id="rId529" Type="http://schemas.openxmlformats.org/officeDocument/2006/relationships/image" Target="../media/image454.png"/><Relationship Id="rId30" Type="http://schemas.openxmlformats.org/officeDocument/2006/relationships/customXml" Target="../ink/ink202.xml"/><Relationship Id="rId105" Type="http://schemas.openxmlformats.org/officeDocument/2006/relationships/image" Target="../media/image242.png"/><Relationship Id="rId126" Type="http://schemas.openxmlformats.org/officeDocument/2006/relationships/customXml" Target="../ink/ink250.xml"/><Relationship Id="rId147" Type="http://schemas.openxmlformats.org/officeDocument/2006/relationships/image" Target="../media/image263.png"/><Relationship Id="rId168" Type="http://schemas.openxmlformats.org/officeDocument/2006/relationships/customXml" Target="../ink/ink271.xml"/><Relationship Id="rId312" Type="http://schemas.openxmlformats.org/officeDocument/2006/relationships/customXml" Target="../ink/ink343.xml"/><Relationship Id="rId333" Type="http://schemas.openxmlformats.org/officeDocument/2006/relationships/image" Target="../media/image356.png"/><Relationship Id="rId354" Type="http://schemas.openxmlformats.org/officeDocument/2006/relationships/customXml" Target="../ink/ink364.xml"/><Relationship Id="rId540" Type="http://schemas.openxmlformats.org/officeDocument/2006/relationships/customXml" Target="../ink/ink457.xml"/><Relationship Id="rId51" Type="http://schemas.openxmlformats.org/officeDocument/2006/relationships/image" Target="../media/image215.png"/><Relationship Id="rId72" Type="http://schemas.openxmlformats.org/officeDocument/2006/relationships/customXml" Target="../ink/ink223.xml"/><Relationship Id="rId93" Type="http://schemas.openxmlformats.org/officeDocument/2006/relationships/image" Target="../media/image236.png"/><Relationship Id="rId189" Type="http://schemas.openxmlformats.org/officeDocument/2006/relationships/image" Target="../media/image284.png"/><Relationship Id="rId375" Type="http://schemas.openxmlformats.org/officeDocument/2006/relationships/image" Target="../media/image377.png"/><Relationship Id="rId396" Type="http://schemas.openxmlformats.org/officeDocument/2006/relationships/customXml" Target="../ink/ink385.xml"/><Relationship Id="rId561" Type="http://schemas.openxmlformats.org/officeDocument/2006/relationships/image" Target="../media/image470.png"/><Relationship Id="rId582" Type="http://schemas.openxmlformats.org/officeDocument/2006/relationships/customXml" Target="../ink/ink478.xml"/><Relationship Id="rId617" Type="http://schemas.openxmlformats.org/officeDocument/2006/relationships/image" Target="../media/image498.png"/><Relationship Id="rId3" Type="http://schemas.openxmlformats.org/officeDocument/2006/relationships/image" Target="../media/image191.png"/><Relationship Id="rId214" Type="http://schemas.openxmlformats.org/officeDocument/2006/relationships/customXml" Target="../ink/ink294.xml"/><Relationship Id="rId235" Type="http://schemas.openxmlformats.org/officeDocument/2006/relationships/image" Target="../media/image307.png"/><Relationship Id="rId256" Type="http://schemas.openxmlformats.org/officeDocument/2006/relationships/customXml" Target="../ink/ink315.xml"/><Relationship Id="rId277" Type="http://schemas.openxmlformats.org/officeDocument/2006/relationships/image" Target="../media/image328.png"/><Relationship Id="rId298" Type="http://schemas.openxmlformats.org/officeDocument/2006/relationships/customXml" Target="../ink/ink336.xml"/><Relationship Id="rId400" Type="http://schemas.openxmlformats.org/officeDocument/2006/relationships/customXml" Target="../ink/ink387.xml"/><Relationship Id="rId421" Type="http://schemas.openxmlformats.org/officeDocument/2006/relationships/image" Target="../media/image400.png"/><Relationship Id="rId442" Type="http://schemas.openxmlformats.org/officeDocument/2006/relationships/customXml" Target="../ink/ink408.xml"/><Relationship Id="rId463" Type="http://schemas.openxmlformats.org/officeDocument/2006/relationships/image" Target="../media/image421.png"/><Relationship Id="rId484" Type="http://schemas.openxmlformats.org/officeDocument/2006/relationships/customXml" Target="../ink/ink429.xml"/><Relationship Id="rId519" Type="http://schemas.openxmlformats.org/officeDocument/2006/relationships/image" Target="../media/image449.png"/><Relationship Id="rId116" Type="http://schemas.openxmlformats.org/officeDocument/2006/relationships/customXml" Target="../ink/ink245.xml"/><Relationship Id="rId137" Type="http://schemas.openxmlformats.org/officeDocument/2006/relationships/image" Target="../media/image258.png"/><Relationship Id="rId158" Type="http://schemas.openxmlformats.org/officeDocument/2006/relationships/customXml" Target="../ink/ink266.xml"/><Relationship Id="rId302" Type="http://schemas.openxmlformats.org/officeDocument/2006/relationships/customXml" Target="../ink/ink338.xml"/><Relationship Id="rId323" Type="http://schemas.openxmlformats.org/officeDocument/2006/relationships/image" Target="../media/image351.png"/><Relationship Id="rId344" Type="http://schemas.openxmlformats.org/officeDocument/2006/relationships/customXml" Target="../ink/ink359.xml"/><Relationship Id="rId530" Type="http://schemas.openxmlformats.org/officeDocument/2006/relationships/customXml" Target="../ink/ink452.xml"/><Relationship Id="rId20" Type="http://schemas.openxmlformats.org/officeDocument/2006/relationships/customXml" Target="../ink/ink197.xml"/><Relationship Id="rId41" Type="http://schemas.openxmlformats.org/officeDocument/2006/relationships/image" Target="../media/image210.png"/><Relationship Id="rId62" Type="http://schemas.openxmlformats.org/officeDocument/2006/relationships/customXml" Target="../ink/ink218.xml"/><Relationship Id="rId83" Type="http://schemas.openxmlformats.org/officeDocument/2006/relationships/image" Target="../media/image231.png"/><Relationship Id="rId179" Type="http://schemas.openxmlformats.org/officeDocument/2006/relationships/image" Target="../media/image279.png"/><Relationship Id="rId365" Type="http://schemas.openxmlformats.org/officeDocument/2006/relationships/image" Target="../media/image372.png"/><Relationship Id="rId386" Type="http://schemas.openxmlformats.org/officeDocument/2006/relationships/customXml" Target="../ink/ink380.xml"/><Relationship Id="rId551" Type="http://schemas.openxmlformats.org/officeDocument/2006/relationships/image" Target="../media/image465.png"/><Relationship Id="rId572" Type="http://schemas.openxmlformats.org/officeDocument/2006/relationships/customXml" Target="../ink/ink473.xml"/><Relationship Id="rId593" Type="http://schemas.openxmlformats.org/officeDocument/2006/relationships/image" Target="../media/image486.png"/><Relationship Id="rId607" Type="http://schemas.openxmlformats.org/officeDocument/2006/relationships/image" Target="../media/image493.png"/><Relationship Id="rId190" Type="http://schemas.openxmlformats.org/officeDocument/2006/relationships/customXml" Target="../ink/ink282.xml"/><Relationship Id="rId204" Type="http://schemas.openxmlformats.org/officeDocument/2006/relationships/customXml" Target="../ink/ink289.xml"/><Relationship Id="rId225" Type="http://schemas.openxmlformats.org/officeDocument/2006/relationships/image" Target="../media/image302.png"/><Relationship Id="rId246" Type="http://schemas.openxmlformats.org/officeDocument/2006/relationships/customXml" Target="../ink/ink310.xml"/><Relationship Id="rId267" Type="http://schemas.openxmlformats.org/officeDocument/2006/relationships/image" Target="../media/image323.png"/><Relationship Id="rId288" Type="http://schemas.openxmlformats.org/officeDocument/2006/relationships/customXml" Target="../ink/ink331.xml"/><Relationship Id="rId411" Type="http://schemas.openxmlformats.org/officeDocument/2006/relationships/image" Target="../media/image395.png"/><Relationship Id="rId432" Type="http://schemas.openxmlformats.org/officeDocument/2006/relationships/customXml" Target="../ink/ink403.xml"/><Relationship Id="rId453" Type="http://schemas.openxmlformats.org/officeDocument/2006/relationships/image" Target="../media/image416.png"/><Relationship Id="rId474" Type="http://schemas.openxmlformats.org/officeDocument/2006/relationships/customXml" Target="../ink/ink424.xml"/><Relationship Id="rId509" Type="http://schemas.openxmlformats.org/officeDocument/2006/relationships/image" Target="../media/image444.png"/><Relationship Id="rId106" Type="http://schemas.openxmlformats.org/officeDocument/2006/relationships/customXml" Target="../ink/ink240.xml"/><Relationship Id="rId127" Type="http://schemas.openxmlformats.org/officeDocument/2006/relationships/image" Target="../media/image253.png"/><Relationship Id="rId313" Type="http://schemas.openxmlformats.org/officeDocument/2006/relationships/image" Target="../media/image346.png"/><Relationship Id="rId495" Type="http://schemas.openxmlformats.org/officeDocument/2006/relationships/image" Target="../media/image437.png"/><Relationship Id="rId10" Type="http://schemas.openxmlformats.org/officeDocument/2006/relationships/customXml" Target="../ink/ink192.xml"/><Relationship Id="rId31" Type="http://schemas.openxmlformats.org/officeDocument/2006/relationships/image" Target="../media/image205.png"/><Relationship Id="rId52" Type="http://schemas.openxmlformats.org/officeDocument/2006/relationships/customXml" Target="../ink/ink213.xml"/><Relationship Id="rId73" Type="http://schemas.openxmlformats.org/officeDocument/2006/relationships/image" Target="../media/image226.png"/><Relationship Id="rId94" Type="http://schemas.openxmlformats.org/officeDocument/2006/relationships/customXml" Target="../ink/ink234.xml"/><Relationship Id="rId148" Type="http://schemas.openxmlformats.org/officeDocument/2006/relationships/customXml" Target="../ink/ink261.xml"/><Relationship Id="rId169" Type="http://schemas.openxmlformats.org/officeDocument/2006/relationships/image" Target="../media/image274.png"/><Relationship Id="rId334" Type="http://schemas.openxmlformats.org/officeDocument/2006/relationships/customXml" Target="../ink/ink354.xml"/><Relationship Id="rId355" Type="http://schemas.openxmlformats.org/officeDocument/2006/relationships/image" Target="../media/image367.png"/><Relationship Id="rId376" Type="http://schemas.openxmlformats.org/officeDocument/2006/relationships/customXml" Target="../ink/ink375.xml"/><Relationship Id="rId397" Type="http://schemas.openxmlformats.org/officeDocument/2006/relationships/image" Target="../media/image388.png"/><Relationship Id="rId520" Type="http://schemas.openxmlformats.org/officeDocument/2006/relationships/customXml" Target="../ink/ink447.xml"/><Relationship Id="rId541" Type="http://schemas.openxmlformats.org/officeDocument/2006/relationships/image" Target="../media/image460.png"/><Relationship Id="rId562" Type="http://schemas.openxmlformats.org/officeDocument/2006/relationships/customXml" Target="../ink/ink468.xml"/><Relationship Id="rId583" Type="http://schemas.openxmlformats.org/officeDocument/2006/relationships/image" Target="../media/image481.png"/><Relationship Id="rId618" Type="http://schemas.openxmlformats.org/officeDocument/2006/relationships/customXml" Target="../ink/ink496.xml"/><Relationship Id="rId4" Type="http://schemas.openxmlformats.org/officeDocument/2006/relationships/customXml" Target="../ink/ink189.xml"/><Relationship Id="rId180" Type="http://schemas.openxmlformats.org/officeDocument/2006/relationships/customXml" Target="../ink/ink277.xml"/><Relationship Id="rId215" Type="http://schemas.openxmlformats.org/officeDocument/2006/relationships/image" Target="../media/image297.png"/><Relationship Id="rId236" Type="http://schemas.openxmlformats.org/officeDocument/2006/relationships/customXml" Target="../ink/ink305.xml"/><Relationship Id="rId257" Type="http://schemas.openxmlformats.org/officeDocument/2006/relationships/image" Target="../media/image318.png"/><Relationship Id="rId278" Type="http://schemas.openxmlformats.org/officeDocument/2006/relationships/customXml" Target="../ink/ink326.xml"/><Relationship Id="rId401" Type="http://schemas.openxmlformats.org/officeDocument/2006/relationships/image" Target="../media/image390.png"/><Relationship Id="rId422" Type="http://schemas.openxmlformats.org/officeDocument/2006/relationships/customXml" Target="../ink/ink398.xml"/><Relationship Id="rId443" Type="http://schemas.openxmlformats.org/officeDocument/2006/relationships/image" Target="../media/image411.png"/><Relationship Id="rId464" Type="http://schemas.openxmlformats.org/officeDocument/2006/relationships/customXml" Target="../ink/ink419.xml"/><Relationship Id="rId303" Type="http://schemas.openxmlformats.org/officeDocument/2006/relationships/image" Target="../media/image341.png"/><Relationship Id="rId485" Type="http://schemas.openxmlformats.org/officeDocument/2006/relationships/image" Target="../media/image432.png"/><Relationship Id="rId42" Type="http://schemas.openxmlformats.org/officeDocument/2006/relationships/customXml" Target="../ink/ink208.xml"/><Relationship Id="rId84" Type="http://schemas.openxmlformats.org/officeDocument/2006/relationships/customXml" Target="../ink/ink229.xml"/><Relationship Id="rId138" Type="http://schemas.openxmlformats.org/officeDocument/2006/relationships/customXml" Target="../ink/ink256.xml"/><Relationship Id="rId345" Type="http://schemas.openxmlformats.org/officeDocument/2006/relationships/image" Target="../media/image362.png"/><Relationship Id="rId387" Type="http://schemas.openxmlformats.org/officeDocument/2006/relationships/image" Target="../media/image383.png"/><Relationship Id="rId510" Type="http://schemas.openxmlformats.org/officeDocument/2006/relationships/customXml" Target="../ink/ink442.xml"/><Relationship Id="rId552" Type="http://schemas.openxmlformats.org/officeDocument/2006/relationships/customXml" Target="../ink/ink463.xml"/><Relationship Id="rId594" Type="http://schemas.openxmlformats.org/officeDocument/2006/relationships/customXml" Target="../ink/ink484.xml"/><Relationship Id="rId608" Type="http://schemas.openxmlformats.org/officeDocument/2006/relationships/customXml" Target="../ink/ink491.xml"/><Relationship Id="rId191" Type="http://schemas.openxmlformats.org/officeDocument/2006/relationships/image" Target="../media/image285.png"/><Relationship Id="rId205" Type="http://schemas.openxmlformats.org/officeDocument/2006/relationships/image" Target="../media/image292.png"/><Relationship Id="rId247" Type="http://schemas.openxmlformats.org/officeDocument/2006/relationships/image" Target="../media/image313.png"/><Relationship Id="rId412" Type="http://schemas.openxmlformats.org/officeDocument/2006/relationships/customXml" Target="../ink/ink393.xml"/><Relationship Id="rId107" Type="http://schemas.openxmlformats.org/officeDocument/2006/relationships/image" Target="../media/image243.png"/><Relationship Id="rId289" Type="http://schemas.openxmlformats.org/officeDocument/2006/relationships/image" Target="../media/image334.png"/><Relationship Id="rId454" Type="http://schemas.openxmlformats.org/officeDocument/2006/relationships/customXml" Target="../ink/ink414.xml"/><Relationship Id="rId496" Type="http://schemas.openxmlformats.org/officeDocument/2006/relationships/customXml" Target="../ink/ink435.xml"/><Relationship Id="rId11" Type="http://schemas.openxmlformats.org/officeDocument/2006/relationships/image" Target="../media/image195.png"/><Relationship Id="rId53" Type="http://schemas.openxmlformats.org/officeDocument/2006/relationships/image" Target="../media/image216.png"/><Relationship Id="rId149" Type="http://schemas.openxmlformats.org/officeDocument/2006/relationships/image" Target="../media/image264.png"/><Relationship Id="rId314" Type="http://schemas.openxmlformats.org/officeDocument/2006/relationships/customXml" Target="../ink/ink344.xml"/><Relationship Id="rId356" Type="http://schemas.openxmlformats.org/officeDocument/2006/relationships/customXml" Target="../ink/ink365.xml"/><Relationship Id="rId398" Type="http://schemas.openxmlformats.org/officeDocument/2006/relationships/customXml" Target="../ink/ink386.xml"/><Relationship Id="rId521" Type="http://schemas.openxmlformats.org/officeDocument/2006/relationships/image" Target="../media/image450.png"/><Relationship Id="rId563" Type="http://schemas.openxmlformats.org/officeDocument/2006/relationships/image" Target="../media/image471.png"/><Relationship Id="rId619" Type="http://schemas.openxmlformats.org/officeDocument/2006/relationships/image" Target="../media/image499.png"/><Relationship Id="rId95" Type="http://schemas.openxmlformats.org/officeDocument/2006/relationships/image" Target="../media/image237.png"/><Relationship Id="rId160" Type="http://schemas.openxmlformats.org/officeDocument/2006/relationships/customXml" Target="../ink/ink267.xml"/><Relationship Id="rId216" Type="http://schemas.openxmlformats.org/officeDocument/2006/relationships/customXml" Target="../ink/ink295.xml"/><Relationship Id="rId423" Type="http://schemas.openxmlformats.org/officeDocument/2006/relationships/image" Target="../media/image401.png"/><Relationship Id="rId258" Type="http://schemas.openxmlformats.org/officeDocument/2006/relationships/customXml" Target="../ink/ink316.xml"/><Relationship Id="rId465" Type="http://schemas.openxmlformats.org/officeDocument/2006/relationships/image" Target="../media/image422.png"/><Relationship Id="rId22" Type="http://schemas.openxmlformats.org/officeDocument/2006/relationships/customXml" Target="../ink/ink198.xml"/><Relationship Id="rId64" Type="http://schemas.openxmlformats.org/officeDocument/2006/relationships/customXml" Target="../ink/ink219.xml"/><Relationship Id="rId118" Type="http://schemas.openxmlformats.org/officeDocument/2006/relationships/customXml" Target="../ink/ink246.xml"/><Relationship Id="rId325" Type="http://schemas.openxmlformats.org/officeDocument/2006/relationships/image" Target="../media/image352.png"/><Relationship Id="rId367" Type="http://schemas.openxmlformats.org/officeDocument/2006/relationships/image" Target="../media/image373.png"/><Relationship Id="rId532" Type="http://schemas.openxmlformats.org/officeDocument/2006/relationships/customXml" Target="../ink/ink453.xml"/><Relationship Id="rId574" Type="http://schemas.openxmlformats.org/officeDocument/2006/relationships/customXml" Target="../ink/ink474.xml"/><Relationship Id="rId171" Type="http://schemas.openxmlformats.org/officeDocument/2006/relationships/image" Target="../media/image275.png"/><Relationship Id="rId227" Type="http://schemas.openxmlformats.org/officeDocument/2006/relationships/image" Target="../media/image303.png"/><Relationship Id="rId269" Type="http://schemas.openxmlformats.org/officeDocument/2006/relationships/image" Target="../media/image324.png"/><Relationship Id="rId434" Type="http://schemas.openxmlformats.org/officeDocument/2006/relationships/customXml" Target="../ink/ink404.xml"/><Relationship Id="rId476" Type="http://schemas.openxmlformats.org/officeDocument/2006/relationships/customXml" Target="../ink/ink425.xml"/><Relationship Id="rId33" Type="http://schemas.openxmlformats.org/officeDocument/2006/relationships/image" Target="../media/image206.png"/><Relationship Id="rId129" Type="http://schemas.openxmlformats.org/officeDocument/2006/relationships/image" Target="../media/image254.png"/><Relationship Id="rId280" Type="http://schemas.openxmlformats.org/officeDocument/2006/relationships/customXml" Target="../ink/ink327.xml"/><Relationship Id="rId336" Type="http://schemas.openxmlformats.org/officeDocument/2006/relationships/customXml" Target="../ink/ink355.xml"/><Relationship Id="rId501" Type="http://schemas.openxmlformats.org/officeDocument/2006/relationships/image" Target="../media/image440.png"/><Relationship Id="rId543" Type="http://schemas.openxmlformats.org/officeDocument/2006/relationships/image" Target="../media/image461.png"/><Relationship Id="rId75" Type="http://schemas.openxmlformats.org/officeDocument/2006/relationships/image" Target="../media/image227.png"/><Relationship Id="rId140" Type="http://schemas.openxmlformats.org/officeDocument/2006/relationships/customXml" Target="../ink/ink257.xml"/><Relationship Id="rId182" Type="http://schemas.openxmlformats.org/officeDocument/2006/relationships/customXml" Target="../ink/ink278.xml"/><Relationship Id="rId378" Type="http://schemas.openxmlformats.org/officeDocument/2006/relationships/customXml" Target="../ink/ink376.xml"/><Relationship Id="rId403" Type="http://schemas.openxmlformats.org/officeDocument/2006/relationships/image" Target="../media/image391.png"/><Relationship Id="rId585" Type="http://schemas.openxmlformats.org/officeDocument/2006/relationships/image" Target="../media/image482.png"/><Relationship Id="rId6" Type="http://schemas.openxmlformats.org/officeDocument/2006/relationships/customXml" Target="../ink/ink190.xml"/><Relationship Id="rId238" Type="http://schemas.openxmlformats.org/officeDocument/2006/relationships/customXml" Target="../ink/ink306.xml"/><Relationship Id="rId445" Type="http://schemas.openxmlformats.org/officeDocument/2006/relationships/image" Target="../media/image412.png"/><Relationship Id="rId487" Type="http://schemas.openxmlformats.org/officeDocument/2006/relationships/image" Target="../media/image433.png"/><Relationship Id="rId610" Type="http://schemas.openxmlformats.org/officeDocument/2006/relationships/customXml" Target="../ink/ink492.xml"/><Relationship Id="rId291" Type="http://schemas.openxmlformats.org/officeDocument/2006/relationships/image" Target="../media/image335.png"/><Relationship Id="rId305" Type="http://schemas.openxmlformats.org/officeDocument/2006/relationships/image" Target="../media/image342.png"/><Relationship Id="rId347" Type="http://schemas.openxmlformats.org/officeDocument/2006/relationships/image" Target="../media/image363.png"/><Relationship Id="rId512" Type="http://schemas.openxmlformats.org/officeDocument/2006/relationships/customXml" Target="../ink/ink443.xml"/><Relationship Id="rId44" Type="http://schemas.openxmlformats.org/officeDocument/2006/relationships/customXml" Target="../ink/ink209.xml"/><Relationship Id="rId86" Type="http://schemas.openxmlformats.org/officeDocument/2006/relationships/customXml" Target="../ink/ink230.xml"/><Relationship Id="rId151" Type="http://schemas.openxmlformats.org/officeDocument/2006/relationships/image" Target="../media/image265.png"/><Relationship Id="rId389" Type="http://schemas.openxmlformats.org/officeDocument/2006/relationships/image" Target="../media/image384.png"/><Relationship Id="rId554" Type="http://schemas.openxmlformats.org/officeDocument/2006/relationships/customXml" Target="../ink/ink464.xml"/><Relationship Id="rId596" Type="http://schemas.openxmlformats.org/officeDocument/2006/relationships/customXml" Target="../ink/ink485.xml"/><Relationship Id="rId193" Type="http://schemas.openxmlformats.org/officeDocument/2006/relationships/image" Target="../media/image286.png"/><Relationship Id="rId207" Type="http://schemas.openxmlformats.org/officeDocument/2006/relationships/image" Target="../media/image293.png"/><Relationship Id="rId249" Type="http://schemas.openxmlformats.org/officeDocument/2006/relationships/image" Target="../media/image314.png"/><Relationship Id="rId414" Type="http://schemas.openxmlformats.org/officeDocument/2006/relationships/customXml" Target="../ink/ink394.xml"/><Relationship Id="rId456" Type="http://schemas.openxmlformats.org/officeDocument/2006/relationships/customXml" Target="../ink/ink415.xml"/><Relationship Id="rId498" Type="http://schemas.openxmlformats.org/officeDocument/2006/relationships/customXml" Target="../ink/ink436.xml"/><Relationship Id="rId13" Type="http://schemas.openxmlformats.org/officeDocument/2006/relationships/image" Target="../media/image196.png"/><Relationship Id="rId109" Type="http://schemas.openxmlformats.org/officeDocument/2006/relationships/image" Target="../media/image244.png"/><Relationship Id="rId260" Type="http://schemas.openxmlformats.org/officeDocument/2006/relationships/customXml" Target="../ink/ink317.xml"/><Relationship Id="rId316" Type="http://schemas.openxmlformats.org/officeDocument/2006/relationships/customXml" Target="../ink/ink345.xml"/><Relationship Id="rId523" Type="http://schemas.openxmlformats.org/officeDocument/2006/relationships/image" Target="../media/image451.png"/><Relationship Id="rId55" Type="http://schemas.openxmlformats.org/officeDocument/2006/relationships/image" Target="../media/image217.png"/><Relationship Id="rId97" Type="http://schemas.openxmlformats.org/officeDocument/2006/relationships/image" Target="../media/image238.png"/><Relationship Id="rId120" Type="http://schemas.openxmlformats.org/officeDocument/2006/relationships/customXml" Target="../ink/ink247.xml"/><Relationship Id="rId358" Type="http://schemas.openxmlformats.org/officeDocument/2006/relationships/customXml" Target="../ink/ink366.xml"/><Relationship Id="rId565" Type="http://schemas.openxmlformats.org/officeDocument/2006/relationships/image" Target="../media/image472.png"/><Relationship Id="rId162" Type="http://schemas.openxmlformats.org/officeDocument/2006/relationships/customXml" Target="../ink/ink268.xml"/><Relationship Id="rId218" Type="http://schemas.openxmlformats.org/officeDocument/2006/relationships/customXml" Target="../ink/ink296.xml"/><Relationship Id="rId425" Type="http://schemas.openxmlformats.org/officeDocument/2006/relationships/image" Target="../media/image402.png"/><Relationship Id="rId467" Type="http://schemas.openxmlformats.org/officeDocument/2006/relationships/image" Target="../media/image423.png"/><Relationship Id="rId271" Type="http://schemas.openxmlformats.org/officeDocument/2006/relationships/image" Target="../media/image325.png"/><Relationship Id="rId24" Type="http://schemas.openxmlformats.org/officeDocument/2006/relationships/customXml" Target="../ink/ink199.xml"/><Relationship Id="rId66" Type="http://schemas.openxmlformats.org/officeDocument/2006/relationships/customXml" Target="../ink/ink220.xml"/><Relationship Id="rId131" Type="http://schemas.openxmlformats.org/officeDocument/2006/relationships/image" Target="../media/image255.png"/><Relationship Id="rId327" Type="http://schemas.openxmlformats.org/officeDocument/2006/relationships/image" Target="../media/image353.png"/><Relationship Id="rId369" Type="http://schemas.openxmlformats.org/officeDocument/2006/relationships/image" Target="../media/image374.png"/><Relationship Id="rId534" Type="http://schemas.openxmlformats.org/officeDocument/2006/relationships/customXml" Target="../ink/ink454.xml"/><Relationship Id="rId576" Type="http://schemas.openxmlformats.org/officeDocument/2006/relationships/customXml" Target="../ink/ink475.xml"/><Relationship Id="rId173" Type="http://schemas.openxmlformats.org/officeDocument/2006/relationships/image" Target="../media/image276.png"/><Relationship Id="rId229" Type="http://schemas.openxmlformats.org/officeDocument/2006/relationships/image" Target="../media/image304.png"/><Relationship Id="rId380" Type="http://schemas.openxmlformats.org/officeDocument/2006/relationships/customXml" Target="../ink/ink377.xml"/><Relationship Id="rId436" Type="http://schemas.openxmlformats.org/officeDocument/2006/relationships/customXml" Target="../ink/ink405.xml"/><Relationship Id="rId601" Type="http://schemas.openxmlformats.org/officeDocument/2006/relationships/image" Target="../media/image490.png"/><Relationship Id="rId240" Type="http://schemas.openxmlformats.org/officeDocument/2006/relationships/customXml" Target="../ink/ink307.xml"/><Relationship Id="rId478" Type="http://schemas.openxmlformats.org/officeDocument/2006/relationships/customXml" Target="../ink/ink426.xml"/><Relationship Id="rId35" Type="http://schemas.openxmlformats.org/officeDocument/2006/relationships/image" Target="../media/image207.png"/><Relationship Id="rId77" Type="http://schemas.openxmlformats.org/officeDocument/2006/relationships/image" Target="../media/image228.png"/><Relationship Id="rId100" Type="http://schemas.openxmlformats.org/officeDocument/2006/relationships/customXml" Target="../ink/ink237.xml"/><Relationship Id="rId282" Type="http://schemas.openxmlformats.org/officeDocument/2006/relationships/customXml" Target="../ink/ink328.xml"/><Relationship Id="rId338" Type="http://schemas.openxmlformats.org/officeDocument/2006/relationships/customXml" Target="../ink/ink356.xml"/><Relationship Id="rId503" Type="http://schemas.openxmlformats.org/officeDocument/2006/relationships/image" Target="../media/image441.png"/><Relationship Id="rId545" Type="http://schemas.openxmlformats.org/officeDocument/2006/relationships/image" Target="../media/image462.png"/><Relationship Id="rId587" Type="http://schemas.openxmlformats.org/officeDocument/2006/relationships/image" Target="../media/image483.png"/><Relationship Id="rId8" Type="http://schemas.openxmlformats.org/officeDocument/2006/relationships/customXml" Target="../ink/ink191.xml"/><Relationship Id="rId142" Type="http://schemas.openxmlformats.org/officeDocument/2006/relationships/customXml" Target="../ink/ink258.xml"/><Relationship Id="rId184" Type="http://schemas.openxmlformats.org/officeDocument/2006/relationships/customXml" Target="../ink/ink279.xml"/><Relationship Id="rId391" Type="http://schemas.openxmlformats.org/officeDocument/2006/relationships/image" Target="../media/image385.png"/><Relationship Id="rId405" Type="http://schemas.openxmlformats.org/officeDocument/2006/relationships/image" Target="../media/image392.png"/><Relationship Id="rId447" Type="http://schemas.openxmlformats.org/officeDocument/2006/relationships/image" Target="../media/image413.png"/><Relationship Id="rId612" Type="http://schemas.openxmlformats.org/officeDocument/2006/relationships/customXml" Target="../ink/ink493.xml"/><Relationship Id="rId251" Type="http://schemas.openxmlformats.org/officeDocument/2006/relationships/image" Target="../media/image315.png"/><Relationship Id="rId489" Type="http://schemas.openxmlformats.org/officeDocument/2006/relationships/image" Target="../media/image434.png"/><Relationship Id="rId46" Type="http://schemas.openxmlformats.org/officeDocument/2006/relationships/customXml" Target="../ink/ink210.xml"/><Relationship Id="rId293" Type="http://schemas.openxmlformats.org/officeDocument/2006/relationships/image" Target="../media/image336.png"/><Relationship Id="rId307" Type="http://schemas.openxmlformats.org/officeDocument/2006/relationships/image" Target="../media/image343.png"/><Relationship Id="rId349" Type="http://schemas.openxmlformats.org/officeDocument/2006/relationships/image" Target="../media/image364.png"/><Relationship Id="rId514" Type="http://schemas.openxmlformats.org/officeDocument/2006/relationships/customXml" Target="../ink/ink444.xml"/><Relationship Id="rId556" Type="http://schemas.openxmlformats.org/officeDocument/2006/relationships/customXml" Target="../ink/ink465.xml"/><Relationship Id="rId88" Type="http://schemas.openxmlformats.org/officeDocument/2006/relationships/customXml" Target="../ink/ink231.xml"/><Relationship Id="rId111" Type="http://schemas.openxmlformats.org/officeDocument/2006/relationships/image" Target="../media/image245.png"/><Relationship Id="rId153" Type="http://schemas.openxmlformats.org/officeDocument/2006/relationships/image" Target="../media/image266.png"/><Relationship Id="rId195" Type="http://schemas.openxmlformats.org/officeDocument/2006/relationships/image" Target="../media/image287.png"/><Relationship Id="rId209" Type="http://schemas.openxmlformats.org/officeDocument/2006/relationships/image" Target="../media/image294.png"/><Relationship Id="rId360" Type="http://schemas.openxmlformats.org/officeDocument/2006/relationships/customXml" Target="../ink/ink367.xml"/><Relationship Id="rId416" Type="http://schemas.openxmlformats.org/officeDocument/2006/relationships/customXml" Target="../ink/ink395.xml"/><Relationship Id="rId598" Type="http://schemas.openxmlformats.org/officeDocument/2006/relationships/customXml" Target="../ink/ink486.xml"/><Relationship Id="rId220" Type="http://schemas.openxmlformats.org/officeDocument/2006/relationships/customXml" Target="../ink/ink297.xml"/><Relationship Id="rId458" Type="http://schemas.openxmlformats.org/officeDocument/2006/relationships/customXml" Target="../ink/ink416.xml"/><Relationship Id="rId15" Type="http://schemas.openxmlformats.org/officeDocument/2006/relationships/image" Target="../media/image197.png"/><Relationship Id="rId57" Type="http://schemas.openxmlformats.org/officeDocument/2006/relationships/image" Target="../media/image218.png"/><Relationship Id="rId262" Type="http://schemas.openxmlformats.org/officeDocument/2006/relationships/customXml" Target="../ink/ink318.xml"/><Relationship Id="rId318" Type="http://schemas.openxmlformats.org/officeDocument/2006/relationships/customXml" Target="../ink/ink346.xml"/><Relationship Id="rId525" Type="http://schemas.openxmlformats.org/officeDocument/2006/relationships/image" Target="../media/image452.png"/><Relationship Id="rId567" Type="http://schemas.openxmlformats.org/officeDocument/2006/relationships/image" Target="../media/image473.png"/><Relationship Id="rId99" Type="http://schemas.openxmlformats.org/officeDocument/2006/relationships/image" Target="../media/image239.png"/><Relationship Id="rId122" Type="http://schemas.openxmlformats.org/officeDocument/2006/relationships/customXml" Target="../ink/ink248.xml"/><Relationship Id="rId164" Type="http://schemas.openxmlformats.org/officeDocument/2006/relationships/customXml" Target="../ink/ink269.xml"/><Relationship Id="rId371" Type="http://schemas.openxmlformats.org/officeDocument/2006/relationships/image" Target="../media/image375.png"/><Relationship Id="rId427" Type="http://schemas.openxmlformats.org/officeDocument/2006/relationships/image" Target="../media/image403.png"/><Relationship Id="rId469" Type="http://schemas.openxmlformats.org/officeDocument/2006/relationships/image" Target="../media/image424.png"/><Relationship Id="rId26" Type="http://schemas.openxmlformats.org/officeDocument/2006/relationships/customXml" Target="../ink/ink200.xml"/><Relationship Id="rId231" Type="http://schemas.openxmlformats.org/officeDocument/2006/relationships/image" Target="../media/image305.png"/><Relationship Id="rId273" Type="http://schemas.openxmlformats.org/officeDocument/2006/relationships/image" Target="../media/image326.png"/><Relationship Id="rId329" Type="http://schemas.openxmlformats.org/officeDocument/2006/relationships/image" Target="../media/image354.png"/><Relationship Id="rId480" Type="http://schemas.openxmlformats.org/officeDocument/2006/relationships/customXml" Target="../ink/ink427.xml"/><Relationship Id="rId536" Type="http://schemas.openxmlformats.org/officeDocument/2006/relationships/customXml" Target="../ink/ink455.xml"/><Relationship Id="rId68" Type="http://schemas.openxmlformats.org/officeDocument/2006/relationships/customXml" Target="../ink/ink221.xml"/><Relationship Id="rId133" Type="http://schemas.openxmlformats.org/officeDocument/2006/relationships/image" Target="../media/image256.png"/><Relationship Id="rId175" Type="http://schemas.openxmlformats.org/officeDocument/2006/relationships/image" Target="../media/image277.png"/><Relationship Id="rId340" Type="http://schemas.openxmlformats.org/officeDocument/2006/relationships/customXml" Target="../ink/ink357.xml"/><Relationship Id="rId578" Type="http://schemas.openxmlformats.org/officeDocument/2006/relationships/customXml" Target="../ink/ink476.xml"/><Relationship Id="rId200" Type="http://schemas.openxmlformats.org/officeDocument/2006/relationships/customXml" Target="../ink/ink287.xml"/><Relationship Id="rId382" Type="http://schemas.openxmlformats.org/officeDocument/2006/relationships/customXml" Target="../ink/ink378.xml"/><Relationship Id="rId438" Type="http://schemas.openxmlformats.org/officeDocument/2006/relationships/customXml" Target="../ink/ink406.xml"/><Relationship Id="rId603" Type="http://schemas.openxmlformats.org/officeDocument/2006/relationships/image" Target="../media/image491.png"/><Relationship Id="rId242" Type="http://schemas.openxmlformats.org/officeDocument/2006/relationships/customXml" Target="../ink/ink308.xml"/><Relationship Id="rId284" Type="http://schemas.openxmlformats.org/officeDocument/2006/relationships/customXml" Target="../ink/ink329.xml"/><Relationship Id="rId491" Type="http://schemas.openxmlformats.org/officeDocument/2006/relationships/image" Target="../media/image435.png"/><Relationship Id="rId505" Type="http://schemas.openxmlformats.org/officeDocument/2006/relationships/image" Target="../media/image442.png"/><Relationship Id="rId37" Type="http://schemas.openxmlformats.org/officeDocument/2006/relationships/image" Target="../media/image208.png"/><Relationship Id="rId79" Type="http://schemas.openxmlformats.org/officeDocument/2006/relationships/image" Target="../media/image229.png"/><Relationship Id="rId102" Type="http://schemas.openxmlformats.org/officeDocument/2006/relationships/customXml" Target="../ink/ink238.xml"/><Relationship Id="rId144" Type="http://schemas.openxmlformats.org/officeDocument/2006/relationships/customXml" Target="../ink/ink259.xml"/><Relationship Id="rId547" Type="http://schemas.openxmlformats.org/officeDocument/2006/relationships/image" Target="../media/image463.png"/><Relationship Id="rId589" Type="http://schemas.openxmlformats.org/officeDocument/2006/relationships/image" Target="../media/image484.png"/><Relationship Id="rId90" Type="http://schemas.openxmlformats.org/officeDocument/2006/relationships/customXml" Target="../ink/ink232.xml"/><Relationship Id="rId186" Type="http://schemas.openxmlformats.org/officeDocument/2006/relationships/customXml" Target="../ink/ink280.xml"/><Relationship Id="rId351" Type="http://schemas.openxmlformats.org/officeDocument/2006/relationships/image" Target="../media/image365.png"/><Relationship Id="rId393" Type="http://schemas.openxmlformats.org/officeDocument/2006/relationships/image" Target="../media/image386.png"/><Relationship Id="rId407" Type="http://schemas.openxmlformats.org/officeDocument/2006/relationships/image" Target="../media/image393.png"/><Relationship Id="rId449" Type="http://schemas.openxmlformats.org/officeDocument/2006/relationships/image" Target="../media/image414.png"/><Relationship Id="rId614" Type="http://schemas.openxmlformats.org/officeDocument/2006/relationships/customXml" Target="../ink/ink494.xml"/><Relationship Id="rId211" Type="http://schemas.openxmlformats.org/officeDocument/2006/relationships/image" Target="../media/image295.png"/><Relationship Id="rId253" Type="http://schemas.openxmlformats.org/officeDocument/2006/relationships/image" Target="../media/image316.png"/><Relationship Id="rId295" Type="http://schemas.openxmlformats.org/officeDocument/2006/relationships/image" Target="../media/image337.png"/><Relationship Id="rId309" Type="http://schemas.openxmlformats.org/officeDocument/2006/relationships/image" Target="../media/image344.png"/><Relationship Id="rId460" Type="http://schemas.openxmlformats.org/officeDocument/2006/relationships/customXml" Target="../ink/ink417.xml"/><Relationship Id="rId516" Type="http://schemas.openxmlformats.org/officeDocument/2006/relationships/customXml" Target="../ink/ink445.xml"/><Relationship Id="rId48" Type="http://schemas.openxmlformats.org/officeDocument/2006/relationships/customXml" Target="../ink/ink211.xml"/><Relationship Id="rId113" Type="http://schemas.openxmlformats.org/officeDocument/2006/relationships/image" Target="../media/image246.png"/><Relationship Id="rId320" Type="http://schemas.openxmlformats.org/officeDocument/2006/relationships/customXml" Target="../ink/ink347.xml"/><Relationship Id="rId558" Type="http://schemas.openxmlformats.org/officeDocument/2006/relationships/customXml" Target="../ink/ink466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508.xml"/><Relationship Id="rId117" Type="http://schemas.openxmlformats.org/officeDocument/2006/relationships/image" Target="../media/image556.png"/><Relationship Id="rId21" Type="http://schemas.openxmlformats.org/officeDocument/2006/relationships/image" Target="../media/image508.png"/><Relationship Id="rId42" Type="http://schemas.openxmlformats.org/officeDocument/2006/relationships/customXml" Target="../ink/ink516.xml"/><Relationship Id="rId47" Type="http://schemas.openxmlformats.org/officeDocument/2006/relationships/image" Target="../media/image521.png"/><Relationship Id="rId63" Type="http://schemas.openxmlformats.org/officeDocument/2006/relationships/image" Target="../media/image529.png"/><Relationship Id="rId68" Type="http://schemas.openxmlformats.org/officeDocument/2006/relationships/customXml" Target="../ink/ink529.xml"/><Relationship Id="rId84" Type="http://schemas.openxmlformats.org/officeDocument/2006/relationships/customXml" Target="../ink/ink537.xml"/><Relationship Id="rId89" Type="http://schemas.openxmlformats.org/officeDocument/2006/relationships/image" Target="../media/image542.png"/><Relationship Id="rId112" Type="http://schemas.openxmlformats.org/officeDocument/2006/relationships/customXml" Target="../ink/ink551.xml"/><Relationship Id="rId133" Type="http://schemas.openxmlformats.org/officeDocument/2006/relationships/image" Target="../media/image564.png"/><Relationship Id="rId138" Type="http://schemas.openxmlformats.org/officeDocument/2006/relationships/customXml" Target="../ink/ink564.xml"/><Relationship Id="rId154" Type="http://schemas.openxmlformats.org/officeDocument/2006/relationships/customXml" Target="../ink/ink572.xml"/><Relationship Id="rId159" Type="http://schemas.openxmlformats.org/officeDocument/2006/relationships/image" Target="../media/image577.png"/><Relationship Id="rId175" Type="http://schemas.openxmlformats.org/officeDocument/2006/relationships/image" Target="../media/image585.png"/><Relationship Id="rId170" Type="http://schemas.openxmlformats.org/officeDocument/2006/relationships/customXml" Target="../ink/ink580.xml"/><Relationship Id="rId16" Type="http://schemas.openxmlformats.org/officeDocument/2006/relationships/customXml" Target="../ink/ink503.xml"/><Relationship Id="rId107" Type="http://schemas.openxmlformats.org/officeDocument/2006/relationships/image" Target="../media/image551.png"/><Relationship Id="rId11" Type="http://schemas.openxmlformats.org/officeDocument/2006/relationships/image" Target="../media/image503.png"/><Relationship Id="rId32" Type="http://schemas.openxmlformats.org/officeDocument/2006/relationships/customXml" Target="../ink/ink511.xml"/><Relationship Id="rId37" Type="http://schemas.openxmlformats.org/officeDocument/2006/relationships/image" Target="../media/image516.png"/><Relationship Id="rId53" Type="http://schemas.openxmlformats.org/officeDocument/2006/relationships/image" Target="../media/image524.png"/><Relationship Id="rId58" Type="http://schemas.openxmlformats.org/officeDocument/2006/relationships/customXml" Target="../ink/ink524.xml"/><Relationship Id="rId74" Type="http://schemas.openxmlformats.org/officeDocument/2006/relationships/customXml" Target="../ink/ink532.xml"/><Relationship Id="rId79" Type="http://schemas.openxmlformats.org/officeDocument/2006/relationships/image" Target="../media/image537.png"/><Relationship Id="rId102" Type="http://schemas.openxmlformats.org/officeDocument/2006/relationships/customXml" Target="../ink/ink546.xml"/><Relationship Id="rId123" Type="http://schemas.openxmlformats.org/officeDocument/2006/relationships/image" Target="../media/image559.png"/><Relationship Id="rId128" Type="http://schemas.openxmlformats.org/officeDocument/2006/relationships/customXml" Target="../ink/ink559.xml"/><Relationship Id="rId144" Type="http://schemas.openxmlformats.org/officeDocument/2006/relationships/customXml" Target="../ink/ink567.xml"/><Relationship Id="rId149" Type="http://schemas.openxmlformats.org/officeDocument/2006/relationships/image" Target="../media/image572.png"/><Relationship Id="rId5" Type="http://schemas.openxmlformats.org/officeDocument/2006/relationships/image" Target="../media/image500.png"/><Relationship Id="rId90" Type="http://schemas.openxmlformats.org/officeDocument/2006/relationships/customXml" Target="../ink/ink540.xml"/><Relationship Id="rId95" Type="http://schemas.openxmlformats.org/officeDocument/2006/relationships/image" Target="../media/image545.png"/><Relationship Id="rId160" Type="http://schemas.openxmlformats.org/officeDocument/2006/relationships/customXml" Target="../ink/ink575.xml"/><Relationship Id="rId165" Type="http://schemas.openxmlformats.org/officeDocument/2006/relationships/image" Target="../media/image580.png"/><Relationship Id="rId181" Type="http://schemas.openxmlformats.org/officeDocument/2006/relationships/image" Target="../media/image588.png"/><Relationship Id="rId22" Type="http://schemas.openxmlformats.org/officeDocument/2006/relationships/customXml" Target="../ink/ink506.xml"/><Relationship Id="rId27" Type="http://schemas.openxmlformats.org/officeDocument/2006/relationships/image" Target="../media/image511.png"/><Relationship Id="rId43" Type="http://schemas.openxmlformats.org/officeDocument/2006/relationships/image" Target="../media/image519.png"/><Relationship Id="rId48" Type="http://schemas.openxmlformats.org/officeDocument/2006/relationships/customXml" Target="../ink/ink519.xml"/><Relationship Id="rId64" Type="http://schemas.openxmlformats.org/officeDocument/2006/relationships/customXml" Target="../ink/ink527.xml"/><Relationship Id="rId69" Type="http://schemas.openxmlformats.org/officeDocument/2006/relationships/image" Target="../media/image532.png"/><Relationship Id="rId113" Type="http://schemas.openxmlformats.org/officeDocument/2006/relationships/image" Target="../media/image554.png"/><Relationship Id="rId118" Type="http://schemas.openxmlformats.org/officeDocument/2006/relationships/customXml" Target="../ink/ink554.xml"/><Relationship Id="rId134" Type="http://schemas.openxmlformats.org/officeDocument/2006/relationships/customXml" Target="../ink/ink562.xml"/><Relationship Id="rId139" Type="http://schemas.openxmlformats.org/officeDocument/2006/relationships/image" Target="../media/image567.png"/><Relationship Id="rId80" Type="http://schemas.openxmlformats.org/officeDocument/2006/relationships/customXml" Target="../ink/ink535.xml"/><Relationship Id="rId85" Type="http://schemas.openxmlformats.org/officeDocument/2006/relationships/image" Target="../media/image540.png"/><Relationship Id="rId150" Type="http://schemas.openxmlformats.org/officeDocument/2006/relationships/customXml" Target="../ink/ink570.xml"/><Relationship Id="rId155" Type="http://schemas.openxmlformats.org/officeDocument/2006/relationships/image" Target="../media/image575.png"/><Relationship Id="rId171" Type="http://schemas.openxmlformats.org/officeDocument/2006/relationships/image" Target="../media/image583.png"/><Relationship Id="rId176" Type="http://schemas.openxmlformats.org/officeDocument/2006/relationships/customXml" Target="../ink/ink583.xml"/><Relationship Id="rId12" Type="http://schemas.openxmlformats.org/officeDocument/2006/relationships/customXml" Target="../ink/ink501.xml"/><Relationship Id="rId17" Type="http://schemas.openxmlformats.org/officeDocument/2006/relationships/image" Target="../media/image506.png"/><Relationship Id="rId33" Type="http://schemas.openxmlformats.org/officeDocument/2006/relationships/image" Target="../media/image514.png"/><Relationship Id="rId38" Type="http://schemas.openxmlformats.org/officeDocument/2006/relationships/customXml" Target="../ink/ink514.xml"/><Relationship Id="rId59" Type="http://schemas.openxmlformats.org/officeDocument/2006/relationships/image" Target="../media/image527.png"/><Relationship Id="rId103" Type="http://schemas.openxmlformats.org/officeDocument/2006/relationships/image" Target="../media/image549.png"/><Relationship Id="rId108" Type="http://schemas.openxmlformats.org/officeDocument/2006/relationships/customXml" Target="../ink/ink549.xml"/><Relationship Id="rId124" Type="http://schemas.openxmlformats.org/officeDocument/2006/relationships/customXml" Target="../ink/ink557.xml"/><Relationship Id="rId129" Type="http://schemas.openxmlformats.org/officeDocument/2006/relationships/image" Target="../media/image562.png"/><Relationship Id="rId54" Type="http://schemas.openxmlformats.org/officeDocument/2006/relationships/customXml" Target="../ink/ink522.xml"/><Relationship Id="rId70" Type="http://schemas.openxmlformats.org/officeDocument/2006/relationships/customXml" Target="../ink/ink530.xml"/><Relationship Id="rId75" Type="http://schemas.openxmlformats.org/officeDocument/2006/relationships/image" Target="../media/image535.png"/><Relationship Id="rId91" Type="http://schemas.openxmlformats.org/officeDocument/2006/relationships/image" Target="../media/image543.png"/><Relationship Id="rId96" Type="http://schemas.openxmlformats.org/officeDocument/2006/relationships/customXml" Target="../ink/ink543.xml"/><Relationship Id="rId140" Type="http://schemas.openxmlformats.org/officeDocument/2006/relationships/customXml" Target="../ink/ink565.xml"/><Relationship Id="rId145" Type="http://schemas.openxmlformats.org/officeDocument/2006/relationships/image" Target="../media/image570.png"/><Relationship Id="rId161" Type="http://schemas.openxmlformats.org/officeDocument/2006/relationships/image" Target="../media/image578.png"/><Relationship Id="rId166" Type="http://schemas.openxmlformats.org/officeDocument/2006/relationships/customXml" Target="../ink/ink578.xml"/><Relationship Id="rId182" Type="http://schemas.openxmlformats.org/officeDocument/2006/relationships/customXml" Target="../ink/ink58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8.xml"/><Relationship Id="rId23" Type="http://schemas.openxmlformats.org/officeDocument/2006/relationships/image" Target="../media/image509.png"/><Relationship Id="rId28" Type="http://schemas.openxmlformats.org/officeDocument/2006/relationships/customXml" Target="../ink/ink509.xml"/><Relationship Id="rId49" Type="http://schemas.openxmlformats.org/officeDocument/2006/relationships/image" Target="../media/image522.png"/><Relationship Id="rId114" Type="http://schemas.openxmlformats.org/officeDocument/2006/relationships/customXml" Target="../ink/ink552.xml"/><Relationship Id="rId119" Type="http://schemas.openxmlformats.org/officeDocument/2006/relationships/image" Target="../media/image557.png"/><Relationship Id="rId44" Type="http://schemas.openxmlformats.org/officeDocument/2006/relationships/customXml" Target="../ink/ink517.xml"/><Relationship Id="rId60" Type="http://schemas.openxmlformats.org/officeDocument/2006/relationships/customXml" Target="../ink/ink525.xml"/><Relationship Id="rId65" Type="http://schemas.openxmlformats.org/officeDocument/2006/relationships/image" Target="../media/image530.png"/><Relationship Id="rId81" Type="http://schemas.openxmlformats.org/officeDocument/2006/relationships/image" Target="../media/image538.png"/><Relationship Id="rId86" Type="http://schemas.openxmlformats.org/officeDocument/2006/relationships/customXml" Target="../ink/ink538.xml"/><Relationship Id="rId130" Type="http://schemas.openxmlformats.org/officeDocument/2006/relationships/customXml" Target="../ink/ink560.xml"/><Relationship Id="rId135" Type="http://schemas.openxmlformats.org/officeDocument/2006/relationships/image" Target="../media/image565.png"/><Relationship Id="rId151" Type="http://schemas.openxmlformats.org/officeDocument/2006/relationships/image" Target="../media/image573.png"/><Relationship Id="rId156" Type="http://schemas.openxmlformats.org/officeDocument/2006/relationships/customXml" Target="../ink/ink573.xml"/><Relationship Id="rId177" Type="http://schemas.openxmlformats.org/officeDocument/2006/relationships/image" Target="../media/image586.png"/><Relationship Id="rId4" Type="http://schemas.openxmlformats.org/officeDocument/2006/relationships/customXml" Target="../ink/ink497.xml"/><Relationship Id="rId9" Type="http://schemas.openxmlformats.org/officeDocument/2006/relationships/image" Target="../media/image502.png"/><Relationship Id="rId172" Type="http://schemas.openxmlformats.org/officeDocument/2006/relationships/customXml" Target="../ink/ink581.xml"/><Relationship Id="rId180" Type="http://schemas.openxmlformats.org/officeDocument/2006/relationships/customXml" Target="../ink/ink585.xml"/><Relationship Id="rId13" Type="http://schemas.openxmlformats.org/officeDocument/2006/relationships/image" Target="../media/image504.png"/><Relationship Id="rId18" Type="http://schemas.openxmlformats.org/officeDocument/2006/relationships/customXml" Target="../ink/ink504.xml"/><Relationship Id="rId39" Type="http://schemas.openxmlformats.org/officeDocument/2006/relationships/image" Target="../media/image517.png"/><Relationship Id="rId109" Type="http://schemas.openxmlformats.org/officeDocument/2006/relationships/image" Target="../media/image552.png"/><Relationship Id="rId34" Type="http://schemas.openxmlformats.org/officeDocument/2006/relationships/customXml" Target="../ink/ink512.xml"/><Relationship Id="rId50" Type="http://schemas.openxmlformats.org/officeDocument/2006/relationships/customXml" Target="../ink/ink520.xml"/><Relationship Id="rId55" Type="http://schemas.openxmlformats.org/officeDocument/2006/relationships/image" Target="../media/image525.png"/><Relationship Id="rId76" Type="http://schemas.openxmlformats.org/officeDocument/2006/relationships/customXml" Target="../ink/ink533.xml"/><Relationship Id="rId97" Type="http://schemas.openxmlformats.org/officeDocument/2006/relationships/image" Target="../media/image546.png"/><Relationship Id="rId104" Type="http://schemas.openxmlformats.org/officeDocument/2006/relationships/customXml" Target="../ink/ink547.xml"/><Relationship Id="rId120" Type="http://schemas.openxmlformats.org/officeDocument/2006/relationships/customXml" Target="../ink/ink555.xml"/><Relationship Id="rId125" Type="http://schemas.openxmlformats.org/officeDocument/2006/relationships/image" Target="../media/image560.png"/><Relationship Id="rId141" Type="http://schemas.openxmlformats.org/officeDocument/2006/relationships/image" Target="../media/image568.png"/><Relationship Id="rId146" Type="http://schemas.openxmlformats.org/officeDocument/2006/relationships/customXml" Target="../ink/ink568.xml"/><Relationship Id="rId167" Type="http://schemas.openxmlformats.org/officeDocument/2006/relationships/image" Target="../media/image581.png"/><Relationship Id="rId7" Type="http://schemas.openxmlformats.org/officeDocument/2006/relationships/image" Target="../media/image501.png"/><Relationship Id="rId71" Type="http://schemas.openxmlformats.org/officeDocument/2006/relationships/image" Target="../media/image533.png"/><Relationship Id="rId92" Type="http://schemas.openxmlformats.org/officeDocument/2006/relationships/customXml" Target="../ink/ink541.xml"/><Relationship Id="rId162" Type="http://schemas.openxmlformats.org/officeDocument/2006/relationships/customXml" Target="../ink/ink576.xml"/><Relationship Id="rId183" Type="http://schemas.openxmlformats.org/officeDocument/2006/relationships/image" Target="../media/image589.png"/><Relationship Id="rId2" Type="http://schemas.openxmlformats.org/officeDocument/2006/relationships/image" Target="../media/image2.png"/><Relationship Id="rId29" Type="http://schemas.openxmlformats.org/officeDocument/2006/relationships/image" Target="../media/image512.png"/><Relationship Id="rId24" Type="http://schemas.openxmlformats.org/officeDocument/2006/relationships/customXml" Target="../ink/ink507.xml"/><Relationship Id="rId40" Type="http://schemas.openxmlformats.org/officeDocument/2006/relationships/customXml" Target="../ink/ink515.xml"/><Relationship Id="rId45" Type="http://schemas.openxmlformats.org/officeDocument/2006/relationships/image" Target="../media/image520.png"/><Relationship Id="rId66" Type="http://schemas.openxmlformats.org/officeDocument/2006/relationships/customXml" Target="../ink/ink528.xml"/><Relationship Id="rId87" Type="http://schemas.openxmlformats.org/officeDocument/2006/relationships/image" Target="../media/image541.png"/><Relationship Id="rId110" Type="http://schemas.openxmlformats.org/officeDocument/2006/relationships/customXml" Target="../ink/ink550.xml"/><Relationship Id="rId115" Type="http://schemas.openxmlformats.org/officeDocument/2006/relationships/image" Target="../media/image555.png"/><Relationship Id="rId131" Type="http://schemas.openxmlformats.org/officeDocument/2006/relationships/image" Target="../media/image563.png"/><Relationship Id="rId136" Type="http://schemas.openxmlformats.org/officeDocument/2006/relationships/customXml" Target="../ink/ink563.xml"/><Relationship Id="rId157" Type="http://schemas.openxmlformats.org/officeDocument/2006/relationships/image" Target="../media/image576.png"/><Relationship Id="rId178" Type="http://schemas.openxmlformats.org/officeDocument/2006/relationships/customXml" Target="../ink/ink584.xml"/><Relationship Id="rId61" Type="http://schemas.openxmlformats.org/officeDocument/2006/relationships/image" Target="../media/image528.png"/><Relationship Id="rId82" Type="http://schemas.openxmlformats.org/officeDocument/2006/relationships/customXml" Target="../ink/ink536.xml"/><Relationship Id="rId152" Type="http://schemas.openxmlformats.org/officeDocument/2006/relationships/customXml" Target="../ink/ink571.xml"/><Relationship Id="rId173" Type="http://schemas.openxmlformats.org/officeDocument/2006/relationships/image" Target="../media/image584.png"/><Relationship Id="rId19" Type="http://schemas.openxmlformats.org/officeDocument/2006/relationships/image" Target="../media/image507.png"/><Relationship Id="rId14" Type="http://schemas.openxmlformats.org/officeDocument/2006/relationships/customXml" Target="../ink/ink502.xml"/><Relationship Id="rId30" Type="http://schemas.openxmlformats.org/officeDocument/2006/relationships/customXml" Target="../ink/ink510.xml"/><Relationship Id="rId35" Type="http://schemas.openxmlformats.org/officeDocument/2006/relationships/image" Target="../media/image515.png"/><Relationship Id="rId56" Type="http://schemas.openxmlformats.org/officeDocument/2006/relationships/customXml" Target="../ink/ink523.xml"/><Relationship Id="rId77" Type="http://schemas.openxmlformats.org/officeDocument/2006/relationships/image" Target="../media/image536.png"/><Relationship Id="rId100" Type="http://schemas.openxmlformats.org/officeDocument/2006/relationships/customXml" Target="../ink/ink545.xml"/><Relationship Id="rId105" Type="http://schemas.openxmlformats.org/officeDocument/2006/relationships/image" Target="../media/image550.png"/><Relationship Id="rId126" Type="http://schemas.openxmlformats.org/officeDocument/2006/relationships/customXml" Target="../ink/ink558.xml"/><Relationship Id="rId147" Type="http://schemas.openxmlformats.org/officeDocument/2006/relationships/image" Target="../media/image571.png"/><Relationship Id="rId168" Type="http://schemas.openxmlformats.org/officeDocument/2006/relationships/customXml" Target="../ink/ink579.xml"/><Relationship Id="rId8" Type="http://schemas.openxmlformats.org/officeDocument/2006/relationships/customXml" Target="../ink/ink499.xml"/><Relationship Id="rId51" Type="http://schemas.openxmlformats.org/officeDocument/2006/relationships/image" Target="../media/image523.png"/><Relationship Id="rId72" Type="http://schemas.openxmlformats.org/officeDocument/2006/relationships/customXml" Target="../ink/ink531.xml"/><Relationship Id="rId93" Type="http://schemas.openxmlformats.org/officeDocument/2006/relationships/image" Target="../media/image544.png"/><Relationship Id="rId98" Type="http://schemas.openxmlformats.org/officeDocument/2006/relationships/customXml" Target="../ink/ink544.xml"/><Relationship Id="rId121" Type="http://schemas.openxmlformats.org/officeDocument/2006/relationships/image" Target="../media/image558.png"/><Relationship Id="rId142" Type="http://schemas.openxmlformats.org/officeDocument/2006/relationships/customXml" Target="../ink/ink566.xml"/><Relationship Id="rId163" Type="http://schemas.openxmlformats.org/officeDocument/2006/relationships/image" Target="../media/image579.png"/><Relationship Id="rId184" Type="http://schemas.openxmlformats.org/officeDocument/2006/relationships/customXml" Target="../ink/ink587.xml"/><Relationship Id="rId3" Type="http://schemas.openxmlformats.org/officeDocument/2006/relationships/image" Target="../media/image191.png"/><Relationship Id="rId25" Type="http://schemas.openxmlformats.org/officeDocument/2006/relationships/image" Target="../media/image510.png"/><Relationship Id="rId46" Type="http://schemas.openxmlformats.org/officeDocument/2006/relationships/customXml" Target="../ink/ink518.xml"/><Relationship Id="rId67" Type="http://schemas.openxmlformats.org/officeDocument/2006/relationships/image" Target="../media/image531.png"/><Relationship Id="rId116" Type="http://schemas.openxmlformats.org/officeDocument/2006/relationships/customXml" Target="../ink/ink553.xml"/><Relationship Id="rId137" Type="http://schemas.openxmlformats.org/officeDocument/2006/relationships/image" Target="../media/image566.png"/><Relationship Id="rId158" Type="http://schemas.openxmlformats.org/officeDocument/2006/relationships/customXml" Target="../ink/ink574.xml"/><Relationship Id="rId20" Type="http://schemas.openxmlformats.org/officeDocument/2006/relationships/customXml" Target="../ink/ink505.xml"/><Relationship Id="rId41" Type="http://schemas.openxmlformats.org/officeDocument/2006/relationships/image" Target="../media/image518.png"/><Relationship Id="rId62" Type="http://schemas.openxmlformats.org/officeDocument/2006/relationships/customXml" Target="../ink/ink526.xml"/><Relationship Id="rId83" Type="http://schemas.openxmlformats.org/officeDocument/2006/relationships/image" Target="../media/image539.png"/><Relationship Id="rId88" Type="http://schemas.openxmlformats.org/officeDocument/2006/relationships/customXml" Target="../ink/ink539.xml"/><Relationship Id="rId111" Type="http://schemas.openxmlformats.org/officeDocument/2006/relationships/image" Target="../media/image553.png"/><Relationship Id="rId132" Type="http://schemas.openxmlformats.org/officeDocument/2006/relationships/customXml" Target="../ink/ink561.xml"/><Relationship Id="rId153" Type="http://schemas.openxmlformats.org/officeDocument/2006/relationships/image" Target="../media/image574.png"/><Relationship Id="rId174" Type="http://schemas.openxmlformats.org/officeDocument/2006/relationships/customXml" Target="../ink/ink582.xml"/><Relationship Id="rId179" Type="http://schemas.openxmlformats.org/officeDocument/2006/relationships/image" Target="../media/image587.png"/><Relationship Id="rId15" Type="http://schemas.openxmlformats.org/officeDocument/2006/relationships/image" Target="../media/image505.png"/><Relationship Id="rId36" Type="http://schemas.openxmlformats.org/officeDocument/2006/relationships/customXml" Target="../ink/ink513.xml"/><Relationship Id="rId57" Type="http://schemas.openxmlformats.org/officeDocument/2006/relationships/image" Target="../media/image526.png"/><Relationship Id="rId106" Type="http://schemas.openxmlformats.org/officeDocument/2006/relationships/customXml" Target="../ink/ink548.xml"/><Relationship Id="rId127" Type="http://schemas.openxmlformats.org/officeDocument/2006/relationships/image" Target="../media/image561.png"/><Relationship Id="rId10" Type="http://schemas.openxmlformats.org/officeDocument/2006/relationships/customXml" Target="../ink/ink500.xml"/><Relationship Id="rId31" Type="http://schemas.openxmlformats.org/officeDocument/2006/relationships/image" Target="../media/image513.png"/><Relationship Id="rId52" Type="http://schemas.openxmlformats.org/officeDocument/2006/relationships/customXml" Target="../ink/ink521.xml"/><Relationship Id="rId73" Type="http://schemas.openxmlformats.org/officeDocument/2006/relationships/image" Target="../media/image534.png"/><Relationship Id="rId78" Type="http://schemas.openxmlformats.org/officeDocument/2006/relationships/customXml" Target="../ink/ink534.xml"/><Relationship Id="rId94" Type="http://schemas.openxmlformats.org/officeDocument/2006/relationships/customXml" Target="../ink/ink542.xml"/><Relationship Id="rId99" Type="http://schemas.openxmlformats.org/officeDocument/2006/relationships/image" Target="../media/image547.png"/><Relationship Id="rId101" Type="http://schemas.openxmlformats.org/officeDocument/2006/relationships/image" Target="../media/image548.png"/><Relationship Id="rId122" Type="http://schemas.openxmlformats.org/officeDocument/2006/relationships/customXml" Target="../ink/ink556.xml"/><Relationship Id="rId143" Type="http://schemas.openxmlformats.org/officeDocument/2006/relationships/image" Target="../media/image569.png"/><Relationship Id="rId148" Type="http://schemas.openxmlformats.org/officeDocument/2006/relationships/customXml" Target="../ink/ink569.xml"/><Relationship Id="rId164" Type="http://schemas.openxmlformats.org/officeDocument/2006/relationships/customXml" Target="../ink/ink577.xml"/><Relationship Id="rId169" Type="http://schemas.openxmlformats.org/officeDocument/2006/relationships/image" Target="../media/image582.png"/><Relationship Id="rId185" Type="http://schemas.openxmlformats.org/officeDocument/2006/relationships/image" Target="../media/image59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7.png"/><Relationship Id="rId13" Type="http://schemas.openxmlformats.org/officeDocument/2006/relationships/image" Target="../media/image602.png"/><Relationship Id="rId18" Type="http://schemas.openxmlformats.org/officeDocument/2006/relationships/image" Target="../media/image605.png"/><Relationship Id="rId3" Type="http://schemas.openxmlformats.org/officeDocument/2006/relationships/image" Target="../media/image592.png"/><Relationship Id="rId7" Type="http://schemas.openxmlformats.org/officeDocument/2006/relationships/image" Target="../media/image596.png"/><Relationship Id="rId12" Type="http://schemas.openxmlformats.org/officeDocument/2006/relationships/image" Target="../media/image601.png"/><Relationship Id="rId17" Type="http://schemas.openxmlformats.org/officeDocument/2006/relationships/customXml" Target="../ink/ink589.xml"/><Relationship Id="rId2" Type="http://schemas.openxmlformats.org/officeDocument/2006/relationships/image" Target="../media/image591.png"/><Relationship Id="rId16" Type="http://schemas.openxmlformats.org/officeDocument/2006/relationships/image" Target="../media/image6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5.png"/><Relationship Id="rId11" Type="http://schemas.openxmlformats.org/officeDocument/2006/relationships/image" Target="../media/image600.png"/><Relationship Id="rId5" Type="http://schemas.openxmlformats.org/officeDocument/2006/relationships/image" Target="../media/image594.png"/><Relationship Id="rId15" Type="http://schemas.openxmlformats.org/officeDocument/2006/relationships/customXml" Target="../ink/ink588.xml"/><Relationship Id="rId10" Type="http://schemas.openxmlformats.org/officeDocument/2006/relationships/image" Target="../media/image599.png"/><Relationship Id="rId4" Type="http://schemas.openxmlformats.org/officeDocument/2006/relationships/image" Target="../media/image593.png"/><Relationship Id="rId9" Type="http://schemas.openxmlformats.org/officeDocument/2006/relationships/image" Target="../media/image598.png"/><Relationship Id="rId14" Type="http://schemas.openxmlformats.org/officeDocument/2006/relationships/image" Target="../media/image60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2.png"/><Relationship Id="rId13" Type="http://schemas.openxmlformats.org/officeDocument/2006/relationships/image" Target="../media/image617.png"/><Relationship Id="rId3" Type="http://schemas.openxmlformats.org/officeDocument/2006/relationships/image" Target="../media/image607.png"/><Relationship Id="rId7" Type="http://schemas.openxmlformats.org/officeDocument/2006/relationships/image" Target="../media/image611.png"/><Relationship Id="rId12" Type="http://schemas.openxmlformats.org/officeDocument/2006/relationships/image" Target="../media/image616.png"/><Relationship Id="rId2" Type="http://schemas.openxmlformats.org/officeDocument/2006/relationships/image" Target="../media/image6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11" Type="http://schemas.openxmlformats.org/officeDocument/2006/relationships/image" Target="../media/image615.png"/><Relationship Id="rId5" Type="http://schemas.openxmlformats.org/officeDocument/2006/relationships/image" Target="../media/image609.png"/><Relationship Id="rId10" Type="http://schemas.openxmlformats.org/officeDocument/2006/relationships/image" Target="../media/image614.png"/><Relationship Id="rId4" Type="http://schemas.openxmlformats.org/officeDocument/2006/relationships/image" Target="../media/image608.png"/><Relationship Id="rId9" Type="http://schemas.openxmlformats.org/officeDocument/2006/relationships/image" Target="../media/image6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8.png"/><Relationship Id="rId7" Type="http://schemas.openxmlformats.org/officeDocument/2006/relationships/image" Target="../media/image6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1.png"/><Relationship Id="rId5" Type="http://schemas.openxmlformats.org/officeDocument/2006/relationships/image" Target="../media/image620.png"/><Relationship Id="rId4" Type="http://schemas.openxmlformats.org/officeDocument/2006/relationships/image" Target="../media/image6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91.xml"/><Relationship Id="rId13" Type="http://schemas.openxmlformats.org/officeDocument/2006/relationships/image" Target="../media/image629.png"/><Relationship Id="rId18" Type="http://schemas.openxmlformats.org/officeDocument/2006/relationships/customXml" Target="../ink/ink596.xml"/><Relationship Id="rId26" Type="http://schemas.openxmlformats.org/officeDocument/2006/relationships/customXml" Target="../ink/ink600.xml"/><Relationship Id="rId3" Type="http://schemas.openxmlformats.org/officeDocument/2006/relationships/image" Target="../media/image623.png"/><Relationship Id="rId21" Type="http://schemas.openxmlformats.org/officeDocument/2006/relationships/image" Target="../media/image633.png"/><Relationship Id="rId34" Type="http://schemas.openxmlformats.org/officeDocument/2006/relationships/customXml" Target="../ink/ink604.xml"/><Relationship Id="rId7" Type="http://schemas.openxmlformats.org/officeDocument/2006/relationships/image" Target="../media/image626.png"/><Relationship Id="rId12" Type="http://schemas.openxmlformats.org/officeDocument/2006/relationships/customXml" Target="../ink/ink593.xml"/><Relationship Id="rId17" Type="http://schemas.openxmlformats.org/officeDocument/2006/relationships/image" Target="../media/image631.png"/><Relationship Id="rId25" Type="http://schemas.openxmlformats.org/officeDocument/2006/relationships/image" Target="../media/image635.png"/><Relationship Id="rId33" Type="http://schemas.openxmlformats.org/officeDocument/2006/relationships/image" Target="../media/image639.png"/><Relationship Id="rId2" Type="http://schemas.openxmlformats.org/officeDocument/2006/relationships/image" Target="../media/image592.png"/><Relationship Id="rId16" Type="http://schemas.openxmlformats.org/officeDocument/2006/relationships/customXml" Target="../ink/ink595.xml"/><Relationship Id="rId20" Type="http://schemas.openxmlformats.org/officeDocument/2006/relationships/customXml" Target="../ink/ink597.xml"/><Relationship Id="rId29" Type="http://schemas.openxmlformats.org/officeDocument/2006/relationships/image" Target="../media/image63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90.xml"/><Relationship Id="rId11" Type="http://schemas.openxmlformats.org/officeDocument/2006/relationships/image" Target="../media/image628.png"/><Relationship Id="rId24" Type="http://schemas.openxmlformats.org/officeDocument/2006/relationships/customXml" Target="../ink/ink599.xml"/><Relationship Id="rId32" Type="http://schemas.openxmlformats.org/officeDocument/2006/relationships/customXml" Target="../ink/ink603.xml"/><Relationship Id="rId5" Type="http://schemas.openxmlformats.org/officeDocument/2006/relationships/image" Target="../media/image625.png"/><Relationship Id="rId15" Type="http://schemas.openxmlformats.org/officeDocument/2006/relationships/image" Target="../media/image630.png"/><Relationship Id="rId23" Type="http://schemas.openxmlformats.org/officeDocument/2006/relationships/image" Target="../media/image634.png"/><Relationship Id="rId28" Type="http://schemas.openxmlformats.org/officeDocument/2006/relationships/customXml" Target="../ink/ink601.xml"/><Relationship Id="rId36" Type="http://schemas.openxmlformats.org/officeDocument/2006/relationships/image" Target="../media/image641.png"/><Relationship Id="rId10" Type="http://schemas.openxmlformats.org/officeDocument/2006/relationships/customXml" Target="../ink/ink592.xml"/><Relationship Id="rId19" Type="http://schemas.openxmlformats.org/officeDocument/2006/relationships/image" Target="../media/image632.png"/><Relationship Id="rId31" Type="http://schemas.openxmlformats.org/officeDocument/2006/relationships/image" Target="../media/image638.png"/><Relationship Id="rId4" Type="http://schemas.openxmlformats.org/officeDocument/2006/relationships/image" Target="../media/image624.png"/><Relationship Id="rId9" Type="http://schemas.openxmlformats.org/officeDocument/2006/relationships/image" Target="../media/image627.png"/><Relationship Id="rId14" Type="http://schemas.openxmlformats.org/officeDocument/2006/relationships/customXml" Target="../ink/ink594.xml"/><Relationship Id="rId22" Type="http://schemas.openxmlformats.org/officeDocument/2006/relationships/customXml" Target="../ink/ink598.xml"/><Relationship Id="rId27" Type="http://schemas.openxmlformats.org/officeDocument/2006/relationships/image" Target="../media/image636.png"/><Relationship Id="rId30" Type="http://schemas.openxmlformats.org/officeDocument/2006/relationships/customXml" Target="../ink/ink602.xml"/><Relationship Id="rId35" Type="http://schemas.openxmlformats.org/officeDocument/2006/relationships/image" Target="../media/image6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3.png"/><Relationship Id="rId2" Type="http://schemas.openxmlformats.org/officeDocument/2006/relationships/image" Target="../media/image6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6.png"/><Relationship Id="rId5" Type="http://schemas.openxmlformats.org/officeDocument/2006/relationships/image" Target="../media/image645.png"/><Relationship Id="rId4" Type="http://schemas.openxmlformats.org/officeDocument/2006/relationships/image" Target="../media/image6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Vector Projection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Q5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7DCDA0-7EFC-4F02-89F4-40E61C542647}"/>
                  </a:ext>
                </a:extLst>
              </p:cNvPr>
              <p:cNvSpPr/>
              <p:nvPr/>
            </p:nvSpPr>
            <p:spPr>
              <a:xfrm>
                <a:off x="185514" y="2097949"/>
                <a:ext cx="2490452" cy="655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AU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7DCDA0-7EFC-4F02-89F4-40E61C5426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14" y="2097949"/>
                <a:ext cx="2490452" cy="655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229771B-6E3A-4C74-B930-4397E92D8505}"/>
                  </a:ext>
                </a:extLst>
              </p:cNvPr>
              <p:cNvSpPr/>
              <p:nvPr/>
            </p:nvSpPr>
            <p:spPr>
              <a:xfrm>
                <a:off x="346879" y="2848595"/>
                <a:ext cx="4023416" cy="825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+0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229771B-6E3A-4C74-B930-4397E92D85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79" y="2848595"/>
                <a:ext cx="4023416" cy="8253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BA0E50-D0F9-4D79-912C-4742BED9E10D}"/>
                  </a:ext>
                </a:extLst>
              </p:cNvPr>
              <p:cNvSpPr/>
              <p:nvPr/>
            </p:nvSpPr>
            <p:spPr>
              <a:xfrm>
                <a:off x="664258" y="3896796"/>
                <a:ext cx="4023416" cy="676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+(1)(0)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6BA0E50-D0F9-4D79-912C-4742BED9E1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58" y="3896796"/>
                <a:ext cx="4023416" cy="6765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7047E6-D0A4-4CDB-B65B-7F80D39595A6}"/>
                  </a:ext>
                </a:extLst>
              </p:cNvPr>
              <p:cNvSpPr/>
              <p:nvPr/>
            </p:nvSpPr>
            <p:spPr>
              <a:xfrm>
                <a:off x="664258" y="4856020"/>
                <a:ext cx="2838000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7047E6-D0A4-4CDB-B65B-7F80D39595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58" y="4856020"/>
                <a:ext cx="2838000" cy="3693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427CA24A-906B-4C46-B707-419BBF4E6E47}"/>
              </a:ext>
            </a:extLst>
          </p:cNvPr>
          <p:cNvGrpSpPr/>
          <p:nvPr/>
        </p:nvGrpSpPr>
        <p:grpSpPr>
          <a:xfrm>
            <a:off x="61965" y="680179"/>
            <a:ext cx="7337382" cy="925530"/>
            <a:chOff x="61965" y="680179"/>
            <a:chExt cx="7337382" cy="92553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1FB2494-EE24-4BB2-B66C-EDE29F6AA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965" y="680179"/>
              <a:ext cx="7337382" cy="921520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50F5E93-C929-463F-ACDE-C05B5B2517C3}"/>
                </a:ext>
              </a:extLst>
            </p:cNvPr>
            <p:cNvSpPr/>
            <p:nvPr/>
          </p:nvSpPr>
          <p:spPr>
            <a:xfrm>
              <a:off x="3931090" y="1140939"/>
              <a:ext cx="2965077" cy="4647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185807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8B Q20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6845B2-1490-4AC2-85AF-14B196DDDB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941"/>
          <a:stretch/>
        </p:blipFill>
        <p:spPr>
          <a:xfrm>
            <a:off x="162684" y="618715"/>
            <a:ext cx="7104028" cy="2346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AB6D40C-B314-4180-8F65-63CD4DAAEEE5}"/>
                  </a:ext>
                </a:extLst>
              </p:cNvPr>
              <p:cNvSpPr/>
              <p:nvPr/>
            </p:nvSpPr>
            <p:spPr>
              <a:xfrm>
                <a:off x="-123324" y="3684719"/>
                <a:ext cx="1474628" cy="384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AU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AB6D40C-B314-4180-8F65-63CD4DAAE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3324" y="3684719"/>
                <a:ext cx="1474628" cy="384401"/>
              </a:xfrm>
              <a:prstGeom prst="rect">
                <a:avLst/>
              </a:prstGeom>
              <a:blipFill>
                <a:blip r:embed="rId4"/>
                <a:stretch>
                  <a:fillRect t="-15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BB29A7-B784-45CB-8736-10E8EF2241C4}"/>
                  </a:ext>
                </a:extLst>
              </p:cNvPr>
              <p:cNvSpPr/>
              <p:nvPr/>
            </p:nvSpPr>
            <p:spPr>
              <a:xfrm>
                <a:off x="954741" y="3518629"/>
                <a:ext cx="2555511" cy="825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BB29A7-B784-45CB-8736-10E8EF2241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741" y="3518629"/>
                <a:ext cx="2555511" cy="8253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B6E4D-4A28-4DB2-8737-86ED2422CD64}"/>
                  </a:ext>
                </a:extLst>
              </p:cNvPr>
              <p:cNvSpPr/>
              <p:nvPr/>
            </p:nvSpPr>
            <p:spPr>
              <a:xfrm>
                <a:off x="78507" y="4395699"/>
                <a:ext cx="4023416" cy="6885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+(4)(1)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B6E4D-4A28-4DB2-8737-86ED2422CD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7" y="4395699"/>
                <a:ext cx="4023416" cy="6885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A00BBC-45D9-4B4E-8847-43F6F1CFDEB2}"/>
                  </a:ext>
                </a:extLst>
              </p:cNvPr>
              <p:cNvSpPr/>
              <p:nvPr/>
            </p:nvSpPr>
            <p:spPr>
              <a:xfrm>
                <a:off x="448301" y="5135937"/>
                <a:ext cx="2838000" cy="6885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A00BBC-45D9-4B4E-8847-43F6F1CFDE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01" y="5135937"/>
                <a:ext cx="2838000" cy="6885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7487513-D827-4F5A-B536-228FA8EE1C78}"/>
                  </a:ext>
                </a:extLst>
              </p:cNvPr>
              <p:cNvSpPr/>
              <p:nvPr/>
            </p:nvSpPr>
            <p:spPr>
              <a:xfrm>
                <a:off x="3175688" y="3602138"/>
                <a:ext cx="1474628" cy="618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7487513-D827-4F5A-B536-228FA8EE1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688" y="3602138"/>
                <a:ext cx="1474628" cy="6185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7FFB113-EDF5-46F0-AEE9-DD86E2490183}"/>
                  </a:ext>
                </a:extLst>
              </p:cNvPr>
              <p:cNvSpPr/>
              <p:nvPr/>
            </p:nvSpPr>
            <p:spPr>
              <a:xfrm>
                <a:off x="4173069" y="3575019"/>
                <a:ext cx="3345509" cy="667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AU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d>
                        <m:r>
                          <a:rPr lang="en-AU" b="1" i="1">
                            <a:latin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AU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AU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A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AU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p>
                                          <m:sSupPr>
                                            <m:ctrlPr>
                                              <a:rPr lang="en-AU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AU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AU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AU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en-AU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AU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AU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AU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den>
                    </m:f>
                  </m:oMath>
                </a14:m>
                <a:r>
                  <a:rPr lang="en-AU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endParaRPr lang="en-AU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7FFB113-EDF5-46F0-AEE9-DD86E24901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069" y="3575019"/>
                <a:ext cx="3345509" cy="6679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A815570-2BDA-4C17-A516-B90B168E2667}"/>
                  </a:ext>
                </a:extLst>
              </p:cNvPr>
              <p:cNvSpPr/>
              <p:nvPr/>
            </p:nvSpPr>
            <p:spPr>
              <a:xfrm>
                <a:off x="3671113" y="4339893"/>
                <a:ext cx="2424887" cy="612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A815570-2BDA-4C17-A516-B90B168E2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113" y="4339893"/>
                <a:ext cx="2424887" cy="6128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49BCCD0-03DA-411F-AE0E-BD394EBA7B4C}"/>
                  </a:ext>
                </a:extLst>
              </p:cNvPr>
              <p:cNvSpPr/>
              <p:nvPr/>
            </p:nvSpPr>
            <p:spPr>
              <a:xfrm>
                <a:off x="3671113" y="5007833"/>
                <a:ext cx="2424887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49BCCD0-03DA-411F-AE0E-BD394EBA7B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113" y="5007833"/>
                <a:ext cx="2424887" cy="369397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2E79006-9BB3-4A1F-A803-D7C4399EF00A}"/>
                  </a:ext>
                </a:extLst>
              </p:cNvPr>
              <p:cNvSpPr/>
              <p:nvPr/>
            </p:nvSpPr>
            <p:spPr>
              <a:xfrm>
                <a:off x="3742831" y="5432310"/>
                <a:ext cx="2317834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2E79006-9BB3-4A1F-A803-D7C4399EF0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831" y="5432310"/>
                <a:ext cx="2317834" cy="369397"/>
              </a:xfrm>
              <a:prstGeom prst="rect">
                <a:avLst/>
              </a:prstGeom>
              <a:blipFill>
                <a:blip r:embed="rId1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591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2683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Ex 14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Resolve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into rectangular components, one of which is parallel to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  <a:blipFill>
                <a:blip r:embed="rId2"/>
                <a:stretch>
                  <a:fillRect l="-856" t="-76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6C0F48E-D65B-4EDC-82EF-7C92BFD4618E}"/>
                  </a:ext>
                </a:extLst>
              </p:cNvPr>
              <p:cNvSpPr/>
              <p:nvPr/>
            </p:nvSpPr>
            <p:spPr>
              <a:xfrm>
                <a:off x="246026" y="2217393"/>
                <a:ext cx="4527680" cy="8955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>
                    <a:latin typeface="Cambria Math" panose="02040503050406030204" pitchFamily="18" charset="0"/>
                  </a:rPr>
                  <a:t>Vector resolute of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dirty="0">
                    <a:latin typeface="Cambria Math" panose="02040503050406030204" pitchFamily="18" charset="0"/>
                  </a:rPr>
                  <a:t> in the direction of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b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6C0F48E-D65B-4EDC-82EF-7C92BFD461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26" y="2217393"/>
                <a:ext cx="4527680" cy="895502"/>
              </a:xfrm>
              <a:prstGeom prst="rect">
                <a:avLst/>
              </a:prstGeom>
              <a:blipFill>
                <a:blip r:embed="rId3"/>
                <a:stretch>
                  <a:fillRect l="-1077" t="-4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1BB2631-6018-4C98-9371-872663FB69CE}"/>
                  </a:ext>
                </a:extLst>
              </p:cNvPr>
              <p:cNvSpPr/>
              <p:nvPr/>
            </p:nvSpPr>
            <p:spPr>
              <a:xfrm>
                <a:off x="165767" y="1099225"/>
                <a:ext cx="249045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/>
                  <a:t>Let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1BB2631-6018-4C98-9371-872663FB6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67" y="1099225"/>
                <a:ext cx="2490452" cy="923330"/>
              </a:xfrm>
              <a:prstGeom prst="rect">
                <a:avLst/>
              </a:prstGeom>
              <a:blipFill>
                <a:blip r:embed="rId4"/>
                <a:stretch>
                  <a:fillRect l="-1956" t="-3289" b="-32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4C28B53-076E-4271-8466-5FD9763EA257}"/>
                  </a:ext>
                </a:extLst>
              </p:cNvPr>
              <p:cNvSpPr/>
              <p:nvPr/>
            </p:nvSpPr>
            <p:spPr>
              <a:xfrm>
                <a:off x="392379" y="3193150"/>
                <a:ext cx="4527680" cy="679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4C28B53-076E-4271-8466-5FD9763EA2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79" y="3193150"/>
                <a:ext cx="4527680" cy="6790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6DCC216-61E2-4E68-A635-1AABED633E1C}"/>
                  </a:ext>
                </a:extLst>
              </p:cNvPr>
              <p:cNvSpPr/>
              <p:nvPr/>
            </p:nvSpPr>
            <p:spPr>
              <a:xfrm>
                <a:off x="485491" y="3985035"/>
                <a:ext cx="4527680" cy="611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6DCC216-61E2-4E68-A635-1AABED633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91" y="3985035"/>
                <a:ext cx="4527680" cy="6110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536FA7B-74EE-4592-9B1E-73820FDB20E5}"/>
                  </a:ext>
                </a:extLst>
              </p:cNvPr>
              <p:cNvSpPr/>
              <p:nvPr/>
            </p:nvSpPr>
            <p:spPr>
              <a:xfrm>
                <a:off x="165767" y="4644327"/>
                <a:ext cx="3670086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536FA7B-74EE-4592-9B1E-73820FDB20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67" y="4644327"/>
                <a:ext cx="3670086" cy="3693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F0EB83E7-18F0-4F47-AAEB-88F3465A94B0}"/>
              </a:ext>
            </a:extLst>
          </p:cNvPr>
          <p:cNvGrpSpPr/>
          <p:nvPr/>
        </p:nvGrpSpPr>
        <p:grpSpPr>
          <a:xfrm>
            <a:off x="9397482" y="2838939"/>
            <a:ext cx="249480" cy="342360"/>
            <a:chOff x="9397482" y="2838939"/>
            <a:chExt cx="249480" cy="34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9A21E38-321C-453E-B2BF-41F5C2B44725}"/>
                    </a:ext>
                  </a:extLst>
                </p14:cNvPr>
                <p14:cNvContentPartPr/>
                <p14:nvPr/>
              </p14:nvContentPartPr>
              <p14:xfrm>
                <a:off x="9442122" y="2838939"/>
                <a:ext cx="113040" cy="1688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9A21E38-321C-453E-B2BF-41F5C2B4472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433122" y="2830299"/>
                  <a:ext cx="1306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22E20F0-10E6-4166-8316-4DA7112D33E4}"/>
                    </a:ext>
                  </a:extLst>
                </p14:cNvPr>
                <p14:cNvContentPartPr/>
                <p14:nvPr/>
              </p14:nvContentPartPr>
              <p14:xfrm>
                <a:off x="9397482" y="3058539"/>
                <a:ext cx="249480" cy="1227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22E20F0-10E6-4166-8316-4DA7112D33E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88482" y="3049539"/>
                  <a:ext cx="26712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B449156-1B96-4F38-A781-3EAFB7498CD1}"/>
              </a:ext>
            </a:extLst>
          </p:cNvPr>
          <p:cNvGrpSpPr/>
          <p:nvPr/>
        </p:nvGrpSpPr>
        <p:grpSpPr>
          <a:xfrm>
            <a:off x="8775042" y="2753259"/>
            <a:ext cx="226440" cy="213480"/>
            <a:chOff x="8775042" y="2753259"/>
            <a:chExt cx="226440" cy="21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1B759D6-4EC2-473A-8015-8A59565598C5}"/>
                    </a:ext>
                  </a:extLst>
                </p14:cNvPr>
                <p14:cNvContentPartPr/>
                <p14:nvPr/>
              </p14:nvContentPartPr>
              <p14:xfrm>
                <a:off x="8775042" y="2753259"/>
                <a:ext cx="117360" cy="96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1B759D6-4EC2-473A-8015-8A59565598C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766402" y="2744619"/>
                  <a:ext cx="13500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122C395-E903-44CC-B580-D7EE86B2E57C}"/>
                    </a:ext>
                  </a:extLst>
                </p14:cNvPr>
                <p14:cNvContentPartPr/>
                <p14:nvPr/>
              </p14:nvContentPartPr>
              <p14:xfrm>
                <a:off x="8827602" y="2882859"/>
                <a:ext cx="173880" cy="83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122C395-E903-44CC-B580-D7EE86B2E57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818602" y="2873859"/>
                  <a:ext cx="19152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D7D0141-8D87-4182-9108-CC56D4944917}"/>
              </a:ext>
            </a:extLst>
          </p:cNvPr>
          <p:cNvGrpSpPr/>
          <p:nvPr/>
        </p:nvGrpSpPr>
        <p:grpSpPr>
          <a:xfrm>
            <a:off x="8317122" y="1380219"/>
            <a:ext cx="2127600" cy="1239120"/>
            <a:chOff x="8317122" y="1380219"/>
            <a:chExt cx="2127600" cy="12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86B9B55-78AB-4157-BDC9-9BE94A2491A4}"/>
                    </a:ext>
                  </a:extLst>
                </p14:cNvPr>
                <p14:cNvContentPartPr/>
                <p14:nvPr/>
              </p14:nvContentPartPr>
              <p14:xfrm>
                <a:off x="8317122" y="1490019"/>
                <a:ext cx="1055880" cy="8960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86B9B55-78AB-4157-BDC9-9BE94A2491A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308122" y="1481379"/>
                  <a:ext cx="1073520" cy="9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3C24943-BD1D-4E9D-B5D3-F98D4B0DA3F9}"/>
                    </a:ext>
                  </a:extLst>
                </p14:cNvPr>
                <p14:cNvContentPartPr/>
                <p14:nvPr/>
              </p14:nvContentPartPr>
              <p14:xfrm>
                <a:off x="9280482" y="1380219"/>
                <a:ext cx="208800" cy="190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3C24943-BD1D-4E9D-B5D3-F98D4B0DA3F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271842" y="1371579"/>
                  <a:ext cx="2264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7288BFD-5B66-4BCB-B9A4-1DACED8BDA47}"/>
                    </a:ext>
                  </a:extLst>
                </p14:cNvPr>
                <p14:cNvContentPartPr/>
                <p14:nvPr/>
              </p14:nvContentPartPr>
              <p14:xfrm>
                <a:off x="8457162" y="2300739"/>
                <a:ext cx="1711440" cy="91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7288BFD-5B66-4BCB-B9A4-1DACED8BDA4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448522" y="2291739"/>
                  <a:ext cx="17290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FFF95B6-3BEE-4CD2-A9BE-CA537240F307}"/>
                    </a:ext>
                  </a:extLst>
                </p14:cNvPr>
                <p14:cNvContentPartPr/>
                <p14:nvPr/>
              </p14:nvContentPartPr>
              <p14:xfrm>
                <a:off x="10217922" y="2252499"/>
                <a:ext cx="226800" cy="162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FFF95B6-3BEE-4CD2-A9BE-CA537240F30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209282" y="2243499"/>
                  <a:ext cx="2444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B0DFBCB-3B69-418C-BA01-360A9AE307BC}"/>
                    </a:ext>
                  </a:extLst>
                </p14:cNvPr>
                <p14:cNvContentPartPr/>
                <p14:nvPr/>
              </p14:nvContentPartPr>
              <p14:xfrm>
                <a:off x="9469482" y="1627539"/>
                <a:ext cx="13320" cy="96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B0DFBCB-3B69-418C-BA01-360A9AE307B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460482" y="1618539"/>
                  <a:ext cx="309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7529B2F-609B-4337-8478-1988ABFB1A02}"/>
                    </a:ext>
                  </a:extLst>
                </p14:cNvPr>
                <p14:cNvContentPartPr/>
                <p14:nvPr/>
              </p14:nvContentPartPr>
              <p14:xfrm>
                <a:off x="9483882" y="1949739"/>
                <a:ext cx="46440" cy="291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7529B2F-609B-4337-8478-1988ABFB1A0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474882" y="1940739"/>
                  <a:ext cx="640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4B10931-9746-4426-ABED-CFBEC973909A}"/>
                    </a:ext>
                  </a:extLst>
                </p14:cNvPr>
                <p14:cNvContentPartPr/>
                <p14:nvPr/>
              </p14:nvContentPartPr>
              <p14:xfrm>
                <a:off x="9400722" y="2122899"/>
                <a:ext cx="94680" cy="164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4B10931-9746-4426-ABED-CFBEC973909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392082" y="2113899"/>
                  <a:ext cx="1123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9EAC92F-FDDE-4AAD-BC97-F22D49AA19FC}"/>
                    </a:ext>
                  </a:extLst>
                </p14:cNvPr>
                <p14:cNvContentPartPr/>
                <p14:nvPr/>
              </p14:nvContentPartPr>
              <p14:xfrm>
                <a:off x="8521602" y="1590819"/>
                <a:ext cx="112320" cy="144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9EAC92F-FDDE-4AAD-BC97-F22D49AA19F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12602" y="1582179"/>
                  <a:ext cx="1299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03C4F83-5645-4AA0-B537-A92B668C53D6}"/>
                    </a:ext>
                  </a:extLst>
                </p14:cNvPr>
                <p14:cNvContentPartPr/>
                <p14:nvPr/>
              </p14:nvContentPartPr>
              <p14:xfrm>
                <a:off x="8543562" y="1798179"/>
                <a:ext cx="178200" cy="8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03C4F83-5645-4AA0-B537-A92B668C53D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34922" y="1789179"/>
                  <a:ext cx="1958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B9EB4ED-B37F-4ACF-A775-302B3FF50FAF}"/>
                    </a:ext>
                  </a:extLst>
                </p14:cNvPr>
                <p14:cNvContentPartPr/>
                <p14:nvPr/>
              </p14:nvContentPartPr>
              <p14:xfrm>
                <a:off x="8518002" y="2400819"/>
                <a:ext cx="1035720" cy="218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B9EB4ED-B37F-4ACF-A775-302B3FF50FA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509362" y="2391819"/>
                  <a:ext cx="10533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3B8EB0E-C0C6-4520-9809-83FC6A2B0A67}"/>
                    </a:ext>
                  </a:extLst>
                </p14:cNvPr>
                <p14:cNvContentPartPr/>
                <p14:nvPr/>
              </p14:nvContentPartPr>
              <p14:xfrm>
                <a:off x="9698802" y="1813659"/>
                <a:ext cx="159840" cy="83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3B8EB0E-C0C6-4520-9809-83FC6A2B0A6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689802" y="1805019"/>
                  <a:ext cx="1774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6ACABE8-4DCE-4FE7-8325-08F461A69F11}"/>
                    </a:ext>
                  </a:extLst>
                </p14:cNvPr>
                <p14:cNvContentPartPr/>
                <p14:nvPr/>
              </p14:nvContentPartPr>
              <p14:xfrm>
                <a:off x="9710322" y="1900059"/>
                <a:ext cx="281520" cy="114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6ACABE8-4DCE-4FE7-8325-08F461A69F1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701682" y="1891419"/>
                  <a:ext cx="2991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986729A-E2E5-4A52-9FAA-357EC4313E06}"/>
                    </a:ext>
                  </a:extLst>
                </p14:cNvPr>
                <p14:cNvContentPartPr/>
                <p14:nvPr/>
              </p14:nvContentPartPr>
              <p14:xfrm>
                <a:off x="9407202" y="2248539"/>
                <a:ext cx="154080" cy="213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986729A-E2E5-4A52-9FAA-357EC4313E0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398562" y="2239899"/>
                  <a:ext cx="1717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7B996CA-0972-4343-A5DB-59181DDC828A}"/>
                    </a:ext>
                  </a:extLst>
                </p14:cNvPr>
                <p14:cNvContentPartPr/>
                <p14:nvPr/>
              </p14:nvContentPartPr>
              <p14:xfrm>
                <a:off x="9370779" y="1833194"/>
                <a:ext cx="157680" cy="145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7B996CA-0972-4343-A5DB-59181DDC828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61779" y="1824554"/>
                  <a:ext cx="1753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4863869-712E-4701-B3FD-322EF1711775}"/>
                    </a:ext>
                  </a:extLst>
                </p14:cNvPr>
                <p14:cNvContentPartPr/>
                <p14:nvPr/>
              </p14:nvContentPartPr>
              <p14:xfrm>
                <a:off x="9508659" y="1869554"/>
                <a:ext cx="88200" cy="1432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4863869-712E-4701-B3FD-322EF171177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500019" y="1860554"/>
                  <a:ext cx="105840" cy="160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DE66E46-FC27-4B42-B6DD-7CD917B895DF}"/>
                  </a:ext>
                </a:extLst>
              </p:cNvPr>
              <p:cNvSpPr/>
              <p:nvPr/>
            </p:nvSpPr>
            <p:spPr>
              <a:xfrm>
                <a:off x="914288" y="5075332"/>
                <a:ext cx="3670086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DE66E46-FC27-4B42-B6DD-7CD917B89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88" y="5075332"/>
                <a:ext cx="3670086" cy="369397"/>
              </a:xfrm>
              <a:prstGeom prst="rect">
                <a:avLst/>
              </a:prstGeom>
              <a:blipFill>
                <a:blip r:embed="rId4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5A28C4A-92F9-4745-908D-8796F3DF7DB3}"/>
                  </a:ext>
                </a:extLst>
              </p:cNvPr>
              <p:cNvSpPr/>
              <p:nvPr/>
            </p:nvSpPr>
            <p:spPr>
              <a:xfrm>
                <a:off x="914288" y="5467240"/>
                <a:ext cx="367008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/>
                  <a:t>Hence we can write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5A28C4A-92F9-4745-908D-8796F3DF7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88" y="5467240"/>
                <a:ext cx="3670086" cy="646331"/>
              </a:xfrm>
              <a:prstGeom prst="rect">
                <a:avLst/>
              </a:prstGeom>
              <a:blipFill>
                <a:blip r:embed="rId47"/>
                <a:stretch>
                  <a:fillRect l="-1495" t="-5660" b="-6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15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311CEB-0D60-4A01-BE17-56B399254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5" y="713308"/>
            <a:ext cx="7395909" cy="10251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251450E-0C61-413E-8425-05B64B049151}"/>
                  </a:ext>
                </a:extLst>
              </p:cNvPr>
              <p:cNvSpPr/>
              <p:nvPr/>
            </p:nvSpPr>
            <p:spPr>
              <a:xfrm>
                <a:off x="306538" y="1873622"/>
                <a:ext cx="4527680" cy="8955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>
                    <a:latin typeface="Cambria Math" panose="02040503050406030204" pitchFamily="18" charset="0"/>
                  </a:rPr>
                  <a:t>Vector resolute of </a:t>
                </a:r>
                <a14:m>
                  <m:oMath xmlns:m="http://schemas.openxmlformats.org/officeDocument/2006/math">
                    <m:r>
                      <a:rPr lang="en-AU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dirty="0">
                    <a:latin typeface="Cambria Math" panose="02040503050406030204" pitchFamily="18" charset="0"/>
                  </a:rPr>
                  <a:t> in the direction of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b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251450E-0C61-413E-8425-05B64B049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38" y="1873622"/>
                <a:ext cx="4527680" cy="895502"/>
              </a:xfrm>
              <a:prstGeom prst="rect">
                <a:avLst/>
              </a:prstGeom>
              <a:blipFill>
                <a:blip r:embed="rId4"/>
                <a:stretch>
                  <a:fillRect l="-1077" t="-40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93A1377-A14A-42B3-A1D0-FB58115B73AA}"/>
                  </a:ext>
                </a:extLst>
              </p:cNvPr>
              <p:cNvSpPr/>
              <p:nvPr/>
            </p:nvSpPr>
            <p:spPr>
              <a:xfrm>
                <a:off x="452891" y="2849379"/>
                <a:ext cx="4527680" cy="629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93A1377-A14A-42B3-A1D0-FB58115B7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91" y="2849379"/>
                <a:ext cx="4527680" cy="6299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86BD2F-3CFE-47CD-B208-9BB28FAC38B8}"/>
                  </a:ext>
                </a:extLst>
              </p:cNvPr>
              <p:cNvSpPr/>
              <p:nvPr/>
            </p:nvSpPr>
            <p:spPr>
              <a:xfrm>
                <a:off x="558227" y="3429000"/>
                <a:ext cx="2944031" cy="629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86BD2F-3CFE-47CD-B208-9BB28FAC38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27" y="3429000"/>
                <a:ext cx="2944031" cy="6299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3C90DA0-486E-4345-9CDD-22449FD6C51E}"/>
                  </a:ext>
                </a:extLst>
              </p:cNvPr>
              <p:cNvSpPr/>
              <p:nvPr/>
            </p:nvSpPr>
            <p:spPr>
              <a:xfrm>
                <a:off x="558227" y="4139236"/>
                <a:ext cx="2653592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3C90DA0-486E-4345-9CDD-22449FD6C5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27" y="4139236"/>
                <a:ext cx="2653592" cy="3693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298F8ABE-0DFE-47F2-A1EE-80E51286FBDE}"/>
              </a:ext>
            </a:extLst>
          </p:cNvPr>
          <p:cNvGrpSpPr/>
          <p:nvPr/>
        </p:nvGrpSpPr>
        <p:grpSpPr>
          <a:xfrm>
            <a:off x="6164191" y="3430610"/>
            <a:ext cx="249480" cy="342360"/>
            <a:chOff x="9397482" y="2838939"/>
            <a:chExt cx="249480" cy="34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8007486-BA75-4A75-B6D6-525ECBBD64D0}"/>
                    </a:ext>
                  </a:extLst>
                </p14:cNvPr>
                <p14:cNvContentPartPr/>
                <p14:nvPr/>
              </p14:nvContentPartPr>
              <p14:xfrm>
                <a:off x="9442122" y="2838939"/>
                <a:ext cx="113040" cy="168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8007486-BA75-4A75-B6D6-525ECBBD64D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433122" y="2830299"/>
                  <a:ext cx="1306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218C5E0-882A-4CD4-9274-FB00FE4B5106}"/>
                    </a:ext>
                  </a:extLst>
                </p14:cNvPr>
                <p14:cNvContentPartPr/>
                <p14:nvPr/>
              </p14:nvContentPartPr>
              <p14:xfrm>
                <a:off x="9397482" y="3058539"/>
                <a:ext cx="249480" cy="122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218C5E0-882A-4CD4-9274-FB00FE4B510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88482" y="3049539"/>
                  <a:ext cx="26712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E43B50-62DA-4FA3-81F7-A098D1FA44DA}"/>
              </a:ext>
            </a:extLst>
          </p:cNvPr>
          <p:cNvGrpSpPr/>
          <p:nvPr/>
        </p:nvGrpSpPr>
        <p:grpSpPr>
          <a:xfrm>
            <a:off x="5541751" y="3344930"/>
            <a:ext cx="226440" cy="213480"/>
            <a:chOff x="8775042" y="2753259"/>
            <a:chExt cx="226440" cy="21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A625F6E-07F9-449D-AC75-CE0F2C8EE046}"/>
                    </a:ext>
                  </a:extLst>
                </p14:cNvPr>
                <p14:cNvContentPartPr/>
                <p14:nvPr/>
              </p14:nvContentPartPr>
              <p14:xfrm>
                <a:off x="8775042" y="2753259"/>
                <a:ext cx="117360" cy="968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A625F6E-07F9-449D-AC75-CE0F2C8EE04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766402" y="2744619"/>
                  <a:ext cx="13500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B2C6759-9A24-44B2-A3C6-5EFF00B26703}"/>
                    </a:ext>
                  </a:extLst>
                </p14:cNvPr>
                <p14:cNvContentPartPr/>
                <p14:nvPr/>
              </p14:nvContentPartPr>
              <p14:xfrm>
                <a:off x="8827602" y="2882859"/>
                <a:ext cx="173880" cy="838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B2C6759-9A24-44B2-A3C6-5EFF00B2670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818602" y="2873859"/>
                  <a:ext cx="19152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7E2735-FA71-4660-B86E-1725171ADD00}"/>
              </a:ext>
            </a:extLst>
          </p:cNvPr>
          <p:cNvGrpSpPr/>
          <p:nvPr/>
        </p:nvGrpSpPr>
        <p:grpSpPr>
          <a:xfrm>
            <a:off x="5083831" y="1971890"/>
            <a:ext cx="2127600" cy="1239120"/>
            <a:chOff x="8317122" y="1380219"/>
            <a:chExt cx="2127600" cy="12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E91FC8A-14BD-4D09-B126-FD8BDEE785DB}"/>
                    </a:ext>
                  </a:extLst>
                </p14:cNvPr>
                <p14:cNvContentPartPr/>
                <p14:nvPr/>
              </p14:nvContentPartPr>
              <p14:xfrm>
                <a:off x="8317122" y="1490019"/>
                <a:ext cx="1055880" cy="896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E91FC8A-14BD-4D09-B126-FD8BDEE785D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308122" y="1481379"/>
                  <a:ext cx="1073520" cy="9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9189595-BF8F-4720-9352-9A678C331C50}"/>
                    </a:ext>
                  </a:extLst>
                </p14:cNvPr>
                <p14:cNvContentPartPr/>
                <p14:nvPr/>
              </p14:nvContentPartPr>
              <p14:xfrm>
                <a:off x="9280482" y="1380219"/>
                <a:ext cx="208800" cy="1900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9189595-BF8F-4720-9352-9A678C331C5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271842" y="1371579"/>
                  <a:ext cx="2264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E311D08-789D-49E6-9BBB-C9CB86981E96}"/>
                    </a:ext>
                  </a:extLst>
                </p14:cNvPr>
                <p14:cNvContentPartPr/>
                <p14:nvPr/>
              </p14:nvContentPartPr>
              <p14:xfrm>
                <a:off x="8457162" y="2300739"/>
                <a:ext cx="1711440" cy="918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E311D08-789D-49E6-9BBB-C9CB86981E9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448522" y="2291739"/>
                  <a:ext cx="17290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399154D-9349-49ED-A2F8-439A9B3A22DD}"/>
                    </a:ext>
                  </a:extLst>
                </p14:cNvPr>
                <p14:cNvContentPartPr/>
                <p14:nvPr/>
              </p14:nvContentPartPr>
              <p14:xfrm>
                <a:off x="10217922" y="2252499"/>
                <a:ext cx="226800" cy="162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399154D-9349-49ED-A2F8-439A9B3A22D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209282" y="2243499"/>
                  <a:ext cx="2444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11576D9-047B-48B8-8EAA-D3A9F0CE63D0}"/>
                    </a:ext>
                  </a:extLst>
                </p14:cNvPr>
                <p14:cNvContentPartPr/>
                <p14:nvPr/>
              </p14:nvContentPartPr>
              <p14:xfrm>
                <a:off x="9469482" y="1627539"/>
                <a:ext cx="13320" cy="96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11576D9-047B-48B8-8EAA-D3A9F0CE63D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460482" y="1618539"/>
                  <a:ext cx="309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0BB2F30-4A27-4C8F-9C8B-C2D05E1962D9}"/>
                    </a:ext>
                  </a:extLst>
                </p14:cNvPr>
                <p14:cNvContentPartPr/>
                <p14:nvPr/>
              </p14:nvContentPartPr>
              <p14:xfrm>
                <a:off x="9483882" y="1949739"/>
                <a:ext cx="46440" cy="291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0BB2F30-4A27-4C8F-9C8B-C2D05E1962D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474882" y="1940739"/>
                  <a:ext cx="640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7C5DFC6-8897-4FFD-A3B9-281D25A7CF44}"/>
                    </a:ext>
                  </a:extLst>
                </p14:cNvPr>
                <p14:cNvContentPartPr/>
                <p14:nvPr/>
              </p14:nvContentPartPr>
              <p14:xfrm>
                <a:off x="9400722" y="2122899"/>
                <a:ext cx="94680" cy="164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7C5DFC6-8897-4FFD-A3B9-281D25A7CF4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392082" y="2113899"/>
                  <a:ext cx="1123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050571B-EB37-470E-BC3A-8A61AC139294}"/>
                    </a:ext>
                  </a:extLst>
                </p14:cNvPr>
                <p14:cNvContentPartPr/>
                <p14:nvPr/>
              </p14:nvContentPartPr>
              <p14:xfrm>
                <a:off x="8521602" y="1590819"/>
                <a:ext cx="112320" cy="144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050571B-EB37-470E-BC3A-8A61AC13929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12602" y="1582179"/>
                  <a:ext cx="1299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322A0CF-76A3-4F02-9DD6-CF994B8913AC}"/>
                    </a:ext>
                  </a:extLst>
                </p14:cNvPr>
                <p14:cNvContentPartPr/>
                <p14:nvPr/>
              </p14:nvContentPartPr>
              <p14:xfrm>
                <a:off x="8543562" y="1798179"/>
                <a:ext cx="178200" cy="81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322A0CF-76A3-4F02-9DD6-CF994B8913A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534922" y="1789179"/>
                  <a:ext cx="1958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EC59000-579C-4BE7-BE95-AA4AF93FEE59}"/>
                    </a:ext>
                  </a:extLst>
                </p14:cNvPr>
                <p14:cNvContentPartPr/>
                <p14:nvPr/>
              </p14:nvContentPartPr>
              <p14:xfrm>
                <a:off x="8518002" y="2400819"/>
                <a:ext cx="1035720" cy="218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EC59000-579C-4BE7-BE95-AA4AF93FEE5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509362" y="2391819"/>
                  <a:ext cx="10533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66F1E9-F7C0-4835-B28E-3B4F35C10757}"/>
                    </a:ext>
                  </a:extLst>
                </p14:cNvPr>
                <p14:cNvContentPartPr/>
                <p14:nvPr/>
              </p14:nvContentPartPr>
              <p14:xfrm>
                <a:off x="9698802" y="1813659"/>
                <a:ext cx="159840" cy="838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66F1E9-F7C0-4835-B28E-3B4F35C1075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689802" y="1805019"/>
                  <a:ext cx="1774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F898E47-B70F-4CBC-BF8A-3AD6B41669DF}"/>
                    </a:ext>
                  </a:extLst>
                </p14:cNvPr>
                <p14:cNvContentPartPr/>
                <p14:nvPr/>
              </p14:nvContentPartPr>
              <p14:xfrm>
                <a:off x="9710322" y="1900059"/>
                <a:ext cx="281520" cy="1144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F898E47-B70F-4CBC-BF8A-3AD6B41669D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701682" y="1891419"/>
                  <a:ext cx="2991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0F3F156-E307-4C1F-87A9-3AE94D27ABF8}"/>
                    </a:ext>
                  </a:extLst>
                </p14:cNvPr>
                <p14:cNvContentPartPr/>
                <p14:nvPr/>
              </p14:nvContentPartPr>
              <p14:xfrm>
                <a:off x="9407202" y="2248539"/>
                <a:ext cx="154080" cy="213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0F3F156-E307-4C1F-87A9-3AE94D27ABF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398562" y="2239899"/>
                  <a:ext cx="1717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0B836B8-7588-40D8-AA02-5828C3C23B6D}"/>
                    </a:ext>
                  </a:extLst>
                </p14:cNvPr>
                <p14:cNvContentPartPr/>
                <p14:nvPr/>
              </p14:nvContentPartPr>
              <p14:xfrm>
                <a:off x="9370779" y="1833194"/>
                <a:ext cx="157680" cy="1454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0B836B8-7588-40D8-AA02-5828C3C23B6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361779" y="1824554"/>
                  <a:ext cx="1753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567AFA4-B87C-42B6-9E7D-2BEAF957AB52}"/>
                    </a:ext>
                  </a:extLst>
                </p14:cNvPr>
                <p14:cNvContentPartPr/>
                <p14:nvPr/>
              </p14:nvContentPartPr>
              <p14:xfrm>
                <a:off x="9508659" y="1869554"/>
                <a:ext cx="88200" cy="14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567AFA4-B87C-42B6-9E7D-2BEAF957AB5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500019" y="1860554"/>
                  <a:ext cx="105840" cy="160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D4CEB4C-4D8C-4BA0-96EE-F19ED28497A4}"/>
                  </a:ext>
                </a:extLst>
              </p:cNvPr>
              <p:cNvSpPr/>
              <p:nvPr/>
            </p:nvSpPr>
            <p:spPr>
              <a:xfrm>
                <a:off x="848666" y="4508633"/>
                <a:ext cx="2653592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D4CEB4C-4D8C-4BA0-96EE-F19ED28497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66" y="4508633"/>
                <a:ext cx="2653592" cy="369397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30E0811-4B10-4BB5-88BF-89259E6377DB}"/>
                  </a:ext>
                </a:extLst>
              </p:cNvPr>
              <p:cNvSpPr/>
              <p:nvPr/>
            </p:nvSpPr>
            <p:spPr>
              <a:xfrm>
                <a:off x="906936" y="4958285"/>
                <a:ext cx="2653592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30E0811-4B10-4BB5-88BF-89259E6377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36" y="4958285"/>
                <a:ext cx="2653592" cy="369397"/>
              </a:xfrm>
              <a:prstGeom prst="rect">
                <a:avLst/>
              </a:prstGeom>
              <a:blipFill>
                <a:blip r:embed="rId4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7AFE913-489B-4B1B-9B56-64E471193B92}"/>
                  </a:ext>
                </a:extLst>
              </p:cNvPr>
              <p:cNvSpPr/>
              <p:nvPr/>
            </p:nvSpPr>
            <p:spPr>
              <a:xfrm>
                <a:off x="904908" y="5265315"/>
                <a:ext cx="1596245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7AFE913-489B-4B1B-9B56-64E471193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908" y="5265315"/>
                <a:ext cx="1596245" cy="369397"/>
              </a:xfrm>
              <a:prstGeom prst="rect">
                <a:avLst/>
              </a:prstGeom>
              <a:blipFill>
                <a:blip r:embed="rId4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1EE7647-7713-4D76-80FE-2A1F05614A61}"/>
                  </a:ext>
                </a:extLst>
              </p:cNvPr>
              <p:cNvSpPr/>
              <p:nvPr/>
            </p:nvSpPr>
            <p:spPr>
              <a:xfrm>
                <a:off x="1086900" y="5682995"/>
                <a:ext cx="1596245" cy="9233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endParaRPr lang="en-AU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AU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1EE7647-7713-4D76-80FE-2A1F05614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900" y="5682995"/>
                <a:ext cx="1596245" cy="923394"/>
              </a:xfrm>
              <a:prstGeom prst="rect">
                <a:avLst/>
              </a:prstGeom>
              <a:blipFill>
                <a:blip r:embed="rId49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3A22BA2-230F-4C96-AECE-78D632B6E4FB}"/>
                  </a:ext>
                </a:extLst>
              </p:cNvPr>
              <p:cNvSpPr/>
              <p:nvPr/>
            </p:nvSpPr>
            <p:spPr>
              <a:xfrm>
                <a:off x="7028911" y="2855377"/>
                <a:ext cx="4527680" cy="6345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3A22BA2-230F-4C96-AECE-78D632B6E4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911" y="2855377"/>
                <a:ext cx="4527680" cy="634533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C805827-D122-4015-9AC4-C02D1EB489A6}"/>
                  </a:ext>
                </a:extLst>
              </p:cNvPr>
              <p:cNvSpPr/>
              <p:nvPr/>
            </p:nvSpPr>
            <p:spPr>
              <a:xfrm>
                <a:off x="7183882" y="3588271"/>
                <a:ext cx="3011724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C805827-D122-4015-9AC4-C02D1EB489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882" y="3588271"/>
                <a:ext cx="3011724" cy="369397"/>
              </a:xfrm>
              <a:prstGeom prst="rect">
                <a:avLst/>
              </a:prstGeom>
              <a:blipFill>
                <a:blip r:embed="rId5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3049005-6F10-42B4-8350-6E0FB313D136}"/>
                  </a:ext>
                </a:extLst>
              </p:cNvPr>
              <p:cNvSpPr/>
              <p:nvPr/>
            </p:nvSpPr>
            <p:spPr>
              <a:xfrm>
                <a:off x="7263355" y="4056029"/>
                <a:ext cx="3011724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3049005-6F10-42B4-8350-6E0FB313D1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355" y="4056029"/>
                <a:ext cx="3011724" cy="369397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BFE51BCA-89A1-4650-8635-2480467D3D66}"/>
                  </a:ext>
                </a:extLst>
              </p:cNvPr>
              <p:cNvSpPr/>
              <p:nvPr/>
            </p:nvSpPr>
            <p:spPr>
              <a:xfrm>
                <a:off x="7718686" y="4422104"/>
                <a:ext cx="3011724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BFE51BCA-89A1-4650-8635-2480467D3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686" y="4422104"/>
                <a:ext cx="3011724" cy="369397"/>
              </a:xfrm>
              <a:prstGeom prst="rect">
                <a:avLst/>
              </a:prstGeom>
              <a:blipFill>
                <a:blip r:embed="rId5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ADA2B69-4054-469A-A9FD-AD53F9FAF44F}"/>
                  </a:ext>
                </a:extLst>
              </p:cNvPr>
              <p:cNvSpPr/>
              <p:nvPr/>
            </p:nvSpPr>
            <p:spPr>
              <a:xfrm>
                <a:off x="7718686" y="4806846"/>
                <a:ext cx="1704920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ADA2B69-4054-469A-A9FD-AD53F9FAF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686" y="4806846"/>
                <a:ext cx="1704920" cy="369397"/>
              </a:xfrm>
              <a:prstGeom prst="rect">
                <a:avLst/>
              </a:prstGeom>
              <a:blipFill>
                <a:blip r:embed="rId5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0C6AC30-EB06-4675-90D6-066CA8A5C129}"/>
                  </a:ext>
                </a:extLst>
              </p:cNvPr>
              <p:cNvSpPr/>
              <p:nvPr/>
            </p:nvSpPr>
            <p:spPr>
              <a:xfrm>
                <a:off x="7652303" y="5327682"/>
                <a:ext cx="2114387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0C6AC30-EB06-4675-90D6-066CA8A5C1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303" y="5327682"/>
                <a:ext cx="2114387" cy="369397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8697FDA-3D98-4BFF-8987-2FB575BC4E62}"/>
                  </a:ext>
                </a:extLst>
              </p:cNvPr>
              <p:cNvSpPr/>
              <p:nvPr/>
            </p:nvSpPr>
            <p:spPr>
              <a:xfrm>
                <a:off x="8095334" y="5709102"/>
                <a:ext cx="2114387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8697FDA-3D98-4BFF-8987-2FB575BC4E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334" y="5709102"/>
                <a:ext cx="2114387" cy="369397"/>
              </a:xfrm>
              <a:prstGeom prst="rect">
                <a:avLst/>
              </a:prstGeom>
              <a:blipFill>
                <a:blip r:embed="rId56"/>
                <a:stretch>
                  <a:fillRect r="-288"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7CB7B2D-C47C-4B1E-8F8D-FD5CEE5AB784}"/>
                  </a:ext>
                </a:extLst>
              </p:cNvPr>
              <p:cNvSpPr/>
              <p:nvPr/>
            </p:nvSpPr>
            <p:spPr>
              <a:xfrm>
                <a:off x="6300144" y="6148659"/>
                <a:ext cx="3011724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7CB7B2D-C47C-4B1E-8F8D-FD5CEE5AB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44" y="6148659"/>
                <a:ext cx="3011724" cy="369397"/>
              </a:xfrm>
              <a:prstGeom prst="rect">
                <a:avLst/>
              </a:prstGeom>
              <a:blipFill>
                <a:blip r:embed="rId5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19593EA-38BE-4DF9-BC1A-B8F09DFBED82}"/>
                  </a:ext>
                </a:extLst>
              </p:cNvPr>
              <p:cNvSpPr/>
              <p:nvPr/>
            </p:nvSpPr>
            <p:spPr>
              <a:xfrm>
                <a:off x="8497846" y="6218819"/>
                <a:ext cx="1704920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19593EA-38BE-4DF9-BC1A-B8F09DFBED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846" y="6218819"/>
                <a:ext cx="1704920" cy="369397"/>
              </a:xfrm>
              <a:prstGeom prst="rect">
                <a:avLst/>
              </a:prstGeom>
              <a:blipFill>
                <a:blip r:embed="rId5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67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43638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Cambridge Ex 17D</a:t>
            </a:r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F8B2BA-4F21-41B9-A2C2-A06DBFDF6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6158"/>
            <a:ext cx="7773485" cy="8383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B13CBB0-FA2A-47E6-86F8-92CA627B126D}"/>
              </a:ext>
            </a:extLst>
          </p:cNvPr>
          <p:cNvGrpSpPr/>
          <p:nvPr/>
        </p:nvGrpSpPr>
        <p:grpSpPr>
          <a:xfrm>
            <a:off x="383108" y="1536551"/>
            <a:ext cx="817920" cy="597600"/>
            <a:chOff x="383108" y="1536551"/>
            <a:chExt cx="817920" cy="59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90FA0E9-3018-4F40-A417-AB167BB98FD6}"/>
                    </a:ext>
                  </a:extLst>
                </p14:cNvPr>
                <p14:cNvContentPartPr/>
                <p14:nvPr/>
              </p14:nvContentPartPr>
              <p14:xfrm>
                <a:off x="432068" y="1869911"/>
                <a:ext cx="171720" cy="47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90FA0E9-3018-4F40-A417-AB167BB98FD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3068" y="1860911"/>
                  <a:ext cx="1893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6E7DAA6-1CCC-43E2-9430-BD84CB1F65D8}"/>
                    </a:ext>
                  </a:extLst>
                </p14:cNvPr>
                <p14:cNvContentPartPr/>
                <p14:nvPr/>
              </p14:nvContentPartPr>
              <p14:xfrm>
                <a:off x="420548" y="1690631"/>
                <a:ext cx="126000" cy="110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6E7DAA6-1CCC-43E2-9430-BD84CB1F65D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1908" y="1681991"/>
                  <a:ext cx="1436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EACB243-D548-4A58-9B55-4E2DD885BDED}"/>
                    </a:ext>
                  </a:extLst>
                </p14:cNvPr>
                <p14:cNvContentPartPr/>
                <p14:nvPr/>
              </p14:nvContentPartPr>
              <p14:xfrm>
                <a:off x="383108" y="1562471"/>
                <a:ext cx="51120" cy="824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EACB243-D548-4A58-9B55-4E2DD885BDE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74108" y="1553831"/>
                  <a:ext cx="68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A4778C1-3A66-4AA9-888F-B571E1E590F1}"/>
                    </a:ext>
                  </a:extLst>
                </p14:cNvPr>
                <p14:cNvContentPartPr/>
                <p14:nvPr/>
              </p14:nvContentPartPr>
              <p14:xfrm>
                <a:off x="428828" y="1561391"/>
                <a:ext cx="70920" cy="72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A4778C1-3A66-4AA9-888F-B571E1E590F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19828" y="1552391"/>
                  <a:ext cx="885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84A143A-6CA9-4CE4-AFDC-CB39D4763E01}"/>
                    </a:ext>
                  </a:extLst>
                </p14:cNvPr>
                <p14:cNvContentPartPr/>
                <p14:nvPr/>
              </p14:nvContentPartPr>
              <p14:xfrm>
                <a:off x="649508" y="1708991"/>
                <a:ext cx="63000" cy="18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84A143A-6CA9-4CE4-AFDC-CB39D4763E0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40508" y="1700351"/>
                  <a:ext cx="806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DF2CFA6-8269-47CA-AEE2-DA8B7FCB1E70}"/>
                    </a:ext>
                  </a:extLst>
                </p14:cNvPr>
                <p14:cNvContentPartPr/>
                <p14:nvPr/>
              </p14:nvContentPartPr>
              <p14:xfrm>
                <a:off x="665348" y="1766951"/>
                <a:ext cx="60120" cy="23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DF2CFA6-8269-47CA-AEE2-DA8B7FCB1E7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6708" y="1758311"/>
                  <a:ext cx="777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AD9868A-F6A4-4D38-825D-79F79554972C}"/>
                    </a:ext>
                  </a:extLst>
                </p14:cNvPr>
                <p14:cNvContentPartPr/>
                <p14:nvPr/>
              </p14:nvContentPartPr>
              <p14:xfrm>
                <a:off x="959468" y="1536551"/>
                <a:ext cx="101520" cy="96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AD9868A-F6A4-4D38-825D-79F79554972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50828" y="1527551"/>
                  <a:ext cx="1191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AB6774D-8357-477E-9AC9-E5D4D8B28D50}"/>
                    </a:ext>
                  </a:extLst>
                </p14:cNvPr>
                <p14:cNvContentPartPr/>
                <p14:nvPr/>
              </p14:nvContentPartPr>
              <p14:xfrm>
                <a:off x="956588" y="1680551"/>
                <a:ext cx="161640" cy="324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AB6774D-8357-477E-9AC9-E5D4D8B28D5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47948" y="1671911"/>
                  <a:ext cx="1792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9EADC58-D524-4CAF-A9F5-BF075F7D5F64}"/>
                    </a:ext>
                  </a:extLst>
                </p14:cNvPr>
                <p14:cNvContentPartPr/>
                <p14:nvPr/>
              </p14:nvContentPartPr>
              <p14:xfrm>
                <a:off x="850748" y="1826351"/>
                <a:ext cx="350280" cy="28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9EADC58-D524-4CAF-A9F5-BF075F7D5F6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42108" y="1817711"/>
                  <a:ext cx="3679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C3FCA7E-6ADE-4C0F-BE92-3893C5E43ABF}"/>
                    </a:ext>
                  </a:extLst>
                </p14:cNvPr>
                <p14:cNvContentPartPr/>
                <p14:nvPr/>
              </p14:nvContentPartPr>
              <p14:xfrm>
                <a:off x="873428" y="1945871"/>
                <a:ext cx="33480" cy="187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C3FCA7E-6ADE-4C0F-BE92-3893C5E43AB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64428" y="1937231"/>
                  <a:ext cx="511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6FBD7F6-ADB1-4C80-A42B-95A72957F962}"/>
                    </a:ext>
                  </a:extLst>
                </p14:cNvPr>
                <p14:cNvContentPartPr/>
                <p14:nvPr/>
              </p14:nvContentPartPr>
              <p14:xfrm>
                <a:off x="943268" y="1968551"/>
                <a:ext cx="82080" cy="81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6FBD7F6-ADB1-4C80-A42B-95A72957F96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34628" y="1959551"/>
                  <a:ext cx="997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FF595D3-7E67-4FB8-89EF-E4267C539EFD}"/>
                    </a:ext>
                  </a:extLst>
                </p14:cNvPr>
                <p14:cNvContentPartPr/>
                <p14:nvPr/>
              </p14:nvContentPartPr>
              <p14:xfrm>
                <a:off x="982148" y="2102471"/>
                <a:ext cx="120240" cy="316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FF595D3-7E67-4FB8-89EF-E4267C539EF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73148" y="2093831"/>
                  <a:ext cx="1378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A5B464F-5D5F-461E-873C-681048F92FBD}"/>
                    </a:ext>
                  </a:extLst>
                </p14:cNvPr>
                <p14:cNvContentPartPr/>
                <p14:nvPr/>
              </p14:nvContentPartPr>
              <p14:xfrm>
                <a:off x="1155308" y="1939031"/>
                <a:ext cx="24120" cy="186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A5B464F-5D5F-461E-873C-681048F92FB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46308" y="1930031"/>
                  <a:ext cx="41760" cy="20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47761CB-F06B-44E7-A05F-A59A6186D71C}"/>
              </a:ext>
            </a:extLst>
          </p:cNvPr>
          <p:cNvGrpSpPr/>
          <p:nvPr/>
        </p:nvGrpSpPr>
        <p:grpSpPr>
          <a:xfrm>
            <a:off x="283748" y="2387951"/>
            <a:ext cx="388440" cy="248760"/>
            <a:chOff x="283748" y="2387951"/>
            <a:chExt cx="38844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D844342-0E50-4F21-8933-3110609ED4B2}"/>
                    </a:ext>
                  </a:extLst>
                </p14:cNvPr>
                <p14:cNvContentPartPr/>
                <p14:nvPr/>
              </p14:nvContentPartPr>
              <p14:xfrm>
                <a:off x="283748" y="2396591"/>
                <a:ext cx="9720" cy="214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D844342-0E50-4F21-8933-3110609ED4B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4748" y="2387951"/>
                  <a:ext cx="273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397CE69-D2F1-4352-A61F-CBA41AE95A7E}"/>
                    </a:ext>
                  </a:extLst>
                </p14:cNvPr>
                <p14:cNvContentPartPr/>
                <p14:nvPr/>
              </p14:nvContentPartPr>
              <p14:xfrm>
                <a:off x="365108" y="2404871"/>
                <a:ext cx="70920" cy="128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397CE69-D2F1-4352-A61F-CBA41AE95A7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6108" y="2396231"/>
                  <a:ext cx="885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5D49402-A92A-4C7C-9AEC-0E0EC20CA0D4}"/>
                    </a:ext>
                  </a:extLst>
                </p14:cNvPr>
                <p14:cNvContentPartPr/>
                <p14:nvPr/>
              </p14:nvContentPartPr>
              <p14:xfrm>
                <a:off x="384188" y="2561471"/>
                <a:ext cx="115560" cy="50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5D49402-A92A-4C7C-9AEC-0E0EC20CA0D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5548" y="2552831"/>
                  <a:ext cx="1332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7BE76C7-196E-4B6C-9933-4339B9898108}"/>
                    </a:ext>
                  </a:extLst>
                </p14:cNvPr>
                <p14:cNvContentPartPr/>
                <p14:nvPr/>
              </p14:nvContentPartPr>
              <p14:xfrm>
                <a:off x="512348" y="2387951"/>
                <a:ext cx="34920" cy="248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7BE76C7-196E-4B6C-9933-4339B989810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03708" y="2378951"/>
                  <a:ext cx="525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3D03C6D-3052-4960-9DE5-B6365DD2F956}"/>
                    </a:ext>
                  </a:extLst>
                </p14:cNvPr>
                <p14:cNvContentPartPr/>
                <p14:nvPr/>
              </p14:nvContentPartPr>
              <p14:xfrm>
                <a:off x="590468" y="2426111"/>
                <a:ext cx="81720" cy="93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3D03C6D-3052-4960-9DE5-B6365DD2F95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81468" y="2417471"/>
                  <a:ext cx="99360" cy="1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C4EDA04-A791-4B99-A342-43BE133744B8}"/>
              </a:ext>
            </a:extLst>
          </p:cNvPr>
          <p:cNvGrpSpPr/>
          <p:nvPr/>
        </p:nvGrpSpPr>
        <p:grpSpPr>
          <a:xfrm>
            <a:off x="854348" y="2341871"/>
            <a:ext cx="1617840" cy="319320"/>
            <a:chOff x="854348" y="2341871"/>
            <a:chExt cx="1617840" cy="31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18A503B-6DA8-4896-AC1F-23A0929D68E6}"/>
                    </a:ext>
                  </a:extLst>
                </p14:cNvPr>
                <p14:cNvContentPartPr/>
                <p14:nvPr/>
              </p14:nvContentPartPr>
              <p14:xfrm>
                <a:off x="854348" y="2341871"/>
                <a:ext cx="1056960" cy="296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18A503B-6DA8-4896-AC1F-23A0929D68E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45708" y="2333231"/>
                  <a:ext cx="107460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791CD89-33E1-4187-B9C2-FE2D4259A69B}"/>
                    </a:ext>
                  </a:extLst>
                </p14:cNvPr>
                <p14:cNvContentPartPr/>
                <p14:nvPr/>
              </p14:nvContentPartPr>
              <p14:xfrm>
                <a:off x="989708" y="2473631"/>
                <a:ext cx="40680" cy="163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791CD89-33E1-4187-B9C2-FE2D4259A69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80708" y="2464991"/>
                  <a:ext cx="583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88152FB-F0E6-4989-8A69-A24DA8E91846}"/>
                    </a:ext>
                  </a:extLst>
                </p14:cNvPr>
                <p14:cNvContentPartPr/>
                <p14:nvPr/>
              </p14:nvContentPartPr>
              <p14:xfrm>
                <a:off x="1105628" y="2500271"/>
                <a:ext cx="9000" cy="100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88152FB-F0E6-4989-8A69-A24DA8E9184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96988" y="2491271"/>
                  <a:ext cx="266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B44677E-15B0-4EE4-99B3-6A5DCB86A9C2}"/>
                    </a:ext>
                  </a:extLst>
                </p14:cNvPr>
                <p14:cNvContentPartPr/>
                <p14:nvPr/>
              </p14:nvContentPartPr>
              <p14:xfrm>
                <a:off x="1182308" y="2445191"/>
                <a:ext cx="40320" cy="177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B44677E-15B0-4EE4-99B3-6A5DCB86A9C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73668" y="2436191"/>
                  <a:ext cx="579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9CACFA4-FD97-46D8-ACCD-5675E1257089}"/>
                    </a:ext>
                  </a:extLst>
                </p14:cNvPr>
                <p14:cNvContentPartPr/>
                <p14:nvPr/>
              </p14:nvContentPartPr>
              <p14:xfrm>
                <a:off x="1258268" y="2423951"/>
                <a:ext cx="31320" cy="41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9CACFA4-FD97-46D8-ACCD-5675E125708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249268" y="2414951"/>
                  <a:ext cx="489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D60E620-7D99-4F27-85DE-42C114DDA813}"/>
                    </a:ext>
                  </a:extLst>
                </p14:cNvPr>
                <p14:cNvContentPartPr/>
                <p14:nvPr/>
              </p14:nvContentPartPr>
              <p14:xfrm>
                <a:off x="1352948" y="2433311"/>
                <a:ext cx="78840" cy="104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D60E620-7D99-4F27-85DE-42C114DDA81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344308" y="2424671"/>
                  <a:ext cx="96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85228B8-29C5-4414-B42D-12D5D68994AF}"/>
                    </a:ext>
                  </a:extLst>
                </p14:cNvPr>
                <p14:cNvContentPartPr/>
                <p14:nvPr/>
              </p14:nvContentPartPr>
              <p14:xfrm>
                <a:off x="1508468" y="2439431"/>
                <a:ext cx="32040" cy="195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85228B8-29C5-4414-B42D-12D5D68994A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499828" y="2430431"/>
                  <a:ext cx="496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D86F10D-656D-4511-BEC7-D99FDB56E5BE}"/>
                    </a:ext>
                  </a:extLst>
                </p14:cNvPr>
                <p14:cNvContentPartPr/>
                <p14:nvPr/>
              </p14:nvContentPartPr>
              <p14:xfrm>
                <a:off x="1576868" y="2471831"/>
                <a:ext cx="94680" cy="1386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D86F10D-656D-4511-BEC7-D99FDB56E5B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568228" y="2463191"/>
                  <a:ext cx="1123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0873CD2-49AB-41EC-B321-51922FB9BD5A}"/>
                    </a:ext>
                  </a:extLst>
                </p14:cNvPr>
                <p14:cNvContentPartPr/>
                <p14:nvPr/>
              </p14:nvContentPartPr>
              <p14:xfrm>
                <a:off x="1676228" y="2409911"/>
                <a:ext cx="191880" cy="251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0873CD2-49AB-41EC-B321-51922FB9BD5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667228" y="2400911"/>
                  <a:ext cx="2095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4464CB9-B5BD-43B1-8EA3-1D59BA6FA90C}"/>
                    </a:ext>
                  </a:extLst>
                </p14:cNvPr>
                <p14:cNvContentPartPr/>
                <p14:nvPr/>
              </p14:nvContentPartPr>
              <p14:xfrm>
                <a:off x="2003468" y="2493071"/>
                <a:ext cx="43920" cy="104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4464CB9-B5BD-43B1-8EA3-1D59BA6FA90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994828" y="2484071"/>
                  <a:ext cx="615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EC4284B-3D62-4B69-9CF8-32D49268800E}"/>
                    </a:ext>
                  </a:extLst>
                </p14:cNvPr>
                <p14:cNvContentPartPr/>
                <p14:nvPr/>
              </p14:nvContentPartPr>
              <p14:xfrm>
                <a:off x="2023628" y="2538431"/>
                <a:ext cx="63360" cy="295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EC4284B-3D62-4B69-9CF8-32D49268800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014988" y="2529791"/>
                  <a:ext cx="81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52B2B7D-A5E4-484E-A875-CD5D1DCD861C}"/>
                    </a:ext>
                  </a:extLst>
                </p14:cNvPr>
                <p14:cNvContentPartPr/>
                <p14:nvPr/>
              </p14:nvContentPartPr>
              <p14:xfrm>
                <a:off x="2161508" y="2361671"/>
                <a:ext cx="219240" cy="2145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52B2B7D-A5E4-484E-A875-CD5D1DCD861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152868" y="2352671"/>
                  <a:ext cx="2368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1B5AC67-C17D-4F65-9F20-A3ECD8E971F3}"/>
                    </a:ext>
                  </a:extLst>
                </p14:cNvPr>
                <p14:cNvContentPartPr/>
                <p14:nvPr/>
              </p14:nvContentPartPr>
              <p14:xfrm>
                <a:off x="2336108" y="2448791"/>
                <a:ext cx="136080" cy="1357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1B5AC67-C17D-4F65-9F20-A3ECD8E971F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327108" y="2440151"/>
                  <a:ext cx="15372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F6F3830-8F12-437D-9E03-FE187C582EDE}"/>
              </a:ext>
            </a:extLst>
          </p:cNvPr>
          <p:cNvGrpSpPr/>
          <p:nvPr/>
        </p:nvGrpSpPr>
        <p:grpSpPr>
          <a:xfrm>
            <a:off x="344588" y="2860991"/>
            <a:ext cx="1630800" cy="446760"/>
            <a:chOff x="344588" y="2860991"/>
            <a:chExt cx="1630800" cy="44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B487ED5-F380-4D8D-8FE2-698F78EFCA14}"/>
                    </a:ext>
                  </a:extLst>
                </p14:cNvPr>
                <p14:cNvContentPartPr/>
                <p14:nvPr/>
              </p14:nvContentPartPr>
              <p14:xfrm>
                <a:off x="374828" y="3219551"/>
                <a:ext cx="100800" cy="52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B487ED5-F380-4D8D-8FE2-698F78EFCA1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5828" y="3210911"/>
                  <a:ext cx="1184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03B7CF4-68C1-45C5-A214-19A196E7B19A}"/>
                    </a:ext>
                  </a:extLst>
                </p14:cNvPr>
                <p14:cNvContentPartPr/>
                <p14:nvPr/>
              </p14:nvContentPartPr>
              <p14:xfrm>
                <a:off x="356828" y="3017591"/>
                <a:ext cx="93240" cy="102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03B7CF4-68C1-45C5-A214-19A196E7B19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47828" y="3008591"/>
                  <a:ext cx="1108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3112175-8063-43D0-8AFA-370B9D098687}"/>
                    </a:ext>
                  </a:extLst>
                </p14:cNvPr>
                <p14:cNvContentPartPr/>
                <p14:nvPr/>
              </p14:nvContentPartPr>
              <p14:xfrm>
                <a:off x="344588" y="2879711"/>
                <a:ext cx="105480" cy="824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3112175-8063-43D0-8AFA-370B9D09868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35948" y="2871071"/>
                  <a:ext cx="1231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CC455CA-4C71-4466-9A77-6587983A3B8E}"/>
                    </a:ext>
                  </a:extLst>
                </p14:cNvPr>
                <p14:cNvContentPartPr/>
                <p14:nvPr/>
              </p14:nvContentPartPr>
              <p14:xfrm>
                <a:off x="567788" y="3023351"/>
                <a:ext cx="42480" cy="100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CC455CA-4C71-4466-9A77-6587983A3B8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59148" y="3014711"/>
                  <a:ext cx="601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D2EBD62-3D1D-4086-A863-E1BC7DA6C644}"/>
                    </a:ext>
                  </a:extLst>
                </p14:cNvPr>
                <p14:cNvContentPartPr/>
                <p14:nvPr/>
              </p14:nvContentPartPr>
              <p14:xfrm>
                <a:off x="571388" y="3085631"/>
                <a:ext cx="61200" cy="9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D2EBD62-3D1D-4086-A863-E1BC7DA6C64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62748" y="3076631"/>
                  <a:ext cx="788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E949F73-83FD-4852-A446-F15F4160F601}"/>
                    </a:ext>
                  </a:extLst>
                </p14:cNvPr>
                <p14:cNvContentPartPr/>
                <p14:nvPr/>
              </p14:nvContentPartPr>
              <p14:xfrm>
                <a:off x="836708" y="2860991"/>
                <a:ext cx="19800" cy="1033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E949F73-83FD-4852-A446-F15F4160F60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28068" y="2852351"/>
                  <a:ext cx="374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F5DA7C5-F3F4-442F-80EC-0A9B6AB2FAFA}"/>
                    </a:ext>
                  </a:extLst>
                </p14:cNvPr>
                <p14:cNvContentPartPr/>
                <p14:nvPr/>
              </p14:nvContentPartPr>
              <p14:xfrm>
                <a:off x="745628" y="2992391"/>
                <a:ext cx="251280" cy="597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F5DA7C5-F3F4-442F-80EC-0A9B6AB2FAF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36988" y="2983751"/>
                  <a:ext cx="26892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BBC7E25-7B1B-413C-842D-B312FAEC9C28}"/>
                    </a:ext>
                  </a:extLst>
                </p14:cNvPr>
                <p14:cNvContentPartPr/>
                <p14:nvPr/>
              </p14:nvContentPartPr>
              <p14:xfrm>
                <a:off x="736988" y="3088151"/>
                <a:ext cx="246960" cy="2196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BBC7E25-7B1B-413C-842D-B312FAEC9C2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28348" y="3079511"/>
                  <a:ext cx="2646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0136333-7CAD-411A-B555-E06C66F055E1}"/>
                    </a:ext>
                  </a:extLst>
                </p14:cNvPr>
                <p14:cNvContentPartPr/>
                <p14:nvPr/>
              </p14:nvContentPartPr>
              <p14:xfrm>
                <a:off x="848228" y="3188231"/>
                <a:ext cx="17280" cy="115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0136333-7CAD-411A-B555-E06C66F055E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39588" y="3179591"/>
                  <a:ext cx="349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025D5D9-7E0F-40C3-9D48-929C3F0E4FFF}"/>
                    </a:ext>
                  </a:extLst>
                </p14:cNvPr>
                <p14:cNvContentPartPr/>
                <p14:nvPr/>
              </p14:nvContentPartPr>
              <p14:xfrm>
                <a:off x="905108" y="3146111"/>
                <a:ext cx="96120" cy="1389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025D5D9-7E0F-40C3-9D48-929C3F0E4FF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96468" y="3137111"/>
                  <a:ext cx="113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04091F2-0A0C-457F-8785-87F176D5702F}"/>
                    </a:ext>
                  </a:extLst>
                </p14:cNvPr>
                <p14:cNvContentPartPr/>
                <p14:nvPr/>
              </p14:nvContentPartPr>
              <p14:xfrm>
                <a:off x="1119668" y="2888351"/>
                <a:ext cx="68760" cy="2520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04091F2-0A0C-457F-8785-87F176D5702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11028" y="2879351"/>
                  <a:ext cx="864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1BC7EB0-2D69-43DD-A2A9-E70B7A690C7A}"/>
                    </a:ext>
                  </a:extLst>
                </p14:cNvPr>
                <p14:cNvContentPartPr/>
                <p14:nvPr/>
              </p14:nvContentPartPr>
              <p14:xfrm>
                <a:off x="1253948" y="3023351"/>
                <a:ext cx="16560" cy="52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1BC7EB0-2D69-43DD-A2A9-E70B7A690C7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244948" y="3014711"/>
                  <a:ext cx="342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D541E14-CC98-4587-9B27-F07A40D50BD2}"/>
                    </a:ext>
                  </a:extLst>
                </p14:cNvPr>
                <p14:cNvContentPartPr/>
                <p14:nvPr/>
              </p14:nvContentPartPr>
              <p14:xfrm>
                <a:off x="1241348" y="2936591"/>
                <a:ext cx="360" cy="43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D541E14-CC98-4587-9B27-F07A40D50BD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232708" y="2927951"/>
                  <a:ext cx="18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E422F54-DA1F-4B60-ABA1-605794947744}"/>
                    </a:ext>
                  </a:extLst>
                </p14:cNvPr>
                <p14:cNvContentPartPr/>
                <p14:nvPr/>
              </p14:nvContentPartPr>
              <p14:xfrm>
                <a:off x="1273028" y="3037751"/>
                <a:ext cx="190800" cy="126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E422F54-DA1F-4B60-ABA1-60579494774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264388" y="3028751"/>
                  <a:ext cx="2084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56C86CE-5306-46BF-A8A3-8D67282E6B58}"/>
                    </a:ext>
                  </a:extLst>
                </p14:cNvPr>
                <p14:cNvContentPartPr/>
                <p14:nvPr/>
              </p14:nvContentPartPr>
              <p14:xfrm>
                <a:off x="1422428" y="2949551"/>
                <a:ext cx="23760" cy="136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56C86CE-5306-46BF-A8A3-8D67282E6B5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413428" y="2940911"/>
                  <a:ext cx="414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EBCFB1E-1B1E-4C0B-B81B-03995D08791B}"/>
                    </a:ext>
                  </a:extLst>
                </p14:cNvPr>
                <p14:cNvContentPartPr/>
                <p14:nvPr/>
              </p14:nvContentPartPr>
              <p14:xfrm>
                <a:off x="1532228" y="2929031"/>
                <a:ext cx="101160" cy="1634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EBCFB1E-1B1E-4C0B-B81B-03995D08791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523228" y="2920391"/>
                  <a:ext cx="1188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EEB4220-446F-4F2D-B127-7713D8458624}"/>
                    </a:ext>
                  </a:extLst>
                </p14:cNvPr>
                <p14:cNvContentPartPr/>
                <p14:nvPr/>
              </p14:nvContentPartPr>
              <p14:xfrm>
                <a:off x="1730588" y="2944871"/>
                <a:ext cx="67320" cy="3002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EEB4220-446F-4F2D-B127-7713D845862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721588" y="2936231"/>
                  <a:ext cx="849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BA6C312-64E0-4EB9-8D84-35CD62FFD44D}"/>
                    </a:ext>
                  </a:extLst>
                </p14:cNvPr>
                <p14:cNvContentPartPr/>
                <p14:nvPr/>
              </p14:nvContentPartPr>
              <p14:xfrm>
                <a:off x="1733468" y="3080231"/>
                <a:ext cx="137880" cy="345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BA6C312-64E0-4EB9-8D84-35CD62FFD44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724828" y="3071591"/>
                  <a:ext cx="15552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6080DA9-5BDF-44E5-8E9F-C6F67FDAAD43}"/>
                    </a:ext>
                  </a:extLst>
                </p14:cNvPr>
                <p14:cNvContentPartPr/>
                <p14:nvPr/>
              </p14:nvContentPartPr>
              <p14:xfrm>
                <a:off x="1874228" y="2867111"/>
                <a:ext cx="101160" cy="243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6080DA9-5BDF-44E5-8E9F-C6F67FDAAD4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865228" y="2858111"/>
                  <a:ext cx="118800" cy="26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CE58F4B-9B16-42DD-89A2-E3FD16B3C206}"/>
              </a:ext>
            </a:extLst>
          </p:cNvPr>
          <p:cNvGrpSpPr/>
          <p:nvPr/>
        </p:nvGrpSpPr>
        <p:grpSpPr>
          <a:xfrm>
            <a:off x="121028" y="1621151"/>
            <a:ext cx="123480" cy="288720"/>
            <a:chOff x="121028" y="1621151"/>
            <a:chExt cx="123480" cy="28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66466B7-3E9B-44A2-BFED-74CA00815C62}"/>
                    </a:ext>
                  </a:extLst>
                </p14:cNvPr>
                <p14:cNvContentPartPr/>
                <p14:nvPr/>
              </p14:nvContentPartPr>
              <p14:xfrm>
                <a:off x="121028" y="1751831"/>
                <a:ext cx="60840" cy="1033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66466B7-3E9B-44A2-BFED-74CA00815C6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2388" y="1742831"/>
                  <a:ext cx="784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EB67AA3-86B9-43D2-8223-DD7FA6724A7F}"/>
                    </a:ext>
                  </a:extLst>
                </p14:cNvPr>
                <p14:cNvContentPartPr/>
                <p14:nvPr/>
              </p14:nvContentPartPr>
              <p14:xfrm>
                <a:off x="139748" y="1750031"/>
                <a:ext cx="45000" cy="96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EB67AA3-86B9-43D2-8223-DD7FA6724A7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30748" y="1741031"/>
                  <a:ext cx="626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FE08F89-EDA4-4CC0-B022-9E398F42E4AB}"/>
                    </a:ext>
                  </a:extLst>
                </p14:cNvPr>
                <p14:cNvContentPartPr/>
                <p14:nvPr/>
              </p14:nvContentPartPr>
              <p14:xfrm>
                <a:off x="179708" y="1621151"/>
                <a:ext cx="64800" cy="2887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FE08F89-EDA4-4CC0-B022-9E398F42E4A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71068" y="1612151"/>
                  <a:ext cx="82440" cy="30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0E634AE-C3B3-4DCC-AD37-6DE1443283EC}"/>
              </a:ext>
            </a:extLst>
          </p:cNvPr>
          <p:cNvGrpSpPr/>
          <p:nvPr/>
        </p:nvGrpSpPr>
        <p:grpSpPr>
          <a:xfrm>
            <a:off x="184689" y="3893111"/>
            <a:ext cx="185760" cy="233280"/>
            <a:chOff x="184689" y="3893111"/>
            <a:chExt cx="185760" cy="23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B6EC007-D1FD-4167-A007-0A28FA09D23B}"/>
                    </a:ext>
                  </a:extLst>
                </p14:cNvPr>
                <p14:cNvContentPartPr/>
                <p14:nvPr/>
              </p14:nvContentPartPr>
              <p14:xfrm>
                <a:off x="184689" y="3938111"/>
                <a:ext cx="78480" cy="1512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B6EC007-D1FD-4167-A007-0A28FA09D23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75689" y="3929471"/>
                  <a:ext cx="961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65F5D46-A291-485C-A52A-CF8FB452C376}"/>
                    </a:ext>
                  </a:extLst>
                </p14:cNvPr>
                <p14:cNvContentPartPr/>
                <p14:nvPr/>
              </p14:nvContentPartPr>
              <p14:xfrm>
                <a:off x="296289" y="3893111"/>
                <a:ext cx="74160" cy="233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65F5D46-A291-485C-A52A-CF8FB452C37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87289" y="3884111"/>
                  <a:ext cx="91800" cy="25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20620E0-AB90-4FCD-932F-416F94A735A3}"/>
              </a:ext>
            </a:extLst>
          </p:cNvPr>
          <p:cNvGrpSpPr/>
          <p:nvPr/>
        </p:nvGrpSpPr>
        <p:grpSpPr>
          <a:xfrm>
            <a:off x="705969" y="3826511"/>
            <a:ext cx="2505600" cy="606600"/>
            <a:chOff x="705969" y="3826511"/>
            <a:chExt cx="2505600" cy="60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BDF1CA41-BED3-4DBB-B190-7A1455F57659}"/>
                    </a:ext>
                  </a:extLst>
                </p14:cNvPr>
                <p14:cNvContentPartPr/>
                <p14:nvPr/>
              </p14:nvContentPartPr>
              <p14:xfrm>
                <a:off x="705969" y="3885911"/>
                <a:ext cx="38520" cy="2116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BDF1CA41-BED3-4DBB-B190-7A1455F5765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97329" y="3877271"/>
                  <a:ext cx="561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502C3F2-6530-4208-9ADE-51AF57B05FB7}"/>
                    </a:ext>
                  </a:extLst>
                </p14:cNvPr>
                <p14:cNvContentPartPr/>
                <p14:nvPr/>
              </p14:nvContentPartPr>
              <p14:xfrm>
                <a:off x="816129" y="3901031"/>
                <a:ext cx="82080" cy="154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502C3F2-6530-4208-9ADE-51AF57B05FB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07129" y="3892031"/>
                  <a:ext cx="997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B8B4AC3D-DE9F-4895-BA81-52F5CD86EFF5}"/>
                    </a:ext>
                  </a:extLst>
                </p14:cNvPr>
                <p14:cNvContentPartPr/>
                <p14:nvPr/>
              </p14:nvContentPartPr>
              <p14:xfrm>
                <a:off x="840249" y="4087511"/>
                <a:ext cx="144000" cy="662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B8B4AC3D-DE9F-4895-BA81-52F5CD86EFF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31609" y="4078511"/>
                  <a:ext cx="1616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0160AC3-8CBC-480C-9CA7-D7349CF5BE0C}"/>
                    </a:ext>
                  </a:extLst>
                </p14:cNvPr>
                <p14:cNvContentPartPr/>
                <p14:nvPr/>
              </p14:nvContentPartPr>
              <p14:xfrm>
                <a:off x="1014129" y="3854591"/>
                <a:ext cx="37440" cy="3240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0160AC3-8CBC-480C-9CA7-D7349CF5BE0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05129" y="3845951"/>
                  <a:ext cx="550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0D74B87-B94A-45E1-BFFF-8FB530302ECA}"/>
                    </a:ext>
                  </a:extLst>
                </p14:cNvPr>
                <p14:cNvContentPartPr/>
                <p14:nvPr/>
              </p14:nvContentPartPr>
              <p14:xfrm>
                <a:off x="1099089" y="3962951"/>
                <a:ext cx="91440" cy="853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0D74B87-B94A-45E1-BFFF-8FB530302EC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90089" y="3953951"/>
                  <a:ext cx="1090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B2D49BCB-7778-4CA2-8B01-03D215216012}"/>
                    </a:ext>
                  </a:extLst>
                </p14:cNvPr>
                <p14:cNvContentPartPr/>
                <p14:nvPr/>
              </p14:nvContentPartPr>
              <p14:xfrm>
                <a:off x="1348209" y="3830111"/>
                <a:ext cx="1197720" cy="3416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B2D49BCB-7778-4CA2-8B01-03D21521601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339569" y="3821111"/>
                  <a:ext cx="121536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736371D-D242-4A72-BAD5-6462ACCEA483}"/>
                    </a:ext>
                  </a:extLst>
                </p14:cNvPr>
                <p14:cNvContentPartPr/>
                <p14:nvPr/>
              </p14:nvContentPartPr>
              <p14:xfrm>
                <a:off x="1518129" y="3970511"/>
                <a:ext cx="34920" cy="1728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736371D-D242-4A72-BAD5-6462ACCEA48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509489" y="3961871"/>
                  <a:ext cx="525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7E3A15B-3715-4D18-89AE-E677792FF6F3}"/>
                    </a:ext>
                  </a:extLst>
                </p14:cNvPr>
                <p14:cNvContentPartPr/>
                <p14:nvPr/>
              </p14:nvContentPartPr>
              <p14:xfrm>
                <a:off x="1600569" y="4003991"/>
                <a:ext cx="83520" cy="1105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7E3A15B-3715-4D18-89AE-E677792FF6F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591929" y="3995351"/>
                  <a:ext cx="1011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8454063-FE56-4959-9727-65D353BD5EAD}"/>
                    </a:ext>
                  </a:extLst>
                </p14:cNvPr>
                <p14:cNvContentPartPr/>
                <p14:nvPr/>
              </p14:nvContentPartPr>
              <p14:xfrm>
                <a:off x="1679049" y="3926951"/>
                <a:ext cx="81360" cy="222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8454063-FE56-4959-9727-65D353BD5EA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670409" y="3917951"/>
                  <a:ext cx="990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640F42C-5179-415C-9847-E73FE2024196}"/>
                    </a:ext>
                  </a:extLst>
                </p14:cNvPr>
                <p14:cNvContentPartPr/>
                <p14:nvPr/>
              </p14:nvContentPartPr>
              <p14:xfrm>
                <a:off x="1776609" y="3911471"/>
                <a:ext cx="216000" cy="1339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A640F42C-5179-415C-9847-E73FE202419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767969" y="3902471"/>
                  <a:ext cx="2336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4087307-4E20-4CD4-A549-BA91C487B433}"/>
                    </a:ext>
                  </a:extLst>
                </p14:cNvPr>
                <p14:cNvContentPartPr/>
                <p14:nvPr/>
              </p14:nvContentPartPr>
              <p14:xfrm>
                <a:off x="1942209" y="3921551"/>
                <a:ext cx="45720" cy="178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4087307-4E20-4CD4-A549-BA91C487B433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933569" y="3912551"/>
                  <a:ext cx="633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245E4E5-C0E7-41C8-BB15-CF821DFB0BF7}"/>
                    </a:ext>
                  </a:extLst>
                </p14:cNvPr>
                <p14:cNvContentPartPr/>
                <p14:nvPr/>
              </p14:nvContentPartPr>
              <p14:xfrm>
                <a:off x="2091249" y="3978071"/>
                <a:ext cx="75600" cy="157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245E4E5-C0E7-41C8-BB15-CF821DFB0BF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082249" y="3969071"/>
                  <a:ext cx="932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6D805C9-F3D5-4FB3-B059-EBCFBBEECD95}"/>
                    </a:ext>
                  </a:extLst>
                </p14:cNvPr>
                <p14:cNvContentPartPr/>
                <p14:nvPr/>
              </p14:nvContentPartPr>
              <p14:xfrm>
                <a:off x="2179449" y="3939911"/>
                <a:ext cx="233280" cy="209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6D805C9-F3D5-4FB3-B059-EBCFBBEECD95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170809" y="3930911"/>
                  <a:ext cx="2509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5BA6BB0-05A8-4264-A4C2-11FA1B0B0B8E}"/>
                    </a:ext>
                  </a:extLst>
                </p14:cNvPr>
                <p14:cNvContentPartPr/>
                <p14:nvPr/>
              </p14:nvContentPartPr>
              <p14:xfrm>
                <a:off x="2416329" y="3887711"/>
                <a:ext cx="97920" cy="421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5BA6BB0-05A8-4264-A4C2-11FA1B0B0B8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407689" y="3878711"/>
                  <a:ext cx="1155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9E4ED61-BB60-4B12-A409-F17C659D79F7}"/>
                    </a:ext>
                  </a:extLst>
                </p14:cNvPr>
                <p14:cNvContentPartPr/>
                <p14:nvPr/>
              </p14:nvContentPartPr>
              <p14:xfrm>
                <a:off x="2634849" y="3962951"/>
                <a:ext cx="81720" cy="21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9E4ED61-BB60-4B12-A409-F17C659D79F7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626209" y="3953951"/>
                  <a:ext cx="993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593D8BC-D66E-4363-AF91-67146F4337C3}"/>
                    </a:ext>
                  </a:extLst>
                </p14:cNvPr>
                <p14:cNvContentPartPr/>
                <p14:nvPr/>
              </p14:nvContentPartPr>
              <p14:xfrm>
                <a:off x="2654649" y="4024871"/>
                <a:ext cx="80280" cy="93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593D8BC-D66E-4363-AF91-67146F4337C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645649" y="4015871"/>
                  <a:ext cx="979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8E4A7EA-AA86-4797-814B-49F0ECEF227E}"/>
                    </a:ext>
                  </a:extLst>
                </p14:cNvPr>
                <p14:cNvContentPartPr/>
                <p14:nvPr/>
              </p14:nvContentPartPr>
              <p14:xfrm>
                <a:off x="2900169" y="3826511"/>
                <a:ext cx="248760" cy="2901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8E4A7EA-AA86-4797-814B-49F0ECEF227E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891169" y="3817511"/>
                  <a:ext cx="26640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8B25E69-E327-4513-80C7-D3F56CDBF11D}"/>
                    </a:ext>
                  </a:extLst>
                </p14:cNvPr>
                <p14:cNvContentPartPr/>
                <p14:nvPr/>
              </p14:nvContentPartPr>
              <p14:xfrm>
                <a:off x="3019329" y="3905351"/>
                <a:ext cx="96120" cy="1296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8B25E69-E327-4513-80C7-D3F56CDBF11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010689" y="3896711"/>
                  <a:ext cx="1137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35A2756B-1236-4052-A985-A4A1F20C5B51}"/>
                    </a:ext>
                  </a:extLst>
                </p14:cNvPr>
                <p14:cNvContentPartPr/>
                <p14:nvPr/>
              </p14:nvContentPartPr>
              <p14:xfrm>
                <a:off x="2649609" y="4339151"/>
                <a:ext cx="89640" cy="180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35A2756B-1236-4052-A985-A4A1F20C5B5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640969" y="4330151"/>
                  <a:ext cx="1072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B00D590-C772-4D82-BD8E-EF7AF5CAF8E3}"/>
                    </a:ext>
                  </a:extLst>
                </p14:cNvPr>
                <p14:cNvContentPartPr/>
                <p14:nvPr/>
              </p14:nvContentPartPr>
              <p14:xfrm>
                <a:off x="2716569" y="4251671"/>
                <a:ext cx="210240" cy="1555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B00D590-C772-4D82-BD8E-EF7AF5CAF8E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707569" y="4243031"/>
                  <a:ext cx="2278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A6ABACF-643B-4D0B-9B6D-7FC38341028D}"/>
                    </a:ext>
                  </a:extLst>
                </p14:cNvPr>
                <p14:cNvContentPartPr/>
                <p14:nvPr/>
              </p14:nvContentPartPr>
              <p14:xfrm>
                <a:off x="2999529" y="4167071"/>
                <a:ext cx="185760" cy="2430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A6ABACF-643B-4D0B-9B6D-7FC38341028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990529" y="4158431"/>
                  <a:ext cx="2034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539C794-6BEA-4F60-9321-7D1DCC3E29E6}"/>
                    </a:ext>
                  </a:extLst>
                </p14:cNvPr>
                <p14:cNvContentPartPr/>
                <p14:nvPr/>
              </p14:nvContentPartPr>
              <p14:xfrm>
                <a:off x="3085929" y="4304231"/>
                <a:ext cx="125640" cy="128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539C794-6BEA-4F60-9321-7D1DCC3E29E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076929" y="4295591"/>
                  <a:ext cx="143280" cy="14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7CAAF6B-5AAE-41A3-AD0C-886B660A59B2}"/>
              </a:ext>
            </a:extLst>
          </p:cNvPr>
          <p:cNvGrpSpPr/>
          <p:nvPr/>
        </p:nvGrpSpPr>
        <p:grpSpPr>
          <a:xfrm>
            <a:off x="419769" y="4584671"/>
            <a:ext cx="498960" cy="550440"/>
            <a:chOff x="419769" y="4584671"/>
            <a:chExt cx="498960" cy="55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4A18319-EF4B-468E-B43D-0464C721D25D}"/>
                    </a:ext>
                  </a:extLst>
                </p14:cNvPr>
                <p14:cNvContentPartPr/>
                <p14:nvPr/>
              </p14:nvContentPartPr>
              <p14:xfrm>
                <a:off x="526689" y="4749551"/>
                <a:ext cx="101520" cy="2368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4A18319-EF4B-468E-B43D-0464C721D25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17689" y="4740911"/>
                  <a:ext cx="1191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3C6A7F9-5399-4727-823E-EBC2871F0FD7}"/>
                    </a:ext>
                  </a:extLst>
                </p14:cNvPr>
                <p14:cNvContentPartPr/>
                <p14:nvPr/>
              </p14:nvContentPartPr>
              <p14:xfrm>
                <a:off x="556569" y="5052671"/>
                <a:ext cx="155880" cy="82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3C6A7F9-5399-4727-823E-EBC2871F0FD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47929" y="5044031"/>
                  <a:ext cx="1735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FC2293E9-E820-493C-9452-19F4A0A04198}"/>
                    </a:ext>
                  </a:extLst>
                </p14:cNvPr>
                <p14:cNvContentPartPr/>
                <p14:nvPr/>
              </p14:nvContentPartPr>
              <p14:xfrm>
                <a:off x="419769" y="4584671"/>
                <a:ext cx="155160" cy="1227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FC2293E9-E820-493C-9452-19F4A0A04198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10769" y="4576031"/>
                  <a:ext cx="1728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7BFA5FF-12E5-458F-9076-BABE83AF887F}"/>
                    </a:ext>
                  </a:extLst>
                </p14:cNvPr>
                <p14:cNvContentPartPr/>
                <p14:nvPr/>
              </p14:nvContentPartPr>
              <p14:xfrm>
                <a:off x="792009" y="4809671"/>
                <a:ext cx="69480" cy="39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7BFA5FF-12E5-458F-9076-BABE83AF887F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83009" y="4800671"/>
                  <a:ext cx="871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0D5FA01-52A9-418F-BB5A-FA82EDFC1B7A}"/>
                    </a:ext>
                  </a:extLst>
                </p14:cNvPr>
                <p14:cNvContentPartPr/>
                <p14:nvPr/>
              </p14:nvContentPartPr>
              <p14:xfrm>
                <a:off x="807849" y="4897151"/>
                <a:ext cx="110880" cy="432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0D5FA01-52A9-418F-BB5A-FA82EDFC1B7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98849" y="4888511"/>
                  <a:ext cx="12852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CABA978-9ECF-46AD-85FB-F690DB362A71}"/>
              </a:ext>
            </a:extLst>
          </p:cNvPr>
          <p:cNvGrpSpPr/>
          <p:nvPr/>
        </p:nvGrpSpPr>
        <p:grpSpPr>
          <a:xfrm>
            <a:off x="1083249" y="4619231"/>
            <a:ext cx="1694520" cy="576000"/>
            <a:chOff x="1083249" y="4619231"/>
            <a:chExt cx="1694520" cy="57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8F34B4E-9B46-4472-ABB3-BA4C696D9353}"/>
                    </a:ext>
                  </a:extLst>
                </p14:cNvPr>
                <p14:cNvContentPartPr/>
                <p14:nvPr/>
              </p14:nvContentPartPr>
              <p14:xfrm>
                <a:off x="1149849" y="4675751"/>
                <a:ext cx="48960" cy="1285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8F34B4E-9B46-4472-ABB3-BA4C696D935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140849" y="4667111"/>
                  <a:ext cx="666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0AE7A6E-4C77-4B9F-A718-9D9103C0CD8C}"/>
                    </a:ext>
                  </a:extLst>
                </p14:cNvPr>
                <p14:cNvContentPartPr/>
                <p14:nvPr/>
              </p14:nvContentPartPr>
              <p14:xfrm>
                <a:off x="1083249" y="4823351"/>
                <a:ext cx="307080" cy="1134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0AE7A6E-4C77-4B9F-A718-9D9103C0CD8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74249" y="4814711"/>
                  <a:ext cx="3247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8F376E1B-14C8-46EB-B6F8-E0297A06F4BA}"/>
                    </a:ext>
                  </a:extLst>
                </p14:cNvPr>
                <p14:cNvContentPartPr/>
                <p14:nvPr/>
              </p14:nvContentPartPr>
              <p14:xfrm>
                <a:off x="1095489" y="5059871"/>
                <a:ext cx="130320" cy="135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8F376E1B-14C8-46EB-B6F8-E0297A06F4B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86849" y="5050871"/>
                  <a:ext cx="1479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EADCAD0-9449-42DE-B6C6-B8B0D1B26061}"/>
                    </a:ext>
                  </a:extLst>
                </p14:cNvPr>
                <p14:cNvContentPartPr/>
                <p14:nvPr/>
              </p14:nvContentPartPr>
              <p14:xfrm>
                <a:off x="1285569" y="4974191"/>
                <a:ext cx="158760" cy="198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EADCAD0-9449-42DE-B6C6-B8B0D1B2606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276929" y="4965191"/>
                  <a:ext cx="1764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DC2260D-44C0-45FE-97AE-E860424DDDD5}"/>
                    </a:ext>
                  </a:extLst>
                </p14:cNvPr>
                <p14:cNvContentPartPr/>
                <p14:nvPr/>
              </p14:nvContentPartPr>
              <p14:xfrm>
                <a:off x="1392489" y="5053391"/>
                <a:ext cx="126720" cy="817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DC2260D-44C0-45FE-97AE-E860424DDDD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383849" y="5044751"/>
                  <a:ext cx="1443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100D1BE-933F-4896-939C-073E256E2AF8}"/>
                    </a:ext>
                  </a:extLst>
                </p14:cNvPr>
                <p14:cNvContentPartPr/>
                <p14:nvPr/>
              </p14:nvContentPartPr>
              <p14:xfrm>
                <a:off x="1604529" y="4691951"/>
                <a:ext cx="111600" cy="236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100D1BE-933F-4896-939C-073E256E2AF8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595529" y="4682951"/>
                  <a:ext cx="1292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D29C01B-3E91-42FC-BC1C-0227DB65C635}"/>
                    </a:ext>
                  </a:extLst>
                </p14:cNvPr>
                <p14:cNvContentPartPr/>
                <p14:nvPr/>
              </p14:nvContentPartPr>
              <p14:xfrm>
                <a:off x="1746369" y="4762511"/>
                <a:ext cx="136080" cy="1382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D29C01B-3E91-42FC-BC1C-0227DB65C635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737729" y="4753871"/>
                  <a:ext cx="1537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2E1B306-E724-49DC-B55D-CB1F5880E86A}"/>
                    </a:ext>
                  </a:extLst>
                </p14:cNvPr>
                <p14:cNvContentPartPr/>
                <p14:nvPr/>
              </p14:nvContentPartPr>
              <p14:xfrm>
                <a:off x="1949049" y="4755671"/>
                <a:ext cx="27360" cy="1206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2E1B306-E724-49DC-B55D-CB1F5880E86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940049" y="4746671"/>
                  <a:ext cx="450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1DF8AD2-F4E3-4736-886B-E32F7ADCEDB8}"/>
                    </a:ext>
                  </a:extLst>
                </p14:cNvPr>
                <p14:cNvContentPartPr/>
                <p14:nvPr/>
              </p14:nvContentPartPr>
              <p14:xfrm>
                <a:off x="1974609" y="4914431"/>
                <a:ext cx="128520" cy="770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1DF8AD2-F4E3-4736-886B-E32F7ADCEDB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965609" y="4905791"/>
                  <a:ext cx="1461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D6FF99F-3DF5-4BAB-9BB0-D97EDC267B2C}"/>
                    </a:ext>
                  </a:extLst>
                </p14:cNvPr>
                <p14:cNvContentPartPr/>
                <p14:nvPr/>
              </p14:nvContentPartPr>
              <p14:xfrm>
                <a:off x="2134809" y="4711391"/>
                <a:ext cx="77040" cy="1227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D6FF99F-3DF5-4BAB-9BB0-D97EDC267B2C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125809" y="4702391"/>
                  <a:ext cx="94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48E323-AC35-44B5-B624-3B04EEE592AB}"/>
                    </a:ext>
                  </a:extLst>
                </p14:cNvPr>
                <p14:cNvContentPartPr/>
                <p14:nvPr/>
              </p14:nvContentPartPr>
              <p14:xfrm>
                <a:off x="2346129" y="4718951"/>
                <a:ext cx="118440" cy="1602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48E323-AC35-44B5-B624-3B04EEE592AB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337129" y="4710311"/>
                  <a:ext cx="136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3DCF2D6-AFC9-40D2-8C95-162543B879D8}"/>
                    </a:ext>
                  </a:extLst>
                </p14:cNvPr>
                <p14:cNvContentPartPr/>
                <p14:nvPr/>
              </p14:nvContentPartPr>
              <p14:xfrm>
                <a:off x="2527929" y="4809311"/>
                <a:ext cx="70920" cy="226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3DCF2D6-AFC9-40D2-8C95-162543B879D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519289" y="4800671"/>
                  <a:ext cx="885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68BED9A2-7682-4B5D-BC19-3E37FF97623B}"/>
                    </a:ext>
                  </a:extLst>
                </p14:cNvPr>
                <p14:cNvContentPartPr/>
                <p14:nvPr/>
              </p14:nvContentPartPr>
              <p14:xfrm>
                <a:off x="2513889" y="4739471"/>
                <a:ext cx="35280" cy="194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68BED9A2-7682-4B5D-BC19-3E37FF97623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505249" y="4730831"/>
                  <a:ext cx="52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9978F94D-82DF-4AA1-BB68-5DF7BEC4C47D}"/>
                    </a:ext>
                  </a:extLst>
                </p14:cNvPr>
                <p14:cNvContentPartPr/>
                <p14:nvPr/>
              </p14:nvContentPartPr>
              <p14:xfrm>
                <a:off x="2540529" y="4619231"/>
                <a:ext cx="237240" cy="3697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9978F94D-82DF-4AA1-BB68-5DF7BEC4C47D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531889" y="4610231"/>
                  <a:ext cx="254880" cy="38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D80B093-DF5E-4938-AAF0-5054AC351F52}"/>
              </a:ext>
            </a:extLst>
          </p:cNvPr>
          <p:cNvGrpSpPr/>
          <p:nvPr/>
        </p:nvGrpSpPr>
        <p:grpSpPr>
          <a:xfrm>
            <a:off x="866889" y="5293871"/>
            <a:ext cx="1546920" cy="496440"/>
            <a:chOff x="866889" y="5293871"/>
            <a:chExt cx="1546920" cy="49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70FCFA7-2B64-4520-92AC-4F9A15F1EF43}"/>
                    </a:ext>
                  </a:extLst>
                </p14:cNvPr>
                <p14:cNvContentPartPr/>
                <p14:nvPr/>
              </p14:nvContentPartPr>
              <p14:xfrm>
                <a:off x="866889" y="5471711"/>
                <a:ext cx="72360" cy="9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70FCFA7-2B64-4520-92AC-4F9A15F1EF4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57889" y="5462711"/>
                  <a:ext cx="90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EC6A7E7F-7043-40BD-BDA7-060EEF76BF7B}"/>
                    </a:ext>
                  </a:extLst>
                </p14:cNvPr>
                <p14:cNvContentPartPr/>
                <p14:nvPr/>
              </p14:nvContentPartPr>
              <p14:xfrm>
                <a:off x="911889" y="5524271"/>
                <a:ext cx="96480" cy="162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EC6A7E7F-7043-40BD-BDA7-060EEF76BF7B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02889" y="5515271"/>
                  <a:ext cx="1141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5A80399C-6652-49E9-B5D4-9C63D9511548}"/>
                    </a:ext>
                  </a:extLst>
                </p14:cNvPr>
                <p14:cNvContentPartPr/>
                <p14:nvPr/>
              </p14:nvContentPartPr>
              <p14:xfrm>
                <a:off x="1233369" y="5330951"/>
                <a:ext cx="27360" cy="1195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5A80399C-6652-49E9-B5D4-9C63D9511548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224369" y="5322311"/>
                  <a:ext cx="450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D96C738-6BDA-4ADF-84DE-9157B5E54B1D}"/>
                    </a:ext>
                  </a:extLst>
                </p14:cNvPr>
                <p14:cNvContentPartPr/>
                <p14:nvPr/>
              </p14:nvContentPartPr>
              <p14:xfrm>
                <a:off x="1156329" y="5472791"/>
                <a:ext cx="269280" cy="439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D96C738-6BDA-4ADF-84DE-9157B5E54B1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147689" y="5463791"/>
                  <a:ext cx="2869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AC5A94B-61C0-40E2-800B-01E66881A96B}"/>
                    </a:ext>
                  </a:extLst>
                </p14:cNvPr>
                <p14:cNvContentPartPr/>
                <p14:nvPr/>
              </p14:nvContentPartPr>
              <p14:xfrm>
                <a:off x="1207809" y="5600951"/>
                <a:ext cx="198360" cy="189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AC5A94B-61C0-40E2-800B-01E66881A96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198809" y="5591951"/>
                  <a:ext cx="2160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4332177D-5214-4B8B-9EF7-0ADE2A30C83F}"/>
                    </a:ext>
                  </a:extLst>
                </p14:cNvPr>
                <p14:cNvContentPartPr/>
                <p14:nvPr/>
              </p14:nvContentPartPr>
              <p14:xfrm>
                <a:off x="1334169" y="5693111"/>
                <a:ext cx="144000" cy="799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4332177D-5214-4B8B-9EF7-0ADE2A30C83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325169" y="5684111"/>
                  <a:ext cx="1616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FF9CA34-E79B-4038-961D-B3AC0D1D0514}"/>
                    </a:ext>
                  </a:extLst>
                </p14:cNvPr>
                <p14:cNvContentPartPr/>
                <p14:nvPr/>
              </p14:nvContentPartPr>
              <p14:xfrm>
                <a:off x="1551609" y="5315111"/>
                <a:ext cx="105480" cy="2862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FF9CA34-E79B-4038-961D-B3AC0D1D051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542609" y="5306111"/>
                  <a:ext cx="12312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D85C838-F772-4E30-A7E5-7C4B7FAFA854}"/>
                    </a:ext>
                  </a:extLst>
                </p14:cNvPr>
                <p14:cNvContentPartPr/>
                <p14:nvPr/>
              </p14:nvContentPartPr>
              <p14:xfrm>
                <a:off x="1735569" y="5458751"/>
                <a:ext cx="18360" cy="612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D85C838-F772-4E30-A7E5-7C4B7FAFA854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726929" y="5449751"/>
                  <a:ext cx="360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DACA6720-EA5F-4026-A9A4-F1B57DCDDF2A}"/>
                    </a:ext>
                  </a:extLst>
                </p14:cNvPr>
                <p14:cNvContentPartPr/>
                <p14:nvPr/>
              </p14:nvContentPartPr>
              <p14:xfrm>
                <a:off x="1730529" y="5367671"/>
                <a:ext cx="132840" cy="2548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DACA6720-EA5F-4026-A9A4-F1B57DCDDF2A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721889" y="5358671"/>
                  <a:ext cx="1504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CC11B85-FF05-46F4-87F6-3685D1329BE8}"/>
                    </a:ext>
                  </a:extLst>
                </p14:cNvPr>
                <p14:cNvContentPartPr/>
                <p14:nvPr/>
              </p14:nvContentPartPr>
              <p14:xfrm>
                <a:off x="1928529" y="5484671"/>
                <a:ext cx="108000" cy="216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CC11B85-FF05-46F4-87F6-3685D1329BE8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919529" y="5475671"/>
                  <a:ext cx="125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13FDD0A-97D6-4105-A27A-693F4ECE9DBE}"/>
                    </a:ext>
                  </a:extLst>
                </p14:cNvPr>
                <p14:cNvContentPartPr/>
                <p14:nvPr/>
              </p14:nvContentPartPr>
              <p14:xfrm>
                <a:off x="1981809" y="5428871"/>
                <a:ext cx="27360" cy="1137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13FDD0A-97D6-4105-A27A-693F4ECE9DB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973169" y="5420231"/>
                  <a:ext cx="450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A2EA4F1-7BEB-4D33-9E7F-098EA5D706A6}"/>
                    </a:ext>
                  </a:extLst>
                </p14:cNvPr>
                <p14:cNvContentPartPr/>
                <p14:nvPr/>
              </p14:nvContentPartPr>
              <p14:xfrm>
                <a:off x="2115729" y="5391791"/>
                <a:ext cx="125280" cy="3204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A2EA4F1-7BEB-4D33-9E7F-098EA5D706A6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106729" y="5383151"/>
                  <a:ext cx="14292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355BBE3-03A9-4444-8B23-08E92D387B82}"/>
                    </a:ext>
                  </a:extLst>
                </p14:cNvPr>
                <p14:cNvContentPartPr/>
                <p14:nvPr/>
              </p14:nvContentPartPr>
              <p14:xfrm>
                <a:off x="2134809" y="5562431"/>
                <a:ext cx="201960" cy="741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355BBE3-03A9-4444-8B23-08E92D387B82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2125809" y="5553791"/>
                  <a:ext cx="2196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2B7A35D-9656-4299-BDC6-98773265CD7D}"/>
                    </a:ext>
                  </a:extLst>
                </p14:cNvPr>
                <p14:cNvContentPartPr/>
                <p14:nvPr/>
              </p14:nvContentPartPr>
              <p14:xfrm>
                <a:off x="2320209" y="5293871"/>
                <a:ext cx="93600" cy="31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2B7A35D-9656-4299-BDC6-98773265CD7D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311209" y="5284871"/>
                  <a:ext cx="111240" cy="33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1DB9873E-0728-4F71-A4E1-34CA41029480}"/>
              </a:ext>
            </a:extLst>
          </p:cNvPr>
          <p:cNvGrpSpPr/>
          <p:nvPr/>
        </p:nvGrpSpPr>
        <p:grpSpPr>
          <a:xfrm>
            <a:off x="4421529" y="2283911"/>
            <a:ext cx="269640" cy="252360"/>
            <a:chOff x="4421529" y="2283911"/>
            <a:chExt cx="269640" cy="25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88B0782C-730C-46E1-AE54-6E95BA5CF0B7}"/>
                    </a:ext>
                  </a:extLst>
                </p14:cNvPr>
                <p14:cNvContentPartPr/>
                <p14:nvPr/>
              </p14:nvContentPartPr>
              <p14:xfrm>
                <a:off x="4429809" y="2283911"/>
                <a:ext cx="77760" cy="1346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88B0782C-730C-46E1-AE54-6E95BA5CF0B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4421169" y="2274911"/>
                  <a:ext cx="954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D44C6ECF-4439-42F0-ACDD-C80E4486C28B}"/>
                    </a:ext>
                  </a:extLst>
                </p14:cNvPr>
                <p14:cNvContentPartPr/>
                <p14:nvPr/>
              </p14:nvContentPartPr>
              <p14:xfrm>
                <a:off x="4421529" y="2491991"/>
                <a:ext cx="133920" cy="442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D44C6ECF-4439-42F0-ACDD-C80E4486C28B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412529" y="2482991"/>
                  <a:ext cx="1515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A91FA8E-BFD7-4528-A718-82477D28BC0B}"/>
                    </a:ext>
                  </a:extLst>
                </p14:cNvPr>
                <p14:cNvContentPartPr/>
                <p14:nvPr/>
              </p14:nvContentPartPr>
              <p14:xfrm>
                <a:off x="4641129" y="2327111"/>
                <a:ext cx="48960" cy="187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A91FA8E-BFD7-4528-A718-82477D28BC0B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632489" y="2318111"/>
                  <a:ext cx="666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B55DB7A-BFF3-4926-B0AC-B23D83A4A76F}"/>
                    </a:ext>
                  </a:extLst>
                </p14:cNvPr>
                <p14:cNvContentPartPr/>
                <p14:nvPr/>
              </p14:nvContentPartPr>
              <p14:xfrm>
                <a:off x="4640049" y="2376791"/>
                <a:ext cx="51120" cy="216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B55DB7A-BFF3-4926-B0AC-B23D83A4A76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631049" y="2367791"/>
                  <a:ext cx="6876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6A199C1-92E4-4C05-A9A4-907DF8B9AD8A}"/>
              </a:ext>
            </a:extLst>
          </p:cNvPr>
          <p:cNvGrpSpPr/>
          <p:nvPr/>
        </p:nvGrpSpPr>
        <p:grpSpPr>
          <a:xfrm>
            <a:off x="4866129" y="2134871"/>
            <a:ext cx="286920" cy="340200"/>
            <a:chOff x="4866129" y="2134871"/>
            <a:chExt cx="286920" cy="34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859DFB6-D890-4A09-8F21-E92A781D87B7}"/>
                    </a:ext>
                  </a:extLst>
                </p14:cNvPr>
                <p14:cNvContentPartPr/>
                <p14:nvPr/>
              </p14:nvContentPartPr>
              <p14:xfrm>
                <a:off x="4866129" y="2289671"/>
                <a:ext cx="87480" cy="17820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859DFB6-D890-4A09-8F21-E92A781D87B7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857489" y="2281031"/>
                  <a:ext cx="1051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468C11B1-AB27-49EC-875E-738719B726CA}"/>
                    </a:ext>
                  </a:extLst>
                </p14:cNvPr>
                <p14:cNvContentPartPr/>
                <p14:nvPr/>
              </p14:nvContentPartPr>
              <p14:xfrm>
                <a:off x="4878009" y="2396591"/>
                <a:ext cx="75240" cy="288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468C11B1-AB27-49EC-875E-738719B726C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869369" y="2387951"/>
                  <a:ext cx="928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5D04550-B090-415A-BCFA-C5C78DFFFB38}"/>
                    </a:ext>
                  </a:extLst>
                </p14:cNvPr>
                <p14:cNvContentPartPr/>
                <p14:nvPr/>
              </p14:nvContentPartPr>
              <p14:xfrm>
                <a:off x="4980249" y="2267351"/>
                <a:ext cx="160920" cy="207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5D04550-B090-415A-BCFA-C5C78DFFFB38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971609" y="2258711"/>
                  <a:ext cx="1785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1668595-1C73-47B6-8BC8-32B2FDC88E19}"/>
                    </a:ext>
                  </a:extLst>
                </p14:cNvPr>
                <p14:cNvContentPartPr/>
                <p14:nvPr/>
              </p14:nvContentPartPr>
              <p14:xfrm>
                <a:off x="4910049" y="2162231"/>
                <a:ext cx="200160" cy="306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1668595-1C73-47B6-8BC8-32B2FDC88E19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901049" y="2153231"/>
                  <a:ext cx="217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17786D5-35DC-4990-9C98-82F0A6946993}"/>
                    </a:ext>
                  </a:extLst>
                </p14:cNvPr>
                <p14:cNvContentPartPr/>
                <p14:nvPr/>
              </p14:nvContentPartPr>
              <p14:xfrm>
                <a:off x="5077809" y="2134871"/>
                <a:ext cx="75240" cy="1314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17786D5-35DC-4990-9C98-82F0A694699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068809" y="2126231"/>
                  <a:ext cx="9288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FA76815-1E55-4C51-8437-A343751581A3}"/>
              </a:ext>
            </a:extLst>
          </p:cNvPr>
          <p:cNvGrpSpPr/>
          <p:nvPr/>
        </p:nvGrpSpPr>
        <p:grpSpPr>
          <a:xfrm>
            <a:off x="4719609" y="2779631"/>
            <a:ext cx="112320" cy="72720"/>
            <a:chOff x="4719609" y="2779631"/>
            <a:chExt cx="112320" cy="7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736B8389-72DB-415D-ABB7-76F3FE4EA869}"/>
                    </a:ext>
                  </a:extLst>
                </p14:cNvPr>
                <p14:cNvContentPartPr/>
                <p14:nvPr/>
              </p14:nvContentPartPr>
              <p14:xfrm>
                <a:off x="4719609" y="2779631"/>
                <a:ext cx="62640" cy="237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736B8389-72DB-415D-ABB7-76F3FE4EA86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710969" y="2770991"/>
                  <a:ext cx="802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570BEBC9-154F-453A-A036-E2E0B7C958BE}"/>
                    </a:ext>
                  </a:extLst>
                </p14:cNvPr>
                <p14:cNvContentPartPr/>
                <p14:nvPr/>
              </p14:nvContentPartPr>
              <p14:xfrm>
                <a:off x="4735809" y="2845871"/>
                <a:ext cx="96120" cy="64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570BEBC9-154F-453A-A036-E2E0B7C958B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726809" y="2836871"/>
                  <a:ext cx="113760" cy="2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97102562-A844-469A-9ABF-E799B6AA8059}"/>
              </a:ext>
            </a:extLst>
          </p:cNvPr>
          <p:cNvGrpSpPr/>
          <p:nvPr/>
        </p:nvGrpSpPr>
        <p:grpSpPr>
          <a:xfrm>
            <a:off x="4984929" y="2621231"/>
            <a:ext cx="302760" cy="341280"/>
            <a:chOff x="4984929" y="2621231"/>
            <a:chExt cx="302760" cy="34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8F6FB6B-D8AA-45FF-8ACD-21BB03F5C09C}"/>
                    </a:ext>
                  </a:extLst>
                </p14:cNvPr>
                <p14:cNvContentPartPr/>
                <p14:nvPr/>
              </p14:nvContentPartPr>
              <p14:xfrm>
                <a:off x="4984929" y="2770271"/>
                <a:ext cx="81720" cy="1922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8F6FB6B-D8AA-45FF-8ACD-21BB03F5C09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976289" y="2761271"/>
                  <a:ext cx="993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306944E-549A-416D-8538-820D95DC63C4}"/>
                    </a:ext>
                  </a:extLst>
                </p14:cNvPr>
                <p14:cNvContentPartPr/>
                <p14:nvPr/>
              </p14:nvContentPartPr>
              <p14:xfrm>
                <a:off x="4991409" y="2846951"/>
                <a:ext cx="123120" cy="334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306944E-549A-416D-8538-820D95DC63C4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982769" y="2837951"/>
                  <a:ext cx="1407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BFAA6C68-F4D0-4B17-9DA7-434101766ED4}"/>
                    </a:ext>
                  </a:extLst>
                </p14:cNvPr>
                <p14:cNvContentPartPr/>
                <p14:nvPr/>
              </p14:nvContentPartPr>
              <p14:xfrm>
                <a:off x="5135049" y="2819231"/>
                <a:ext cx="98280" cy="1036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BFAA6C68-F4D0-4B17-9DA7-434101766ED4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126409" y="2810231"/>
                  <a:ext cx="1159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D4B8B37-E0CC-4208-90A6-77058B481D0D}"/>
                    </a:ext>
                  </a:extLst>
                </p14:cNvPr>
                <p14:cNvContentPartPr/>
                <p14:nvPr/>
              </p14:nvContentPartPr>
              <p14:xfrm>
                <a:off x="5038929" y="2621231"/>
                <a:ext cx="248760" cy="1126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D4B8B37-E0CC-4208-90A6-77058B481D0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030289" y="2612231"/>
                  <a:ext cx="26640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D2F6C67-C300-4C58-875C-D789F4C45496}"/>
              </a:ext>
            </a:extLst>
          </p:cNvPr>
          <p:cNvGrpSpPr/>
          <p:nvPr/>
        </p:nvGrpSpPr>
        <p:grpSpPr>
          <a:xfrm>
            <a:off x="5455449" y="2527271"/>
            <a:ext cx="570960" cy="334080"/>
            <a:chOff x="5455449" y="2527271"/>
            <a:chExt cx="570960" cy="33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5165FED4-42E0-4A6C-914E-98E6CCDED383}"/>
                    </a:ext>
                  </a:extLst>
                </p14:cNvPr>
                <p14:cNvContentPartPr/>
                <p14:nvPr/>
              </p14:nvContentPartPr>
              <p14:xfrm>
                <a:off x="5455449" y="2804471"/>
                <a:ext cx="111960" cy="75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5165FED4-42E0-4A6C-914E-98E6CCDED383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446449" y="2795471"/>
                  <a:ext cx="1296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BA5607C-8D7B-43A8-9536-37D293608A02}"/>
                    </a:ext>
                  </a:extLst>
                </p14:cNvPr>
                <p14:cNvContentPartPr/>
                <p14:nvPr/>
              </p14:nvContentPartPr>
              <p14:xfrm>
                <a:off x="5520609" y="2732111"/>
                <a:ext cx="261000" cy="1292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BA5607C-8D7B-43A8-9536-37D293608A0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511969" y="2723471"/>
                  <a:ext cx="2786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12D89778-1C84-41A1-ADE5-F39E2993A3C0}"/>
                    </a:ext>
                  </a:extLst>
                </p14:cNvPr>
                <p14:cNvContentPartPr/>
                <p14:nvPr/>
              </p14:nvContentPartPr>
              <p14:xfrm>
                <a:off x="5803929" y="2687831"/>
                <a:ext cx="164520" cy="1605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12D89778-1C84-41A1-ADE5-F39E2993A3C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794929" y="2679191"/>
                  <a:ext cx="1821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C27A228B-7052-4A85-BE94-9DB418040B8A}"/>
                    </a:ext>
                  </a:extLst>
                </p14:cNvPr>
                <p14:cNvContentPartPr/>
                <p14:nvPr/>
              </p14:nvContentPartPr>
              <p14:xfrm>
                <a:off x="5682249" y="2562911"/>
                <a:ext cx="262080" cy="518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C27A228B-7052-4A85-BE94-9DB418040B8A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673249" y="2553911"/>
                  <a:ext cx="2797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A18E1BD6-048E-45F4-880E-7ACCF847281E}"/>
                    </a:ext>
                  </a:extLst>
                </p14:cNvPr>
                <p14:cNvContentPartPr/>
                <p14:nvPr/>
              </p14:nvContentPartPr>
              <p14:xfrm>
                <a:off x="5899689" y="2527271"/>
                <a:ext cx="126720" cy="1083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A18E1BD6-048E-45F4-880E-7ACCF847281E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890689" y="2518631"/>
                  <a:ext cx="14436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61721BA5-EA5C-4098-B111-1161C49CF1A9}"/>
              </a:ext>
            </a:extLst>
          </p:cNvPr>
          <p:cNvGrpSpPr/>
          <p:nvPr/>
        </p:nvGrpSpPr>
        <p:grpSpPr>
          <a:xfrm>
            <a:off x="4804209" y="3284351"/>
            <a:ext cx="122040" cy="51840"/>
            <a:chOff x="4804209" y="3284351"/>
            <a:chExt cx="122040" cy="5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14639E6-A400-4A5F-9C7D-9E8B9A564EA1}"/>
                    </a:ext>
                  </a:extLst>
                </p14:cNvPr>
                <p14:cNvContentPartPr/>
                <p14:nvPr/>
              </p14:nvContentPartPr>
              <p14:xfrm>
                <a:off x="4804209" y="3284351"/>
                <a:ext cx="52920" cy="46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14639E6-A400-4A5F-9C7D-9E8B9A564EA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795569" y="3275351"/>
                  <a:ext cx="705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30176C3-4F2F-484E-9A9D-B7F10ABE9ABA}"/>
                    </a:ext>
                  </a:extLst>
                </p14:cNvPr>
                <p14:cNvContentPartPr/>
                <p14:nvPr/>
              </p14:nvContentPartPr>
              <p14:xfrm>
                <a:off x="4821849" y="3331151"/>
                <a:ext cx="104400" cy="50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30176C3-4F2F-484E-9A9D-B7F10ABE9AB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813209" y="3322511"/>
                  <a:ext cx="12204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EA0905A9-4740-4EB3-B1BF-5BB02D509A45}"/>
              </a:ext>
            </a:extLst>
          </p:cNvPr>
          <p:cNvGrpSpPr/>
          <p:nvPr/>
        </p:nvGrpSpPr>
        <p:grpSpPr>
          <a:xfrm>
            <a:off x="5116329" y="3141071"/>
            <a:ext cx="2356920" cy="399240"/>
            <a:chOff x="5116329" y="3141071"/>
            <a:chExt cx="2356920" cy="39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1C4C6D06-7408-4716-B3D9-9D3B01988B92}"/>
                    </a:ext>
                  </a:extLst>
                </p14:cNvPr>
                <p14:cNvContentPartPr/>
                <p14:nvPr/>
              </p14:nvContentPartPr>
              <p14:xfrm>
                <a:off x="5116329" y="3178151"/>
                <a:ext cx="278640" cy="2815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1C4C6D06-7408-4716-B3D9-9D3B01988B9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107329" y="3169511"/>
                  <a:ext cx="2962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14BA87B3-FEC3-4DDF-8551-9ED53B2A9F25}"/>
                    </a:ext>
                  </a:extLst>
                </p14:cNvPr>
                <p14:cNvContentPartPr/>
                <p14:nvPr/>
              </p14:nvContentPartPr>
              <p14:xfrm>
                <a:off x="5506209" y="3219551"/>
                <a:ext cx="13320" cy="1292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14BA87B3-FEC3-4DDF-8551-9ED53B2A9F2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497209" y="3210911"/>
                  <a:ext cx="309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F0F43208-D2A5-4DD7-8C30-9295C18935EC}"/>
                    </a:ext>
                  </a:extLst>
                </p14:cNvPr>
                <p14:cNvContentPartPr/>
                <p14:nvPr/>
              </p14:nvContentPartPr>
              <p14:xfrm>
                <a:off x="5482449" y="3417911"/>
                <a:ext cx="138600" cy="288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F0F43208-D2A5-4DD7-8C30-9295C18935E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473809" y="3409271"/>
                  <a:ext cx="1562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9F53DD04-EF67-419D-A055-BF312E4482DB}"/>
                    </a:ext>
                  </a:extLst>
                </p14:cNvPr>
                <p14:cNvContentPartPr/>
                <p14:nvPr/>
              </p14:nvContentPartPr>
              <p14:xfrm>
                <a:off x="5661369" y="3220991"/>
                <a:ext cx="97560" cy="1396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9F53DD04-EF67-419D-A055-BF312E4482DB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652729" y="3211991"/>
                  <a:ext cx="1152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907ACB1-FA71-4882-9B0F-F3B55DB9A252}"/>
                    </a:ext>
                  </a:extLst>
                </p14:cNvPr>
                <p14:cNvContentPartPr/>
                <p14:nvPr/>
              </p14:nvContentPartPr>
              <p14:xfrm>
                <a:off x="5879529" y="3196511"/>
                <a:ext cx="68400" cy="19836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907ACB1-FA71-4882-9B0F-F3B55DB9A252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870889" y="3187871"/>
                  <a:ext cx="860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AA344F29-2063-47DE-A805-A2D26F7C24D5}"/>
                    </a:ext>
                  </a:extLst>
                </p14:cNvPr>
                <p14:cNvContentPartPr/>
                <p14:nvPr/>
              </p14:nvContentPartPr>
              <p14:xfrm>
                <a:off x="6035409" y="3298751"/>
                <a:ext cx="61200" cy="2415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AA344F29-2063-47DE-A805-A2D26F7C24D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026409" y="3290111"/>
                  <a:ext cx="788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A252C380-48E1-4C55-BC5A-4781FD292A98}"/>
                    </a:ext>
                  </a:extLst>
                </p14:cNvPr>
                <p14:cNvContentPartPr/>
                <p14:nvPr/>
              </p14:nvContentPartPr>
              <p14:xfrm>
                <a:off x="6001569" y="3226751"/>
                <a:ext cx="135000" cy="213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A252C380-48E1-4C55-BC5A-4781FD292A9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5992929" y="3217751"/>
                  <a:ext cx="15264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65060E0A-46F2-4EED-A588-A58884E69F99}"/>
                    </a:ext>
                  </a:extLst>
                </p14:cNvPr>
                <p14:cNvContentPartPr/>
                <p14:nvPr/>
              </p14:nvContentPartPr>
              <p14:xfrm>
                <a:off x="6172929" y="3141071"/>
                <a:ext cx="125280" cy="2692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65060E0A-46F2-4EED-A588-A58884E69F9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164289" y="3132431"/>
                  <a:ext cx="1429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60BA19A6-0F2B-4648-A74D-AF0C5DDD7798}"/>
                    </a:ext>
                  </a:extLst>
                </p14:cNvPr>
                <p14:cNvContentPartPr/>
                <p14:nvPr/>
              </p14:nvContentPartPr>
              <p14:xfrm>
                <a:off x="6406569" y="3242231"/>
                <a:ext cx="99720" cy="234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60BA19A6-0F2B-4648-A74D-AF0C5DDD7798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397569" y="3233231"/>
                  <a:ext cx="1173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8F60201E-37F4-44DC-BC6D-D5A400A1AF5D}"/>
                    </a:ext>
                  </a:extLst>
                </p14:cNvPr>
                <p14:cNvContentPartPr/>
                <p14:nvPr/>
              </p14:nvContentPartPr>
              <p14:xfrm>
                <a:off x="6441129" y="3186431"/>
                <a:ext cx="37440" cy="1396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8F60201E-37F4-44DC-BC6D-D5A400A1AF5D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432489" y="3177791"/>
                  <a:ext cx="550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C9ACA98F-A84A-476E-8A59-80C14F35FDB3}"/>
                    </a:ext>
                  </a:extLst>
                </p14:cNvPr>
                <p14:cNvContentPartPr/>
                <p14:nvPr/>
              </p14:nvContentPartPr>
              <p14:xfrm>
                <a:off x="6614289" y="3151151"/>
                <a:ext cx="211320" cy="1868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C9ACA98F-A84A-476E-8A59-80C14F35FDB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605649" y="3142151"/>
                  <a:ext cx="2289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7371580-96C0-4051-9AB0-3FB59760A5EA}"/>
                    </a:ext>
                  </a:extLst>
                </p14:cNvPr>
                <p14:cNvContentPartPr/>
                <p14:nvPr/>
              </p14:nvContentPartPr>
              <p14:xfrm>
                <a:off x="6778089" y="3403511"/>
                <a:ext cx="130680" cy="572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7371580-96C0-4051-9AB0-3FB59760A5E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769449" y="3394871"/>
                  <a:ext cx="1483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9C171CE-C9DD-493B-A704-B7FF331A1F6A}"/>
                    </a:ext>
                  </a:extLst>
                </p14:cNvPr>
                <p14:cNvContentPartPr/>
                <p14:nvPr/>
              </p14:nvContentPartPr>
              <p14:xfrm>
                <a:off x="6964209" y="3289031"/>
                <a:ext cx="62640" cy="133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9C171CE-C9DD-493B-A704-B7FF331A1F6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955209" y="3280391"/>
                  <a:ext cx="802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A8B65916-A894-4931-83A4-53FD9DE3E955}"/>
                    </a:ext>
                  </a:extLst>
                </p14:cNvPr>
                <p14:cNvContentPartPr/>
                <p14:nvPr/>
              </p14:nvContentPartPr>
              <p14:xfrm>
                <a:off x="6981849" y="3217751"/>
                <a:ext cx="50040" cy="1540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A8B65916-A894-4931-83A4-53FD9DE3E95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972849" y="3209111"/>
                  <a:ext cx="676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3E0B0C3-1DA3-4CA8-883B-BE2617EC95DB}"/>
                    </a:ext>
                  </a:extLst>
                </p14:cNvPr>
                <p14:cNvContentPartPr/>
                <p14:nvPr/>
              </p14:nvContentPartPr>
              <p14:xfrm>
                <a:off x="7121169" y="3172391"/>
                <a:ext cx="275040" cy="290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3E0B0C3-1DA3-4CA8-883B-BE2617EC95DB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112529" y="3163751"/>
                  <a:ext cx="29268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26E019DC-BCA6-47D2-8533-ECF431C4E64B}"/>
                    </a:ext>
                  </a:extLst>
                </p14:cNvPr>
                <p14:cNvContentPartPr/>
                <p14:nvPr/>
              </p14:nvContentPartPr>
              <p14:xfrm>
                <a:off x="7323849" y="3171311"/>
                <a:ext cx="149400" cy="2019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26E019DC-BCA6-47D2-8533-ECF431C4E64B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7314849" y="3162311"/>
                  <a:ext cx="167040" cy="21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0595B1EC-2EE6-4AF1-89F7-A2B61A81B597}"/>
              </a:ext>
            </a:extLst>
          </p:cNvPr>
          <p:cNvGrpSpPr/>
          <p:nvPr/>
        </p:nvGrpSpPr>
        <p:grpSpPr>
          <a:xfrm>
            <a:off x="4853889" y="3823271"/>
            <a:ext cx="110880" cy="58320"/>
            <a:chOff x="4853889" y="3823271"/>
            <a:chExt cx="110880" cy="5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6EFE972-406F-40C4-95BC-8084C0A0A59F}"/>
                    </a:ext>
                  </a:extLst>
                </p14:cNvPr>
                <p14:cNvContentPartPr/>
                <p14:nvPr/>
              </p14:nvContentPartPr>
              <p14:xfrm>
                <a:off x="4853889" y="3823271"/>
                <a:ext cx="58320" cy="46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6EFE972-406F-40C4-95BC-8084C0A0A59F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844889" y="3814631"/>
                  <a:ext cx="759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9FE759A-F219-4E4F-B48E-A8FC1425A932}"/>
                    </a:ext>
                  </a:extLst>
                </p14:cNvPr>
                <p14:cNvContentPartPr/>
                <p14:nvPr/>
              </p14:nvContentPartPr>
              <p14:xfrm>
                <a:off x="4869729" y="3864671"/>
                <a:ext cx="95040" cy="169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9FE759A-F219-4E4F-B48E-A8FC1425A932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861089" y="3856031"/>
                  <a:ext cx="11268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BA3112C4-0F76-4B39-A356-DF44AE3D83B8}"/>
              </a:ext>
            </a:extLst>
          </p:cNvPr>
          <p:cNvGrpSpPr/>
          <p:nvPr/>
        </p:nvGrpSpPr>
        <p:grpSpPr>
          <a:xfrm>
            <a:off x="5245569" y="3691151"/>
            <a:ext cx="649800" cy="376560"/>
            <a:chOff x="5245569" y="3691151"/>
            <a:chExt cx="649800" cy="37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F6FBD38F-616C-4FA1-84EF-011849971890}"/>
                    </a:ext>
                  </a:extLst>
                </p14:cNvPr>
                <p14:cNvContentPartPr/>
                <p14:nvPr/>
              </p14:nvContentPartPr>
              <p14:xfrm>
                <a:off x="5285889" y="3760631"/>
                <a:ext cx="41400" cy="1238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F6FBD38F-616C-4FA1-84EF-011849971890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277249" y="3751991"/>
                  <a:ext cx="590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2E75EA43-7552-4C7A-B971-B91A47B1BF80}"/>
                    </a:ext>
                  </a:extLst>
                </p14:cNvPr>
                <p14:cNvContentPartPr/>
                <p14:nvPr/>
              </p14:nvContentPartPr>
              <p14:xfrm>
                <a:off x="5269689" y="3691151"/>
                <a:ext cx="6840" cy="115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2E75EA43-7552-4C7A-B971-B91A47B1BF80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261049" y="3682151"/>
                  <a:ext cx="244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20358EB-5BB3-49BA-8BE3-CA46E86E7CD0}"/>
                    </a:ext>
                  </a:extLst>
                </p14:cNvPr>
                <p14:cNvContentPartPr/>
                <p14:nvPr/>
              </p14:nvContentPartPr>
              <p14:xfrm>
                <a:off x="5245569" y="3957551"/>
                <a:ext cx="152280" cy="385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20358EB-5BB3-49BA-8BE3-CA46E86E7CD0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236569" y="3948551"/>
                  <a:ext cx="1699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745C2B3E-58D2-4519-BB53-B2EE7C8475AC}"/>
                    </a:ext>
                  </a:extLst>
                </p14:cNvPr>
                <p14:cNvContentPartPr/>
                <p14:nvPr/>
              </p14:nvContentPartPr>
              <p14:xfrm>
                <a:off x="5485329" y="3820391"/>
                <a:ext cx="90000" cy="133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745C2B3E-58D2-4519-BB53-B2EE7C8475AC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476689" y="3811751"/>
                  <a:ext cx="1076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006055D9-4D0C-4240-BAB7-67EB0A6E0362}"/>
                    </a:ext>
                  </a:extLst>
                </p14:cNvPr>
                <p14:cNvContentPartPr/>
                <p14:nvPr/>
              </p14:nvContentPartPr>
              <p14:xfrm>
                <a:off x="5707449" y="3803471"/>
                <a:ext cx="69840" cy="2642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006055D9-4D0C-4240-BAB7-67EB0A6E0362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5698809" y="3794471"/>
                  <a:ext cx="8748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4F213399-9394-41F2-B294-169D8840B7F2}"/>
                    </a:ext>
                  </a:extLst>
                </p14:cNvPr>
                <p14:cNvContentPartPr/>
                <p14:nvPr/>
              </p14:nvContentPartPr>
              <p14:xfrm>
                <a:off x="5704569" y="3733631"/>
                <a:ext cx="5040" cy="32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4F213399-9394-41F2-B294-169D8840B7F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695929" y="3724631"/>
                  <a:ext cx="226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B88E06B8-4430-4416-AF12-C2569D665EF3}"/>
                    </a:ext>
                  </a:extLst>
                </p14:cNvPr>
                <p14:cNvContentPartPr/>
                <p14:nvPr/>
              </p14:nvContentPartPr>
              <p14:xfrm>
                <a:off x="5693409" y="3916151"/>
                <a:ext cx="201960" cy="4392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B88E06B8-4430-4416-AF12-C2569D665EF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684409" y="3907151"/>
                  <a:ext cx="219600" cy="6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77FFE2AA-2279-43D2-80BB-8EDCABE20E2B}"/>
              </a:ext>
            </a:extLst>
          </p:cNvPr>
          <p:cNvGrpSpPr/>
          <p:nvPr/>
        </p:nvGrpSpPr>
        <p:grpSpPr>
          <a:xfrm>
            <a:off x="4510809" y="4248071"/>
            <a:ext cx="453960" cy="302760"/>
            <a:chOff x="4510809" y="4248071"/>
            <a:chExt cx="45396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B904A93C-ECB4-42AB-B934-AF3457D4DDAB}"/>
                    </a:ext>
                  </a:extLst>
                </p14:cNvPr>
                <p14:cNvContentPartPr/>
                <p14:nvPr/>
              </p14:nvContentPartPr>
              <p14:xfrm>
                <a:off x="4510809" y="4265351"/>
                <a:ext cx="28440" cy="2016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B904A93C-ECB4-42AB-B934-AF3457D4DDAB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501809" y="4256351"/>
                  <a:ext cx="460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DC44493D-AAC5-4897-98D2-203299C20D8D}"/>
                    </a:ext>
                  </a:extLst>
                </p14:cNvPr>
                <p14:cNvContentPartPr/>
                <p14:nvPr/>
              </p14:nvContentPartPr>
              <p14:xfrm>
                <a:off x="4615569" y="4282271"/>
                <a:ext cx="72720" cy="982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DC44493D-AAC5-4897-98D2-203299C20D8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606569" y="4273631"/>
                  <a:ext cx="903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C2AAC557-7821-4ADD-A2F9-1C665767B8A6}"/>
                    </a:ext>
                  </a:extLst>
                </p14:cNvPr>
                <p14:cNvContentPartPr/>
                <p14:nvPr/>
              </p14:nvContentPartPr>
              <p14:xfrm>
                <a:off x="4630689" y="4451471"/>
                <a:ext cx="119520" cy="288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C2AAC557-7821-4ADD-A2F9-1C665767B8A6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4621689" y="4442471"/>
                  <a:ext cx="1371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FC71A54D-2B4E-4384-8267-E73E783B6D9F}"/>
                    </a:ext>
                  </a:extLst>
                </p14:cNvPr>
                <p14:cNvContentPartPr/>
                <p14:nvPr/>
              </p14:nvContentPartPr>
              <p14:xfrm>
                <a:off x="4771089" y="4248071"/>
                <a:ext cx="52560" cy="3027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FC71A54D-2B4E-4384-8267-E73E783B6D9F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4762449" y="4239431"/>
                  <a:ext cx="7020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4F528405-8213-4519-AC78-F68BBA3A5522}"/>
                    </a:ext>
                  </a:extLst>
                </p14:cNvPr>
                <p14:cNvContentPartPr/>
                <p14:nvPr/>
              </p14:nvContentPartPr>
              <p14:xfrm>
                <a:off x="4898889" y="4337351"/>
                <a:ext cx="65880" cy="9324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4F528405-8213-4519-AC78-F68BBA3A552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889889" y="4328351"/>
                  <a:ext cx="83520" cy="11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D0BF4CC9-563B-4B2C-860F-DDC5737CED04}"/>
              </a:ext>
            </a:extLst>
          </p:cNvPr>
          <p:cNvGrpSpPr/>
          <p:nvPr/>
        </p:nvGrpSpPr>
        <p:grpSpPr>
          <a:xfrm>
            <a:off x="5201289" y="4216751"/>
            <a:ext cx="1069920" cy="358200"/>
            <a:chOff x="5201289" y="4216751"/>
            <a:chExt cx="106992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0F798D5-E93D-467C-934E-2CB2452D42EC}"/>
                    </a:ext>
                  </a:extLst>
                </p14:cNvPr>
                <p14:cNvContentPartPr/>
                <p14:nvPr/>
              </p14:nvContentPartPr>
              <p14:xfrm>
                <a:off x="5201289" y="4216751"/>
                <a:ext cx="731880" cy="3160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0F798D5-E93D-467C-934E-2CB2452D42EC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5192289" y="4208111"/>
                  <a:ext cx="74952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32593006-AED8-443B-9A12-2777A583A679}"/>
                    </a:ext>
                  </a:extLst>
                </p14:cNvPr>
                <p14:cNvContentPartPr/>
                <p14:nvPr/>
              </p14:nvContentPartPr>
              <p14:xfrm>
                <a:off x="5327289" y="4391711"/>
                <a:ext cx="58320" cy="1328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32593006-AED8-443B-9A12-2777A583A679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5318289" y="4382711"/>
                  <a:ext cx="759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155B75B7-71F7-4889-86FD-32C7032D1F72}"/>
                    </a:ext>
                  </a:extLst>
                </p14:cNvPr>
                <p14:cNvContentPartPr/>
                <p14:nvPr/>
              </p14:nvContentPartPr>
              <p14:xfrm>
                <a:off x="5429889" y="4411871"/>
                <a:ext cx="12600" cy="849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155B75B7-71F7-4889-86FD-32C7032D1F72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5420889" y="4402871"/>
                  <a:ext cx="302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DADEEBC9-3897-4EC9-A44D-B7D5D2FDAF11}"/>
                    </a:ext>
                  </a:extLst>
                </p14:cNvPr>
                <p14:cNvContentPartPr/>
                <p14:nvPr/>
              </p14:nvContentPartPr>
              <p14:xfrm>
                <a:off x="5426289" y="4356071"/>
                <a:ext cx="92520" cy="2188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DADEEBC9-3897-4EC9-A44D-B7D5D2FDAF1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417649" y="4347431"/>
                  <a:ext cx="1101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5B05EE9F-20C7-4B13-B280-B6A992CE6820}"/>
                    </a:ext>
                  </a:extLst>
                </p14:cNvPr>
                <p14:cNvContentPartPr/>
                <p14:nvPr/>
              </p14:nvContentPartPr>
              <p14:xfrm>
                <a:off x="5508009" y="4353551"/>
                <a:ext cx="153360" cy="1227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5B05EE9F-20C7-4B13-B280-B6A992CE6820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5499009" y="4344911"/>
                  <a:ext cx="1710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CF9C619A-B170-4A97-A95B-662F38FFF260}"/>
                    </a:ext>
                  </a:extLst>
                </p14:cNvPr>
                <p14:cNvContentPartPr/>
                <p14:nvPr/>
              </p14:nvContentPartPr>
              <p14:xfrm>
                <a:off x="5616729" y="4331951"/>
                <a:ext cx="140040" cy="1915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CF9C619A-B170-4A97-A95B-662F38FFF26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5607729" y="4323311"/>
                  <a:ext cx="1576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D0E3766-59E9-438B-8CF8-EA25CB4D0F20}"/>
                    </a:ext>
                  </a:extLst>
                </p14:cNvPr>
                <p14:cNvContentPartPr/>
                <p14:nvPr/>
              </p14:nvContentPartPr>
              <p14:xfrm>
                <a:off x="5768289" y="4367591"/>
                <a:ext cx="115560" cy="1116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D0E3766-59E9-438B-8CF8-EA25CB4D0F20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5759649" y="4358591"/>
                  <a:ext cx="1332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9F7A3932-AE63-4780-AFB9-63C61CB60A37}"/>
                    </a:ext>
                  </a:extLst>
                </p14:cNvPr>
                <p14:cNvContentPartPr/>
                <p14:nvPr/>
              </p14:nvContentPartPr>
              <p14:xfrm>
                <a:off x="5922009" y="4307831"/>
                <a:ext cx="43920" cy="2264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9F7A3932-AE63-4780-AFB9-63C61CB60A37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5913009" y="4298831"/>
                  <a:ext cx="6156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C4335C82-B567-490C-B572-B5DF281252D1}"/>
                    </a:ext>
                  </a:extLst>
                </p14:cNvPr>
                <p14:cNvContentPartPr/>
                <p14:nvPr/>
              </p14:nvContentPartPr>
              <p14:xfrm>
                <a:off x="5984649" y="4293431"/>
                <a:ext cx="261000" cy="658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C4335C82-B567-490C-B572-B5DF281252D1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5975649" y="4284791"/>
                  <a:ext cx="2786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ED9C5969-8E3A-46F1-B6EB-6705DA2C0171}"/>
                    </a:ext>
                  </a:extLst>
                </p14:cNvPr>
                <p14:cNvContentPartPr/>
                <p14:nvPr/>
              </p14:nvContentPartPr>
              <p14:xfrm>
                <a:off x="6190929" y="4407191"/>
                <a:ext cx="80280" cy="252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ED9C5969-8E3A-46F1-B6EB-6705DA2C0171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181929" y="4398191"/>
                  <a:ext cx="9792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4F7090D-7AD1-4A63-88A0-97D83E71CF62}"/>
              </a:ext>
            </a:extLst>
          </p:cNvPr>
          <p:cNvGrpSpPr/>
          <p:nvPr/>
        </p:nvGrpSpPr>
        <p:grpSpPr>
          <a:xfrm>
            <a:off x="6463809" y="4206671"/>
            <a:ext cx="293040" cy="275400"/>
            <a:chOff x="6463809" y="4206671"/>
            <a:chExt cx="29304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AC333ADF-BB02-4704-B03F-393EBB6878FF}"/>
                    </a:ext>
                  </a:extLst>
                </p14:cNvPr>
                <p14:cNvContentPartPr/>
                <p14:nvPr/>
              </p14:nvContentPartPr>
              <p14:xfrm>
                <a:off x="6463809" y="4206671"/>
                <a:ext cx="241920" cy="2754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AC333ADF-BB02-4704-B03F-393EBB6878FF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454809" y="4198031"/>
                  <a:ext cx="25956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F197D058-F8F0-4A9E-BCBB-1391048F9059}"/>
                    </a:ext>
                  </a:extLst>
                </p14:cNvPr>
                <p14:cNvContentPartPr/>
                <p14:nvPr/>
              </p14:nvContentPartPr>
              <p14:xfrm>
                <a:off x="6630129" y="4326191"/>
                <a:ext cx="126720" cy="1227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F197D058-F8F0-4A9E-BCBB-1391048F9059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621489" y="4317191"/>
                  <a:ext cx="144360" cy="140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31EE6AFB-6D2F-46CE-BF37-D6FE23D45E52}"/>
                  </a:ext>
                </a:extLst>
              </p14:cNvPr>
              <p14:cNvContentPartPr/>
              <p14:nvPr/>
            </p14:nvContentPartPr>
            <p14:xfrm>
              <a:off x="4622409" y="5097671"/>
              <a:ext cx="161640" cy="56520"/>
            </p14:xfrm>
          </p:contentPart>
        </mc:Choice>
        <mc:Fallback xmlns=""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31EE6AFB-6D2F-46CE-BF37-D6FE23D45E52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4613409" y="5088671"/>
                <a:ext cx="179280" cy="7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4" name="Group 223">
            <a:extLst>
              <a:ext uri="{FF2B5EF4-FFF2-40B4-BE49-F238E27FC236}">
                <a16:creationId xmlns:a16="http://schemas.microsoft.com/office/drawing/2014/main" id="{11E2BB79-20AA-4B0C-8FEB-D4377FBC102B}"/>
              </a:ext>
            </a:extLst>
          </p:cNvPr>
          <p:cNvGrpSpPr/>
          <p:nvPr/>
        </p:nvGrpSpPr>
        <p:grpSpPr>
          <a:xfrm>
            <a:off x="4600809" y="4864751"/>
            <a:ext cx="288720" cy="155160"/>
            <a:chOff x="4600809" y="4864751"/>
            <a:chExt cx="288720" cy="15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D32A3762-00B0-4E46-9D2C-4038482E60A4}"/>
                    </a:ext>
                  </a:extLst>
                </p14:cNvPr>
                <p14:cNvContentPartPr/>
                <p14:nvPr/>
              </p14:nvContentPartPr>
              <p14:xfrm>
                <a:off x="4600809" y="4864751"/>
                <a:ext cx="100440" cy="14760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D32A3762-00B0-4E46-9D2C-4038482E60A4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591809" y="4856111"/>
                  <a:ext cx="1180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AA55968-C468-4077-861D-D0285F45F669}"/>
                    </a:ext>
                  </a:extLst>
                </p14:cNvPr>
                <p14:cNvContentPartPr/>
                <p14:nvPr/>
              </p14:nvContentPartPr>
              <p14:xfrm>
                <a:off x="4823649" y="4945751"/>
                <a:ext cx="65880" cy="741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AA55968-C468-4077-861D-D0285F45F66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815009" y="4937111"/>
                  <a:ext cx="83520" cy="9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93E67126-676D-463A-94B7-ACF5D8490640}"/>
              </a:ext>
            </a:extLst>
          </p:cNvPr>
          <p:cNvGrpSpPr/>
          <p:nvPr/>
        </p:nvGrpSpPr>
        <p:grpSpPr>
          <a:xfrm>
            <a:off x="5084289" y="4737311"/>
            <a:ext cx="1193040" cy="531000"/>
            <a:chOff x="5084289" y="4737311"/>
            <a:chExt cx="1193040" cy="53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F2D165D5-57C8-445D-852A-948A15C5CB29}"/>
                    </a:ext>
                  </a:extLst>
                </p14:cNvPr>
                <p14:cNvContentPartPr/>
                <p14:nvPr/>
              </p14:nvContentPartPr>
              <p14:xfrm>
                <a:off x="5162409" y="4818311"/>
                <a:ext cx="45000" cy="1195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F2D165D5-57C8-445D-852A-948A15C5CB29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5153769" y="4809311"/>
                  <a:ext cx="62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11D5BF86-8F83-40E7-9005-D92398B54DB6}"/>
                    </a:ext>
                  </a:extLst>
                </p14:cNvPr>
                <p14:cNvContentPartPr/>
                <p14:nvPr/>
              </p14:nvContentPartPr>
              <p14:xfrm>
                <a:off x="5084289" y="4945751"/>
                <a:ext cx="320040" cy="558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11D5BF86-8F83-40E7-9005-D92398B54DB6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075289" y="4937111"/>
                  <a:ext cx="3376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55F45DB2-773C-4BBD-808C-7633E24B268D}"/>
                    </a:ext>
                  </a:extLst>
                </p14:cNvPr>
                <p14:cNvContentPartPr/>
                <p14:nvPr/>
              </p14:nvContentPartPr>
              <p14:xfrm>
                <a:off x="5141529" y="5071751"/>
                <a:ext cx="182160" cy="1965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55F45DB2-773C-4BBD-808C-7633E24B268D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132889" y="5062751"/>
                  <a:ext cx="19980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1968F416-25FD-407A-929D-6A3869F7F2E0}"/>
                    </a:ext>
                  </a:extLst>
                </p14:cNvPr>
                <p14:cNvContentPartPr/>
                <p14:nvPr/>
              </p14:nvContentPartPr>
              <p14:xfrm>
                <a:off x="5258529" y="5152031"/>
                <a:ext cx="136080" cy="910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1968F416-25FD-407A-929D-6A3869F7F2E0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5249889" y="5143031"/>
                  <a:ext cx="15372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99575B10-EC70-4C03-8F99-79A492CD7E69}"/>
                    </a:ext>
                  </a:extLst>
                </p14:cNvPr>
                <p14:cNvContentPartPr/>
                <p14:nvPr/>
              </p14:nvContentPartPr>
              <p14:xfrm>
                <a:off x="5513769" y="4857911"/>
                <a:ext cx="100080" cy="24480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99575B10-EC70-4C03-8F99-79A492CD7E69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5504769" y="4848911"/>
                  <a:ext cx="1177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A46AE75B-849D-4E78-B329-A7376E90001E}"/>
                    </a:ext>
                  </a:extLst>
                </p14:cNvPr>
                <p14:cNvContentPartPr/>
                <p14:nvPr/>
              </p14:nvContentPartPr>
              <p14:xfrm>
                <a:off x="5656689" y="4829471"/>
                <a:ext cx="29160" cy="17928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A46AE75B-849D-4E78-B329-A7376E90001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648049" y="4820471"/>
                  <a:ext cx="468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43F4050-71E9-4FAD-927E-31A674D8E0FA}"/>
                    </a:ext>
                  </a:extLst>
                </p14:cNvPr>
                <p14:cNvContentPartPr/>
                <p14:nvPr/>
              </p14:nvContentPartPr>
              <p14:xfrm>
                <a:off x="5682249" y="5045111"/>
                <a:ext cx="124920" cy="446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E43F4050-71E9-4FAD-927E-31A674D8E0F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5673609" y="5036111"/>
                  <a:ext cx="1425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6ADAFA3A-69CF-4A2A-AFB2-9CE5689BDBAD}"/>
                    </a:ext>
                  </a:extLst>
                </p14:cNvPr>
                <p14:cNvContentPartPr/>
                <p14:nvPr/>
              </p14:nvContentPartPr>
              <p14:xfrm>
                <a:off x="5830929" y="4950071"/>
                <a:ext cx="62280" cy="133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6ADAFA3A-69CF-4A2A-AFB2-9CE5689BDBAD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5822289" y="4941071"/>
                  <a:ext cx="799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C1FB7E0F-C7B3-438D-AF7C-C49F5231F3B1}"/>
                    </a:ext>
                  </a:extLst>
                </p14:cNvPr>
                <p14:cNvContentPartPr/>
                <p14:nvPr/>
              </p14:nvContentPartPr>
              <p14:xfrm>
                <a:off x="5984649" y="4873031"/>
                <a:ext cx="130320" cy="3715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C1FB7E0F-C7B3-438D-AF7C-C49F5231F3B1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5975649" y="4864391"/>
                  <a:ext cx="14796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4903109B-4D1E-4041-B3F0-02F50168BA6B}"/>
                    </a:ext>
                  </a:extLst>
                </p14:cNvPr>
                <p14:cNvContentPartPr/>
                <p14:nvPr/>
              </p14:nvContentPartPr>
              <p14:xfrm>
                <a:off x="6041889" y="5001191"/>
                <a:ext cx="161640" cy="500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4903109B-4D1E-4041-B3F0-02F50168BA6B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6033249" y="4992551"/>
                  <a:ext cx="1792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B38839F5-E682-47D8-9B60-D98F9E24FB63}"/>
                    </a:ext>
                  </a:extLst>
                </p14:cNvPr>
                <p14:cNvContentPartPr/>
                <p14:nvPr/>
              </p14:nvContentPartPr>
              <p14:xfrm>
                <a:off x="6184449" y="4737311"/>
                <a:ext cx="92880" cy="30708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B38839F5-E682-47D8-9B60-D98F9E24FB6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6175449" y="4728311"/>
                  <a:ext cx="110520" cy="32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3170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D7B725-52B4-46CD-8C0C-9C86BE12FD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14"/>
          <a:stretch/>
        </p:blipFill>
        <p:spPr>
          <a:xfrm>
            <a:off x="-84146" y="647890"/>
            <a:ext cx="7062758" cy="137427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D02C763-DCAA-46C7-82D1-68F46265FE72}"/>
                  </a:ext>
                </a:extLst>
              </p14:cNvPr>
              <p14:cNvContentPartPr/>
              <p14:nvPr/>
            </p14:nvContentPartPr>
            <p14:xfrm>
              <a:off x="264969" y="2311631"/>
              <a:ext cx="84600" cy="135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D02C763-DCAA-46C7-82D1-68F46265FE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6329" y="2302991"/>
                <a:ext cx="1022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492CF7B-5A22-4E1D-9F28-B80B1608EB68}"/>
                  </a:ext>
                </a:extLst>
              </p14:cNvPr>
              <p14:cNvContentPartPr/>
              <p14:nvPr/>
            </p14:nvContentPartPr>
            <p14:xfrm>
              <a:off x="405009" y="2251871"/>
              <a:ext cx="19800" cy="149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492CF7B-5A22-4E1D-9F28-B80B1608EB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6009" y="2243231"/>
                <a:ext cx="3744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F447B7F-17C9-4D67-B0C2-966E777C317D}"/>
                  </a:ext>
                </a:extLst>
              </p14:cNvPr>
              <p14:cNvContentPartPr/>
              <p14:nvPr/>
            </p14:nvContentPartPr>
            <p14:xfrm>
              <a:off x="469449" y="2196431"/>
              <a:ext cx="58680" cy="299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F447B7F-17C9-4D67-B0C2-966E777C317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0449" y="2187791"/>
                <a:ext cx="7632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96E83E1-AFF6-41D2-AAEB-960E55337733}"/>
                  </a:ext>
                </a:extLst>
              </p14:cNvPr>
              <p14:cNvContentPartPr/>
              <p14:nvPr/>
            </p14:nvContentPartPr>
            <p14:xfrm>
              <a:off x="841329" y="2306951"/>
              <a:ext cx="90360" cy="114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96E83E1-AFF6-41D2-AAEB-960E5533773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2689" y="2298311"/>
                <a:ext cx="10800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73BDF2D-D4F8-471E-8F4A-037AA1BFE6B3}"/>
                  </a:ext>
                </a:extLst>
              </p14:cNvPr>
              <p14:cNvContentPartPr/>
              <p14:nvPr/>
            </p14:nvContentPartPr>
            <p14:xfrm>
              <a:off x="861129" y="2492711"/>
              <a:ext cx="120240" cy="25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73BDF2D-D4F8-471E-8F4A-037AA1BFE6B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52129" y="2483711"/>
                <a:ext cx="13788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4FD9903-04E8-4A12-9CD7-C273DEA1D87F}"/>
                  </a:ext>
                </a:extLst>
              </p14:cNvPr>
              <p14:cNvContentPartPr/>
              <p14:nvPr/>
            </p14:nvContentPartPr>
            <p14:xfrm>
              <a:off x="722889" y="2219111"/>
              <a:ext cx="29520" cy="307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4FD9903-04E8-4A12-9CD7-C273DEA1D87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4249" y="2210111"/>
                <a:ext cx="4716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4E72939-1EA6-4AFC-A2C8-630419859191}"/>
                  </a:ext>
                </a:extLst>
              </p14:cNvPr>
              <p14:cNvContentPartPr/>
              <p14:nvPr/>
            </p14:nvContentPartPr>
            <p14:xfrm>
              <a:off x="1009089" y="2251871"/>
              <a:ext cx="148680" cy="191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4E72939-1EA6-4AFC-A2C8-63041985919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00449" y="2243231"/>
                <a:ext cx="16632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499C555A-9702-4D87-ADC0-73EB4EA41040}"/>
                  </a:ext>
                </a:extLst>
              </p14:cNvPr>
              <p14:cNvContentPartPr/>
              <p14:nvPr/>
            </p14:nvContentPartPr>
            <p14:xfrm>
              <a:off x="1114929" y="2369591"/>
              <a:ext cx="52920" cy="31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99C555A-9702-4D87-ADC0-73EB4EA4104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06289" y="2360591"/>
                <a:ext cx="70560" cy="4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221952A4-A6C8-4951-89A8-2B09276146FC}"/>
              </a:ext>
            </a:extLst>
          </p:cNvPr>
          <p:cNvGrpSpPr/>
          <p:nvPr/>
        </p:nvGrpSpPr>
        <p:grpSpPr>
          <a:xfrm>
            <a:off x="1338849" y="2156471"/>
            <a:ext cx="1237680" cy="368280"/>
            <a:chOff x="1338849" y="2156471"/>
            <a:chExt cx="1237680" cy="36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55A63EB-7E0C-4BAD-B53D-A097487D7681}"/>
                    </a:ext>
                  </a:extLst>
                </p14:cNvPr>
                <p14:cNvContentPartPr/>
                <p14:nvPr/>
              </p14:nvContentPartPr>
              <p14:xfrm>
                <a:off x="1338849" y="2156471"/>
                <a:ext cx="1237680" cy="330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55A63EB-7E0C-4BAD-B53D-A097487D768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329849" y="2147471"/>
                  <a:ext cx="125532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2EF27A4-9FD3-4394-9AB1-71E6ACE33EAC}"/>
                    </a:ext>
                  </a:extLst>
                </p14:cNvPr>
                <p14:cNvContentPartPr/>
                <p14:nvPr/>
              </p14:nvContentPartPr>
              <p14:xfrm>
                <a:off x="1497969" y="2365271"/>
                <a:ext cx="42840" cy="1594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2EF27A4-9FD3-4394-9AB1-71E6ACE33EA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488969" y="2356271"/>
                  <a:ext cx="604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18CC962-E115-4ACA-9F9B-D33BF500909C}"/>
                    </a:ext>
                  </a:extLst>
                </p14:cNvPr>
                <p14:cNvContentPartPr/>
                <p14:nvPr/>
              </p14:nvContentPartPr>
              <p14:xfrm>
                <a:off x="1565649" y="2346191"/>
                <a:ext cx="99720" cy="162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18CC962-E115-4ACA-9F9B-D33BF500909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557009" y="2337551"/>
                  <a:ext cx="1173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072DF05-26EF-4B01-8C3A-C2B5287E3B53}"/>
                    </a:ext>
                  </a:extLst>
                </p14:cNvPr>
                <p14:cNvContentPartPr/>
                <p14:nvPr/>
              </p14:nvContentPartPr>
              <p14:xfrm>
                <a:off x="1696329" y="2277431"/>
                <a:ext cx="52920" cy="227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072DF05-26EF-4B01-8C3A-C2B5287E3B5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687689" y="2268431"/>
                  <a:ext cx="705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75EEC48-80C8-4B5B-B9E5-A6ECB36284BF}"/>
                    </a:ext>
                  </a:extLst>
                </p14:cNvPr>
                <p14:cNvContentPartPr/>
                <p14:nvPr/>
              </p14:nvContentPartPr>
              <p14:xfrm>
                <a:off x="1770129" y="2268431"/>
                <a:ext cx="168120" cy="1540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75EEC48-80C8-4B5B-B9E5-A6ECB36284B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761489" y="2259431"/>
                  <a:ext cx="18576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8F2D6E6-48FB-4E59-AAD6-4A6253728426}"/>
                    </a:ext>
                  </a:extLst>
                </p14:cNvPr>
                <p14:cNvContentPartPr/>
                <p14:nvPr/>
              </p14:nvContentPartPr>
              <p14:xfrm>
                <a:off x="1900089" y="2331071"/>
                <a:ext cx="16920" cy="141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8F2D6E6-48FB-4E59-AAD6-4A625372842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91449" y="2322431"/>
                  <a:ext cx="345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4D7969D-44FD-4164-9797-18A6DFFAC67D}"/>
                    </a:ext>
                  </a:extLst>
                </p14:cNvPr>
                <p14:cNvContentPartPr/>
                <p14:nvPr/>
              </p14:nvContentPartPr>
              <p14:xfrm>
                <a:off x="2023209" y="2281391"/>
                <a:ext cx="38520" cy="176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4D7969D-44FD-4164-9797-18A6DFFAC67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014569" y="2272751"/>
                  <a:ext cx="561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EDC8269-BC81-42E1-B232-FF4ED3728DA4}"/>
                    </a:ext>
                  </a:extLst>
                </p14:cNvPr>
                <p14:cNvContentPartPr/>
                <p14:nvPr/>
              </p14:nvContentPartPr>
              <p14:xfrm>
                <a:off x="2128329" y="2277431"/>
                <a:ext cx="80280" cy="1026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EDC8269-BC81-42E1-B232-FF4ED3728D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119689" y="2268431"/>
                  <a:ext cx="979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A009549-1B37-47BB-B298-D2CB3F073D42}"/>
                    </a:ext>
                  </a:extLst>
                </p14:cNvPr>
                <p14:cNvContentPartPr/>
                <p14:nvPr/>
              </p14:nvContentPartPr>
              <p14:xfrm>
                <a:off x="2177289" y="2237111"/>
                <a:ext cx="157680" cy="232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A009549-1B37-47BB-B298-D2CB3F073D4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68649" y="2228471"/>
                  <a:ext cx="17532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DFABD8C-EDF6-47A5-8067-91AF9BB1A4C3}"/>
                    </a:ext>
                  </a:extLst>
                </p14:cNvPr>
                <p14:cNvContentPartPr/>
                <p14:nvPr/>
              </p14:nvContentPartPr>
              <p14:xfrm>
                <a:off x="2373129" y="2245031"/>
                <a:ext cx="81720" cy="66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DFABD8C-EDF6-47A5-8067-91AF9BB1A4C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364489" y="2236031"/>
                  <a:ext cx="99360" cy="8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3AD68D-F1A0-4354-AD72-F53CD58CC673}"/>
              </a:ext>
            </a:extLst>
          </p:cNvPr>
          <p:cNvGrpSpPr/>
          <p:nvPr/>
        </p:nvGrpSpPr>
        <p:grpSpPr>
          <a:xfrm>
            <a:off x="1226529" y="2698271"/>
            <a:ext cx="312480" cy="224640"/>
            <a:chOff x="1226529" y="2698271"/>
            <a:chExt cx="312480" cy="22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29EFB5F-6198-4492-980E-E730C89BC3FE}"/>
                    </a:ext>
                  </a:extLst>
                </p14:cNvPr>
                <p14:cNvContentPartPr/>
                <p14:nvPr/>
              </p14:nvContentPartPr>
              <p14:xfrm>
                <a:off x="1226529" y="2774951"/>
                <a:ext cx="75240" cy="18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29EFB5F-6198-4492-980E-E730C89BC3F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217889" y="2765951"/>
                  <a:ext cx="928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221110A-314E-4E1F-BCF7-670E7B6D342D}"/>
                    </a:ext>
                  </a:extLst>
                </p14:cNvPr>
                <p14:cNvContentPartPr/>
                <p14:nvPr/>
              </p14:nvContentPartPr>
              <p14:xfrm>
                <a:off x="1247409" y="2857031"/>
                <a:ext cx="54720" cy="14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221110A-314E-4E1F-BCF7-670E7B6D342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238409" y="2848031"/>
                  <a:ext cx="723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3296E6E-66F9-4E2E-B028-1D0721BF7A3C}"/>
                    </a:ext>
                  </a:extLst>
                </p14:cNvPr>
                <p14:cNvContentPartPr/>
                <p14:nvPr/>
              </p14:nvContentPartPr>
              <p14:xfrm>
                <a:off x="1456929" y="2698271"/>
                <a:ext cx="79200" cy="32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3296E6E-66F9-4E2E-B028-1D0721BF7A3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448289" y="2689271"/>
                  <a:ext cx="968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4100A52-74E1-416F-B48A-51D929614458}"/>
                    </a:ext>
                  </a:extLst>
                </p14:cNvPr>
                <p14:cNvContentPartPr/>
                <p14:nvPr/>
              </p14:nvContentPartPr>
              <p14:xfrm>
                <a:off x="1421649" y="2758751"/>
                <a:ext cx="117360" cy="164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4100A52-74E1-416F-B48A-51D92961445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412649" y="2750111"/>
                  <a:ext cx="135000" cy="18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8F27450-93D4-458A-95EC-9A6DA1F1A045}"/>
              </a:ext>
            </a:extLst>
          </p:cNvPr>
          <p:cNvGrpSpPr/>
          <p:nvPr/>
        </p:nvGrpSpPr>
        <p:grpSpPr>
          <a:xfrm>
            <a:off x="755289" y="3035951"/>
            <a:ext cx="1906200" cy="435240"/>
            <a:chOff x="755289" y="3035951"/>
            <a:chExt cx="1906200" cy="43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B2B416D-D64D-4D37-A274-52A0A760EB79}"/>
                    </a:ext>
                  </a:extLst>
                </p14:cNvPr>
                <p14:cNvContentPartPr/>
                <p14:nvPr/>
              </p14:nvContentPartPr>
              <p14:xfrm>
                <a:off x="760689" y="3231071"/>
                <a:ext cx="93960" cy="125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B2B416D-D64D-4D37-A274-52A0A760EB7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51689" y="3222071"/>
                  <a:ext cx="1116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9D4CC70-9DFE-420A-9609-DB719A759D67}"/>
                    </a:ext>
                  </a:extLst>
                </p14:cNvPr>
                <p14:cNvContentPartPr/>
                <p14:nvPr/>
              </p14:nvContentPartPr>
              <p14:xfrm>
                <a:off x="780489" y="3389831"/>
                <a:ext cx="135000" cy="81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9D4CC70-9DFE-420A-9609-DB719A759D6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71849" y="3380831"/>
                  <a:ext cx="1526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40DFF33-758A-4DF2-B297-D1857253EB68}"/>
                    </a:ext>
                  </a:extLst>
                </p14:cNvPr>
                <p14:cNvContentPartPr/>
                <p14:nvPr/>
              </p14:nvContentPartPr>
              <p14:xfrm>
                <a:off x="755289" y="3097511"/>
                <a:ext cx="160560" cy="1155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40DFF33-758A-4DF2-B297-D1857253EB6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46289" y="3088511"/>
                  <a:ext cx="1782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EAB1BB4-C0A4-47F5-84B8-E197F70AD405}"/>
                    </a:ext>
                  </a:extLst>
                </p14:cNvPr>
                <p14:cNvContentPartPr/>
                <p14:nvPr/>
              </p14:nvContentPartPr>
              <p14:xfrm>
                <a:off x="1006209" y="3219551"/>
                <a:ext cx="54720" cy="91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EAB1BB4-C0A4-47F5-84B8-E197F70AD40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97569" y="3210911"/>
                  <a:ext cx="723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BD579C3-76DF-4D36-B0C7-28A1ECC9124F}"/>
                    </a:ext>
                  </a:extLst>
                </p14:cNvPr>
                <p14:cNvContentPartPr/>
                <p14:nvPr/>
              </p14:nvContentPartPr>
              <p14:xfrm>
                <a:off x="1314369" y="3074111"/>
                <a:ext cx="23040" cy="98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BD579C3-76DF-4D36-B0C7-28A1ECC9124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305369" y="3065471"/>
                  <a:ext cx="406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EB06BFF-1FF4-4C01-9973-4F18ADB9F83C}"/>
                    </a:ext>
                  </a:extLst>
                </p14:cNvPr>
                <p14:cNvContentPartPr/>
                <p14:nvPr/>
              </p14:nvContentPartPr>
              <p14:xfrm>
                <a:off x="1198449" y="3163391"/>
                <a:ext cx="248400" cy="138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EB06BFF-1FF4-4C01-9973-4F18ADB9F83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89449" y="3154751"/>
                  <a:ext cx="2660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B0201A5-F6E7-4AB7-B6B2-6F391FFDB0BC}"/>
                    </a:ext>
                  </a:extLst>
                </p14:cNvPr>
                <p14:cNvContentPartPr/>
                <p14:nvPr/>
              </p14:nvContentPartPr>
              <p14:xfrm>
                <a:off x="1278009" y="3328991"/>
                <a:ext cx="86760" cy="113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B0201A5-F6E7-4AB7-B6B2-6F391FFDB0B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269009" y="3319991"/>
                  <a:ext cx="1044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9D65A0E-E116-428F-BFEA-CE66CE9AF287}"/>
                    </a:ext>
                  </a:extLst>
                </p14:cNvPr>
                <p14:cNvContentPartPr/>
                <p14:nvPr/>
              </p14:nvContentPartPr>
              <p14:xfrm>
                <a:off x="1518849" y="3112271"/>
                <a:ext cx="48960" cy="216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9D65A0E-E116-428F-BFEA-CE66CE9AF28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510209" y="3103631"/>
                  <a:ext cx="666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A3AB4F7-3E24-4421-9EA3-F87524B5999A}"/>
                    </a:ext>
                  </a:extLst>
                </p14:cNvPr>
                <p14:cNvContentPartPr/>
                <p14:nvPr/>
              </p14:nvContentPartPr>
              <p14:xfrm>
                <a:off x="1677609" y="3141071"/>
                <a:ext cx="67320" cy="16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A3AB4F7-3E24-4421-9EA3-F87524B5999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668969" y="3132071"/>
                  <a:ext cx="849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E6ABB9F-EA4A-44F3-84DE-5CDC278B85BC}"/>
                    </a:ext>
                  </a:extLst>
                </p14:cNvPr>
                <p14:cNvContentPartPr/>
                <p14:nvPr/>
              </p14:nvContentPartPr>
              <p14:xfrm>
                <a:off x="1829169" y="3129911"/>
                <a:ext cx="34200" cy="1450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E6ABB9F-EA4A-44F3-84DE-5CDC278B85B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820529" y="3120911"/>
                  <a:ext cx="518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ED8856A-4116-44F5-9411-F5706383D6DD}"/>
                    </a:ext>
                  </a:extLst>
                </p14:cNvPr>
                <p14:cNvContentPartPr/>
                <p14:nvPr/>
              </p14:nvContentPartPr>
              <p14:xfrm>
                <a:off x="1824129" y="3316031"/>
                <a:ext cx="120600" cy="51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ED8856A-4116-44F5-9411-F5706383D6D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815489" y="3307031"/>
                  <a:ext cx="1382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88BB0D3-BC5F-4F10-8DF6-2C207898D1DA}"/>
                    </a:ext>
                  </a:extLst>
                </p14:cNvPr>
                <p14:cNvContentPartPr/>
                <p14:nvPr/>
              </p14:nvContentPartPr>
              <p14:xfrm>
                <a:off x="1986489" y="3127031"/>
                <a:ext cx="89640" cy="1468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88BB0D3-BC5F-4F10-8DF6-2C207898D1D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977489" y="3118031"/>
                  <a:ext cx="1072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ACA5D3E-87FE-4696-A3DC-56FD0D54EEA9}"/>
                    </a:ext>
                  </a:extLst>
                </p14:cNvPr>
                <p14:cNvContentPartPr/>
                <p14:nvPr/>
              </p14:nvContentPartPr>
              <p14:xfrm>
                <a:off x="2210769" y="3119831"/>
                <a:ext cx="93960" cy="1123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ACA5D3E-87FE-4696-A3DC-56FD0D54EEA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201769" y="3110831"/>
                  <a:ext cx="1116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5B6D8A6-5241-49F3-B87A-34C4167D57AC}"/>
                    </a:ext>
                  </a:extLst>
                </p14:cNvPr>
                <p14:cNvContentPartPr/>
                <p14:nvPr/>
              </p14:nvContentPartPr>
              <p14:xfrm>
                <a:off x="2253249" y="3151151"/>
                <a:ext cx="60480" cy="159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5B6D8A6-5241-49F3-B87A-34C4167D57A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244609" y="3142151"/>
                  <a:ext cx="781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87F8B1A-AAD0-4DB1-859F-FA909BDB8858}"/>
                    </a:ext>
                  </a:extLst>
                </p14:cNvPr>
                <p14:cNvContentPartPr/>
                <p14:nvPr/>
              </p14:nvContentPartPr>
              <p14:xfrm>
                <a:off x="2369889" y="3178151"/>
                <a:ext cx="90360" cy="287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87F8B1A-AAD0-4DB1-859F-FA909BDB885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360889" y="3169511"/>
                  <a:ext cx="1080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BBA318B-AC5D-4C81-B738-454008393D1A}"/>
                    </a:ext>
                  </a:extLst>
                </p14:cNvPr>
                <p14:cNvContentPartPr/>
                <p14:nvPr/>
              </p14:nvContentPartPr>
              <p14:xfrm>
                <a:off x="2396889" y="3112631"/>
                <a:ext cx="169920" cy="214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BBA318B-AC5D-4C81-B738-454008393D1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388249" y="3103991"/>
                  <a:ext cx="1875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CD6AD21-F53A-4F5B-87B3-219CA8955A90}"/>
                    </a:ext>
                  </a:extLst>
                </p14:cNvPr>
                <p14:cNvContentPartPr/>
                <p14:nvPr/>
              </p14:nvContentPartPr>
              <p14:xfrm>
                <a:off x="2607849" y="3035951"/>
                <a:ext cx="53640" cy="2592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CD6AD21-F53A-4F5B-87B3-219CA8955A9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598849" y="3026951"/>
                  <a:ext cx="71280" cy="27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D651A6C-C863-4054-AE3B-83F3FE30DCD0}"/>
              </a:ext>
            </a:extLst>
          </p:cNvPr>
          <p:cNvGrpSpPr/>
          <p:nvPr/>
        </p:nvGrpSpPr>
        <p:grpSpPr>
          <a:xfrm>
            <a:off x="4059009" y="2108591"/>
            <a:ext cx="402120" cy="260280"/>
            <a:chOff x="4059009" y="2108591"/>
            <a:chExt cx="402120" cy="26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9BA7401-ED70-423B-9E76-2FF8BF2C2EB2}"/>
                    </a:ext>
                  </a:extLst>
                </p14:cNvPr>
                <p14:cNvContentPartPr/>
                <p14:nvPr/>
              </p14:nvContentPartPr>
              <p14:xfrm>
                <a:off x="4240089" y="2230271"/>
                <a:ext cx="26280" cy="943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9BA7401-ED70-423B-9E76-2FF8BF2C2EB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231449" y="2221271"/>
                  <a:ext cx="439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500E9CB-9E34-41EC-B7BA-E30A1FC68FCE}"/>
                    </a:ext>
                  </a:extLst>
                </p14:cNvPr>
                <p14:cNvContentPartPr/>
                <p14:nvPr/>
              </p14:nvContentPartPr>
              <p14:xfrm>
                <a:off x="4243689" y="2170511"/>
                <a:ext cx="80280" cy="1281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500E9CB-9E34-41EC-B7BA-E30A1FC68FC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234689" y="2161511"/>
                  <a:ext cx="979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DCBE093-B9D4-46FE-B2D4-A5B303E9C535}"/>
                    </a:ext>
                  </a:extLst>
                </p14:cNvPr>
                <p14:cNvContentPartPr/>
                <p14:nvPr/>
              </p14:nvContentPartPr>
              <p14:xfrm>
                <a:off x="4201569" y="2161151"/>
                <a:ext cx="16200" cy="97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DCBE093-B9D4-46FE-B2D4-A5B303E9C53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192929" y="2152151"/>
                  <a:ext cx="338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9223881-80A5-406F-BE38-6793C2C7EE7A}"/>
                    </a:ext>
                  </a:extLst>
                </p14:cNvPr>
                <p14:cNvContentPartPr/>
                <p14:nvPr/>
              </p14:nvContentPartPr>
              <p14:xfrm>
                <a:off x="4278609" y="2144951"/>
                <a:ext cx="13320" cy="16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9223881-80A5-406F-BE38-6793C2C7EE7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269609" y="2136311"/>
                  <a:ext cx="309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21B6C2E-FA7B-4CA5-9A1E-EA3B6B8049F8}"/>
                    </a:ext>
                  </a:extLst>
                </p14:cNvPr>
                <p14:cNvContentPartPr/>
                <p14:nvPr/>
              </p14:nvContentPartPr>
              <p14:xfrm>
                <a:off x="4390569" y="2108591"/>
                <a:ext cx="70560" cy="1591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21B6C2E-FA7B-4CA5-9A1E-EA3B6B8049F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381929" y="2099591"/>
                  <a:ext cx="882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25A78F6-FD5A-4177-A306-1040F245CD77}"/>
                    </a:ext>
                  </a:extLst>
                </p14:cNvPr>
                <p14:cNvContentPartPr/>
                <p14:nvPr/>
              </p14:nvContentPartPr>
              <p14:xfrm>
                <a:off x="4059009" y="2160071"/>
                <a:ext cx="117720" cy="2088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25A78F6-FD5A-4177-A306-1040F245CD7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050009" y="2151071"/>
                  <a:ext cx="135360" cy="22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83840583-C65D-479A-8E2B-D9A5B0F7D9AF}"/>
              </a:ext>
            </a:extLst>
          </p:cNvPr>
          <p:cNvGrpSpPr/>
          <p:nvPr/>
        </p:nvGrpSpPr>
        <p:grpSpPr>
          <a:xfrm>
            <a:off x="4729329" y="2063231"/>
            <a:ext cx="1802160" cy="392400"/>
            <a:chOff x="4729329" y="2063231"/>
            <a:chExt cx="180216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B5C3DFB-AA38-4577-9A46-35C4C6BA44F6}"/>
                    </a:ext>
                  </a:extLst>
                </p14:cNvPr>
                <p14:cNvContentPartPr/>
                <p14:nvPr/>
              </p14:nvContentPartPr>
              <p14:xfrm>
                <a:off x="4729329" y="2143871"/>
                <a:ext cx="27360" cy="2019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B5C3DFB-AA38-4577-9A46-35C4C6BA44F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720329" y="2135231"/>
                  <a:ext cx="450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45D0447-2BFF-4817-91A4-B828790671AD}"/>
                    </a:ext>
                  </a:extLst>
                </p14:cNvPr>
                <p14:cNvContentPartPr/>
                <p14:nvPr/>
              </p14:nvContentPartPr>
              <p14:xfrm>
                <a:off x="4818969" y="2175191"/>
                <a:ext cx="95760" cy="144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45D0447-2BFF-4817-91A4-B828790671A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810329" y="2166551"/>
                  <a:ext cx="1134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7260771-47CC-4E5D-A528-4C354758C6BD}"/>
                    </a:ext>
                  </a:extLst>
                </p14:cNvPr>
                <p14:cNvContentPartPr/>
                <p14:nvPr/>
              </p14:nvContentPartPr>
              <p14:xfrm>
                <a:off x="4831569" y="2351951"/>
                <a:ext cx="139680" cy="45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7260771-47CC-4E5D-A528-4C354758C6B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822569" y="2342951"/>
                  <a:ext cx="1573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35FC419-0B3A-4F5F-BAE1-9DA4D21B8F45}"/>
                    </a:ext>
                  </a:extLst>
                </p14:cNvPr>
                <p14:cNvContentPartPr/>
                <p14:nvPr/>
              </p14:nvContentPartPr>
              <p14:xfrm>
                <a:off x="4996089" y="2167991"/>
                <a:ext cx="186480" cy="256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35FC419-0B3A-4F5F-BAE1-9DA4D21B8F45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987449" y="2159351"/>
                  <a:ext cx="2041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D8937DD-510F-4FBF-89F2-384EBD2C4A87}"/>
                    </a:ext>
                  </a:extLst>
                </p14:cNvPr>
                <p14:cNvContentPartPr/>
                <p14:nvPr/>
              </p14:nvContentPartPr>
              <p14:xfrm>
                <a:off x="5109849" y="2288591"/>
                <a:ext cx="86760" cy="27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D8937DD-510F-4FBF-89F2-384EBD2C4A8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100849" y="2279951"/>
                  <a:ext cx="1044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991B8B4-05B4-4EA2-827B-01E5FAE80237}"/>
                    </a:ext>
                  </a:extLst>
                </p14:cNvPr>
                <p14:cNvContentPartPr/>
                <p14:nvPr/>
              </p14:nvContentPartPr>
              <p14:xfrm>
                <a:off x="5330529" y="2063231"/>
                <a:ext cx="1200960" cy="392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991B8B4-05B4-4EA2-827B-01E5FAE8023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321529" y="2054231"/>
                  <a:ext cx="121860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E74C663-CF7B-4664-B5D6-EEE577707B87}"/>
                    </a:ext>
                  </a:extLst>
                </p14:cNvPr>
                <p14:cNvContentPartPr/>
                <p14:nvPr/>
              </p14:nvContentPartPr>
              <p14:xfrm>
                <a:off x="5459409" y="2257631"/>
                <a:ext cx="34920" cy="162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E74C663-CF7B-4664-B5D6-EEE577707B8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450409" y="2248631"/>
                  <a:ext cx="525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9B3BBAF-F4A4-4F7B-BC49-D35F176BCE6A}"/>
                    </a:ext>
                  </a:extLst>
                </p14:cNvPr>
                <p14:cNvContentPartPr/>
                <p14:nvPr/>
              </p14:nvContentPartPr>
              <p14:xfrm>
                <a:off x="5546169" y="2233151"/>
                <a:ext cx="85320" cy="457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9B3BBAF-F4A4-4F7B-BC49-D35F176BCE6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537529" y="2224151"/>
                  <a:ext cx="1029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EFCFB2A-C301-4CFB-86B0-1CEF22EE875D}"/>
                    </a:ext>
                  </a:extLst>
                </p14:cNvPr>
                <p14:cNvContentPartPr/>
                <p14:nvPr/>
              </p14:nvContentPartPr>
              <p14:xfrm>
                <a:off x="5541489" y="2225951"/>
                <a:ext cx="185760" cy="169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EFCFB2A-C301-4CFB-86B0-1CEF22EE875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532849" y="2217311"/>
                  <a:ext cx="2034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B16EF0C-6AE2-465E-AB0B-A6E270C899D7}"/>
                    </a:ext>
                  </a:extLst>
                </p14:cNvPr>
                <p14:cNvContentPartPr/>
                <p14:nvPr/>
              </p14:nvContentPartPr>
              <p14:xfrm>
                <a:off x="5728689" y="2183831"/>
                <a:ext cx="97920" cy="60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B16EF0C-6AE2-465E-AB0B-A6E270C899D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720049" y="2175191"/>
                  <a:ext cx="1155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8C3B11A-DD24-40C4-A02C-CE7A2A832438}"/>
                    </a:ext>
                  </a:extLst>
                </p14:cNvPr>
                <p14:cNvContentPartPr/>
                <p14:nvPr/>
              </p14:nvContentPartPr>
              <p14:xfrm>
                <a:off x="5858289" y="2237111"/>
                <a:ext cx="89640" cy="104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8C3B11A-DD24-40C4-A02C-CE7A2A83243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849289" y="2228471"/>
                  <a:ext cx="1072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1260CB8-F640-48B6-B3DF-88A4807CFB90}"/>
                    </a:ext>
                  </a:extLst>
                </p14:cNvPr>
                <p14:cNvContentPartPr/>
                <p14:nvPr/>
              </p14:nvContentPartPr>
              <p14:xfrm>
                <a:off x="6070689" y="2177711"/>
                <a:ext cx="61200" cy="2167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1260CB8-F640-48B6-B3DF-88A4807CFB9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062049" y="2168711"/>
                  <a:ext cx="788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A6512A7-02A4-454D-9AEE-30BA0CC99AA2}"/>
                    </a:ext>
                  </a:extLst>
                </p14:cNvPr>
                <p14:cNvContentPartPr/>
                <p14:nvPr/>
              </p14:nvContentPartPr>
              <p14:xfrm>
                <a:off x="6187329" y="2260151"/>
                <a:ext cx="13320" cy="105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A6512A7-02A4-454D-9AEE-30BA0CC99AA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178329" y="2251511"/>
                  <a:ext cx="309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9627983-37AB-4877-8DD6-F06CC9264E51}"/>
                    </a:ext>
                  </a:extLst>
                </p14:cNvPr>
                <p14:cNvContentPartPr/>
                <p14:nvPr/>
              </p14:nvContentPartPr>
              <p14:xfrm>
                <a:off x="6248169" y="2199311"/>
                <a:ext cx="152280" cy="1836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9627983-37AB-4877-8DD6-F06CC9264E5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239169" y="2190311"/>
                  <a:ext cx="1699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D53C37E9-5FDA-489C-8CCC-23F216B20883}"/>
                    </a:ext>
                  </a:extLst>
                </p14:cNvPr>
                <p14:cNvContentPartPr/>
                <p14:nvPr/>
              </p14:nvContentPartPr>
              <p14:xfrm>
                <a:off x="6430689" y="2146751"/>
                <a:ext cx="92520" cy="70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D53C37E9-5FDA-489C-8CCC-23F216B2088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421689" y="2137751"/>
                  <a:ext cx="110160" cy="8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8229B2B-49AB-438B-901A-D1FC934C94D8}"/>
              </a:ext>
            </a:extLst>
          </p:cNvPr>
          <p:cNvGrpSpPr/>
          <p:nvPr/>
        </p:nvGrpSpPr>
        <p:grpSpPr>
          <a:xfrm>
            <a:off x="5131089" y="2738231"/>
            <a:ext cx="118440" cy="84240"/>
            <a:chOff x="5131089" y="2738231"/>
            <a:chExt cx="118440" cy="8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4CE70EC-DC6B-4FFB-B90B-7CACCEC090CE}"/>
                    </a:ext>
                  </a:extLst>
                </p14:cNvPr>
                <p14:cNvContentPartPr/>
                <p14:nvPr/>
              </p14:nvContentPartPr>
              <p14:xfrm>
                <a:off x="5131089" y="2738231"/>
                <a:ext cx="68400" cy="280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4CE70EC-DC6B-4FFB-B90B-7CACCEC090C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122089" y="2729231"/>
                  <a:ext cx="860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DEF8894-BD60-43AE-AE3C-CA0E54007059}"/>
                    </a:ext>
                  </a:extLst>
                </p14:cNvPr>
                <p14:cNvContentPartPr/>
                <p14:nvPr/>
              </p14:nvContentPartPr>
              <p14:xfrm>
                <a:off x="5146929" y="2777831"/>
                <a:ext cx="102600" cy="44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DEF8894-BD60-43AE-AE3C-CA0E5400705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137929" y="2768831"/>
                  <a:ext cx="120240" cy="6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CDB69F8-A350-4457-BF3B-8F22CE2D5C12}"/>
              </a:ext>
            </a:extLst>
          </p:cNvPr>
          <p:cNvGrpSpPr/>
          <p:nvPr/>
        </p:nvGrpSpPr>
        <p:grpSpPr>
          <a:xfrm>
            <a:off x="5392809" y="2657951"/>
            <a:ext cx="163440" cy="205200"/>
            <a:chOff x="5392809" y="2657951"/>
            <a:chExt cx="163440" cy="20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6742C07-C29A-425C-84EF-CE0F4A14C9C6}"/>
                    </a:ext>
                  </a:extLst>
                </p14:cNvPr>
                <p14:cNvContentPartPr/>
                <p14:nvPr/>
              </p14:nvContentPartPr>
              <p14:xfrm>
                <a:off x="5392809" y="2673791"/>
                <a:ext cx="18000" cy="14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6742C07-C29A-425C-84EF-CE0F4A14C9C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383809" y="2665151"/>
                  <a:ext cx="3564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C0E3EB0-6C5A-46AE-9AB8-9767C5A5EC9E}"/>
                    </a:ext>
                  </a:extLst>
                </p14:cNvPr>
                <p14:cNvContentPartPr/>
                <p14:nvPr/>
              </p14:nvContentPartPr>
              <p14:xfrm>
                <a:off x="5424489" y="2657951"/>
                <a:ext cx="131760" cy="205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C0E3EB0-6C5A-46AE-9AB8-9767C5A5EC9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5415849" y="2649311"/>
                  <a:ext cx="149400" cy="22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5A6959-F113-4733-98AD-462A79579430}"/>
              </a:ext>
            </a:extLst>
          </p:cNvPr>
          <p:cNvGrpSpPr/>
          <p:nvPr/>
        </p:nvGrpSpPr>
        <p:grpSpPr>
          <a:xfrm>
            <a:off x="4624209" y="2855231"/>
            <a:ext cx="313200" cy="403200"/>
            <a:chOff x="4624209" y="2855231"/>
            <a:chExt cx="313200" cy="40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461C803-3F68-4405-B867-CCCF32D21829}"/>
                    </a:ext>
                  </a:extLst>
                </p14:cNvPr>
                <p14:cNvContentPartPr/>
                <p14:nvPr/>
              </p14:nvContentPartPr>
              <p14:xfrm>
                <a:off x="4636449" y="2966111"/>
                <a:ext cx="119160" cy="1814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461C803-3F68-4405-B867-CCCF32D2182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627809" y="2957471"/>
                  <a:ext cx="1368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E650673-9152-4FAB-AF60-A54E5B99766B}"/>
                    </a:ext>
                  </a:extLst>
                </p14:cNvPr>
                <p14:cNvContentPartPr/>
                <p14:nvPr/>
              </p14:nvContentPartPr>
              <p14:xfrm>
                <a:off x="4689729" y="3220991"/>
                <a:ext cx="132840" cy="374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E650673-9152-4FAB-AF60-A54E5B99766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680729" y="3211991"/>
                  <a:ext cx="1504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503AB21-D2C5-4BBB-BD6A-902365F13827}"/>
                    </a:ext>
                  </a:extLst>
                </p14:cNvPr>
                <p14:cNvContentPartPr/>
                <p14:nvPr/>
              </p14:nvContentPartPr>
              <p14:xfrm>
                <a:off x="4624209" y="2855231"/>
                <a:ext cx="126360" cy="874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503AB21-D2C5-4BBB-BD6A-902365F1382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615209" y="2846591"/>
                  <a:ext cx="1440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0884C2F-C375-457B-9B1D-7147E7210D6E}"/>
                    </a:ext>
                  </a:extLst>
                </p14:cNvPr>
                <p14:cNvContentPartPr/>
                <p14:nvPr/>
              </p14:nvContentPartPr>
              <p14:xfrm>
                <a:off x="4858569" y="3037751"/>
                <a:ext cx="69840" cy="21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0884C2F-C375-457B-9B1D-7147E7210D6E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849929" y="3028751"/>
                  <a:ext cx="8748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441C9D2-BE78-43D5-823A-4218A97331BD}"/>
                    </a:ext>
                  </a:extLst>
                </p14:cNvPr>
                <p14:cNvContentPartPr/>
                <p14:nvPr/>
              </p14:nvContentPartPr>
              <p14:xfrm>
                <a:off x="4873329" y="3116951"/>
                <a:ext cx="64080" cy="14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441C9D2-BE78-43D5-823A-4218A97331B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864689" y="3107951"/>
                  <a:ext cx="8172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09073F3-1949-4570-97CF-937F8E368C76}"/>
              </a:ext>
            </a:extLst>
          </p:cNvPr>
          <p:cNvGrpSpPr/>
          <p:nvPr/>
        </p:nvGrpSpPr>
        <p:grpSpPr>
          <a:xfrm>
            <a:off x="5087169" y="2988071"/>
            <a:ext cx="910800" cy="372240"/>
            <a:chOff x="5087169" y="2988071"/>
            <a:chExt cx="910800" cy="37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4D9B710-2B9E-42F9-AC34-C3D49C8F0C26}"/>
                    </a:ext>
                  </a:extLst>
                </p14:cNvPr>
                <p14:cNvContentPartPr/>
                <p14:nvPr/>
              </p14:nvContentPartPr>
              <p14:xfrm>
                <a:off x="5087169" y="2988071"/>
                <a:ext cx="270360" cy="132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4D9B710-2B9E-42F9-AC34-C3D49C8F0C2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078529" y="2979431"/>
                  <a:ext cx="288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C995228-4905-4AAF-8172-807722FC0FEB}"/>
                    </a:ext>
                  </a:extLst>
                </p14:cNvPr>
                <p14:cNvContentPartPr/>
                <p14:nvPr/>
              </p14:nvContentPartPr>
              <p14:xfrm>
                <a:off x="5133969" y="3252311"/>
                <a:ext cx="34200" cy="1065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C995228-4905-4AAF-8172-807722FC0FEB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124969" y="3243311"/>
                  <a:ext cx="518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942C355-558E-436C-A290-68D0C250169E}"/>
                    </a:ext>
                  </a:extLst>
                </p14:cNvPr>
                <p14:cNvContentPartPr/>
                <p14:nvPr/>
              </p14:nvContentPartPr>
              <p14:xfrm>
                <a:off x="5213529" y="3201191"/>
                <a:ext cx="131400" cy="1591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942C355-558E-436C-A290-68D0C250169E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204889" y="3192191"/>
                  <a:ext cx="1490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2AFC258-B7ED-4EBF-A12E-C6DB92E70C54}"/>
                    </a:ext>
                  </a:extLst>
                </p14:cNvPr>
                <p14:cNvContentPartPr/>
                <p14:nvPr/>
              </p14:nvContentPartPr>
              <p14:xfrm>
                <a:off x="5472369" y="3013631"/>
                <a:ext cx="22680" cy="2419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2AFC258-B7ED-4EBF-A12E-C6DB92E70C5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463729" y="3004631"/>
                  <a:ext cx="403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AED9D35-732E-4B4C-BE8C-B7AB66883204}"/>
                    </a:ext>
                  </a:extLst>
                </p14:cNvPr>
                <p14:cNvContentPartPr/>
                <p14:nvPr/>
              </p14:nvContentPartPr>
              <p14:xfrm>
                <a:off x="5611689" y="3061871"/>
                <a:ext cx="101520" cy="511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AED9D35-732E-4B4C-BE8C-B7AB6688320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603049" y="3053231"/>
                  <a:ext cx="1191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0D83D887-80EF-4108-9822-1EE663ED3A6B}"/>
                    </a:ext>
                  </a:extLst>
                </p14:cNvPr>
                <p14:cNvContentPartPr/>
                <p14:nvPr/>
              </p14:nvContentPartPr>
              <p14:xfrm>
                <a:off x="5612049" y="3080231"/>
                <a:ext cx="79560" cy="1782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0D83D887-80EF-4108-9822-1EE663ED3A6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603049" y="3071591"/>
                  <a:ext cx="972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B65B377B-634D-4638-830B-95CD3FD91C51}"/>
                    </a:ext>
                  </a:extLst>
                </p14:cNvPr>
                <p14:cNvContentPartPr/>
                <p14:nvPr/>
              </p14:nvContentPartPr>
              <p14:xfrm>
                <a:off x="5783049" y="3098591"/>
                <a:ext cx="12600" cy="125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B65B377B-634D-4638-830B-95CD3FD91C5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5774409" y="3089591"/>
                  <a:ext cx="302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FA472EF3-21DA-49DD-964F-915D64DB6FFD}"/>
                    </a:ext>
                  </a:extLst>
                </p14:cNvPr>
                <p14:cNvContentPartPr/>
                <p14:nvPr/>
              </p14:nvContentPartPr>
              <p14:xfrm>
                <a:off x="5760729" y="3247271"/>
                <a:ext cx="137520" cy="651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FA472EF3-21DA-49DD-964F-915D64DB6FF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751729" y="3238271"/>
                  <a:ext cx="1551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E691B3F-24B2-4DA9-ACFF-D6395379D8D2}"/>
                    </a:ext>
                  </a:extLst>
                </p14:cNvPr>
                <p14:cNvContentPartPr/>
                <p14:nvPr/>
              </p14:nvContentPartPr>
              <p14:xfrm>
                <a:off x="5926689" y="3090311"/>
                <a:ext cx="71280" cy="1209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E691B3F-24B2-4DA9-ACFF-D6395379D8D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918049" y="3081311"/>
                  <a:ext cx="8892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284689D-9CE0-47B8-997B-FCDD01590F6D}"/>
              </a:ext>
            </a:extLst>
          </p:cNvPr>
          <p:cNvGrpSpPr/>
          <p:nvPr/>
        </p:nvGrpSpPr>
        <p:grpSpPr>
          <a:xfrm>
            <a:off x="6153489" y="3000311"/>
            <a:ext cx="435240" cy="305640"/>
            <a:chOff x="6153489" y="3000311"/>
            <a:chExt cx="435240" cy="30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D2689CF-182E-4DED-8655-13BE244A18C0}"/>
                    </a:ext>
                  </a:extLst>
                </p14:cNvPr>
                <p14:cNvContentPartPr/>
                <p14:nvPr/>
              </p14:nvContentPartPr>
              <p14:xfrm>
                <a:off x="6153489" y="3064391"/>
                <a:ext cx="16200" cy="1328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D2689CF-182E-4DED-8655-13BE244A18C0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144849" y="3055391"/>
                  <a:ext cx="338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EF000E4A-604D-480E-AD44-AD056BD37031}"/>
                    </a:ext>
                  </a:extLst>
                </p14:cNvPr>
                <p14:cNvContentPartPr/>
                <p14:nvPr/>
              </p14:nvContentPartPr>
              <p14:xfrm>
                <a:off x="6216129" y="3049631"/>
                <a:ext cx="109080" cy="122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EF000E4A-604D-480E-AD44-AD056BD3703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207489" y="3040991"/>
                  <a:ext cx="1267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A3317AD-E7D6-4719-9599-5E11D655158F}"/>
                    </a:ext>
                  </a:extLst>
                </p14:cNvPr>
                <p14:cNvContentPartPr/>
                <p14:nvPr/>
              </p14:nvContentPartPr>
              <p14:xfrm>
                <a:off x="6376329" y="3057191"/>
                <a:ext cx="49320" cy="2487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A3317AD-E7D6-4719-9599-5E11D655158F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6367329" y="3048551"/>
                  <a:ext cx="669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E26E923-2C02-4A1A-9679-DB199CD326CF}"/>
                    </a:ext>
                  </a:extLst>
                </p14:cNvPr>
                <p14:cNvContentPartPr/>
                <p14:nvPr/>
              </p14:nvContentPartPr>
              <p14:xfrm>
                <a:off x="6381729" y="3000311"/>
                <a:ext cx="207000" cy="2106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E26E923-2C02-4A1A-9679-DB199CD326CF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373089" y="2991671"/>
                  <a:ext cx="224640" cy="22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FDCC515-F4FF-483D-8EF7-5E703B08D2BE}"/>
              </a:ext>
            </a:extLst>
          </p:cNvPr>
          <p:cNvGrpSpPr/>
          <p:nvPr/>
        </p:nvGrpSpPr>
        <p:grpSpPr>
          <a:xfrm>
            <a:off x="275409" y="3844511"/>
            <a:ext cx="221400" cy="264600"/>
            <a:chOff x="275409" y="3844511"/>
            <a:chExt cx="22140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C3D2CCDF-C60F-4BE4-8670-A6ACE81EC5AC}"/>
                    </a:ext>
                  </a:extLst>
                </p14:cNvPr>
                <p14:cNvContentPartPr/>
                <p14:nvPr/>
              </p14:nvContentPartPr>
              <p14:xfrm>
                <a:off x="275409" y="3856031"/>
                <a:ext cx="105840" cy="1638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C3D2CCDF-C60F-4BE4-8670-A6ACE81EC5A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66769" y="3847031"/>
                  <a:ext cx="123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696BCD1-7C57-4274-BC29-00096A7EBB37}"/>
                    </a:ext>
                  </a:extLst>
                </p14:cNvPr>
                <p14:cNvContentPartPr/>
                <p14:nvPr/>
              </p14:nvContentPartPr>
              <p14:xfrm>
                <a:off x="406809" y="3844511"/>
                <a:ext cx="90000" cy="2646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696BCD1-7C57-4274-BC29-00096A7EBB37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97809" y="3835871"/>
                  <a:ext cx="107640" cy="28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332" name="Ink 331">
                <a:extLst>
                  <a:ext uri="{FF2B5EF4-FFF2-40B4-BE49-F238E27FC236}">
                    <a16:creationId xmlns:a16="http://schemas.microsoft.com/office/drawing/2014/main" id="{B0398214-0594-4265-A9CA-D416EF58B28B}"/>
                  </a:ext>
                </a:extLst>
              </p14:cNvPr>
              <p14:cNvContentPartPr/>
              <p14:nvPr/>
            </p14:nvContentPartPr>
            <p14:xfrm>
              <a:off x="8055678" y="3248394"/>
              <a:ext cx="18000" cy="96120"/>
            </p14:xfrm>
          </p:contentPart>
        </mc:Choice>
        <mc:Fallback xmlns="">
          <p:pic>
            <p:nvPicPr>
              <p:cNvPr id="332" name="Ink 331">
                <a:extLst>
                  <a:ext uri="{FF2B5EF4-FFF2-40B4-BE49-F238E27FC236}">
                    <a16:creationId xmlns:a16="http://schemas.microsoft.com/office/drawing/2014/main" id="{B0398214-0594-4265-A9CA-D416EF58B28B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8046678" y="3239754"/>
                <a:ext cx="35640" cy="11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8" name="Group 337">
            <a:extLst>
              <a:ext uri="{FF2B5EF4-FFF2-40B4-BE49-F238E27FC236}">
                <a16:creationId xmlns:a16="http://schemas.microsoft.com/office/drawing/2014/main" id="{DF259809-71F2-4D07-BA8C-5911D8D6AD57}"/>
              </a:ext>
            </a:extLst>
          </p:cNvPr>
          <p:cNvGrpSpPr/>
          <p:nvPr/>
        </p:nvGrpSpPr>
        <p:grpSpPr>
          <a:xfrm>
            <a:off x="8034798" y="3460794"/>
            <a:ext cx="35280" cy="388440"/>
            <a:chOff x="7984449" y="4086431"/>
            <a:chExt cx="35280" cy="38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152E5822-22BA-41A3-A537-246AC104C8C2}"/>
                    </a:ext>
                  </a:extLst>
                </p14:cNvPr>
                <p14:cNvContentPartPr/>
                <p14:nvPr/>
              </p14:nvContentPartPr>
              <p14:xfrm>
                <a:off x="8006049" y="4086431"/>
                <a:ext cx="13680" cy="14796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152E5822-22BA-41A3-A537-246AC104C8C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997049" y="4077431"/>
                  <a:ext cx="313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8627D555-4153-417C-9179-6C9913B8A9AD}"/>
                    </a:ext>
                  </a:extLst>
                </p14:cNvPr>
                <p14:cNvContentPartPr/>
                <p14:nvPr/>
              </p14:nvContentPartPr>
              <p14:xfrm>
                <a:off x="7984449" y="4315031"/>
                <a:ext cx="20880" cy="15984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8627D555-4153-417C-9179-6C9913B8A9A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975449" y="4306031"/>
                  <a:ext cx="3852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BEA7F189-7177-409F-BDEF-FCDE922CC846}"/>
              </a:ext>
            </a:extLst>
          </p:cNvPr>
          <p:cNvGrpSpPr/>
          <p:nvPr/>
        </p:nvGrpSpPr>
        <p:grpSpPr>
          <a:xfrm>
            <a:off x="7998078" y="4128234"/>
            <a:ext cx="5400" cy="263160"/>
            <a:chOff x="7947729" y="4753871"/>
            <a:chExt cx="5400" cy="26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1E8B7B09-5E63-47D3-BEB0-F60EBE4AC1BB}"/>
                    </a:ext>
                  </a:extLst>
                </p14:cNvPr>
                <p14:cNvContentPartPr/>
                <p14:nvPr/>
              </p14:nvContentPartPr>
              <p14:xfrm>
                <a:off x="7947729" y="4753871"/>
                <a:ext cx="4680" cy="5436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1E8B7B09-5E63-47D3-BEB0-F60EBE4AC1B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938729" y="4744871"/>
                  <a:ext cx="223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9B2BE512-2720-4813-B83B-63AA106D357D}"/>
                    </a:ext>
                  </a:extLst>
                </p14:cNvPr>
                <p14:cNvContentPartPr/>
                <p14:nvPr/>
              </p14:nvContentPartPr>
              <p14:xfrm>
                <a:off x="7948809" y="4877711"/>
                <a:ext cx="4320" cy="13932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9B2BE512-2720-4813-B83B-63AA106D357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940169" y="4869071"/>
                  <a:ext cx="2196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48C3C1C0-4A9E-42AD-9F70-9BB752D757A1}"/>
              </a:ext>
            </a:extLst>
          </p:cNvPr>
          <p:cNvGrpSpPr/>
          <p:nvPr/>
        </p:nvGrpSpPr>
        <p:grpSpPr>
          <a:xfrm>
            <a:off x="7692438" y="4348554"/>
            <a:ext cx="54720" cy="159840"/>
            <a:chOff x="7642089" y="4974191"/>
            <a:chExt cx="54720" cy="15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4F221341-2855-4467-9E13-2BD47DEB4855}"/>
                    </a:ext>
                  </a:extLst>
                </p14:cNvPr>
                <p14:cNvContentPartPr/>
                <p14:nvPr/>
              </p14:nvContentPartPr>
              <p14:xfrm>
                <a:off x="7642089" y="4991111"/>
                <a:ext cx="7920" cy="903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4F221341-2855-4467-9E13-2BD47DEB485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7633449" y="4982111"/>
                  <a:ext cx="255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E813A432-1349-46FA-8801-5BAA703C23C7}"/>
                    </a:ext>
                  </a:extLst>
                </p14:cNvPr>
                <p14:cNvContentPartPr/>
                <p14:nvPr/>
              </p14:nvContentPartPr>
              <p14:xfrm>
                <a:off x="7678809" y="4974191"/>
                <a:ext cx="18000" cy="15984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E813A432-1349-46FA-8801-5BAA703C23C7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670169" y="4965191"/>
                  <a:ext cx="3564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6A437269-F539-4F50-8764-2FCA853A634D}"/>
              </a:ext>
            </a:extLst>
          </p:cNvPr>
          <p:cNvGrpSpPr/>
          <p:nvPr/>
        </p:nvGrpSpPr>
        <p:grpSpPr>
          <a:xfrm>
            <a:off x="8261598" y="4344234"/>
            <a:ext cx="61200" cy="160920"/>
            <a:chOff x="8211249" y="4969871"/>
            <a:chExt cx="6120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A410E9B3-356B-4166-A969-6D38384D809A}"/>
                    </a:ext>
                  </a:extLst>
                </p14:cNvPr>
                <p14:cNvContentPartPr/>
                <p14:nvPr/>
              </p14:nvContentPartPr>
              <p14:xfrm>
                <a:off x="8211249" y="5011271"/>
                <a:ext cx="8280" cy="1119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A410E9B3-356B-4166-A969-6D38384D809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202249" y="5002631"/>
                  <a:ext cx="259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ABEBE7D1-0DAA-4BCA-9022-3F79C1EFCE02}"/>
                    </a:ext>
                  </a:extLst>
                </p14:cNvPr>
                <p14:cNvContentPartPr/>
                <p14:nvPr/>
              </p14:nvContentPartPr>
              <p14:xfrm>
                <a:off x="8252649" y="4969871"/>
                <a:ext cx="19800" cy="1609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ABEBE7D1-0DAA-4BCA-9022-3F79C1EFCE02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243649" y="4961231"/>
                  <a:ext cx="37440" cy="178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345" name="Ink 344">
                <a:extLst>
                  <a:ext uri="{FF2B5EF4-FFF2-40B4-BE49-F238E27FC236}">
                    <a16:creationId xmlns:a16="http://schemas.microsoft.com/office/drawing/2014/main" id="{8C5E002F-89B2-4345-8C08-EB177785FB21}"/>
                  </a:ext>
                </a:extLst>
              </p14:cNvPr>
              <p14:cNvContentPartPr/>
              <p14:nvPr/>
            </p14:nvContentPartPr>
            <p14:xfrm>
              <a:off x="7950918" y="4597314"/>
              <a:ext cx="143280" cy="192240"/>
            </p14:xfrm>
          </p:contentPart>
        </mc:Choice>
        <mc:Fallback xmlns="">
          <p:pic>
            <p:nvPicPr>
              <p:cNvPr id="345" name="Ink 344">
                <a:extLst>
                  <a:ext uri="{FF2B5EF4-FFF2-40B4-BE49-F238E27FC236}">
                    <a16:creationId xmlns:a16="http://schemas.microsoft.com/office/drawing/2014/main" id="{8C5E002F-89B2-4345-8C08-EB177785FB21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7941918" y="4588314"/>
                <a:ext cx="16092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0DF00C09-7BE1-4209-8462-0E1FC7B408E1}"/>
                  </a:ext>
                </a:extLst>
              </p14:cNvPr>
              <p14:cNvContentPartPr/>
              <p14:nvPr/>
            </p14:nvContentPartPr>
            <p14:xfrm>
              <a:off x="8059998" y="2858874"/>
              <a:ext cx="115200" cy="145800"/>
            </p14:xfrm>
          </p:contentPart>
        </mc:Choice>
        <mc:Fallback xmlns=""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0DF00C09-7BE1-4209-8462-0E1FC7B408E1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8051358" y="2850234"/>
                <a:ext cx="132840" cy="16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53" name="Group 352">
            <a:extLst>
              <a:ext uri="{FF2B5EF4-FFF2-40B4-BE49-F238E27FC236}">
                <a16:creationId xmlns:a16="http://schemas.microsoft.com/office/drawing/2014/main" id="{BB0560E5-1F90-4A60-A918-DFA9D030EF52}"/>
              </a:ext>
            </a:extLst>
          </p:cNvPr>
          <p:cNvGrpSpPr/>
          <p:nvPr/>
        </p:nvGrpSpPr>
        <p:grpSpPr>
          <a:xfrm>
            <a:off x="864678" y="3675399"/>
            <a:ext cx="442800" cy="417600"/>
            <a:chOff x="864678" y="3675399"/>
            <a:chExt cx="442800" cy="41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F9188F3F-8A01-4EA6-8D41-398CEB7372F3}"/>
                    </a:ext>
                  </a:extLst>
                </p14:cNvPr>
                <p14:cNvContentPartPr/>
                <p14:nvPr/>
              </p14:nvContentPartPr>
              <p14:xfrm>
                <a:off x="864678" y="3902199"/>
                <a:ext cx="122760" cy="18360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F9188F3F-8A01-4EA6-8D41-398CEB7372F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856038" y="3893199"/>
                  <a:ext cx="1404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85B33E1D-6783-4745-B103-683DFEE3C75C}"/>
                    </a:ext>
                  </a:extLst>
                </p14:cNvPr>
                <p14:cNvContentPartPr/>
                <p14:nvPr/>
              </p14:nvContentPartPr>
              <p14:xfrm>
                <a:off x="1079238" y="3891759"/>
                <a:ext cx="222840" cy="20124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85B33E1D-6783-4745-B103-683DFEE3C75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70238" y="3882759"/>
                  <a:ext cx="2404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BA3D0CB9-9938-4DE1-BE64-DFFE1F15E93D}"/>
                    </a:ext>
                  </a:extLst>
                </p14:cNvPr>
                <p14:cNvContentPartPr/>
                <p14:nvPr/>
              </p14:nvContentPartPr>
              <p14:xfrm>
                <a:off x="970158" y="3675399"/>
                <a:ext cx="337320" cy="13968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BA3D0CB9-9938-4DE1-BE64-DFFE1F15E93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61518" y="3666759"/>
                  <a:ext cx="35496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2203EE98-0F53-4E51-ABD0-D800009EB85E}"/>
              </a:ext>
            </a:extLst>
          </p:cNvPr>
          <p:cNvGrpSpPr/>
          <p:nvPr/>
        </p:nvGrpSpPr>
        <p:grpSpPr>
          <a:xfrm>
            <a:off x="1475958" y="3936039"/>
            <a:ext cx="82440" cy="46440"/>
            <a:chOff x="1475958" y="3936039"/>
            <a:chExt cx="82440" cy="4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C87EBB2A-9E21-4325-BAC0-8F2941FF1B53}"/>
                    </a:ext>
                  </a:extLst>
                </p14:cNvPr>
                <p14:cNvContentPartPr/>
                <p14:nvPr/>
              </p14:nvContentPartPr>
              <p14:xfrm>
                <a:off x="1475958" y="3936039"/>
                <a:ext cx="54000" cy="1872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C87EBB2A-9E21-4325-BAC0-8F2941FF1B53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466958" y="3927039"/>
                  <a:ext cx="716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A454914D-C11E-4A35-B4E1-259F99BBD2F6}"/>
                    </a:ext>
                  </a:extLst>
                </p14:cNvPr>
                <p14:cNvContentPartPr/>
                <p14:nvPr/>
              </p14:nvContentPartPr>
              <p14:xfrm>
                <a:off x="1475958" y="3963039"/>
                <a:ext cx="82440" cy="1944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A454914D-C11E-4A35-B4E1-259F99BBD2F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466958" y="3954039"/>
                  <a:ext cx="10008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CA3FA920-0C5B-4287-B2F4-7D664D5A4039}"/>
              </a:ext>
            </a:extLst>
          </p:cNvPr>
          <p:cNvGrpSpPr/>
          <p:nvPr/>
        </p:nvGrpSpPr>
        <p:grpSpPr>
          <a:xfrm>
            <a:off x="1677558" y="3749919"/>
            <a:ext cx="354240" cy="417960"/>
            <a:chOff x="1677558" y="3749919"/>
            <a:chExt cx="354240" cy="41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5F140CA1-ED3B-4301-AD59-2D86ECE19844}"/>
                    </a:ext>
                  </a:extLst>
                </p14:cNvPr>
                <p14:cNvContentPartPr/>
                <p14:nvPr/>
              </p14:nvContentPartPr>
              <p14:xfrm>
                <a:off x="1677558" y="3947199"/>
                <a:ext cx="124200" cy="22068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5F140CA1-ED3B-4301-AD59-2D86ECE19844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668918" y="3938559"/>
                  <a:ext cx="1418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1924EB4C-8899-4A69-A3C0-470509277C14}"/>
                    </a:ext>
                  </a:extLst>
                </p14:cNvPr>
                <p14:cNvContentPartPr/>
                <p14:nvPr/>
              </p14:nvContentPartPr>
              <p14:xfrm>
                <a:off x="1874478" y="3978519"/>
                <a:ext cx="120600" cy="15336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1924EB4C-8899-4A69-A3C0-470509277C1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865478" y="3969519"/>
                  <a:ext cx="1382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87A8086E-3860-4047-8B7F-7292EA2F52D7}"/>
                    </a:ext>
                  </a:extLst>
                </p14:cNvPr>
                <p14:cNvContentPartPr/>
                <p14:nvPr/>
              </p14:nvContentPartPr>
              <p14:xfrm>
                <a:off x="1914798" y="4042959"/>
                <a:ext cx="80280" cy="3780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87A8086E-3860-4047-8B7F-7292EA2F52D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905798" y="4033959"/>
                  <a:ext cx="979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414A509D-7308-4BDD-8136-7CBB57A07975}"/>
                    </a:ext>
                  </a:extLst>
                </p14:cNvPr>
                <p14:cNvContentPartPr/>
                <p14:nvPr/>
              </p14:nvContentPartPr>
              <p14:xfrm>
                <a:off x="1725078" y="3749919"/>
                <a:ext cx="249120" cy="752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414A509D-7308-4BDD-8136-7CBB57A0797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716078" y="3740919"/>
                  <a:ext cx="2667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DD036C73-84A1-484B-9181-715A725B8952}"/>
                    </a:ext>
                  </a:extLst>
                </p14:cNvPr>
                <p14:cNvContentPartPr/>
                <p14:nvPr/>
              </p14:nvContentPartPr>
              <p14:xfrm>
                <a:off x="2018838" y="3900039"/>
                <a:ext cx="12960" cy="766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DD036C73-84A1-484B-9181-715A725B895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010198" y="3891039"/>
                  <a:ext cx="3060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19AA4571-7530-4B33-B9DA-FD5B6FF01515}"/>
              </a:ext>
            </a:extLst>
          </p:cNvPr>
          <p:cNvGrpSpPr/>
          <p:nvPr/>
        </p:nvGrpSpPr>
        <p:grpSpPr>
          <a:xfrm>
            <a:off x="7166838" y="3186474"/>
            <a:ext cx="1639800" cy="1473120"/>
            <a:chOff x="7116489" y="3812111"/>
            <a:chExt cx="1639800" cy="147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B2B0C6D0-B59C-4358-ACB3-E8E936F3E9CF}"/>
                    </a:ext>
                  </a:extLst>
                </p14:cNvPr>
                <p14:cNvContentPartPr/>
                <p14:nvPr/>
              </p14:nvContentPartPr>
              <p14:xfrm>
                <a:off x="7116489" y="5073911"/>
                <a:ext cx="108360" cy="21132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B2B0C6D0-B59C-4358-ACB3-E8E936F3E9C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107849" y="5065271"/>
                  <a:ext cx="1260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E9F9618C-C8C4-4704-8E7A-7E42A877EF5D}"/>
                    </a:ext>
                  </a:extLst>
                </p14:cNvPr>
                <p14:cNvContentPartPr/>
                <p14:nvPr/>
              </p14:nvContentPartPr>
              <p14:xfrm>
                <a:off x="7128729" y="5184431"/>
                <a:ext cx="75240" cy="5292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E9F9618C-C8C4-4704-8E7A-7E42A877EF5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120089" y="5175791"/>
                  <a:ext cx="928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12164D63-5EC4-4CD5-B5E1-07A1FA91AD24}"/>
                    </a:ext>
                  </a:extLst>
                </p14:cNvPr>
                <p14:cNvContentPartPr/>
                <p14:nvPr/>
              </p14:nvContentPartPr>
              <p14:xfrm>
                <a:off x="7306209" y="3812111"/>
                <a:ext cx="718200" cy="11606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12164D63-5EC4-4CD5-B5E1-07A1FA91AD2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297209" y="3803471"/>
                  <a:ext cx="735840" cy="11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E9D885A6-198F-4E60-A716-9FAA06C69051}"/>
                    </a:ext>
                  </a:extLst>
                </p14:cNvPr>
                <p14:cNvContentPartPr/>
                <p14:nvPr/>
              </p14:nvContentPartPr>
              <p14:xfrm>
                <a:off x="7265169" y="4250591"/>
                <a:ext cx="102240" cy="10296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E9D885A6-198F-4E60-A716-9FAA06C69051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256529" y="4241951"/>
                  <a:ext cx="1198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512373CD-0046-4ACE-8250-E0A23627EA7F}"/>
                    </a:ext>
                  </a:extLst>
                </p14:cNvPr>
                <p14:cNvContentPartPr/>
                <p14:nvPr/>
              </p14:nvContentPartPr>
              <p14:xfrm>
                <a:off x="7311609" y="4426991"/>
                <a:ext cx="103680" cy="954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512373CD-0046-4ACE-8250-E0A23627EA7F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302609" y="4418351"/>
                  <a:ext cx="1213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DB616250-60A1-44BE-956F-7F58CFA4FA0D}"/>
                    </a:ext>
                  </a:extLst>
                </p14:cNvPr>
                <p14:cNvContentPartPr/>
                <p14:nvPr/>
              </p14:nvContentPartPr>
              <p14:xfrm>
                <a:off x="7208289" y="4087511"/>
                <a:ext cx="133560" cy="1245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DB616250-60A1-44BE-956F-7F58CFA4FA0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199649" y="4078511"/>
                  <a:ext cx="1512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C3E3AF35-0F9C-435A-829C-491B109A828F}"/>
                    </a:ext>
                  </a:extLst>
                </p14:cNvPr>
                <p14:cNvContentPartPr/>
                <p14:nvPr/>
              </p14:nvContentPartPr>
              <p14:xfrm>
                <a:off x="8036649" y="3836231"/>
                <a:ext cx="552600" cy="113148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C3E3AF35-0F9C-435A-829C-491B109A828F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027649" y="3827231"/>
                  <a:ext cx="570240" cy="11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08DA7AB8-0477-43E3-8DBB-7E7AC2CC0A83}"/>
                    </a:ext>
                  </a:extLst>
                </p14:cNvPr>
                <p14:cNvContentPartPr/>
                <p14:nvPr/>
              </p14:nvContentPartPr>
              <p14:xfrm>
                <a:off x="8490609" y="4156991"/>
                <a:ext cx="126720" cy="20052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08DA7AB8-0477-43E3-8DBB-7E7AC2CC0A8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481969" y="4148351"/>
                  <a:ext cx="1443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58CD810A-E2CB-4789-B553-C490C015846E}"/>
                    </a:ext>
                  </a:extLst>
                </p14:cNvPr>
                <p14:cNvContentPartPr/>
                <p14:nvPr/>
              </p14:nvContentPartPr>
              <p14:xfrm>
                <a:off x="8561529" y="4437071"/>
                <a:ext cx="115560" cy="730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58CD810A-E2CB-4789-B553-C490C015846E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552529" y="4428431"/>
                  <a:ext cx="1332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7013C789-F459-4F47-B2EC-A556F5D4584B}"/>
                    </a:ext>
                  </a:extLst>
                </p14:cNvPr>
                <p14:cNvContentPartPr/>
                <p14:nvPr/>
              </p14:nvContentPartPr>
              <p14:xfrm>
                <a:off x="8483049" y="4034951"/>
                <a:ext cx="126720" cy="943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7013C789-F459-4F47-B2EC-A556F5D4584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474049" y="4025951"/>
                  <a:ext cx="1443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74379FC9-8C08-4A11-B992-9FC2FDDE27AF}"/>
                    </a:ext>
                  </a:extLst>
                </p14:cNvPr>
                <p14:cNvContentPartPr/>
                <p14:nvPr/>
              </p14:nvContentPartPr>
              <p14:xfrm>
                <a:off x="7229889" y="4920911"/>
                <a:ext cx="136080" cy="7848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74379FC9-8C08-4A11-B992-9FC2FDDE27A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221249" y="4912271"/>
                  <a:ext cx="1537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AE08F39-22B2-45FC-B531-DC619FF3D16D}"/>
                    </a:ext>
                  </a:extLst>
                </p14:cNvPr>
                <p14:cNvContentPartPr/>
                <p14:nvPr/>
              </p14:nvContentPartPr>
              <p14:xfrm>
                <a:off x="8615889" y="5065271"/>
                <a:ext cx="140400" cy="1810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AE08F39-22B2-45FC-B531-DC619FF3D16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606889" y="5056271"/>
                  <a:ext cx="158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85D6ADBF-0FAC-4F8F-AEA9-66A21DDA6DED}"/>
                    </a:ext>
                  </a:extLst>
                </p14:cNvPr>
                <p14:cNvContentPartPr/>
                <p14:nvPr/>
              </p14:nvContentPartPr>
              <p14:xfrm>
                <a:off x="8548569" y="4857911"/>
                <a:ext cx="102600" cy="1339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85D6ADBF-0FAC-4F8F-AEA9-66A21DDA6DED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539569" y="4848911"/>
                  <a:ext cx="1202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BEA745B-8C6E-46EA-B422-0F87B8B5C9FB}"/>
                    </a:ext>
                  </a:extLst>
                </p14:cNvPr>
                <p14:cNvContentPartPr/>
                <p14:nvPr/>
              </p14:nvContentPartPr>
              <p14:xfrm>
                <a:off x="7923969" y="4069151"/>
                <a:ext cx="207720" cy="5508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BEA745B-8C6E-46EA-B422-0F87B8B5C9FB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915329" y="4060151"/>
                  <a:ext cx="22536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778A168C-AF8C-4B76-ADDC-0A4497862C62}"/>
                    </a:ext>
                  </a:extLst>
                </p14:cNvPr>
                <p14:cNvContentPartPr/>
                <p14:nvPr/>
              </p14:nvContentPartPr>
              <p14:xfrm>
                <a:off x="7957089" y="4199111"/>
                <a:ext cx="83520" cy="14760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778A168C-AF8C-4B76-ADDC-0A4497862C6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948449" y="4190111"/>
                  <a:ext cx="101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1C441F84-3D79-4EA3-84D4-1B21CF2666BB}"/>
                    </a:ext>
                  </a:extLst>
                </p14:cNvPr>
                <p14:cNvContentPartPr/>
                <p14:nvPr/>
              </p14:nvContentPartPr>
              <p14:xfrm>
                <a:off x="7360569" y="5045111"/>
                <a:ext cx="163440" cy="1620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1C441F84-3D79-4EA3-84D4-1B21CF2666BB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351569" y="5036111"/>
                  <a:ext cx="1810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29387868-C48C-451C-A0E9-D01BF3924340}"/>
                    </a:ext>
                  </a:extLst>
                </p14:cNvPr>
                <p14:cNvContentPartPr/>
                <p14:nvPr/>
              </p14:nvContentPartPr>
              <p14:xfrm>
                <a:off x="7689969" y="5035751"/>
                <a:ext cx="360000" cy="1764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29387868-C48C-451C-A0E9-D01BF392434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681329" y="5026751"/>
                  <a:ext cx="3776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4F1C1293-B537-4457-B5E2-CE97D6420AF9}"/>
                    </a:ext>
                  </a:extLst>
                </p14:cNvPr>
                <p14:cNvContentPartPr/>
                <p14:nvPr/>
              </p14:nvContentPartPr>
              <p14:xfrm>
                <a:off x="8296209" y="5011271"/>
                <a:ext cx="279720" cy="3384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4F1C1293-B537-4457-B5E2-CE97D6420AF9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287569" y="5002631"/>
                  <a:ext cx="2973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753F9688-CC2F-49BE-9252-A41A6EA4B2AE}"/>
                    </a:ext>
                  </a:extLst>
                </p14:cNvPr>
                <p14:cNvContentPartPr/>
                <p14:nvPr/>
              </p14:nvContentPartPr>
              <p14:xfrm>
                <a:off x="7583049" y="4395671"/>
                <a:ext cx="97920" cy="11556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753F9688-CC2F-49BE-9252-A41A6EA4B2A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7574409" y="4387031"/>
                  <a:ext cx="1155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7E6314C3-F292-46AC-9860-DCCA45418011}"/>
                    </a:ext>
                  </a:extLst>
                </p14:cNvPr>
                <p14:cNvContentPartPr/>
                <p14:nvPr/>
              </p14:nvContentPartPr>
              <p14:xfrm>
                <a:off x="8294409" y="4430591"/>
                <a:ext cx="107280" cy="13464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7E6314C3-F292-46AC-9860-DCCA4541801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285769" y="4421951"/>
                  <a:ext cx="1249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30D736C3-CD7E-4A51-AA73-0233C700DD80}"/>
                    </a:ext>
                  </a:extLst>
                </p14:cNvPr>
                <p14:cNvContentPartPr/>
                <p14:nvPr/>
              </p14:nvContentPartPr>
              <p14:xfrm>
                <a:off x="7212198" y="5015679"/>
                <a:ext cx="11520" cy="748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30D736C3-CD7E-4A51-AA73-0233C700DD8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203558" y="5007039"/>
                  <a:ext cx="29160" cy="92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363" name="Ink 362">
                <a:extLst>
                  <a:ext uri="{FF2B5EF4-FFF2-40B4-BE49-F238E27FC236}">
                    <a16:creationId xmlns:a16="http://schemas.microsoft.com/office/drawing/2014/main" id="{9A3BF9B2-11A8-492D-8FFA-C0D2DC6B1734}"/>
                  </a:ext>
                </a:extLst>
              </p14:cNvPr>
              <p14:cNvContentPartPr/>
              <p14:nvPr/>
            </p14:nvContentPartPr>
            <p14:xfrm>
              <a:off x="8853027" y="4362322"/>
              <a:ext cx="2520" cy="70560"/>
            </p14:xfrm>
          </p:contentPart>
        </mc:Choice>
        <mc:Fallback xmlns="">
          <p:pic>
            <p:nvPicPr>
              <p:cNvPr id="363" name="Ink 362">
                <a:extLst>
                  <a:ext uri="{FF2B5EF4-FFF2-40B4-BE49-F238E27FC236}">
                    <a16:creationId xmlns:a16="http://schemas.microsoft.com/office/drawing/2014/main" id="{9A3BF9B2-11A8-492D-8FFA-C0D2DC6B1734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8844027" y="4353682"/>
                <a:ext cx="20160" cy="8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9" name="Group 368">
            <a:extLst>
              <a:ext uri="{FF2B5EF4-FFF2-40B4-BE49-F238E27FC236}">
                <a16:creationId xmlns:a16="http://schemas.microsoft.com/office/drawing/2014/main" id="{48455F18-9891-4B80-AA5E-AE28D30ABF08}"/>
              </a:ext>
            </a:extLst>
          </p:cNvPr>
          <p:cNvGrpSpPr/>
          <p:nvPr/>
        </p:nvGrpSpPr>
        <p:grpSpPr>
          <a:xfrm>
            <a:off x="2226918" y="3704199"/>
            <a:ext cx="606600" cy="368280"/>
            <a:chOff x="2226918" y="3704199"/>
            <a:chExt cx="606600" cy="36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CD7AE8B9-B16C-41C4-9A09-55AF7AEA233E}"/>
                    </a:ext>
                  </a:extLst>
                </p14:cNvPr>
                <p14:cNvContentPartPr/>
                <p14:nvPr/>
              </p14:nvContentPartPr>
              <p14:xfrm>
                <a:off x="2226918" y="3986799"/>
                <a:ext cx="134280" cy="900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CD7AE8B9-B16C-41C4-9A09-55AF7AEA233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218278" y="3978159"/>
                  <a:ext cx="151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2FBA8708-6329-496B-AA2C-1B136C790882}"/>
                    </a:ext>
                  </a:extLst>
                </p14:cNvPr>
                <p14:cNvContentPartPr/>
                <p14:nvPr/>
              </p14:nvContentPartPr>
              <p14:xfrm>
                <a:off x="2313318" y="3891399"/>
                <a:ext cx="23040" cy="181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2FBA8708-6329-496B-AA2C-1B136C790882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2304678" y="3882399"/>
                  <a:ext cx="406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D8F296D-635C-40F1-873E-ADF48440F78B}"/>
                    </a:ext>
                  </a:extLst>
                </p14:cNvPr>
                <p14:cNvContentPartPr/>
                <p14:nvPr/>
              </p14:nvContentPartPr>
              <p14:xfrm>
                <a:off x="2418078" y="3882759"/>
                <a:ext cx="129240" cy="18468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D8F296D-635C-40F1-873E-ADF48440F78B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409438" y="3874119"/>
                  <a:ext cx="1468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6909A9AA-4B39-4C00-9B75-4BC65B82745E}"/>
                    </a:ext>
                  </a:extLst>
                </p14:cNvPr>
                <p14:cNvContentPartPr/>
                <p14:nvPr/>
              </p14:nvContentPartPr>
              <p14:xfrm>
                <a:off x="2607078" y="3896079"/>
                <a:ext cx="210240" cy="15912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6909A9AA-4B39-4C00-9B75-4BC65B82745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598078" y="3887439"/>
                  <a:ext cx="2278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B7C92D0-94BE-4A25-B626-D161D2906DDE}"/>
                    </a:ext>
                  </a:extLst>
                </p14:cNvPr>
                <p14:cNvContentPartPr/>
                <p14:nvPr/>
              </p14:nvContentPartPr>
              <p14:xfrm>
                <a:off x="2516718" y="3704199"/>
                <a:ext cx="316800" cy="1519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2B7C92D0-94BE-4A25-B626-D161D2906DDE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507718" y="3695559"/>
                  <a:ext cx="33444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E23B4E47-E047-47FD-A251-CD91957E9232}"/>
              </a:ext>
            </a:extLst>
          </p:cNvPr>
          <p:cNvGrpSpPr/>
          <p:nvPr/>
        </p:nvGrpSpPr>
        <p:grpSpPr>
          <a:xfrm>
            <a:off x="872598" y="4383519"/>
            <a:ext cx="350640" cy="198720"/>
            <a:chOff x="872598" y="4383519"/>
            <a:chExt cx="350640" cy="19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BF15C1A8-9FEC-42B4-B391-E0DBAF09C7BF}"/>
                    </a:ext>
                  </a:extLst>
                </p14:cNvPr>
                <p14:cNvContentPartPr/>
                <p14:nvPr/>
              </p14:nvContentPartPr>
              <p14:xfrm>
                <a:off x="872598" y="4399719"/>
                <a:ext cx="106200" cy="18252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BF15C1A8-9FEC-42B4-B391-E0DBAF09C7B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63598" y="4390719"/>
                  <a:ext cx="1238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F486BA00-7AD8-4FB9-B24C-813E11D82418}"/>
                    </a:ext>
                  </a:extLst>
                </p14:cNvPr>
                <p14:cNvContentPartPr/>
                <p14:nvPr/>
              </p14:nvContentPartPr>
              <p14:xfrm>
                <a:off x="1065198" y="4383519"/>
                <a:ext cx="158040" cy="17172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F486BA00-7AD8-4FB9-B24C-813E11D8241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56558" y="4374519"/>
                  <a:ext cx="175680" cy="18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378" name="Ink 377">
                <a:extLst>
                  <a:ext uri="{FF2B5EF4-FFF2-40B4-BE49-F238E27FC236}">
                    <a16:creationId xmlns:a16="http://schemas.microsoft.com/office/drawing/2014/main" id="{C5604326-352E-497F-BE9D-85AF66434152}"/>
                  </a:ext>
                </a:extLst>
              </p14:cNvPr>
              <p14:cNvContentPartPr/>
              <p14:nvPr/>
            </p14:nvContentPartPr>
            <p14:xfrm>
              <a:off x="967998" y="4185159"/>
              <a:ext cx="226800" cy="92880"/>
            </p14:xfrm>
          </p:contentPart>
        </mc:Choice>
        <mc:Fallback xmlns="">
          <p:pic>
            <p:nvPicPr>
              <p:cNvPr id="378" name="Ink 377">
                <a:extLst>
                  <a:ext uri="{FF2B5EF4-FFF2-40B4-BE49-F238E27FC236}">
                    <a16:creationId xmlns:a16="http://schemas.microsoft.com/office/drawing/2014/main" id="{C5604326-352E-497F-BE9D-85AF66434152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959358" y="4176519"/>
                <a:ext cx="244440" cy="11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81" name="Group 380">
            <a:extLst>
              <a:ext uri="{FF2B5EF4-FFF2-40B4-BE49-F238E27FC236}">
                <a16:creationId xmlns:a16="http://schemas.microsoft.com/office/drawing/2014/main" id="{AA60EFC1-0B11-4BDF-AC76-096284F9AC2C}"/>
              </a:ext>
            </a:extLst>
          </p:cNvPr>
          <p:cNvGrpSpPr/>
          <p:nvPr/>
        </p:nvGrpSpPr>
        <p:grpSpPr>
          <a:xfrm>
            <a:off x="1382358" y="4441839"/>
            <a:ext cx="105120" cy="49680"/>
            <a:chOff x="1382358" y="4441839"/>
            <a:chExt cx="105120" cy="4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BB978F1A-A817-42EF-87A3-85713C473A59}"/>
                    </a:ext>
                  </a:extLst>
                </p14:cNvPr>
                <p14:cNvContentPartPr/>
                <p14:nvPr/>
              </p14:nvContentPartPr>
              <p14:xfrm>
                <a:off x="1382358" y="4441839"/>
                <a:ext cx="74160" cy="183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BB978F1A-A817-42EF-87A3-85713C473A59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373358" y="4432839"/>
                  <a:ext cx="91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9EA1BBAA-1F11-4BF6-AFA4-B76D836DBF27}"/>
                    </a:ext>
                  </a:extLst>
                </p14:cNvPr>
                <p14:cNvContentPartPr/>
                <p14:nvPr/>
              </p14:nvContentPartPr>
              <p14:xfrm>
                <a:off x="1405038" y="4463439"/>
                <a:ext cx="82440" cy="2808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9EA1BBAA-1F11-4BF6-AFA4-B76D836DBF2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396038" y="4454799"/>
                  <a:ext cx="10008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7B4046C6-96AC-4B71-99A7-498FFA8C17B0}"/>
              </a:ext>
            </a:extLst>
          </p:cNvPr>
          <p:cNvGrpSpPr/>
          <p:nvPr/>
        </p:nvGrpSpPr>
        <p:grpSpPr>
          <a:xfrm>
            <a:off x="1688358" y="4262199"/>
            <a:ext cx="370440" cy="414360"/>
            <a:chOff x="1688358" y="4262199"/>
            <a:chExt cx="370440" cy="41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6FB48947-B2EC-4EBF-B417-14822063C888}"/>
                    </a:ext>
                  </a:extLst>
                </p14:cNvPr>
                <p14:cNvContentPartPr/>
                <p14:nvPr/>
              </p14:nvContentPartPr>
              <p14:xfrm>
                <a:off x="1688358" y="4407999"/>
                <a:ext cx="127440" cy="2070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6FB48947-B2EC-4EBF-B417-14822063C88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679358" y="4399359"/>
                  <a:ext cx="1450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8F7B22C4-FEA7-4597-B96E-C0F9B7E1EC6C}"/>
                    </a:ext>
                  </a:extLst>
                </p14:cNvPr>
                <p14:cNvContentPartPr/>
                <p14:nvPr/>
              </p14:nvContentPartPr>
              <p14:xfrm>
                <a:off x="1868358" y="4441479"/>
                <a:ext cx="165600" cy="23508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8F7B22C4-FEA7-4597-B96E-C0F9B7E1EC6C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859718" y="4432839"/>
                  <a:ext cx="18324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A506224A-2A1E-477C-A721-3679FF25D559}"/>
                    </a:ext>
                  </a:extLst>
                </p14:cNvPr>
                <p14:cNvContentPartPr/>
                <p14:nvPr/>
              </p14:nvContentPartPr>
              <p14:xfrm>
                <a:off x="1705278" y="4262199"/>
                <a:ext cx="291240" cy="9180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A506224A-2A1E-477C-A721-3679FF25D55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696278" y="4253559"/>
                  <a:ext cx="3088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F69A14A3-9A89-43D7-AB90-60C5C49ED170}"/>
                    </a:ext>
                  </a:extLst>
                </p14:cNvPr>
                <p14:cNvContentPartPr/>
                <p14:nvPr/>
              </p14:nvContentPartPr>
              <p14:xfrm>
                <a:off x="2037198" y="4383519"/>
                <a:ext cx="21600" cy="720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F69A14A3-9A89-43D7-AB90-60C5C49ED17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028198" y="4374519"/>
                  <a:ext cx="3924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CC62EF2D-949D-448C-AF42-2785D9D16A13}"/>
              </a:ext>
            </a:extLst>
          </p:cNvPr>
          <p:cNvGrpSpPr/>
          <p:nvPr/>
        </p:nvGrpSpPr>
        <p:grpSpPr>
          <a:xfrm>
            <a:off x="2267238" y="4267599"/>
            <a:ext cx="497160" cy="358920"/>
            <a:chOff x="2267238" y="4267599"/>
            <a:chExt cx="497160" cy="35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79746275-4857-4522-9079-E2F7D8A0ED5A}"/>
                    </a:ext>
                  </a:extLst>
                </p14:cNvPr>
                <p14:cNvContentPartPr/>
                <p14:nvPr/>
              </p14:nvContentPartPr>
              <p14:xfrm>
                <a:off x="2267238" y="4539759"/>
                <a:ext cx="88200" cy="1440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79746275-4857-4522-9079-E2F7D8A0ED5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258598" y="4531119"/>
                  <a:ext cx="1058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02C7F8C7-F8D3-4B70-A56A-E225D18E74CD}"/>
                    </a:ext>
                  </a:extLst>
                </p14:cNvPr>
                <p14:cNvContentPartPr/>
                <p14:nvPr/>
              </p14:nvContentPartPr>
              <p14:xfrm>
                <a:off x="2313318" y="4432839"/>
                <a:ext cx="47880" cy="18432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02C7F8C7-F8D3-4B70-A56A-E225D18E74CD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304678" y="4424199"/>
                  <a:ext cx="655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A703DE3A-C2FA-4E2A-B5CF-3F8128F905BA}"/>
                    </a:ext>
                  </a:extLst>
                </p14:cNvPr>
                <p14:cNvContentPartPr/>
                <p14:nvPr/>
              </p14:nvContentPartPr>
              <p14:xfrm>
                <a:off x="2431758" y="4488999"/>
                <a:ext cx="119160" cy="13104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A703DE3A-C2FA-4E2A-B5CF-3F8128F905B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422758" y="4479999"/>
                  <a:ext cx="1368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E05141A7-BA3B-41B1-8699-C7C9C723D91D}"/>
                    </a:ext>
                  </a:extLst>
                </p14:cNvPr>
                <p14:cNvContentPartPr/>
                <p14:nvPr/>
              </p14:nvContentPartPr>
              <p14:xfrm>
                <a:off x="2614998" y="4481439"/>
                <a:ext cx="149400" cy="14508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E05141A7-BA3B-41B1-8699-C7C9C723D91D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605998" y="4472799"/>
                  <a:ext cx="1670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50996FB9-BCA4-4193-AF2C-D7B67C087309}"/>
                    </a:ext>
                  </a:extLst>
                </p14:cNvPr>
                <p14:cNvContentPartPr/>
                <p14:nvPr/>
              </p14:nvContentPartPr>
              <p14:xfrm>
                <a:off x="2479638" y="4267599"/>
                <a:ext cx="273960" cy="13680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50996FB9-BCA4-4193-AF2C-D7B67C087309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470998" y="4258959"/>
                  <a:ext cx="29160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51008ADE-12FD-4640-8D3A-2E64D37751C2}"/>
              </a:ext>
            </a:extLst>
          </p:cNvPr>
          <p:cNvGrpSpPr/>
          <p:nvPr/>
        </p:nvGrpSpPr>
        <p:grpSpPr>
          <a:xfrm>
            <a:off x="599718" y="4891119"/>
            <a:ext cx="586800" cy="384840"/>
            <a:chOff x="599718" y="4891119"/>
            <a:chExt cx="586800" cy="3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D8DD755B-12EB-454C-B501-6ACCC0933038}"/>
                    </a:ext>
                  </a:extLst>
                </p14:cNvPr>
                <p14:cNvContentPartPr/>
                <p14:nvPr/>
              </p14:nvContentPartPr>
              <p14:xfrm>
                <a:off x="599718" y="5052759"/>
                <a:ext cx="152280" cy="20484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D8DD755B-12EB-454C-B501-6ACCC0933038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91078" y="5044119"/>
                  <a:ext cx="1699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8DF2F7C7-0E33-41A5-8D4D-7220FFCC53A7}"/>
                    </a:ext>
                  </a:extLst>
                </p14:cNvPr>
                <p14:cNvContentPartPr/>
                <p14:nvPr/>
              </p14:nvContentPartPr>
              <p14:xfrm>
                <a:off x="814998" y="5088039"/>
                <a:ext cx="105480" cy="18648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8DF2F7C7-0E33-41A5-8D4D-7220FFCC53A7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06358" y="5079399"/>
                  <a:ext cx="1231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87CB170D-CDF5-4BB6-AA64-62AFE3659004}"/>
                    </a:ext>
                  </a:extLst>
                </p14:cNvPr>
                <p14:cNvContentPartPr/>
                <p14:nvPr/>
              </p14:nvContentPartPr>
              <p14:xfrm>
                <a:off x="989238" y="5080839"/>
                <a:ext cx="197280" cy="19512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87CB170D-CDF5-4BB6-AA64-62AFE3659004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80598" y="5071839"/>
                  <a:ext cx="2149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D3A78691-9354-468D-AA34-69B34B950218}"/>
                    </a:ext>
                  </a:extLst>
                </p14:cNvPr>
                <p14:cNvContentPartPr/>
                <p14:nvPr/>
              </p14:nvContentPartPr>
              <p14:xfrm>
                <a:off x="893118" y="4891119"/>
                <a:ext cx="265320" cy="12960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D3A78691-9354-468D-AA34-69B34B950218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84118" y="4882119"/>
                  <a:ext cx="282960" cy="14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496" name="Ink 495">
                <a:extLst>
                  <a:ext uri="{FF2B5EF4-FFF2-40B4-BE49-F238E27FC236}">
                    <a16:creationId xmlns:a16="http://schemas.microsoft.com/office/drawing/2014/main" id="{249A9C72-7E42-4F75-B375-F9C4C74EA950}"/>
                  </a:ext>
                </a:extLst>
              </p14:cNvPr>
              <p14:cNvContentPartPr/>
              <p14:nvPr/>
            </p14:nvContentPartPr>
            <p14:xfrm>
              <a:off x="1382358" y="5172279"/>
              <a:ext cx="107280" cy="68400"/>
            </p14:xfrm>
          </p:contentPart>
        </mc:Choice>
        <mc:Fallback xmlns="">
          <p:pic>
            <p:nvPicPr>
              <p:cNvPr id="496" name="Ink 495">
                <a:extLst>
                  <a:ext uri="{FF2B5EF4-FFF2-40B4-BE49-F238E27FC236}">
                    <a16:creationId xmlns:a16="http://schemas.microsoft.com/office/drawing/2014/main" id="{249A9C72-7E42-4F75-B375-F9C4C74EA950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1373358" y="5163279"/>
                <a:ext cx="124920" cy="8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511" name="Group 510">
            <a:extLst>
              <a:ext uri="{FF2B5EF4-FFF2-40B4-BE49-F238E27FC236}">
                <a16:creationId xmlns:a16="http://schemas.microsoft.com/office/drawing/2014/main" id="{4C2ABC51-065A-4CA1-A5DD-56821CC42DFA}"/>
              </a:ext>
            </a:extLst>
          </p:cNvPr>
          <p:cNvGrpSpPr/>
          <p:nvPr/>
        </p:nvGrpSpPr>
        <p:grpSpPr>
          <a:xfrm>
            <a:off x="1680798" y="4924959"/>
            <a:ext cx="418320" cy="423360"/>
            <a:chOff x="1680798" y="4924959"/>
            <a:chExt cx="418320" cy="42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E8040091-12F0-4D39-8962-20F0F23014FC}"/>
                    </a:ext>
                  </a:extLst>
                </p14:cNvPr>
                <p14:cNvContentPartPr/>
                <p14:nvPr/>
              </p14:nvContentPartPr>
              <p14:xfrm>
                <a:off x="1680798" y="5092359"/>
                <a:ext cx="137160" cy="20376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E8040091-12F0-4D39-8962-20F0F23014FC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671798" y="5083359"/>
                  <a:ext cx="1548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864215C6-9AB2-409D-8F00-9FB96427185F}"/>
                    </a:ext>
                  </a:extLst>
                </p14:cNvPr>
                <p14:cNvContentPartPr/>
                <p14:nvPr/>
              </p14:nvContentPartPr>
              <p14:xfrm>
                <a:off x="1882038" y="5096319"/>
                <a:ext cx="134280" cy="25200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864215C6-9AB2-409D-8F00-9FB96427185F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873398" y="5087319"/>
                  <a:ext cx="1519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6BEBB2FE-0E6D-4B5A-8C62-BFBAA0996993}"/>
                    </a:ext>
                  </a:extLst>
                </p14:cNvPr>
                <p14:cNvContentPartPr/>
                <p14:nvPr/>
              </p14:nvContentPartPr>
              <p14:xfrm>
                <a:off x="1909038" y="5052399"/>
                <a:ext cx="190080" cy="15804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6BEBB2FE-0E6D-4B5A-8C62-BFBAA099699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900398" y="5043399"/>
                  <a:ext cx="2077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5CE466E8-20EF-4B93-98EF-E5056DF7D18C}"/>
                    </a:ext>
                  </a:extLst>
                </p14:cNvPr>
                <p14:cNvContentPartPr/>
                <p14:nvPr/>
              </p14:nvContentPartPr>
              <p14:xfrm>
                <a:off x="1688358" y="4924959"/>
                <a:ext cx="314640" cy="10440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5CE466E8-20EF-4B93-98EF-E5056DF7D18C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679358" y="4916319"/>
                  <a:ext cx="33228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6A529C7C-84B2-441A-8294-41AA795E75A5}"/>
              </a:ext>
            </a:extLst>
          </p:cNvPr>
          <p:cNvGrpSpPr/>
          <p:nvPr/>
        </p:nvGrpSpPr>
        <p:grpSpPr>
          <a:xfrm>
            <a:off x="2308998" y="4887519"/>
            <a:ext cx="840240" cy="445320"/>
            <a:chOff x="2308998" y="4887519"/>
            <a:chExt cx="840240" cy="44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49108385-0F5C-4166-A8D1-92F2DB68964D}"/>
                    </a:ext>
                  </a:extLst>
                </p14:cNvPr>
                <p14:cNvContentPartPr/>
                <p14:nvPr/>
              </p14:nvContentPartPr>
              <p14:xfrm>
                <a:off x="2308998" y="5213679"/>
                <a:ext cx="93600" cy="828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49108385-0F5C-4166-A8D1-92F2DB68964D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2300358" y="5205039"/>
                  <a:ext cx="1112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A024C3F2-3B3A-4DB0-B4A6-4C14233CA7A2}"/>
                    </a:ext>
                  </a:extLst>
                </p14:cNvPr>
                <p14:cNvContentPartPr/>
                <p14:nvPr/>
              </p14:nvContentPartPr>
              <p14:xfrm>
                <a:off x="2339598" y="5121159"/>
                <a:ext cx="307080" cy="211680"/>
              </p14:xfrm>
            </p:contentPart>
          </mc:Choice>
          <mc:Fallback xmlns=""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A024C3F2-3B3A-4DB0-B4A6-4C14233CA7A2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2330958" y="5112519"/>
                  <a:ext cx="3247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0A3C737A-DD43-4132-B284-2BCBE4B1C8FD}"/>
                    </a:ext>
                  </a:extLst>
                </p14:cNvPr>
                <p14:cNvContentPartPr/>
                <p14:nvPr/>
              </p14:nvContentPartPr>
              <p14:xfrm>
                <a:off x="2688798" y="5100639"/>
                <a:ext cx="167400" cy="21816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0A3C737A-DD43-4132-B284-2BCBE4B1C8F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2679798" y="5091999"/>
                  <a:ext cx="1850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E49D4AB2-6D08-46DA-AAEB-D92C492A57D8}"/>
                    </a:ext>
                  </a:extLst>
                </p14:cNvPr>
                <p14:cNvContentPartPr/>
                <p14:nvPr/>
              </p14:nvContentPartPr>
              <p14:xfrm>
                <a:off x="2861598" y="5049879"/>
                <a:ext cx="19440" cy="6480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E49D4AB2-6D08-46DA-AAEB-D92C492A57D8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2852598" y="5040879"/>
                  <a:ext cx="370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1B022F71-C345-487C-8AB2-05C4FE87AE84}"/>
                    </a:ext>
                  </a:extLst>
                </p14:cNvPr>
                <p14:cNvContentPartPr/>
                <p14:nvPr/>
              </p14:nvContentPartPr>
              <p14:xfrm>
                <a:off x="2481798" y="4887519"/>
                <a:ext cx="289080" cy="10836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1B022F71-C345-487C-8AB2-05C4FE87AE84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2473158" y="4878879"/>
                  <a:ext cx="3067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F5C5DF62-F4F3-40BC-AA68-5A5169475ED7}"/>
                    </a:ext>
                  </a:extLst>
                </p14:cNvPr>
                <p14:cNvContentPartPr/>
                <p14:nvPr/>
              </p14:nvContentPartPr>
              <p14:xfrm>
                <a:off x="3083718" y="5180559"/>
                <a:ext cx="65520" cy="900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F5C5DF62-F4F3-40BC-AA68-5A5169475ED7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075078" y="5171919"/>
                  <a:ext cx="8316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C34FD171-CFFE-48E0-BA7F-D0074F7E15D5}"/>
              </a:ext>
            </a:extLst>
          </p:cNvPr>
          <p:cNvGrpSpPr/>
          <p:nvPr/>
        </p:nvGrpSpPr>
        <p:grpSpPr>
          <a:xfrm>
            <a:off x="3129078" y="4879239"/>
            <a:ext cx="671760" cy="419040"/>
            <a:chOff x="3129078" y="4879239"/>
            <a:chExt cx="671760" cy="41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4166EFFE-64FF-4B7B-9E6C-3ED2BADE96A1}"/>
                    </a:ext>
                  </a:extLst>
                </p14:cNvPr>
                <p14:cNvContentPartPr/>
                <p14:nvPr/>
              </p14:nvContentPartPr>
              <p14:xfrm>
                <a:off x="3129078" y="5095599"/>
                <a:ext cx="31320" cy="15516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4166EFFE-64FF-4B7B-9E6C-3ED2BADE96A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120078" y="5086959"/>
                  <a:ext cx="489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D29D11BD-14AB-4C51-AAEE-43DA20CA5E15}"/>
                    </a:ext>
                  </a:extLst>
                </p14:cNvPr>
                <p14:cNvContentPartPr/>
                <p14:nvPr/>
              </p14:nvContentPartPr>
              <p14:xfrm>
                <a:off x="3261558" y="5052399"/>
                <a:ext cx="115920" cy="24588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D29D11BD-14AB-4C51-AAEE-43DA20CA5E15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3252558" y="5043759"/>
                  <a:ext cx="1335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86B2D3E8-3D72-4D8D-853D-FC2B8348C6A3}"/>
                    </a:ext>
                  </a:extLst>
                </p14:cNvPr>
                <p14:cNvContentPartPr/>
                <p14:nvPr/>
              </p14:nvContentPartPr>
              <p14:xfrm>
                <a:off x="3267678" y="5175879"/>
                <a:ext cx="97200" cy="828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86B2D3E8-3D72-4D8D-853D-FC2B8348C6A3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3259038" y="5166879"/>
                  <a:ext cx="1148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B52D09FB-D543-4CFE-B1C9-F2497B0897CD}"/>
                    </a:ext>
                  </a:extLst>
                </p14:cNvPr>
                <p14:cNvContentPartPr/>
                <p14:nvPr/>
              </p14:nvContentPartPr>
              <p14:xfrm>
                <a:off x="3420678" y="5048079"/>
                <a:ext cx="132120" cy="19584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B52D09FB-D543-4CFE-B1C9-F2497B0897CD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3412038" y="5039439"/>
                  <a:ext cx="1497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3D0DCF5C-5120-4DAC-B0F3-342DA7F5A93B}"/>
                    </a:ext>
                  </a:extLst>
                </p14:cNvPr>
                <p14:cNvContentPartPr/>
                <p14:nvPr/>
              </p14:nvContentPartPr>
              <p14:xfrm>
                <a:off x="3311598" y="4879239"/>
                <a:ext cx="245520" cy="11304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3D0DCF5C-5120-4DAC-B0F3-342DA7F5A93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3302958" y="4870239"/>
                  <a:ext cx="2631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B1642D41-D89C-4B76-81CF-7FE79D458486}"/>
                    </a:ext>
                  </a:extLst>
                </p14:cNvPr>
                <p14:cNvContentPartPr/>
                <p14:nvPr/>
              </p14:nvContentPartPr>
              <p14:xfrm>
                <a:off x="3714078" y="4996599"/>
                <a:ext cx="86760" cy="19152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B1642D41-D89C-4B76-81CF-7FE79D458486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3705078" y="4987959"/>
                  <a:ext cx="10440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14A27B9B-C914-439F-9037-CD051DC99C5D}"/>
              </a:ext>
            </a:extLst>
          </p:cNvPr>
          <p:cNvGrpSpPr/>
          <p:nvPr/>
        </p:nvGrpSpPr>
        <p:grpSpPr>
          <a:xfrm>
            <a:off x="3962838" y="4800759"/>
            <a:ext cx="364680" cy="456840"/>
            <a:chOff x="3962838" y="4800759"/>
            <a:chExt cx="364680" cy="45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39C0EB62-F6D7-4821-A68D-019CA8BAD06D}"/>
                    </a:ext>
                  </a:extLst>
                </p14:cNvPr>
                <p14:cNvContentPartPr/>
                <p14:nvPr/>
              </p14:nvContentPartPr>
              <p14:xfrm>
                <a:off x="3962838" y="5000919"/>
                <a:ext cx="126720" cy="25668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39C0EB62-F6D7-4821-A68D-019CA8BAD06D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3953838" y="4991919"/>
                  <a:ext cx="14436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E81BBCBA-D785-46A0-9E22-0FFE4D308949}"/>
                    </a:ext>
                  </a:extLst>
                </p14:cNvPr>
                <p14:cNvContentPartPr/>
                <p14:nvPr/>
              </p14:nvContentPartPr>
              <p14:xfrm>
                <a:off x="4158678" y="5049879"/>
                <a:ext cx="168840" cy="19548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E81BBCBA-D785-46A0-9E22-0FFE4D308949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149678" y="5041239"/>
                  <a:ext cx="1864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6ED4B00F-B8FD-4A0A-B46A-8FE38044AB46}"/>
                    </a:ext>
                  </a:extLst>
                </p14:cNvPr>
                <p14:cNvContentPartPr/>
                <p14:nvPr/>
              </p14:nvContentPartPr>
              <p14:xfrm>
                <a:off x="4031958" y="4800759"/>
                <a:ext cx="248040" cy="15732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6ED4B00F-B8FD-4A0A-B46A-8FE38044AB46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022958" y="4792119"/>
                  <a:ext cx="26568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36771959-81A4-4748-B175-9CC2571647A9}"/>
              </a:ext>
            </a:extLst>
          </p:cNvPr>
          <p:cNvGrpSpPr/>
          <p:nvPr/>
        </p:nvGrpSpPr>
        <p:grpSpPr>
          <a:xfrm>
            <a:off x="1353198" y="5596359"/>
            <a:ext cx="115200" cy="64800"/>
            <a:chOff x="1353198" y="5596359"/>
            <a:chExt cx="115200" cy="6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4ACB8EA2-840B-41F3-BE5D-EC628FA2F964}"/>
                    </a:ext>
                  </a:extLst>
                </p14:cNvPr>
                <p14:cNvContentPartPr/>
                <p14:nvPr/>
              </p14:nvContentPartPr>
              <p14:xfrm>
                <a:off x="1353198" y="5596359"/>
                <a:ext cx="76680" cy="504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4ACB8EA2-840B-41F3-BE5D-EC628FA2F964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344558" y="5587359"/>
                  <a:ext cx="943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76CD8B8D-EAC0-4A34-A1FA-AEF80294E463}"/>
                    </a:ext>
                  </a:extLst>
                </p14:cNvPr>
                <p14:cNvContentPartPr/>
                <p14:nvPr/>
              </p14:nvContentPartPr>
              <p14:xfrm>
                <a:off x="1394958" y="5655759"/>
                <a:ext cx="73440" cy="540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76CD8B8D-EAC0-4A34-A1FA-AEF80294E46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386318" y="5647119"/>
                  <a:ext cx="9108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7F96B997-A83D-460D-93AD-6DF18894DFFF}"/>
              </a:ext>
            </a:extLst>
          </p:cNvPr>
          <p:cNvGrpSpPr/>
          <p:nvPr/>
        </p:nvGrpSpPr>
        <p:grpSpPr>
          <a:xfrm>
            <a:off x="4957107" y="4583362"/>
            <a:ext cx="319320" cy="392400"/>
            <a:chOff x="4906758" y="5208999"/>
            <a:chExt cx="31932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C1116692-8092-46A6-A6E7-B21A99A7996C}"/>
                    </a:ext>
                  </a:extLst>
                </p14:cNvPr>
                <p14:cNvContentPartPr/>
                <p14:nvPr/>
              </p14:nvContentPartPr>
              <p14:xfrm>
                <a:off x="4906758" y="5370999"/>
                <a:ext cx="106920" cy="2304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C1116692-8092-46A6-A6E7-B21A99A7996C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898118" y="5362359"/>
                  <a:ext cx="12456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805C24B6-52A2-4720-9A98-2A5558DE20A0}"/>
                    </a:ext>
                  </a:extLst>
                </p14:cNvPr>
                <p14:cNvContentPartPr/>
                <p14:nvPr/>
              </p14:nvContentPartPr>
              <p14:xfrm>
                <a:off x="4926918" y="5536959"/>
                <a:ext cx="61200" cy="864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805C24B6-52A2-4720-9A98-2A5558DE20A0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917918" y="5527959"/>
                  <a:ext cx="788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5EDFD2BA-D9CA-4FD0-B8E1-C156C55474BF}"/>
                    </a:ext>
                  </a:extLst>
                </p14:cNvPr>
                <p14:cNvContentPartPr/>
                <p14:nvPr/>
              </p14:nvContentPartPr>
              <p14:xfrm>
                <a:off x="5037798" y="5370999"/>
                <a:ext cx="186120" cy="19404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5EDFD2BA-D9CA-4FD0-B8E1-C156C55474BF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029158" y="5362359"/>
                  <a:ext cx="2037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73B93A1E-26A8-4EC4-91A7-43A774F4C272}"/>
                    </a:ext>
                  </a:extLst>
                </p14:cNvPr>
                <p14:cNvContentPartPr/>
                <p14:nvPr/>
              </p14:nvContentPartPr>
              <p14:xfrm>
                <a:off x="4945998" y="5208999"/>
                <a:ext cx="280080" cy="11484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73B93A1E-26A8-4EC4-91A7-43A774F4C272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936998" y="5200359"/>
                  <a:ext cx="297720" cy="13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AFAC290D-EDBA-493C-AAD2-73CE3A267AE0}"/>
              </a:ext>
            </a:extLst>
          </p:cNvPr>
          <p:cNvGrpSpPr/>
          <p:nvPr/>
        </p:nvGrpSpPr>
        <p:grpSpPr>
          <a:xfrm>
            <a:off x="5465787" y="4524682"/>
            <a:ext cx="586440" cy="419040"/>
            <a:chOff x="5415438" y="5150319"/>
            <a:chExt cx="586440" cy="41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1A97CFCF-B59D-4053-B18F-50DE98DF823D}"/>
                    </a:ext>
                  </a:extLst>
                </p14:cNvPr>
                <p14:cNvContentPartPr/>
                <p14:nvPr/>
              </p14:nvContentPartPr>
              <p14:xfrm>
                <a:off x="5415438" y="5257239"/>
                <a:ext cx="46440" cy="30708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1A97CFCF-B59D-4053-B18F-50DE98DF823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406438" y="5248239"/>
                  <a:ext cx="6408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641F270E-1D85-4F91-964A-7A52E55C0DAB}"/>
                    </a:ext>
                  </a:extLst>
                </p14:cNvPr>
                <p14:cNvContentPartPr/>
                <p14:nvPr/>
              </p14:nvContentPartPr>
              <p14:xfrm>
                <a:off x="5485998" y="5241759"/>
                <a:ext cx="40680" cy="32760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641F270E-1D85-4F91-964A-7A52E55C0DAB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5477358" y="5232759"/>
                  <a:ext cx="583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A57595E7-9321-480E-AC0F-B71115640683}"/>
                    </a:ext>
                  </a:extLst>
                </p14:cNvPr>
                <p14:cNvContentPartPr/>
                <p14:nvPr/>
              </p14:nvContentPartPr>
              <p14:xfrm>
                <a:off x="5629638" y="5337159"/>
                <a:ext cx="141840" cy="196560"/>
              </p14:xfrm>
            </p:contentPart>
          </mc:Choice>
          <mc:Fallback xmlns=""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A57595E7-9321-480E-AC0F-B7111564068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620998" y="5328159"/>
                  <a:ext cx="1594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B9F5AB0C-AB24-4AD3-9183-508B4302B144}"/>
                    </a:ext>
                  </a:extLst>
                </p14:cNvPr>
                <p14:cNvContentPartPr/>
                <p14:nvPr/>
              </p14:nvContentPartPr>
              <p14:xfrm>
                <a:off x="5817198" y="5303319"/>
                <a:ext cx="184680" cy="18252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B9F5AB0C-AB24-4AD3-9183-508B4302B144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808198" y="5294319"/>
                  <a:ext cx="2023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538772C9-677F-41D9-868B-1D3DFB8C4B9B}"/>
                    </a:ext>
                  </a:extLst>
                </p14:cNvPr>
                <p14:cNvContentPartPr/>
                <p14:nvPr/>
              </p14:nvContentPartPr>
              <p14:xfrm>
                <a:off x="5706318" y="5150319"/>
                <a:ext cx="288360" cy="15804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538772C9-677F-41D9-868B-1D3DFB8C4B9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5697678" y="5141679"/>
                  <a:ext cx="306000" cy="17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5B74316A-522C-4BAC-AD60-169D54E8D155}"/>
              </a:ext>
            </a:extLst>
          </p:cNvPr>
          <p:cNvGrpSpPr/>
          <p:nvPr/>
        </p:nvGrpSpPr>
        <p:grpSpPr>
          <a:xfrm>
            <a:off x="4986267" y="5089522"/>
            <a:ext cx="1228680" cy="259920"/>
            <a:chOff x="4935918" y="5715159"/>
            <a:chExt cx="1228680" cy="25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27E318F5-37E1-43D3-B6D7-2EC490FA5253}"/>
                    </a:ext>
                  </a:extLst>
                </p14:cNvPr>
                <p14:cNvContentPartPr/>
                <p14:nvPr/>
              </p14:nvContentPartPr>
              <p14:xfrm>
                <a:off x="4935918" y="5836479"/>
                <a:ext cx="220680" cy="13860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27E318F5-37E1-43D3-B6D7-2EC490FA5253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4926918" y="5827479"/>
                  <a:ext cx="2383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098BCB25-DDA8-42BD-A15B-34891FB9F5CE}"/>
                    </a:ext>
                  </a:extLst>
                </p14:cNvPr>
                <p14:cNvContentPartPr/>
                <p14:nvPr/>
              </p14:nvContentPartPr>
              <p14:xfrm>
                <a:off x="5112318" y="5832879"/>
                <a:ext cx="165240" cy="8424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098BCB25-DDA8-42BD-A15B-34891FB9F5C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103318" y="5823879"/>
                  <a:ext cx="1828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46B2E8EF-9540-4CA9-B6A1-628C38BD9D53}"/>
                    </a:ext>
                  </a:extLst>
                </p14:cNvPr>
                <p14:cNvContentPartPr/>
                <p14:nvPr/>
              </p14:nvContentPartPr>
              <p14:xfrm>
                <a:off x="5184318" y="5715159"/>
                <a:ext cx="255960" cy="25452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46B2E8EF-9540-4CA9-B6A1-628C38BD9D53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5175678" y="5706519"/>
                  <a:ext cx="2736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9667929E-D181-4039-9066-813F60483E43}"/>
                    </a:ext>
                  </a:extLst>
                </p14:cNvPr>
                <p14:cNvContentPartPr/>
                <p14:nvPr/>
              </p14:nvContentPartPr>
              <p14:xfrm>
                <a:off x="5541438" y="5828559"/>
                <a:ext cx="77400" cy="13752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9667929E-D181-4039-9066-813F60483E43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5532798" y="5819559"/>
                  <a:ext cx="950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379CA835-253B-4CB8-BCB7-FF22326B305B}"/>
                    </a:ext>
                  </a:extLst>
                </p14:cNvPr>
                <p14:cNvContentPartPr/>
                <p14:nvPr/>
              </p14:nvContentPartPr>
              <p14:xfrm>
                <a:off x="5660238" y="5824239"/>
                <a:ext cx="107640" cy="10512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379CA835-253B-4CB8-BCB7-FF22326B305B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5651238" y="5815599"/>
                  <a:ext cx="1252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AB191C87-A0E0-4C56-A421-D4E180F02A5F}"/>
                    </a:ext>
                  </a:extLst>
                </p14:cNvPr>
                <p14:cNvContentPartPr/>
                <p14:nvPr/>
              </p14:nvContentPartPr>
              <p14:xfrm>
                <a:off x="5786958" y="5799399"/>
                <a:ext cx="377640" cy="12924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AB191C87-A0E0-4C56-A421-D4E180F02A5F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5778318" y="5790759"/>
                  <a:ext cx="39528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FBFEFDB9-F298-4D8B-9DFF-E3292885E9A9}"/>
              </a:ext>
            </a:extLst>
          </p:cNvPr>
          <p:cNvGrpSpPr/>
          <p:nvPr/>
        </p:nvGrpSpPr>
        <p:grpSpPr>
          <a:xfrm>
            <a:off x="6419427" y="5035162"/>
            <a:ext cx="792000" cy="381960"/>
            <a:chOff x="6369078" y="5660799"/>
            <a:chExt cx="79200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866A5B0D-C1CE-4A66-AF0A-D8F625A0FA82}"/>
                    </a:ext>
                  </a:extLst>
                </p14:cNvPr>
                <p14:cNvContentPartPr/>
                <p14:nvPr/>
              </p14:nvContentPartPr>
              <p14:xfrm>
                <a:off x="6369078" y="5662959"/>
                <a:ext cx="200160" cy="21204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866A5B0D-C1CE-4A66-AF0A-D8F625A0FA82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6360078" y="5653959"/>
                  <a:ext cx="2178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36C8AA1F-DF86-4DB8-94DE-A4EA0210A73B}"/>
                    </a:ext>
                  </a:extLst>
                </p14:cNvPr>
                <p14:cNvContentPartPr/>
                <p14:nvPr/>
              </p14:nvContentPartPr>
              <p14:xfrm>
                <a:off x="6587958" y="5759799"/>
                <a:ext cx="348480" cy="28296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36C8AA1F-DF86-4DB8-94DE-A4EA0210A73B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578958" y="5750799"/>
                  <a:ext cx="36612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1E7446F9-4CBD-447C-AE15-7D25DFDFF7DF}"/>
                    </a:ext>
                  </a:extLst>
                </p14:cNvPr>
                <p14:cNvContentPartPr/>
                <p14:nvPr/>
              </p14:nvContentPartPr>
              <p14:xfrm>
                <a:off x="6889998" y="5664399"/>
                <a:ext cx="78840" cy="23688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1E7446F9-4CBD-447C-AE15-7D25DFDFF7DF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881358" y="5655399"/>
                  <a:ext cx="964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22C74D4C-121D-427E-83A8-D138E6019A0C}"/>
                    </a:ext>
                  </a:extLst>
                </p14:cNvPr>
                <p14:cNvContentPartPr/>
                <p14:nvPr/>
              </p14:nvContentPartPr>
              <p14:xfrm>
                <a:off x="6973158" y="5660799"/>
                <a:ext cx="187920" cy="21996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22C74D4C-121D-427E-83A8-D138E6019A0C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6964158" y="5651799"/>
                  <a:ext cx="205560" cy="23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3" name="Group 562">
            <a:extLst>
              <a:ext uri="{FF2B5EF4-FFF2-40B4-BE49-F238E27FC236}">
                <a16:creationId xmlns:a16="http://schemas.microsoft.com/office/drawing/2014/main" id="{E0090922-6B9B-4909-9838-09E67D114444}"/>
              </a:ext>
            </a:extLst>
          </p:cNvPr>
          <p:cNvGrpSpPr/>
          <p:nvPr/>
        </p:nvGrpSpPr>
        <p:grpSpPr>
          <a:xfrm>
            <a:off x="7419867" y="4982602"/>
            <a:ext cx="341640" cy="266040"/>
            <a:chOff x="7369518" y="5608239"/>
            <a:chExt cx="341640" cy="26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7F89A319-9165-4E48-8C14-9D74E06D8F2B}"/>
                    </a:ext>
                  </a:extLst>
                </p14:cNvPr>
                <p14:cNvContentPartPr/>
                <p14:nvPr/>
              </p14:nvContentPartPr>
              <p14:xfrm>
                <a:off x="7369518" y="5659359"/>
                <a:ext cx="285120" cy="21492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7F89A319-9165-4E48-8C14-9D74E06D8F2B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360518" y="5650359"/>
                  <a:ext cx="3027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8C9978CB-77C9-42B7-A924-C2EE64EA2AEF}"/>
                    </a:ext>
                  </a:extLst>
                </p14:cNvPr>
                <p14:cNvContentPartPr/>
                <p14:nvPr/>
              </p14:nvContentPartPr>
              <p14:xfrm>
                <a:off x="7605318" y="5608239"/>
                <a:ext cx="105840" cy="21132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8C9978CB-77C9-42B7-A924-C2EE64EA2AEF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7596318" y="5599599"/>
                  <a:ext cx="123480" cy="22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82F251F9-C7BF-4132-BD67-5034DADC3807}"/>
              </a:ext>
            </a:extLst>
          </p:cNvPr>
          <p:cNvGrpSpPr/>
          <p:nvPr/>
        </p:nvGrpSpPr>
        <p:grpSpPr>
          <a:xfrm>
            <a:off x="7934487" y="4922662"/>
            <a:ext cx="973800" cy="385560"/>
            <a:chOff x="7885398" y="5567199"/>
            <a:chExt cx="973800" cy="38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DD0E6C5B-5D55-4759-A34F-5B647830C81B}"/>
                    </a:ext>
                  </a:extLst>
                </p14:cNvPr>
                <p14:cNvContentPartPr/>
                <p14:nvPr/>
              </p14:nvContentPartPr>
              <p14:xfrm>
                <a:off x="7885398" y="5630199"/>
                <a:ext cx="197280" cy="23544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DD0E6C5B-5D55-4759-A34F-5B647830C81B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7876758" y="5621559"/>
                  <a:ext cx="2149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0B04C936-BFC7-4C1F-95BC-1B5959909FF6}"/>
                    </a:ext>
                  </a:extLst>
                </p14:cNvPr>
                <p14:cNvContentPartPr/>
                <p14:nvPr/>
              </p14:nvContentPartPr>
              <p14:xfrm>
                <a:off x="8055678" y="5667639"/>
                <a:ext cx="19440" cy="1224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0B04C936-BFC7-4C1F-95BC-1B5959909FF6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8046678" y="5658999"/>
                  <a:ext cx="370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91B2DD10-0EA8-48B8-9D45-797DB29C86E7}"/>
                    </a:ext>
                  </a:extLst>
                </p14:cNvPr>
                <p14:cNvContentPartPr/>
                <p14:nvPr/>
              </p14:nvContentPartPr>
              <p14:xfrm>
                <a:off x="8153238" y="5570439"/>
                <a:ext cx="99360" cy="35964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91B2DD10-0EA8-48B8-9D45-797DB29C86E7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144598" y="5561799"/>
                  <a:ext cx="11700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B118A6FE-6A6A-46DC-A34B-35AFF88308BE}"/>
                    </a:ext>
                  </a:extLst>
                </p14:cNvPr>
                <p14:cNvContentPartPr/>
                <p14:nvPr/>
              </p14:nvContentPartPr>
              <p14:xfrm>
                <a:off x="8239638" y="5739279"/>
                <a:ext cx="90360" cy="3096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B118A6FE-6A6A-46DC-A34B-35AFF88308B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230998" y="5730639"/>
                  <a:ext cx="108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928A5CEE-0484-4D2B-815C-D5B1A6A2E232}"/>
                    </a:ext>
                  </a:extLst>
                </p14:cNvPr>
                <p14:cNvContentPartPr/>
                <p14:nvPr/>
              </p14:nvContentPartPr>
              <p14:xfrm>
                <a:off x="8305878" y="5641719"/>
                <a:ext cx="116280" cy="31104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928A5CEE-0484-4D2B-815C-D5B1A6A2E232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296878" y="5633079"/>
                  <a:ext cx="1339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9FCE4F05-C26A-4A67-A03E-0C46A4465776}"/>
                    </a:ext>
                  </a:extLst>
                </p14:cNvPr>
                <p14:cNvContentPartPr/>
                <p14:nvPr/>
              </p14:nvContentPartPr>
              <p14:xfrm>
                <a:off x="8440878" y="5720559"/>
                <a:ext cx="93960" cy="13320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9FCE4F05-C26A-4A67-A03E-0C46A4465776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431878" y="5711919"/>
                  <a:ext cx="1116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9CFC04C9-03B5-4213-BFB1-66D503E41D12}"/>
                    </a:ext>
                  </a:extLst>
                </p14:cNvPr>
                <p14:cNvContentPartPr/>
                <p14:nvPr/>
              </p14:nvContentPartPr>
              <p14:xfrm>
                <a:off x="8529798" y="5691039"/>
                <a:ext cx="251640" cy="13572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9CFC04C9-03B5-4213-BFB1-66D503E41D12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521158" y="5682399"/>
                  <a:ext cx="2692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FE4C2981-A6FE-4D29-A713-82A5DE0AC310}"/>
                    </a:ext>
                  </a:extLst>
                </p14:cNvPr>
                <p14:cNvContentPartPr/>
                <p14:nvPr/>
              </p14:nvContentPartPr>
              <p14:xfrm>
                <a:off x="8785758" y="5567199"/>
                <a:ext cx="73440" cy="23040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FE4C2981-A6FE-4D29-A713-82A5DE0AC310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776758" y="5558559"/>
                  <a:ext cx="91080" cy="24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FA30EEE-507E-464F-856E-E010374270FA}"/>
              </a:ext>
            </a:extLst>
          </p:cNvPr>
          <p:cNvGrpSpPr/>
          <p:nvPr/>
        </p:nvGrpSpPr>
        <p:grpSpPr>
          <a:xfrm>
            <a:off x="9077307" y="4907722"/>
            <a:ext cx="1042920" cy="272880"/>
            <a:chOff x="9026958" y="5533359"/>
            <a:chExt cx="1042920" cy="27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92491D0A-8781-4E95-BA64-A7E5A875692E}"/>
                    </a:ext>
                  </a:extLst>
                </p14:cNvPr>
                <p14:cNvContentPartPr/>
                <p14:nvPr/>
              </p14:nvContentPartPr>
              <p14:xfrm>
                <a:off x="9026958" y="5533359"/>
                <a:ext cx="107280" cy="20304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92491D0A-8781-4E95-BA64-A7E5A875692E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9018318" y="5524359"/>
                  <a:ext cx="1249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76816FC4-0280-42DC-868B-E6F378989346}"/>
                    </a:ext>
                  </a:extLst>
                </p14:cNvPr>
                <p14:cNvContentPartPr/>
                <p14:nvPr/>
              </p14:nvContentPartPr>
              <p14:xfrm>
                <a:off x="9168798" y="5676279"/>
                <a:ext cx="22320" cy="3240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76816FC4-0280-42DC-868B-E6F378989346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159798" y="5667639"/>
                  <a:ext cx="399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EC3ECFC3-956B-4D08-8A8E-E5E2C08CAB3D}"/>
                    </a:ext>
                  </a:extLst>
                </p14:cNvPr>
                <p14:cNvContentPartPr/>
                <p14:nvPr/>
              </p14:nvContentPartPr>
              <p14:xfrm>
                <a:off x="9206958" y="5593839"/>
                <a:ext cx="180360" cy="13392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EC3ECFC3-956B-4D08-8A8E-E5E2C08CAB3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197958" y="5585199"/>
                  <a:ext cx="198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6429D1EF-94AD-41CD-AC69-BA9D900D0360}"/>
                    </a:ext>
                  </a:extLst>
                </p14:cNvPr>
                <p14:cNvContentPartPr/>
                <p14:nvPr/>
              </p14:nvContentPartPr>
              <p14:xfrm>
                <a:off x="9410358" y="5621919"/>
                <a:ext cx="170640" cy="8892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6429D1EF-94AD-41CD-AC69-BA9D900D0360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9401358" y="5612919"/>
                  <a:ext cx="1882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29415C78-3029-4CB7-A17C-2BE37F5A0313}"/>
                    </a:ext>
                  </a:extLst>
                </p14:cNvPr>
                <p14:cNvContentPartPr/>
                <p14:nvPr/>
              </p14:nvContentPartPr>
              <p14:xfrm>
                <a:off x="9515478" y="5541639"/>
                <a:ext cx="153360" cy="21996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29415C78-3029-4CB7-A17C-2BE37F5A0313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9506838" y="5532999"/>
                  <a:ext cx="1710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7A592145-FBC4-4CDD-8817-FE8DB02F04ED}"/>
                    </a:ext>
                  </a:extLst>
                </p14:cNvPr>
                <p14:cNvContentPartPr/>
                <p14:nvPr/>
              </p14:nvContentPartPr>
              <p14:xfrm>
                <a:off x="9697638" y="5653239"/>
                <a:ext cx="372240" cy="15300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7A592145-FBC4-4CDD-8817-FE8DB02F04ED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9688638" y="5644599"/>
                  <a:ext cx="389880" cy="17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3161F15C-DEF5-4566-8BE1-02AD19D43C38}"/>
              </a:ext>
            </a:extLst>
          </p:cNvPr>
          <p:cNvGrpSpPr/>
          <p:nvPr/>
        </p:nvGrpSpPr>
        <p:grpSpPr>
          <a:xfrm>
            <a:off x="10303827" y="4994122"/>
            <a:ext cx="226080" cy="152280"/>
            <a:chOff x="10253478" y="5619759"/>
            <a:chExt cx="226080" cy="15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AD317368-B627-4BFF-9939-98E3FDDBBAFD}"/>
                    </a:ext>
                  </a:extLst>
                </p14:cNvPr>
                <p14:cNvContentPartPr/>
                <p14:nvPr/>
              </p14:nvContentPartPr>
              <p14:xfrm>
                <a:off x="10339158" y="5619759"/>
                <a:ext cx="4680" cy="900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AD317368-B627-4BFF-9939-98E3FDDBBAFD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0330158" y="5610759"/>
                  <a:ext cx="22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122D9FF7-45F5-466A-B183-D853C5BE320A}"/>
                    </a:ext>
                  </a:extLst>
                </p14:cNvPr>
                <p14:cNvContentPartPr/>
                <p14:nvPr/>
              </p14:nvContentPartPr>
              <p14:xfrm>
                <a:off x="10253478" y="5710119"/>
                <a:ext cx="226080" cy="6192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122D9FF7-45F5-466A-B183-D853C5BE320A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0244478" y="5701479"/>
                  <a:ext cx="243720" cy="7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0F20CF39-A185-4684-B97C-6CFEB9ADB858}"/>
              </a:ext>
            </a:extLst>
          </p:cNvPr>
          <p:cNvGrpSpPr/>
          <p:nvPr/>
        </p:nvGrpSpPr>
        <p:grpSpPr>
          <a:xfrm>
            <a:off x="10696227" y="4748962"/>
            <a:ext cx="527400" cy="433080"/>
            <a:chOff x="10645878" y="5374599"/>
            <a:chExt cx="527400" cy="43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769A8432-0567-47C3-A941-8300BA80FA80}"/>
                    </a:ext>
                  </a:extLst>
                </p14:cNvPr>
                <p14:cNvContentPartPr/>
                <p14:nvPr/>
              </p14:nvContentPartPr>
              <p14:xfrm>
                <a:off x="10645878" y="5565039"/>
                <a:ext cx="117000" cy="24264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769A8432-0567-47C3-A941-8300BA80FA80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10636878" y="5556399"/>
                  <a:ext cx="1346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B43F7E6E-98B2-4D6E-B24F-B7FA6AEE6423}"/>
                    </a:ext>
                  </a:extLst>
                </p14:cNvPr>
                <p14:cNvContentPartPr/>
                <p14:nvPr/>
              </p14:nvContentPartPr>
              <p14:xfrm>
                <a:off x="10655598" y="5681319"/>
                <a:ext cx="69120" cy="1764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B43F7E6E-98B2-4D6E-B24F-B7FA6AEE6423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10646598" y="5672319"/>
                  <a:ext cx="867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96FC757C-0571-449C-BD33-E3F4F82E400E}"/>
                    </a:ext>
                  </a:extLst>
                </p14:cNvPr>
                <p14:cNvContentPartPr/>
                <p14:nvPr/>
              </p14:nvContentPartPr>
              <p14:xfrm>
                <a:off x="10729758" y="5453439"/>
                <a:ext cx="297720" cy="32724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96FC757C-0571-449C-BD33-E3F4F82E400E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10721118" y="5444439"/>
                  <a:ext cx="31536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A2B4AF86-4C01-49DC-A964-08CD96D34F3B}"/>
                    </a:ext>
                  </a:extLst>
                </p14:cNvPr>
                <p14:cNvContentPartPr/>
                <p14:nvPr/>
              </p14:nvContentPartPr>
              <p14:xfrm>
                <a:off x="10904718" y="5374599"/>
                <a:ext cx="268560" cy="37692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A2B4AF86-4C01-49DC-A964-08CD96D34F3B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10896078" y="5365959"/>
                  <a:ext cx="286200" cy="39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97DB5AFC-D326-4E68-98D5-8EBC2282BA71}"/>
              </a:ext>
            </a:extLst>
          </p:cNvPr>
          <p:cNvGrpSpPr/>
          <p:nvPr/>
        </p:nvGrpSpPr>
        <p:grpSpPr>
          <a:xfrm>
            <a:off x="11384187" y="4739242"/>
            <a:ext cx="613440" cy="374760"/>
            <a:chOff x="11333838" y="5364879"/>
            <a:chExt cx="613440" cy="37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416FFF56-611A-417A-A4E3-F9F72373BF65}"/>
                    </a:ext>
                  </a:extLst>
                </p14:cNvPr>
                <p14:cNvContentPartPr/>
                <p14:nvPr/>
              </p14:nvContentPartPr>
              <p14:xfrm>
                <a:off x="11333838" y="5543079"/>
                <a:ext cx="108000" cy="19656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416FFF56-611A-417A-A4E3-F9F72373BF65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11324838" y="5534439"/>
                  <a:ext cx="1256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043A0E78-8991-465C-81D8-57D2287FC066}"/>
                    </a:ext>
                  </a:extLst>
                </p14:cNvPr>
                <p14:cNvContentPartPr/>
                <p14:nvPr/>
              </p14:nvContentPartPr>
              <p14:xfrm>
                <a:off x="11448678" y="5538399"/>
                <a:ext cx="167400" cy="15768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043A0E78-8991-465C-81D8-57D2287FC066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1439678" y="5529399"/>
                  <a:ext cx="1850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DD62B9EA-CB90-4D84-829C-D14118659A35}"/>
                    </a:ext>
                  </a:extLst>
                </p14:cNvPr>
                <p14:cNvContentPartPr/>
                <p14:nvPr/>
              </p14:nvContentPartPr>
              <p14:xfrm>
                <a:off x="11368398" y="5364879"/>
                <a:ext cx="291600" cy="10908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DD62B9EA-CB90-4D84-829C-D14118659A35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11359758" y="5355879"/>
                  <a:ext cx="3092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9BE26EA4-6DF2-47D9-AC67-D064843CA079}"/>
                    </a:ext>
                  </a:extLst>
                </p14:cNvPr>
                <p14:cNvContentPartPr/>
                <p14:nvPr/>
              </p14:nvContentPartPr>
              <p14:xfrm>
                <a:off x="11724798" y="5533359"/>
                <a:ext cx="59760" cy="6552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9BE26EA4-6DF2-47D9-AC67-D064843CA07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11715798" y="5524359"/>
                  <a:ext cx="774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F9E45436-6573-443A-A540-990F40705C4A}"/>
                    </a:ext>
                  </a:extLst>
                </p14:cNvPr>
                <p14:cNvContentPartPr/>
                <p14:nvPr/>
              </p14:nvContentPartPr>
              <p14:xfrm>
                <a:off x="11805438" y="5478639"/>
                <a:ext cx="141840" cy="16596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F9E45436-6573-443A-A540-990F40705C4A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11796438" y="5469999"/>
                  <a:ext cx="159480" cy="18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08A465A3-6C27-4277-B83D-A2EA12A9AE94}"/>
              </a:ext>
            </a:extLst>
          </p:cNvPr>
          <p:cNvGrpSpPr/>
          <p:nvPr/>
        </p:nvGrpSpPr>
        <p:grpSpPr>
          <a:xfrm>
            <a:off x="797358" y="5940879"/>
            <a:ext cx="441720" cy="258120"/>
            <a:chOff x="797358" y="5940879"/>
            <a:chExt cx="441720" cy="25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5370C740-9578-4ED2-AE04-D30FFC1701A3}"/>
                    </a:ext>
                  </a:extLst>
                </p14:cNvPr>
                <p14:cNvContentPartPr/>
                <p14:nvPr/>
              </p14:nvContentPartPr>
              <p14:xfrm>
                <a:off x="797358" y="5958159"/>
                <a:ext cx="155880" cy="24084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5370C740-9578-4ED2-AE04-D30FFC1701A3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88358" y="5949159"/>
                  <a:ext cx="17352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C58C74F4-76B8-4AB7-B185-307CC3E1304A}"/>
                    </a:ext>
                  </a:extLst>
                </p14:cNvPr>
                <p14:cNvContentPartPr/>
                <p14:nvPr/>
              </p14:nvContentPartPr>
              <p14:xfrm>
                <a:off x="1021998" y="5940879"/>
                <a:ext cx="217080" cy="22284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C58C74F4-76B8-4AB7-B185-307CC3E1304A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012998" y="5931879"/>
                  <a:ext cx="234720" cy="240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4">
            <p14:nvContentPartPr>
              <p14:cNvPr id="596" name="Ink 595">
                <a:extLst>
                  <a:ext uri="{FF2B5EF4-FFF2-40B4-BE49-F238E27FC236}">
                    <a16:creationId xmlns:a16="http://schemas.microsoft.com/office/drawing/2014/main" id="{6D3A53F0-177C-47C7-AE4F-58E91BB8B6FF}"/>
                  </a:ext>
                </a:extLst>
              </p14:cNvPr>
              <p14:cNvContentPartPr/>
              <p14:nvPr/>
            </p14:nvContentPartPr>
            <p14:xfrm>
              <a:off x="916518" y="5749359"/>
              <a:ext cx="244080" cy="111600"/>
            </p14:xfrm>
          </p:contentPart>
        </mc:Choice>
        <mc:Fallback xmlns="">
          <p:pic>
            <p:nvPicPr>
              <p:cNvPr id="596" name="Ink 595">
                <a:extLst>
                  <a:ext uri="{FF2B5EF4-FFF2-40B4-BE49-F238E27FC236}">
                    <a16:creationId xmlns:a16="http://schemas.microsoft.com/office/drawing/2014/main" id="{6D3A53F0-177C-47C7-AE4F-58E91BB8B6FF}"/>
                  </a:ext>
                </a:extLst>
              </p:cNvPr>
              <p:cNvPicPr/>
              <p:nvPr/>
            </p:nvPicPr>
            <p:blipFill>
              <a:blip r:embed="rId445"/>
              <a:stretch>
                <a:fillRect/>
              </a:stretch>
            </p:blipFill>
            <p:spPr>
              <a:xfrm>
                <a:off x="907518" y="5740359"/>
                <a:ext cx="26172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6">
            <p14:nvContentPartPr>
              <p14:cNvPr id="597" name="Ink 596">
                <a:extLst>
                  <a:ext uri="{FF2B5EF4-FFF2-40B4-BE49-F238E27FC236}">
                    <a16:creationId xmlns:a16="http://schemas.microsoft.com/office/drawing/2014/main" id="{3022ADAE-1341-4EFA-81EC-7E565AD8A514}"/>
                  </a:ext>
                </a:extLst>
              </p14:cNvPr>
              <p14:cNvContentPartPr/>
              <p14:nvPr/>
            </p14:nvContentPartPr>
            <p14:xfrm>
              <a:off x="1401438" y="6035199"/>
              <a:ext cx="103680" cy="87480"/>
            </p14:xfrm>
          </p:contentPart>
        </mc:Choice>
        <mc:Fallback xmlns="">
          <p:pic>
            <p:nvPicPr>
              <p:cNvPr id="597" name="Ink 596">
                <a:extLst>
                  <a:ext uri="{FF2B5EF4-FFF2-40B4-BE49-F238E27FC236}">
                    <a16:creationId xmlns:a16="http://schemas.microsoft.com/office/drawing/2014/main" id="{3022ADAE-1341-4EFA-81EC-7E565AD8A514}"/>
                  </a:ext>
                </a:extLst>
              </p:cNvPr>
              <p:cNvPicPr/>
              <p:nvPr/>
            </p:nvPicPr>
            <p:blipFill>
              <a:blip r:embed="rId447"/>
              <a:stretch>
                <a:fillRect/>
              </a:stretch>
            </p:blipFill>
            <p:spPr>
              <a:xfrm>
                <a:off x="1392798" y="6026559"/>
                <a:ext cx="121320" cy="10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613" name="Group 612">
            <a:extLst>
              <a:ext uri="{FF2B5EF4-FFF2-40B4-BE49-F238E27FC236}">
                <a16:creationId xmlns:a16="http://schemas.microsoft.com/office/drawing/2014/main" id="{C5DCE95F-656A-4378-9AD1-3B8D5C538A24}"/>
              </a:ext>
            </a:extLst>
          </p:cNvPr>
          <p:cNvGrpSpPr/>
          <p:nvPr/>
        </p:nvGrpSpPr>
        <p:grpSpPr>
          <a:xfrm>
            <a:off x="1654158" y="5469999"/>
            <a:ext cx="1182240" cy="911880"/>
            <a:chOff x="1654158" y="5469999"/>
            <a:chExt cx="1182240" cy="91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1B4BA35B-B520-4699-ACB3-745EF7451B8B}"/>
                    </a:ext>
                  </a:extLst>
                </p14:cNvPr>
                <p14:cNvContentPartPr/>
                <p14:nvPr/>
              </p14:nvContentPartPr>
              <p14:xfrm>
                <a:off x="1728678" y="5635599"/>
                <a:ext cx="120600" cy="12420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1B4BA35B-B520-4699-ACB3-745EF7451B8B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719678" y="5626599"/>
                  <a:ext cx="1382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307FA3DB-CFEF-4EB2-A13E-854F15649C36}"/>
                    </a:ext>
                  </a:extLst>
                </p14:cNvPr>
                <p14:cNvContentPartPr/>
                <p14:nvPr/>
              </p14:nvContentPartPr>
              <p14:xfrm>
                <a:off x="1788438" y="5688519"/>
                <a:ext cx="341280" cy="22500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307FA3DB-CFEF-4EB2-A13E-854F15649C36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779438" y="5679519"/>
                  <a:ext cx="3589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C468E687-7D8F-4ADD-AF03-2A87F6044EEC}"/>
                    </a:ext>
                  </a:extLst>
                </p14:cNvPr>
                <p14:cNvContentPartPr/>
                <p14:nvPr/>
              </p14:nvContentPartPr>
              <p14:xfrm>
                <a:off x="2072838" y="5616879"/>
                <a:ext cx="59040" cy="14472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C468E687-7D8F-4ADD-AF03-2A87F6044EEC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2063838" y="5607879"/>
                  <a:ext cx="76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599" name="Ink 598">
                  <a:extLst>
                    <a:ext uri="{FF2B5EF4-FFF2-40B4-BE49-F238E27FC236}">
                      <a16:creationId xmlns:a16="http://schemas.microsoft.com/office/drawing/2014/main" id="{A98CAC2E-F5F7-47F4-9DDD-3BB2AE522DFD}"/>
                    </a:ext>
                  </a:extLst>
                </p14:cNvPr>
                <p14:cNvContentPartPr/>
                <p14:nvPr/>
              </p14:nvContentPartPr>
              <p14:xfrm>
                <a:off x="1690158" y="5470359"/>
                <a:ext cx="132840" cy="104400"/>
              </p14:xfrm>
            </p:contentPart>
          </mc:Choice>
          <mc:Fallback xmlns="">
            <p:pic>
              <p:nvPicPr>
                <p:cNvPr id="599" name="Ink 598">
                  <a:extLst>
                    <a:ext uri="{FF2B5EF4-FFF2-40B4-BE49-F238E27FC236}">
                      <a16:creationId xmlns:a16="http://schemas.microsoft.com/office/drawing/2014/main" id="{A98CAC2E-F5F7-47F4-9DDD-3BB2AE522DFD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681518" y="5461359"/>
                  <a:ext cx="150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7AE09FCB-45A4-4AD5-9698-F4F5E98E64FA}"/>
                    </a:ext>
                  </a:extLst>
                </p14:cNvPr>
                <p14:cNvContentPartPr/>
                <p14:nvPr/>
              </p14:nvContentPartPr>
              <p14:xfrm>
                <a:off x="2359398" y="5589159"/>
                <a:ext cx="281520" cy="33444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7AE09FCB-45A4-4AD5-9698-F4F5E98E64FA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2350758" y="5580519"/>
                  <a:ext cx="29916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600" name="Ink 599">
                  <a:extLst>
                    <a:ext uri="{FF2B5EF4-FFF2-40B4-BE49-F238E27FC236}">
                      <a16:creationId xmlns:a16="http://schemas.microsoft.com/office/drawing/2014/main" id="{9671B3A3-77F3-458C-904F-63520955C9C9}"/>
                    </a:ext>
                  </a:extLst>
                </p14:cNvPr>
                <p14:cNvContentPartPr/>
                <p14:nvPr/>
              </p14:nvContentPartPr>
              <p14:xfrm>
                <a:off x="2390718" y="5469999"/>
                <a:ext cx="118440" cy="119520"/>
              </p14:xfrm>
            </p:contentPart>
          </mc:Choice>
          <mc:Fallback xmlns="">
            <p:pic>
              <p:nvPicPr>
                <p:cNvPr id="600" name="Ink 599">
                  <a:extLst>
                    <a:ext uri="{FF2B5EF4-FFF2-40B4-BE49-F238E27FC236}">
                      <a16:creationId xmlns:a16="http://schemas.microsoft.com/office/drawing/2014/main" id="{9671B3A3-77F3-458C-904F-63520955C9C9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2382078" y="5461359"/>
                  <a:ext cx="1360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601" name="Ink 600">
                  <a:extLst>
                    <a:ext uri="{FF2B5EF4-FFF2-40B4-BE49-F238E27FC236}">
                      <a16:creationId xmlns:a16="http://schemas.microsoft.com/office/drawing/2014/main" id="{DC69E1CF-7D01-44C8-8BF4-CF5C31D31E73}"/>
                    </a:ext>
                  </a:extLst>
                </p14:cNvPr>
                <p14:cNvContentPartPr/>
                <p14:nvPr/>
              </p14:nvContentPartPr>
              <p14:xfrm>
                <a:off x="1687278" y="5938359"/>
                <a:ext cx="46080" cy="105840"/>
              </p14:xfrm>
            </p:contentPart>
          </mc:Choice>
          <mc:Fallback xmlns="">
            <p:pic>
              <p:nvPicPr>
                <p:cNvPr id="601" name="Ink 600">
                  <a:extLst>
                    <a:ext uri="{FF2B5EF4-FFF2-40B4-BE49-F238E27FC236}">
                      <a16:creationId xmlns:a16="http://schemas.microsoft.com/office/drawing/2014/main" id="{DC69E1CF-7D01-44C8-8BF4-CF5C31D31E73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678278" y="5929359"/>
                  <a:ext cx="637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5D87E4F4-AED9-4356-9113-E1BC270193CE}"/>
                    </a:ext>
                  </a:extLst>
                </p14:cNvPr>
                <p14:cNvContentPartPr/>
                <p14:nvPr/>
              </p14:nvContentPartPr>
              <p14:xfrm>
                <a:off x="1654158" y="6101799"/>
                <a:ext cx="214920" cy="19404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5D87E4F4-AED9-4356-9113-E1BC270193CE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645518" y="6093159"/>
                  <a:ext cx="2325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9D579C52-8A8B-41B2-BD39-C5404249EC10}"/>
                    </a:ext>
                  </a:extLst>
                </p14:cNvPr>
                <p14:cNvContentPartPr/>
                <p14:nvPr/>
              </p14:nvContentPartPr>
              <p14:xfrm>
                <a:off x="1950078" y="6034479"/>
                <a:ext cx="70560" cy="24696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9D579C52-8A8B-41B2-BD39-C5404249EC10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1941078" y="6025479"/>
                  <a:ext cx="8820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3480AEF1-6765-42C1-8BF6-44545271E048}"/>
                    </a:ext>
                  </a:extLst>
                </p14:cNvPr>
                <p14:cNvContentPartPr/>
                <p14:nvPr/>
              </p14:nvContentPartPr>
              <p14:xfrm>
                <a:off x="2056278" y="6130959"/>
                <a:ext cx="163080" cy="23400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3480AEF1-6765-42C1-8BF6-44545271E048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2047638" y="6121959"/>
                  <a:ext cx="1807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38C4125D-D0E3-4C74-9515-15C61BC613B1}"/>
                    </a:ext>
                  </a:extLst>
                </p14:cNvPr>
                <p14:cNvContentPartPr/>
                <p14:nvPr/>
              </p14:nvContentPartPr>
              <p14:xfrm>
                <a:off x="2031438" y="5989119"/>
                <a:ext cx="141840" cy="12168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38C4125D-D0E3-4C74-9515-15C61BC613B1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022798" y="5980479"/>
                  <a:ext cx="1594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064DA7CD-A225-4569-AE87-88B10352ABFF}"/>
                    </a:ext>
                  </a:extLst>
                </p14:cNvPr>
                <p14:cNvContentPartPr/>
                <p14:nvPr/>
              </p14:nvContentPartPr>
              <p14:xfrm>
                <a:off x="2294238" y="6076239"/>
                <a:ext cx="113040" cy="14184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064DA7CD-A225-4569-AE87-88B10352ABFF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2285598" y="6067599"/>
                  <a:ext cx="1306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66F22C11-1DE3-474C-B39B-639320A33DEE}"/>
                    </a:ext>
                  </a:extLst>
                </p14:cNvPr>
                <p14:cNvContentPartPr/>
                <p14:nvPr/>
              </p14:nvContentPartPr>
              <p14:xfrm>
                <a:off x="2485398" y="6033759"/>
                <a:ext cx="184320" cy="30204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66F22C11-1DE3-474C-B39B-639320A33DEE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2476758" y="6025119"/>
                  <a:ext cx="2019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2B30E476-A969-4DBE-A0E4-0AD750B30010}"/>
                    </a:ext>
                  </a:extLst>
                </p14:cNvPr>
                <p14:cNvContentPartPr/>
                <p14:nvPr/>
              </p14:nvContentPartPr>
              <p14:xfrm>
                <a:off x="2476038" y="5946639"/>
                <a:ext cx="157680" cy="13860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2B30E476-A969-4DBE-A0E4-0AD750B30010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2467398" y="5937639"/>
                  <a:ext cx="1753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060FC8B6-ED80-443D-A6D8-A52302A80C07}"/>
                    </a:ext>
                  </a:extLst>
                </p14:cNvPr>
                <p14:cNvContentPartPr/>
                <p14:nvPr/>
              </p14:nvContentPartPr>
              <p14:xfrm>
                <a:off x="2713278" y="5936919"/>
                <a:ext cx="123120" cy="44496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060FC8B6-ED80-443D-A6D8-A52302A80C0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2704638" y="5927919"/>
                  <a:ext cx="140760" cy="46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7" name="Group 646">
            <a:extLst>
              <a:ext uri="{FF2B5EF4-FFF2-40B4-BE49-F238E27FC236}">
                <a16:creationId xmlns:a16="http://schemas.microsoft.com/office/drawing/2014/main" id="{B0DA2695-81C6-4711-9370-A81125416A02}"/>
              </a:ext>
            </a:extLst>
          </p:cNvPr>
          <p:cNvGrpSpPr/>
          <p:nvPr/>
        </p:nvGrpSpPr>
        <p:grpSpPr>
          <a:xfrm>
            <a:off x="3058158" y="5849799"/>
            <a:ext cx="2757600" cy="604800"/>
            <a:chOff x="3058158" y="5849799"/>
            <a:chExt cx="2757600" cy="60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29FE5EF9-D82C-4EC0-9004-F1764545C8C6}"/>
                    </a:ext>
                  </a:extLst>
                </p14:cNvPr>
                <p14:cNvContentPartPr/>
                <p14:nvPr/>
              </p14:nvContentPartPr>
              <p14:xfrm>
                <a:off x="3058158" y="6108999"/>
                <a:ext cx="61920" cy="1548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29FE5EF9-D82C-4EC0-9004-F1764545C8C6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049518" y="6099999"/>
                  <a:ext cx="795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17310CCE-9585-4584-92B9-94FD5ADB55F0}"/>
                    </a:ext>
                  </a:extLst>
                </p14:cNvPr>
                <p14:cNvContentPartPr/>
                <p14:nvPr/>
              </p14:nvContentPartPr>
              <p14:xfrm>
                <a:off x="3077238" y="6146439"/>
                <a:ext cx="78840" cy="972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17310CCE-9585-4584-92B9-94FD5ADB55F0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3068598" y="6137439"/>
                  <a:ext cx="964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617" name="Ink 616">
                  <a:extLst>
                    <a:ext uri="{FF2B5EF4-FFF2-40B4-BE49-F238E27FC236}">
                      <a16:creationId xmlns:a16="http://schemas.microsoft.com/office/drawing/2014/main" id="{152AD728-EE21-4DA4-A919-A9225D2F5DBA}"/>
                    </a:ext>
                  </a:extLst>
                </p14:cNvPr>
                <p14:cNvContentPartPr/>
                <p14:nvPr/>
              </p14:nvContentPartPr>
              <p14:xfrm>
                <a:off x="3277398" y="5926119"/>
                <a:ext cx="34920" cy="60480"/>
              </p14:xfrm>
            </p:contentPart>
          </mc:Choice>
          <mc:Fallback xmlns="">
            <p:pic>
              <p:nvPicPr>
                <p:cNvPr id="617" name="Ink 616">
                  <a:extLst>
                    <a:ext uri="{FF2B5EF4-FFF2-40B4-BE49-F238E27FC236}">
                      <a16:creationId xmlns:a16="http://schemas.microsoft.com/office/drawing/2014/main" id="{152AD728-EE21-4DA4-A919-A9225D2F5DBA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3268398" y="5917479"/>
                  <a:ext cx="525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1403A873-1DF6-4D1D-A866-E62B9E55910B}"/>
                    </a:ext>
                  </a:extLst>
                </p14:cNvPr>
                <p14:cNvContentPartPr/>
                <p14:nvPr/>
              </p14:nvContentPartPr>
              <p14:xfrm>
                <a:off x="3246438" y="6062919"/>
                <a:ext cx="143280" cy="3420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1403A873-1DF6-4D1D-A866-E62B9E55910B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3237798" y="6053919"/>
                  <a:ext cx="160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619" name="Ink 618">
                  <a:extLst>
                    <a:ext uri="{FF2B5EF4-FFF2-40B4-BE49-F238E27FC236}">
                      <a16:creationId xmlns:a16="http://schemas.microsoft.com/office/drawing/2014/main" id="{B91C2002-B386-408E-9F5F-159A56572062}"/>
                    </a:ext>
                  </a:extLst>
                </p14:cNvPr>
                <p14:cNvContentPartPr/>
                <p14:nvPr/>
              </p14:nvContentPartPr>
              <p14:xfrm>
                <a:off x="3315198" y="6184239"/>
                <a:ext cx="138600" cy="155160"/>
              </p14:xfrm>
            </p:contentPart>
          </mc:Choice>
          <mc:Fallback xmlns="">
            <p:pic>
              <p:nvPicPr>
                <p:cNvPr id="619" name="Ink 618">
                  <a:extLst>
                    <a:ext uri="{FF2B5EF4-FFF2-40B4-BE49-F238E27FC236}">
                      <a16:creationId xmlns:a16="http://schemas.microsoft.com/office/drawing/2014/main" id="{B91C2002-B386-408E-9F5F-159A56572062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3306558" y="6175239"/>
                  <a:ext cx="15624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620" name="Ink 619">
                  <a:extLst>
                    <a:ext uri="{FF2B5EF4-FFF2-40B4-BE49-F238E27FC236}">
                      <a16:creationId xmlns:a16="http://schemas.microsoft.com/office/drawing/2014/main" id="{79FF4CA0-594A-4AB6-8BAF-FB8A01989FE5}"/>
                    </a:ext>
                  </a:extLst>
                </p14:cNvPr>
                <p14:cNvContentPartPr/>
                <p14:nvPr/>
              </p14:nvContentPartPr>
              <p14:xfrm>
                <a:off x="3526518" y="5857359"/>
                <a:ext cx="164520" cy="546480"/>
              </p14:xfrm>
            </p:contentPart>
          </mc:Choice>
          <mc:Fallback xmlns="">
            <p:pic>
              <p:nvPicPr>
                <p:cNvPr id="620" name="Ink 619">
                  <a:extLst>
                    <a:ext uri="{FF2B5EF4-FFF2-40B4-BE49-F238E27FC236}">
                      <a16:creationId xmlns:a16="http://schemas.microsoft.com/office/drawing/2014/main" id="{79FF4CA0-594A-4AB6-8BAF-FB8A01989FE5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3517518" y="5848719"/>
                  <a:ext cx="182160" cy="56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89DB45B3-C427-4058-887F-71037C4D6F00}"/>
                    </a:ext>
                  </a:extLst>
                </p14:cNvPr>
                <p14:cNvContentPartPr/>
                <p14:nvPr/>
              </p14:nvContentPartPr>
              <p14:xfrm>
                <a:off x="3706158" y="5911719"/>
                <a:ext cx="92160" cy="10188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89DB45B3-C427-4058-887F-71037C4D6F00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3697158" y="5903079"/>
                  <a:ext cx="1098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1FE3179D-3A34-481E-B53E-25B1B68E7784}"/>
                    </a:ext>
                  </a:extLst>
                </p14:cNvPr>
                <p14:cNvContentPartPr/>
                <p14:nvPr/>
              </p14:nvContentPartPr>
              <p14:xfrm>
                <a:off x="3849798" y="5849799"/>
                <a:ext cx="63360" cy="16596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1FE3179D-3A34-481E-B53E-25B1B68E7784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3841158" y="5840799"/>
                  <a:ext cx="810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144B12A7-76A9-4CED-9DBF-5476DAFAFF22}"/>
                    </a:ext>
                  </a:extLst>
                </p14:cNvPr>
                <p14:cNvContentPartPr/>
                <p14:nvPr/>
              </p14:nvContentPartPr>
              <p14:xfrm>
                <a:off x="3702558" y="6124119"/>
                <a:ext cx="135360" cy="2052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144B12A7-76A9-4CED-9DBF-5476DAFAFF22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3693918" y="6115479"/>
                  <a:ext cx="153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AB1E10F9-0B40-4076-BD0D-A055920D9924}"/>
                    </a:ext>
                  </a:extLst>
                </p14:cNvPr>
                <p14:cNvContentPartPr/>
                <p14:nvPr/>
              </p14:nvContentPartPr>
              <p14:xfrm>
                <a:off x="3752238" y="6175599"/>
                <a:ext cx="86760" cy="4752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AB1E10F9-0B40-4076-BD0D-A055920D9924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3743238" y="6166959"/>
                  <a:ext cx="1044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94F40336-FFE1-4C4A-BEFD-CA61CEC14579}"/>
                    </a:ext>
                  </a:extLst>
                </p14:cNvPr>
                <p14:cNvContentPartPr/>
                <p14:nvPr/>
              </p14:nvContentPartPr>
              <p14:xfrm>
                <a:off x="3757638" y="6118719"/>
                <a:ext cx="239760" cy="24516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94F40336-FFE1-4C4A-BEFD-CA61CEC14579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3748998" y="6110079"/>
                  <a:ext cx="2574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9870BB1D-222A-4EA0-AB96-4805516E69F0}"/>
                    </a:ext>
                  </a:extLst>
                </p14:cNvPr>
                <p14:cNvContentPartPr/>
                <p14:nvPr/>
              </p14:nvContentPartPr>
              <p14:xfrm>
                <a:off x="4118358" y="6114039"/>
                <a:ext cx="101520" cy="2520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9870BB1D-222A-4EA0-AB96-4805516E69F0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4109358" y="6105039"/>
                  <a:ext cx="119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A9987C00-F04D-461D-BD4D-38C948EE5CE7}"/>
                    </a:ext>
                  </a:extLst>
                </p14:cNvPr>
                <p14:cNvContentPartPr/>
                <p14:nvPr/>
              </p14:nvContentPartPr>
              <p14:xfrm>
                <a:off x="4161918" y="6021879"/>
                <a:ext cx="42840" cy="23904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A9987C00-F04D-461D-BD4D-38C948EE5CE7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4153278" y="6012879"/>
                  <a:ext cx="604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631" name="Ink 630">
                  <a:extLst>
                    <a:ext uri="{FF2B5EF4-FFF2-40B4-BE49-F238E27FC236}">
                      <a16:creationId xmlns:a16="http://schemas.microsoft.com/office/drawing/2014/main" id="{A50F047E-B0C6-4A69-A78B-EB2F4A091199}"/>
                    </a:ext>
                  </a:extLst>
                </p14:cNvPr>
                <p14:cNvContentPartPr/>
                <p14:nvPr/>
              </p14:nvContentPartPr>
              <p14:xfrm>
                <a:off x="4317078" y="5919279"/>
                <a:ext cx="69840" cy="5760"/>
              </p14:xfrm>
            </p:contentPart>
          </mc:Choice>
          <mc:Fallback xmlns="">
            <p:pic>
              <p:nvPicPr>
                <p:cNvPr id="631" name="Ink 630">
                  <a:extLst>
                    <a:ext uri="{FF2B5EF4-FFF2-40B4-BE49-F238E27FC236}">
                      <a16:creationId xmlns:a16="http://schemas.microsoft.com/office/drawing/2014/main" id="{A50F047E-B0C6-4A69-A78B-EB2F4A091199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4308438" y="5910639"/>
                  <a:ext cx="874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A6AD376C-704E-472C-83E3-898525C7C7F1}"/>
                    </a:ext>
                  </a:extLst>
                </p14:cNvPr>
                <p14:cNvContentPartPr/>
                <p14:nvPr/>
              </p14:nvContentPartPr>
              <p14:xfrm>
                <a:off x="4324998" y="5921439"/>
                <a:ext cx="114840" cy="17604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A6AD376C-704E-472C-83E3-898525C7C7F1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4316358" y="5912439"/>
                  <a:ext cx="1324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74E361FD-E645-41FB-A1CE-8C4F832A74DF}"/>
                    </a:ext>
                  </a:extLst>
                </p14:cNvPr>
                <p14:cNvContentPartPr/>
                <p14:nvPr/>
              </p14:nvContentPartPr>
              <p14:xfrm>
                <a:off x="4336158" y="6178479"/>
                <a:ext cx="128520" cy="22500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74E361FD-E645-41FB-A1CE-8C4F832A74DF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4327518" y="6169839"/>
                  <a:ext cx="1461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4C7663FF-999C-44D5-BD16-956B8FB2C6B8}"/>
                    </a:ext>
                  </a:extLst>
                </p14:cNvPr>
                <p14:cNvContentPartPr/>
                <p14:nvPr/>
              </p14:nvContentPartPr>
              <p14:xfrm>
                <a:off x="4414998" y="5961039"/>
                <a:ext cx="195840" cy="45576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4C7663FF-999C-44D5-BD16-956B8FB2C6B8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4405998" y="5952039"/>
                  <a:ext cx="213480" cy="47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9086F139-8932-4294-9354-7D7331B9B140}"/>
                    </a:ext>
                  </a:extLst>
                </p14:cNvPr>
                <p14:cNvContentPartPr/>
                <p14:nvPr/>
              </p14:nvContentPartPr>
              <p14:xfrm>
                <a:off x="4614438" y="6256959"/>
                <a:ext cx="122760" cy="5148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9086F139-8932-4294-9354-7D7331B9B140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4605798" y="6247959"/>
                  <a:ext cx="14040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E0A3FB9C-609E-49B3-8FAF-947D47515DBD}"/>
                    </a:ext>
                  </a:extLst>
                </p14:cNvPr>
                <p14:cNvContentPartPr/>
                <p14:nvPr/>
              </p14:nvContentPartPr>
              <p14:xfrm>
                <a:off x="4875078" y="6083439"/>
                <a:ext cx="84600" cy="16164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E0A3FB9C-609E-49B3-8FAF-947D47515DBD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4866438" y="6074439"/>
                  <a:ext cx="102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9B5A1206-DEB6-4176-8C95-009E09171F26}"/>
                    </a:ext>
                  </a:extLst>
                </p14:cNvPr>
                <p14:cNvContentPartPr/>
                <p14:nvPr/>
              </p14:nvContentPartPr>
              <p14:xfrm>
                <a:off x="5055438" y="6008199"/>
                <a:ext cx="126720" cy="12744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9B5A1206-DEB6-4176-8C95-009E09171F26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5046438" y="5999559"/>
                  <a:ext cx="1443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1403A8D9-170D-4F2B-8356-601548E9C45F}"/>
                    </a:ext>
                  </a:extLst>
                </p14:cNvPr>
                <p14:cNvContentPartPr/>
                <p14:nvPr/>
              </p14:nvContentPartPr>
              <p14:xfrm>
                <a:off x="5093238" y="5975799"/>
                <a:ext cx="247320" cy="25236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1403A8D9-170D-4F2B-8356-601548E9C45F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5084238" y="5967159"/>
                  <a:ext cx="26496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FD6CC3FA-0FB0-4181-9328-443AC1E8F72C}"/>
                    </a:ext>
                  </a:extLst>
                </p14:cNvPr>
                <p14:cNvContentPartPr/>
                <p14:nvPr/>
              </p14:nvContentPartPr>
              <p14:xfrm>
                <a:off x="5183238" y="6256959"/>
                <a:ext cx="81000" cy="1980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FD6CC3FA-0FB0-4181-9328-443AC1E8F72C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5174238" y="6247959"/>
                  <a:ext cx="986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D582B2C7-E8DD-4757-A9B7-9560DB55FAFC}"/>
                    </a:ext>
                  </a:extLst>
                </p14:cNvPr>
                <p14:cNvContentPartPr/>
                <p14:nvPr/>
              </p14:nvContentPartPr>
              <p14:xfrm>
                <a:off x="5185038" y="6016839"/>
                <a:ext cx="333720" cy="43776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D582B2C7-E8DD-4757-A9B7-9560DB55FAFC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5176398" y="6008199"/>
                  <a:ext cx="351360" cy="45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E96DFD87-A72F-499E-9DD4-E83CCFBA9BD5}"/>
                    </a:ext>
                  </a:extLst>
                </p14:cNvPr>
                <p14:cNvContentPartPr/>
                <p14:nvPr/>
              </p14:nvContentPartPr>
              <p14:xfrm>
                <a:off x="5469078" y="6328239"/>
                <a:ext cx="11520" cy="3420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E96DFD87-A72F-499E-9DD4-E83CCFBA9BD5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5460438" y="6319599"/>
                  <a:ext cx="291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6EEC42CD-3B23-4C3B-8E8C-B1066DFAF046}"/>
                    </a:ext>
                  </a:extLst>
                </p14:cNvPr>
                <p14:cNvContentPartPr/>
                <p14:nvPr/>
              </p14:nvContentPartPr>
              <p14:xfrm>
                <a:off x="5411118" y="6171999"/>
                <a:ext cx="112320" cy="23904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6EEC42CD-3B23-4C3B-8E8C-B1066DFAF046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5402478" y="6162999"/>
                  <a:ext cx="1299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454D244A-3EDE-4DF6-8E17-E424B1D539A2}"/>
                    </a:ext>
                  </a:extLst>
                </p14:cNvPr>
                <p14:cNvContentPartPr/>
                <p14:nvPr/>
              </p14:nvContentPartPr>
              <p14:xfrm>
                <a:off x="5419038" y="6251559"/>
                <a:ext cx="200160" cy="2484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454D244A-3EDE-4DF6-8E17-E424B1D539A2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5410038" y="6242919"/>
                  <a:ext cx="217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BFB76132-E554-43ED-B20C-E11734CF5CE0}"/>
                    </a:ext>
                  </a:extLst>
                </p14:cNvPr>
                <p14:cNvContentPartPr/>
                <p14:nvPr/>
              </p14:nvContentPartPr>
              <p14:xfrm>
                <a:off x="5725398" y="6139239"/>
                <a:ext cx="90360" cy="20844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BFB76132-E554-43ED-B20C-E11734CF5CE0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5716758" y="6130599"/>
                  <a:ext cx="10800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674F3952-8FA8-4AE4-9CDA-3BBCB368C7EF}"/>
              </a:ext>
            </a:extLst>
          </p:cNvPr>
          <p:cNvGrpSpPr/>
          <p:nvPr/>
        </p:nvGrpSpPr>
        <p:grpSpPr>
          <a:xfrm>
            <a:off x="5974518" y="5975799"/>
            <a:ext cx="653400" cy="534960"/>
            <a:chOff x="5974518" y="5975799"/>
            <a:chExt cx="653400" cy="53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D4A17595-DD7C-484C-B6FB-062E84050607}"/>
                    </a:ext>
                  </a:extLst>
                </p14:cNvPr>
                <p14:cNvContentPartPr/>
                <p14:nvPr/>
              </p14:nvContentPartPr>
              <p14:xfrm>
                <a:off x="5980278" y="6062919"/>
                <a:ext cx="52200" cy="10584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D4A17595-DD7C-484C-B6FB-062E84050607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5971638" y="6053919"/>
                  <a:ext cx="698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01B1203C-344B-4991-8DCD-F25A79FDE32B}"/>
                    </a:ext>
                  </a:extLst>
                </p14:cNvPr>
                <p14:cNvContentPartPr/>
                <p14:nvPr/>
              </p14:nvContentPartPr>
              <p14:xfrm>
                <a:off x="6066678" y="6021159"/>
                <a:ext cx="103320" cy="15048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01B1203C-344B-4991-8DCD-F25A79FDE32B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6058038" y="6012159"/>
                  <a:ext cx="120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E4DBFBCE-BFBB-4CD8-98C1-7BF729B86015}"/>
                    </a:ext>
                  </a:extLst>
                </p14:cNvPr>
                <p14:cNvContentPartPr/>
                <p14:nvPr/>
              </p14:nvContentPartPr>
              <p14:xfrm>
                <a:off x="5974518" y="6219519"/>
                <a:ext cx="176760" cy="20016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E4DBFBCE-BFBB-4CD8-98C1-7BF729B86015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5965878" y="6210519"/>
                  <a:ext cx="1944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4C2663DC-951E-4602-B095-B3DE4C0FB606}"/>
                    </a:ext>
                  </a:extLst>
                </p14:cNvPr>
                <p14:cNvContentPartPr/>
                <p14:nvPr/>
              </p14:nvContentPartPr>
              <p14:xfrm>
                <a:off x="6099438" y="6261999"/>
                <a:ext cx="122760" cy="14364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4C2663DC-951E-4602-B095-B3DE4C0FB606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6090438" y="6252999"/>
                  <a:ext cx="1404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3869391C-97F9-4167-83CA-86ABAAECA34F}"/>
                    </a:ext>
                  </a:extLst>
                </p14:cNvPr>
                <p14:cNvContentPartPr/>
                <p14:nvPr/>
              </p14:nvContentPartPr>
              <p14:xfrm>
                <a:off x="6290598" y="6067959"/>
                <a:ext cx="95400" cy="27144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3869391C-97F9-4167-83CA-86ABAAECA34F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6281598" y="6058959"/>
                  <a:ext cx="1130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D963236C-FADF-4712-AE67-5F4E201B43BC}"/>
                    </a:ext>
                  </a:extLst>
                </p14:cNvPr>
                <p14:cNvContentPartPr/>
                <p14:nvPr/>
              </p14:nvContentPartPr>
              <p14:xfrm>
                <a:off x="6325158" y="6213399"/>
                <a:ext cx="171000" cy="4392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D963236C-FADF-4712-AE67-5F4E201B43BC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6316158" y="6204399"/>
                  <a:ext cx="1886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7C399C05-DFDA-4A92-93D3-D4416D252768}"/>
                    </a:ext>
                  </a:extLst>
                </p14:cNvPr>
                <p14:cNvContentPartPr/>
                <p14:nvPr/>
              </p14:nvContentPartPr>
              <p14:xfrm>
                <a:off x="6492198" y="5975799"/>
                <a:ext cx="135720" cy="53496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7C399C05-DFDA-4A92-93D3-D4416D252768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6483558" y="5967159"/>
                  <a:ext cx="153360" cy="55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46">
            <p14:nvContentPartPr>
              <p14:cNvPr id="667" name="Ink 666">
                <a:extLst>
                  <a:ext uri="{FF2B5EF4-FFF2-40B4-BE49-F238E27FC236}">
                    <a16:creationId xmlns:a16="http://schemas.microsoft.com/office/drawing/2014/main" id="{DB455C78-EBB5-4D61-8D70-E89941FC6F0E}"/>
                  </a:ext>
                </a:extLst>
              </p14:cNvPr>
              <p14:cNvContentPartPr/>
              <p14:nvPr/>
            </p14:nvContentPartPr>
            <p14:xfrm>
              <a:off x="3763398" y="6621279"/>
              <a:ext cx="57600" cy="17640"/>
            </p14:xfrm>
          </p:contentPart>
        </mc:Choice>
        <mc:Fallback xmlns="">
          <p:pic>
            <p:nvPicPr>
              <p:cNvPr id="667" name="Ink 666">
                <a:extLst>
                  <a:ext uri="{FF2B5EF4-FFF2-40B4-BE49-F238E27FC236}">
                    <a16:creationId xmlns:a16="http://schemas.microsoft.com/office/drawing/2014/main" id="{DB455C78-EBB5-4D61-8D70-E89941FC6F0E}"/>
                  </a:ext>
                </a:extLst>
              </p:cNvPr>
              <p:cNvPicPr/>
              <p:nvPr/>
            </p:nvPicPr>
            <p:blipFill>
              <a:blip r:embed="rId547"/>
              <a:stretch>
                <a:fillRect/>
              </a:stretch>
            </p:blipFill>
            <p:spPr>
              <a:xfrm>
                <a:off x="3754758" y="6612639"/>
                <a:ext cx="75240" cy="3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688" name="Group 687">
            <a:extLst>
              <a:ext uri="{FF2B5EF4-FFF2-40B4-BE49-F238E27FC236}">
                <a16:creationId xmlns:a16="http://schemas.microsoft.com/office/drawing/2014/main" id="{DB72ED8F-61DE-4248-BBCB-49A93A8E69CC}"/>
              </a:ext>
            </a:extLst>
          </p:cNvPr>
          <p:cNvGrpSpPr/>
          <p:nvPr/>
        </p:nvGrpSpPr>
        <p:grpSpPr>
          <a:xfrm>
            <a:off x="6703518" y="5765199"/>
            <a:ext cx="1245600" cy="759600"/>
            <a:chOff x="6703518" y="5765199"/>
            <a:chExt cx="1245600" cy="75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3F9AADEF-E5EF-4E67-AD6B-6807F02CB877}"/>
                    </a:ext>
                  </a:extLst>
                </p14:cNvPr>
                <p14:cNvContentPartPr/>
                <p14:nvPr/>
              </p14:nvContentPartPr>
              <p14:xfrm>
                <a:off x="6703518" y="6151479"/>
                <a:ext cx="86760" cy="1584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3F9AADEF-E5EF-4E67-AD6B-6807F02CB877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6694878" y="6142479"/>
                  <a:ext cx="1044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47EA7370-5658-4BDB-B397-21207932EAEE}"/>
                    </a:ext>
                  </a:extLst>
                </p14:cNvPr>
                <p14:cNvContentPartPr/>
                <p14:nvPr/>
              </p14:nvContentPartPr>
              <p14:xfrm>
                <a:off x="6713598" y="6224199"/>
                <a:ext cx="103680" cy="3672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47EA7370-5658-4BDB-B397-21207932EAEE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6704598" y="6215559"/>
                  <a:ext cx="1213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40694595-A5E3-4723-BF51-4274A8123DAC}"/>
                    </a:ext>
                  </a:extLst>
                </p14:cNvPr>
                <p14:cNvContentPartPr/>
                <p14:nvPr/>
              </p14:nvContentPartPr>
              <p14:xfrm>
                <a:off x="6871998" y="5946639"/>
                <a:ext cx="105840" cy="29700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40694595-A5E3-4723-BF51-4274A8123DAC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6863358" y="5937999"/>
                  <a:ext cx="12348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672" name="Ink 671">
                  <a:extLst>
                    <a:ext uri="{FF2B5EF4-FFF2-40B4-BE49-F238E27FC236}">
                      <a16:creationId xmlns:a16="http://schemas.microsoft.com/office/drawing/2014/main" id="{5A6E030A-20A2-4521-B55E-C1CD71106C20}"/>
                    </a:ext>
                  </a:extLst>
                </p14:cNvPr>
                <p14:cNvContentPartPr/>
                <p14:nvPr/>
              </p14:nvContentPartPr>
              <p14:xfrm>
                <a:off x="6950838" y="6272439"/>
                <a:ext cx="129960" cy="148320"/>
              </p14:xfrm>
            </p:contentPart>
          </mc:Choice>
          <mc:Fallback xmlns="">
            <p:pic>
              <p:nvPicPr>
                <p:cNvPr id="672" name="Ink 671">
                  <a:extLst>
                    <a:ext uri="{FF2B5EF4-FFF2-40B4-BE49-F238E27FC236}">
                      <a16:creationId xmlns:a16="http://schemas.microsoft.com/office/drawing/2014/main" id="{5A6E030A-20A2-4521-B55E-C1CD71106C20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6941838" y="6263799"/>
                  <a:ext cx="147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4DC3FAE4-82E4-477C-80BE-7A7A752C0B13}"/>
                    </a:ext>
                  </a:extLst>
                </p14:cNvPr>
                <p14:cNvContentPartPr/>
                <p14:nvPr/>
              </p14:nvContentPartPr>
              <p14:xfrm>
                <a:off x="7048398" y="5837919"/>
                <a:ext cx="94680" cy="1080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4DC3FAE4-82E4-477C-80BE-7A7A752C0B13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7039758" y="5828919"/>
                  <a:ext cx="112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674" name="Ink 673">
                  <a:extLst>
                    <a:ext uri="{FF2B5EF4-FFF2-40B4-BE49-F238E27FC236}">
                      <a16:creationId xmlns:a16="http://schemas.microsoft.com/office/drawing/2014/main" id="{4F5B20A8-4A50-4340-8286-DABE6BCE090C}"/>
                    </a:ext>
                  </a:extLst>
                </p14:cNvPr>
                <p14:cNvContentPartPr/>
                <p14:nvPr/>
              </p14:nvContentPartPr>
              <p14:xfrm>
                <a:off x="7058478" y="5882199"/>
                <a:ext cx="260640" cy="642600"/>
              </p14:xfrm>
            </p:contentPart>
          </mc:Choice>
          <mc:Fallback xmlns="">
            <p:pic>
              <p:nvPicPr>
                <p:cNvPr id="674" name="Ink 673">
                  <a:extLst>
                    <a:ext uri="{FF2B5EF4-FFF2-40B4-BE49-F238E27FC236}">
                      <a16:creationId xmlns:a16="http://schemas.microsoft.com/office/drawing/2014/main" id="{4F5B20A8-4A50-4340-8286-DABE6BCE090C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7049838" y="5873559"/>
                  <a:ext cx="278280" cy="66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676" name="Ink 675">
                  <a:extLst>
                    <a:ext uri="{FF2B5EF4-FFF2-40B4-BE49-F238E27FC236}">
                      <a16:creationId xmlns:a16="http://schemas.microsoft.com/office/drawing/2014/main" id="{430FB7C2-6D4C-4FDF-8522-2AA8742651DA}"/>
                    </a:ext>
                  </a:extLst>
                </p14:cNvPr>
                <p14:cNvContentPartPr/>
                <p14:nvPr/>
              </p14:nvContentPartPr>
              <p14:xfrm>
                <a:off x="7313358" y="6118719"/>
                <a:ext cx="358560" cy="37080"/>
              </p14:xfrm>
            </p:contentPart>
          </mc:Choice>
          <mc:Fallback xmlns="">
            <p:pic>
              <p:nvPicPr>
                <p:cNvPr id="676" name="Ink 675">
                  <a:extLst>
                    <a:ext uri="{FF2B5EF4-FFF2-40B4-BE49-F238E27FC236}">
                      <a16:creationId xmlns:a16="http://schemas.microsoft.com/office/drawing/2014/main" id="{430FB7C2-6D4C-4FDF-8522-2AA8742651DA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7304358" y="6109719"/>
                  <a:ext cx="3762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AC622135-26A2-4E98-A02F-D99A1F3A3607}"/>
                    </a:ext>
                  </a:extLst>
                </p14:cNvPr>
                <p14:cNvContentPartPr/>
                <p14:nvPr/>
              </p14:nvContentPartPr>
              <p14:xfrm>
                <a:off x="7352598" y="6251919"/>
                <a:ext cx="130320" cy="18072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AC622135-26A2-4E98-A02F-D99A1F3A3607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7343598" y="6243279"/>
                  <a:ext cx="1479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BBC2A53A-59CD-44D1-B016-ADDBE76FAD06}"/>
                    </a:ext>
                  </a:extLst>
                </p14:cNvPr>
                <p14:cNvContentPartPr/>
                <p14:nvPr/>
              </p14:nvContentPartPr>
              <p14:xfrm>
                <a:off x="7504518" y="6210159"/>
                <a:ext cx="86040" cy="1296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BBC2A53A-59CD-44D1-B016-ADDBE76FAD06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7495518" y="6201519"/>
                  <a:ext cx="1036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A4EDE04D-1BF2-43F7-9A64-72711CCC1151}"/>
                    </a:ext>
                  </a:extLst>
                </p14:cNvPr>
                <p14:cNvContentPartPr/>
                <p14:nvPr/>
              </p14:nvContentPartPr>
              <p14:xfrm>
                <a:off x="7519998" y="6227799"/>
                <a:ext cx="119520" cy="16632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A4EDE04D-1BF2-43F7-9A64-72711CCC1151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7510998" y="6219159"/>
                  <a:ext cx="137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A3568ED4-91EC-4750-AE3C-BDD2F48403ED}"/>
                    </a:ext>
                  </a:extLst>
                </p14:cNvPr>
                <p14:cNvContentPartPr/>
                <p14:nvPr/>
              </p14:nvContentPartPr>
              <p14:xfrm>
                <a:off x="7278438" y="5790399"/>
                <a:ext cx="95400" cy="18432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A3568ED4-91EC-4750-AE3C-BDD2F48403ED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7269798" y="5781399"/>
                  <a:ext cx="1130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E91E71DD-DDED-4257-8F25-3E9A22E4EF2D}"/>
                    </a:ext>
                  </a:extLst>
                </p14:cNvPr>
                <p14:cNvContentPartPr/>
                <p14:nvPr/>
              </p14:nvContentPartPr>
              <p14:xfrm>
                <a:off x="7450878" y="5765199"/>
                <a:ext cx="109800" cy="20448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E91E71DD-DDED-4257-8F25-3E9A22E4EF2D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7441878" y="5756559"/>
                  <a:ext cx="1274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AF0538AD-F4CC-451F-8DE3-15625C0C3B27}"/>
                    </a:ext>
                  </a:extLst>
                </p14:cNvPr>
                <p14:cNvContentPartPr/>
                <p14:nvPr/>
              </p14:nvContentPartPr>
              <p14:xfrm>
                <a:off x="7797558" y="5873919"/>
                <a:ext cx="36720" cy="22140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AF0538AD-F4CC-451F-8DE3-15625C0C3B27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7788558" y="5864919"/>
                  <a:ext cx="543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949CA126-8F74-4696-B1C8-FC56A49AAAC0}"/>
                    </a:ext>
                  </a:extLst>
                </p14:cNvPr>
                <p14:cNvContentPartPr/>
                <p14:nvPr/>
              </p14:nvContentPartPr>
              <p14:xfrm>
                <a:off x="7807278" y="6188919"/>
                <a:ext cx="141840" cy="2232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949CA126-8F74-4696-B1C8-FC56A49AAAC0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798638" y="6180279"/>
                  <a:ext cx="15948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15F79C94-7397-4777-A674-7C9C73FAB8BD}"/>
              </a:ext>
            </a:extLst>
          </p:cNvPr>
          <p:cNvGrpSpPr/>
          <p:nvPr/>
        </p:nvGrpSpPr>
        <p:grpSpPr>
          <a:xfrm>
            <a:off x="8117598" y="5722359"/>
            <a:ext cx="1337760" cy="735840"/>
            <a:chOff x="8117598" y="5722359"/>
            <a:chExt cx="1337760" cy="73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BAB8E068-20F0-4F2C-888D-F13E45CE96FA}"/>
                    </a:ext>
                  </a:extLst>
                </p14:cNvPr>
                <p14:cNvContentPartPr/>
                <p14:nvPr/>
              </p14:nvContentPartPr>
              <p14:xfrm>
                <a:off x="8117598" y="6054279"/>
                <a:ext cx="130680" cy="3564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BAB8E068-20F0-4F2C-888D-F13E45CE96FA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8108598" y="6045639"/>
                  <a:ext cx="1483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59740753-7B26-46A6-AEA7-7C42A0894921}"/>
                    </a:ext>
                  </a:extLst>
                </p14:cNvPr>
                <p14:cNvContentPartPr/>
                <p14:nvPr/>
              </p14:nvContentPartPr>
              <p14:xfrm>
                <a:off x="8155758" y="5970759"/>
                <a:ext cx="56160" cy="20772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59740753-7B26-46A6-AEA7-7C42A0894921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147118" y="5962119"/>
                  <a:ext cx="738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265C10BA-E41A-40C1-BF42-44EDF8410847}"/>
                    </a:ext>
                  </a:extLst>
                </p14:cNvPr>
                <p14:cNvContentPartPr/>
                <p14:nvPr/>
              </p14:nvContentPartPr>
              <p14:xfrm>
                <a:off x="8328558" y="5802279"/>
                <a:ext cx="38520" cy="13896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265C10BA-E41A-40C1-BF42-44EDF8410847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319558" y="5793639"/>
                  <a:ext cx="561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D39D6C7A-DD67-4DBF-AAE4-F4876D4A2DD5}"/>
                    </a:ext>
                  </a:extLst>
                </p14:cNvPr>
                <p14:cNvContentPartPr/>
                <p14:nvPr/>
              </p14:nvContentPartPr>
              <p14:xfrm>
                <a:off x="8393718" y="5774559"/>
                <a:ext cx="65520" cy="15768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D39D6C7A-DD67-4DBF-AAE4-F4876D4A2DD5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384718" y="5765919"/>
                  <a:ext cx="831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0C8E2A7B-FB46-4FB1-850F-A025CEAD0FA0}"/>
                    </a:ext>
                  </a:extLst>
                </p14:cNvPr>
                <p14:cNvContentPartPr/>
                <p14:nvPr/>
              </p14:nvContentPartPr>
              <p14:xfrm>
                <a:off x="8404878" y="5791839"/>
                <a:ext cx="238320" cy="28692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0C8E2A7B-FB46-4FB1-850F-A025CEAD0FA0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396238" y="5783199"/>
                  <a:ext cx="2559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B64A2E9D-EB23-487F-89C1-7A52797A4169}"/>
                    </a:ext>
                  </a:extLst>
                </p14:cNvPr>
                <p14:cNvContentPartPr/>
                <p14:nvPr/>
              </p14:nvContentPartPr>
              <p14:xfrm>
                <a:off x="8467878" y="6150039"/>
                <a:ext cx="217080" cy="20412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B64A2E9D-EB23-487F-89C1-7A52797A4169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8459238" y="6141039"/>
                  <a:ext cx="2347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D5D231BC-A935-4D95-B8D9-E61F6CE91CBA}"/>
                    </a:ext>
                  </a:extLst>
                </p14:cNvPr>
                <p14:cNvContentPartPr/>
                <p14:nvPr/>
              </p14:nvContentPartPr>
              <p14:xfrm>
                <a:off x="8757678" y="5936919"/>
                <a:ext cx="120600" cy="32220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D5D231BC-A935-4D95-B8D9-E61F6CE91CBA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8748678" y="5927919"/>
                  <a:ext cx="13824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2F41AC83-3E9D-4358-80C1-3E6A1EC17C24}"/>
                    </a:ext>
                  </a:extLst>
                </p14:cNvPr>
                <p14:cNvContentPartPr/>
                <p14:nvPr/>
              </p14:nvContentPartPr>
              <p14:xfrm>
                <a:off x="8803758" y="6103959"/>
                <a:ext cx="166680" cy="5940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2F41AC83-3E9D-4358-80C1-3E6A1EC17C24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8794758" y="6094959"/>
                  <a:ext cx="1843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695" name="Ink 694">
                  <a:extLst>
                    <a:ext uri="{FF2B5EF4-FFF2-40B4-BE49-F238E27FC236}">
                      <a16:creationId xmlns:a16="http://schemas.microsoft.com/office/drawing/2014/main" id="{129E6ED0-C3FF-440B-BEF0-EAC33C7EC04E}"/>
                    </a:ext>
                  </a:extLst>
                </p14:cNvPr>
                <p14:cNvContentPartPr/>
                <p14:nvPr/>
              </p14:nvContentPartPr>
              <p14:xfrm>
                <a:off x="8987718" y="5722359"/>
                <a:ext cx="467640" cy="735840"/>
              </p14:xfrm>
            </p:contentPart>
          </mc:Choice>
          <mc:Fallback xmlns="">
            <p:pic>
              <p:nvPicPr>
                <p:cNvPr id="695" name="Ink 694">
                  <a:extLst>
                    <a:ext uri="{FF2B5EF4-FFF2-40B4-BE49-F238E27FC236}">
                      <a16:creationId xmlns:a16="http://schemas.microsoft.com/office/drawing/2014/main" id="{129E6ED0-C3FF-440B-BEF0-EAC33C7EC04E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8979078" y="5713359"/>
                  <a:ext cx="485280" cy="75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4">
            <p14:nvContentPartPr>
              <p14:cNvPr id="697" name="Ink 696">
                <a:extLst>
                  <a:ext uri="{FF2B5EF4-FFF2-40B4-BE49-F238E27FC236}">
                    <a16:creationId xmlns:a16="http://schemas.microsoft.com/office/drawing/2014/main" id="{7DA73E91-0BF0-4F48-A8CF-AC738410B1A6}"/>
                  </a:ext>
                </a:extLst>
              </p14:cNvPr>
              <p14:cNvContentPartPr/>
              <p14:nvPr/>
            </p14:nvContentPartPr>
            <p14:xfrm>
              <a:off x="9583518" y="5727399"/>
              <a:ext cx="128160" cy="216360"/>
            </p14:xfrm>
          </p:contentPart>
        </mc:Choice>
        <mc:Fallback xmlns="">
          <p:pic>
            <p:nvPicPr>
              <p:cNvPr id="697" name="Ink 696">
                <a:extLst>
                  <a:ext uri="{FF2B5EF4-FFF2-40B4-BE49-F238E27FC236}">
                    <a16:creationId xmlns:a16="http://schemas.microsoft.com/office/drawing/2014/main" id="{7DA73E91-0BF0-4F48-A8CF-AC738410B1A6}"/>
                  </a:ext>
                </a:extLst>
              </p:cNvPr>
              <p:cNvPicPr/>
              <p:nvPr/>
            </p:nvPicPr>
            <p:blipFill>
              <a:blip r:embed="rId595"/>
              <a:stretch>
                <a:fillRect/>
              </a:stretch>
            </p:blipFill>
            <p:spPr>
              <a:xfrm>
                <a:off x="9574518" y="5718399"/>
                <a:ext cx="14580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6">
            <p14:nvContentPartPr>
              <p14:cNvPr id="698" name="Ink 697">
                <a:extLst>
                  <a:ext uri="{FF2B5EF4-FFF2-40B4-BE49-F238E27FC236}">
                    <a16:creationId xmlns:a16="http://schemas.microsoft.com/office/drawing/2014/main" id="{AFF0D915-52FB-403A-9193-08F900DE0D34}"/>
                  </a:ext>
                </a:extLst>
              </p14:cNvPr>
              <p14:cNvContentPartPr/>
              <p14:nvPr/>
            </p14:nvContentPartPr>
            <p14:xfrm>
              <a:off x="9619878" y="6032679"/>
              <a:ext cx="239400" cy="59040"/>
            </p14:xfrm>
          </p:contentPart>
        </mc:Choice>
        <mc:Fallback xmlns="">
          <p:pic>
            <p:nvPicPr>
              <p:cNvPr id="698" name="Ink 697">
                <a:extLst>
                  <a:ext uri="{FF2B5EF4-FFF2-40B4-BE49-F238E27FC236}">
                    <a16:creationId xmlns:a16="http://schemas.microsoft.com/office/drawing/2014/main" id="{AFF0D915-52FB-403A-9193-08F900DE0D34}"/>
                  </a:ext>
                </a:extLst>
              </p:cNvPr>
              <p:cNvPicPr/>
              <p:nvPr/>
            </p:nvPicPr>
            <p:blipFill>
              <a:blip r:embed="rId597"/>
              <a:stretch>
                <a:fillRect/>
              </a:stretch>
            </p:blipFill>
            <p:spPr>
              <a:xfrm>
                <a:off x="9611238" y="6024039"/>
                <a:ext cx="25704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8">
            <p14:nvContentPartPr>
              <p14:cNvPr id="699" name="Ink 698">
                <a:extLst>
                  <a:ext uri="{FF2B5EF4-FFF2-40B4-BE49-F238E27FC236}">
                    <a16:creationId xmlns:a16="http://schemas.microsoft.com/office/drawing/2014/main" id="{9DC2C1E0-9460-4096-8A01-F90756BB38AE}"/>
                  </a:ext>
                </a:extLst>
              </p14:cNvPr>
              <p14:cNvContentPartPr/>
              <p14:nvPr/>
            </p14:nvContentPartPr>
            <p14:xfrm>
              <a:off x="9619158" y="6163359"/>
              <a:ext cx="81000" cy="195120"/>
            </p14:xfrm>
          </p:contentPart>
        </mc:Choice>
        <mc:Fallback xmlns="">
          <p:pic>
            <p:nvPicPr>
              <p:cNvPr id="699" name="Ink 698">
                <a:extLst>
                  <a:ext uri="{FF2B5EF4-FFF2-40B4-BE49-F238E27FC236}">
                    <a16:creationId xmlns:a16="http://schemas.microsoft.com/office/drawing/2014/main" id="{9DC2C1E0-9460-4096-8A01-F90756BB38AE}"/>
                  </a:ext>
                </a:extLst>
              </p:cNvPr>
              <p:cNvPicPr/>
              <p:nvPr/>
            </p:nvPicPr>
            <p:blipFill>
              <a:blip r:embed="rId599"/>
              <a:stretch>
                <a:fillRect/>
              </a:stretch>
            </p:blipFill>
            <p:spPr>
              <a:xfrm>
                <a:off x="9610158" y="6154719"/>
                <a:ext cx="9864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0">
            <p14:nvContentPartPr>
              <p14:cNvPr id="700" name="Ink 699">
                <a:extLst>
                  <a:ext uri="{FF2B5EF4-FFF2-40B4-BE49-F238E27FC236}">
                    <a16:creationId xmlns:a16="http://schemas.microsoft.com/office/drawing/2014/main" id="{C7CB7975-1F86-4B46-A768-CCAA9A443D68}"/>
                  </a:ext>
                </a:extLst>
              </p14:cNvPr>
              <p14:cNvContentPartPr/>
              <p14:nvPr/>
            </p14:nvContentPartPr>
            <p14:xfrm>
              <a:off x="9747318" y="6139239"/>
              <a:ext cx="158400" cy="242640"/>
            </p14:xfrm>
          </p:contentPart>
        </mc:Choice>
        <mc:Fallback xmlns="">
          <p:pic>
            <p:nvPicPr>
              <p:cNvPr id="700" name="Ink 699">
                <a:extLst>
                  <a:ext uri="{FF2B5EF4-FFF2-40B4-BE49-F238E27FC236}">
                    <a16:creationId xmlns:a16="http://schemas.microsoft.com/office/drawing/2014/main" id="{C7CB7975-1F86-4B46-A768-CCAA9A443D68}"/>
                  </a:ext>
                </a:extLst>
              </p:cNvPr>
              <p:cNvPicPr/>
              <p:nvPr/>
            </p:nvPicPr>
            <p:blipFill>
              <a:blip r:embed="rId601"/>
              <a:stretch>
                <a:fillRect/>
              </a:stretch>
            </p:blipFill>
            <p:spPr>
              <a:xfrm>
                <a:off x="9738318" y="6130599"/>
                <a:ext cx="176040" cy="26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711" name="Group 710">
            <a:extLst>
              <a:ext uri="{FF2B5EF4-FFF2-40B4-BE49-F238E27FC236}">
                <a16:creationId xmlns:a16="http://schemas.microsoft.com/office/drawing/2014/main" id="{E136BA74-97CA-43D0-8369-CFBF26FF5D4F}"/>
              </a:ext>
            </a:extLst>
          </p:cNvPr>
          <p:cNvGrpSpPr/>
          <p:nvPr/>
        </p:nvGrpSpPr>
        <p:grpSpPr>
          <a:xfrm>
            <a:off x="10052598" y="5757639"/>
            <a:ext cx="682560" cy="568800"/>
            <a:chOff x="10052598" y="5757639"/>
            <a:chExt cx="682560" cy="56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701" name="Ink 700">
                  <a:extLst>
                    <a:ext uri="{FF2B5EF4-FFF2-40B4-BE49-F238E27FC236}">
                      <a16:creationId xmlns:a16="http://schemas.microsoft.com/office/drawing/2014/main" id="{E52E35B8-F373-4A3B-9EA9-6F404F688D18}"/>
                    </a:ext>
                  </a:extLst>
                </p14:cNvPr>
                <p14:cNvContentPartPr/>
                <p14:nvPr/>
              </p14:nvContentPartPr>
              <p14:xfrm>
                <a:off x="10052598" y="5757639"/>
                <a:ext cx="198000" cy="568800"/>
              </p14:xfrm>
            </p:contentPart>
          </mc:Choice>
          <mc:Fallback xmlns="">
            <p:pic>
              <p:nvPicPr>
                <p:cNvPr id="701" name="Ink 700">
                  <a:extLst>
                    <a:ext uri="{FF2B5EF4-FFF2-40B4-BE49-F238E27FC236}">
                      <a16:creationId xmlns:a16="http://schemas.microsoft.com/office/drawing/2014/main" id="{E52E35B8-F373-4A3B-9EA9-6F404F688D18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10043958" y="5748999"/>
                  <a:ext cx="215640" cy="58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E4AEE254-18D2-494D-9E93-DF2DC2495428}"/>
                    </a:ext>
                  </a:extLst>
                </p14:cNvPr>
                <p14:cNvContentPartPr/>
                <p14:nvPr/>
              </p14:nvContentPartPr>
              <p14:xfrm>
                <a:off x="10284438" y="5781759"/>
                <a:ext cx="79560" cy="19044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E4AEE254-18D2-494D-9E93-DF2DC2495428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10275438" y="5773119"/>
                  <a:ext cx="972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E3D183F8-77D4-4B25-9415-1FFC1E94D9B0}"/>
                    </a:ext>
                  </a:extLst>
                </p14:cNvPr>
                <p14:cNvContentPartPr/>
                <p14:nvPr/>
              </p14:nvContentPartPr>
              <p14:xfrm>
                <a:off x="10326558" y="5880399"/>
                <a:ext cx="130680" cy="18180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E3D183F8-77D4-4B25-9415-1FFC1E94D9B0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10317918" y="5871399"/>
                  <a:ext cx="1483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A5E17769-DA62-4DA9-8164-9C5B00F4FF48}"/>
                    </a:ext>
                  </a:extLst>
                </p14:cNvPr>
                <p14:cNvContentPartPr/>
                <p14:nvPr/>
              </p14:nvContentPartPr>
              <p14:xfrm>
                <a:off x="10442118" y="5849799"/>
                <a:ext cx="168840" cy="26460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A5E17769-DA62-4DA9-8164-9C5B00F4FF48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0433118" y="5840799"/>
                  <a:ext cx="1864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6E19D717-C88E-4C29-810C-AF9F8483D774}"/>
                    </a:ext>
                  </a:extLst>
                </p14:cNvPr>
                <p14:cNvContentPartPr/>
                <p14:nvPr/>
              </p14:nvContentPartPr>
              <p14:xfrm>
                <a:off x="10640838" y="5844759"/>
                <a:ext cx="94320" cy="20160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6E19D717-C88E-4C29-810C-AF9F8483D774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0632198" y="5836119"/>
                  <a:ext cx="111960" cy="21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3" name="Group 712">
            <a:extLst>
              <a:ext uri="{FF2B5EF4-FFF2-40B4-BE49-F238E27FC236}">
                <a16:creationId xmlns:a16="http://schemas.microsoft.com/office/drawing/2014/main" id="{8351CD1F-935B-4BC8-A462-0918030868BB}"/>
              </a:ext>
            </a:extLst>
          </p:cNvPr>
          <p:cNvGrpSpPr/>
          <p:nvPr/>
        </p:nvGrpSpPr>
        <p:grpSpPr>
          <a:xfrm>
            <a:off x="10893918" y="5691039"/>
            <a:ext cx="496080" cy="611280"/>
            <a:chOff x="10893918" y="5691039"/>
            <a:chExt cx="496080" cy="61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30CDE7DC-261F-4F54-8C53-94C6E31FE213}"/>
                    </a:ext>
                  </a:extLst>
                </p14:cNvPr>
                <p14:cNvContentPartPr/>
                <p14:nvPr/>
              </p14:nvContentPartPr>
              <p14:xfrm>
                <a:off x="10893918" y="5807319"/>
                <a:ext cx="141120" cy="19296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30CDE7DC-261F-4F54-8C53-94C6E31FE213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0884918" y="5798319"/>
                  <a:ext cx="1587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E6D8F028-E1D2-4A20-AE92-9AD78925844E}"/>
                    </a:ext>
                  </a:extLst>
                </p14:cNvPr>
                <p14:cNvContentPartPr/>
                <p14:nvPr/>
              </p14:nvContentPartPr>
              <p14:xfrm>
                <a:off x="10938558" y="5924679"/>
                <a:ext cx="234360" cy="25632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E6D8F028-E1D2-4A20-AE92-9AD78925844E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0929558" y="5916039"/>
                  <a:ext cx="25200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25083DFC-FA91-42FE-8D25-F22A5F7382E0}"/>
                    </a:ext>
                  </a:extLst>
                </p14:cNvPr>
                <p14:cNvContentPartPr/>
                <p14:nvPr/>
              </p14:nvContentPartPr>
              <p14:xfrm>
                <a:off x="11116038" y="5856999"/>
                <a:ext cx="6120" cy="2232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25083DFC-FA91-42FE-8D25-F22A5F7382E0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1107398" y="5847999"/>
                  <a:ext cx="23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74FEA9D3-7463-49A8-A8AE-271A63F48DD1}"/>
                    </a:ext>
                  </a:extLst>
                </p14:cNvPr>
                <p14:cNvContentPartPr/>
                <p14:nvPr/>
              </p14:nvContentPartPr>
              <p14:xfrm>
                <a:off x="11094798" y="5691039"/>
                <a:ext cx="295200" cy="61128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74FEA9D3-7463-49A8-A8AE-271A63F48DD1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11086158" y="5682399"/>
                  <a:ext cx="312840" cy="628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109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D7B725-52B4-46CD-8C0C-9C86BE12FD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14"/>
          <a:stretch/>
        </p:blipFill>
        <p:spPr>
          <a:xfrm>
            <a:off x="-84146" y="647890"/>
            <a:ext cx="7062758" cy="1374273"/>
          </a:xfrm>
          <a:prstGeom prst="rect">
            <a:avLst/>
          </a:prstGeom>
        </p:spPr>
      </p:pic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8DBD45C-4ED6-48CA-BB0F-5635B819E528}"/>
              </a:ext>
            </a:extLst>
          </p:cNvPr>
          <p:cNvGrpSpPr/>
          <p:nvPr/>
        </p:nvGrpSpPr>
        <p:grpSpPr>
          <a:xfrm>
            <a:off x="814489" y="2234679"/>
            <a:ext cx="225360" cy="76680"/>
            <a:chOff x="814489" y="2234679"/>
            <a:chExt cx="225360" cy="7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0F1A8B8-22DB-455B-AFD0-DBFDBE50A35B}"/>
                    </a:ext>
                  </a:extLst>
                </p14:cNvPr>
                <p14:cNvContentPartPr/>
                <p14:nvPr/>
              </p14:nvContentPartPr>
              <p14:xfrm>
                <a:off x="814489" y="2256639"/>
                <a:ext cx="113760" cy="356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0F1A8B8-22DB-455B-AFD0-DBFDBE50A35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5849" y="2247639"/>
                  <a:ext cx="1314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6D399EA-6DBB-4080-A9A2-EC6C6425A7DA}"/>
                    </a:ext>
                  </a:extLst>
                </p14:cNvPr>
                <p14:cNvContentPartPr/>
                <p14:nvPr/>
              </p14:nvContentPartPr>
              <p14:xfrm>
                <a:off x="943369" y="2234679"/>
                <a:ext cx="96480" cy="76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6D399EA-6DBB-4080-A9A2-EC6C6425A7D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34729" y="2225679"/>
                  <a:ext cx="11412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3AF5093-876D-4135-969F-1A9A1385D9A5}"/>
              </a:ext>
            </a:extLst>
          </p:cNvPr>
          <p:cNvGrpSpPr/>
          <p:nvPr/>
        </p:nvGrpSpPr>
        <p:grpSpPr>
          <a:xfrm>
            <a:off x="712969" y="2386239"/>
            <a:ext cx="538920" cy="251640"/>
            <a:chOff x="712969" y="2386239"/>
            <a:chExt cx="53892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2BD272B-C686-43B0-87A3-71D2158B9BC2}"/>
                    </a:ext>
                  </a:extLst>
                </p14:cNvPr>
                <p14:cNvContentPartPr/>
                <p14:nvPr/>
              </p14:nvContentPartPr>
              <p14:xfrm>
                <a:off x="712969" y="2386239"/>
                <a:ext cx="100440" cy="2516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2BD272B-C686-43B0-87A3-71D2158B9BC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04329" y="2377239"/>
                  <a:ext cx="11808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1F3D822-8DF2-4B8A-B800-A1A777993951}"/>
                    </a:ext>
                  </a:extLst>
                </p14:cNvPr>
                <p14:cNvContentPartPr/>
                <p14:nvPr/>
              </p14:nvContentPartPr>
              <p14:xfrm>
                <a:off x="878209" y="2417559"/>
                <a:ext cx="193680" cy="196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1F3D822-8DF2-4B8A-B800-A1A77799395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9209" y="2408559"/>
                  <a:ext cx="21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41DCDD1-97BE-43BB-BAD4-BB10ADA109D4}"/>
                    </a:ext>
                  </a:extLst>
                </p14:cNvPr>
                <p14:cNvContentPartPr/>
                <p14:nvPr/>
              </p14:nvContentPartPr>
              <p14:xfrm>
                <a:off x="1163689" y="2403159"/>
                <a:ext cx="88200" cy="583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41DCDD1-97BE-43BB-BAD4-BB10ADA109D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54689" y="2394159"/>
                  <a:ext cx="10584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9395105-D449-4482-AE2B-F04A13BF5D77}"/>
              </a:ext>
            </a:extLst>
          </p:cNvPr>
          <p:cNvGrpSpPr/>
          <p:nvPr/>
        </p:nvGrpSpPr>
        <p:grpSpPr>
          <a:xfrm>
            <a:off x="1530889" y="2151159"/>
            <a:ext cx="514800" cy="589320"/>
            <a:chOff x="1530889" y="2151159"/>
            <a:chExt cx="514800" cy="58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FC91FFA-498B-4E22-905D-9C8813F26CA1}"/>
                    </a:ext>
                  </a:extLst>
                </p14:cNvPr>
                <p14:cNvContentPartPr/>
                <p14:nvPr/>
              </p14:nvContentPartPr>
              <p14:xfrm>
                <a:off x="1573729" y="2151159"/>
                <a:ext cx="117000" cy="1796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FC91FFA-498B-4E22-905D-9C8813F26CA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565089" y="2142159"/>
                  <a:ext cx="1346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33F55CF-015F-4959-9FE4-E48AB840F712}"/>
                    </a:ext>
                  </a:extLst>
                </p14:cNvPr>
                <p14:cNvContentPartPr/>
                <p14:nvPr/>
              </p14:nvContentPartPr>
              <p14:xfrm>
                <a:off x="1530889" y="2319639"/>
                <a:ext cx="285480" cy="1058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33F55CF-015F-4959-9FE4-E48AB840F71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522249" y="2310639"/>
                  <a:ext cx="3031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E35FE9A-9F39-4C9B-A9E3-D4F5DECC3ECA}"/>
                    </a:ext>
                  </a:extLst>
                </p14:cNvPr>
                <p14:cNvContentPartPr/>
                <p14:nvPr/>
              </p14:nvContentPartPr>
              <p14:xfrm>
                <a:off x="1547089" y="2525559"/>
                <a:ext cx="101160" cy="214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E35FE9A-9F39-4C9B-A9E3-D4F5DECC3EC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538449" y="2516919"/>
                  <a:ext cx="1188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88EF48A5-ABA5-4BE7-A63D-2B93597B94F5}"/>
                    </a:ext>
                  </a:extLst>
                </p14:cNvPr>
                <p14:cNvContentPartPr/>
                <p14:nvPr/>
              </p14:nvContentPartPr>
              <p14:xfrm>
                <a:off x="1707289" y="2502159"/>
                <a:ext cx="83160" cy="2055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88EF48A5-ABA5-4BE7-A63D-2B93597B94F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698289" y="2493519"/>
                  <a:ext cx="1008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A46F911-B611-47E5-89CE-CA6D1A8384B0}"/>
                    </a:ext>
                  </a:extLst>
                </p14:cNvPr>
                <p14:cNvContentPartPr/>
                <p14:nvPr/>
              </p14:nvContentPartPr>
              <p14:xfrm>
                <a:off x="1950289" y="2195079"/>
                <a:ext cx="95400" cy="4158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A46F911-B611-47E5-89CE-CA6D1A8384B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941289" y="2186079"/>
                  <a:ext cx="113040" cy="43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8A6A709-6A35-4732-BEAB-41368F800DF0}"/>
              </a:ext>
            </a:extLst>
          </p:cNvPr>
          <p:cNvGrpSpPr/>
          <p:nvPr/>
        </p:nvGrpSpPr>
        <p:grpSpPr>
          <a:xfrm>
            <a:off x="2111209" y="2165919"/>
            <a:ext cx="1050840" cy="480600"/>
            <a:chOff x="2111209" y="2165919"/>
            <a:chExt cx="1050840" cy="48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0D8027A-A714-45E7-A6F7-DFFE64506A3E}"/>
                    </a:ext>
                  </a:extLst>
                </p14:cNvPr>
                <p14:cNvContentPartPr/>
                <p14:nvPr/>
              </p14:nvContentPartPr>
              <p14:xfrm>
                <a:off x="2111209" y="2273559"/>
                <a:ext cx="110520" cy="1465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0D8027A-A714-45E7-A6F7-DFFE64506A3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102569" y="2264559"/>
                  <a:ext cx="128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154B7C1-E9F5-4EC1-A5CF-D2C4565CDE9C}"/>
                    </a:ext>
                  </a:extLst>
                </p14:cNvPr>
                <p14:cNvContentPartPr/>
                <p14:nvPr/>
              </p14:nvContentPartPr>
              <p14:xfrm>
                <a:off x="2194729" y="2302719"/>
                <a:ext cx="28440" cy="2016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154B7C1-E9F5-4EC1-A5CF-D2C4565CDE9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185729" y="2293719"/>
                  <a:ext cx="460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C66DE28-ECAF-4E85-9595-FF7AEFD46462}"/>
                    </a:ext>
                  </a:extLst>
                </p14:cNvPr>
                <p14:cNvContentPartPr/>
                <p14:nvPr/>
              </p14:nvContentPartPr>
              <p14:xfrm>
                <a:off x="2312809" y="2280759"/>
                <a:ext cx="13680" cy="1602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C66DE28-ECAF-4E85-9595-FF7AEFD4646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303809" y="2271759"/>
                  <a:ext cx="313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C613147-A66E-4A12-9549-5D3B783DD5AC}"/>
                    </a:ext>
                  </a:extLst>
                </p14:cNvPr>
                <p14:cNvContentPartPr/>
                <p14:nvPr/>
              </p14:nvContentPartPr>
              <p14:xfrm>
                <a:off x="2317489" y="2346999"/>
                <a:ext cx="260280" cy="216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C613147-A66E-4A12-9549-5D3B783DD5A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308489" y="2338359"/>
                  <a:ext cx="2779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6C676CE-B34D-4B2C-81E9-869E9E08F6EE}"/>
                    </a:ext>
                  </a:extLst>
                </p14:cNvPr>
                <p14:cNvContentPartPr/>
                <p14:nvPr/>
              </p14:nvContentPartPr>
              <p14:xfrm>
                <a:off x="2530969" y="2269959"/>
                <a:ext cx="35280" cy="1760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6C676CE-B34D-4B2C-81E9-869E9E08F6E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522329" y="2261319"/>
                  <a:ext cx="529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9DDA522B-35BB-4E31-B2FA-C279F6430450}"/>
                    </a:ext>
                  </a:extLst>
                </p14:cNvPr>
                <p14:cNvContentPartPr/>
                <p14:nvPr/>
              </p14:nvContentPartPr>
              <p14:xfrm>
                <a:off x="2654089" y="2212359"/>
                <a:ext cx="171000" cy="3045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9DDA522B-35BB-4E31-B2FA-C279F643045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645089" y="2203359"/>
                  <a:ext cx="18864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170CB318-BEC6-49F0-A1E0-B90256B5E1C5}"/>
                    </a:ext>
                  </a:extLst>
                </p14:cNvPr>
                <p14:cNvContentPartPr/>
                <p14:nvPr/>
              </p14:nvContentPartPr>
              <p14:xfrm>
                <a:off x="2895289" y="2295519"/>
                <a:ext cx="62640" cy="3510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170CB318-BEC6-49F0-A1E0-B90256B5E1C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86649" y="2286519"/>
                  <a:ext cx="8028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74EDFB9-D2D3-4962-A6CF-98D07992809E}"/>
                    </a:ext>
                  </a:extLst>
                </p14:cNvPr>
                <p14:cNvContentPartPr/>
                <p14:nvPr/>
              </p14:nvContentPartPr>
              <p14:xfrm>
                <a:off x="2899249" y="2478039"/>
                <a:ext cx="157320" cy="662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74EDFB9-D2D3-4962-A6CF-98D07992809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890249" y="2469399"/>
                  <a:ext cx="1749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2923584-CE0F-4DD7-B3AB-35A32FE82883}"/>
                    </a:ext>
                  </a:extLst>
                </p14:cNvPr>
                <p14:cNvContentPartPr/>
                <p14:nvPr/>
              </p14:nvContentPartPr>
              <p14:xfrm>
                <a:off x="3081049" y="2165919"/>
                <a:ext cx="81000" cy="3988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2923584-CE0F-4DD7-B3AB-35A32FE8288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072049" y="2156919"/>
                  <a:ext cx="98640" cy="41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F0BD6F6F-B997-411C-B2AF-E1B8B0E4526C}"/>
              </a:ext>
            </a:extLst>
          </p:cNvPr>
          <p:cNvGrpSpPr/>
          <p:nvPr/>
        </p:nvGrpSpPr>
        <p:grpSpPr>
          <a:xfrm>
            <a:off x="586609" y="2971599"/>
            <a:ext cx="1002960" cy="450000"/>
            <a:chOff x="586609" y="2971599"/>
            <a:chExt cx="1002960" cy="45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5D93A822-7CB9-43D3-A9E5-915B18817A50}"/>
                    </a:ext>
                  </a:extLst>
                </p14:cNvPr>
                <p14:cNvContentPartPr/>
                <p14:nvPr/>
              </p14:nvContentPartPr>
              <p14:xfrm>
                <a:off x="586609" y="3093999"/>
                <a:ext cx="59760" cy="3276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5D93A822-7CB9-43D3-A9E5-915B18817A5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77609" y="3085359"/>
                  <a:ext cx="7740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E52419C4-A7E5-4E6C-8836-552D778853F2}"/>
                    </a:ext>
                  </a:extLst>
                </p14:cNvPr>
                <p14:cNvContentPartPr/>
                <p14:nvPr/>
              </p14:nvContentPartPr>
              <p14:xfrm>
                <a:off x="722329" y="3243399"/>
                <a:ext cx="90720" cy="1242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E52419C4-A7E5-4E6C-8836-552D778853F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13689" y="3234399"/>
                  <a:ext cx="1083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520316EC-3C58-4DC2-A6FB-741183316BC9}"/>
                    </a:ext>
                  </a:extLst>
                </p14:cNvPr>
                <p14:cNvContentPartPr/>
                <p14:nvPr/>
              </p14:nvContentPartPr>
              <p14:xfrm>
                <a:off x="902689" y="3191559"/>
                <a:ext cx="203400" cy="1497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520316EC-3C58-4DC2-A6FB-741183316BC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93689" y="3182919"/>
                  <a:ext cx="221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D5DC16EB-B801-4CEE-990D-CDEAB519A05E}"/>
                    </a:ext>
                  </a:extLst>
                </p14:cNvPr>
                <p14:cNvContentPartPr/>
                <p14:nvPr/>
              </p14:nvContentPartPr>
              <p14:xfrm>
                <a:off x="828529" y="3016239"/>
                <a:ext cx="216720" cy="2412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D5DC16EB-B801-4CEE-990D-CDEAB519A05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19529" y="3007599"/>
                  <a:ext cx="2343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0DA82483-11FD-436B-B063-C1A2942EDEFA}"/>
                    </a:ext>
                  </a:extLst>
                </p14:cNvPr>
                <p14:cNvContentPartPr/>
                <p14:nvPr/>
              </p14:nvContentPartPr>
              <p14:xfrm>
                <a:off x="1024729" y="2971599"/>
                <a:ext cx="91440" cy="14544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0DA82483-11FD-436B-B063-C1A2942EDEF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15729" y="2962959"/>
                  <a:ext cx="109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9414C9B2-15AB-487C-97C6-A4EAC85A1396}"/>
                    </a:ext>
                  </a:extLst>
                </p14:cNvPr>
                <p14:cNvContentPartPr/>
                <p14:nvPr/>
              </p14:nvContentPartPr>
              <p14:xfrm>
                <a:off x="1215169" y="3026319"/>
                <a:ext cx="67680" cy="3445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9414C9B2-15AB-487C-97C6-A4EAC85A139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206529" y="3017319"/>
                  <a:ext cx="8532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BA2E39DC-2817-41DC-8E32-CEDA059A782A}"/>
                    </a:ext>
                  </a:extLst>
                </p14:cNvPr>
                <p14:cNvContentPartPr/>
                <p14:nvPr/>
              </p14:nvContentPartPr>
              <p14:xfrm>
                <a:off x="1446649" y="3119559"/>
                <a:ext cx="84600" cy="208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BA2E39DC-2817-41DC-8E32-CEDA059A782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438009" y="3110559"/>
                  <a:ext cx="102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D618367C-E256-4F35-826E-EE6348896348}"/>
                    </a:ext>
                  </a:extLst>
                </p14:cNvPr>
                <p14:cNvContentPartPr/>
                <p14:nvPr/>
              </p14:nvContentPartPr>
              <p14:xfrm>
                <a:off x="1479409" y="3177519"/>
                <a:ext cx="110160" cy="259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D618367C-E256-4F35-826E-EE634889634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470409" y="3168879"/>
                  <a:ext cx="12780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82C3B3DB-A443-43BC-82FD-8A6A9FDB3A75}"/>
              </a:ext>
            </a:extLst>
          </p:cNvPr>
          <p:cNvGrpSpPr/>
          <p:nvPr/>
        </p:nvGrpSpPr>
        <p:grpSpPr>
          <a:xfrm>
            <a:off x="1448809" y="3867279"/>
            <a:ext cx="96120" cy="116280"/>
            <a:chOff x="1448809" y="3867279"/>
            <a:chExt cx="96120" cy="11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FC3533DF-A174-4394-A632-4FE98CE79960}"/>
                    </a:ext>
                  </a:extLst>
                </p14:cNvPr>
                <p14:cNvContentPartPr/>
                <p14:nvPr/>
              </p14:nvContentPartPr>
              <p14:xfrm>
                <a:off x="1448809" y="3867279"/>
                <a:ext cx="84600" cy="1944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FC3533DF-A174-4394-A632-4FE98CE7996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440169" y="3858639"/>
                  <a:ext cx="102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F655C52C-CC86-49E7-9431-FF7405170987}"/>
                    </a:ext>
                  </a:extLst>
                </p14:cNvPr>
                <p14:cNvContentPartPr/>
                <p14:nvPr/>
              </p14:nvContentPartPr>
              <p14:xfrm>
                <a:off x="1471489" y="3971319"/>
                <a:ext cx="73440" cy="1224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F655C52C-CC86-49E7-9431-FF740517098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462849" y="3962679"/>
                  <a:ext cx="91080" cy="29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00" name="Ink 399">
                <a:extLst>
                  <a:ext uri="{FF2B5EF4-FFF2-40B4-BE49-F238E27FC236}">
                    <a16:creationId xmlns:a16="http://schemas.microsoft.com/office/drawing/2014/main" id="{C1C5F2DF-B37E-47DC-81FE-889298E2D003}"/>
                  </a:ext>
                </a:extLst>
              </p14:cNvPr>
              <p14:cNvContentPartPr/>
              <p14:nvPr/>
            </p14:nvContentPartPr>
            <p14:xfrm>
              <a:off x="1807009" y="2886999"/>
              <a:ext cx="1642320" cy="469800"/>
            </p14:xfrm>
          </p:contentPart>
        </mc:Choice>
        <mc:Fallback xmlns="">
          <p:pic>
            <p:nvPicPr>
              <p:cNvPr id="400" name="Ink 399">
                <a:extLst>
                  <a:ext uri="{FF2B5EF4-FFF2-40B4-BE49-F238E27FC236}">
                    <a16:creationId xmlns:a16="http://schemas.microsoft.com/office/drawing/2014/main" id="{C1C5F2DF-B37E-47DC-81FE-889298E2D00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798369" y="2878359"/>
                <a:ext cx="1659960" cy="48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407" name="Group 406">
            <a:extLst>
              <a:ext uri="{FF2B5EF4-FFF2-40B4-BE49-F238E27FC236}">
                <a16:creationId xmlns:a16="http://schemas.microsoft.com/office/drawing/2014/main" id="{A5CF05C7-F8CA-47DE-BA88-71733A2E04B5}"/>
              </a:ext>
            </a:extLst>
          </p:cNvPr>
          <p:cNvGrpSpPr/>
          <p:nvPr/>
        </p:nvGrpSpPr>
        <p:grpSpPr>
          <a:xfrm>
            <a:off x="2123449" y="2954679"/>
            <a:ext cx="452880" cy="397440"/>
            <a:chOff x="2123449" y="2954679"/>
            <a:chExt cx="452880" cy="39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02D118F6-5D0F-493F-9C15-A84107F263F8}"/>
                    </a:ext>
                  </a:extLst>
                </p14:cNvPr>
                <p14:cNvContentPartPr/>
                <p14:nvPr/>
              </p14:nvContentPartPr>
              <p14:xfrm>
                <a:off x="2123449" y="2963319"/>
                <a:ext cx="118440" cy="12492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02D118F6-5D0F-493F-9C15-A84107F263F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114809" y="2954319"/>
                  <a:ext cx="1360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9020C14F-C63A-4EFB-9D30-56ED690A61B4}"/>
                    </a:ext>
                  </a:extLst>
                </p14:cNvPr>
                <p14:cNvContentPartPr/>
                <p14:nvPr/>
              </p14:nvContentPartPr>
              <p14:xfrm>
                <a:off x="2301289" y="2956119"/>
                <a:ext cx="127800" cy="874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9020C14F-C63A-4EFB-9D30-56ED690A61B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292649" y="2947119"/>
                  <a:ext cx="1454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3827B12B-EFE1-4743-B165-4121CCA2336F}"/>
                    </a:ext>
                  </a:extLst>
                </p14:cNvPr>
                <p14:cNvContentPartPr/>
                <p14:nvPr/>
              </p14:nvContentPartPr>
              <p14:xfrm>
                <a:off x="2385529" y="2954679"/>
                <a:ext cx="71280" cy="12636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3827B12B-EFE1-4743-B165-4121CCA2336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376889" y="2945679"/>
                  <a:ext cx="889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A0CFE485-FB89-439B-A5A2-761F1198A04E}"/>
                    </a:ext>
                  </a:extLst>
                </p14:cNvPr>
                <p14:cNvContentPartPr/>
                <p14:nvPr/>
              </p14:nvContentPartPr>
              <p14:xfrm>
                <a:off x="2174209" y="3060159"/>
                <a:ext cx="390240" cy="15948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A0CFE485-FB89-439B-A5A2-761F1198A04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165209" y="3051159"/>
                  <a:ext cx="4078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53F05740-3155-41E4-A2AA-C9996908BA17}"/>
                    </a:ext>
                  </a:extLst>
                </p14:cNvPr>
                <p14:cNvContentPartPr/>
                <p14:nvPr/>
              </p14:nvContentPartPr>
              <p14:xfrm>
                <a:off x="2296969" y="3091479"/>
                <a:ext cx="279360" cy="25524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53F05740-3155-41E4-A2AA-C9996908BA1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287969" y="3082479"/>
                  <a:ext cx="2970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BF327C18-DCB9-4067-985C-74997DE854E5}"/>
                    </a:ext>
                  </a:extLst>
                </p14:cNvPr>
                <p14:cNvContentPartPr/>
                <p14:nvPr/>
              </p14:nvContentPartPr>
              <p14:xfrm>
                <a:off x="2457889" y="3140079"/>
                <a:ext cx="109440" cy="21204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BF327C18-DCB9-4067-985C-74997DE854E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449249" y="3131439"/>
                  <a:ext cx="127080" cy="22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408" name="Ink 407">
                <a:extLst>
                  <a:ext uri="{FF2B5EF4-FFF2-40B4-BE49-F238E27FC236}">
                    <a16:creationId xmlns:a16="http://schemas.microsoft.com/office/drawing/2014/main" id="{51886072-762E-4BEC-8BFF-43ACF3CBFFEB}"/>
                  </a:ext>
                </a:extLst>
              </p14:cNvPr>
              <p14:cNvContentPartPr/>
              <p14:nvPr/>
            </p14:nvContentPartPr>
            <p14:xfrm>
              <a:off x="1940929" y="3626079"/>
              <a:ext cx="111600" cy="195480"/>
            </p14:xfrm>
          </p:contentPart>
        </mc:Choice>
        <mc:Fallback xmlns="">
          <p:pic>
            <p:nvPicPr>
              <p:cNvPr id="408" name="Ink 407">
                <a:extLst>
                  <a:ext uri="{FF2B5EF4-FFF2-40B4-BE49-F238E27FC236}">
                    <a16:creationId xmlns:a16="http://schemas.microsoft.com/office/drawing/2014/main" id="{51886072-762E-4BEC-8BFF-43ACF3CBFFEB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932289" y="3617439"/>
                <a:ext cx="129240" cy="21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414" name="Group 413">
            <a:extLst>
              <a:ext uri="{FF2B5EF4-FFF2-40B4-BE49-F238E27FC236}">
                <a16:creationId xmlns:a16="http://schemas.microsoft.com/office/drawing/2014/main" id="{A6830689-CA81-47EC-ACEF-5045B9A73997}"/>
              </a:ext>
            </a:extLst>
          </p:cNvPr>
          <p:cNvGrpSpPr/>
          <p:nvPr/>
        </p:nvGrpSpPr>
        <p:grpSpPr>
          <a:xfrm>
            <a:off x="1807009" y="3928119"/>
            <a:ext cx="431280" cy="342720"/>
            <a:chOff x="1807009" y="3928119"/>
            <a:chExt cx="431280" cy="34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E6E7B2B9-715C-4B9F-823A-1A8B26FE9709}"/>
                    </a:ext>
                  </a:extLst>
                </p14:cNvPr>
                <p14:cNvContentPartPr/>
                <p14:nvPr/>
              </p14:nvContentPartPr>
              <p14:xfrm>
                <a:off x="1818529" y="3928119"/>
                <a:ext cx="360720" cy="4932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E6E7B2B9-715C-4B9F-823A-1A8B26FE970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809529" y="3919479"/>
                  <a:ext cx="3783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6C2EC54B-6386-4065-9C1C-82270DD051DC}"/>
                    </a:ext>
                  </a:extLst>
                </p14:cNvPr>
                <p14:cNvContentPartPr/>
                <p14:nvPr/>
              </p14:nvContentPartPr>
              <p14:xfrm>
                <a:off x="1807009" y="4007319"/>
                <a:ext cx="406800" cy="2635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6C2EC54B-6386-4065-9C1C-82270DD051D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798369" y="3998679"/>
                  <a:ext cx="4244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01C21AE2-F619-422F-B468-8BA2E6DE7414}"/>
                    </a:ext>
                  </a:extLst>
                </p14:cNvPr>
                <p14:cNvContentPartPr/>
                <p14:nvPr/>
              </p14:nvContentPartPr>
              <p14:xfrm>
                <a:off x="1981609" y="4093719"/>
                <a:ext cx="111960" cy="16056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01C21AE2-F619-422F-B468-8BA2E6DE741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972969" y="4085079"/>
                  <a:ext cx="1296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4608EDC4-3B72-4E8E-9D06-9F42AF21022D}"/>
                    </a:ext>
                  </a:extLst>
                </p14:cNvPr>
                <p14:cNvContentPartPr/>
                <p14:nvPr/>
              </p14:nvContentPartPr>
              <p14:xfrm>
                <a:off x="2140729" y="4067079"/>
                <a:ext cx="76680" cy="273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4608EDC4-3B72-4E8E-9D06-9F42AF21022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131729" y="4058079"/>
                  <a:ext cx="943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1B3D561A-99B4-45A0-8DB9-4CE8C4B231D4}"/>
                    </a:ext>
                  </a:extLst>
                </p14:cNvPr>
                <p14:cNvContentPartPr/>
                <p14:nvPr/>
              </p14:nvContentPartPr>
              <p14:xfrm>
                <a:off x="2137489" y="4092279"/>
                <a:ext cx="100800" cy="16020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1B3D561A-99B4-45A0-8DB9-4CE8C4B231D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128849" y="4083639"/>
                  <a:ext cx="11844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89B43889-EE25-4BB8-A88D-121582E0F3A6}"/>
              </a:ext>
            </a:extLst>
          </p:cNvPr>
          <p:cNvGrpSpPr/>
          <p:nvPr/>
        </p:nvGrpSpPr>
        <p:grpSpPr>
          <a:xfrm>
            <a:off x="706849" y="4191279"/>
            <a:ext cx="374040" cy="540720"/>
            <a:chOff x="706849" y="4191279"/>
            <a:chExt cx="374040" cy="54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E9341C8A-6025-444F-B17A-5FB116BD32F6}"/>
                    </a:ext>
                  </a:extLst>
                </p14:cNvPr>
                <p14:cNvContentPartPr/>
                <p14:nvPr/>
              </p14:nvContentPartPr>
              <p14:xfrm>
                <a:off x="706849" y="4512759"/>
                <a:ext cx="104760" cy="2192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E9341C8A-6025-444F-B17A-5FB116BD32F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97849" y="4503759"/>
                  <a:ext cx="1224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986B7D4C-A187-4848-BE07-897C899E0DF5}"/>
                    </a:ext>
                  </a:extLst>
                </p14:cNvPr>
                <p14:cNvContentPartPr/>
                <p14:nvPr/>
              </p14:nvContentPartPr>
              <p14:xfrm>
                <a:off x="870289" y="4518879"/>
                <a:ext cx="210600" cy="20124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986B7D4C-A187-4848-BE07-897C899E0DF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61649" y="4510239"/>
                  <a:ext cx="2282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5A55BD58-2ACC-4416-905E-DFBE8BC29776}"/>
                    </a:ext>
                  </a:extLst>
                </p14:cNvPr>
                <p14:cNvContentPartPr/>
                <p14:nvPr/>
              </p14:nvContentPartPr>
              <p14:xfrm>
                <a:off x="736009" y="4340679"/>
                <a:ext cx="328320" cy="9252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5A55BD58-2ACC-4416-905E-DFBE8BC2977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27009" y="4332039"/>
                  <a:ext cx="345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A1CCC7A0-86C6-44F3-90CB-3F1A41BE5727}"/>
                    </a:ext>
                  </a:extLst>
                </p14:cNvPr>
                <p14:cNvContentPartPr/>
                <p14:nvPr/>
              </p14:nvContentPartPr>
              <p14:xfrm>
                <a:off x="772729" y="4191279"/>
                <a:ext cx="160920" cy="12456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A1CCC7A0-86C6-44F3-90CB-3F1A41BE572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64089" y="4182279"/>
                  <a:ext cx="178560" cy="14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D7F812C2-E9BD-44DA-8F40-9E6FFD6B4DD6}"/>
              </a:ext>
            </a:extLst>
          </p:cNvPr>
          <p:cNvGrpSpPr/>
          <p:nvPr/>
        </p:nvGrpSpPr>
        <p:grpSpPr>
          <a:xfrm>
            <a:off x="1315249" y="4538679"/>
            <a:ext cx="151200" cy="99000"/>
            <a:chOff x="1315249" y="4538679"/>
            <a:chExt cx="151200" cy="9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D5B6677E-C175-4FE9-8A21-887F84DC72E8}"/>
                    </a:ext>
                  </a:extLst>
                </p14:cNvPr>
                <p14:cNvContentPartPr/>
                <p14:nvPr/>
              </p14:nvContentPartPr>
              <p14:xfrm>
                <a:off x="1315249" y="4538679"/>
                <a:ext cx="97920" cy="3096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D5B6677E-C175-4FE9-8A21-887F84DC72E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306249" y="4529679"/>
                  <a:ext cx="115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5D101FF2-8F71-486B-96E1-DCC3A5A6CA3E}"/>
                    </a:ext>
                  </a:extLst>
                </p14:cNvPr>
                <p14:cNvContentPartPr/>
                <p14:nvPr/>
              </p14:nvContentPartPr>
              <p14:xfrm>
                <a:off x="1372489" y="4622199"/>
                <a:ext cx="93960" cy="1548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5D101FF2-8F71-486B-96E1-DCC3A5A6CA3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363489" y="4613199"/>
                  <a:ext cx="11160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6" name="Group 665">
            <a:extLst>
              <a:ext uri="{FF2B5EF4-FFF2-40B4-BE49-F238E27FC236}">
                <a16:creationId xmlns:a16="http://schemas.microsoft.com/office/drawing/2014/main" id="{D557E117-D937-4F99-8719-C12245B47BCC}"/>
              </a:ext>
            </a:extLst>
          </p:cNvPr>
          <p:cNvGrpSpPr/>
          <p:nvPr/>
        </p:nvGrpSpPr>
        <p:grpSpPr>
          <a:xfrm>
            <a:off x="1370329" y="5361279"/>
            <a:ext cx="165240" cy="53640"/>
            <a:chOff x="1370329" y="5361279"/>
            <a:chExt cx="165240" cy="5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FA2E6B83-0EB9-4587-AD7E-7888A564B2AB}"/>
                    </a:ext>
                  </a:extLst>
                </p14:cNvPr>
                <p14:cNvContentPartPr/>
                <p14:nvPr/>
              </p14:nvContentPartPr>
              <p14:xfrm>
                <a:off x="1370329" y="5361279"/>
                <a:ext cx="105840" cy="1404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FA2E6B83-0EB9-4587-AD7E-7888A564B2A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361329" y="5352279"/>
                  <a:ext cx="1234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976634F2-AC21-4AD3-9DEF-D2EEAA6DC939}"/>
                    </a:ext>
                  </a:extLst>
                </p14:cNvPr>
                <p14:cNvContentPartPr/>
                <p14:nvPr/>
              </p14:nvContentPartPr>
              <p14:xfrm>
                <a:off x="1445209" y="5390439"/>
                <a:ext cx="90360" cy="2448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976634F2-AC21-4AD3-9DEF-D2EEAA6DC93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436569" y="5381439"/>
                  <a:ext cx="108000" cy="4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5" name="Group 664">
            <a:extLst>
              <a:ext uri="{FF2B5EF4-FFF2-40B4-BE49-F238E27FC236}">
                <a16:creationId xmlns:a16="http://schemas.microsoft.com/office/drawing/2014/main" id="{A834C69C-5DD9-4CE9-AAE0-1B0F896A27A9}"/>
              </a:ext>
            </a:extLst>
          </p:cNvPr>
          <p:cNvGrpSpPr/>
          <p:nvPr/>
        </p:nvGrpSpPr>
        <p:grpSpPr>
          <a:xfrm>
            <a:off x="1784689" y="5248599"/>
            <a:ext cx="440640" cy="222120"/>
            <a:chOff x="1784689" y="5248599"/>
            <a:chExt cx="440640" cy="22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6C97AFC5-458F-4F5F-B109-F5214EDFB90B}"/>
                    </a:ext>
                  </a:extLst>
                </p14:cNvPr>
                <p14:cNvContentPartPr/>
                <p14:nvPr/>
              </p14:nvContentPartPr>
              <p14:xfrm>
                <a:off x="1945969" y="5248599"/>
                <a:ext cx="26280" cy="12132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6C97AFC5-458F-4F5F-B109-F5214EDFB90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937329" y="5239959"/>
                  <a:ext cx="439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B22CB8BE-5FAE-4119-92E2-3D9E15413B04}"/>
                    </a:ext>
                  </a:extLst>
                </p14:cNvPr>
                <p14:cNvContentPartPr/>
                <p14:nvPr/>
              </p14:nvContentPartPr>
              <p14:xfrm>
                <a:off x="1784689" y="5432919"/>
                <a:ext cx="440640" cy="3780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B22CB8BE-5FAE-4119-92E2-3D9E15413B0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775689" y="5423919"/>
                  <a:ext cx="458280" cy="5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5D21BEAA-4A0D-4357-8140-AB9D78BDAD45}"/>
              </a:ext>
            </a:extLst>
          </p:cNvPr>
          <p:cNvGrpSpPr/>
          <p:nvPr/>
        </p:nvGrpSpPr>
        <p:grpSpPr>
          <a:xfrm>
            <a:off x="1757689" y="5584119"/>
            <a:ext cx="494640" cy="245520"/>
            <a:chOff x="1757689" y="5584119"/>
            <a:chExt cx="494640" cy="24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E6236EDC-3AEE-4367-95C6-0A1FE3B2196B}"/>
                    </a:ext>
                  </a:extLst>
                </p14:cNvPr>
                <p14:cNvContentPartPr/>
                <p14:nvPr/>
              </p14:nvContentPartPr>
              <p14:xfrm>
                <a:off x="1757689" y="5584119"/>
                <a:ext cx="429480" cy="24552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E6236EDC-3AEE-4367-95C6-0A1FE3B2196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748689" y="5575479"/>
                  <a:ext cx="4471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02BA9EA5-5FCA-40F2-A202-835548C22467}"/>
                    </a:ext>
                  </a:extLst>
                </p14:cNvPr>
                <p14:cNvContentPartPr/>
                <p14:nvPr/>
              </p14:nvContentPartPr>
              <p14:xfrm>
                <a:off x="1949569" y="5638839"/>
                <a:ext cx="110520" cy="16200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02BA9EA5-5FCA-40F2-A202-835548C2246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940569" y="5629839"/>
                  <a:ext cx="1281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AA9DB5F7-FD6E-46B5-B0E5-6E0E21469110}"/>
                    </a:ext>
                  </a:extLst>
                </p14:cNvPr>
                <p14:cNvContentPartPr/>
                <p14:nvPr/>
              </p14:nvContentPartPr>
              <p14:xfrm>
                <a:off x="2121649" y="5609679"/>
                <a:ext cx="109440" cy="2520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AA9DB5F7-FD6E-46B5-B0E5-6E0E2146911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112649" y="5601039"/>
                  <a:ext cx="127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754FFF70-CC54-45A1-B884-6DA15F1177FD}"/>
                    </a:ext>
                  </a:extLst>
                </p14:cNvPr>
                <p14:cNvContentPartPr/>
                <p14:nvPr/>
              </p14:nvContentPartPr>
              <p14:xfrm>
                <a:off x="2142529" y="5614719"/>
                <a:ext cx="109800" cy="16740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754FFF70-CC54-45A1-B884-6DA15F1177FD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133529" y="5605719"/>
                  <a:ext cx="127440" cy="18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92900A17-18D2-43D2-B7B7-D8DA6C7EC926}"/>
                  </a:ext>
                </a:extLst>
              </p14:cNvPr>
              <p14:cNvContentPartPr/>
              <p14:nvPr/>
            </p14:nvContentPartPr>
            <p14:xfrm>
              <a:off x="2464369" y="5582679"/>
              <a:ext cx="23760" cy="6984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92900A17-18D2-43D2-B7B7-D8DA6C7EC926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2455369" y="5574039"/>
                <a:ext cx="41400" cy="87480"/>
              </a:xfrm>
              <a:prstGeom prst="rect">
                <a:avLst/>
              </a:prstGeom>
            </p:spPr>
          </p:pic>
        </mc:Fallback>
      </mc:AlternateContent>
      <p:grpSp>
        <p:nvGrpSpPr>
          <p:cNvPr id="719" name="Group 718">
            <a:extLst>
              <a:ext uri="{FF2B5EF4-FFF2-40B4-BE49-F238E27FC236}">
                <a16:creationId xmlns:a16="http://schemas.microsoft.com/office/drawing/2014/main" id="{BDE6E533-C7BE-467F-AFAB-4B27B1523178}"/>
              </a:ext>
            </a:extLst>
          </p:cNvPr>
          <p:cNvGrpSpPr/>
          <p:nvPr/>
        </p:nvGrpSpPr>
        <p:grpSpPr>
          <a:xfrm>
            <a:off x="3087169" y="4283079"/>
            <a:ext cx="1322280" cy="869040"/>
            <a:chOff x="3087169" y="4283079"/>
            <a:chExt cx="1322280" cy="86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2BCED48F-F190-49CA-B3B6-E2762C471E02}"/>
                    </a:ext>
                  </a:extLst>
                </p14:cNvPr>
                <p14:cNvContentPartPr/>
                <p14:nvPr/>
              </p14:nvContentPartPr>
              <p14:xfrm>
                <a:off x="3087169" y="4465599"/>
                <a:ext cx="73440" cy="33372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2BCED48F-F190-49CA-B3B6-E2762C471E0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078529" y="4456599"/>
                  <a:ext cx="9108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3C7DA810-A930-4410-A8D2-0B9C4D89C5FD}"/>
                    </a:ext>
                  </a:extLst>
                </p14:cNvPr>
                <p14:cNvContentPartPr/>
                <p14:nvPr/>
              </p14:nvContentPartPr>
              <p14:xfrm>
                <a:off x="3190849" y="4504479"/>
                <a:ext cx="67320" cy="18216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3C7DA810-A930-4410-A8D2-0B9C4D89C5FD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182209" y="4495839"/>
                  <a:ext cx="849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818F3664-31B4-48F5-AD92-4E5774D38D3F}"/>
                    </a:ext>
                  </a:extLst>
                </p14:cNvPr>
                <p14:cNvContentPartPr/>
                <p14:nvPr/>
              </p14:nvContentPartPr>
              <p14:xfrm>
                <a:off x="3234049" y="4530039"/>
                <a:ext cx="123480" cy="19800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818F3664-31B4-48F5-AD92-4E5774D38D3F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225049" y="4521039"/>
                  <a:ext cx="1411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0D7183F2-B278-43CB-996D-48AB246AD375}"/>
                    </a:ext>
                  </a:extLst>
                </p14:cNvPr>
                <p14:cNvContentPartPr/>
                <p14:nvPr/>
              </p14:nvContentPartPr>
              <p14:xfrm>
                <a:off x="3338089" y="4517799"/>
                <a:ext cx="13680" cy="756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0D7183F2-B278-43CB-996D-48AB246AD37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329089" y="4509159"/>
                  <a:ext cx="313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146AAE01-9A21-4E2D-8D63-88557BA63D89}"/>
                    </a:ext>
                  </a:extLst>
                </p14:cNvPr>
                <p14:cNvContentPartPr/>
                <p14:nvPr/>
              </p14:nvContentPartPr>
              <p14:xfrm>
                <a:off x="3340249" y="4770159"/>
                <a:ext cx="155520" cy="5688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146AAE01-9A21-4E2D-8D63-88557BA63D8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331249" y="4761519"/>
                  <a:ext cx="1731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BC97DF6C-ED82-4F46-82D2-85FB31CD0B5C}"/>
                    </a:ext>
                  </a:extLst>
                </p14:cNvPr>
                <p14:cNvContentPartPr/>
                <p14:nvPr/>
              </p14:nvContentPartPr>
              <p14:xfrm>
                <a:off x="3505489" y="4513119"/>
                <a:ext cx="93240" cy="19440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id="{BC97DF6C-ED82-4F46-82D2-85FB31CD0B5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496849" y="4504119"/>
                  <a:ext cx="1108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2DE57671-4065-4115-B5B7-CC3CFB39FF63}"/>
                    </a:ext>
                  </a:extLst>
                </p14:cNvPr>
                <p14:cNvContentPartPr/>
                <p14:nvPr/>
              </p14:nvContentPartPr>
              <p14:xfrm>
                <a:off x="3709609" y="4451559"/>
                <a:ext cx="98280" cy="26784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2DE57671-4065-4115-B5B7-CC3CFB39FF6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700969" y="4442919"/>
                  <a:ext cx="11592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64623579-5F2E-48F3-80F2-C8060A8E9CD9}"/>
                    </a:ext>
                  </a:extLst>
                </p14:cNvPr>
                <p14:cNvContentPartPr/>
                <p14:nvPr/>
              </p14:nvContentPartPr>
              <p14:xfrm>
                <a:off x="3728689" y="4618599"/>
                <a:ext cx="234720" cy="28152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64623579-5F2E-48F3-80F2-C8060A8E9CD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720049" y="4609599"/>
                  <a:ext cx="2523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28873C6D-07C0-4286-93EF-0CE60D53BE67}"/>
                    </a:ext>
                  </a:extLst>
                </p14:cNvPr>
                <p14:cNvContentPartPr/>
                <p14:nvPr/>
              </p14:nvContentPartPr>
              <p14:xfrm>
                <a:off x="3866929" y="4526439"/>
                <a:ext cx="198000" cy="24048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28873C6D-07C0-4286-93EF-0CE60D53BE6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857929" y="4517799"/>
                  <a:ext cx="21564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E8BECB88-4B16-452A-870B-C7B6C144710D}"/>
                    </a:ext>
                  </a:extLst>
                </p14:cNvPr>
                <p14:cNvContentPartPr/>
                <p14:nvPr/>
              </p14:nvContentPartPr>
              <p14:xfrm>
                <a:off x="4085809" y="4405479"/>
                <a:ext cx="84600" cy="35856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E8BECB88-4B16-452A-870B-C7B6C144710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076809" y="4396479"/>
                  <a:ext cx="10224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F6803EF5-F044-4DC8-9EBD-B13EE811919F}"/>
                    </a:ext>
                  </a:extLst>
                </p14:cNvPr>
                <p14:cNvContentPartPr/>
                <p14:nvPr/>
              </p14:nvContentPartPr>
              <p14:xfrm>
                <a:off x="4274809" y="4283079"/>
                <a:ext cx="134640" cy="86904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F6803EF5-F044-4DC8-9EBD-B13EE811919F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265809" y="4274079"/>
                  <a:ext cx="152280" cy="88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2" name="Group 721">
            <a:extLst>
              <a:ext uri="{FF2B5EF4-FFF2-40B4-BE49-F238E27FC236}">
                <a16:creationId xmlns:a16="http://schemas.microsoft.com/office/drawing/2014/main" id="{748A97BD-B917-43D1-9E4E-50C858D7000E}"/>
              </a:ext>
            </a:extLst>
          </p:cNvPr>
          <p:cNvGrpSpPr/>
          <p:nvPr/>
        </p:nvGrpSpPr>
        <p:grpSpPr>
          <a:xfrm>
            <a:off x="1740049" y="4393959"/>
            <a:ext cx="1147680" cy="693000"/>
            <a:chOff x="1740049" y="4393959"/>
            <a:chExt cx="1147680" cy="69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684C63EA-50F4-4E54-8475-79D4827447CF}"/>
                    </a:ext>
                  </a:extLst>
                </p14:cNvPr>
                <p14:cNvContentPartPr/>
                <p14:nvPr/>
              </p14:nvContentPartPr>
              <p14:xfrm>
                <a:off x="1740049" y="4496199"/>
                <a:ext cx="431640" cy="27648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684C63EA-50F4-4E54-8475-79D4827447C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31049" y="4487199"/>
                  <a:ext cx="4492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A13B6600-F361-4C03-A7FA-9F18EDA2D46B}"/>
                    </a:ext>
                  </a:extLst>
                </p14:cNvPr>
                <p14:cNvContentPartPr/>
                <p14:nvPr/>
              </p14:nvContentPartPr>
              <p14:xfrm>
                <a:off x="1948489" y="4577559"/>
                <a:ext cx="96480" cy="17100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A13B6600-F361-4C03-A7FA-9F18EDA2D46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939849" y="4568559"/>
                  <a:ext cx="1141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F2CC1662-F2D0-40C0-AC6C-B7BF8C94CA6C}"/>
                    </a:ext>
                  </a:extLst>
                </p14:cNvPr>
                <p14:cNvContentPartPr/>
                <p14:nvPr/>
              </p14:nvContentPartPr>
              <p14:xfrm>
                <a:off x="2016169" y="4559199"/>
                <a:ext cx="148320" cy="19296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F2CC1662-F2D0-40C0-AC6C-B7BF8C94CA6C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007169" y="4550199"/>
                  <a:ext cx="1659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AA8D0426-0DF3-49CD-A940-3E4F903CD202}"/>
                    </a:ext>
                  </a:extLst>
                </p14:cNvPr>
                <p14:cNvContentPartPr/>
                <p14:nvPr/>
              </p14:nvContentPartPr>
              <p14:xfrm>
                <a:off x="1782529" y="4814799"/>
                <a:ext cx="412560" cy="7956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AA8D0426-0DF3-49CD-A940-3E4F903CD20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773529" y="4805799"/>
                  <a:ext cx="4302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96F05AC9-A90C-4A68-AC00-D15201389247}"/>
                    </a:ext>
                  </a:extLst>
                </p14:cNvPr>
                <p14:cNvContentPartPr/>
                <p14:nvPr/>
              </p14:nvContentPartPr>
              <p14:xfrm>
                <a:off x="2006809" y="4902999"/>
                <a:ext cx="143280" cy="18396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96F05AC9-A90C-4A68-AC00-D1520138924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998169" y="4894359"/>
                  <a:ext cx="1609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0291FE17-E83D-4DCE-BACE-C2816FDCA460}"/>
                    </a:ext>
                  </a:extLst>
                </p14:cNvPr>
                <p14:cNvContentPartPr/>
                <p14:nvPr/>
              </p14:nvContentPartPr>
              <p14:xfrm>
                <a:off x="2374729" y="4446519"/>
                <a:ext cx="191880" cy="56376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0291FE17-E83D-4DCE-BACE-C2816FDCA46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66089" y="4437519"/>
                  <a:ext cx="209520" cy="58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B0CCF63A-F9EA-4C42-8F08-6932495DA361}"/>
                    </a:ext>
                  </a:extLst>
                </p14:cNvPr>
                <p14:cNvContentPartPr/>
                <p14:nvPr/>
              </p14:nvContentPartPr>
              <p14:xfrm>
                <a:off x="2586769" y="4446519"/>
                <a:ext cx="119160" cy="11952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B0CCF63A-F9EA-4C42-8F08-6932495DA36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577769" y="4437519"/>
                  <a:ext cx="1368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75F402DB-F76D-447B-B334-627C9D199CE7}"/>
                    </a:ext>
                  </a:extLst>
                </p14:cNvPr>
                <p14:cNvContentPartPr/>
                <p14:nvPr/>
              </p14:nvContentPartPr>
              <p14:xfrm>
                <a:off x="2591089" y="4663239"/>
                <a:ext cx="276840" cy="6156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75F402DB-F76D-447B-B334-627C9D199CE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82089" y="4654239"/>
                  <a:ext cx="29448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3226388D-94C7-4FD1-9B18-248A519A4CA2}"/>
                    </a:ext>
                  </a:extLst>
                </p14:cNvPr>
                <p14:cNvContentPartPr/>
                <p14:nvPr/>
              </p14:nvContentPartPr>
              <p14:xfrm>
                <a:off x="2627809" y="4798959"/>
                <a:ext cx="92880" cy="17820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3226388D-94C7-4FD1-9B18-248A519A4CA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19169" y="4790319"/>
                  <a:ext cx="1105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451A0A77-E5DB-4559-8061-2936672A1A29}"/>
                    </a:ext>
                  </a:extLst>
                </p14:cNvPr>
                <p14:cNvContentPartPr/>
                <p14:nvPr/>
              </p14:nvContentPartPr>
              <p14:xfrm>
                <a:off x="2775049" y="4748199"/>
                <a:ext cx="72360" cy="30600"/>
              </p14:xfrm>
            </p:contentPart>
          </mc:Choice>
          <mc:Fallback xmlns=""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451A0A77-E5DB-4559-8061-2936672A1A2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66409" y="4739199"/>
                  <a:ext cx="90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2C0D5300-73A8-4712-A2B1-A9390AA80B7A}"/>
                    </a:ext>
                  </a:extLst>
                </p14:cNvPr>
                <p14:cNvContentPartPr/>
                <p14:nvPr/>
              </p14:nvContentPartPr>
              <p14:xfrm>
                <a:off x="2786929" y="4760079"/>
                <a:ext cx="100800" cy="19440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2C0D5300-73A8-4712-A2B1-A9390AA80B7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778289" y="4751439"/>
                  <a:ext cx="1184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2E7F7E17-C7FE-4B92-8836-AC01E04EBB6C}"/>
                    </a:ext>
                  </a:extLst>
                </p14:cNvPr>
                <p14:cNvContentPartPr/>
                <p14:nvPr/>
              </p14:nvContentPartPr>
              <p14:xfrm>
                <a:off x="2408929" y="4404039"/>
                <a:ext cx="34200" cy="36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2E7F7E17-C7FE-4B92-8836-AC01E04EBB6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400289" y="4395039"/>
                  <a:ext cx="51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D43C9402-0A3A-4C53-933C-C3D5911C1DAB}"/>
                    </a:ext>
                  </a:extLst>
                </p14:cNvPr>
                <p14:cNvContentPartPr/>
                <p14:nvPr/>
              </p14:nvContentPartPr>
              <p14:xfrm>
                <a:off x="2390209" y="4393959"/>
                <a:ext cx="254880" cy="67284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D43C9402-0A3A-4C53-933C-C3D5911C1DA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381209" y="4385319"/>
                  <a:ext cx="272520" cy="69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3" name="Group 732">
            <a:extLst>
              <a:ext uri="{FF2B5EF4-FFF2-40B4-BE49-F238E27FC236}">
                <a16:creationId xmlns:a16="http://schemas.microsoft.com/office/drawing/2014/main" id="{4F484976-44AD-4D41-B9B3-3C2A821A2E34}"/>
              </a:ext>
            </a:extLst>
          </p:cNvPr>
          <p:cNvGrpSpPr/>
          <p:nvPr/>
        </p:nvGrpSpPr>
        <p:grpSpPr>
          <a:xfrm>
            <a:off x="2446729" y="5277759"/>
            <a:ext cx="1476360" cy="541800"/>
            <a:chOff x="2446729" y="5277759"/>
            <a:chExt cx="1476360" cy="54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DF9F7A26-AC37-4CF5-8E82-BF69B9CF3C06}"/>
                    </a:ext>
                  </a:extLst>
                </p14:cNvPr>
                <p14:cNvContentPartPr/>
                <p14:nvPr/>
              </p14:nvContentPartPr>
              <p14:xfrm>
                <a:off x="2446729" y="5294679"/>
                <a:ext cx="217800" cy="38196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DF9F7A26-AC37-4CF5-8E82-BF69B9CF3C06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437729" y="5286039"/>
                  <a:ext cx="23544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E33C007B-C40F-4549-B508-6585068E3C2A}"/>
                    </a:ext>
                  </a:extLst>
                </p14:cNvPr>
                <p14:cNvContentPartPr/>
                <p14:nvPr/>
              </p14:nvContentPartPr>
              <p14:xfrm>
                <a:off x="2660209" y="5386839"/>
                <a:ext cx="126360" cy="17316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E33C007B-C40F-4549-B508-6585068E3C2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651569" y="5377839"/>
                  <a:ext cx="14400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86DCCBAB-142C-462D-BBFD-3A86D8A8FCBE}"/>
                    </a:ext>
                  </a:extLst>
                </p14:cNvPr>
                <p14:cNvContentPartPr/>
                <p14:nvPr/>
              </p14:nvContentPartPr>
              <p14:xfrm>
                <a:off x="2771089" y="5366319"/>
                <a:ext cx="140400" cy="26784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86DCCBAB-142C-462D-BBFD-3A86D8A8FCB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762089" y="5357319"/>
                  <a:ext cx="15804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7511F329-1003-402B-BA6B-DF0893325FFB}"/>
                    </a:ext>
                  </a:extLst>
                </p14:cNvPr>
                <p14:cNvContentPartPr/>
                <p14:nvPr/>
              </p14:nvContentPartPr>
              <p14:xfrm>
                <a:off x="2872609" y="5369559"/>
                <a:ext cx="6120" cy="2952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7511F329-1003-402B-BA6B-DF0893325FF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863969" y="5360919"/>
                  <a:ext cx="237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4B10850E-B208-45B1-8F76-D2D0DA6E575A}"/>
                    </a:ext>
                  </a:extLst>
                </p14:cNvPr>
                <p14:cNvContentPartPr/>
                <p14:nvPr/>
              </p14:nvContentPartPr>
              <p14:xfrm>
                <a:off x="2924449" y="5509239"/>
                <a:ext cx="275760" cy="19404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4B10850E-B208-45B1-8F76-D2D0DA6E575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915449" y="5500239"/>
                  <a:ext cx="2934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A2019D1B-93F7-4BED-B06E-480B92702761}"/>
                    </a:ext>
                  </a:extLst>
                </p14:cNvPr>
                <p14:cNvContentPartPr/>
                <p14:nvPr/>
              </p14:nvContentPartPr>
              <p14:xfrm>
                <a:off x="3140449" y="5373159"/>
                <a:ext cx="39240" cy="21132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id="{A2019D1B-93F7-4BED-B06E-480B9270276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131449" y="5364519"/>
                  <a:ext cx="5688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BE1DE127-7ABC-4477-BB19-9DA8EA8EC062}"/>
                    </a:ext>
                  </a:extLst>
                </p14:cNvPr>
                <p14:cNvContentPartPr/>
                <p14:nvPr/>
              </p14:nvContentPartPr>
              <p14:xfrm>
                <a:off x="3360049" y="5345799"/>
                <a:ext cx="162360" cy="26100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BE1DE127-7ABC-4477-BB19-9DA8EA8EC06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351409" y="5336799"/>
                  <a:ext cx="18000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CE212C62-0AC8-440A-975A-85074260ED96}"/>
                    </a:ext>
                  </a:extLst>
                </p14:cNvPr>
                <p14:cNvContentPartPr/>
                <p14:nvPr/>
              </p14:nvContentPartPr>
              <p14:xfrm>
                <a:off x="3573889" y="5373159"/>
                <a:ext cx="115200" cy="44640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CE212C62-0AC8-440A-975A-85074260ED9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564889" y="5364519"/>
                  <a:ext cx="13284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731" name="Ink 730">
                  <a:extLst>
                    <a:ext uri="{FF2B5EF4-FFF2-40B4-BE49-F238E27FC236}">
                      <a16:creationId xmlns:a16="http://schemas.microsoft.com/office/drawing/2014/main" id="{20E47081-0E7A-471C-B875-14C530B9B8AA}"/>
                    </a:ext>
                  </a:extLst>
                </p14:cNvPr>
                <p14:cNvContentPartPr/>
                <p14:nvPr/>
              </p14:nvContentPartPr>
              <p14:xfrm>
                <a:off x="3627529" y="5568639"/>
                <a:ext cx="182520" cy="78840"/>
              </p14:xfrm>
            </p:contentPart>
          </mc:Choice>
          <mc:Fallback xmlns="">
            <p:pic>
              <p:nvPicPr>
                <p:cNvPr id="731" name="Ink 730">
                  <a:extLst>
                    <a:ext uri="{FF2B5EF4-FFF2-40B4-BE49-F238E27FC236}">
                      <a16:creationId xmlns:a16="http://schemas.microsoft.com/office/drawing/2014/main" id="{20E47081-0E7A-471C-B875-14C530B9B8A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618529" y="5559999"/>
                  <a:ext cx="2001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9E9FEA9B-B1BB-4E2C-B643-2E2B1C3E6480}"/>
                    </a:ext>
                  </a:extLst>
                </p14:cNvPr>
                <p14:cNvContentPartPr/>
                <p14:nvPr/>
              </p14:nvContentPartPr>
              <p14:xfrm>
                <a:off x="3811489" y="5277759"/>
                <a:ext cx="111600" cy="38556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9E9FEA9B-B1BB-4E2C-B643-2E2B1C3E6480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802849" y="5268759"/>
                  <a:ext cx="129240" cy="403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7941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325084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Vector Projection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87287" y="813413"/>
                <a:ext cx="6830458" cy="886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From the diagram,</a:t>
                </a:r>
                <a:r>
                  <a:rPr lang="en-AU" sz="2400" dirty="0"/>
                  <a:t>  </a:t>
                </a:r>
                <a:endParaRPr lang="en-AU" sz="240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813413"/>
                <a:ext cx="6830458" cy="886361"/>
              </a:xfrm>
              <a:prstGeom prst="rect">
                <a:avLst/>
              </a:prstGeom>
              <a:blipFill>
                <a:blip r:embed="rId2"/>
                <a:stretch>
                  <a:fillRect l="-1429" t="-95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AE57BC1-A5F4-4167-AA98-214ADD3F2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499" y="509308"/>
            <a:ext cx="3820058" cy="18766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E97AFBC-6697-4A48-9C72-77E558197D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7979" y="1588862"/>
                <a:ext cx="3155228" cy="458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Since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E97AFBC-6697-4A48-9C72-77E558197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79" y="1588862"/>
                <a:ext cx="3155228" cy="458721"/>
              </a:xfrm>
              <a:prstGeom prst="rect">
                <a:avLst/>
              </a:prstGeom>
              <a:blipFill>
                <a:blip r:embed="rId4"/>
                <a:stretch>
                  <a:fillRect l="-3095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2E300D0-758A-4BEE-BA8C-DDA266A655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3364" y="1984552"/>
                <a:ext cx="3424499" cy="10264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endParaRPr lang="en-AU" sz="2400" b="1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2E300D0-758A-4BEE-BA8C-DDA266A65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364" y="1984552"/>
                <a:ext cx="3424499" cy="10264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0EBB516-E30B-4393-8344-29470291E5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7287" y="2823032"/>
                <a:ext cx="4855402" cy="458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Since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⊥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0EBB516-E30B-4393-8344-29470291E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2823032"/>
                <a:ext cx="4855402" cy="458721"/>
              </a:xfrm>
              <a:prstGeom prst="rect">
                <a:avLst/>
              </a:prstGeom>
              <a:blipFill>
                <a:blip r:embed="rId6"/>
                <a:stretch>
                  <a:fillRect l="-2010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6A660B1-B01D-420D-92F4-2CD2306CAB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2342" y="3508996"/>
                <a:ext cx="2880347" cy="458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6A660B1-B01D-420D-92F4-2CD2306CA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342" y="3508996"/>
                <a:ext cx="2880347" cy="4587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408CCE8-7404-4931-8CEB-B8352FF136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28367" y="3967717"/>
                <a:ext cx="2880347" cy="458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408CCE8-7404-4931-8CEB-B8352FF13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367" y="3967717"/>
                <a:ext cx="2880347" cy="4587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60FE1D5-E1AA-4170-8CEE-F31189524B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55439" y="4465668"/>
                <a:ext cx="2880347" cy="458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60FE1D5-E1AA-4170-8CEE-F31189524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439" y="4465668"/>
                <a:ext cx="2880347" cy="4587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692A3A1-19B1-4448-9BFF-76A235A90D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27940" y="4963619"/>
                <a:ext cx="2535344" cy="7639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692A3A1-19B1-4448-9BFF-76A235A90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940" y="4963619"/>
                <a:ext cx="2535344" cy="76392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4B72072-18EA-44C2-9267-9B113E02A4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07345" y="5642729"/>
                <a:ext cx="2535344" cy="7639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4B72072-18EA-44C2-9267-9B113E02A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345" y="5642729"/>
                <a:ext cx="2535344" cy="7639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856683C5-F57E-4105-8802-B4789982CC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979" y="6330570"/>
                <a:ext cx="8240820" cy="5274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We say that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is the </a:t>
                </a:r>
                <a:r>
                  <a:rPr lang="en-AU" sz="2000" u="sng" dirty="0"/>
                  <a:t>vector projection </a:t>
                </a:r>
                <a:r>
                  <a:rPr lang="en-AU" sz="2000" dirty="0"/>
                  <a:t>of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u="sng" dirty="0"/>
                  <a:t>in the direction </a:t>
                </a:r>
                <a:r>
                  <a:rPr lang="en-AU" sz="2000" dirty="0"/>
                  <a:t>of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856683C5-F57E-4105-8802-B4789982C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79" y="6330570"/>
                <a:ext cx="8240820" cy="527430"/>
              </a:xfrm>
              <a:prstGeom prst="rect">
                <a:avLst/>
              </a:prstGeom>
              <a:blipFill>
                <a:blip r:embed="rId12"/>
                <a:stretch>
                  <a:fillRect l="-740" t="-114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E4E5F4C-FBBE-43CD-89B6-159B64BF65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71038" y="2963516"/>
                <a:ext cx="2535344" cy="139476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p>
                            <m:sSupPr>
                              <m:ctrlP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E4E5F4C-FBBE-43CD-89B6-159B64BF6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038" y="2963516"/>
                <a:ext cx="2535344" cy="139476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E889779-946E-4049-8D13-2CD544D7D8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18849" y="4683063"/>
                <a:ext cx="5505900" cy="825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is the </a:t>
                </a:r>
                <a:r>
                  <a:rPr lang="en-AU" sz="2000" u="sng" dirty="0"/>
                  <a:t>vector projection </a:t>
                </a:r>
                <a:r>
                  <a:rPr lang="en-AU" sz="2000" dirty="0"/>
                  <a:t>of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u="sng" dirty="0"/>
                  <a:t>in the direction </a:t>
                </a:r>
                <a:r>
                  <a:rPr lang="en-AU" sz="2000" dirty="0"/>
                  <a:t>of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000" b="1" dirty="0"/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is the </a:t>
                </a:r>
                <a:r>
                  <a:rPr lang="en-AU" sz="2000" u="sng" dirty="0"/>
                  <a:t>vector resolute </a:t>
                </a:r>
                <a:r>
                  <a:rPr lang="en-AU" sz="2000" dirty="0"/>
                  <a:t> of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u="sng" dirty="0"/>
                  <a:t>in the direction </a:t>
                </a:r>
                <a:r>
                  <a:rPr lang="en-AU" sz="2000" dirty="0"/>
                  <a:t>of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000" b="1" dirty="0"/>
              </a:p>
              <a:p>
                <a:pPr marL="0" indent="0" algn="just">
                  <a:buNone/>
                </a:pPr>
                <a:endParaRPr lang="en-AU" sz="2000" b="1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E889779-946E-4049-8D13-2CD544D7D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849" y="4683063"/>
                <a:ext cx="5505900" cy="825776"/>
              </a:xfrm>
              <a:prstGeom prst="rect">
                <a:avLst/>
              </a:prstGeom>
              <a:blipFill>
                <a:blip r:embed="rId14"/>
                <a:stretch>
                  <a:fillRect t="-7353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02D2BFF-9010-4906-BECB-98ACCF3975BE}"/>
                  </a:ext>
                </a:extLst>
              </p14:cNvPr>
              <p14:cNvContentPartPr/>
              <p14:nvPr/>
            </p14:nvContentPartPr>
            <p14:xfrm>
              <a:off x="4841322" y="6481419"/>
              <a:ext cx="2385000" cy="68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02D2BFF-9010-4906-BECB-98ACCF3975B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787322" y="6373779"/>
                <a:ext cx="2492640" cy="28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93BFCF9C-5EBE-4EAA-B658-1695D0ED7261}"/>
                  </a:ext>
                </a:extLst>
              </p14:cNvPr>
              <p14:cNvContentPartPr/>
              <p14:nvPr/>
            </p14:nvContentPartPr>
            <p14:xfrm>
              <a:off x="8245122" y="3070419"/>
              <a:ext cx="721080" cy="3632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93BFCF9C-5EBE-4EAA-B658-1695D0ED726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191482" y="2962779"/>
                <a:ext cx="828720" cy="57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81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2683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Ex 12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Let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 Find the vector resolute of </a:t>
                </a:r>
              </a:p>
              <a:p>
                <a:pPr marL="457200" indent="-457200" algn="just"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/>
                  <a:t> in the direction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AU" sz="2400" b="1" dirty="0"/>
              </a:p>
              <a:p>
                <a:pPr marL="457200" indent="-457200" algn="just"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sz="2400" dirty="0"/>
                  <a:t> in the direction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  <a:blipFill>
                <a:blip r:embed="rId2"/>
                <a:stretch>
                  <a:fillRect l="-696" t="-11475" b="-65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299814" y="1840238"/>
                <a:ext cx="2490452" cy="618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14" y="1840238"/>
                <a:ext cx="2490452" cy="618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199B1E92-8D98-4523-BCF7-0F2A09080E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56185" y="373522"/>
                <a:ext cx="2535344" cy="139476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p>
                            <m:sSupPr>
                              <m:ctrlP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199B1E92-8D98-4523-BCF7-0F2A09080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6185" y="373522"/>
                <a:ext cx="2535344" cy="13947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8A52B68-86A7-4B34-888F-DAF5F18C7F97}"/>
                  </a:ext>
                </a:extLst>
              </p:cNvPr>
              <p:cNvSpPr/>
              <p:nvPr/>
            </p:nvSpPr>
            <p:spPr>
              <a:xfrm>
                <a:off x="299814" y="2611202"/>
                <a:ext cx="4023416" cy="887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8A52B68-86A7-4B34-888F-DAF5F18C7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14" y="2611202"/>
                <a:ext cx="4023416" cy="8871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F0958E1-78B7-4495-AC22-1D878EEA9B0D}"/>
                  </a:ext>
                </a:extLst>
              </p:cNvPr>
              <p:cNvSpPr/>
              <p:nvPr/>
            </p:nvSpPr>
            <p:spPr>
              <a:xfrm>
                <a:off x="384979" y="3429000"/>
                <a:ext cx="4023416" cy="628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+(3)(−1)</m:t>
                          </m:r>
                        </m:num>
                        <m:den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F0958E1-78B7-4495-AC22-1D878EEA9B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79" y="3429000"/>
                <a:ext cx="4023416" cy="6281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07025E5-A5E0-4557-92AD-B96F62D148A2}"/>
                  </a:ext>
                </a:extLst>
              </p:cNvPr>
              <p:cNvSpPr/>
              <p:nvPr/>
            </p:nvSpPr>
            <p:spPr>
              <a:xfrm>
                <a:off x="384979" y="4110790"/>
                <a:ext cx="4023416" cy="611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07025E5-A5E0-4557-92AD-B96F62D14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79" y="4110790"/>
                <a:ext cx="4023416" cy="6110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CE2DB8-66DA-4C8B-8297-DAC28B79064F}"/>
                  </a:ext>
                </a:extLst>
              </p:cNvPr>
              <p:cNvSpPr/>
              <p:nvPr/>
            </p:nvSpPr>
            <p:spPr>
              <a:xfrm>
                <a:off x="384979" y="4775460"/>
                <a:ext cx="4023416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CE2DB8-66DA-4C8B-8297-DAC28B790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79" y="4775460"/>
                <a:ext cx="4023416" cy="369397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DE73573-1B7C-4743-87DD-C87B8EAB25C9}"/>
                  </a:ext>
                </a:extLst>
              </p:cNvPr>
              <p:cNvSpPr/>
              <p:nvPr/>
            </p:nvSpPr>
            <p:spPr>
              <a:xfrm>
                <a:off x="384979" y="5198526"/>
                <a:ext cx="4023416" cy="369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0DE73573-1B7C-4743-87DD-C87B8EAB2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79" y="5198526"/>
                <a:ext cx="4023416" cy="369397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6249871-2FC0-4A82-B79F-9FD0D6AAECDF}"/>
                  </a:ext>
                </a:extLst>
              </p:cNvPr>
              <p:cNvSpPr/>
              <p:nvPr/>
            </p:nvSpPr>
            <p:spPr>
              <a:xfrm>
                <a:off x="6200832" y="1768288"/>
                <a:ext cx="2490452" cy="618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6249871-2FC0-4A82-B79F-9FD0D6AAEC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832" y="1768288"/>
                <a:ext cx="2490452" cy="6185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9F0C6FB-89DD-4F96-8761-428B24B12540}"/>
                  </a:ext>
                </a:extLst>
              </p:cNvPr>
              <p:cNvSpPr/>
              <p:nvPr/>
            </p:nvSpPr>
            <p:spPr>
              <a:xfrm>
                <a:off x="6039467" y="2512290"/>
                <a:ext cx="4023416" cy="8629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9F0C6FB-89DD-4F96-8761-428B24B125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467" y="2512290"/>
                <a:ext cx="4023416" cy="8629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889CECC-CDCE-45E8-B6E3-BD1AE3CE6E70}"/>
                  </a:ext>
                </a:extLst>
              </p:cNvPr>
              <p:cNvSpPr/>
              <p:nvPr/>
            </p:nvSpPr>
            <p:spPr>
              <a:xfrm>
                <a:off x="6096000" y="3375219"/>
                <a:ext cx="4023416" cy="611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889CECC-CDCE-45E8-B6E3-BD1AE3CE6E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75219"/>
                <a:ext cx="4023416" cy="6110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EF4317E-97DA-44AA-A9CF-3F1580F01DC7}"/>
                  </a:ext>
                </a:extLst>
              </p:cNvPr>
              <p:cNvSpPr/>
              <p:nvPr/>
            </p:nvSpPr>
            <p:spPr>
              <a:xfrm>
                <a:off x="6096000" y="3993722"/>
                <a:ext cx="4023416" cy="612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EF4317E-97DA-44AA-A9CF-3F1580F01D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993722"/>
                <a:ext cx="4023416" cy="61279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92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0225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Q4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94218F-4C77-4800-92A0-D6BC33EF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"/>
          <a:stretch/>
        </p:blipFill>
        <p:spPr>
          <a:xfrm>
            <a:off x="7455444" y="228019"/>
            <a:ext cx="5037857" cy="25729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2F71F0D-E088-49DC-BB23-EB73AA7BCC7C}"/>
                  </a:ext>
                </a:extLst>
              </p:cNvPr>
              <p:cNvSpPr/>
              <p:nvPr/>
            </p:nvSpPr>
            <p:spPr>
              <a:xfrm>
                <a:off x="266196" y="1598191"/>
                <a:ext cx="1959292" cy="618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AU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2F71F0D-E088-49DC-BB23-EB73AA7BCC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96" y="1598191"/>
                <a:ext cx="1959292" cy="618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831361E-0F61-46CF-98F9-1AEAFF93FA7F}"/>
                  </a:ext>
                </a:extLst>
              </p:cNvPr>
              <p:cNvSpPr/>
              <p:nvPr/>
            </p:nvSpPr>
            <p:spPr>
              <a:xfrm>
                <a:off x="71214" y="2422944"/>
                <a:ext cx="4023416" cy="887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−4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831361E-0F61-46CF-98F9-1AEAFF93FA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4" y="2422944"/>
                <a:ext cx="4023416" cy="887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393DA3-03D4-4651-8386-442277D0F88E}"/>
                  </a:ext>
                </a:extLst>
              </p:cNvPr>
              <p:cNvSpPr/>
              <p:nvPr/>
            </p:nvSpPr>
            <p:spPr>
              <a:xfrm>
                <a:off x="71214" y="3233894"/>
                <a:ext cx="4023416" cy="628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+(3)(−4)</m:t>
                          </m:r>
                        </m:num>
                        <m:den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C393DA3-03D4-4651-8386-442277D0F8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4" y="3233894"/>
                <a:ext cx="4023416" cy="6281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3FA1E6-D9E2-4407-8F43-A85222A021F6}"/>
                  </a:ext>
                </a:extLst>
              </p:cNvPr>
              <p:cNvSpPr/>
              <p:nvPr/>
            </p:nvSpPr>
            <p:spPr>
              <a:xfrm>
                <a:off x="121675" y="3910489"/>
                <a:ext cx="2809784" cy="611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3FA1E6-D9E2-4407-8F43-A85222A02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75" y="3910489"/>
                <a:ext cx="2809784" cy="6110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4DF922AE-E4EF-4E92-A04C-E48DCB94ECEF}"/>
              </a:ext>
            </a:extLst>
          </p:cNvPr>
          <p:cNvGrpSpPr/>
          <p:nvPr/>
        </p:nvGrpSpPr>
        <p:grpSpPr>
          <a:xfrm>
            <a:off x="121675" y="752368"/>
            <a:ext cx="7065778" cy="845823"/>
            <a:chOff x="121675" y="752368"/>
            <a:chExt cx="7065778" cy="84582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45C1386-0FA8-482A-8404-2CC4CE13E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1675" y="752368"/>
              <a:ext cx="6944694" cy="76210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DB9E76D-8E60-43AD-8C16-69ED5A310C07}"/>
                </a:ext>
              </a:extLst>
            </p:cNvPr>
            <p:cNvSpPr/>
            <p:nvPr/>
          </p:nvSpPr>
          <p:spPr>
            <a:xfrm>
              <a:off x="4222376" y="1133421"/>
              <a:ext cx="2965077" cy="4647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69798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325084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Vector Projection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E57BC1-A5F4-4167-AA98-214ADD3F2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499" y="509308"/>
            <a:ext cx="3820058" cy="18766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E4E5F4C-FBBE-43CD-89B6-159B64BF65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041" y="820566"/>
                <a:ext cx="2535344" cy="81189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E4E5F4C-FBBE-43CD-89B6-159B64BF6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41" y="820566"/>
                <a:ext cx="2535344" cy="8118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90A4A43-B5B5-4CC0-BAEC-5903347BD3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1903" y="1574105"/>
                <a:ext cx="2535344" cy="81189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AU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1" i="1" smtClean="0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</m:den>
                          </m:f>
                        </m:e>
                      </m:d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90A4A43-B5B5-4CC0-BAEC-5903347BD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03" y="1574105"/>
                <a:ext cx="2535344" cy="8118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3150BF57-F69A-4F8B-B051-5816D6AC3F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9223" y="2306738"/>
                <a:ext cx="2535344" cy="45257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 =</m:t>
                    </m:r>
                    <m:d>
                      <m:dPr>
                        <m:ctrlPr>
                          <a:rPr lang="en-AU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∙</m:t>
                        </m:r>
                        <m:acc>
                          <m:accPr>
                            <m:chr m:val="̂"/>
                            <m:ctrlPr>
                              <a:rPr lang="en-AU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acc>
                      </m:e>
                    </m:d>
                  </m:oMath>
                </a14:m>
                <a:r>
                  <a:rPr lang="en-AU" sz="2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3150BF57-F69A-4F8B-B051-5816D6AC3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23" y="2306738"/>
                <a:ext cx="2535344" cy="452572"/>
              </a:xfrm>
              <a:prstGeom prst="rect">
                <a:avLst/>
              </a:prstGeom>
              <a:blipFill>
                <a:blip r:embed="rId5"/>
                <a:stretch>
                  <a:fillRect t="-1466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EE7428D-4411-4BF4-A8CF-2A524FFC1E89}"/>
                  </a:ext>
                </a:extLst>
              </p14:cNvPr>
              <p14:cNvContentPartPr/>
              <p14:nvPr/>
            </p14:nvContentPartPr>
            <p14:xfrm>
              <a:off x="1535468" y="2822831"/>
              <a:ext cx="768240" cy="326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EE7428D-4411-4BF4-A8CF-2A524FFC1E8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26828" y="2813831"/>
                <a:ext cx="78588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583AAC6-ECCE-4C22-BF3C-4E892E3C85CD}"/>
                  </a:ext>
                </a:extLst>
              </p14:cNvPr>
              <p14:cNvContentPartPr/>
              <p14:nvPr/>
            </p14:nvContentPartPr>
            <p14:xfrm>
              <a:off x="1970348" y="3209471"/>
              <a:ext cx="19440" cy="399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583AAC6-ECCE-4C22-BF3C-4E892E3C85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61708" y="3200831"/>
                <a:ext cx="37080" cy="57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D31DFAAC-7139-4DB5-85EE-7C29E82E3ED0}"/>
              </a:ext>
            </a:extLst>
          </p:cNvPr>
          <p:cNvGrpSpPr/>
          <p:nvPr/>
        </p:nvGrpSpPr>
        <p:grpSpPr>
          <a:xfrm>
            <a:off x="1880348" y="3193631"/>
            <a:ext cx="577800" cy="223200"/>
            <a:chOff x="1880348" y="3193631"/>
            <a:chExt cx="577800" cy="22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D07B8D3-1EAA-4F67-AC2D-F782F8742042}"/>
                    </a:ext>
                  </a:extLst>
                </p14:cNvPr>
                <p14:cNvContentPartPr/>
                <p14:nvPr/>
              </p14:nvContentPartPr>
              <p14:xfrm>
                <a:off x="1880348" y="3213791"/>
                <a:ext cx="97200" cy="1692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D07B8D3-1EAA-4F67-AC2D-F782F874204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71348" y="3204791"/>
                  <a:ext cx="1148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6D65A35-9022-47F6-AC7C-1ED511326E49}"/>
                    </a:ext>
                  </a:extLst>
                </p14:cNvPr>
                <p14:cNvContentPartPr/>
                <p14:nvPr/>
              </p14:nvContentPartPr>
              <p14:xfrm>
                <a:off x="2016428" y="3250871"/>
                <a:ext cx="68760" cy="1303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6D65A35-9022-47F6-AC7C-1ED511326E4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007788" y="3242231"/>
                  <a:ext cx="864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9E9B081-F432-46E3-9D29-7F5813A1EC3F}"/>
                    </a:ext>
                  </a:extLst>
                </p14:cNvPr>
                <p14:cNvContentPartPr/>
                <p14:nvPr/>
              </p14:nvContentPartPr>
              <p14:xfrm>
                <a:off x="2099948" y="3271391"/>
                <a:ext cx="121320" cy="145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9E9B081-F432-46E3-9D29-7F5813A1EC3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090948" y="3262751"/>
                  <a:ext cx="1389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BE29AB9-1FFF-4957-BF52-5E4E306005A4}"/>
                    </a:ext>
                  </a:extLst>
                </p14:cNvPr>
                <p14:cNvContentPartPr/>
                <p14:nvPr/>
              </p14:nvContentPartPr>
              <p14:xfrm>
                <a:off x="2197508" y="3193631"/>
                <a:ext cx="72360" cy="2095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BE29AB9-1FFF-4957-BF52-5E4E306005A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88508" y="3184991"/>
                  <a:ext cx="900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913CF4E-5240-4564-A3B8-8139014F9BC3}"/>
                    </a:ext>
                  </a:extLst>
                </p14:cNvPr>
                <p14:cNvContentPartPr/>
                <p14:nvPr/>
              </p14:nvContentPartPr>
              <p14:xfrm>
                <a:off x="2280668" y="3251591"/>
                <a:ext cx="105480" cy="1152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913CF4E-5240-4564-A3B8-8139014F9BC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72028" y="3242951"/>
                  <a:ext cx="1231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800C018-0F43-42BE-8790-604F993CF0DA}"/>
                    </a:ext>
                  </a:extLst>
                </p14:cNvPr>
                <p14:cNvContentPartPr/>
                <p14:nvPr/>
              </p14:nvContentPartPr>
              <p14:xfrm>
                <a:off x="2411708" y="3238991"/>
                <a:ext cx="46440" cy="1072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800C018-0F43-42BE-8790-604F993CF0D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402708" y="3230351"/>
                  <a:ext cx="64080" cy="12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FC638711-90E2-4FD3-B04D-031D34876670}"/>
                  </a:ext>
                </a:extLst>
              </p14:cNvPr>
              <p14:cNvContentPartPr/>
              <p14:nvPr/>
            </p14:nvContentPartPr>
            <p14:xfrm>
              <a:off x="1601348" y="2440511"/>
              <a:ext cx="578880" cy="8604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FC638711-90E2-4FD3-B04D-031D3487667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547348" y="2332511"/>
                <a:ext cx="686520" cy="30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A4B64725-7190-4212-876C-AE4E0B84E8D4}"/>
              </a:ext>
            </a:extLst>
          </p:cNvPr>
          <p:cNvGrpSpPr/>
          <p:nvPr/>
        </p:nvGrpSpPr>
        <p:grpSpPr>
          <a:xfrm>
            <a:off x="2596748" y="3060071"/>
            <a:ext cx="807840" cy="270360"/>
            <a:chOff x="2596748" y="3060071"/>
            <a:chExt cx="807840" cy="27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7F6CDCF-9391-4BD1-91B5-9B6A21731A69}"/>
                    </a:ext>
                  </a:extLst>
                </p14:cNvPr>
                <p14:cNvContentPartPr/>
                <p14:nvPr/>
              </p14:nvContentPartPr>
              <p14:xfrm>
                <a:off x="2596748" y="3196871"/>
                <a:ext cx="187560" cy="1335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7F6CDCF-9391-4BD1-91B5-9B6A21731A6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587748" y="3187871"/>
                  <a:ext cx="205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BAC54F5-E906-46F5-8130-C93686139D7F}"/>
                    </a:ext>
                  </a:extLst>
                </p14:cNvPr>
                <p14:cNvContentPartPr/>
                <p14:nvPr/>
              </p14:nvContentPartPr>
              <p14:xfrm>
                <a:off x="2807708" y="3209831"/>
                <a:ext cx="61200" cy="1011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BAC54F5-E906-46F5-8130-C93686139D7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98708" y="3200831"/>
                  <a:ext cx="78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9D7372C-3215-4ACB-BF86-12837E3ADAA0}"/>
                    </a:ext>
                  </a:extLst>
                </p14:cNvPr>
                <p14:cNvContentPartPr/>
                <p14:nvPr/>
              </p14:nvContentPartPr>
              <p14:xfrm>
                <a:off x="2890868" y="3220991"/>
                <a:ext cx="86400" cy="92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9D7372C-3215-4ACB-BF86-12837E3ADAA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881868" y="3211991"/>
                  <a:ext cx="1040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7811F10-ED77-4445-878B-38E0A20A31DB}"/>
                    </a:ext>
                  </a:extLst>
                </p14:cNvPr>
                <p14:cNvContentPartPr/>
                <p14:nvPr/>
              </p14:nvContentPartPr>
              <p14:xfrm>
                <a:off x="2998148" y="3105071"/>
                <a:ext cx="42120" cy="1800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7811F10-ED77-4445-878B-38E0A20A31D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989148" y="3096431"/>
                  <a:ext cx="597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680F27D-72CA-407F-BA64-CEDE39FD404A}"/>
                    </a:ext>
                  </a:extLst>
                </p14:cNvPr>
                <p14:cNvContentPartPr/>
                <p14:nvPr/>
              </p14:nvContentPartPr>
              <p14:xfrm>
                <a:off x="3069068" y="3143951"/>
                <a:ext cx="192960" cy="1375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680F27D-72CA-407F-BA64-CEDE39FD404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60428" y="3135311"/>
                  <a:ext cx="2106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AA848BA-C1A1-4C0A-89A7-A3933BE69A08}"/>
                    </a:ext>
                  </a:extLst>
                </p14:cNvPr>
                <p14:cNvContentPartPr/>
                <p14:nvPr/>
              </p14:nvContentPartPr>
              <p14:xfrm>
                <a:off x="3219908" y="3060071"/>
                <a:ext cx="184680" cy="2228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AA848BA-C1A1-4C0A-89A7-A3933BE69A0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211268" y="3051431"/>
                  <a:ext cx="202320" cy="240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D673CE26-0730-4B56-BD7D-142F4C154E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2195" y="3608570"/>
                <a:ext cx="9639625" cy="45257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The scalar resolute of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000" dirty="0"/>
                  <a:t> in the direction of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sz="2000" dirty="0"/>
                  <a:t> =  </a:t>
                </a:r>
                <a14:m>
                  <m:oMath xmlns:m="http://schemas.openxmlformats.org/officeDocument/2006/math"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AU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AU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AU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D673CE26-0730-4B56-BD7D-142F4C154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195" y="3608570"/>
                <a:ext cx="9639625" cy="452572"/>
              </a:xfrm>
              <a:prstGeom prst="rect">
                <a:avLst/>
              </a:prstGeom>
              <a:blipFill>
                <a:blip r:embed="rId36"/>
                <a:stretch>
                  <a:fillRect l="-632" b="-2162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47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2683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17D Ex 13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Find the scalar resolute of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in the direction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1118168"/>
              </a:xfrm>
              <a:prstGeom prst="rect">
                <a:avLst/>
              </a:prstGeom>
              <a:blipFill>
                <a:blip r:embed="rId2"/>
                <a:stretch>
                  <a:fillRect l="-856" t="-76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48E0691-9206-43B9-9E65-6ADFBB7BD951}"/>
                  </a:ext>
                </a:extLst>
              </p:cNvPr>
              <p:cNvSpPr/>
              <p:nvPr/>
            </p:nvSpPr>
            <p:spPr>
              <a:xfrm>
                <a:off x="481349" y="1149932"/>
                <a:ext cx="2490452" cy="655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AU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48E0691-9206-43B9-9E65-6ADFBB7BD9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49" y="1149932"/>
                <a:ext cx="2490452" cy="655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888F226-2F2A-459F-B07C-4FAFCE8F3A66}"/>
                  </a:ext>
                </a:extLst>
              </p:cNvPr>
              <p:cNvSpPr/>
              <p:nvPr/>
            </p:nvSpPr>
            <p:spPr>
              <a:xfrm>
                <a:off x="642714" y="1900578"/>
                <a:ext cx="4023416" cy="825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AU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AU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AU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AU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AU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888F226-2F2A-459F-B07C-4FAFCE8F3A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14" y="1900578"/>
                <a:ext cx="4023416" cy="8253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83B575C-6524-4AED-B7A8-8C4CD3B688B0}"/>
                  </a:ext>
                </a:extLst>
              </p:cNvPr>
              <p:cNvSpPr/>
              <p:nvPr/>
            </p:nvSpPr>
            <p:spPr>
              <a:xfrm>
                <a:off x="960093" y="2948779"/>
                <a:ext cx="4023416" cy="676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d>
                            <m:d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+(2)(3)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83B575C-6524-4AED-B7A8-8C4CD3B68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093" y="2948779"/>
                <a:ext cx="4023416" cy="6765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B9A100-1A2D-4E03-B797-DF61AABA0217}"/>
                  </a:ext>
                </a:extLst>
              </p:cNvPr>
              <p:cNvSpPr/>
              <p:nvPr/>
            </p:nvSpPr>
            <p:spPr>
              <a:xfrm>
                <a:off x="718046" y="3737999"/>
                <a:ext cx="4023416" cy="726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br>
                  <a:rPr lang="en-AU" b="1" dirty="0"/>
                </a:br>
                <a:endParaRPr lang="en-AU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B9A100-1A2D-4E03-B797-DF61AABA02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46" y="3737999"/>
                <a:ext cx="4023416" cy="7269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84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8740</TotalTime>
  <Words>689</Words>
  <Application>Microsoft Office PowerPoint</Application>
  <PresentationFormat>Widescreen</PresentationFormat>
  <Paragraphs>104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220</cp:revision>
  <dcterms:created xsi:type="dcterms:W3CDTF">2022-03-14T04:08:53Z</dcterms:created>
  <dcterms:modified xsi:type="dcterms:W3CDTF">2022-03-28T04:13:09Z</dcterms:modified>
</cp:coreProperties>
</file>