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7" r:id="rId3"/>
    <p:sldId id="263" r:id="rId4"/>
    <p:sldId id="266" r:id="rId5"/>
    <p:sldId id="267" r:id="rId6"/>
    <p:sldId id="272" r:id="rId7"/>
    <p:sldId id="260" r:id="rId8"/>
    <p:sldId id="261" r:id="rId9"/>
    <p:sldId id="269" r:id="rId10"/>
    <p:sldId id="270"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c Diep" initials="VD" lastIdx="1" clrIdx="0">
    <p:extLst>
      <p:ext uri="{19B8F6BF-5375-455C-9EA6-DF929625EA0E}">
        <p15:presenceInfo xmlns:p15="http://schemas.microsoft.com/office/powerpoint/2012/main" userId="d62d0110fee43e0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5860" autoAdjust="0"/>
  </p:normalViewPr>
  <p:slideViewPr>
    <p:cSldViewPr snapToGrid="0">
      <p:cViewPr varScale="1">
        <p:scale>
          <a:sx n="73" d="100"/>
          <a:sy n="73" d="100"/>
        </p:scale>
        <p:origin x="36" y="14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27.858"/>
    </inkml:context>
    <inkml:brush xml:id="br0">
      <inkml:brushProperty name="width" value="0.05" units="cm"/>
      <inkml:brushProperty name="height" value="0.05" units="cm"/>
      <inkml:brushProperty name="color" value="#004F8B"/>
    </inkml:brush>
  </inkml:definitions>
  <inkml:trace contextRef="#ctx0" brushRef="#br0">119 88 16527 0 0,'-21'-13'736'0'0,"11"3"144"0"0,-1-3-704 0 0,1 3-176 0 0,-5 1 0 0 0,0-1 0 0 0,3 3-224 0 0,3 1-88 0 0,3 2-8 0 0,-4-2-296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6.112"/>
    </inkml:context>
    <inkml:brush xml:id="br0">
      <inkml:brushProperty name="width" value="0.05" units="cm"/>
      <inkml:brushProperty name="height" value="0.05" units="cm"/>
    </inkml:brush>
  </inkml:definitions>
  <inkml:trace contextRef="#ctx0" brushRef="#br0">141 1361 8288 0 0,'0'0'904'0'0,"-6"-10"-904"0"0,6 1 3072 0 0,-6-5-1344 0 0,6 1 0 0 0,-9-1-1184 0 0,9-5-249 0 0,0-4-39 0 0,-6 1-16 0 0,6 2-1239 0 0,-6-2-249 0 0,6-1-56 0 0</inkml:trace>
  <inkml:trace contextRef="#ctx0" brushRef="#br0" timeOffset="1">78 831 7832 0 0,'0'0'832'0'0,"-6"-3"-832"0"0,2-3 1504 0 0,-2-2 264 0 0,1-7 56 0 0,1 2 16 0 0,-2-1-1184 0 0,0-5-241 0 0,-3 6-39 0 0,3-4-16 0 0,0-6-616 0 0,2 0-128 0 0,-1-2-31 0 0</inkml:trace>
  <inkml:trace contextRef="#ctx0" brushRef="#br0" timeOffset="2">32 207 3224 0 0,'-6'-2'672'0'0,"4"0"169"0"0,0 0 1 0 0,0 0-1 0 0,0 0 0 0 0,0 0 1 0 0,1 0-1 0 0,-1-1 0 0 0,0 1 1 0 0,1-1-1 0 0,0 1 1 0 0,-1-4-1 0 0,0 1-206 0 0,1 1 1 0 0,0-1-1 0 0,0 1 1 0 0,0-1 0 0 0,1-7-1 0 0,0-4-367 0 0,1 1-1 0 0,7-28 1 0 0,-6 31 19 0 0,0 4-766 0 0,0-1-1 0 0,1 1 1 0 0,4-9 0 0 0,-1 3-5354 0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31.021"/>
    </inkml:context>
    <inkml:brush xml:id="br0">
      <inkml:brushProperty name="width" value="0.05" units="cm"/>
      <inkml:brushProperty name="height" value="0.05" units="cm"/>
      <inkml:brushProperty name="color" value="#5B2D90"/>
    </inkml:brush>
  </inkml:definitions>
  <inkml:trace contextRef="#ctx0" brushRef="#br0">1 4 11520 0 0,'1'0'3093'0'0,"22"0"1248"0"0,34-1 138 0 0,33-1-1562 0 0,-81 1-2858 0 0,0 2 0 0 0,1-1 0 0 0,9 3 0 0 0,20 1-2284 0 0,-18-4-6520 0 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38.339"/>
    </inkml:context>
    <inkml:brush xml:id="br0">
      <inkml:brushProperty name="width" value="0.05" units="cm"/>
      <inkml:brushProperty name="height" value="0.05" units="cm"/>
      <inkml:brushProperty name="color" value="#5B2D90"/>
    </inkml:brush>
  </inkml:definitions>
  <inkml:trace contextRef="#ctx0" brushRef="#br0">1 2012 10136 0 0,'0'0'9257'0'0,"1"2"-8735"0"0,11 26 631 0 0,-10-21-987 0 0,0-1-1 0 0,1 0 0 0 0,0 0 1 0 0,5 9-1 0 0,0-3 33 0 0,-1 0 1 0 0,-1 1-1 0 0,0 0 0 0 0,7 24 0 0 0,4 8 57 0 0,-10-27-193 0 0,-5-11-31 0 0,1 0-1 0 0,-1-1 0 0 0,1 1 1 0 0,7 9-1 0 0,20 35-170 0 0,-28-49 141 0 0,-1 0 1 0 0,0 0-1 0 0,1-1 0 0 0,-1 1 0 0 0,1 0 0 0 0,0-1 0 0 0,2 3 0 0 0,-1-2 60 0 0,-1 0-1 0 0,0 0 0 0 0,0 0 0 0 0,0 0 1 0 0,4 5-1 0 0,2 3 193 0 0,-8-10-248 0 0,0 1-1 0 0,0-1 0 0 0,0 0 1 0 0,0 0-1 0 0,0 0 0 0 0,0 0 1 0 0,0 0-1 0 0,0 0 0 0 0,0 0 1 0 0,0 0-1 0 0,0 0 1 0 0,0 0-1 0 0,0 1 0 0 0,0-1 1 0 0,1 0-1 0 0,-1 0 0 0 0,0 0 1 0 0,0 0-1 0 0,0 0 0 0 0,0 0 1 0 0,0 0-1 0 0,0 0 0 0 0,0 0 1 0 0,0 0-1 0 0,0 0 0 0 0,0 0 1 0 0,0 0-1 0 0,1 0 1 0 0,-1 0-1 0 0,0 0 0 0 0,0 0 1 0 0,0 0-1 0 0,0 0 0 0 0,0 0 1 0 0,0 0-1 0 0,0 0 0 0 0,0 0 1 0 0,0 0-1 0 0,1 0 0 0 0,-1 0 1 0 0,0 0-1 0 0,0 0 0 0 0,0 0 1 0 0,0 0-1 0 0,0 0 1 0 0,0 0-1 0 0,0 0 0 0 0,0 0 1 0 0,1 0-3 0 0,-1 0 1 0 0,0-1-1 0 0,1 1 0 0 0,-1 0 1 0 0,0 0-1 0 0,1 0 1 0 0,-1 0-1 0 0,0 0 1 0 0,0 0-1 0 0,1-1 1 0 0,-1 1-1 0 0,0 0 1 0 0,0 0-1 0 0,1-1 1 0 0,-1 1-1 0 0,0 0 1 0 0,0 0-1 0 0,0-1 0 0 0,1 1 1 0 0,-1 0-1 0 0,0 0 1 0 0,0-1-1 0 0,0 1 1 0 0,0 0-1 0 0,0-1 1 0 0,0 1-1 0 0,1 0 1 0 0,-1-1-1 0 0,0 1 1 0 0,0 0-1 0 0,0 0 0 0 0,0-1 1 0 0,0 1-1 0 0,0 0 1 0 0,0-1-1 0 0,0 1 1 0 0,-1 0-1 0 0,1-1 1 0 0,0 1-1 0 0,0 0 1 0 0,0-1-1 0 0,0 1 1 0 0,0 0-1 0 0,0 0 1 0 0,-1-1-1 0 0,1 1 0 0 0,0-1 16 0 0,0-1-13 0 0,1 0 1 0 0,-1 1-1 0 0,1-1 1 0 0,0 0 0 0 0,-1 1-1 0 0,1-1 1 0 0,0 1-1 0 0,0-1 1 0 0,0 1-1 0 0,1-1 1 0 0,-1 1-1 0 0,2-2 1 0 0,2-3 7 0 0,-3 2-1 0 0,0 0 0 0 0,0 0 0 0 0,0 0 0 0 0,-1 0 0 0 0,1 0-1 0 0,-1 0 1 0 0,0-1 0 0 0,0 1 0 0 0,-1-1 0 0 0,1 1 0 0 0,-1 0 0 0 0,0-6 0 0 0,3-23 51 0 0,7-1-48 0 0,-7 26-15 0 0,-1 0 0 0 0,0 0 0 0 0,0-1 0 0 0,0 1-1 0 0,0-13 1 0 0,-4-7 0 0 0,1-18 0 0 0,2-28-13 0 0,-2-1 0 0 0,-14-80 0 0 0,14 140-1 0 0,-9-45 2 0 0,6 42 13 0 0,1 0-1 0 0,-1-30 0 0 0,2 24 0 0 0,-7-46 0 0 0,5 46 0 0 0,-2-46 0 0 0,5 37 0 0 0,-7-41 0 0 0,8 70 0 0 0,0 0 0 0 0,0 1 0 0 0,0-1 0 0 0,2-7-1 0 0,-1 8-5 0 0,-1 0-1 0 0,1 0 1 0 0,-1 0-1 0 0,0 0 1 0 0,0 0-1 0 0,0-1 0 0 0,0 1 1 0 0,-1-5-1 0 0,-3-1-5 0 0,3 8 12 0 0,1 0 0 0 0,-1-1 0 0 0,0 1 0 0 0,1-1 0 0 0,-1 1 0 0 0,1-1 0 0 0,-1 1 0 0 0,1-1 0 0 0,0 1 0 0 0,0-1 0 0 0,-1 1 0 0 0,1-1 0 0 0,0 1 0 0 0,0-1 0 0 0,1 1 0 0 0,-1-3 0 0 0,5-18 0 0 0,-4 10 0 0 0,1 10 0 0 0,0 1 0 0 0,-1-8 0 0 0,2-8 0 0 0,3 13 0 0 0,-1 0 0 0 0,0-7 0 0 0,-5 10 0 0 0,1 1 0 0 0,-1-1 0 0 0,0 1 0 0 0,0 0 0 0 0,1-1 0 0 0,-1 1 0 0 0,0 0 0 0 0,1-1 0 0 0,-1 1 0 0 0,0 0 0 0 0,1-1 0 0 0,-1 1 0 0 0,1 0 0 0 0,-1 0 0 0 0,0 0 0 0 0,1-1 0 0 0,-1 1 0 0 0,1 0 0 0 0,23-7 13 0 0,36-7 0 0 0,-7 3 15 0 0,-15 4 11 0 0,-29 6-30 0 0,1-1-1 0 0,-1 0 1 0 0,9-3 0 0 0,1-1-9 0 0,-1 0 0 0 0,1 2 0 0 0,0 0 0 0 0,0 2 0 0 0,35-2 0 0 0,-44 4-19 0 0,1-1-1 0 0,-1 0 0 0 0,12-3 0 0 0,16-2-61 0 0,-10 4 53 0 0,-10 2 16 0 0,0-2 0 0 0,32-6 0 0 0,77-18 12 0 0,-27 4 0 0 0,-19 3 0 0 0,88-25-36 0 0,-31 6 8 0 0,-45 11 28 0 0,-20 4 0 0 0,345-55 0 0 0,-181 40 0 0 0,-30 2 0 0 0,124-25 0 0 0,293-66 54 0 0,-293 73 48 0 0,-196 34-106 0 0,49-1 4 0 0,5-1 0 0 0,23-5-96 0 0,123-16 248 0 0,-123 14-50 0 0,-93 14-32 0 0,249-26 54 0 0,-266 33-123 0 0,148-6 16 0 0,-19 4 398 0 0,-76 1-124 0 0,-3 7-63 0 0,-125 1-188 0 0,-1-2 0 0 0,46-10-1 0 0,-43 7 17 0 0,53-5 0 0 0,106-8 232 0 0,-90 13-147 0 0,-17 2-35 0 0,-15-4-98 0 0,101-8 136 0 0,-124 12-61 0 0,58-14 0 0 0,-5 0 9 0 0,-48 10-12 0 0,32-3 16 0 0,-67 9-89 0 0,0-1-1 0 0,14-4 1 0 0,-17 5-87 0 0,0-1 0 0 0,0 1 0 0 0,19-2 0 0 0,-27 4-149 0 0,3-1 84 0 0,0-1-3366 0 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2.765"/>
    </inkml:context>
    <inkml:brush xml:id="br0">
      <inkml:brushProperty name="width" value="0.05" units="cm"/>
      <inkml:brushProperty name="height" value="0.05" units="cm"/>
      <inkml:brushProperty name="color" value="#5B2D90"/>
    </inkml:brush>
  </inkml:definitions>
  <inkml:trace contextRef="#ctx0" brushRef="#br0">28 7 11520 0 0,'-27'-6'5593'0'0,"28"6"-5386"0"0,0 0 1 0 0,-1-1-1 0 0,1 1 1 0 0,0 0-1 0 0,0 0 0 0 0,0 1 1 0 0,-1-1-1 0 0,1 0 1 0 0,0 0-1 0 0,0 0 1 0 0,0 0-1 0 0,-1 1 1 0 0,1-1-1 0 0,0 0 0 0 0,0 1 1 0 0,-1-1-1 0 0,1 1 1 0 0,0-1-1 0 0,-1 1 1 0 0,1-1-1 0 0,0 1 1 0 0,-1-1-1 0 0,1 1 0 0 0,-1-1 1 0 0,1 1-1 0 0,-1 0 1 0 0,1-1-1 0 0,-1 1 1 0 0,0 0-1 0 0,1 0 1 0 0,-1-1-1 0 0,1 3 0 0 0,1 2-257 0 0,0 1-1 0 0,0 0 1 0 0,0 9-1 0 0,0-6 454 0 0,-1-3-366 0 0,0 0-1 0 0,-1 0 0 0 0,1 1 0 0 0,-1-1 1 0 0,-2 9-1 0 0,2-8-12 0 0,-1-1-1 0 0,1 1 1 0 0,0-1 0 0 0,2 11-1 0 0,3 5-19 0 0,-2-14-10 0 0,-1 1 0 0 0,-1-1-1 0 0,2 17 1 0 0,-3-19-52 0 0,1 0-1 0 0,-1 0 1 0 0,1 0 0 0 0,1 0-1 0 0,-1 0 1 0 0,1 0 0 0 0,0 0 0 0 0,1-1-1 0 0,4 9 1 0 0,-2-3-248 0 0,0 4-273 0 0,0 0-1770 0 0,1-7-2223 0 0,5 0-2353 0 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3.190"/>
    </inkml:context>
    <inkml:brush xml:id="br0">
      <inkml:brushProperty name="width" value="0.05" units="cm"/>
      <inkml:brushProperty name="height" value="0.05" units="cm"/>
      <inkml:brushProperty name="color" value="#5B2D90"/>
    </inkml:brush>
  </inkml:definitions>
  <inkml:trace contextRef="#ctx0" brushRef="#br0">0 42 5528 0 0,'0'0'497'0'0,"7"-5"-394"0"0,0-2 269 0 0,12-7 6318 0 0,-6 3-2163 0 0,-10 11-3575 0 0,1-2-765 0 0,0 2 0 0 0,0-1 0 0 0,0 0 0 0 0,0 1 0 0 0,0-1 0 0 0,0 1 0 0 0,0 1 0 0 0,0-1 0 0 0,0 0 0 0 0,0 1-1 0 0,0 0 1 0 0,0 0 0 0 0,0 0 0 0 0,0 0 0 0 0,0 1 0 0 0,4 1 0 0 0,-6-1-113 0 0,0-1 1 0 0,1 0-1 0 0,-1 1 0 0 0,1-1 0 0 0,0-1 0 0 0,-1 1 0 0 0,5 1 0 0 0,-4-2 20 0 0,0 1-1 0 0,0 0 1 0 0,0 0-1 0 0,0 0 1 0 0,0 0-1 0 0,0 1 1 0 0,-1-1-1 0 0,1 1 1 0 0,4 2-1 0 0,5 6 257 0 0,-9-9-325 0 0,-1 0 1 0 0,0 0-1 0 0,0 0 1 0 0,0 1-1 0 0,-1-1 1 0 0,1 1-1 0 0,0-1 1 0 0,0 1-1 0 0,-1 0 1 0 0,1 0-1 0 0,-1 0 1 0 0,0 0-1 0 0,1 0 1 0 0,-1 0-1 0 0,0 0 1 0 0,0 0-1 0 0,0 0 1 0 0,-1 0-1 0 0,1 1 0 0 0,0-1 1 0 0,-1 0-1 0 0,0 1 1 0 0,1-1-1 0 0,-1 3 1 0 0,0 1 9 0 0,0-3-20 0 0,0 1 0 0 0,0 0 0 0 0,0 0 0 0 0,0 0 0 0 0,-1 0 0 0 0,1 0 0 0 0,-1 0 0 0 0,0 0 0 0 0,0-1-1 0 0,-1 1 1 0 0,1 0 0 0 0,-3 3 0 0 0,0-1-3 0 0,1-3-19 0 0,1 0 1 0 0,0 0-1 0 0,0 0 1 0 0,0 0 0 0 0,0 0-1 0 0,0 0 1 0 0,1 0-1 0 0,-1 1 1 0 0,1-1 0 0 0,0 1-1 0 0,-1 6 1 0 0,1-6-41 0 0,0 0-1 0 0,0-1 1 0 0,0 1 0 0 0,-1-1 0 0 0,1 1-1 0 0,-1-1 1 0 0,0 1 0 0 0,0-1 0 0 0,0 0-1 0 0,-3 4 1 0 0,3-5-27 0 0,0 1 1 0 0,0-1-1 0 0,0 1 0 0 0,0 0 0 0 0,1 0 1 0 0,-1 0-1 0 0,1-1 0 0 0,0 1 1 0 0,0 0-1 0 0,0 1 0 0 0,0-1 0 0 0,0 0 1 0 0,0 4-1 0 0,1-6 39 0 0,0 1 0 0 0,0-1 0 0 0,0 0 0 0 0,-1 0 1 0 0,1 0-1 0 0,0 0 0 0 0,-1 0 0 0 0,1 0 0 0 0,-1 1 0 0 0,1-1 0 0 0,-1 0 0 0 0,0 0 0 0 0,1-1 0 0 0,-1 1 1 0 0,0 0-1 0 0,0 0 0 0 0,0 0 0 0 0,-1 1 0 0 0,-7 8-382 0 0,8-9 126 0 0,-1-1 97 0 0,0 1 16 0 0,-11 13-398 0 0,6-7 582 0 0,5-6 412 0 0,2 0-391 0 0,0-1 1 0 0,0 0-1 0 0,1 1 0 0 0,-1-1 0 0 0,0 0 0 0 0,1 1 0 0 0,-1-1 0 0 0,1 0 1 0 0,-1 1-1 0 0,0-1 0 0 0,1 0 0 0 0,-1 0 0 0 0,1 0 0 0 0,-1 1 0 0 0,1-1 1 0 0,-1 0-1 0 0,0 0 0 0 0,1 0 0 0 0,-1 0 0 0 0,1 0 0 0 0,-1 0 0 0 0,2 0 0 0 0,13 2 409 0 0,-12-2-457 0 0,38 3 454 0 0,-40-3-412 0 0,-1 0 0 0 0,1 0-1 0 0,0 0 1 0 0,0 0 0 0 0,0 0-1 0 0,0-1 1 0 0,0 1 0 0 0,-1 0-1 0 0,1 0 1 0 0,0-1 0 0 0,0 1-1 0 0,0-1 1 0 0,-1 1 0 0 0,1 0-1 0 0,0-1 1 0 0,0 0 0 0 0,5-3 42 0 0,15-1 44 0 0,-14 3-51 0 0,1 0 0 0 0,-1 0 0 0 0,1-1 0 0 0,11-6 0 0 0,-15 7-61 0 0,1-1 0 0 0,0 1 0 0 0,0 0 0 0 0,0 0 0 0 0,8-2 0 0 0,-3 2-17 0 0,2-4-112 0 0,-11-2-897 0 0,-1 6 678 0 0,4-6-1311 0 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3.607"/>
    </inkml:context>
    <inkml:brush xml:id="br0">
      <inkml:brushProperty name="width" value="0.05" units="cm"/>
      <inkml:brushProperty name="height" value="0.05" units="cm"/>
      <inkml:brushProperty name="color" value="#5B2D90"/>
    </inkml:brush>
  </inkml:definitions>
  <inkml:trace contextRef="#ctx0" brushRef="#br0">0 16 11976 0 0,'0'0'922'0'0,"4"-1"-368"0"0,10-1 682 0 0,-14 2-1197 0 0,0 0 0 0 0,0 0 0 0 0,0 0 0 0 0,0 0 1 0 0,0 0-1 0 0,0 0 0 0 0,0 0 0 0 0,1 0 0 0 0,-1 0 1 0 0,0 0-1 0 0,0 0 0 0 0,0 0 0 0 0,0 0 0 0 0,0 0 1 0 0,0 0-1 0 0,0 0 0 0 0,0-1 0 0 0,0 1 0 0 0,0 0 1 0 0,1 0-1 0 0,-1 0 0 0 0,0 0 0 0 0,0 0 1 0 0,0 0-1 0 0,0 0 0 0 0,0 0 0 0 0,0 0 0 0 0,0 0 1 0 0,0 0-1 0 0,0 0 0 0 0,0 0 0 0 0,0-1 0 0 0,0 1 1 0 0,0 0-1 0 0,0 0 0 0 0,0 0 0 0 0,0 0 0 0 0,0 0 1 0 0,0 0-1 0 0,0 0 0 0 0,0 0 0 0 0,0 0 0 0 0,0 0 1 0 0,0-1-1 0 0,0 1 0 0 0,0 0 0 0 0,0 0 0 0 0,0 0 1 0 0,0 0-1 0 0,0 0 0 0 0,0 0 0 0 0,0 0 1 0 0,0 0-1 0 0,0 0 0 0 0,0 0 0 0 0,0-1 0 0 0,0 1 1 0 0,0 0-1 0 0,0 0 0 0 0,0 0 0 0 0,-1 0 0 0 0,1 0-3 0 0,0 0 0 0 0,1 0 0 0 0,-1 0-1 0 0,0 0 1 0 0,0 0 0 0 0,0 0 0 0 0,0 0-1 0 0,0 0 1 0 0,0 0 0 0 0,0 0 0 0 0,0 0-1 0 0,0 0 1 0 0,0 0 0 0 0,0 0 0 0 0,1 0-1 0 0,-1 0 1 0 0,0 0 0 0 0,0 0 0 0 0,0 0 0 0 0,0 0-1 0 0,0 0 1 0 0,0 0 0 0 0,0 0 0 0 0,0 0-1 0 0,0 0 1 0 0,0 0 0 0 0,0 0 0 0 0,0 0-1 0 0,1 0 1 0 0,-1 0 0 0 0,0 0 0 0 0,0 0-1 0 0,0 0 1 0 0,0 0 0 0 0,0 0 0 0 0,0 0-1 0 0,0 0 1 0 0,0-1 0 0 0,0 1 0 0 0,0 0-1 0 0,0 0 1 0 0,0 0 0 0 0,0 0 0 0 0,0 0-1 0 0,0 0 1 0 0,0 0 0 0 0,0 0 0 0 0,0 0-1 0 0,0 0 1 0 0,0 0 0 0 0,0 0 0 0 0,0-1-1 0 0,0 1 1 0 0,0 0 0 0 0,0 0 0 0 0,0 0 0 0 0,0 0-1 0 0,0 0 1 0 0,0 0 0 0 0,0 0 0 0 0,0 0-1 0 0,0 0 1 0 0,0 0 0 0 0,0 0 0 0 0,0 0-1 0 0,0-1 1 0 0,36-2 5233 0 0,-43 1-5150 0 0,10 2-70 0 0,9 4-61 0 0,-12-4 11 0 0,0 0-1 0 0,0 0 1 0 0,0 0 0 0 0,0 0-1 0 0,0 0 1 0 0,0 0 0 0 0,0 0-1 0 0,0 0 1 0 0,0 0 0 0 0,1 0-1 0 0,-1 0 1 0 0,0 0-1 0 0,0 0 1 0 0,0 0 0 0 0,0 0-1 0 0,0 0 1 0 0,0 0 0 0 0,0 0-1 0 0,0 0 1 0 0,0 0-1 0 0,0 0 1 0 0,1 0 0 0 0,-1 0-1 0 0,0 0 1 0 0,0 0 0 0 0,0 0-1 0 0,0 0 1 0 0,0 0-1 0 0,0 0 1 0 0,0 1 0 0 0,0-1-1 0 0,0 0 1 0 0,0 0 0 0 0,0 0-1 0 0,0 0 1 0 0,0 0 0 0 0,0 0-1 0 0,0 0 1 0 0,0 0-1 0 0,0 0 1 0 0,0 0 0 0 0,0 1-1 0 0,0-1 1 0 0,0 0 0 0 0,0 0-1 0 0,0 0 1 0 0,0 0-1 0 0,0 0 1 0 0,0 0 0 0 0,0 0-1 0 0,0 0 1 0 0,0 0 0 0 0,0 1-1 0 0,0-1 1 0 0,0 0-1 0 0,0 0 1 0 0,0 0 0 0 0,0 0-1 0 0,0 0 1 0 0,0 0 0 0 0,0 0-1 0 0,0 0 1 0 0,0 0-1 0 0,0 0 1 0 0,0 0 0 0 0,-1 0-1 0 0,1 0 1 0 0,0 0 0 0 0,0 1-1 0 0,-2 1-32 0 0,-10 15-122 0 0,11-16 61 0 0,-4 12 11 0 0,1-8 61 0 0,4-5 22 0 0,-1 1-1 0 0,1-1 0 0 0,-1 1 1 0 0,1-1-1 0 0,-1 1 1 0 0,1-1-1 0 0,0 1 1 0 0,-1-1-1 0 0,1 1 0 0 0,0-1 1 0 0,-1 1-1 0 0,1 0 1 0 0,0-1-1 0 0,0 1 1 0 0,0 0-1 0 0,-1-1 0 0 0,1 1 1 0 0,0 0-1 0 0,0-1 1 0 0,0 1-1 0 0,0 0 1 0 0,0-1-1 0 0,0 1 0 0 0,1 0 1 0 0,-1-1-1 0 0,0 1 1 0 0,0 1-1 0 0,4 3 3 0 0,-4-5-3 0 0,0 0 1 0 0,1 0-1 0 0,-1 1 1 0 0,0-1 0 0 0,0 0-1 0 0,1 1 1 0 0,-1-1 0 0 0,0 0-1 0 0,0 1 1 0 0,0-1-1 0 0,1 0 1 0 0,-1 1 0 0 0,0-1-1 0 0,0 0 1 0 0,0 1 0 0 0,0-1-1 0 0,0 1 1 0 0,0-1 0 0 0,0 0-1 0 0,0 1 1 0 0,0-1-1 0 0,0 1 1 0 0,0-1 0 0 0,0 0-1 0 0,0 1 1 0 0,0-1 0 0 0,0 1-1 0 0,0-1 1 0 0,0 0-1 0 0,-1 1 1 0 0,1-1 0 0 0,0 0-1 0 0,0 1 1 0 0,0-1 0 0 0,-1 0-1 0 0,1 1 1 0 0,0-1 0 0 0,0 0-1 0 0,-1 1 1 0 0,1-1-1 0 0,0 0 1 0 0,-1 0 0 0 0,1 1-1 0 0,-8 5-7 0 0,5-2 5 0 0,5-3 6 0 0,-1 0-3 0 0,0-1 0 0 0,0 1 0 0 0,1 0 0 0 0,-1-1 0 0 0,0 1 0 0 0,0 0 0 0 0,0 0 0 0 0,0 0 0 0 0,0 0 0 0 0,0 0 1 0 0,2 2-1 0 0,-1-1-9 0 0,0 1 0 0 0,1-1 0 0 0,-1 0 0 0 0,1 0 0 0 0,-1 0 0 0 0,1 0 0 0 0,0 0 0 0 0,0 0 0 0 0,0-1 1 0 0,0 1-1 0 0,0-1 0 0 0,0 0 0 0 0,0 0 0 0 0,0 0 0 0 0,5 0 0 0 0,-5 0 9 0 0,21 5-79 0 0,-17-7 56 0 0,0 0-11 0 0,4 1-521 0 0,28-1 885 0 0,-13-3-7171 0 0,-6-4-443 0 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4.597"/>
    </inkml:context>
    <inkml:brush xml:id="br0">
      <inkml:brushProperty name="width" value="0.05" units="cm"/>
      <inkml:brushProperty name="height" value="0.05" units="cm"/>
      <inkml:brushProperty name="color" value="#5B2D90"/>
    </inkml:brush>
  </inkml:definitions>
  <inkml:trace contextRef="#ctx0" brushRef="#br0">1 59 12464 0 0,'0'0'4649'0'0,"1"0"-3544"0"0,42-4 3124 0 0,-42 4-3745 0 0,3-1-152 0 0,14-3 59 0 0,24-2-1 0 0,-28 5-336 0 0,0-1 0 0 0,0 0 1 0 0,-1-1-1 0 0,1-1 1 0 0,14-5-1 0 0,13-4-638 0 0,-11 4-3061 0 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4.982"/>
    </inkml:context>
    <inkml:brush xml:id="br0">
      <inkml:brushProperty name="width" value="0.05" units="cm"/>
      <inkml:brushProperty name="height" value="0.05" units="cm"/>
      <inkml:brushProperty name="color" value="#5B2D90"/>
    </inkml:brush>
  </inkml:definitions>
  <inkml:trace contextRef="#ctx0" brushRef="#br0">10 1 16208 0 0,'0'0'4625'0'0,"-1"0"-4435"0"0,1 0 1 0 0,-1 0 0 0 0,1 0 0 0 0,-1 0-1 0 0,0 1 1 0 0,1-1 0 0 0,-1 0 0 0 0,1 1-1 0 0,-1-1 1 0 0,0 0 0 0 0,1 1 0 0 0,-1-1-1 0 0,1 0 1 0 0,-1 1 0 0 0,0 0 0 0 0,3 16 108 0 0,5 30 0 0 0,-1-8-183 0 0,-4-15-66 0 0,-2-15-31 0 0,1-1 0 0 0,0 1-1 0 0,1 0 1 0 0,3 12 0 0 0,-1-9-57 0 0,-2 1 0 0 0,0 0-1 0 0,0 0 1 0 0,-1 14-1 0 0,0-12-23 0 0,0-1 0 0 0,1 0-1 0 0,3 16 1 0 0,-3-24-86 0 0,-1 1 0 0 0,0-1 0 0 0,0 1 0 0 0,-1 7 0 0 0,0-8-493 0 0,1 1 0 0 0,-1-1 0 0 0,1 0 0 0 0,2 8 0 0 0,3 3-6804 0 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5.358"/>
    </inkml:context>
    <inkml:brush xml:id="br0">
      <inkml:brushProperty name="width" value="0.05" units="cm"/>
      <inkml:brushProperty name="height" value="0.05" units="cm"/>
      <inkml:brushProperty name="color" value="#5B2D90"/>
    </inkml:brush>
  </inkml:definitions>
  <inkml:trace contextRef="#ctx0" brushRef="#br0">6 95 11520 0 0,'-6'-6'897'0'0,"12"4"-597"0"0,-5 1-280 0 0,0 1-1 0 0,0 0 1 0 0,1-1 0 0 0,-1 1-1 0 0,0-1 1 0 0,0 1 0 0 0,0-1-1 0 0,0 0 1 0 0,0 1 0 0 0,0-1-1 0 0,2-1 1 0 0,0-3 529 0 0,0 1 0 0 0,1 0-1 0 0,0 1 1 0 0,0-1 0 0 0,0 1 0 0 0,0-1-1 0 0,0 1 1 0 0,1 1 0 0 0,6-5 0 0 0,-7 6-279 0 0,7-5 813 0 0,0 1 0 0 0,1 0-1 0 0,-1 1 1 0 0,23-5 0 0 0,-18 4-457 0 0,-15 5-584 0 0,0-1-1 0 0,0 0 0 0 0,1 1 1 0 0,-1-1-1 0 0,0 1 0 0 0,0-1 1 0 0,1 1-1 0 0,-1 0 0 0 0,1 0 1 0 0,-1-1-1 0 0,0 1 0 0 0,1 0 1 0 0,-1 0-1 0 0,0 0 0 0 0,1 1 1 0 0,-1-1-1 0 0,2 1 0 0 0,8 7 315 0 0,-7-5-333 0 0,0 0-1 0 0,0 0 1 0 0,-1 0-1 0 0,0 0 1 0 0,1 1-1 0 0,3 4 0 0 0,-6-6-27 0 0,-1-1 0 0 0,1 0-1 0 0,0 1 1 0 0,-1-1-1 0 0,1 1 1 0 0,-1-1-1 0 0,1 1 1 0 0,-1-1-1 0 0,0 1 1 0 0,0-1-1 0 0,1 1 1 0 0,-1 0 0 0 0,0-1-1 0 0,0 1 1 0 0,-1-1-1 0 0,1 1 1 0 0,0-1-1 0 0,0 1 1 0 0,-1-1-1 0 0,1 1 1 0 0,-2 1 0 0 0,-15 43-567 0 0,-27 59-2086 0 0,24-75 1499 0 0,16-23 776 0 0,-1 0 1 0 0,1 0-1 0 0,-5 11 1 0 0,6-12 178 0 0,0-1-1 0 0,0 1 0 0 0,-1-1 1 0 0,-4 7-1 0 0,-7 8-401 0 0,-12 22 120 0 0,25-40 478 0 0,1-1 1 0 0,-1 1-1 0 0,1 0 0 0 0,-1-1 0 0 0,1 1 0 0 0,-1-1 0 0 0,-3 2 0 0 0,3-2 26 0 0,1 0-1 0 0,0 0 1 0 0,-1 0 0 0 0,1 0 0 0 0,0 0 0 0 0,0 1 0 0 0,-1-1 0 0 0,0 3 0 0 0,1-3 628 0 0,14 11 669 0 0,-11-10-1193 0 0,0-1 0 0 0,0 1 0 0 0,0-1 0 0 0,0 0 1 0 0,0 1-1 0 0,0-1 0 0 0,0 0 0 0 0,0 0 0 0 0,1 0 0 0 0,-1-1 0 0 0,0 1 0 0 0,1 0 0 0 0,2-1 0 0 0,31 1 579 0 0,-18-2-178 0 0,53-4 701 0 0,-25-4-922 0 0,-39 7-494 0 0,-1 1 1 0 0,0-1 0 0 0,0 0-1 0 0,0-1 1 0 0,0 0 0 0 0,0 0-1 0 0,-1 0 1 0 0,1-1 0 0 0,-1 1-1 0 0,10-9 1 0 0,5-4-5430 0 0,-5 7-1546 0 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5.793"/>
    </inkml:context>
    <inkml:brush xml:id="br0">
      <inkml:brushProperty name="width" value="0.05" units="cm"/>
      <inkml:brushProperty name="height" value="0.05" units="cm"/>
      <inkml:brushProperty name="color" value="#5B2D90"/>
    </inkml:brush>
  </inkml:definitions>
  <inkml:trace contextRef="#ctx0" brushRef="#br0">33 86 5064 0 0,'0'0'17171'0'0,"-1"1"-16169"0"0,-5 11-764 0 0,1 1 1 0 0,0 0 0 0 0,1 0 0 0 0,1 0 0 0 0,0 0-1 0 0,1 0 1 0 0,0 1 0 0 0,0 25 0 0 0,3-24-232 0 0,-1 0-1 0 0,2 0 1 0 0,0 0 0 0 0,1 0-1 0 0,1 0 1 0 0,0 0 0 0 0,7 16-1 0 0,-8-25-9 0 0,0-1-1 0 0,0 0 1 0 0,0 0-1 0 0,1-1 0 0 0,-1 1 1 0 0,1-1-1 0 0,0 0 1 0 0,1 0-1 0 0,-1 0 1 0 0,1 0-1 0 0,0-1 1 0 0,0 0-1 0 0,0 0 0 0 0,6 3 1 0 0,-9-5 2 0 0,-1-1 0 0 0,1 0 1 0 0,0 0-1 0 0,0 0 0 0 0,-1 0 1 0 0,1 0-1 0 0,0 0 0 0 0,0 0 0 0 0,-1 0 1 0 0,1-1-1 0 0,0 1 0 0 0,-1-1 0 0 0,1 1 1 0 0,0-1-1 0 0,1-1 0 0 0,24-13 2 0 0,-17 8 14 0 0,-2-2 0 0 0,1 1-1 0 0,-1-1 1 0 0,0 0 0 0 0,-1-1 0 0 0,10-15-1 0 0,-7 7 109 0 0,-1 0 0 0 0,-1 0 0 0 0,7-21 0 0 0,-13 30-29 0 0,0 0-1 0 0,0-1 1 0 0,-1 1 0 0 0,0-1 0 0 0,0 0-1 0 0,-1 1 1 0 0,-1-1 0 0 0,-2-16 0 0 0,2 19-29 0 0,0 0-31 0 0,-1 0-1 0 0,1 0 1 0 0,-2 0 0 0 0,1 0-1 0 0,-1 1 1 0 0,0-1-1 0 0,0 1 1 0 0,-1 0 0 0 0,0 0-1 0 0,0 0 1 0 0,0 0-1 0 0,-1 1 1 0 0,0-1 0 0 0,-7-5-1 0 0,5 7-154 0 0,1 0 0 0 0,0 0 0 0 0,-1 0 0 0 0,0 1-1 0 0,0 0 1 0 0,0 1 0 0 0,0 0 0 0 0,0 0 0 0 0,0 0 0 0 0,-1 1 0 0 0,1 0 0 0 0,-1 0-1 0 0,-9 1 1 0 0,-20 13-4183 0 0,23-9 2264 0 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6.181"/>
    </inkml:context>
    <inkml:brush xml:id="br0">
      <inkml:brushProperty name="width" value="0.05" units="cm"/>
      <inkml:brushProperty name="height" value="0.05" units="cm"/>
      <inkml:brushProperty name="color" value="#5B2D90"/>
    </inkml:brush>
  </inkml:definitions>
  <inkml:trace contextRef="#ctx0" brushRef="#br0">0 62 5528 0 0,'0'0'249'0'0,"2"-2"-1"0"0,11-11-198 0 0,6-6 1255 0 0,-5 11 4472 0 0,5-1 2391 0 0,-4 2-4338 0 0,1 4-3699 0 0,-14 3 950 0 0,-1 0-1075 0 0,0 0-1 0 0,0 0 0 0 0,0 1 1 0 0,0-1-1 0 0,0 0 0 0 0,0 1 1 0 0,0-1-1 0 0,0 1 0 0 0,0 0 1 0 0,0-1-1 0 0,0 1 0 0 0,1 1 1 0 0,-2-2-4 0 0,1 1-2 0 0,0 0-1 0 0,0 0 1 0 0,0 1-1 0 0,0-1 1 0 0,0 0-1 0 0,0 1 0 0 0,0-1 1 0 0,0 1-1 0 0,-1-1 1 0 0,1 1-1 0 0,-1-1 1 0 0,1 1-1 0 0,-1-1 1 0 0,0 1-1 0 0,1 0 1 0 0,-1-1-1 0 0,0 1 1 0 0,0 2-1 0 0,-4 32-156 0 0,3-30 102 0 0,1-5 41 0 0,0 0 1 0 0,0 0 0 0 0,0 1 0 0 0,0-1 0 0 0,-1 0 0 0 0,1 0 0 0 0,0 0 0 0 0,-1 0-1 0 0,1 0 1 0 0,-1 0 0 0 0,1 0 0 0 0,-1 0 0 0 0,1 0 0 0 0,-1 0 0 0 0,0 0 0 0 0,0 0-1 0 0,1 0 1 0 0,-3 1 0 0 0,1-1-99 0 0,2 2-32 0 0,0 16-488 0 0,0-18 474 0 0,2 0 80 0 0,2 2 62 0 0,0 0-1 0 0,0-1 0 0 0,1 1 1 0 0,-1-1-1 0 0,0 0 0 0 0,1-1 0 0 0,-1 1 1 0 0,1-1-1 0 0,0 0 0 0 0,0 0 1 0 0,-1 0-1 0 0,8 0 0 0 0,-3-1-233 0 0,0 0 0 0 0,0-1 0 0 0,0 0 1 0 0,0 0-1 0 0,-1-1 0 0 0,12-3 0 0 0,1-3-1468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6.833"/>
    </inkml:context>
    <inkml:brush xml:id="br0">
      <inkml:brushProperty name="width" value="0.05" units="cm"/>
      <inkml:brushProperty name="height" value="0.05" units="cm"/>
    </inkml:brush>
  </inkml:definitions>
  <inkml:trace contextRef="#ctx0" brushRef="#br0">0 94 5984 0 0,'1'-1'5138'0'0,"7"-13"-2478"0"0,-7 12-2426 0 0,-1 1 1 0 0,1-1-1 0 0,0 0 1 0 0,1 0-1 0 0,-1 0 1 0 0,0 0-1 0 0,0 1 1 0 0,1-1-1 0 0,-1 1 1 0 0,1-1-1 0 0,-1 1 1 0 0,1-1-1 0 0,2 0 1 0 0,-2 1-53 0 0,0 0 0 0 0,0 0 1 0 0,0 0-1 0 0,0-1 0 0 0,0 1 0 0 0,-1 0 1 0 0,4-3-1 0 0,12-9 2316 0 0,-8 7-2328 0 0,-4 3-113 0 0,-1 0-1 0 0,1 1 0 0 0,-1 0 0 0 0,1 0 0 0 0,0 0 0 0 0,0 0 0 0 0,0 0 0 0 0,0 1 0 0 0,0 0 1 0 0,9-1-1 0 0,17 2 518 0 0,-14-1-307 0 0,0 1 0 0 0,20 2-1 0 0,98 26 132 0 0,-125-25-377 0 0,1 0 0 0 0,-1 1 1 0 0,0 0-1 0 0,0 1 0 0 0,0 0 1 0 0,12 8-1 0 0,-16-7-3 0 0,-1-1 0 0 0,0 1-1 0 0,1 0 1 0 0,-2 1 0 0 0,1-1 0 0 0,3 9-1 0 0,4 3 36 0 0,-6-3-21 0 0,5 17-190 0 0,-7-19-84 0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6.551"/>
    </inkml:context>
    <inkml:brush xml:id="br0">
      <inkml:brushProperty name="width" value="0.05" units="cm"/>
      <inkml:brushProperty name="height" value="0.05" units="cm"/>
      <inkml:brushProperty name="color" value="#5B2D90"/>
    </inkml:brush>
  </inkml:definitions>
  <inkml:trace contextRef="#ctx0" brushRef="#br0">1 14 9672 0 0,'0'0'748'0'0,"2"1"-227"0"0,7 0 2167 0 0,-1 1-1 0 0,18-1 1 0 0,21-1 1167 0 0,-16-1-3188 0 0,-23 0-648 0 0,-1 1 1 0 0,1-2-1 0 0,-1 1 1 0 0,10-4-1 0 0,0 1-1581 0 0,2 0-6339 0 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6.941"/>
    </inkml:context>
    <inkml:brush xml:id="br0">
      <inkml:brushProperty name="width" value="0.05" units="cm"/>
      <inkml:brushProperty name="height" value="0.05" units="cm"/>
      <inkml:brushProperty name="color" value="#5B2D90"/>
    </inkml:brush>
  </inkml:definitions>
  <inkml:trace contextRef="#ctx0" brushRef="#br0">0 59 19895 0 0,'0'0'971'0'0,"2"-1"-427"0"0,3-1-396 0 0,-1-1-1 0 0,0 0 1 0 0,0 0-1 0 0,4-5 1 0 0,-4 4 58 0 0,0 1 1 0 0,0-1 0 0 0,0 1-1 0 0,0 0 1 0 0,0 1-1 0 0,1-1 1 0 0,5-2 0 0 0,-9 5-195 0 0,3-2 154 0 0,1 0 0 0 0,-1 0 0 0 0,1 1 0 0 0,-1-1-1 0 0,1 1 1 0 0,0 0 0 0 0,0 1 0 0 0,-1-1 0 0 0,1 1 0 0 0,0 0 0 0 0,0 0-1 0 0,0 1 1 0 0,8 1 0 0 0,-7-2-117 0 0,-4 1-33 0 0,0-1 0 0 0,0 0 1 0 0,0 1-1 0 0,0-1 0 0 0,0 1 1 0 0,0-1-1 0 0,0 1 0 0 0,0 0 1 0 0,0 0-1 0 0,3 2 0 0 0,-4-3-17 0 0,1 1-1 0 0,-1 0 1 0 0,1 0-1 0 0,-1 0 1 0 0,0-1 0 0 0,0 1-1 0 0,1 0 1 0 0,-1 1-1 0 0,0-1 1 0 0,0 0-1 0 0,0 0 1 0 0,0 0 0 0 0,0 1-1 0 0,0-1 1 0 0,0 0-1 0 0,-1 1 1 0 0,1-1-1 0 0,0 1 1 0 0,-1-1 0 0 0,1 1-1 0 0,-1-1 1 0 0,0 1-1 0 0,1-1 1 0 0,-1 1-1 0 0,0 0 1 0 0,0-1 0 0 0,0 3-1 0 0,-1 3-108 0 0,0 0-1 0 0,0 0 1 0 0,-1 0-1 0 0,-5 13 1 0 0,0 1-672 0 0,4-12 347 0 0,0 0 0 0 0,0-1 0 0 0,-1 1 0 0 0,-1-1 0 0 0,-9 14 0 0 0,0 0-633 0 0,-18 25-946 0 0,25-39 1544 0 0,1-1 0 0 0,-13 10 0 0 0,5-3 4694 0 0,26-8-2969 0 0,-8-5-1010 0 0,0 0 0 0 0,1-1 0 0 0,-1 0 0 0 0,0 0 0 0 0,0 0 0 0 0,0 0 0 0 0,6-2 0 0 0,-5 1 2 0 0,1 1 0 0 0,0-1 0 0 0,10 2 0 0 0,-10 0-171 0 0,0-1 1 0 0,0 1-1 0 0,1-1 1 0 0,-1 0 0 0 0,0 0-1 0 0,0 0 1 0 0,0-1-1 0 0,0 0 1 0 0,11-4-1 0 0,4-3-265 0 0,0-1-1 0 0,0-1 0 0 0,-1-2 1 0 0,25-17-1 0 0,-3-4-2255 0 0,-20 14 1182 0 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7.376"/>
    </inkml:context>
    <inkml:brush xml:id="br0">
      <inkml:brushProperty name="width" value="0.05" units="cm"/>
      <inkml:brushProperty name="height" value="0.05" units="cm"/>
      <inkml:brushProperty name="color" value="#5B2D90"/>
    </inkml:brush>
  </inkml:definitions>
  <inkml:trace contextRef="#ctx0" brushRef="#br0">52 1 20359 0 0,'0'0'2980'0'0,"-2"1"-2148"0"0,0 1-689 0 0,1-1 0 0 0,0 1 0 0 0,-1 0 0 0 0,1 0 0 0 0,0-1 0 0 0,0 1-1 0 0,0 0 1 0 0,0 0 0 0 0,1 0 0 0 0,-1 0 0 0 0,0 0 0 0 0,1 0 0 0 0,-1 0 0 0 0,1 3-1 0 0,-7 18 14 0 0,1-6-121 0 0,1 0 0 0 0,0 0 0 0 0,1 1 1 0 0,1 0-1 0 0,0-1 0 0 0,2 1 0 0 0,0 0 0 0 0,1 0 0 0 0,0 0 1 0 0,2 0-1 0 0,0 0 0 0 0,6 24 0 0 0,-4-18-35 0 0,-3-18 0 0 0,0-1 0 0 0,0 1 0 0 0,0 0 0 0 0,1-1 0 0 0,2 6 0 0 0,8 12-82 0 0,1-1 1 0 0,24 30-1 0 0,-34-47 30 0 0,1-1 0 0 0,0 1 1 0 0,0-1-1 0 0,9 6 0 0 0,-11-8-176 0 0,0-1 0 0 0,0 0 0 0 0,-1 1 0 0 0,1-1 0 0 0,0 0 0 0 0,1 0 0 0 0,-1-1 0 0 0,0 1-1 0 0,0 0 1 0 0,0-1 0 0 0,0 1 0 0 0,1-1 0 0 0,-1 0 0 0 0,0 0 0 0 0,5 0 0 0 0,2-3-1691 0 0</inkml:trace>
  <inkml:trace contextRef="#ctx0" brushRef="#br0" timeOffset="1">304 131 17047 0 0,'0'0'1712'0'0,"1"2"-1568"0"0,0 2 69 0 0,0 1-1 0 0,0 0 0 0 0,0 0 0 0 0,0 0 0 0 0,-1 0 0 0 0,0-1 0 0 0,-1 10 0 0 0,3 22 1986 0 0,7 62 333 0 0,-6-86-2529 0 0,-1 0 0 0 0,2 0 0 0 0,0 0 0 0 0,8 17 0 0 0,-2-6-6898 0 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7.767"/>
    </inkml:context>
    <inkml:brush xml:id="br0">
      <inkml:brushProperty name="width" value="0.05" units="cm"/>
      <inkml:brushProperty name="height" value="0.05" units="cm"/>
      <inkml:brushProperty name="color" value="#5B2D90"/>
    </inkml:brush>
  </inkml:definitions>
  <inkml:trace contextRef="#ctx0" brushRef="#br0">0 11 10136 0 0,'0'0'777'0'0,"5"-1"-144"0"0,40-6 9261 0 0,2 5-5397 0 0,-42 3-4247 0 0,0 0 0 0 0,1 1 0 0 0,-1 0 1 0 0,0 0-1 0 0,0 0 0 0 0,-1 0 0 0 0,1 1 1 0 0,7 4-1 0 0,-11-6-217 0 0,1 0-44 0 0,0 0 0 0 0,-1 1 0 0 0,1-1 1 0 0,0 0-1 0 0,-1 0 0 0 0,1 1 0 0 0,-1-1 1 0 0,0 1-1 0 0,1 0 0 0 0,-1-1 0 0 0,0 1 0 0 0,0 0 1 0 0,0 0-1 0 0,0 0 0 0 0,0 0 0 0 0,0 0 0 0 0,-1 0 1 0 0,1 0-1 0 0,-1 0 0 0 0,1 0 0 0 0,-1 0 1 0 0,0 0-1 0 0,0 0 0 0 0,0 0 0 0 0,0 0 0 0 0,0 0 1 0 0,0 0-1 0 0,0 0 0 0 0,-1 0 0 0 0,1 0 1 0 0,-1 0-1 0 0,0 0 0 0 0,-1 3 0 0 0,-29 60-2451 0 0,19-45 1353 0 0,4-8 504 0 0,-12 19-1195 0 0,19-30 1704 0 0,6 15 504 0 0,-4-14-297 0 0,0 0 0 0 0,0 0-1 0 0,1 1 1 0 0,-1-1 0 0 0,0 0 0 0 0,1 0-1 0 0,0 0 1 0 0,-1-1 0 0 0,1 1-1 0 0,0 0 1 0 0,0-1 0 0 0,0 1 0 0 0,0-1-1 0 0,0 1 1 0 0,0-1 0 0 0,0 0 0 0 0,1 0-1 0 0,-1 0 1 0 0,0 0 0 0 0,1-1-1 0 0,-1 1 1 0 0,0-1 0 0 0,1 1 0 0 0,3-1-1 0 0,20 2 464 0 0,-21-1-484 0 0,0-1 0 0 0,-1 1 0 0 0,1-1 0 0 0,0 0 0 0 0,0-1 0 0 0,-1 1 0 0 0,11-3 0 0 0,4 0-43 0 0,-15 2-50 0 0,-1 1 0 0 0,1-1 0 0 0,-1 1 0 0 0,0-1 0 0 0,1 0 0 0 0,3-2 0 0 0,38-19-2547 0 0,-25 12 1180 0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8.138"/>
    </inkml:context>
    <inkml:brush xml:id="br0">
      <inkml:brushProperty name="width" value="0.05" units="cm"/>
      <inkml:brushProperty name="height" value="0.05" units="cm"/>
      <inkml:brushProperty name="color" value="#5B2D90"/>
    </inkml:brush>
  </inkml:definitions>
  <inkml:trace contextRef="#ctx0" brushRef="#br0">0 1 14688 0 0,'0'0'1473'0'0,"2"1"-1352"0"0,27 27 1507 0 0,-23-24-296 0 0,-1 0 0 0 0,-1 1 0 0 0,8 9 0 0 0,-7-8-672 0 0,0 0 0 0 0,0 0 1 0 0,1-1-1 0 0,8 7 0 0 0,27 28 779 0 0,-33-34-1402 0 0,-1 1 0 0 0,0 0 0 0 0,0 0 1 0 0,0 1-1 0 0,-1-1 0 0 0,0 1 0 0 0,-1 1 0 0 0,0-1 0 0 0,0 1 1 0 0,0 0-1 0 0,-1 0 0 0 0,-1 1 0 0 0,0-1 0 0 0,0 1 1 0 0,-1-1-1 0 0,0 1 0 0 0,1 12 0 0 0,-4 12-141 0 0,-2 1 0 0 0,-1-1-1 0 0,-13 49 1 0 0,-4-6-2589 0 0,15-62 1259 0 0</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8.566"/>
    </inkml:context>
    <inkml:brush xml:id="br0">
      <inkml:brushProperty name="width" value="0.05" units="cm"/>
      <inkml:brushProperty name="height" value="0.05" units="cm"/>
      <inkml:brushProperty name="color" value="#5B2D90"/>
    </inkml:brush>
  </inkml:definitions>
  <inkml:trace contextRef="#ctx0" brushRef="#br0">63 0 17215 0 0,'0'0'5658'0'0,"-2"2"-4413"0"0,-2 2-1009 0 0,-1 1 1 0 0,1 0-1 0 0,1 0 0 0 0,-1 0 1 0 0,1 1-1 0 0,0-1 0 0 0,0 1 1 0 0,0 0-1 0 0,1-1 0 0 0,-4 14 1 0 0,-1 14-87 0 0,2 1 1 0 0,1 0-1 0 0,1 36 0 0 0,3-56-147 0 0,-1-2 6 0 0,1 0 0 0 0,0 0-1 0 0,1 0 1 0 0,1-1 0 0 0,0 1-1 0 0,4 12 1 0 0,-1-10-3 0 0,1 0 0 0 0,0-1 0 0 0,11 17-1 0 0,-15-26-387 0 0,1 0-1 0 0,0 0 0 0 0,0 0 0 0 0,1 0 0 0 0,-1 0 1 0 0,1-1-1 0 0,-1 0 0 0 0,1 0 0 0 0,0 0 0 0 0,1 0 1 0 0,-1 0-1 0 0,0-1 0 0 0,9 4 0 0 0,2-2-7752 0 0</inkml:trace>
  <inkml:trace contextRef="#ctx0" brushRef="#br0" timeOffset="1">233 59 4608 0 0,'2'0'9826'0'0,"24"-7"-2790"0"0,-21 7-6476 0 0,0-1 0 0 0,0 1 0 0 0,0 0 0 0 0,0 1 0 0 0,0-1 0 0 0,6 2 0 0 0,5 3 765 0 0,21 8 0 0 0,-35-12-974 0 0,-1 1-324 0 0,1-1 0 0 0,-1 1 0 0 0,0 1 0 0 0,0-1 0 0 0,0 0 0 0 0,0 0 0 0 0,0 0 0 0 0,1 4 0 0 0,-2-3-30 0 0,0-1 0 0 0,0 1 0 0 0,0 0 0 0 0,0 0 0 0 0,0 0 0 0 0,-1-1 0 0 0,1 1 0 0 0,-1 0 0 0 0,0 0 0 0 0,0-1 0 0 0,-1 4 0 0 0,-16 29-382 0 0,16-31 331 0 0,-18 30-687 0 0,10-18-590 0 0,-12 26 1 0 0,17-31 704 0 0,2-6 312 0 0,1 1 0 0 0,0-1 0 0 0,0 1 0 0 0,0-1 0 0 0,1 1 0 0 0,-1 0 0 0 0,1 0 0 0 0,0 6 0 0 0,-2 6-768 0 0,2-16 805 0 0,2-1 100 0 0,-1 1 132 0 0,0 1 0 0 0,9 8-135 0 0,-6-10 204 0 0,0 1 1 0 0,-1-1-1 0 0,1 0 0 0 0,0 0 0 0 0,0 0 0 0 0,-1 0 0 0 0,1 0 0 0 0,0-1 0 0 0,0 1 0 0 0,0-1 0 0 0,0 0 0 0 0,0 0 0 0 0,0 0 0 0 0,0 0 0 0 0,0 0 0 0 0,0 0 0 0 0,5-2 0 0 0,1 0 20 0 0,-1-1-1 0 0,0 1 0 0 0,0-1 0 0 0,0 0 0 0 0,8-6 0 0 0,-2 0-430 0 0,-1-1-1 0 0,12-12 1 0 0,-6 4-1011 0 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8.947"/>
    </inkml:context>
    <inkml:brush xml:id="br0">
      <inkml:brushProperty name="width" value="0.05" units="cm"/>
      <inkml:brushProperty name="height" value="0.05" units="cm"/>
      <inkml:brushProperty name="color" value="#5B2D90"/>
    </inkml:brush>
  </inkml:definitions>
  <inkml:trace contextRef="#ctx0" brushRef="#br0">52 34 14400 0 0,'0'0'1305'0'0,"-1"2"-1076"0"0,-7 15 2475 0 0,4-10-1998 0 0,1 0 1 0 0,0-1-1 0 0,1 1 0 0 0,-1 1 1 0 0,1-1-1 0 0,1 0 0 0 0,-1 0 1 0 0,0 10-1 0 0,0 14-272 0 0,1-25-348 0 0,0 0-1 0 0,1 0 0 0 0,0 0 0 0 0,0 0 0 0 0,0 0 1 0 0,1 1-1 0 0,2 10 0 0 0,-1-10-74 0 0,0 0-1 0 0,1-1 1 0 0,-1 1 0 0 0,2 0-1 0 0,-1-1 1 0 0,1 0-1 0 0,0 1 1 0 0,0-2-1 0 0,0 1 1 0 0,1 0 0 0 0,0-1-1 0 0,0 0 1 0 0,1 0-1 0 0,-1 0 1 0 0,1-1 0 0 0,12 8-1 0 0,-15-12 13 0 0,-1 1 0 0 0,1-1-1 0 0,-1 0 1 0 0,1 1 0 0 0,-1-1-1 0 0,1 0 1 0 0,-1-1 0 0 0,1 1 0 0 0,-1 0-1 0 0,1-1 1 0 0,-1 1 0 0 0,1-1-1 0 0,-1 0 1 0 0,0 0 0 0 0,4-2-1 0 0,2 0 107 0 0,1-2-1 0 0,13-8 0 0 0,-18 8-69 0 0,1 1-1 0 0,-1-1 0 0 0,0 0 1 0 0,0 0-1 0 0,-1 0 0 0 0,0 0 0 0 0,0-1 1 0 0,0 1-1 0 0,0-1 0 0 0,-1 0 1 0 0,2-8-1 0 0,0 1 47 0 0,-1 0 0 0 0,0 0 0 0 0,-2-1 0 0 0,2-22 0 0 0,-4 30-77 0 0,1 1 0 0 0,-1 0 0 0 0,0-1 0 0 0,0 1 0 0 0,0 0 0 0 0,-1 0 0 0 0,0 0 0 0 0,0 0 0 0 0,0 0 0 0 0,0 0-1 0 0,-1 1 1 0 0,0-1 0 0 0,0 1 0 0 0,0 0 0 0 0,-4-5 0 0 0,1 4-236 0 0,0 0 0 0 0,1 0-1 0 0,-2 0 1 0 0,1 1 0 0 0,0 0 0 0 0,-1 0-1 0 0,0 1 1 0 0,0 0 0 0 0,0 0 0 0 0,0 0-1 0 0,0 1 1 0 0,-1 0 0 0 0,1 1-1 0 0,-1 0 1 0 0,1 0 0 0 0,-1 0 0 0 0,1 1-1 0 0,-1 0 1 0 0,0 0 0 0 0,1 1 0 0 0,-1 0-1 0 0,1 1 1 0 0,-1-1 0 0 0,-9 5 0 0 0,-4 2-1682 0 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9.337"/>
    </inkml:context>
    <inkml:brush xml:id="br0">
      <inkml:brushProperty name="width" value="0.05" units="cm"/>
      <inkml:brushProperty name="height" value="0.05" units="cm"/>
      <inkml:brushProperty name="color" value="#5B2D90"/>
    </inkml:brush>
  </inkml:definitions>
  <inkml:trace contextRef="#ctx0" brushRef="#br0">0 84 9672 0 0,'3'-3'176'0'0,"-1"-1"1"0"0,0 0-1 0 0,0 1 1 0 0,0-1-1 0 0,0 0 1 0 0,-1-1 0 0 0,0 1-1 0 0,2-7 1 0 0,-2 8 568 0 0,-1-1 0 0 0,1 1 0 0 0,0-1 0 0 0,1 0 1 0 0,-1 1-1 0 0,1 0 0 0 0,-1-1 0 0 0,1 1 1 0 0,0 0-1 0 0,4-5 2324 0 0,-4 8-2164 0 0,1 1-728 0 0,1 0 0 0 0,-1 0-1 0 0,0 0 1 0 0,0 0-1 0 0,0 0 1 0 0,0 1 0 0 0,0-1-1 0 0,-1 1 1 0 0,1 0-1 0 0,0 0 1 0 0,-1 0 0 0 0,1 0-1 0 0,2 3 1 0 0,6 6 182 0 0,15 20 0 0 0,-13-11-162 0 0,0 1 1 0 0,-2 0 0 0 0,0 1-1 0 0,13 39 1 0 0,-3-8 6 0 0,-12-29-108 0 0,-1-1 1 0 0,9 38-1 0 0,-15-48-74 0 0,0-1 0 0 0,0 1 1 0 0,-2-1-1 0 0,1 1 0 0 0,-1-1 0 0 0,-4 24 0 0 0,-6 33 54 0 0,-1 9-1157 0 0,6-54-85 0 0,4-1-66 0 0</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49.743"/>
    </inkml:context>
    <inkml:brush xml:id="br0">
      <inkml:brushProperty name="width" value="0.05" units="cm"/>
      <inkml:brushProperty name="height" value="0.05" units="cm"/>
      <inkml:brushProperty name="color" value="#5B2D90"/>
    </inkml:brush>
  </inkml:definitions>
  <inkml:trace contextRef="#ctx0" brushRef="#br0">95 45 21743 0 0,'0'0'1651'0'0,"-1"0"-1126"0"0,1-1-517 0 0,-1 1-1 0 0,1-1 1 0 0,-1 1 0 0 0,1 0-1 0 0,-1-1 1 0 0,1 1-1 0 0,-1 0 1 0 0,1 0-1 0 0,-1 0 1 0 0,0-1 0 0 0,1 1-1 0 0,-1 0 1 0 0,1 0-1 0 0,-1 0 1 0 0,1 0-1 0 0,-1 0 1 0 0,0 0 0 0 0,1 0-1 0 0,-1 0 1 0 0,1 0-1 0 0,-1 0 1 0 0,0 0 0 0 0,1 0-1 0 0,-1 1 1 0 0,1-1-1 0 0,-1 0 1 0 0,1 0-1 0 0,-1 1 1 0 0,0-1 0 0 0,-2 2 70 0 0,-12-1 668 0 0,13-1-665 0 0,1 0-1 0 0,-1 0 1 0 0,0 0 0 0 0,0 0-1 0 0,1 0 1 0 0,-1 0 0 0 0,0 1-1 0 0,1-1 1 0 0,-1 0 0 0 0,1 1-1 0 0,-1 0 1 0 0,0-1 0 0 0,1 1-1 0 0,-1 0 1 0 0,1 0 0 0 0,0 0-1 0 0,-1 0 1 0 0,1 0 0 0 0,0 0-1 0 0,-1 0 1 0 0,0 2 0 0 0,-1 1 16 0 0,0 0-1 0 0,1 0 1 0 0,-1 0 0 0 0,1 0-1 0 0,0 1 1 0 0,0-1 0 0 0,1 1 0 0 0,0-1-1 0 0,-1 1 1 0 0,1 0 0 0 0,1-1-1 0 0,-1 1 1 0 0,1 0 0 0 0,0 6-1 0 0,0 4-84 0 0,0-11-12 0 0,0-1 0 0 0,1 0 0 0 0,-1 1 0 0 0,0-1 0 0 0,1 0 0 0 0,0 0-1 0 0,-1 1 1 0 0,2-1 0 0 0,0 3 0 0 0,2 4 0 0 0,-2-6 0 0 0,0 1 0 0 0,0-1 0 0 0,1 0 0 0 0,-1 1 0 0 0,1-1 0 0 0,0 0 0 0 0,5 6 0 0 0,4 0-115 0 0,-10-7 6 0 0,1 0-1 0 0,0 0 0 0 0,0-1 1 0 0,0 1-1 0 0,0-1 0 0 0,0 1 1 0 0,1-1-1 0 0,-1 0 0 0 0,1-1 1 0 0,-1 1-1 0 0,1-1 0 0 0,0 1 1 0 0,-1-1-1 0 0,1 0 1 0 0,5 0-1 0 0,2 0-640 0 0,10-1-2000 0 0,-8-2-2602 0 0,3-6-2190 0 0</inkml:trace>
  <inkml:trace contextRef="#ctx0" brushRef="#br0" timeOffset="1">250 64 1840 0 0,'-1'3'693'0'0,"-1"5"2219"0"0,0 0-1 0 0,1 0 1 0 0,-1 1-1 0 0,1 12 1 0 0,1-17-2465 0 0,0 0 1 0 0,1 1-1 0 0,-1-1 1 0 0,1 0 0 0 0,0 1-1 0 0,0-1 1 0 0,0 0 0 0 0,1 0-1 0 0,0 0 1 0 0,-1 0-1 0 0,4 5 1 0 0,5 6 192 0 0,-4-5-230 0 0,0-1 0 0 0,9 10 1 0 0,-11-14-413 0 0,-3-3 62 0 0,-1-1 0 0 0,1 0 0 0 0,0 0 0 0 0,1 1 0 0 0,-1-1 0 0 0,0 0 0 0 0,0 0-1 0 0,0 0 1 0 0,1 0 0 0 0,-1 0 0 0 0,0 0 0 0 0,1-1 0 0 0,-1 1 0 0 0,1 0 0 0 0,1 0 0 0 0,-1-1 19 0 0,0 0 0 0 0,0 1 0 0 0,1-1 1 0 0,-1 0-1 0 0,0 0 0 0 0,0-1 0 0 0,0 1 0 0 0,0 0 1 0 0,0-1-1 0 0,0 1 0 0 0,0-1 0 0 0,0 0 0 0 0,0 0 1 0 0,2-1-1 0 0,-2 1-24 0 0,0-1 0 0 0,0 1 0 0 0,0 0 0 0 0,1 0 1 0 0,-1 0-1 0 0,4-1 0 0 0,-5 2-25 0 0,1-1-1 0 0,-1 1 1 0 0,1-1-1 0 0,-1 1 1 0 0,0-1-1 0 0,1 0 1 0 0,-1 0 0 0 0,0 0-1 0 0,1 1 1 0 0,-1-1-1 0 0,0 0 1 0 0,2-2 0 0 0,0-1 41 0 0,-1 0 0 0 0,1 0 0 0 0,-1-1 0 0 0,1 1 0 0 0,-1 0 0 0 0,0-1 0 0 0,-1 0 0 0 0,1 1 0 0 0,-1-1 0 0 0,0 0 0 0 0,0 0 0 0 0,-1 1 0 0 0,1-1 0 0 0,-1 0 0 0 0,0 0 0 0 0,0 0 0 0 0,-1 0 0 0 0,0 0 0 0 0,1 0 0 0 0,-2 1 0 0 0,-2-9 0 0 0,1 5-98 0 0,0 0 0 0 0,-1 0 0 0 0,0 1 0 0 0,0-1 0 0 0,-1 1 0 0 0,0 0 0 0 0,-1 0 0 0 0,1 1 0 0 0,-1-1 0 0 0,0 1 0 0 0,-10-7 0 0 0,11 10-375 0 0,1 0-1 0 0,-1 0 0 0 0,0 1 1 0 0,0 0-1 0 0,0 0 1 0 0,0 0-1 0 0,0 1 1 0 0,0-1-1 0 0,0 1 1 0 0,-1 0-1 0 0,1 1 1 0 0,-7-1-1 0 0,2 6-1636 0 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50.160"/>
    </inkml:context>
    <inkml:brush xml:id="br0">
      <inkml:brushProperty name="width" value="0.05" units="cm"/>
      <inkml:brushProperty name="height" value="0.05" units="cm"/>
      <inkml:brushProperty name="color" value="#5B2D90"/>
    </inkml:brush>
  </inkml:definitions>
  <inkml:trace contextRef="#ctx0" brushRef="#br0">83 73 10136 0 0,'0'0'777'0'0,"6"-5"-94"0"0,-6 3-41 0 0,1 1 0 0 0,0-1 0 0 0,0 0 0 0 0,-1 0 0 0 0,1 1 0 0 0,-1-1 0 0 0,0 0 1 0 0,1 0-1 0 0,-1 1 0 0 0,0-1 0 0 0,0 0 0 0 0,0 0 0 0 0,0 0 0 0 0,0 0 0 0 0,-1 1 0 0 0,1-1 1 0 0,0 0-1 0 0,-2-3 0 0 0,0-13 3021 0 0,1 17-3420 0 0,-7-10 79 0 0,7 10-280 0 0,-9 7-870 0 0,9-3 728 0 0,0 0 1 0 0,-1 0-1 0 0,1 0 0 0 0,0 0 1 0 0,1 0-1 0 0,-1 0 1 0 0,1 0-1 0 0,-1 1 0 0 0,1-1 1 0 0,0 0-1 0 0,0 0 1 0 0,0 1-1 0 0,0-1 0 0 0,1 0 1 0 0,0 0-1 0 0,-1 0 1 0 0,1 0-1 0 0,0 1 0 0 0,0-1 1 0 0,1 0-1 0 0,2 4 0 0 0,1 3-37 0 0,1-1-1 0 0,0 0 0 0 0,1 0 0 0 0,0 0 0 0 0,10 9 0 0 0,-8-10 126 0 0,0 2 72 0 0,-6-7 12 0 0,0-2-20 0 0,-1 0 132 0 0,-1 7 416 0 0,-1-7-551 0 0,0-1-1 0 0,0 1 1 0 0,0 0-1 0 0,1 0 1 0 0,-1-1-1 0 0,0 1 1 0 0,0 0-1 0 0,0 0 1 0 0,-1-1 0 0 0,1 1-1 0 0,0 0 1 0 0,0 0-1 0 0,0-1 1 0 0,0 1-1 0 0,-1 0 1 0 0,1-1-1 0 0,0 1 1 0 0,-1 0 0 0 0,1 0-1 0 0,-1-1 1 0 0,1 1-1 0 0,0-1 1 0 0,-1 1-1 0 0,1-1 1 0 0,-1 1 0 0 0,0 0-1 0 0,1-1 1 0 0,-2 1-1 0 0,-1 2 19 0 0,-1 0-1 0 0,0-1 0 0 0,0 1 1 0 0,0-1-1 0 0,0 0 0 0 0,-1 0 1 0 0,1 0-1 0 0,0-1 0 0 0,-1 1 1 0 0,1-1-1 0 0,-1 0 0 0 0,0-1 1 0 0,1 1-1 0 0,-1-1 0 0 0,-7 0 1 0 0,6 0-476 0 0,0-1 0 0 0,0 0 0 0 0,0 0 1 0 0,0 0-1 0 0,0-1 0 0 0,-10-4 0 0 0,6 2-943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7.442"/>
    </inkml:context>
    <inkml:brush xml:id="br0">
      <inkml:brushProperty name="width" value="0.05" units="cm"/>
      <inkml:brushProperty name="height" value="0.05" units="cm"/>
    </inkml:brush>
  </inkml:definitions>
  <inkml:trace contextRef="#ctx0" brushRef="#br0">0 106 8752 0 0,'1'-2'673'0'0,"25"-32"975"0"0,-2 6 2610 0 0,-7 10-1715 0 0,14-5 2166 0 0,-36 36-4605 0 0,-6 16-555 0 0,8-20 81 0 0,0 0 1 0 0,-6 11-1 0 0,8-18 210 0 0,1 0-1 0 0,-1-1 0 0 0,0 1 0 0 0,1 0 1 0 0,0-1-1 0 0,-1 1 0 0 0,1 0 1 0 0,0 2-1 0 0,0 1-106 0 0,0-4 207 0 0,0 1 0 0 0,0-1 1 0 0,0 0-1 0 0,0 1 0 0 0,1-1 0 0 0,-1 1 1 0 0,0-1-1 0 0,1 1 0 0 0,-1-1 0 0 0,1 0 0 0 0,0 1 1 0 0,-1-1-1 0 0,1 0 0 0 0,1 2 0 0 0,0-1-66 0 0,19 27-352 0 0,-18-23 504 0 0,1-1 1 0 0,0 1-1 0 0,0-1 1 0 0,1 0 0 0 0,0-1-1 0 0,0 1 1 0 0,0-1-1 0 0,0 0 1 0 0,1 0-1 0 0,-1 0 1 0 0,9 3-1 0 0,-12-6 98 0 0,-1-1-61 0 0,0 0-1 0 0,1 0 0 0 0,-1 1 1 0 0,1-1-1 0 0,-1 1 0 0 0,0-1 0 0 0,1 1 1 0 0,-1 0-1 0 0,0-1 0 0 0,1 1 1 0 0,-1 0-1 0 0,0 0 0 0 0,0 0 0 0 0,0 0 1 0 0,0 0-1 0 0,0 0 0 0 0,0 0 1 0 0,0 0-1 0 0,1 3 0 0 0,0-2-6 0 0,-1 0 0 0 0,0 0 0 0 0,0 0 0 0 0,0 1-1 0 0,0-1 1 0 0,0 0 0 0 0,0 1 0 0 0,0-1 0 0 0,-1 1 0 0 0,1 3-1 0 0,-1 0-23 0 0,0-1-1 0 0,-1 1 0 0 0,0-1 0 0 0,0 1 1 0 0,0-1-1 0 0,0 1 0 0 0,-1-1 0 0 0,0 0 1 0 0,0 1-1 0 0,-1-1 0 0 0,1-1 0 0 0,-1 1 1 0 0,0 0-1 0 0,0 0 0 0 0,-1-1 0 0 0,1 0 1 0 0,-1 0-1 0 0,0 0 0 0 0,0 0 0 0 0,0 0 1 0 0,-1-1-1 0 0,-8 6 0 0 0,12-9-112 0 0,0 1 0 0 0,0-1 0 0 0,0 1 0 0 0,0-1 0 0 0,0 1 0 0 0,0-1 0 0 0,0 1 0 0 0,0-1 0 0 0,0 0 0 0 0,0 0 0 0 0,0 0 0 0 0,0 1 0 0 0,0-1 0 0 0,-1 0 0 0 0,1 0 0 0 0,0 0 0 0 0,0-1 0 0 0,0 1 0 0 0,0 0 0 0 0,0 0 0 0 0,0 0 0 0 0,0-1 0 0 0,0 1 0 0 0,0-1 0 0 0,-1 0 0 0 0,-1 0-182 0 0,-3 0-631 0 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51.044"/>
    </inkml:context>
    <inkml:brush xml:id="br0">
      <inkml:brushProperty name="width" value="0.05" units="cm"/>
      <inkml:brushProperty name="height" value="0.05" units="cm"/>
      <inkml:brushProperty name="color" value="#5B2D90"/>
    </inkml:brush>
  </inkml:definitions>
  <inkml:trace contextRef="#ctx0" brushRef="#br0">19 68 9672 0 0,'0'0'748'0'0,"-2"-1"-492"0"0,-15-3 7836 0 0,26 2-6518 0 0,-5 0-950 0 0,0 0 0 0 0,1 0 0 0 0,-2 0-1 0 0,7-6 1 0 0,-7 6-409 0 0,0 0-1 0 0,0 0 1 0 0,1 0-1 0 0,-1 0 0 0 0,0 0 1 0 0,1 1-1 0 0,-1-1 1 0 0,6-1-1 0 0,20 1 505 0 0,-25 2-656 0 0,1 0 0 0 0,-1 0 0 0 0,1-1-1 0 0,-1 1 1 0 0,0-1 0 0 0,1 0 0 0 0,-1 0 0 0 0,0-1 0 0 0,0 1 0 0 0,1-1-1 0 0,-1 0 1 0 0,5-3 0 0 0,5-3-6 0 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51.461"/>
    </inkml:context>
    <inkml:brush xml:id="br0">
      <inkml:brushProperty name="width" value="0.05" units="cm"/>
      <inkml:brushProperty name="height" value="0.05" units="cm"/>
      <inkml:brushProperty name="color" value="#5B2D90"/>
    </inkml:brush>
  </inkml:definitions>
  <inkml:trace contextRef="#ctx0" brushRef="#br0">108 1 12816 0 0,'-13'2'653'0'0,"-13"3"-15"0"0,26-5-542 0 0,-1 1-1 0 0,0-1 0 0 0,1 0 0 0 0,-1 0 1 0 0,0 1-1 0 0,1-1 0 0 0,-1 1 1 0 0,0-1-1 0 0,1 0 0 0 0,-1 1 1 0 0,1-1-1 0 0,-1 1 0 0 0,1 0 0 0 0,-1-1 1 0 0,1 1-1 0 0,-1-1 0 0 0,1 1 1 0 0,0 0-1 0 0,-1-1 0 0 0,1 1 0 0 0,0 0 1 0 0,-1-1-1 0 0,1 1 0 0 0,0 0 1 0 0,0-1-1 0 0,0 1 0 0 0,0 1 0 0 0,0 0 179 0 0,0-1-49 0 0,0 1-1 0 0,0 0 1 0 0,0-1 0 0 0,0 1-1 0 0,0 0 1 0 0,-1-1-1 0 0,1 1 1 0 0,0 0-1 0 0,-1-1 1 0 0,1 1 0 0 0,-1-1-1 0 0,0 1 1 0 0,1-1-1 0 0,-2 2 1 0 0,0 0-54 0 0,1-1-1 0 0,0 1 1 0 0,0-1-1 0 0,0 1 1 0 0,0-1-1 0 0,0 1 1 0 0,0 0-1 0 0,1-1 1 0 0,-1 1-1 0 0,1 0 1 0 0,0 3-1 0 0,1 33 956 0 0,3-22-800 0 0,-3-15-321 0 0,0 1 1 0 0,-1 0 0 0 0,1-1 0 0 0,-1 1-1 0 0,1 0 1 0 0,-1-1 0 0 0,0 1 0 0 0,0 5-1 0 0,-2 0-5 0 0,1-6 0 0 0,1 0 0 0 0,-1-1 0 0 0,1 1 0 0 0,0 0 0 0 0,0 0 0 0 0,-1-1 0 0 0,1 1 0 0 0,0 0 0 0 0,0 0 0 0 0,1-1 0 0 0,-1 1 0 0 0,0 0 0 0 0,0 0 0 0 0,1-1 0 0 0,-1 1 0 0 0,1 0 0 0 0,0-1 0 0 0,0 1 0 0 0,-1 0 0 0 0,2 1 0 0 0,10 11 86 0 0,26 25 0 0 0,-8-9 110 0 0,-25-26-151 0 0,-1 0-1 0 0,0 0 0 0 0,9 4 0 0 0,3 4 67 0 0,-14-11-56 0 0,0 1-1 0 0,0-1 0 0 0,-1 1 1 0 0,1-1-1 0 0,-1 1 0 0 0,0 0 1 0 0,1-1-1 0 0,-1 1 0 0 0,0 0 1 0 0,0 0-1 0 0,0 0 0 0 0,0 0 0 0 0,0 0 1 0 0,-1 0-1 0 0,1 0 0 0 0,0 3 1 0 0,-1-3-23 0 0,0-1 0 0 0,0 1-1 0 0,-1 0 1 0 0,1-1 0 0 0,-1 1 0 0 0,1-1 0 0 0,-1 1 0 0 0,1-1-1 0 0,-1 1 1 0 0,0-1 0 0 0,0 1 0 0 0,0-1 0 0 0,0 0 0 0 0,0 0 0 0 0,0 1-1 0 0,0-1 1 0 0,0 0 0 0 0,0 0 0 0 0,-1 0 0 0 0,1 0 0 0 0,0 0 0 0 0,-1 0-1 0 0,-1 0 1 0 0,-4 3-22 0 0,0 0-1 0 0,-1 0 1 0 0,1-1 0 0 0,-1 0-1 0 0,0-1 1 0 0,0 0-1 0 0,0 0 1 0 0,0 0-1 0 0,0-1 1 0 0,-10 0 0 0 0,15-1-135 0 0,1-1 0 0 0,-1 0 0 0 0,0 1 0 0 0,0-1 0 0 0,0 0 0 0 0,1 0 1 0 0,-1 0-1 0 0,0-1 0 0 0,1 1 0 0 0,0-1 0 0 0,-1 1 0 0 0,1-1 1 0 0,0 0-1 0 0,-1 0 0 0 0,1 0 0 0 0,0 0 0 0 0,1 0 0 0 0,-4-5 1 0 0,-9-8-944 0 0,10 12 709 0 0,4 3 249 0 0,-1-1 1 0 0,0 1-1 0 0,1-1 1 0 0,-1 1-1 0 0,0-1 0 0 0,1 1 1 0 0,-1-1-1 0 0,0 0 1 0 0,1 1-1 0 0,-1-1 1 0 0,1 0-1 0 0,-1 1 0 0 0,1-1 1 0 0,0 0-1 0 0,-1 0 1 0 0,1 0-1 0 0,0 1 1 0 0,-1-1-1 0 0,1 0 0 0 0,0 0 1 0 0,0 0-1 0 0,0 0 1 0 0,0 1-1 0 0,0-1 1 0 0,0 0-1 0 0,0 0 0 0 0,0 0 1 0 0,0 0-1 0 0,0 0 1 0 0,0 1-1 0 0,0-1 1 0 0,1 0-1 0 0,-1 0 0 0 0,0 0 1 0 0,1 0-1 0 0,-1 1 1 0 0,1-2-1 0 0,4-5-534 0 0,0 1 0 0 0,0-1 0 0 0,7-5 0 0 0,23-18-1946 0 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51.864"/>
    </inkml:context>
    <inkml:brush xml:id="br0">
      <inkml:brushProperty name="width" value="0.05" units="cm"/>
      <inkml:brushProperty name="height" value="0.05" units="cm"/>
      <inkml:brushProperty name="color" value="#5B2D90"/>
    </inkml:brush>
  </inkml:definitions>
  <inkml:trace contextRef="#ctx0" brushRef="#br0">7 7 1840 0 0,'0'3'12997'0'0,"-3"19"-7315"0"0,0 2-4551 0 0,4 15-537 0 0,1 0 0 0 0,10 53-1 0 0,-8-80-593 0 0,-1 0 0 0 0,2-1 0 0 0,0 1 0 0 0,0-1 0 0 0,1 0 0 0 0,0-1 0 0 0,0 0 0 0 0,11 13 0 0 0,-12-17 44 0 0,0 0 0 0 0,1 0-1 0 0,0 0 1 0 0,0-1 0 0 0,0 0 0 0 0,0 0-1 0 0,8 5 1 0 0,-8-7 1 0 0,0-1 0 0 0,-1 0 0 0 0,1 0 1 0 0,0 0-1 0 0,0 0 0 0 0,1-1 0 0 0,-1 0 0 0 0,0-1 0 0 0,12 1 1 0 0,-14-1 29 0 0,0-1 1 0 0,0 1-1 0 0,1-1 1 0 0,-1 0-1 0 0,0 0 1 0 0,0 0-1 0 0,0 0 1 0 0,0-1 0 0 0,0 1-1 0 0,0-1 1 0 0,0 0-1 0 0,6-5 1 0 0,-5 3 80 0 0,0-1 0 0 0,0 1 0 0 0,0-1 1 0 0,-1 0-1 0 0,0 0 0 0 0,0-1 0 0 0,6-10 0 0 0,-5 7 18 0 0,-1 0-1 0 0,0 0 0 0 0,-1 0 0 0 0,0 0 1 0 0,-1-1-1 0 0,0 0 0 0 0,0 1 0 0 0,-1-1 0 0 0,0 0 1 0 0,0 0-1 0 0,-2-15 0 0 0,-1 18-95 0 0,0 0 0 0 0,0 0 0 0 0,0 0-1 0 0,-1 0 1 0 0,-3-7 0 0 0,-5-10 46 0 0,8 17-98 0 0,0 1 0 0 0,0-1 0 0 0,-1 1 1 0 0,0-1-1 0 0,0 1 0 0 0,-1 0 0 0 0,0 1 1 0 0,0-1-1 0 0,0 1 0 0 0,-8-5 0 0 0,-1-1-84 0 0,-1 1 1 0 0,-1 0-1 0 0,-16-7 0 0 0,27 15-56 0 0,1 0 0 0 0,-1 0 0 0 0,1 1-1 0 0,-1 0 1 0 0,1 0 0 0 0,-1 0 0 0 0,0 0 0 0 0,0 1-1 0 0,1 0 1 0 0,-1 0 0 0 0,0 0 0 0 0,-6 1 0 0 0,6 0-530 0 0,0 0 0 0 0,0 1 0 0 0,0-1 1 0 0,0 1-1 0 0,1 0 0 0 0,-1 0 0 0 0,-4 3 1 0 0,-6 7-7714 0 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52.348"/>
    </inkml:context>
    <inkml:brush xml:id="br0">
      <inkml:brushProperty name="width" value="0.05" units="cm"/>
      <inkml:brushProperty name="height" value="0.05" units="cm"/>
      <inkml:brushProperty name="color" value="#5B2D90"/>
    </inkml:brush>
  </inkml:definitions>
  <inkml:trace contextRef="#ctx0" brushRef="#br0">0 55 4608 0 0,'0'0'353'0'0,"0"3"-231"0"0,5 23 356 0 0,0-24 4017 0 0,11-3 123 0 0,3-3-718 0 0,31-12 0 0 0,-30 9-2750 0 0,27-5 1 0 0,-27 7-639 0 0,67-10-170 0 0,-85 15-346 0 0,1 0 0 0 0,0-1 0 0 0,0 1 0 0 0,0-1 0 0 0,0 0 0 0 0,-1 0 0 0 0,1 0 0 0 0,0 0 0 0 0,0 0 0 0 0,-1-1 0 0 0,1 1 0 0 0,-1-1 0 0 0,0 0 0 0 0,1 0 0 0 0,3-3 0 0 0,9 1-2914 0 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52.776"/>
    </inkml:context>
    <inkml:brush xml:id="br0">
      <inkml:brushProperty name="width" value="0.05" units="cm"/>
      <inkml:brushProperty name="height" value="0.05" units="cm"/>
      <inkml:brushProperty name="color" value="#5B2D90"/>
    </inkml:brush>
  </inkml:definitions>
  <inkml:trace contextRef="#ctx0" brushRef="#br0">1 4 14744 0 0,'0'0'1312'0'0,"3"9"-1056"0"0,9 1-256 0 0,-3 3 879 0 0,7-9 121 0 0,-1 2 24 0 0,6-2 8 0 0,6-4-216 0 0,-2 6-48 0 0,7-12 0 0 0,4 6-8 0 0,4-10-432 0 0,8 6-80 0 0,-8-9-24 0 0,8 3-6632 0 0,4-3-1335 0 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59.929"/>
    </inkml:context>
    <inkml:brush xml:id="br0">
      <inkml:brushProperty name="width" value="0.05" units="cm"/>
      <inkml:brushProperty name="height" value="0.05" units="cm"/>
      <inkml:brushProperty name="color" value="#5B2D90"/>
    </inkml:brush>
  </inkml:definitions>
  <inkml:trace contextRef="#ctx0" brushRef="#br0">11 1 7832 0 0,'-9'5'16058'0'0,"9"3"-15564"0"0,-1-6-391 0 0,1 1 0 0 0,0-1 0 0 0,0 1 0 0 0,0-1 0 0 0,0 0 0 0 0,1 1 0 0 0,-1-1 0 0 0,0 1 0 0 0,2 3 0 0 0,2 1-4 0 0,-3-4-67 0 0,1 0 1 0 0,-1 0-1 0 0,0 0 1 0 0,1 0-1 0 0,-1 0 1 0 0,-1 0-1 0 0,1 1 0 0 0,0-1 1 0 0,-1 0-1 0 0,0 0 1 0 0,0 1-1 0 0,0-1 1 0 0,0 4-1 0 0,0-1-28 0 0,0 0 0 0 0,0-1 0 0 0,1 1 0 0 0,0 0 0 0 0,0-1 0 0 0,0 1 0 0 0,5 9-1 0 0,-4-10-30 0 0,0 0 0 0 0,-1-1-1 0 0,1 1 1 0 0,-1 0 0 0 0,0 0-1 0 0,-1 0 1 0 0,1 0-1 0 0,-1 0 1 0 0,0 0 0 0 0,0 0-1 0 0,-2 10 1 0 0,0-6 34 0 0,1-8 4 0 0,0 1 0 0 0,1-1-1 0 0,-1 1 1 0 0,1 0 0 0 0,-1-1 0 0 0,1 1-1 0 0,0-1 1 0 0,0 1 0 0 0,0 0-1 0 0,0-1 1 0 0,0 1 0 0 0,0 0-1 0 0,0-1 1 0 0,1 1 0 0 0,-1 0-1 0 0,1-1 1 0 0,-1 1 0 0 0,2 2 0 0 0,3 5 52 0 0,-3-7-49 0 0,-1 0-1 0 0,0 0 1 0 0,0 0 0 0 0,0 0 0 0 0,0 0-1 0 0,0 0 1 0 0,0 0 0 0 0,0 0 0 0 0,-1 0 0 0 0,1 0-1 0 0,-1 1 1 0 0,0-1 0 0 0,1 3 0 0 0,-5 8-153 0 0,4-12 86 0 0,-1 0 0 0 0,1 0 1 0 0,-1 0-1 0 0,1 0 0 0 0,0 0 1 0 0,0 0-1 0 0,-1 0 0 0 0,1 0 1 0 0,0 0-1 0 0,0 0 0 0 0,0 0 1 0 0,0 1-1 0 0,0-1 0 0 0,0 0 1 0 0,0 0-1 0 0,1 0 0 0 0,-1 0 1 0 0,0 0-1 0 0,0 0 0 0 0,1 0 1 0 0,-1 0-1 0 0,1 0 1 0 0,-1 0-1 0 0,1 0 0 0 0,-1 0 1 0 0,1-1-1 0 0,0 1 0 0 0,-1 0 1 0 0,1 0-1 0 0,0 0 0 0 0,1 0 1 0 0,10 7-5894 0 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0.330"/>
    </inkml:context>
    <inkml:brush xml:id="br0">
      <inkml:brushProperty name="width" value="0.05" units="cm"/>
      <inkml:brushProperty name="height" value="0.05" units="cm"/>
      <inkml:brushProperty name="color" value="#5B2D90"/>
    </inkml:brush>
  </inkml:definitions>
  <inkml:trace contextRef="#ctx0" brushRef="#br0">1 89 5528 0 0,'6'-5'568'0'0,"8"-2"484"0"0,24-5 10033 0 0,-25 9-10712 0 0,-8 2 219 0 0,0 0 0 0 0,0 1 0 0 0,10-1 1 0 0,-10 2-303 0 0,0-1 0 0 0,0-1 0 0 0,0 1 1 0 0,8-2-1 0 0,31-12 521 0 0,-28 8-675 0 0,0 1 1 0 0,21-3-1 0 0,-33 7-344 0 0,-1 0 1 0 0,1-1-1 0 0,-1 1 1 0 0,1-1-1 0 0,-1 0 1 0 0,0 1-1 0 0,1-1 1 0 0,-1-1-1 0 0,0 1 1 0 0,4-5-1 0 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0.747"/>
    </inkml:context>
    <inkml:brush xml:id="br0">
      <inkml:brushProperty name="width" value="0.05" units="cm"/>
      <inkml:brushProperty name="height" value="0.05" units="cm"/>
      <inkml:brushProperty name="color" value="#5B2D90"/>
    </inkml:brush>
  </inkml:definitions>
  <inkml:trace contextRef="#ctx0" brushRef="#br0">1 10 13992 0 0,'20'-8'638'0'0,"-16"7"-8"0"0,-4 3-404 0 0,0-1-197 0 0,0 0 0 0 0,0 1-1 0 0,0-1 1 0 0,0 0 0 0 0,0 0-1 0 0,0 0 1 0 0,0 0 0 0 0,0 0 0 0 0,0 0-1 0 0,1 1 1 0 0,-1-1 0 0 0,0 0 0 0 0,1 0-1 0 0,-1 0 1 0 0,1 0 0 0 0,-1 0-1 0 0,1 0 1 0 0,0 0 0 0 0,-1 0 0 0 0,1 0-1 0 0,0-1 1 0 0,0 1 0 0 0,-1 0-1 0 0,1 0 1 0 0,2 1 0 0 0,1 1 500 0 0,-2 0-195 0 0,1-1 0 0 0,-1 1 1 0 0,0 0-1 0 0,0 0 0 0 0,-1 0 0 0 0,1 0 0 0 0,-1 0 0 0 0,1 0 1 0 0,-1 1-1 0 0,0-1 0 0 0,0 0 0 0 0,0 1 0 0 0,0 6 0 0 0,-1-5-64 0 0,0 0 0 0 0,-1 0 1 0 0,1 0-1 0 0,-1 0 0 0 0,0 0 0 0 0,0 0 0 0 0,-1 0 0 0 0,-3 8 0 0 0,5-11-231 0 0,-1-1-1 0 0,1 0 0 0 0,-1 1 0 0 0,1-1 0 0 0,0 1 1 0 0,0-1-1 0 0,0 1 0 0 0,0-1 0 0 0,0 1 1 0 0,0-1-1 0 0,0 1 0 0 0,0-1 0 0 0,0 0 1 0 0,1 1-1 0 0,-1-1 0 0 0,1 1 0 0 0,0 1 1 0 0,0-1-8 0 0,0 0 0 0 0,-1 0 0 0 0,1 0 0 0 0,-1-1 1 0 0,1 1-1 0 0,-1 0 0 0 0,0 0 0 0 0,0 0 0 0 0,0 0 1 0 0,0 0-1 0 0,0 3 0 0 0,-1-3-23 0 0,1 0 0 0 0,0 0-1 0 0,0 1 1 0 0,0-1 0 0 0,0 0 0 0 0,0 0 0 0 0,0 0-1 0 0,1 1 1 0 0,-1-1 0 0 0,1 0 0 0 0,-1 0 0 0 0,1 0 0 0 0,0 0-1 0 0,0 0 1 0 0,0 0 0 0 0,0 0 0 0 0,0 0 0 0 0,0 0-1 0 0,0 0 1 0 0,1 0 0 0 0,2 2 0 0 0,-1-1-5 0 0,-1 1 1 0 0,0-1-1 0 0,0 1 0 0 0,3 6 1 0 0,7 13-8 0 0,-6-16 5 0 0,-1 0 0 0 0,1 0 0 0 0,1 0 0 0 0,-1-1-1 0 0,1 0 1 0 0,0 0 0 0 0,1 0 0 0 0,0-1 0 0 0,-1 0-1 0 0,1-1 1 0 0,1 0 0 0 0,10 4 0 0 0,-9-2 67 0 0,-9-6-33 0 0,-1 0-1 0 0,0 0 1 0 0,0 1-1 0 0,0-1 1 0 0,0 0 0 0 0,0 0-1 0 0,1 0 1 0 0,-1 1-1 0 0,0-1 1 0 0,0 0 0 0 0,0 0-1 0 0,0 1 1 0 0,0-1-1 0 0,0 0 1 0 0,0 0 0 0 0,0 1-1 0 0,0-1 1 0 0,0 0 0 0 0,0 0-1 0 0,0 1 1 0 0,0-1-1 0 0,0 0 1 0 0,0 0 0 0 0,0 1-1 0 0,0-1 1 0 0,0 0-1 0 0,0 0 1 0 0,0 0 0 0 0,0 1-1 0 0,0-1 1 0 0,0 0 0 0 0,-1 1-1 0 0,-8 8 574 0 0,-19 8-314 0 0,19-11-265 0 0,-23 15 42 0 0,28-18-77 0 0,1 0 0 0 0,-1-1 0 0 0,0 1 0 0 0,-4 5 0 0 0,8-7-9 0 0,-1-1-1 0 0,1 1 0 0 0,-1-1 1 0 0,1 0-1 0 0,-1 1 0 0 0,0-1 1 0 0,1 1-1 0 0,-1-1 0 0 0,1 0 1 0 0,-1 0-1 0 0,0 1 0 0 0,1-1 0 0 0,-1 0 1 0 0,-1 0-1 0 0,-3 2-47 0 0,-37 9-984 0 0,40-10 315 0 0</inkml:trace>
  <inkml:trace contextRef="#ctx0" brushRef="#br0" timeOffset="1">480 291 12440 0 0,'21'-15'11791'0'0,"-30"11"-10551"0"0,14 4-560 0 0,-16-9-1240 0 0,11 5-176 0 0,11-2-40 0 0,5 2-8935 0 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1.162"/>
    </inkml:context>
    <inkml:brush xml:id="br0">
      <inkml:brushProperty name="width" value="0.05" units="cm"/>
      <inkml:brushProperty name="height" value="0.05" units="cm"/>
      <inkml:brushProperty name="color" value="#5B2D90"/>
    </inkml:brush>
  </inkml:definitions>
  <inkml:trace contextRef="#ctx0" brushRef="#br0">17 30 18863 0 0,'-14'-4'430'0'0,"11"3"1028"0"0,26-4-1277 0 0,-20 4-158 0 0,1 0 0 0 0,0 0 0 0 0,-1 0 0 0 0,1 1 0 0 0,4-1 0 0 0,4 1 775 0 0,0 0 1 0 0,0-2-1 0 0,0 1 1 0 0,0-1-1 0 0,16-5 1 0 0,-26 6-743 0 0,-1 1 0 0 0,1-1 0 0 0,-1 1 0 0 0,1 0 0 0 0,0 0 1 0 0,-1 0-1 0 0,1 0 0 0 0,0 0 0 0 0,-1 0 0 0 0,1 0 1 0 0,0 0-1 0 0,-1 1 0 0 0,1-1 0 0 0,-1 1 0 0 0,1-1 0 0 0,0 1 1 0 0,2 1-1 0 0,10 3 134 0 0,-9-3-145 0 0,12 0 237 0 0,-5 0-195 0 0,-3 4-7 0 0,-7-3-57 0 0,0 0-1 0 0,0-1 0 0 0,0 1 0 0 0,0 0 0 0 0,0 1 0 0 0,1 3 0 0 0,-1-3 31 0 0,-2-3-44 0 0,0-1-1 0 0,0 1 0 0 0,0-1 0 0 0,1 1 0 0 0,-1-1 0 0 0,0 1 0 0 0,0-1 0 0 0,0 1 0 0 0,0 0 0 0 0,0-1 0 0 0,0 1 0 0 0,0-1 0 0 0,0 1 0 0 0,-1-1 0 0 0,1 1 1 0 0,0-1-1 0 0,0 1 0 0 0,0-1 0 0 0,-1 1 0 0 0,1-1 0 0 0,0 1 0 0 0,0-1 0 0 0,-1 1 0 0 0,1-1 0 0 0,0 1 0 0 0,-1-1 0 0 0,1 1 0 0 0,-1-1 0 0 0,1 0 0 0 0,0 1 0 0 0,-1-1 1 0 0,1 0-1 0 0,-1 1 0 0 0,0 0-34 0 0,0 0 1 0 0,0-1-1 0 0,0 1 1 0 0,0 0-1 0 0,0 0 0 0 0,0 0 1 0 0,1 1-1 0 0,-1-1 1 0 0,0 0-1 0 0,0 2 1 0 0,-1 1-72 0 0,0-1 1 0 0,1 0 0 0 0,-2 0-1 0 0,1 0 1 0 0,0 0-1 0 0,0-1 1 0 0,-1 1 0 0 0,0-1-1 0 0,1 1 1 0 0,-1-1 0 0 0,-3 2-1 0 0,-19 19-837 0 0,3 4-260 0 0,13-14-19 0 0,-1-2 1 0 0,-21 21-1 0 0,30-31 1143 0 0,0-1 0 0 0,0 1 0 0 0,0 0 0 0 0,1-1 0 0 0,-1 1 0 0 0,0 0 0 0 0,0 0 0 0 0,0 0 0 0 0,1 0 0 0 0,-1 0 0 0 0,1 0 0 0 0,-1 0 0 0 0,0 0 0 0 0,1 1 0 0 0,0 0-45 0 0,0-1 0 0 0,0 1 0 0 0,0-1-1 0 0,1 1 1 0 0,-1-1 0 0 0,1 1 0 0 0,-1-1 0 0 0,1 1-1 0 0,0-1 1 0 0,1 2 0 0 0,2 7-61 0 0,-3-8 162 0 0,0 1 0 0 0,0-1 0 0 0,0 0 1 0 0,0 1-1 0 0,0-1 0 0 0,1 0 0 0 0,-1 0 0 0 0,1 0 1 0 0,-1 0-1 0 0,5 3 0 0 0,7 5-28 0 0,-7-7 145 0 0,-1 1 0 0 0,0 0 0 0 0,7 7-1 0 0,-9-9-47 0 0,0 1 0 0 0,0-1-1 0 0,0-1 1 0 0,0 1 0 0 0,0 0-1 0 0,0-1 1 0 0,0 0 0 0 0,1 0-1 0 0,-1 0 1 0 0,1 0 0 0 0,-1 0 0 0 0,4 0-1 0 0,-2 0 71 0 0,0 0 0 0 0,-1 0 0 0 0,1 0 1 0 0,0 1-1 0 0,8 4 0 0 0,-11-5 27 0 0,-1 0 0 0 0,1 0 0 0 0,0 0 1 0 0,0 1-1 0 0,0-1 0 0 0,-1 1 0 0 0,1-1 1 0 0,-1 1-1 0 0,1 0 0 0 0,1 2 0 0 0,-2-2-51 0 0,0-1-1 0 0,0 0 0 0 0,0 0 0 0 0,0 0 0 0 0,0 1 1 0 0,0-1-1 0 0,1 0 0 0 0,-1-1 0 0 0,0 1 0 0 0,1 0 1 0 0,-1 0-1 0 0,0 0 0 0 0,1-1 0 0 0,-1 1 0 0 0,3 0 1 0 0,4 2 417 0 0,-7-2-49 0 0,19 15 1211 0 0,-20-16-1656 0 0,-1 1 1 0 0,1-1-1 0 0,0 1 0 0 0,0-1 1 0 0,0 1-1 0 0,0-1 0 0 0,0 0 0 0 0,-1 1 1 0 0,1-1-1 0 0,0 1 0 0 0,0-1 1 0 0,-1 0-1 0 0,1 1 0 0 0,0-1 1 0 0,0 0-1 0 0,-1 1 0 0 0,1-1 1 0 0,0 0-1 0 0,-1 1 0 0 0,1-1 1 0 0,-1 0-1 0 0,-2 4 440 0 0,3-4-451 0 0,0 0 0 0 0,0 0 0 0 0,0 0 0 0 0,0 1 1 0 0,0-1-1 0 0,0 0 0 0 0,0 0 0 0 0,0 0 0 0 0,0 1 1 0 0,0-1-1 0 0,0 0 0 0 0,0 0 0 0 0,0 0 0 0 0,0 0 1 0 0,0 1-1 0 0,0-1 0 0 0,0 0 0 0 0,0 0 0 0 0,0 0 1 0 0,-1 0-1 0 0,1 0 0 0 0,0 1 0 0 0,0-1 1 0 0,0 0-1 0 0,0 0 0 0 0,0 0 0 0 0,0 0 0 0 0,-1 0 1 0 0,1 0-1 0 0,0 1 0 0 0,0-1 0 0 0,0 0 0 0 0,0 0 1 0 0,0 0-1 0 0,-1 0 0 0 0,1 0 0 0 0,0 0 0 0 0,-14 8 202 0 0,-15 6 10 0 0,13-7-125 0 0,-30 9-3 0 0,42-15-146 0 0,-1-1 1 0 0,1 1-1 0 0,0-1 0 0 0,0 0 0 0 0,-9-1 0 0 0,2 1-219 0 0,8 0-52 0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1.565"/>
    </inkml:context>
    <inkml:brush xml:id="br0">
      <inkml:brushProperty name="width" value="0.05" units="cm"/>
      <inkml:brushProperty name="height" value="0.05" units="cm"/>
      <inkml:brushProperty name="color" value="#5B2D90"/>
    </inkml:brush>
  </inkml:definitions>
  <inkml:trace contextRef="#ctx0" brushRef="#br0">64 33 7368 0 0,'-7'-2'580'0'0,"9"-3"-441"0"0,-2 5-125 0 0,1 0-1 0 0,-1-1 1 0 0,0 1 0 0 0,0 0-1 0 0,1-1 1 0 0,-1 1 0 0 0,0 0-1 0 0,0-1 1 0 0,1 1 0 0 0,-8-23 19790 0 0,2 30-19377 0 0,5-7-422 0 0,0 0-1 0 0,0 0 1 0 0,-1 1-1 0 0,1-1 1 0 0,0 0-1 0 0,0 0 1 0 0,0 0-1 0 0,-1 1 1 0 0,1-1 0 0 0,0 0-1 0 0,0 0 1 0 0,0 1-1 0 0,-1-1 1 0 0,1 0-1 0 0,0 0 1 0 0,0 1-1 0 0,0-1 1 0 0,0 0-1 0 0,0 1 1 0 0,0-1 0 0 0,0 0-1 0 0,0 0 1 0 0,0 1-1 0 0,0-1 1 0 0,0 0-1 0 0,0 1 1 0 0,0-1-1 0 0,0 0 1 0 0,0 0 0 0 0,0 1-1 0 0,0-1 1 0 0,0 0-1 0 0,0 1 1 0 0,0-1-1 0 0,0 0 1 0 0,1 0-1 0 0,-1 1 1 0 0,0-1-1 0 0,0 0 1 0 0,0 0 0 0 0,0 1-1 0 0,1-1 1 0 0,-1 0-1 0 0,0 0 1 0 0,0 0-1 0 0,1 1 1 0 0,-1-1-1 0 0,0 0 1 0 0,0 0 0 0 0,1 0-1 0 0,9 9 54 0 0,-7-6-48 0 0,0-1 0 0 0,0 1-1 0 0,-1-1 1 0 0,1 1 0 0 0,3 5 0 0 0,-5-6-9 0 0,-1-1 1 0 0,1 0 0 0 0,0 0 0 0 0,-1 1-1 0 0,0-1 1 0 0,1 1 0 0 0,-1-1 0 0 0,0 0 0 0 0,0 1-1 0 0,1-1 1 0 0,-1 1 0 0 0,0-1 0 0 0,0 1-1 0 0,-1-1 1 0 0,1 0 0 0 0,0 1 0 0 0,0-1 0 0 0,-1 1-1 0 0,0 2 1 0 0,-6 10-2 0 0,-4 13 0 0 0,9-22-23 0 0,0 0-1 0 0,0 0 1 0 0,-1 0-1 0 0,1 0 1 0 0,-1 0-1 0 0,0 0 1 0 0,-1-1-1 0 0,-5 8 1 0 0,-14 19-270 0 0,20-26 246 0 0,2-3 16 0 0,0-1 0 0 0,0 1-1 0 0,0 0 1 0 0,0-1-1 0 0,0 1 1 0 0,1 0-1 0 0,-1 0 1 0 0,1 0 0 0 0,-1 2-1 0 0,1-3 15 0 0,0 1 1 0 0,0-1-1 0 0,0 0 0 0 0,1 0 1 0 0,-1 0-1 0 0,1 0 0 0 0,-1 0 0 0 0,1 0 1 0 0,-1 0-1 0 0,1 0 0 0 0,0 0 1 0 0,-1 0-1 0 0,1 0 0 0 0,0 0 0 0 0,0 0 1 0 0,-1 0-1 0 0,1-1 0 0 0,0 1 1 0 0,0 0-1 0 0,2 0 0 0 0,7 5-114 0 0,0 0-1 0 0,1 0 1 0 0,0-2 0 0 0,0 1-1 0 0,1-1 1 0 0,15 3 0 0 0,18 6-630 0 0,13 3 504 0 0,-50-14 240 0 0,0 0 1 0 0,0 0-1 0 0,0-1 0 0 0,1-1 1 0 0,-1 1-1 0 0,0-1 1 0 0,0 0-1 0 0,0-1 0 0 0,0 0 1 0 0,10-3-1 0 0,-1 3-2011 0 0,-9 1 0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7.817"/>
    </inkml:context>
    <inkml:brush xml:id="br0">
      <inkml:brushProperty name="width" value="0.05" units="cm"/>
      <inkml:brushProperty name="height" value="0.05" units="cm"/>
    </inkml:brush>
  </inkml:definitions>
  <inkml:trace contextRef="#ctx0" brushRef="#br0">77 11 14112 0 0,'0'0'645'0'0,"0"1"-14"0"0,-3 0-390 0 0,1 1 0 0 0,0 0 0 0 0,0 0 0 0 0,1 0 0 0 0,-1-1 0 0 0,0 2 0 0 0,1-1 0 0 0,-1 0 0 0 0,1 0 0 0 0,-1 0 0 0 0,1 1 0 0 0,0-1 0 0 0,0 1 0 0 0,0-1 0 0 0,1 1 0 0 0,-1-1 0 0 0,0 1 0 0 0,1-1 0 0 0,0 4 0 0 0,-1-3-231 0 0,0 7 219 0 0,1 0 1 0 0,1 1-1 0 0,-1-1 1 0 0,1 1-1 0 0,5 18 0 0 0,-6-29-224 0 0,1 3 8 0 0,0-1 1 0 0,0 1-1 0 0,0-1 0 0 0,0 0 0 0 0,0 0 0 0 0,3 4 0 0 0,6 12-9 0 0,-9-13-4 0 0,4 4 0 0 0,5 4 0 0 0,0-5 0 0 0,-8-7 5 0 0,2 0-10 0 0,11-1 76 0 0,-13-1-35 0 0,0 1 0 0 0,0 0 0 0 0,0-1 1 0 0,0 1-1 0 0,0-1 0 0 0,0 0 0 0 0,0 0 0 0 0,0 0 0 0 0,0 0 0 0 0,0 0 1 0 0,0 0-1 0 0,-1 0 0 0 0,1-1 0 0 0,0 1 0 0 0,-1-1 0 0 0,1 1 0 0 0,1-4 1 0 0,0 2 81 0 0,0-1 0 0 0,-1 1 0 0 0,0-1 0 0 0,0 0 0 0 0,0 0 0 0 0,0 0 0 0 0,0 0 0 0 0,1-6 0 0 0,-1 0 227 0 0,0 0 0 0 0,1-18 0 0 0,-3 24-280 0 0,0 1 0 0 0,0-1 0 0 0,-1 0 0 0 0,1 1 0 0 0,-1-1 0 0 0,0 1 0 0 0,0-1 0 0 0,0 1 0 0 0,0 0 0 0 0,0-1 0 0 0,-1 1 0 0 0,-2-4 0 0 0,4 7-64 0 0,-4-7 56 0 0,-1 0-1 0 0,0 1 0 0 0,0-1 1 0 0,-1 1-1 0 0,-8-8 0 0 0,12 13-66 0 0,0-1-1 0 0,0 1 0 0 0,0 0 0 0 0,0 0 1 0 0,0 0-1 0 0,-1 0 0 0 0,1 0 0 0 0,0 0 1 0 0,-1 0-1 0 0,1 1 0 0 0,-1 0 0 0 0,1-1 1 0 0,-1 1-1 0 0,1 0 0 0 0,-1 0 0 0 0,1 0 1 0 0,-1 0-1 0 0,1 1 0 0 0,0-1 1 0 0,-1 1-1 0 0,1-1 0 0 0,-1 1 0 0 0,-1 1 1 0 0,3-2-12 0 0,-41 19-1170 0 0,38-17 603 0 0,1 0 1 0 0,0 0-1 0 0,0 0 0 0 0,-1 1 1 0 0,2-1-1 0 0,-1 1 1 0 0,0 0-1 0 0,0 0 0 0 0,-3 6 1 0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1.940"/>
    </inkml:context>
    <inkml:brush xml:id="br0">
      <inkml:brushProperty name="width" value="0.05" units="cm"/>
      <inkml:brushProperty name="height" value="0.05" units="cm"/>
      <inkml:brushProperty name="color" value="#5B2D90"/>
    </inkml:brush>
  </inkml:definitions>
  <inkml:trace contextRef="#ctx0" brushRef="#br0">42 8 16903 0 0,'-2'-3'59'0'0,"1"2"-16"0"0,1 1 0 0 0,0 0-1 0 0,0 0 1 0 0,0-1-1 0 0,0 1 1 0 0,-1 0 0 0 0,1 0-1 0 0,0-1 1 0 0,0 1-1 0 0,-1 0 1 0 0,1 0 0 0 0,0 0-1 0 0,0-1 1 0 0,-1 1-1 0 0,1 0 1 0 0,0 0 0 0 0,0 0-1 0 0,-1 0 1 0 0,1 0-1 0 0,0 0 1 0 0,-1-1 0 0 0,1 1-1 0 0,-1 0 1 0 0,0 1 7 0 0,1-1 0 0 0,-1 1 0 0 0,0-1 0 0 0,0 1 0 0 0,0 0 0 0 0,0-1 0 0 0,1 1 0 0 0,-1 0 0 0 0,0 0 0 0 0,0-1 0 0 0,1 1 0 0 0,-1 0 0 0 0,1 0 0 0 0,-2 1 0 0 0,1 1 261 0 0,-1-1 0 0 0,0 1 0 0 0,0-1 0 0 0,0 1 0 0 0,0-1-1 0 0,0 0 1 0 0,-6 4 1369 0 0,9-4-1439 0 0,-1 0 0 0 0,1 0-1 0 0,-1 0 1 0 0,1 0 0 0 0,0 0-1 0 0,0 0 1 0 0,0 0 0 0 0,0 0 0 0 0,1 2-1 0 0,4 7 188 0 0,-1 1-52 0 0,-2-6-226 0 0,-1 0 0 0 0,0 1 0 0 0,1-1 0 0 0,-2 1 0 0 0,1-1 0 0 0,-1 1 0 0 0,0 0 0 0 0,-1-1 0 0 0,1 9 0 0 0,-2-5-45 0 0,-3 19 148 0 0,2 40 1 0 0,2-59-260 0 0,1-1-1 0 0,0 1 1 0 0,1-1-1 0 0,0 0 1 0 0,0 0 0 0 0,1 0-1 0 0,0 0 1 0 0,7 14-1 0 0,1-5-54 0 0,-7-12-315 0 0,0 1 1 0 0,0 0-1 0 0,4 13 1 0 0,-2-6-1207 0 0,8-4-74 0 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2.327"/>
    </inkml:context>
    <inkml:brush xml:id="br0">
      <inkml:brushProperty name="width" value="0.05" units="cm"/>
      <inkml:brushProperty name="height" value="0.05" units="cm"/>
      <inkml:brushProperty name="color" value="#5B2D90"/>
    </inkml:brush>
  </inkml:definitions>
  <inkml:trace contextRef="#ctx0" brushRef="#br0">1 1 9672 0 0,'0'0'874'0'0,"1"3"-718"0"0,14 44 4675 0 0,-4-2 1003 0 0,-2-9-4332 0 0,-4-5-658 0 0,6 23 181 0 0,-8-41-873 0 0,-1-1 1 0 0,2 15-1 0 0,3 21 215 0 0,29 76-220 0 0,-34-119-317 0 0,1 1 1 0 0,-1-2-1 0 0,7 10 1 0 0,6 3-6500 0 0,1-7-1229 0 0</inkml:trace>
  <inkml:trace contextRef="#ctx0" brushRef="#br0" timeOffset="1">367 341 17047 0 0,'-1'0'127'0'0,"-1"0"-1"0"0,1-1 0 0 0,-1 1 0 0 0,1 0 0 0 0,-1 0 0 0 0,1-1 0 0 0,-1 1 0 0 0,1-1 0 0 0,-1 0 1 0 0,1 1-1 0 0,0-1 0 0 0,-1 0 0 0 0,1 0 0 0 0,-3-1 0 0 0,-7-5 40 0 0,8 6 297 0 0,-1 0 1 0 0,1 1 0 0 0,-1-1-1 0 0,1 1 1 0 0,-1 0-1 0 0,1 0 1 0 0,-1 0 0 0 0,0 1-1 0 0,1-1 1 0 0,-1 1-1 0 0,-3 1 1 0 0,-3 0 126 0 0,6-1-468 0 0,-1 0-1 0 0,1 1 1 0 0,-1-1 0 0 0,1 1-1 0 0,0 0 1 0 0,-1 0 0 0 0,1 0-1 0 0,0 1 1 0 0,0 0 0 0 0,-3 3-1 0 0,1-1-146 0 0,1 0-1 0 0,0 0 0 0 0,0 0 0 0 0,1 0 1 0 0,-9 13-1 0 0,10-11-38 0 0,0 0 1 0 0,1 1-1 0 0,-1-1 1 0 0,1 1 0 0 0,1-1-1 0 0,-1 1 1 0 0,2-1-1 0 0,-1 1 1 0 0,1 8-1 0 0,0-13 36 0 0,0 1 0 0 0,1-1 1 0 0,0 0-1 0 0,0 0 0 0 0,0 0 0 0 0,0 1 0 0 0,0-1 0 0 0,2 3 0 0 0,5 12-46 0 0,2 2 8 0 0,-1-3 25 0 0,-8-15 40 0 0,0 0 1 0 0,0 0-1 0 0,0 0 0 0 0,0-1 0 0 0,0 1 0 0 0,0 0 1 0 0,0-1-1 0 0,1 1 0 0 0,-1-1 0 0 0,1 1 0 0 0,-1-1 1 0 0,1 1-1 0 0,-1-1 0 0 0,1 0 0 0 0,2 1 0 0 0,0 0-5 0 0,0 0-1 0 0,-1-1 0 0 0,1 0 0 0 0,0 0 0 0 0,0 0 1 0 0,0 0-1 0 0,6 0 0 0 0,1-1-124 0 0,1 0 0 0 0,0-1 0 0 0,-1 0 0 0 0,19-5 0 0 0,-18 4-223 0 0,14-4-1045 0 0,-8-2-4378 0 0,2-4-1594 0 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2.722"/>
    </inkml:context>
    <inkml:brush xml:id="br0">
      <inkml:brushProperty name="width" value="0.05" units="cm"/>
      <inkml:brushProperty name="height" value="0.05" units="cm"/>
      <inkml:brushProperty name="color" value="#5B2D90"/>
    </inkml:brush>
  </inkml:definitions>
  <inkml:trace contextRef="#ctx0" brushRef="#br0">1 1 13824 0 0,'0'0'1246'0'0,"0"2"-1022"0"0,0 7-2 0 0,1 35 5786 0 0,8 15-3182 0 0,-6-44-2106 0 0,-1-4-373 0 0,1 0 0 0 0,0 19 0 0 0,-3-28 619 0 0,2-2-905 0 0,1 0-76 0 0,-1-1 0 0 0,1 0 0 0 0,0 1 0 0 0,-1-1 0 0 0,1 0 0 0 0,-1 0 1 0 0,0-1-1 0 0,1 1 0 0 0,-1 0 0 0 0,0-1 0 0 0,0 1 0 0 0,1-1 0 0 0,-1 0 0 0 0,1-2 0 0 0,1 1-2 0 0,-1-1-1 0 0,0 1 1 0 0,0-1-1 0 0,0 0 1 0 0,0 0-1 0 0,-1 0 1 0 0,1 0-1 0 0,1-5 1 0 0,0-2 2 0 0,1 1 1 0 0,1 0-1 0 0,7-10 1 0 0,-10 17 8 0 0,-3 1 2 0 0,1 2 2 0 0,-1 0 0 0 0,0-1 1 0 0,0 1-1 0 0,0 0 0 0 0,0 0 1 0 0,1-1-1 0 0,-1 1 0 0 0,0 0 0 0 0,0-1 1 0 0,0 1-1 0 0,1 0 0 0 0,-1 0 1 0 0,0 0-1 0 0,1-1 0 0 0,-1 1 1 0 0,0 0-1 0 0,0 0 0 0 0,1 0 1 0 0,-1 0-1 0 0,0 0 0 0 0,1-1 1 0 0,0 1-1 0 0,1 0-2 0 0,1 1-2 0 0,16 9 5 0 0,2 2 1 0 0,-18-9 0 0 0,-2-2 0 0 0,0 0 0 0 0,0 0 0 0 0,0 0 0 0 0,0 0 0 0 0,0-1 0 0 0,0 1 0 0 0,0 0 0 0 0,0-1 0 0 0,0 1 0 0 0,0 0 0 0 0,1-1 0 0 0,-1 0 0 0 0,2 1 0 0 0,8 1 0 0 0,-11-2 0 0 0,1 0 0 0 0,0 0 0 0 0,0 0 0 0 0,-1 1 0 0 0,1-1 0 0 0,0 0 0 0 0,0 0 0 0 0,-1-1 0 0 0,1 1 0 0 0,0 0 0 0 0,0 0 0 0 0,-1 0 0 0 0,1 0 0 0 0,0-1 0 0 0,0 1 0 0 0,-1 0 0 0 0,1 0 0 0 0,0-1 0 0 0,-1 1 0 0 0,1-1 0 0 0,0 1 0 0 0,-1-1 0 0 0,1 1 0 0 0,-1-1 0 0 0,1 1 0 0 0,0-2 0 0 0,1 0 0 0 0,29-14 27 0 0,-25 14-20 0 0,0-1 1 0 0,0 0-1 0 0,0-1 1 0 0,6-3-1 0 0,-3 0-7 0 0,0 0 0 0 0,1 2 0 0 0,19-10 0 0 0,-27 13 0 0 0,2 0 0 0 0,10 2 0 0 0,-13 0-2 0 0,1 0-1 0 0,-1 1 0 0 0,0-1 1 0 0,1 0-1 0 0,-1 0 0 0 0,0 1 1 0 0,1-1-1 0 0,-1 1 0 0 0,0-1 1 0 0,1 1-1 0 0,-1 0 0 0 0,0 0 1 0 0,0-1-1 0 0,1 1 0 0 0,-1 0 1 0 0,0 0-1 0 0,0 0 0 0 0,0 0 1 0 0,0 0-1 0 0,0 0 0 0 0,-1 1 1 0 0,1-1-1 0 0,0 0 0 0 0,0 0 1 0 0,-1 0-1 0 0,1 1 0 0 0,-1-1 1 0 0,1 0-1 0 0,-1 3 0 0 0,2 0-33 0 0,0 0 1 0 0,0-1-1 0 0,1 1 0 0 0,-1 0 0 0 0,1-1 1 0 0,5 7-1 0 0,-5-7-258 0 0,0 1 0 0 0,0 0 0 0 0,0-1 1 0 0,-1 1-1 0 0,3 5 0 0 0,1 0-725 0 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3.139"/>
    </inkml:context>
    <inkml:brush xml:id="br0">
      <inkml:brushProperty name="width" value="0.05" units="cm"/>
      <inkml:brushProperty name="height" value="0.05" units="cm"/>
      <inkml:brushProperty name="color" value="#5B2D90"/>
    </inkml:brush>
  </inkml:definitions>
  <inkml:trace contextRef="#ctx0" brushRef="#br0">9 0 12896 0 0,'0'0'13186'0'0,"0"3"-12733"0"0,6 60 723 0 0,-12 189-483 0 0,1-110-657 0 0,1 56-101 0 0,5-168-159 0 0,4 47-198 0 0,4-27-2853 0 0,-3-28 1348 0 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3.561"/>
    </inkml:context>
    <inkml:brush xml:id="br0">
      <inkml:brushProperty name="width" value="0.05" units="cm"/>
      <inkml:brushProperty name="height" value="0.05" units="cm"/>
      <inkml:brushProperty name="color" value="#5B2D90"/>
    </inkml:brush>
  </inkml:definitions>
  <inkml:trace contextRef="#ctx0" brushRef="#br0">1 0 11520 0 0,'0'0'1500'0'0,"1"2"133"0"0,9 32 3941 0 0,-2 25-2204 0 0,-7-48-3050 0 0,7 104 1666 0 0,-6-80-1628 0 0,-1 18-74 0 0,3 24 16 0 0,-2-51-199 0 0,-2-20-68 0 0,0 0 0 0 0,0 0 0 0 0,1 0 1 0 0,0 0-1 0 0,0 0 0 0 0,0 0 0 0 0,1 0 0 0 0,0 0 1 0 0,4 10-1 0 0,3-5 74 0 0,-5-9-91 0 0,-2-2 1 0 0,-1 1-17 0 0,1 0 1 0 0,-1 0-1 0 0,1-1 0 0 0,-1 1 1 0 0,1-1-1 0 0,-1 1 0 0 0,1-1 0 0 0,-1 0 1 0 0,1 1-1 0 0,0-1 0 0 0,-1 0 1 0 0,1 0-1 0 0,-1 0 0 0 0,1 0 1 0 0,-1-1-1 0 0,1 1 0 0 0,0 0 1 0 0,-1-1-1 0 0,1 1 0 0 0,-1-1 1 0 0,1 1-1 0 0,-1-1 0 0 0,0 0 1 0 0,1 1-1 0 0,-1-1 0 0 0,2-1 1 0 0,3-3-24 0 0,0 0 1 0 0,0-1 0 0 0,0 1-1 0 0,5-8 1 0 0,-4 3-30 0 0,5-3 39 0 0,-2 0 0 0 0,0-1-1 0 0,0 0 1 0 0,-2-1 0 0 0,14-30-1 0 0,-16 34 14 0 0,3 1 34 0 0,-7 8 604 0 0,-2 4-422 0 0,2 2-182 0 0,0 0 0 0 0,1 0-1 0 0,-1 0 1 0 0,1-1 0 0 0,-1 1-1 0 0,5 3 1 0 0,7 11 39 0 0,-5-3-533 0 0,0-2-1 0 0,20 23 0 0 0,-19-26-994 0 0,5 3-65 0 0</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3.983"/>
    </inkml:context>
    <inkml:brush xml:id="br0">
      <inkml:brushProperty name="width" value="0.05" units="cm"/>
      <inkml:brushProperty name="height" value="0.05" units="cm"/>
      <inkml:brushProperty name="color" value="#5B2D90"/>
    </inkml:brush>
  </inkml:definitions>
  <inkml:trace contextRef="#ctx0" brushRef="#br0">43 1 10592 0 0,'0'0'15803'0'0,"-1"2"-15160"0"0,-7 15-268 0 0,3-7-263 0 0,1 1 0 0 0,0 0 0 0 0,-5 17-1 0 0,4 5-102 0 0,1 0-1 0 0,2 0 0 0 0,2 42 1 0 0,17 100-16 0 0,-15-161-164 0 0,0 0 1 0 0,2-1-1 0 0,-1 1 0 0 0,2-1 0 0 0,0 0 0 0 0,0 0 1 0 0,1 0-1 0 0,1-1 0 0 0,10 16 0 0 0,4-6-2273 0 0,0-4-6211 0 0</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4.418"/>
    </inkml:context>
    <inkml:brush xml:id="br0">
      <inkml:brushProperty name="width" value="0.05" units="cm"/>
      <inkml:brushProperty name="height" value="0.05" units="cm"/>
      <inkml:brushProperty name="color" value="#5B2D90"/>
    </inkml:brush>
  </inkml:definitions>
  <inkml:trace contextRef="#ctx0" brushRef="#br0">1 59 2304 0 0,'1'-1'167'0'0,"3"-4"1740"0"0,-1 0 1 0 0,2 1 0 0 0,-1-1-1 0 0,0 1 1 0 0,1 0 0 0 0,0 0 0 0 0,0 1-1 0 0,0-1 1 0 0,10-4 0 0 0,16-3 1819 0 0,-28 11-3563 0 0,-1 0 0 0 0,0 0 0 0 0,0 0 0 0 0,0 0 0 0 0,1 0 0 0 0,-1 1 0 0 0,0-1 0 0 0,0 1 0 0 0,0 0 0 0 0,0-1 0 0 0,4 3 1 0 0,10 3 469 0 0,-14-6-572 0 0,1 0-1 0 0,-1 0 1 0 0,0 0 0 0 0,0 0-1 0 0,0 1 1 0 0,1-1 0 0 0,-1 1 0 0 0,0 0-1 0 0,0 0 1 0 0,0 0 0 0 0,0 0-1 0 0,0 0 1 0 0,0 0 0 0 0,0 0 0 0 0,0 1-1 0 0,-1-1 1 0 0,1 1 0 0 0,0-1 0 0 0,-1 1-1 0 0,1-1 1 0 0,-1 1 0 0 0,0 0-1 0 0,2 3 1 0 0,-2-3-53 0 0,-1-1-1 0 0,1 1 1 0 0,-1-1 0 0 0,1 1-1 0 0,-1 0 1 0 0,0-1 0 0 0,0 1-1 0 0,0-1 1 0 0,0 1 0 0 0,0 0-1 0 0,-1 2 1 0 0,0 3-1 0 0,1 0-179 0 0,-1 0 0 0 0,0 0 1 0 0,0 0-1 0 0,-5 11 0 0 0,-1 10-464 0 0,5-19 219 0 0,0-1 0 0 0,-1 0 1 0 0,0 0-1 0 0,0-1 0 0 0,-1 1 1 0 0,0 0-1 0 0,0-1 0 0 0,-6 8 1 0 0,-1-7-508 0 0,10-8 893 0 0,0 0-1 0 0,1 1 1 0 0,-1-1 0 0 0,1 0-1 0 0,-1 1 1 0 0,0-1 0 0 0,1 0-1 0 0,-1 1 1 0 0,1-1 0 0 0,-1 1-1 0 0,1-1 1 0 0,0 1-1 0 0,-1-1 1 0 0,1 1 0 0 0,-1-1-1 0 0,0 2 1 0 0,1 0-109 0 0,-2-2 37 0 0,-6 0 140 0 0,6 0 1577 0 0,5 1-1431 0 0,6 5 26 0 0,0-1 1 0 0,1 0-1 0 0,18 7 0 0 0,-23-11-155 0 0,1 1-1 0 0,-1-1 0 0 0,0 0 1 0 0,1-1-1 0 0,-1 1 1 0 0,1-1-1 0 0,-1 0 0 0 0,1-1 1 0 0,10-1-1 0 0,8-1-273 0 0,-18 2-98 0 0,0 0 1 0 0,-1 0-1 0 0,12-3 1 0 0,4-4-1995 0 0,0 3-5716 0 0</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4.856"/>
    </inkml:context>
    <inkml:brush xml:id="br0">
      <inkml:brushProperty name="width" value="0.05" units="cm"/>
      <inkml:brushProperty name="height" value="0.05" units="cm"/>
      <inkml:brushProperty name="color" value="#5B2D90"/>
    </inkml:brush>
  </inkml:definitions>
  <inkml:trace contextRef="#ctx0" brushRef="#br0">187 373 15664 0 0,'0'0'1206'0'0,"-2"0"-787"0"0,0 0 76 0 0,0 0 1 0 0,0 0 0 0 0,0-1-1 0 0,0 1 1 0 0,0-1 0 0 0,0 0-1 0 0,0 1 1 0 0,0-1-1 0 0,-3-2 1 0 0,3 2-66 0 0,0 0-1 0 0,0 0 1 0 0,0 0 0 0 0,-1 0-1 0 0,1 0 1 0 0,0 1 0 0 0,0-1-1 0 0,-1 1 1 0 0,1-1 0 0 0,-3 1-1 0 0,-18-1 868 0 0,20 0-1226 0 0,-1 0-1 0 0,1 1 1 0 0,-1 0-1 0 0,1-1 1 0 0,-1 1-1 0 0,1 1 0 0 0,-1-1 1 0 0,1 0-1 0 0,-1 1 1 0 0,1 0-1 0 0,-1 0 1 0 0,1 0-1 0 0,-1 0 0 0 0,1 0 1 0 0,0 1-1 0 0,-6 3 1 0 0,-25 19-233 0 0,33-23 141 0 0,0 1 0 0 0,-1-1 0 0 0,1 0 0 0 0,0 1 0 0 0,0-1 0 0 0,0 1 0 0 0,0 0 0 0 0,0-1 0 0 0,1 1 0 0 0,-1 0 0 0 0,1-1 0 0 0,-1 1 0 0 0,1 0 0 0 0,-1 0 0 0 0,1-1 0 0 0,0 1 0 0 0,0 0 0 0 0,0 3 0 0 0,-1-1-43 0 0,2 1 0 0 0,-1 0 1 0 0,0 0-1 0 0,1-1 0 0 0,0 1 1 0 0,1 5-1 0 0,2 1-102 0 0,-3-7 94 0 0,0 0 0 0 0,0 0 0 0 0,1 0 0 0 0,0 0 0 0 0,0 0 0 0 0,0 0 0 0 0,0 0 1 0 0,0-1-1 0 0,1 1 0 0 0,-1-1 0 0 0,1 0 0 0 0,0 0 0 0 0,4 3 0 0 0,-3-2-78 0 0,2 0-1 0 0,-1-1 1 0 0,0 0 0 0 0,1 0 0 0 0,0 0 0 0 0,-1-1 0 0 0,1 0-1 0 0,12 3 1 0 0,-15-4 87 0 0,0-1-1 0 0,0 0 1 0 0,0 0-1 0 0,0 0 0 0 0,0 0 1 0 0,0 0-1 0 0,0-1 1 0 0,0 1-1 0 0,0-1 1 0 0,0 0-1 0 0,0 0 0 0 0,0 0 1 0 0,-1 0-1 0 0,1-1 1 0 0,0 1-1 0 0,-1-1 1 0 0,1 0-1 0 0,-1 1 0 0 0,1-1 1 0 0,3-4-1 0 0,2-3-105 0 0,0-1 0 0 0,0 0-1 0 0,-1 0 1 0 0,0 0 0 0 0,0-1-1 0 0,-2 0 1 0 0,7-15 0 0 0,-6 9-96 0 0,-1 0 0 0 0,0 0-1 0 0,-1 0 1 0 0,3-27 0 0 0,-4 16-6 0 0,-1 17 186 0 0,-1-1 0 0 0,1-21 0 0 0,-4 17 23 0 0,2-4 87 0 0,-2 1-1 0 0,-1 0 1 0 0,-8-36 0 0 0,2 26 160 0 0,5 15 268 0 0,-10-24 0 0 0,10 25-167 0 0,3 12-204 0 0,1-1 0 0 0,-1 1 0 0 0,1-1 0 0 0,-1 1 0 0 0,1-1-1 0 0,-1 1 1 0 0,0-1 0 0 0,0 1 0 0 0,1 0 0 0 0,-1-1 0 0 0,0 1-1 0 0,-3-2 2289 0 0,5 34-2068 0 0,1 0 0 0 0,2 0 0 0 0,11 45 0 0 0,-8-47-266 0 0,-1-6 8 0 0,0 0 0 0 0,2-1 0 0 0,0 0 0 0 0,13 23 0 0 0,-17-40-41 0 0,0 1 0 0 0,0-1 0 0 0,9 8 0 0 0,7 10-63 0 0,-20-22 49 0 0,27 36-910 0 0,-8-15-6485 0 0,-6-9-871 0 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5.245"/>
    </inkml:context>
    <inkml:brush xml:id="br0">
      <inkml:brushProperty name="width" value="0.05" units="cm"/>
      <inkml:brushProperty name="height" value="0.05" units="cm"/>
      <inkml:brushProperty name="color" value="#5B2D90"/>
    </inkml:brush>
  </inkml:definitions>
  <inkml:trace contextRef="#ctx0" brushRef="#br0">0 165 3224 0 0,'2'3'752'0'0,"11"28"9274"0"0,-2 2-4924 0 0,15 75-1279 0 0,-15-16-2580 0 0,2 5-556 0 0,-10-84-645 0 0,0 0-1 0 0,0-1 1 0 0,2 0 0 0 0,-1 1-1 0 0,10 15 1 0 0,-13-25-99 0 0,1-1-1 0 0,-1 0-1 0 0,0 0 1 0 0,0 0-1 0 0,0 0 1 0 0,0 0 0 0 0,-1 1-1 0 0,1-1 1 0 0,0 0-1 0 0,-1 1 1 0 0,0-1-1 0 0,1 5 1 0 0,-6-85-1127 0 0,2 46 955 0 0,2-38-1 0 0,3 35 242 0 0,0-14 248 0 0,12-65-1 0 0,-9 89-110 0 0,16-74 514 0 0,-16 83-426 0 0,0 0-1 0 0,1 0 1 0 0,15-28-1 0 0,-14 28-17 0 0,5-8 252 0 0,-11 22-448 0 0,0 1 0 0 0,-1 0-1 0 0,1 0 1 0 0,0 0 0 0 0,-1 1-1 0 0,1-1 1 0 0,0 0-1 0 0,0 0 1 0 0,0 0 0 0 0,0 0-1 0 0,0 1 1 0 0,0-1 0 0 0,0 1-1 0 0,0-1 1 0 0,0 0 0 0 0,2 0-1 0 0,3 0 38 0 0,0 0-1 0 0,-1 0 1 0 0,1 0-1 0 0,0 1 1 0 0,0-1 0 0 0,-1 1-1 0 0,1 1 1 0 0,0-1-1 0 0,0 1 1 0 0,-1 0-1 0 0,1 0 1 0 0,9 4 0 0 0,24 7 635 0 0,-37-10-608 0 0,1-1 0 0 0,-1 0-1 0 0,1 1 1 0 0,-1 0 0 0 0,0-1-1 0 0,0 1 1 0 0,4 4 0 0 0,-3-3 28 0 0,3 5 166 0 0,-5-6-11 0 0,1-1-45 0 0,-1 1-190 0 0,0-1 0 0 0,0 1-1 0 0,0-1 1 0 0,0 1-1 0 0,0-1 1 0 0,0 1 0 0 0,-1 0-1 0 0,1-1 1 0 0,-1 1-1 0 0,1 0 1 0 0,-1 0 0 0 0,0 0-1 0 0,1-1 1 0 0,-1 1-1 0 0,0 0 1 0 0,0 0 0 0 0,0 0-1 0 0,-1-1 1 0 0,1 1-1 0 0,0 0 1 0 0,-1 0 0 0 0,1 0-1 0 0,-2 2 1 0 0,1 0 15 0 0,-1 0-1 0 0,1-1 1 0 0,-1 1 0 0 0,0-1 0 0 0,0 0-1 0 0,-1 1 1 0 0,1-1 0 0 0,0 0 0 0 0,-1-1-1 0 0,-6 6 1 0 0,-41 23 159 0 0,45-28-215 0 0,1-1 0 0 0,-1 0 0 0 0,1 0 0 0 0,-1-1 0 0 0,0 1 1 0 0,-6 0-1 0 0,-8 3-22 0 0,8-2-143 0 0,0 0 1 0 0,0-1-1 0 0,0-1 1 0 0,0 1 0 0 0,0-2-1 0 0,-14 0 1 0 0,12 0-173 0 0,9 0-211 0 0,0-1 0 0 0,-1 1 0 0 0,1-1 0 0 0,-8-2 0 0 0,10 3-65 0 0,1 0 0 0 0,0-1-1 0 0,0 1 1 0 0,0-1-1 0 0,0 0 1 0 0,-1 1 0 0 0,1-1-1 0 0,0 0 1 0 0,0 0-1 0 0,0 1 1 0 0,0-1 0 0 0,-1-2-1 0 0,-4-11-7225 0 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05.650"/>
    </inkml:context>
    <inkml:brush xml:id="br0">
      <inkml:brushProperty name="width" value="0.05" units="cm"/>
      <inkml:brushProperty name="height" value="0.05" units="cm"/>
      <inkml:brushProperty name="color" value="#5B2D90"/>
    </inkml:brush>
  </inkml:definitions>
  <inkml:trace contextRef="#ctx0" brushRef="#br0">1 4 15408 0 0,'0'0'704'0'0,"1"-1"-15"0"0,2 1-620 0 0,0-1 0 0 0,0 0 0 0 0,0 1 0 0 0,0 0 0 0 0,0 0 0 0 0,0 0 0 0 0,0 0 0 0 0,0 0 0 0 0,0 1 0 0 0,0-1 0 0 0,0 1 0 0 0,-1 0 0 0 0,1 0 0 0 0,0 0 0 0 0,0 0 0 0 0,-1 0 0 0 0,4 3 0 0 0,5 3 1015 0 0,0 0-1 0 0,17 16 0 0 0,-16-13-321 0 0,4 4 72 0 0,-2 0 0 0 0,0 1 0 0 0,22 31 0 0 0,30 56 548 0 0,-52-80-1181 0 0,-3 0-9 0 0,0 1 1 0 0,-1 0-1 0 0,10 33 1 0 0,-3-7 70 0 0,-9-24-91 0 0,-1-1 0 0 0,-1 1 0 0 0,-1 0 0 0 0,-1 1-1 0 0,-2-1 1 0 0,0 1 0 0 0,-3 39 0 0 0,-2-35-62 0 0,0-1 1 0 0,-3 0-1 0 0,0 0 0 0 0,-2 0 0 0 0,-1-1 1 0 0,-15 34-1 0 0,20-55-250 0 0,0 0 0 0 0,-1 0 0 0 0,1 0 0 0 0,-1-1 0 0 0,-7 7 0 0 0,-7 11-2215 0 0,5-6 651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8.172"/>
    </inkml:context>
    <inkml:brush xml:id="br0">
      <inkml:brushProperty name="width" value="0.05" units="cm"/>
      <inkml:brushProperty name="height" value="0.05" units="cm"/>
    </inkml:brush>
  </inkml:definitions>
  <inkml:trace contextRef="#ctx0" brushRef="#br0">25 36 8288 0 0,'-6'6'8067'0'0,"4"-3"-7864"0"0,1 1 0 0 0,-1 0 0 0 0,1 0 0 0 0,0 0 0 0 0,1 0 0 0 0,-1 0 0 0 0,1 0 0 0 0,0 0-1 0 0,0 0 1 0 0,0 0 0 0 0,0 0 0 0 0,1 0 0 0 0,-1 0 0 0 0,1 0 0 0 0,0 0 0 0 0,0 0 0 0 0,3 4-1 0 0,-4-7 561 0 0,2 0-590 0 0,-1 0-114 0 0,1-1 0 0 0,-1 0 0 0 0,0 0 0 0 0,0 1 0 0 0,0-1 0 0 0,1 0 0 0 0,-1 0 0 0 0,0 0 0 0 0,0-1 0 0 0,1 1 0 0 0,-1 0 0 0 0,0 0-1 0 0,0-1 1 0 0,0 1 0 0 0,1-1 0 0 0,-1 1 0 0 0,0-1 0 0 0,0 1 0 0 0,0-1 0 0 0,0 0 0 0 0,0 1 0 0 0,0-1 0 0 0,0 0 0 0 0,1-2 0 0 0,0 2 21 0 0,0-1 0 0 0,0 0 1 0 0,0-1-1 0 0,-1 1 0 0 0,1 0 1 0 0,-1 0-1 0 0,1-1 1 0 0,-1 1-1 0 0,0-1 0 0 0,0 1 1 0 0,0-1-1 0 0,0 0 0 0 0,-1 1 1 0 0,1-1-1 0 0,-1 0 0 0 0,1 1 1 0 0,-1-1-1 0 0,0 0 0 0 0,0 1 1 0 0,0-1-1 0 0,-1 0 1 0 0,1 0-1 0 0,-1 1 0 0 0,1-1 1 0 0,-2-3-1 0 0,1 4 85 0 0,1 0-144 0 0,0 1-1 0 0,0-1 1 0 0,0 1-1 0 0,0-1 0 0 0,-1 0 1 0 0,1 1-1 0 0,0-1 1 0 0,-1 1-1 0 0,1-1 0 0 0,-1 1 1 0 0,0-1-1 0 0,1 1 1 0 0,-1-1-1 0 0,0 1 1 0 0,0 0-1 0 0,0-1 0 0 0,0 1 1 0 0,-2-2-1 0 0,2 2-30 0 0,1 0 0 0 0,-1 0-1 0 0,0 1 1 0 0,0-1 0 0 0,0 0-1 0 0,1 1 1 0 0,-1-1 0 0 0,0 1-1 0 0,0-1 1 0 0,0 1 0 0 0,0-1 0 0 0,0 1-1 0 0,0-1 1 0 0,0 1 0 0 0,0 0-1 0 0,0 0 1 0 0,0-1 0 0 0,0 1-1 0 0,0 0 1 0 0,0 0 0 0 0,0 0-1 0 0,0 0 1 0 0,0 0 0 0 0,0 1-1 0 0,0-1 1 0 0,0 0 0 0 0,-1 0 0 0 0,1 1-1 0 0,-1 0 1 0 0,-2 0-93 0 0,4-1 72 0 0,-1 0-1 0 0,1 1 1 0 0,-1-1 0 0 0,1 0-1 0 0,0 0 1 0 0,-1 1 0 0 0,1-1-1 0 0,0 0 1 0 0,0 1-1 0 0,-1-1 1 0 0,1 1 0 0 0,0-1-1 0 0,-1 0 1 0 0,1 1 0 0 0,0-1-1 0 0,0 1 1 0 0,0-1-1 0 0,0 1 1 0 0,0-1 0 0 0,-1 1-1 0 0,1 0-89 0 0,-11 22-2589 0 0,7-13-4975 0 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44.834"/>
    </inkml:context>
    <inkml:brush xml:id="br0">
      <inkml:brushProperty name="width" value="0.05" units="cm"/>
      <inkml:brushProperty name="height" value="0.05" units="cm"/>
      <inkml:brushProperty name="color" value="#5B2D90"/>
    </inkml:brush>
  </inkml:definitions>
  <inkml:trace contextRef="#ctx0" brushRef="#br0">1 98 2760 0 0,'8'16'125'0'0,"-8"-16"-93"0"0,13-4 11047 0 0,-13-6-9599 0 0,1 0 1 0 0,0-1-1 0 0,1 1 1 0 0,3-11-1 0 0,-5 21-1402 0 0,0 0 1 0 0,0-1-1 0 0,0 1 0 0 0,0 0 1 0 0,0-1-1 0 0,0 1 0 0 0,0 0 1 0 0,0-1-1 0 0,0 1 1 0 0,0 0-1 0 0,0-1 0 0 0,0 1 1 0 0,1 0-1 0 0,-1-1 0 0 0,0 1 1 0 0,0 0-1 0 0,0-1 0 0 0,1 1 1 0 0,-1 0-1 0 0,0 0 0 0 0,0-1 1 0 0,1 1-1 0 0,-1 0 0 0 0,0 0 1 0 0,1 0-1 0 0,-1-1 0 0 0,0 1 1 0 0,1 0-1 0 0,-1 0 0 0 0,0 0 1 0 0,1 0-1 0 0,-1 0 1 0 0,0 0-1 0 0,1-1 0 0 0,-1 1 1 0 0,0 0-1 0 0,1 0 0 0 0,6-1-200 0 0,9-6 1078 0 0,-14 7-923 0 0,-1-1-1 0 0,1 0 0 0 0,-1 0 1 0 0,1 1-1 0 0,-1-1 1 0 0,1 1-1 0 0,0-1 1 0 0,-1 1-1 0 0,1 0 0 0 0,2 0 1 0 0,-3-1 8 0 0,0 1-1 0 0,1 0 1 0 0,-1-1 0 0 0,1 1 0 0 0,-1-1 0 0 0,0 1-1 0 0,1-1 1 0 0,-1 1 0 0 0,2-2 0 0 0,5-2 46 0 0,37-6 330 0 0,-35 7-348 0 0,-9 3-64 0 0,0-1-1 0 0,0 1 0 0 0,0 0 1 0 0,0-1-1 0 0,0 1 1 0 0,0 0-1 0 0,0 0 0 0 0,0 0 1 0 0,1 0-1 0 0,-1 0 0 0 0,0 0 1 0 0,0 0-1 0 0,0 0 1 0 0,0 0-1 0 0,2 1 0 0 0,25 4-6 0 0,-6-1 0 0 0,-19-3 9 0 0,0 0 0 0 0,0 0 0 0 0,0 0-1 0 0,0-1 1 0 0,0 0 0 0 0,0 1 0 0 0,0-1 0 0 0,0 0 0 0 0,0-1 0 0 0,0 1 0 0 0,0 0 0 0 0,0-1 0 0 0,0 0 0 0 0,4-1 0 0 0,-6 2-3 0 0,-1-1 1 0 0,1 1-1 0 0,0 0 1 0 0,0 0-1 0 0,0-1 1 0 0,-1 1-1 0 0,1 0 1 0 0,0 0 0 0 0,0 0-1 0 0,0 0 1 0 0,-1 0-1 0 0,1 0 1 0 0,0 0-1 0 0,1 1 1 0 0,4-1 4 0 0,22 0 34 0 0,0 2 0 0 0,45 7 0 0 0,-68-9-23 0 0,0 1-1 0 0,0-1 0 0 0,0 0 1 0 0,9-1-1 0 0,5 0 56 0 0,-16 1-59 0 0,0 0-1 0 0,0 1 1 0 0,-1 0-1 0 0,1-1 1 0 0,0 1 0 0 0,4 2-1 0 0,3 1 16 0 0,-3-2-19 0 0,-1 1 0 0 0,1 0 0 0 0,6 4 0 0 0,-8-4-8 0 0,0 0 0 0 0,0-1 0 0 0,0 0 0 0 0,0 0 0 0 0,0 0 0 0 0,8 1 0 0 0,-3 0 7 0 0,15 7 53 0 0,-13 0-20 0 0,-7-5-35 0 0,5 6 3 0 0,-10-10-9 0 0,0-1 0 0 0,1 1-1 0 0,-1-1 1 0 0,1 1 0 0 0,-1-1-1 0 0,1 1 1 0 0,0-1 0 0 0,-1 0-1 0 0,1 1 1 0 0,-1-1 0 0 0,1 0 0 0 0,0 1-1 0 0,-1-1 1 0 0,1 0 0 0 0,0 0-1 0 0,-1 0 1 0 0,1 0 0 0 0,0 0-1 0 0,-1 0 1 0 0,2 0 0 0 0,1 1 0 0 0,23 11 61 0 0,-23-12-62 0 0,1 0-4 0 0,10 7 55 0 0,-5-2-41 0 0,-4-2-12 0 0,0 0 0 0 0,0 1 0 0 0,0-1 0 0 0,-1 1-1 0 0,5 5 1 0 0,14 12-16 0 0,-21-20-67 0 0,-2-1-144 0 0,0 0 229 0 0,0 0 0 0 0,1 0 0 0 0,-1 1 0 0 0,0-1-1 0 0,0 0 1 0 0,1 0 0 0 0,-1 0 0 0 0,0 0 0 0 0,0 0 0 0 0,1 0 0 0 0,-1 1 0 0 0,0-1 0 0 0,0 0-1 0 0,1 0 1 0 0,-1 0 0 0 0,0 1 0 0 0,0-1 0 0 0,0 0 0 0 0,0 0 0 0 0,1 0 0 0 0,-1 1 0 0 0,0-1-1 0 0,0 0 1 0 0,0 0 0 0 0,0 1 0 0 0,0-1-156 0 0,0 1-1 0 0,1-1 1 0 0,-1 0-1 0 0,0 0 1 0 0,0 1 0 0 0,0-1-1 0 0,0 0 1 0 0,0 0-1 0 0,1 1 1 0 0,-1-1-1 0 0,0 0 1 0 0,0 0 0 0 0,0 0-1 0 0,1 1 1 0 0,-1-1-1 0 0,0 0 1 0 0,0 0-1 0 0,1 0 1 0 0,-1 0 0 0 0,0 0-1 0 0,0 0 1 0 0,1 1-1 0 0,-1-1 1 0 0,0 0-1 0 0,0 0 1 0 0,1 0 0 0 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45.757"/>
    </inkml:context>
    <inkml:brush xml:id="br0">
      <inkml:brushProperty name="width" value="0.05" units="cm"/>
      <inkml:brushProperty name="height" value="0.05" units="cm"/>
      <inkml:brushProperty name="color" value="#5B2D90"/>
    </inkml:brush>
  </inkml:definitions>
  <inkml:trace contextRef="#ctx0" brushRef="#br0">18 61 5064 0 0,'15'-20'14557'0'0,"-25"42"-11959"0"0,9-21-2581 0 0,-1 4 21 0 0,0-1-1 0 0,0 1 0 0 0,0-1 1 0 0,1 1-1 0 0,0 0 0 0 0,0-1 1 0 0,0 1-1 0 0,0 0 1 0 0,1 0-1 0 0,0 7 0 0 0,0-8-16 0 0,0 1 1 0 0,0 0-1 0 0,0-1 0 0 0,-1 1 0 0 0,1-1 0 0 0,-2 5 0 0 0,-2 16 7 0 0,3-20-28 0 0,0-1 0 0 0,4 14 0 0 0,13 41-72 0 0,-15-57 72 0 0,-1 0 0 0 0,1-1 0 0 0,0 1 0 0 0,0 0 0 0 0,1-1 0 0 0,-1 1 0 0 0,0-1 0 0 0,1 1 0 0 0,-1-1 0 0 0,0 1 0 0 0,3 0 0 0 0,5 7 0 0 0,-2 0 2 0 0,-6-7-1 0 0,-1 0 0 0 0,1-1 0 0 0,0 0 0 0 0,0 1-1 0 0,0-1 1 0 0,0 1 0 0 0,1-1 0 0 0,-1 0 0 0 0,0 0 0 0 0,1 0 0 0 0,-1 0 0 0 0,0 0-1 0 0,1 0 1 0 0,0 0 0 0 0,-1 0 0 0 0,1 0 0 0 0,-1-1 0 0 0,1 1 0 0 0,0-1-1 0 0,-1 1 1 0 0,1-1 0 0 0,0 0 0 0 0,2 1 0 0 0,24-1 307 0 0,-18-3 20 0 0,-6 1-289 0 0,3 0-98 0 0,0 0 0 0 0,1-1 1 0 0,-1 0-1 0 0,0-1 0 0 0,11-7 1 0 0,-13 9 82 0 0,-1-1 1 0 0,-1 0 0 0 0,1 0 0 0 0,0 0 0 0 0,-1-1 0 0 0,0 1 0 0 0,0-1-1 0 0,0 0 1 0 0,0 0 0 0 0,4-8 0 0 0,0-3 177 0 0,-5 11-90 0 0,0-1-1 0 0,0 1 0 0 0,0-1 1 0 0,-1 1-1 0 0,1-1 1 0 0,-1 0-1 0 0,0 1 1 0 0,0-10-1 0 0,-1 2 165 0 0,1 6-189 0 0,-1-1-1 0 0,0 1 0 0 0,-1-1 0 0 0,1 1 1 0 0,-1-1-1 0 0,-3-9 0 0 0,-2-5 225 0 0,6 18-265 0 0,-1 1 1 0 0,1 0 0 0 0,-1-1-1 0 0,0 1 1 0 0,1 0-1 0 0,-1 0 1 0 0,0-1-1 0 0,0 1 1 0 0,-3-3-1 0 0,-3-5 115 0 0,4 5-113 0 0,0 1 0 0 0,0 0 0 0 0,0 0 0 0 0,-1 0 1 0 0,0 0-1 0 0,1 0 0 0 0,-2 0 0 0 0,1 1 1 0 0,-9-6-1 0 0,0 2 4 0 0,11 5-44 0 0,-1 0-1 0 0,0 1 1 0 0,0-1-1 0 0,0 1 1 0 0,0-1-1 0 0,0 1 1 0 0,0 0-1 0 0,0 0 1 0 0,-1 0-1 0 0,1 1 1 0 0,0-1-1 0 0,-1 1 1 0 0,-4-1-1 0 0,-2 3 23 0 0,-25 6-208 0 0,33-8 140 0 0,0 1 0 0 0,0-1 0 0 0,0 1 0 0 0,0 0 0 0 0,0 0 0 0 0,1 0 0 0 0,-1 0 0 0 0,0 0 0 0 0,1 0 0 0 0,-1 0 0 0 0,1 1 0 0 0,-1-1 0 0 0,-1 3 0 0 0,2-3 7 0 0,1 0 0 0 0,0-1 1 0 0,0 1-1 0 0,-1-1 0 0 0,1 1 0 0 0,0 0 0 0 0,0-1 0 0 0,0 1 0 0 0,0 0 0 0 0,0-1 1 0 0,-1 1-1 0 0,1-1 0 0 0,1 1 0 0 0,-1 0 0 0 0,0 0 0 0 0,0 4-84 0 0,-1-1 44 0 0,0-1 0 0 0,0 0 0 0 0,0 0 0 0 0,-1 0 0 0 0,1 0 0 0 0,-1 0 0 0 0,0 0 0 0 0,-4 4 0 0 0,-6 12-653 0 0,11-19 638 0 0,1 1-1 0 0,0 0 0 0 0,-1 0 0 0 0,1 0 1 0 0,0-1-1 0 0,0 1 0 0 0,-1 0 0 0 0,1 0 1 0 0,0 0-1 0 0,0 0 0 0 0,0 0 1 0 0,0-1-1 0 0,0 1 0 0 0,0 0 0 0 0,0 0 1 0 0,0 0-1 0 0,1 0 0 0 0,-1 0 1 0 0,0-1-1 0 0,0 1 0 0 0,1 0 0 0 0,-1 0 1 0 0,0 0-1 0 0,1-1 0 0 0,-1 1 0 0 0,1 0 1 0 0,0 0-1 0 0,5 12-5374 0 0,-5-3-1645 0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46.297"/>
    </inkml:context>
    <inkml:brush xml:id="br0">
      <inkml:brushProperty name="width" value="0.05" units="cm"/>
      <inkml:brushProperty name="height" value="0.05" units="cm"/>
      <inkml:brushProperty name="color" value="#5B2D90"/>
    </inkml:brush>
  </inkml:definitions>
  <inkml:trace contextRef="#ctx0" brushRef="#br0">31 6 12984 0 0,'-3'-1'434'0'0,"-13"-4"322"0"0,5 6 6516 0 0,11-1-7229 0 0,0 0-1 0 0,1 0 1 0 0,-1 0 0 0 0,0 0-1 0 0,1 0 1 0 0,-1 0 0 0 0,0 0-1 0 0,1 0 1 0 0,-1 0 0 0 0,0 1-1 0 0,1-1 1 0 0,-1 0 0 0 0,0 0-1 0 0,0 0 1 0 0,1 1 0 0 0,-1-1-1 0 0,0 0 1 0 0,1 0 0 0 0,-1 1-1 0 0,0-1 1 0 0,0 0 0 0 0,0 1-1 0 0,1-1 1 0 0,-1 0 0 0 0,0 1-1 0 0,0-1 1 0 0,0 0 0 0 0,0 1-1 0 0,0-1 1 0 0,0 1 0 0 0,5 16 658 0 0,-3-8-470 0 0,4 10 145 0 0,-6-16-332 0 0,0-1 0 0 0,1 0 0 0 0,-1 1 1 0 0,1-1-1 0 0,0 1 0 0 0,0-1 0 0 0,0 0 1 0 0,0 0-1 0 0,2 4 0 0 0,-2-4-16 0 0,0 0 0 0 0,0 0 0 0 0,0 0 1 0 0,0 0-1 0 0,0 0 0 0 0,-1 0 0 0 0,1 1 0 0 0,-1-1 0 0 0,1 0 0 0 0,-1 1 0 0 0,0-1 0 0 0,0 0 0 0 0,-1 5 0 0 0,1-4-6 0 0,0 0 0 0 0,0 0 0 0 0,0 0 0 0 0,0 1-1 0 0,1-1 1 0 0,-1 0 0 0 0,1 0 0 0 0,2 6 0 0 0,-1-3-5 0 0,1 1 1 0 0,-2-1 0 0 0,1 1-1 0 0,-1 0 1 0 0,1 8 0 0 0,-1-5 3 0 0,1 1 1 0 0,4 12-1 0 0,-1-9-17 0 0,-2-6 22 0 0,-1 1 1 0 0,4 15-1 0 0,-4-16-17 0 0,0 1 0 0 0,0-1 0 0 0,1 1-1 0 0,0-1 1 0 0,5 10 0 0 0,-6-14-9 0 0,-1 0 0 0 0,1 0 0 0 0,-1 0 0 0 0,0 0 0 0 0,1 5 0 0 0,-1-6 0 0 0,-1 1 0 0 0,1 0 0 0 0,0 0 0 0 0,1-1 0 0 0,-1 1 0 0 0,0-1 0 0 0,5 7 0 0 0,-2-4 0 0 0,0 0 0 0 0,-1 0 0 0 0,1 1 0 0 0,-1 0 0 0 0,-1 0 0 0 0,1 0 0 0 0,-1 0 0 0 0,0 0 0 0 0,-1 0 0 0 0,1 8 0 0 0,10 44 0 0 0,-6-34-59 0 0,-4-21 42 0 0,-1 0-1 0 0,1 0 1 0 0,-1 1 0 0 0,0-1 0 0 0,-1 1-1 0 0,1-1 1 0 0,-1 1 0 0 0,0 7 0 0 0,0-11 3 0 0,1 0 1 0 0,-1 0 0 0 0,0 0-1 0 0,1 1 1 0 0,-1-1 0 0 0,1 0-1 0 0,-1 0 1 0 0,1 0 0 0 0,0 0 0 0 0,-1 0-1 0 0,1 0 1 0 0,1 2 0 0 0,-1-2-5 0 0,0 0 1 0 0,0 1-1 0 0,0-1 0 0 0,0 0 1 0 0,0 1-1 0 0,0-1 1 0 0,-1 1-1 0 0,1 0 1 0 0,-1-1-1 0 0,1 1 1 0 0,-1-1-1 0 0,1 1 0 0 0,-1 2 1 0 0,-1 2 137 0 0,-1 1-779 0 0</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49.411"/>
    </inkml:context>
    <inkml:brush xml:id="br0">
      <inkml:brushProperty name="width" value="0.05" units="cm"/>
      <inkml:brushProperty name="height" value="0.05" units="cm"/>
      <inkml:brushProperty name="color" value="#5B2D90"/>
    </inkml:brush>
  </inkml:definitions>
  <inkml:trace contextRef="#ctx0" brushRef="#br0">121 0 17047 0 0,'-3'11'278'0'0,"3"-9"-173"0"0,-1 0 1 0 0,1 0-1 0 0,-1 0 1 0 0,1 0-1 0 0,-1 0 0 0 0,0 0 1 0 0,0-1-1 0 0,0 1 1 0 0,0 0-1 0 0,0 0 1 0 0,-3 2-1 0 0,0-6 191 0 0,-7-5-127 0 0,9 6 187 0 0,-1-1 0 0 0,1 1 1 0 0,0 0-1 0 0,-1-1 0 0 0,0 1 0 0 0,1 0 0 0 0,-1 1 0 0 0,1-1 0 0 0,-1 0 0 0 0,0 1 0 0 0,0-1 0 0 0,1 1 0 0 0,-4 0 0 0 0,4 0-302 0 0,0 1 0 0 0,0-1 0 0 0,0 1 0 0 0,0 0 0 0 0,0 0 0 0 0,0 0 0 0 0,0 0 1 0 0,0 0-1 0 0,0 0 0 0 0,0 0 0 0 0,0 1 0 0 0,1-1 0 0 0,-1 0 0 0 0,1 1 0 0 0,-1 0 0 0 0,-2 3 0 0 0,3-3-30 0 0,0 0 0 0 0,0 1 0 0 0,-1-1-1 0 0,1 0 1 0 0,1 1 0 0 0,-1 0 0 0 0,0-1-1 0 0,1 1 1 0 0,-1 4 0 0 0,-1 5-8 0 0,0-2-8 0 0,0-1 1 0 0,1 0-1 0 0,0 1 1 0 0,1-1-1 0 0,0 1 1 0 0,0-1 0 0 0,1 1-1 0 0,4 15 1 0 0,1 1-41 0 0,19 44 0 0 0,-22-64 1 0 0,0 0 0 0 0,0-1 0 0 0,0 0 0 0 0,0 1 0 0 0,1-1 0 0 0,0-1 0 0 0,0 1 1 0 0,9 7-1 0 0,-10-9-64 0 0,0-1 0 0 0,0 1 0 0 0,0-1 0 0 0,1 0 0 0 0,-1 0 0 0 0,1 0 0 0 0,0-1 0 0 0,-1 1 0 0 0,1-1 0 0 0,0 0 0 0 0,0 0 0 0 0,0 0 0 0 0,7 1 0 0 0,-1-2-244 0 0,-5 0 107 0 0,0 1 0 0 0,-1-1 0 0 0,1 0 0 0 0,0-1 0 0 0,0 1 0 0 0,0-1 0 0 0,0 0 0 0 0,0 0 0 0 0,-1-1 0 0 0,1 1 0 0 0,0-1 0 0 0,-1 0 0 0 0,1 0 0 0 0,-1-1 0 0 0,5-3 0 0 0,11-10-1928 0 0</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49.784"/>
    </inkml:context>
    <inkml:brush xml:id="br0">
      <inkml:brushProperty name="width" value="0.05" units="cm"/>
      <inkml:brushProperty name="height" value="0.05" units="cm"/>
      <inkml:brushProperty name="color" value="#5B2D90"/>
    </inkml:brush>
  </inkml:definitions>
  <inkml:trace contextRef="#ctx0" brushRef="#br0">98 18 11976 0 0,'-16'-11'546'0'0,"13"9"-10"0"0,-19 5-322 0 0,19-2 85 0 0,0 0 0 0 0,0 0 0 0 0,0 0 0 0 0,1 0 0 0 0,-1 0 0 0 0,0 1 1 0 0,0-1-1 0 0,1 1 0 0 0,-1-1 0 0 0,1 1 0 0 0,0 0 0 0 0,-1 0 0 0 0,1 0 0 0 0,0 0 1 0 0,0 1-1 0 0,0-1 0 0 0,0 1 0 0 0,1-1 0 0 0,-1 1 0 0 0,1 0 0 0 0,0-1 1 0 0,-1 1-1 0 0,1 0 0 0 0,0 0 0 0 0,1 0 0 0 0,-1 0 0 0 0,0 4 0 0 0,7 33 1212 0 0,-5-37-1487 0 0,0 1-1 0 0,0-1 1 0 0,0 0-1 0 0,0 0 1 0 0,0 1 0 0 0,1-1-1 0 0,0 0 1 0 0,0-1-1 0 0,-1 1 1 0 0,2 0 0 0 0,3 4-1 0 0,4 3-12 0 0,18 14 0 0 0,-7-6-3 0 0,-17-15-4 0 0,0 0 0 0 0,0 0 0 0 0,1 0 0 0 0,-1 0 0 0 0,1 0 0 0 0,0-1 0 0 0,0 0 0 0 0,0 0 0 0 0,0-1 0 0 0,0 1 0 0 0,0-1 0 0 0,0 0 0 0 0,1 0 0 0 0,5-1 0 0 0,-8 1 1 0 0,1-1-1 0 0,0-1 1 0 0,-1 1-1 0 0,1 0 1 0 0,-1-1 0 0 0,1 0-1 0 0,-1 0 1 0 0,1 0-1 0 0,-1 0 1 0 0,0 0-1 0 0,1-1 1 0 0,-1 0-1 0 0,0 1 1 0 0,0-1-1 0 0,0 0 1 0 0,0-1 0 0 0,0 1-1 0 0,-1 0 1 0 0,1-1-1 0 0,-1 0 1 0 0,4-4-1 0 0,7-9 130 0 0,-11 15-120 0 0,-1 0 0 0 0,1-1-1 0 0,-1 1 1 0 0,1-1 0 0 0,-1 0 0 0 0,0 1-1 0 0,0-1 1 0 0,0 0 0 0 0,0 0 0 0 0,0 0 0 0 0,0 0-1 0 0,0 0 1 0 0,-1 0 0 0 0,1 0 0 0 0,-1 0-1 0 0,1-4 1 0 0,-1-2 27 0 0,0 0-1 0 0,-1-1 1 0 0,1 1-1 0 0,-2 0 1 0 0,-2-10-1 0 0,3 14-20 0 0,-1 0 0 0 0,0 0 1 0 0,0 1-1 0 0,0-1 0 0 0,0 1 0 0 0,0-1 0 0 0,-1 1 1 0 0,1 0-1 0 0,-1 0 0 0 0,0 0 0 0 0,0 0 0 0 0,-5-3 1 0 0,-1-1 13 0 0,0 0 0 0 0,0 1 0 0 0,-14-6 0 0 0,18 10-74 0 0,1 0 1 0 0,-1 1 0 0 0,0 0-1 0 0,0 0 1 0 0,0 0 0 0 0,0 0-1 0 0,0 1 1 0 0,0 0 0 0 0,-10 0-1 0 0,10 1-103 0 0,1-1 0 0 0,-1 1 0 0 0,0 0-1 0 0,1 0 1 0 0,-1 0 0 0 0,1 1 0 0 0,-1-1-1 0 0,1 1 1 0 0,0 0 0 0 0,0 1 0 0 0,-5 2-1 0 0,7-3-966 0 0,-1 0-1 0 0,1 1 1 0 0,-1-1-1 0 0,1 1 0 0 0,-4 4 1 0 0,0 3-5723 0 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50.159"/>
    </inkml:context>
    <inkml:brush xml:id="br0">
      <inkml:brushProperty name="width" value="0.05" units="cm"/>
      <inkml:brushProperty name="height" value="0.05" units="cm"/>
      <inkml:brushProperty name="color" value="#5B2D90"/>
    </inkml:brush>
  </inkml:definitions>
  <inkml:trace contextRef="#ctx0" brushRef="#br0">171 42 9216 0 0,'-1'0'11943'0'0,"-4"-4"-10840"0"0,3 1-588 0 0,-1 0-1 0 0,1 1 1 0 0,-1 0-1 0 0,0-1 1 0 0,0 1-1 0 0,0 1 1 0 0,-7-4-1 0 0,-7-5 158 0 0,15 9-632 0 0,0 0 1 0 0,0 0-1 0 0,0 0 1 0 0,0 1 0 0 0,0-1-1 0 0,0 1 1 0 0,-1-1-1 0 0,1 1 1 0 0,0 0-1 0 0,0-1 1 0 0,-1 1-1 0 0,1 1 1 0 0,-2-1-1 0 0,-32 6-97 0 0,34-5 0 0 0,0-1-1 0 0,-1 1 0 0 0,1 0 0 0 0,0-1 0 0 0,-1 1 0 0 0,1 1 0 0 0,0-1 1 0 0,0 0-1 0 0,0 0 0 0 0,0 1 0 0 0,0-1 0 0 0,0 1 0 0 0,1 0 0 0 0,-1-1 0 0 0,0 1 1 0 0,1 0-1 0 0,-1 0 0 0 0,1 0 0 0 0,0 0 0 0 0,-2 4 0 0 0,0 1-167 0 0,2-1 0 0 0,-1 0 0 0 0,1 0 1 0 0,0 1-1 0 0,0-1 0 0 0,1 1 0 0 0,0 7 0 0 0,0-11 127 0 0,0 0 0 0 0,1 0 0 0 0,-1 0 0 0 0,1 0 0 0 0,0 0 0 0 0,-1-1 0 0 0,1 1 0 0 0,1 0 0 0 0,-1 0 0 0 0,0 0 0 0 0,1-1-1 0 0,-1 1 1 0 0,4 2 0 0 0,2 4-73 0 0,0-1-1 0 0,13 10 1 0 0,-9-8 109 0 0,-7-8 58 0 0,-1 0 0 0 0,1 0 1 0 0,0 0-1 0 0,0 0 0 0 0,0-1 1 0 0,0 1-1 0 0,0-1 0 0 0,0 0 1 0 0,0 0-1 0 0,0-1 0 0 0,7 1 1 0 0,18 5-7 0 0,-5 2 106 0 0,-22-7-1 0 0,-2-1-57 0 0,0 1 0 0 0,0-1 0 0 0,0 0 0 0 0,0 0 1 0 0,1 0-1 0 0,-1 0 0 0 0,0 1 0 0 0,0-1 0 0 0,0 0 0 0 0,0 0 0 0 0,1 0 0 0 0,-1 0 0 0 0,0 0 1 0 0,0 1-1 0 0,0-1 0 0 0,1 0 0 0 0,-1 0 0 0 0,0 0 0 0 0,0 0 0 0 0,1 0 0 0 0,-1 0 0 0 0,0 0 1 0 0,2 0 1557 0 0,-8 2-1284 0 0,-10 2-30 0 0,1-1 0 0 0,-24 1 0 0 0,-10 2-561 0 0,42-5 52 0 0,-1 0 1 0 0,-14-2 0 0 0,9 1-495 0 0,12 0 177 0 0</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51.079"/>
    </inkml:context>
    <inkml:brush xml:id="br0">
      <inkml:brushProperty name="width" value="0.05" units="cm"/>
      <inkml:brushProperty name="height" value="0.05" units="cm"/>
      <inkml:brushProperty name="color" value="#5B2D90"/>
    </inkml:brush>
  </inkml:definitions>
  <inkml:trace contextRef="#ctx0" brushRef="#br0">111 15 14944 0 0,'-12'-4'1597'0'0,"0"-3"-1480"0"0,8 6 1109 0 0,0 0-1 0 0,1 1 1 0 0,-1-1 0 0 0,0 1-1 0 0,0 0 1 0 0,-4 0 0 0 0,0 0-775 0 0,6 0-400 0 0,1 0 1 0 0,-1 0-1 0 0,1 1 1 0 0,-1-1-1 0 0,0 0 1 0 0,1 0-1 0 0,-1 1 1 0 0,1-1 0 0 0,-1 1-1 0 0,1-1 1 0 0,-1 1-1 0 0,1 0 1 0 0,-1-1-1 0 0,1 1 1 0 0,0 0 0 0 0,-1 0-1 0 0,1 0 1 0 0,0 0-1 0 0,0 0 1 0 0,0 1-1 0 0,0-1 1 0 0,0 0 0 0 0,0 0-1 0 0,0 1 1 0 0,0-1-1 0 0,0 1 1 0 0,1-1-1 0 0,-1 0 1 0 0,0 3-1 0 0,-1 4-4 0 0,0-1 0 0 0,1 1 0 0 0,0 0-1 0 0,1 0 1 0 0,0 8 0 0 0,-1 12 39 0 0,0-23-84 0 0,0 0 1 0 0,1 0 0 0 0,-1 0-1 0 0,1 0 1 0 0,1-1 0 0 0,-1 1-1 0 0,1 0 1 0 0,0 0 0 0 0,0 0-1 0 0,0-1 1 0 0,0 1 0 0 0,1 0-1 0 0,0-1 1 0 0,0 1 0 0 0,0-1 0 0 0,1 0-1 0 0,-1 0 1 0 0,1 0 0 0 0,6 7-1 0 0,-2-3-7 0 0,0-1-1 0 0,1 0 1 0 0,-1-1 0 0 0,1 0-1 0 0,1 0 1 0 0,-1-1 0 0 0,1 0-1 0 0,0 0 1 0 0,0-1 0 0 0,0 0-1 0 0,18 4 1 0 0,17 9-12 0 0,-35-13 7 0 0,1 0 1 0 0,0 0-1 0 0,0-1 0 0 0,0 0 0 0 0,0-1 1 0 0,20 2-1 0 0,-5-2-22 0 0,-21-2 24 0 0,1 1 1 0 0,0-1-1 0 0,0 0 1 0 0,-1 0-1 0 0,1 0 0 0 0,0-1 1 0 0,-1 0-1 0 0,1 0 1 0 0,0 0-1 0 0,-1 0 0 0 0,1-1 1 0 0,7-3-1 0 0,-4 0 14 0 0,-4 3 7 0 0,0 0 0 0 0,0 0 0 0 0,-1 0 0 0 0,1-1 0 0 0,-1 0 0 0 0,0 1 0 0 0,0-1 0 0 0,0-1 0 0 0,5-5 0 0 0,-6 6 35 0 0,1 0-1 0 0,-1-1 1 0 0,0 1 0 0 0,0 0-1 0 0,-1-1 1 0 0,1 1 0 0 0,-1-1-1 0 0,0 0 1 0 0,0 0 0 0 0,0 1-1 0 0,0-1 1 0 0,-1 0-1 0 0,1 0 1 0 0,-1 0 0 0 0,0 0-1 0 0,0 0 1 0 0,0 1 0 0 0,-1-1-1 0 0,1 0 1 0 0,-1 0-1 0 0,-2-7 1 0 0,0 4 33 0 0,1 2-1 0 0,1 0-1 0 0,-1 0 1 0 0,0 0 0 0 0,-1 0-1 0 0,-5-8 1 0 0,-6-7 45 0 0,10 15-102 0 0,1 0 0 0 0,-1 0 0 0 0,0 0 0 0 0,0 0 0 0 0,-1 1 0 0 0,-5-6 0 0 0,-5 0-48 0 0,0-1-1 0 0,0 2 0 0 0,-28-13 0 0 0,32 18-144 0 0,0 0 1 0 0,0 1-1 0 0,0 0 0 0 0,0 1 0 0 0,0 0 1 0 0,-1 0-1 0 0,-12 1 0 0 0,17 1-396 0 0,-1 0 0 0 0,1 1-1 0 0,0 0 1 0 0,0 0 0 0 0,0 1-1 0 0,0 0 1 0 0,0 0 0 0 0,1 0 0 0 0,-1 1-1 0 0,-10 6 1 0 0,11-5-1637 0 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51.488"/>
    </inkml:context>
    <inkml:brush xml:id="br0">
      <inkml:brushProperty name="width" value="0.05" units="cm"/>
      <inkml:brushProperty name="height" value="0.05" units="cm"/>
      <inkml:brushProperty name="color" value="#5B2D90"/>
    </inkml:brush>
  </inkml:definitions>
  <inkml:trace contextRef="#ctx0" brushRef="#br0">16 1 6448 0 0,'0'1'9612'0'0,"-3"5"-8653"0"0,1 0 1 0 0,0-1 0 0 0,0 1 0 0 0,0 0 0 0 0,0 8 0 0 0,0 3-349 0 0,1-1-1 0 0,2 19 0 0 0,-1-5-37 0 0,10 126 652 0 0,-4-73-876 0 0,2-2-136 0 0,1 20-65 0 0,7 71 5 0 0,-13-119-186 0 0,20 93 0 0 0,11-13-1903 0 0,-30-114 493 0 0,-1-3-4396 0 0,2-2-1492 0 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51.861"/>
    </inkml:context>
    <inkml:brush xml:id="br0">
      <inkml:brushProperty name="width" value="0.05" units="cm"/>
      <inkml:brushProperty name="height" value="0.05" units="cm"/>
      <inkml:brushProperty name="color" value="#5B2D90"/>
    </inkml:brush>
  </inkml:definitions>
  <inkml:trace contextRef="#ctx0" brushRef="#br0">1 14 14456 0 0,'0'0'59'0'0,"0"1"1"0"0,-1-1-1 0 0,1 0 1 0 0,0 1-1 0 0,0-1 1 0 0,0 0 0 0 0,0 1-1 0 0,0-1 1 0 0,0 0-1 0 0,0 1 1 0 0,0-1 0 0 0,0 1-1 0 0,0-1 1 0 0,0 0-1 0 0,0 1 1 0 0,1-1-1 0 0,-1 0 1 0 0,0 1 0 0 0,0-1-1 0 0,0 0 1 0 0,0 1-1 0 0,1-1 1 0 0,-1 0 0 0 0,0 1-1 0 0,0-1 1 0 0,0 0-1 0 0,1 0 1 0 0,-1 1 0 0 0,28 2 5230 0 0,4-5-3451 0 0,29-8-201 0 0,-44 8-1129 0 0,-16 3-498 0 0,1-1 0 0 0,0-1-1 0 0,0 1 1 0 0,0 0 0 0 0,0 0-1 0 0,0-1 1 0 0,0 1 0 0 0,0-1 0 0 0,2 0-1 0 0,0-1-267 0 0,0 0 0 0 0,0 1-1 0 0,0 0 1 0 0,1 0 0 0 0,-1 0-1 0 0,1 0 1 0 0,6 0 0 0 0</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2:52.248"/>
    </inkml:context>
    <inkml:brush xml:id="br0">
      <inkml:brushProperty name="width" value="0.05" units="cm"/>
      <inkml:brushProperty name="height" value="0.05" units="cm"/>
      <inkml:brushProperty name="color" value="#5B2D90"/>
    </inkml:brush>
  </inkml:definitions>
  <inkml:trace contextRef="#ctx0" brushRef="#br0">1 36 6912 0 0,'0'0'528'0'0,"3"0"122"0"0,35-1 11013 0 0,24-5-6341 0 0,-10 1-3616 0 0,-14 0-597 0 0,-24 2-1049 0 0,23 0 0 0 0,-24 3-419 0 0,-1-1 0 0 0,1-1 1 0 0,13-3-1 0 0,-22 4 97 0 0,20-3-1268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9.456"/>
    </inkml:context>
    <inkml:brush xml:id="br0">
      <inkml:brushProperty name="width" value="0.05" units="cm"/>
      <inkml:brushProperty name="height" value="0.05" units="cm"/>
    </inkml:brush>
  </inkml:definitions>
  <inkml:trace contextRef="#ctx0" brushRef="#br0">8 148 15664 0 0,'-1'8'56'0'0,"-1"5"929"0"0,1-25-359 0 0,0-7-603 0 0,0 16 75 0 0,0 0 0 0 0,1 0 0 0 0,0-1 1 0 0,0 1-1 0 0,0 0 0 0 0,0-1 1 0 0,1 1-1 0 0,-1 0 0 0 0,2-4 1 0 0,3-17 2125 0 0,-5 21-1999 0 0,0-1 0 0 0,1 1 0 0 0,-1 0 0 0 0,1 0 0 0 0,0 0 0 0 0,0 0-1 0 0,0 0 1 0 0,1 0 0 0 0,1-4 0 0 0,0 3-92 0 0,-1 1 0 0 0,0 0 0 0 0,1-1 0 0 0,-1 1 0 0 0,1 0 0 0 0,0 1 0 0 0,0-1 0 0 0,0 0 0 0 0,0 1 0 0 0,1 0 0 0 0,-1 0 0 0 0,1 0 0 0 0,-1 0 0 0 0,5-1 0 0 0,-5 2 92 0 0,8 4-96 0 0,-9-3-124 0 0,0 1 0 0 0,-1-1 1 0 0,1 0-1 0 0,0 1 0 0 0,0 0 0 0 0,0-1 0 0 0,0 1 0 0 0,0 0 0 0 0,0 0 0 0 0,-1 0 1 0 0,1 0-1 0 0,0 0 0 0 0,-1 0 0 0 0,1 1 0 0 0,-1-1 0 0 0,1 0 0 0 0,-1 1 0 0 0,0-1 0 0 0,1 1 1 0 0,-1 0-1 0 0,0-1 0 0 0,0 1 0 0 0,0 0 0 0 0,1 2 0 0 0,-2 0-8 0 0,6 15 24 0 0,-4-13-24 0 0,0-1 0 0 0,0 1 1 0 0,-1 0-1 0 0,0 0 0 0 0,0 0 1 0 0,0 0-1 0 0,-1 11 0 0 0,0-15-70 0 0,0 0-1 0 0,1 1 1 0 0,-1-1-1 0 0,1 0 1 0 0,-1 0-1 0 0,1 0 0 0 0,0 0 1 0 0,0 0-1 0 0,0 0 1 0 0,1 3-1 0 0,-1-4 30 0 0,0 1-1 0 0,0-1 1 0 0,0 1 0 0 0,-1-1-1 0 0,1 1 1 0 0,0-1-1 0 0,-1 1 1 0 0,0 0-1 0 0,1 2 1 0 0,0-2 13 0 0,-1 0-1 0 0,1-1 1 0 0,-1 1-1 0 0,1 0 1 0 0,0-1-1 0 0,-1 1 1 0 0,1-1 0 0 0,0 1-1 0 0,0-1 1 0 0,0 1-1 0 0,1-1 1 0 0,0 2 0 0 0,1 0-8 0 0,9 14 39 0 0,-8-15 0 0 0,10 11 0 0 0,-10-12 0 0 0,0-1 0 0 0,-1 2 0 0 0,-1-2 0 0 0,-1 1 0 0 0,1-1 0 0 0,0 1 0 0 0,-1-1 0 0 0,1 0 0 0 0,-1 0 0 0 0,1 0 0 0 0,0 0 0 0 0,-1 0 0 0 0,1 0 0 0 0,2 0 0 0 0,0 0-6 0 0,0 0-1 0 0,-1 0 0 0 0,1 0 0 0 0,0-1 0 0 0,-1 1 1 0 0,1-1-1 0 0,-1 0 0 0 0,1 0 0 0 0,-1 0 1 0 0,1 0-1 0 0,-1-1 0 0 0,1 1 0 0 0,-1-1 1 0 0,0 0-1 0 0,0 0 0 0 0,0 0 0 0 0,0 0 0 0 0,0-1 1 0 0,-1 1-1 0 0,1-1 0 0 0,-1 0 0 0 0,1 0 1 0 0,-1 0-1 0 0,0 0 0 0 0,2-4 0 0 0,6-10-245 0 0,-7 13-55 0 0,0-1 0 0 0,0 0 0 0 0,-1 0-1 0 0,4-10 1 0 0,2-12-1883 0 0,-1 4-4943 0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0.289"/>
    </inkml:context>
    <inkml:brush xml:id="br0">
      <inkml:brushProperty name="width" value="0.05" units="cm"/>
      <inkml:brushProperty name="height" value="0.05" units="cm"/>
      <inkml:brushProperty name="color" value="#5B2D90"/>
    </inkml:brush>
  </inkml:definitions>
  <inkml:trace contextRef="#ctx0" brushRef="#br0">33 0 4608 0 0,'-1'2'7605'0'0,"0"0"-6631"0"0,-1 0 0 0 0,1-1 0 0 0,0 1 0 0 0,-1-1 0 0 0,1 1 0 0 0,-1-1 0 0 0,0 0 0 0 0,1 1 0 0 0,-1-1 0 0 0,-3 2 2560 0 0,4 1-3285 0 0,1 0-1 0 0,-1 0 0 0 0,1 1 1 0 0,-4 7-1 0 0,3-8-207 0 0,-1 0 0 0 0,1 1-1 0 0,1-1 1 0 0,-1 1 0 0 0,0 4 0 0 0,2 8-14 0 0,0 0 1 0 0,1 0 0 0 0,1 1-1 0 0,1-2 1 0 0,0 1 0 0 0,7 17-1 0 0,-4-14-192 0 0,3 22 1 0 0,-8-31 8 0 0,0 0 0 0 0,1 0 0 0 0,0-1 0 0 0,1 1 0 0 0,0-1 0 0 0,0 0 0 0 0,1 0 0 0 0,9 13 0 0 0,-12-20-426 0 0,1-1 0 0 0,-1 1 0 0 0,1-1 1 0 0,0 0-1 0 0,5 3 0 0 0,0 1-1412 0 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0.721"/>
    </inkml:context>
    <inkml:brush xml:id="br0">
      <inkml:brushProperty name="width" value="0.05" units="cm"/>
      <inkml:brushProperty name="height" value="0.05" units="cm"/>
      <inkml:brushProperty name="color" value="#5B2D90"/>
    </inkml:brush>
  </inkml:definitions>
  <inkml:trace contextRef="#ctx0" brushRef="#br0">1 125 15664 0 0,'34'-22'1417'0'0,"-17"17"-125"0"0,-15 4-1050 0 0,0 1 0 0 0,-1 0 1 0 0,1-1-1 0 0,-1 1 0 0 0,1-1 0 0 0,0 1 0 0 0,-1-1 0 0 0,1 0 0 0 0,-1 0 0 0 0,0 0 0 0 0,1 0 1 0 0,1-1-1 0 0,4-3 346 0 0,1 1 1 0 0,0 0 0 0 0,0 0 0 0 0,0 1 0 0 0,10-3-1 0 0,-5 1-170 0 0,10-3-21 0 0,42-18 228 0 0,-54 22-612 0 0,0 0 1 0 0,1 1 0 0 0,18-3 0 0 0,-7 2-139 0 0,-21 3 67 0 0,0 1 0 0 0,1 0-1 0 0,-1 0 1 0 0,0 0 0 0 0,0 0-1 0 0,1 0 1 0 0,-1 0 0 0 0,0 0-1 0 0,3 1 1 0 0</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1.278"/>
    </inkml:context>
    <inkml:brush xml:id="br0">
      <inkml:brushProperty name="width" value="0.05" units="cm"/>
      <inkml:brushProperty name="height" value="0.05" units="cm"/>
      <inkml:brushProperty name="color" value="#5B2D90"/>
    </inkml:brush>
  </inkml:definitions>
  <inkml:trace contextRef="#ctx0" brushRef="#br0">67 1 6912 0 0,'0'0'17378'0'0,"1"1"-16806"0"0,16 1 157 0 0,-14-2-680 0 0,-1 0 0 0 0,1 1 0 0 0,-1-1 0 0 0,1 0-1 0 0,0 1 1 0 0,-1 0 0 0 0,4 1 0 0 0,6 3 7 0 0,-1 0 0 0 0,0 1 1 0 0,0 1-1 0 0,15 12 0 0 0,-12-9-58 0 0,-12-9-21 0 0,0 0-1 0 0,0 1 1 0 0,0-1-1 0 0,0 1 1 0 0,0 0-1 0 0,-1-1 1 0 0,1 1 0 0 0,0 0-1 0 0,-1 0 1 0 0,3 4-1 0 0,22 38-57 0 0,-26-43 99 0 0,1 0 0 0 0,-1 0 0 0 0,0 0 0 0 0,1 0 0 0 0,-1 0 0 0 0,0 1 0 0 0,0-1 0 0 0,0 0 0 0 0,0 0 0 0 0,0 0 0 0 0,0 1-1 0 0,0-1 1 0 0,0 0 0 0 0,0 0 0 0 0,0 0 0 0 0,-1 1 0 0 0,1-1 0 0 0,0 0 0 0 0,-1 0 0 0 0,1 0 0 0 0,-1 0 0 0 0,1 0 0 0 0,-1 0 0 0 0,0 0 0 0 0,0 0 0 0 0,-1 2 0 0 0,-1 0 9 0 0,-1 0 1 0 0,0 0-1 0 0,0-1 1 0 0,0 1-1 0 0,-5 2 0 0 0,6-3 1 0 0,-5 2-25 0 0,0 0 0 0 0,0 0 0 0 0,0 0 0 0 0,-1-1 0 0 0,1 0 0 0 0,-1 0 0 0 0,0-1 0 0 0,0-1 0 0 0,-17 2 0 0 0,-58 7-953 0 0,84-10 813 0 0,-1 0-1 0 0,0 0 0 0 0,1 0 1 0 0,-1 0-1 0 0,0-1 1 0 0,1 1-1 0 0,-1 0 1 0 0,1 0-1 0 0,-1 0 0 0 0,0 0 1 0 0,1-1-1 0 0,-1 1 1 0 0,1 0-1 0 0,-1-1 0 0 0,1 1 1 0 0,-1 0-1 0 0,0-1 1 0 0,1 1-1 0 0,0-1 1 0 0,-1 1-1 0 0,1 0 0 0 0,-1-1 1 0 0,1 1-1 0 0,-1-2 1 0 0,-4-3-2437 0 0</inkml:trace>
  <inkml:trace contextRef="#ctx0" brushRef="#br0" timeOffset="1">458 70 20015 0 0,'0'0'4935'0'0,"2"-1"-4730"0"0,4-3-615 0 0,-1 1-1 0 0,-1-1 0 0 0,1-1 1 0 0,7-7-1 0 0,2-1-3250 0 0,-4 3-3604 0 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1.668"/>
    </inkml:context>
    <inkml:brush xml:id="br0">
      <inkml:brushProperty name="width" value="0.05" units="cm"/>
      <inkml:brushProperty name="height" value="0.05" units="cm"/>
      <inkml:brushProperty name="color" value="#5B2D90"/>
    </inkml:brush>
  </inkml:definitions>
  <inkml:trace contextRef="#ctx0" brushRef="#br0">0 33 15664 0 0,'0'-16'1417'0'0,"2"16"-1167"0"0,6-4 569 0 0,0 1-1 0 0,1 1 1 0 0,-1-1-1 0 0,1 2 1 0 0,-1-1-1 0 0,1 1 1 0 0,0 0-1 0 0,10 1 1 0 0,-11 1-447 0 0,0-1-1 0 0,0 1 1 0 0,-1 1-1 0 0,1 0 1 0 0,13 5 0 0 0,-12-4-217 0 0,0-1 0 0 0,15 4 0 0 0,-21-5-143 0 0,1 0 1 0 0,-1 0 0 0 0,0 0 0 0 0,0 1 0 0 0,0-1-1 0 0,0 1 1 0 0,0 0 0 0 0,0 0 0 0 0,-1 0 0 0 0,1 0-1 0 0,-1 0 1 0 0,1 1 0 0 0,-1-1 0 0 0,0 1 0 0 0,0 0 0 0 0,0 0-1 0 0,3 5 1 0 0,0 5-13 0 0,-4-12-62 0 0,-1 1-1 0 0,0-1 0 0 0,0 1 1 0 0,0 0-1 0 0,0-1 0 0 0,0 1 1 0 0,0-1-1 0 0,0 1 1 0 0,0-1-1 0 0,-1 1 0 0 0,1-1 1 0 0,-1 1-1 0 0,1-1 1 0 0,-1 1-1 0 0,0-1 0 0 0,1 1 1 0 0,-1-1-1 0 0,0 0 1 0 0,0 1-1 0 0,0-1 0 0 0,0 0 1 0 0,-2 2-1 0 0,-6 9-489 0 0,7-9 529 0 0,0-1 0 0 0,0 0 0 0 0,-1 1 1 0 0,1-1-1 0 0,-1 0 0 0 0,1 0 0 0 0,-1 0 0 0 0,0 0 0 0 0,-4 2 0 0 0,-9 6 363 0 0,14-8-443 0 0,1-2-22 0 0,0 1-1 0 0,1-1 0 0 0,-1 1 1 0 0,0-1-1 0 0,1 1 1 0 0,-1 0-1 0 0,0 0 1 0 0,1-1-1 0 0,-1 1 0 0 0,1 0 1 0 0,0 0-1 0 0,-1-1 1 0 0,0 2-1 0 0,-1 3-80 0 0,0-4 171 0 0,-4 17-31 0 0,6-16-181 0 0,5 7-345 0 0,5 0 346 0 0,-7-8 251 0 0,-1 0 1 0 0,1-1-1 0 0,-1 1 1 0 0,1-1 0 0 0,-1 0-1 0 0,1 0 1 0 0,-1 1 0 0 0,5-2-1 0 0,-4 1 49 0 0,1 0-1 0 0,-1 0 1 0 0,0 0-1 0 0,1 1 1 0 0,3 0 0 0 0,24 6 633 0 0,-29-7-628 0 0,0 1 0 0 0,0-1 1 0 0,0-1-1 0 0,0 1 0 0 0,0 0 1 0 0,0 0-1 0 0,0-1 0 0 0,0 1 1 0 0,0-1-1 0 0,0 0 1 0 0,0 0-1 0 0,3-1 0 0 0,-4 2-33 0 0,-1 0-1 0 0,1 0 1 0 0,-1 0-1 0 0,1 0 1 0 0,0 0-1 0 0,-1 0 0 0 0,1 0 1 0 0,-1 0-1 0 0,1 0 1 0 0,0 0-1 0 0,-1 1 1 0 0,1-1-1 0 0,-1 0 1 0 0,1 0-1 0 0,-1 1 0 0 0,1-1 1 0 0,-1 0-1 0 0,1 1 1 0 0,0 0-1 0 0,0-1 41 0 0,23 17 487 0 0,-23-16-49 0 0,-1 5-341 0 0,-1 1 0 0 0,1 0 0 0 0,-1 0 1 0 0,-1-1-1 0 0,1 1 0 0 0,-1-1 0 0 0,-3 8 0 0 0,3-10-159 0 0,0 0 0 0 0,0-1 1 0 0,0 1-1 0 0,0-1 0 0 0,0 1 0 0 0,-1-1 1 0 0,0 0-1 0 0,0 0 0 0 0,0 0 0 0 0,0 0 1 0 0,0 0-1 0 0,-7 3 0 0 0,-3 2-87 0 0,9-5 113 0 0,0 0 0 0 0,-1-1-1 0 0,1 1 1 0 0,-7 1 0 0 0,-49 23 144 0 0,58-27-511 0 0,-9-4-1387 0 0,6 3 1160 0 0,4 1 292 0 0,0-1 0 0 0,0 1 0 0 0,0 0 0 0 0,0-1 0 0 0,0 1 0 0 0,0-1 0 0 0,0 1 0 0 0,-1-1 0 0 0,2 0 0 0 0,-1 1 0 0 0,-2-2 0 0 0</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2.054"/>
    </inkml:context>
    <inkml:brush xml:id="br0">
      <inkml:brushProperty name="width" value="0.05" units="cm"/>
      <inkml:brushProperty name="height" value="0.05" units="cm"/>
      <inkml:brushProperty name="color" value="#5B2D90"/>
    </inkml:brush>
  </inkml:definitions>
  <inkml:trace contextRef="#ctx0" brushRef="#br0">1 1 7368 0 0,'0'0'18973'0'0,"2"1"-18725"0"0,1 3-175 0 0,0-1 1 0 0,-1 0 0 0 0,1 1 0 0 0,-1 0 0 0 0,1-1 0 0 0,-1 1 0 0 0,3 7 0 0 0,12 35 127 0 0,-12-32-203 0 0,5 28 36 0 0,-9-34-29 0 0,1 1 1 0 0,0-1-1 0 0,1 0 0 0 0,4 12 0 0 0,-4-15-7 0 0,-2-1-15 0 0,1-1-1 0 0,0 1 1 0 0,0-1-1 0 0,0 1 0 0 0,0-1 1 0 0,0 0-1 0 0,6 5 1 0 0,-6-6 11 0 0,1-1 1 0 0,-1 0 0 0 0,0 0 0 0 0,1 0-1 0 0,0 0 1 0 0,-1 0 0 0 0,1 0 0 0 0,-1-1-1 0 0,1 1 1 0 0,0-1 0 0 0,0 0 0 0 0,-1 0-1 0 0,5 0 1 0 0,-5 0 4 0 0,1 0-1 0 0,0 0 1 0 0,-1 0 0 0 0,1-1 0 0 0,-1 1-1 0 0,1-1 1 0 0,-1 1 0 0 0,1-1-1 0 0,-1 0 1 0 0,1 0 0 0 0,3-2-1 0 0,-3 1-123 0 0,-1 0 0 0 0,1 1 0 0 0,0-1 0 0 0,-1 1 0 0 0,1-1 0 0 0,0 1 0 0 0,0 0 0 0 0,0 0 0 0 0,0 0 0 0 0,1 0 0 0 0,-1 1 0 0 0,0-1 0 0 0,0 1 0 0 0,0 0 0 0 0,5 0 0 0 0,11-1-1424 0 0,-3-3-4646 0 0,-4-4-1324 0 0</inkml:trace>
  <inkml:trace contextRef="#ctx0" brushRef="#br0" timeOffset="1">243 39 17503 0 0,'0'0'4770'0'0,"0"2"-3817"0"0,-5 14-138 0 0,2 0 1 0 0,0 0-1 0 0,-1 27 0 0 0,5-26-473 0 0,4 23 0 0 0,-3-22-120 0 0,1 24 0 0 0,-2-17-326 0 0,0 0-1 0 0,5 25 1 0 0,-4-38 10 0 0,1 0 1 0 0,0 0-1 0 0,1 0 0 0 0,0-1 0 0 0,12 22 0 0 0,-14-30-202 0 0,2 2-344 0 0</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2.446"/>
    </inkml:context>
    <inkml:brush xml:id="br0">
      <inkml:brushProperty name="width" value="0.05" units="cm"/>
      <inkml:brushProperty name="height" value="0.05" units="cm"/>
      <inkml:brushProperty name="color" value="#5B2D90"/>
    </inkml:brush>
  </inkml:definitions>
  <inkml:trace contextRef="#ctx0" brushRef="#br0">0 30 17503 0 0,'0'0'1759'0'0,"2"-1"-1614"0"0,12-7 917 0 0,16-7 3517 0 0,-10 10-4285 0 0,-20 5-287 0 0,0 0 1 0 0,0 0-1 0 0,1 0 0 0 0,-1 0 1 0 0,0 0-1 0 0,0 0 0 0 0,1 0 0 0 0,-1 0 1 0 0,0 0-1 0 0,0 0 0 0 0,1 0 1 0 0,-1 0-1 0 0,0 0 0 0 0,0 0 1 0 0,1 0-1 0 0,-1 0 0 0 0,0 0 1 0 0,0 1-1 0 0,1-1 0 0 0,-1 0 1 0 0,0 0-1 0 0,0 0 0 0 0,0 0 1 0 0,1 1-1 0 0,-1-1 0 0 0,0 0 1 0 0,0 0-1 0 0,0 1 0 0 0,1 0-8 0 0,0 0 1 0 0,0 0-1 0 0,0 0 0 0 0,0 0 0 0 0,0 0 0 0 0,1-1 0 0 0,-1 1 0 0 0,0 0 1 0 0,0 0-1 0 0,0-1 0 0 0,1 1 0 0 0,0 0 0 0 0,12 7 1 0 0,-12-3 0 0 0,-2-3 0 0 0,5 7-77 0 0,-4-7-44 0 0,0 0 1 0 0,1 0 0 0 0,-1 1 0 0 0,0-1 0 0 0,0 0 0 0 0,-1 0 0 0 0,1 1 0 0 0,0-1 0 0 0,-1 1 0 0 0,0-1 0 0 0,1 0 0 0 0,-1 1 0 0 0,0 4 0 0 0,-4 22-3728 0 0,4-28 3336 0 0,1 1 72 0 0,3 6 288 0 0,6 0 30 0 0,-7-7 120 0 0,-1-1 0 0 0,1 1 0 0 0,0 0 0 0 0,0-1 0 0 0,-1 0 0 0 0,1 1 0 0 0,0-1-1 0 0,0 0 1 0 0,0-1 0 0 0,4 0 0 0 0,10 0 321 0 0,-7 1-75 0 0,3 1-1083 0 0,0-2 1 0 0,24-3-1 0 0,-12 0-1459 0 0,1 3-3155 0 0</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2.836"/>
    </inkml:context>
    <inkml:brush xml:id="br0">
      <inkml:brushProperty name="width" value="0.05" units="cm"/>
      <inkml:brushProperty name="height" value="0.05" units="cm"/>
      <inkml:brushProperty name="color" value="#5B2D90"/>
    </inkml:brush>
  </inkml:definitions>
  <inkml:trace contextRef="#ctx0" brushRef="#br0">0 1 6448 0 0,'2'0'16723'0'0,"7"0"-16078"0"0,0 1-1 0 0,-1 1 1 0 0,1 0-1 0 0,-1 0 1 0 0,9 4 0 0 0,21 4 168 0 0,-26-7-712 0 0,-5-1-37 0 0,-1-1-1 0 0,1 0 1 0 0,13 1-1 0 0,-15-2-91 0 0,0 0 1 0 0,0 0-1 0 0,0-1 0 0 0,0 0 1 0 0,0 0-1 0 0,0 0 0 0 0,-1 0 1 0 0,7-3-1 0 0,24-9-2120 0 0</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3.230"/>
    </inkml:context>
    <inkml:brush xml:id="br0">
      <inkml:brushProperty name="width" value="0.05" units="cm"/>
      <inkml:brushProperty name="height" value="0.05" units="cm"/>
      <inkml:brushProperty name="color" value="#5B2D90"/>
    </inkml:brush>
  </inkml:definitions>
  <inkml:trace contextRef="#ctx0" brushRef="#br0">0 10 3224 0 0,'0'-10'17285'0'0,"6"29"-13792"0"0,-2-9-2869 0 0,52 201 976 0 0,-39-146-3563 0 0,-6-30 755 0 0</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3.619"/>
    </inkml:context>
    <inkml:brush xml:id="br0">
      <inkml:brushProperty name="width" value="0.05" units="cm"/>
      <inkml:brushProperty name="height" value="0.05" units="cm"/>
      <inkml:brushProperty name="color" value="#5B2D90"/>
    </inkml:brush>
  </inkml:definitions>
  <inkml:trace contextRef="#ctx0" brushRef="#br0">0 52 19439 0 0,'0'0'1944'0'0,"2"0"-1778"0"0,1-1-78 0 0,-1 1 1 0 0,1-1 0 0 0,0 0-1 0 0,-1 0 1 0 0,1 0-1 0 0,-1 0 1 0 0,1 0 0 0 0,-1 0-1 0 0,5-3 1 0 0,14-7 1581 0 0,-2 3-520 0 0,-13 5-922 0 0,0 1-1 0 0,0-1 1 0 0,1 1-1 0 0,-1 0 0 0 0,0 1 1 0 0,8-1-1 0 0,1-1-43 0 0,-13 2-169 0 0,0 1 1 0 0,0-1-1 0 0,1 1 0 0 0,-1 0 1 0 0,0-1-1 0 0,0 1 1 0 0,1 0-1 0 0,-1 0 0 0 0,0 0 1 0 0,1 1-1 0 0,-1-1 1 0 0,3 1-1 0 0,-4 0-32 0 0,0-1 1 0 0,0 1-1 0 0,-1-1 0 0 0,1 1 1 0 0,0 0-1 0 0,0-1 0 0 0,-1 1 0 0 0,1 0 1 0 0,-1-1-1 0 0,1 1 0 0 0,0 0 1 0 0,-1 0-1 0 0,0-1 0 0 0,1 1 0 0 0,-1 0 1 0 0,1 0-1 0 0,-1 0 0 0 0,0 0 1 0 0,1 0-1 0 0,-1-1 0 0 0,0 1 0 0 0,0 0 1 0 0,0 0-1 0 0,0 0 0 0 0,0 0 1 0 0,0 0-1 0 0,0 0 0 0 0,0 0 0 0 0,0 0 1 0 0,-1 1-1 0 0,-4 32-962 0 0,2-23 515 0 0,0 1 0 0 0,-1-1 0 0 0,0 0 0 0 0,0 0 0 0 0,-1-1 0 0 0,-7 12 0 0 0,-19 36-2665 0 0,5-23 467 0 0,15-26 1888 0 0,9-9 744 0 0,1 1-1 0 0,0-1 0 0 0,0 1 0 0 0,0 0 1 0 0,0-1-1 0 0,0 1 0 0 0,0 0 1 0 0,0 0-1 0 0,0 0 0 0 0,0 1 1 0 0,0-2 113 0 0,1 1 1 0 0,0-1-1 0 0,-1 1 1 0 0,1-1-1 0 0,0 0 1 0 0,0 1-1 0 0,0-1 1 0 0,-1 1-1 0 0,1-1 1 0 0,0 1 0 0 0,0-1-1 0 0,0 1 1 0 0,0-1-1 0 0,0 1 1 0 0,0-1-1 0 0,0 1 1 0 0,0-1-1 0 0,0 1 1 0 0,0-1 0 0 0,0 1-1 0 0,0-1 1 0 0,0 0-1 0 0,0 1 1 0 0,1-1-1 0 0,-1 1 1 0 0,0-1-1 0 0,0 1 1 0 0,0-1-1 0 0,1 1 1 0 0,-1-1 0 0 0,0 0-1 0 0,1 1 1 0 0,-1-1-1 0 0,0 0 1 0 0,1 1-1 0 0,19 12 1610 0 0,-4-3-611 0 0,-11-5-677 0 0,1 0 0 0 0,-1 0-1 0 0,1-1 1 0 0,0 1 0 0 0,10 4 0 0 0,-12-7-288 0 0,-1 0 0 0 0,1-1 0 0 0,0 0 0 0 0,0 0 0 0 0,0 0 0 0 0,0 0 0 0 0,0 0 0 0 0,0-1 0 0 0,1 0 0 0 0,-1 0 0 0 0,6 0 0 0 0,10-1 142 0 0,-16 1-283 0 0,1 0 1 0 0,-1 0 0 0 0,0-1 0 0 0,1 0 0 0 0,-1 1-1 0 0,8-4 1 0 0,16-4-1300 0 0,-21 6 715 0 0,0 1 0 0 0,-1-2 0 0 0,1 1 0 0 0,-1 0 0 0 0,0-1 1 0 0,6-4-1 0 0,11-14-1374 0 0</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4.043"/>
    </inkml:context>
    <inkml:brush xml:id="br0">
      <inkml:brushProperty name="width" value="0.05" units="cm"/>
      <inkml:brushProperty name="height" value="0.05" units="cm"/>
      <inkml:brushProperty name="color" value="#5B2D90"/>
    </inkml:brush>
  </inkml:definitions>
  <inkml:trace contextRef="#ctx0" brushRef="#br0">38 129 17967 0 0,'0'0'827'0'0,"-1"1"-22"0"0,-2-1-664 0 0,0 3-25 0 0,-6 6 113 0 0,7-7 162 0 0,0 0 0 0 0,0 0 0 0 0,0 0 0 0 0,1 0 1 0 0,-1 0-1 0 0,0 1 0 0 0,1-1 0 0 0,0 0 0 0 0,-1 1 0 0 0,1-1 1 0 0,0 1-1 0 0,-1 4 0 0 0,2-4-367 0 0,-1 1 0 0 0,1-1 0 0 0,0 0 0 0 0,0 1-1 0 0,0-1 1 0 0,1 0 0 0 0,-1 1 0 0 0,1-1 0 0 0,0 0 0 0 0,2 6 0 0 0,16 35 184 0 0,-12-30-186 0 0,-4-8-22 0 0,1 0 0 0 0,0 0 0 0 0,0-1 0 0 0,1 1 0 0 0,-1-1 0 0 0,1 0 0 0 0,0 0 0 0 0,0 0 0 0 0,1-1 0 0 0,0 0 0 0 0,-1 0 0 0 0,1 0 0 0 0,8 3 0 0 0,3 3 0 0 0,-11-7 0 0 0,0-1 0 0 0,0 0 0 0 0,0-1 0 0 0,0 1 0 0 0,0-1 0 0 0,1 0 0 0 0,-1-1 0 0 0,0 1 0 0 0,0-1 0 0 0,1-1 0 0 0,-1 1 0 0 0,9-2 0 0 0,-12 1 12 0 0,0 0-1 0 0,0 0 1 0 0,0 0-1 0 0,0-1 1 0 0,0 1-1 0 0,0-1 1 0 0,0 1 0 0 0,0-1-1 0 0,-1 0 1 0 0,1 0-1 0 0,-1 0 1 0 0,0-1-1 0 0,1 1 1 0 0,-1-1-1 0 0,0 1 1 0 0,0-1-1 0 0,0 1 1 0 0,-1-1 0 0 0,1 0-1 0 0,-1 0 1 0 0,3-6-1 0 0,0-4 76 0 0,0 0-1 0 0,-1-1 1 0 0,3-22-1 0 0,-5 30 11 0 0,-1 0 0 0 0,0 0-1 0 0,0 0 1 0 0,0 0 0 0 0,0 0 0 0 0,-1 0-1 0 0,0 0 1 0 0,-1 0 0 0 0,1 0-1 0 0,-4-9 1 0 0,-3-13 277 0 0,7 23-329 0 0,-1 0 0 0 0,1 0 0 0 0,-1 0 0 0 0,-2-7 0 0 0,-1 2 10 0 0,0 1 0 0 0,-1 0 0 0 0,0 0 0 0 0,-14-16 0 0 0,16 20-75 0 0,-1 1-1 0 0,1 1 1 0 0,-1-1-1 0 0,0 1 0 0 0,0-1 1 0 0,0 1-1 0 0,0 1 1 0 0,0-1-1 0 0,-1 1 1 0 0,-10-3-1 0 0,12 3-94 0 0,-1 1 0 0 0,0 0 1 0 0,1 0-1 0 0,-1 1 0 0 0,0-1 0 0 0,0 1 0 0 0,-7 1 0 0 0,9-1-280 0 0,0 1-1 0 0,1 0 0 0 0,-1 0 0 0 0,1 0 0 0 0,-1 0 1 0 0,1 0-1 0 0,0 1 0 0 0,-1-1 0 0 0,1 1 0 0 0,0-1 1 0 0,0 1-1 0 0,0 0 0 0 0,0 0 0 0 0,-3 4 0 0 0,-5 7-7483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9.856"/>
    </inkml:context>
    <inkml:brush xml:id="br0">
      <inkml:brushProperty name="width" value="0.05" units="cm"/>
      <inkml:brushProperty name="height" value="0.05" units="cm"/>
    </inkml:brush>
  </inkml:definitions>
  <inkml:trace contextRef="#ctx0" brushRef="#br0">40 11 13072 0 0,'0'0'1185'0'0,"-1"2"-977"0"0,-2 1 95 0 0,1 0 1 0 0,-1 1-1 0 0,1-1 0 0 0,0 1 1 0 0,0 0-1 0 0,0-1 0 0 0,1 1 1 0 0,-1 0-1 0 0,1 0 1 0 0,0 0-1 0 0,0 0 0 0 0,1 1 1 0 0,-1-1-1 0 0,1 4 0 0 0,-4 14 1141 0 0,1-12-1121 0 0,2-6-271 0 0,1 1-1 0 0,-1-1 1 0 0,1 0-1 0 0,0 0 1 0 0,0 0 0 0 0,0 1-1 0 0,1-1 1 0 0,0 0-1 0 0,0 0 1 0 0,0 0 0 0 0,0 0-1 0 0,3 7 1 0 0,1 0 210 0 0,0 0 0 0 0,0-1 0 0 0,13 19 0 0 0,-15-26-230 0 0,-1 0 0 0 0,1 0-1 0 0,0 0 1 0 0,0 0 0 0 0,0 0 0 0 0,0-1 0 0 0,0 1-1 0 0,1-1 1 0 0,-1 0 0 0 0,1 0 0 0 0,0 0 0 0 0,-1-1-1 0 0,1 1 1 0 0,5 0 0 0 0,-8-1-25 0 0,1-1-1 0 0,0 1 1 0 0,0-1-1 0 0,0 1 1 0 0,0-1 0 0 0,0 0-1 0 0,0 0 1 0 0,0 1 0 0 0,0-2-1 0 0,0 1 1 0 0,0 0-1 0 0,0 0 1 0 0,0-1 0 0 0,0 1-1 0 0,0-1 1 0 0,0 1-1 0 0,-1-1 1 0 0,1 0 0 0 0,0 0-1 0 0,0 0 1 0 0,-1 0 0 0 0,1 0-1 0 0,0 0 1 0 0,-1 0-1 0 0,1-1 1 0 0,-1 1 0 0 0,3-3-1 0 0,6-8 120 0 0,-7 9-108 0 0,-1 1 0 0 0,1-1 0 0 0,-1 0 0 0 0,0 0 0 0 0,1 0 0 0 0,-2-1 0 0 0,1 1 0 0 0,0 0 0 0 0,-1-1 0 0 0,2-4 0 0 0,-1-1 138 0 0,0 0 0 0 0,-1 0 0 0 0,0 0 0 0 0,-1 0 0 0 0,0 0 0 0 0,-1 0 0 0 0,0 0 0 0 0,0 0 0 0 0,-4-12 0 0 0,4 16-123 0 0,-2-1-1 0 0,1 1 1 0 0,0 0-1 0 0,-1 0 1 0 0,0 0-1 0 0,0 0 1 0 0,-1 1-1 0 0,1-1 1 0 0,-1 1-1 0 0,0 0 1 0 0,0 0-1 0 0,0 0 1 0 0,-1 0-1 0 0,0 1 1 0 0,-8-6-1 0 0,8 6-43 0 0,0 1 0 0 0,0-1 0 0 0,0 1 0 0 0,0 0 1 0 0,0 0-1 0 0,-1 1 0 0 0,1-1 0 0 0,-1 1 0 0 0,1 1 0 0 0,-1-1 0 0 0,1 1 0 0 0,-1-1 0 0 0,1 2 0 0 0,-10 0 0 0 0,14 0-75 0 0,-1-1-1 0 0,1 1 1 0 0,-1 0-1 0 0,1-1 1 0 0,-1 1-1 0 0,1 0 1 0 0,-1 0-1 0 0,1 0 1 0 0,0 0 0 0 0,0 1-1 0 0,-3 1 1 0 0,3-1-210 0 0,-1-1 0 0 0,1 1 1 0 0,-1-1-1 0 0,1 1 1 0 0,-1-1-1 0 0,0 0 0 0 0,-2 2 1 0 0,2 0-2332 0 0,2 9-4587 0 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4.436"/>
    </inkml:context>
    <inkml:brush xml:id="br0">
      <inkml:brushProperty name="width" value="0.05" units="cm"/>
      <inkml:brushProperty name="height" value="0.05" units="cm"/>
      <inkml:brushProperty name="color" value="#5B2D90"/>
    </inkml:brush>
  </inkml:definitions>
  <inkml:trace contextRef="#ctx0" brushRef="#br0">1 83 17791 0 0,'0'0'1618'0'0,"0"-1"-1332"0"0,1-5 63 0 0,1 0-1 0 0,1 1 1 0 0,-1-1-1 0 0,1 1 1 0 0,0-1-1 0 0,0 1 1 0 0,5-6-1 0 0,-6 8 66 0 0,1 0-78 0 0,0 0 1 0 0,0 0-1 0 0,1 0 1 0 0,-1 1-1 0 0,1 0 1 0 0,-1 0-1 0 0,1 0 1 0 0,0 0 0 0 0,7-3-1 0 0,-9 5-359 0 0,-1-1 303 0 0,1 1-173 0 0,-1 0-106 0 0,-1 0-1 0 0,1 0 1 0 0,0 0 0 0 0,-1 0-1 0 0,1 0 1 0 0,0 0 0 0 0,-1 0 0 0 0,1 0-1 0 0,-1 0 1 0 0,1 0 0 0 0,0 0-1 0 0,-1 0 1 0 0,1 0 0 0 0,0 0 0 0 0,-1 1-1 0 0,1-1 1 0 0,-1 0 0 0 0,1 0-1 0 0,-1 1 1 0 0,1-1 0 0 0,-1 0 0 0 0,1 1-1 0 0,-1-1 1 0 0,1 1 0 0 0,-1-1-1 0 0,1 1 1 0 0,-1-1 0 0 0,1 1 0 0 0,-1-1-1 0 0,0 1 1 0 0,1 0 0 0 0,0 0-3 0 0,0 1-62 0 0,0-1 0 0 0,0 0 0 0 0,0 1 0 0 0,0-1 0 0 0,0 0 0 0 0,-1 1 0 0 0,1-1 0 0 0,0 1 0 0 0,-1-1 0 0 0,1 1 0 0 0,-1 0 0 0 0,1-1 0 0 0,-1 1-1 0 0,0-1 1 0 0,0 1 0 0 0,0 0 0 0 0,0-1 0 0 0,0 1 0 0 0,0 0 0 0 0,0 1 0 0 0,-2 2-262 0 0,1 0 1 0 0,-1-1-1 0 0,0 1 0 0 0,0 0 1 0 0,-3 4-1 0 0,0 0 89 0 0,5-8-128 0 0,0 1-459 0 0,5 6 723 0 0,7 6 6 0 0,-8-11 99 0 0,0-2-7 0 0,7 6 25 0 0,1 0 0 0 0,1-1 0 0 0,18 7 0 0 0,-22-11-3 0 0,-1 0-1 0 0,15 1 0 0 0,-7-1-73 0 0,-12-1-191 0 0,0-1 0 0 0,0 0 0 0 0,0 0-1 0 0,0 0 1 0 0,7-1 0 0 0,5-4-1365 0 0</inkml:trace>
  <inkml:trace contextRef="#ctx0" brushRef="#br0" timeOffset="1">658 498 19351 0 0,'-26'14'439'0'0,"21"-11"596"0"0,4-2-566 0 0,2 0-432 0 0,-1-1 0 0 0,0 0-1 0 0,1 1 1 0 0,-1-1 0 0 0,0 0 0 0 0,1 1-1 0 0,-1-1 1 0 0,0 0 0 0 0,1 1 0 0 0,-1-1-1 0 0,1 0 1 0 0,-1 0 0 0 0,0 1 0 0 0,1-1-1 0 0,-1 0 1 0 0,1 0 0 0 0,-1 0 0 0 0,1 0 0 0 0,-1 0-1 0 0,1 0 1 0 0,-1 1 0 0 0,1-1 0 0 0,-1 0-1 0 0,2-1 1 0 0,12 4 1041 0 0,-9-3-753 0 0,1 1-1 0 0,0-2 0 0 0,-1 1 0 0 0,1-1 0 0 0,-1 1 1 0 0,8-3-1 0 0,17-2 214 0 0,43 0 537 0 0,-66 4-1057 0 0,0 0 1 0 0,0-1-1 0 0,6-3 0 0 0,-7 3-301 0 0,-1 0 0 0 0,1 0 0 0 0,0 1 0 0 0,6-1 1 0 0,9-1-2230 0 0,0 2-6017 0 0</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4.821"/>
    </inkml:context>
    <inkml:brush xml:id="br0">
      <inkml:brushProperty name="width" value="0.05" units="cm"/>
      <inkml:brushProperty name="height" value="0.05" units="cm"/>
      <inkml:brushProperty name="color" value="#5B2D90"/>
    </inkml:brush>
  </inkml:definitions>
  <inkml:trace contextRef="#ctx0" brushRef="#br0">48 1 13824 0 0,'-16'3'274'0'0,"2"-1"751"0"0,-3 2 3854 0 0,22 10-2183 0 0,-1 5-1409 0 0,-4-17-1201 0 0,0-1 1 0 0,0 1-1 0 0,0-1 0 0 0,1 1 1 0 0,-1-1-1 0 0,0 1 1 0 0,1-1-1 0 0,-1 0 0 0 0,1 1 1 0 0,-1-1-1 0 0,1 0 0 0 0,0 1 1 0 0,-1-1-1 0 0,2 2 1 0 0,2 3 16 0 0,0 0 0 0 0,-1 0 1 0 0,1 0-1 0 0,-1 1 1 0 0,-1-1-1 0 0,0 1 0 0 0,3 10 1 0 0,4 14-21 0 0,0-10-84 0 0,-6-14-9 0 0,0 0-1 0 0,0-1 0 0 0,-1 2 0 0 0,3 11 1 0 0,-4-12-47 0 0,-1-4-8 0 0,0 1-1 0 0,1 0 1 0 0,-1-1 0 0 0,1 1 0 0 0,0-1 0 0 0,0 1 0 0 0,1-1 0 0 0,-1 1 0 0 0,3 3 0 0 0,2 1-152 0 0,2 5-1521 0 0,-4 2-3682 0 0,-6 1-2346 0 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5.208"/>
    </inkml:context>
    <inkml:brush xml:id="br0">
      <inkml:brushProperty name="width" value="0.05" units="cm"/>
      <inkml:brushProperty name="height" value="0.05" units="cm"/>
      <inkml:brushProperty name="color" value="#5B2D90"/>
    </inkml:brush>
  </inkml:definitions>
  <inkml:trace contextRef="#ctx0" brushRef="#br0">1 5 9216 0 0,'22'3'923'0'0,"9"-7"6664"0"0,-2 1-119 0 0,-26 3-6852 0 0,6 0-371 0 0,0 1 1 0 0,0 0 0 0 0,0 0-1 0 0,-1 1 1 0 0,12 4-1 0 0,-15-5-184 0 0,0 1 0 0 0,1 1-1 0 0,-1-1 1 0 0,0 1 0 0 0,0 0-1 0 0,0 0 1 0 0,0 0 0 0 0,-1 1-1 0 0,7 6 1 0 0,10 6-2 0 0,-19-15-68 0 0,0 0 0 0 0,0 0 1 0 0,0 1-1 0 0,-1-1 0 0 0,1 0 1 0 0,0 1-1 0 0,0-1 1 0 0,-1 1-1 0 0,1 0 0 0 0,-1-1 1 0 0,0 1-1 0 0,1 0 0 0 0,-1 0 1 0 0,1 2-1 0 0,-3 10-87 0 0,1-12 67 0 0,-1 0 0 0 0,1-1-1 0 0,0 1 1 0 0,0 0 0 0 0,0 0-1 0 0,0 0 1 0 0,0-1 0 0 0,1 4-1 0 0,-1-5 7 0 0,1 3-146 0 0,0 0 1 0 0,0 0-1 0 0,0 0 0 0 0,-1 0 0 0 0,1 0 1 0 0,-1 0-1 0 0,0 0 0 0 0,0 0 0 0 0,0 0 1 0 0,0 0-1 0 0,0 0 0 0 0,-1 0 0 0 0,0 0 1 0 0,1 0-1 0 0,-1 0 0 0 0,0 0 0 0 0,0 0 1 0 0,-2 2-1 0 0,-43 86-7350 0 0,32-66 1184 0 0</inkml:trace>
  <inkml:trace contextRef="#ctx0" brushRef="#br0" timeOffset="1">37 368 14888 0 0,'2'0'33'0'0,"1"0"64"0"0,0 0 0 0 0,1 0 1 0 0,-1-1-1 0 0,0 1 0 0 0,0-1 1 0 0,5-1-1 0 0,-6 2 311 0 0,24-7 101 0 0,6-5 1489 0 0,-24 10-1463 0 0,3 0 20 0 0,0 0 0 0 0,0-1 0 0 0,0 0 0 0 0,0-1 0 0 0,0 0 0 0 0,-1-1 0 0 0,14-8 1 0 0,-20 11-515 0 0,1-1 1 0 0,0 1 0 0 0,-1 0 0 0 0,1 0-1 0 0,0 0 1 0 0,7-1 0 0 0,-6 2-456 0 0,0-1 1 0 0,0 0 0 0 0,0 0-1 0 0,-1 0 1 0 0,8-5 0 0 0,-2-2-7276 0 0</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5.662"/>
    </inkml:context>
    <inkml:brush xml:id="br0">
      <inkml:brushProperty name="width" value="0.05" units="cm"/>
      <inkml:brushProperty name="height" value="0.05" units="cm"/>
      <inkml:brushProperty name="color" value="#5B2D90"/>
    </inkml:brush>
  </inkml:definitions>
  <inkml:trace contextRef="#ctx0" brushRef="#br0">1 74 9672 0 0,'0'0'440'0'0,"1"-1"-6"0"0,8-4-278 0 0,-5-3-138 0 0,-3 6 553 0 0,0 0-1 0 0,0 0 1 0 0,0 1 0 0 0,0-1 0 0 0,0 0 0 0 0,1 1 0 0 0,-1-1-1 0 0,1 1 1 0 0,-1-1 0 0 0,2 0 0 0 0,9-11 4061 0 0,-11 12-4400 0 0,-1 0 0 0 0,1 0 0 0 0,1 0 0 0 0,-1 0 0 0 0,0 0 0 0 0,0 0 0 0 0,0 0-1 0 0,0 0 1 0 0,1 0 0 0 0,-1 1 0 0 0,0-1 0 0 0,2 0 0 0 0,1-1 184 0 0,-2 1 908 0 0,-1 0-677 0 0,0 1-618 0 0,-1-1 0 0 0,1 1-1 0 0,0 0 1 0 0,0-1 0 0 0,0 1 0 0 0,0 0 0 0 0,-1-1 0 0 0,1 0 0 0 0,0 1 0 0 0,-1-1 0 0 0,1 1 0 0 0,0-1 0 0 0,-1 0 0 0 0,1 1 0 0 0,-1-1 0 0 0,1 0 0 0 0,0-1 0 0 0,-1 2-28 0 0,0 0 0 0 0,0 0 0 0 0,0 0 1 0 0,0 0-1 0 0,0 0 0 0 0,0 0 0 0 0,0 0 0 0 0,0 0 1 0 0,0 0-1 0 0,0 0 0 0 0,0 0 0 0 0,1 0 0 0 0,-1-1 1 0 0,0 1-1 0 0,0 0 0 0 0,0 0 0 0 0,0 0 0 0 0,0 0 1 0 0,0 0-1 0 0,0 0 0 0 0,0 0 0 0 0,0 0 0 0 0,0 0 1 0 0,0 0-1 0 0,1 0 0 0 0,-1 0 0 0 0,0 0 0 0 0,0 0 1 0 0,0 0-1 0 0,0 0 0 0 0,0 0 0 0 0,0 0 0 0 0,0 0 1 0 0,0 0-1 0 0,0 0 0 0 0,0 0 0 0 0,1 0 0 0 0,-1 0 1 0 0,0 0-1 0 0,0 0 0 0 0,0 0 0 0 0,0 0 0 0 0,0 0 1 0 0,0 0-1 0 0,0 1 0 0 0,0-1 0 0 0,0 0 0 0 0,0 0 0 0 0,11 4-5 0 0,-9-3-68 0 0,1 12-450 0 0,-3-12 481 0 0,1 1-1 0 0,-1-1 0 0 0,0 1 0 0 0,1-1 0 0 0,-1 0 1 0 0,0 1-1 0 0,0-1 0 0 0,0 1 0 0 0,0 2 1 0 0,-2 7-825 0 0,-1-1 0 0 0,-7 19 0 0 0,-5-7-186 0 0,13-19 610 0 0,2-1-384 0 0,-1 0 789 0 0,1 0-1 0 0,0 0 0 0 0,0 0 1 0 0,0 0-1 0 0,0 0 0 0 0,0-1 1 0 0,0 1-1 0 0,1 0 0 0 0,-1 0 1 0 0,0 0-1 0 0,1 0 0 0 0,0 0 1 0 0,-1 0-1 0 0,1-1 0 0 0,1 3 1 0 0,-1-2 138 0 0,0-1-83 0 0,0 0 0 0 0,-1-1 0 0 0,1 1-1 0 0,0 0 1 0 0,0 0 0 0 0,0-1 0 0 0,0 1 0 0 0,0-1 0 0 0,0 1-1 0 0,0-1 1 0 0,2 1 0 0 0,-3 0-7 0 0,32 8 523 0 0,-31-9-508 0 0,-1 1 1 0 0,1-1-1 0 0,0 0 0 0 0,0 0 1 0 0,-1 0-1 0 0,1 0 1 0 0,0 0-1 0 0,-1 0 1 0 0,1 0-1 0 0,0 0 0 0 0,0 0 1 0 0,-1-1-1 0 0,1 1 1 0 0,0 0-1 0 0,-1 0 1 0 0,1-1-1 0 0,0 1 0 0 0,0-1 1 0 0,4-1 68 0 0,14 0 167 0 0,-14 2-131 0 0,1-1-1 0 0,0 0 1 0 0,-1 0-1 0 0,10-3 1 0 0,7-3 171 0 0,-2 1-1447 0 0,-8 1-4452 0 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6.654"/>
    </inkml:context>
    <inkml:brush xml:id="br0">
      <inkml:brushProperty name="width" value="0.05" units="cm"/>
      <inkml:brushProperty name="height" value="0.05" units="cm"/>
      <inkml:brushProperty name="color" value="#5B2D90"/>
    </inkml:brush>
  </inkml:definitions>
  <inkml:trace contextRef="#ctx0" brushRef="#br0">20 24 12928 0 0,'-4'65'2485'0'0,"4"-65"-2429"0"0,0-1 0 0 0,0 1 0 0 0,0 0 0 0 0,0 0 1 0 0,0 0-1 0 0,0-1 0 0 0,-1 1 0 0 0,1 0 0 0 0,0 0 0 0 0,0 0 0 0 0,0-1 0 0 0,0 1 1 0 0,0 0-1 0 0,0 0 0 0 0,-1 0 0 0 0,1 0 0 0 0,0-1 0 0 0,0 1 0 0 0,0 0 1 0 0,-1 0-1 0 0,1 0 0 0 0,0 0 0 0 0,0 0 0 0 0,0 0 0 0 0,-1 0 0 0 0,1 0 1 0 0,0 0-1 0 0,0-1 0 0 0,0 1 0 0 0,-1 0 0 0 0,1 0 40 0 0,-1 0 0 0 0,1 0 0 0 0,0 0 0 0 0,0 0 0 0 0,-1 0 0 0 0,1 0 0 0 0,0 0 0 0 0,-1 0 0 0 0,1 0 0 0 0,0-1 0 0 0,0 1 0 0 0,-1 0 0 0 0,1 0 0 0 0,0 0 0 0 0,0-1 0 0 0,-1 1 0 0 0,1 0 0 0 0,0 0 0 0 0,0-1 0 0 0,0 1 0 0 0,0 0 0 0 0,-1 0 0 0 0,1-1 0 0 0,0 1 0 0 0,0 0 0 0 0,0 0 0 0 0,0-1 0 0 0,0 1 0 0 0,0 0 0 0 0,0-1 0 0 0,0 1 0 0 0,-4-22 3650 0 0,13 13-3226 0 0,-8 7-453 0 0,1 0-1 0 0,0 0 1 0 0,0 1-1 0 0,0-1 1 0 0,1 1-1 0 0,-1-1 1 0 0,0 1-1 0 0,0 0 0 0 0,1 0 1 0 0,-1 0-1 0 0,1 0 1 0 0,-1 0-1 0 0,1 1 1 0 0,-1-1-1 0 0,1 1 1 0 0,-1-1-1 0 0,1 1 1 0 0,4 0-1 0 0,18-3-38 0 0,-1-2 186 0 0,1 2-1 0 0,-1 1 1 0 0,29 0-1 0 0,12 0 258 0 0,229-7-252 0 0,-227 11-226 0 0,119 18-1 0 0,-104-9 7 0 0,11 2 125 0 0,89 19 65 0 0,-98-17-319 0 0,90 3-1 0 0,-86-10 80 0 0,60 1 58 0 0,262-18 0 0 0,-56 3 252 0 0,-220 8-125 0 0,464-29 371 0 0,-441 17-436 0 0,287-32 139 0 0,-150 18-25 0 0,3 21-52 0 0,-237 3-117 0 0,182 14-460 0 0,-209-8 168 0 0,-19-4-960 0 0,0 0-1 0 0,19 1 1 0 0</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7.292"/>
    </inkml:context>
    <inkml:brush xml:id="br0">
      <inkml:brushProperty name="width" value="0.05" units="cm"/>
      <inkml:brushProperty name="height" value="0.05" units="cm"/>
      <inkml:brushProperty name="color" value="#5B2D90"/>
    </inkml:brush>
  </inkml:definitions>
  <inkml:trace contextRef="#ctx0" brushRef="#br0">0 50 13360 0 0,'0'0'1026'0'0,"10"-4"2154"0"0,4-3-440 0 0,-1 1-1443 0 0,-6 2-939 0 0,1 0-1 0 0,0 0 0 0 0,0 0 1 0 0,0 1-1 0 0,0 0 0 0 0,0 1 1 0 0,1 0-1 0 0,-1 0 0 0 0,1 1 1 0 0,15-1-1 0 0,-17 1-318 0 0,-2 1-38 0 0,0 0 0 0 0,0 0 0 0 0,1 0 0 0 0,-1 0 1 0 0,0 1-1 0 0,0 0 0 0 0,0 0 0 0 0,0 0 0 0 0,0 1 1 0 0,5 2-1 0 0,-7-2-1 0 0,-1-1 0 0 0,1 0-1 0 0,-1 1 1 0 0,0-1 0 0 0,1 1 0 0 0,-1 0 0 0 0,0-1 0 0 0,0 1 0 0 0,0 0 0 0 0,0 0-1 0 0,-1 1 1 0 0,1-1 0 0 0,0 0 0 0 0,-1 1 0 0 0,0-1 0 0 0,1 0 0 0 0,-1 1-1 0 0,0 0 1 0 0,1 4 0 0 0,0 2-64 0 0,0 1 0 0 0,-1 0 0 0 0,0 0-1 0 0,-1 12 1 0 0,-1-17 7 0 0,1 0 0 0 0,-1 0 0 0 0,-1 1 0 0 0,1-1 0 0 0,-1 0 0 0 0,0 0 0 0 0,0 0-1 0 0,0-1 1 0 0,-6 9 0 0 0,2-2-111 0 0,-1-1 0 0 0,0 0-1 0 0,-1-1 1 0 0,0 0 0 0 0,0 0 0 0 0,-1-1-1 0 0,0 0 1 0 0,-1 0 0 0 0,-16 10 0 0 0,10-6-897 0 0,15-11 1003 0 0,-1 0 0 0 0,1 0 0 0 0,0 0 0 0 0,-1 0 0 0 0,1 0-1 0 0,0 0 1 0 0,-1 0 0 0 0,1-1 0 0 0,-1 1 0 0 0,0 0 0 0 0,1-1-1 0 0,-1 1 1 0 0,-2 0 0 0 0,2-1 1390 0 0,13 0-317 0 0,50-10 726 0 0,-33 10-1466 0 0,94-3-117 0 0,-90 2-460 0 0,3 0-6433 0 0,-9-3-1223 0 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7.743"/>
    </inkml:context>
    <inkml:brush xml:id="br0">
      <inkml:brushProperty name="width" value="0.05" units="cm"/>
      <inkml:brushProperty name="height" value="0.05" units="cm"/>
      <inkml:brushProperty name="color" value="#5B2D90"/>
    </inkml:brush>
  </inkml:definitions>
  <inkml:trace contextRef="#ctx0" brushRef="#br0">79 14 5528 0 0,'-12'-12'17148'0'0,"3"11"-14210"0"0,-10 11-1386 0 0,16-8-1498 0 0,1 0 1 0 0,0 1-1 0 0,-1-1 1 0 0,1 1-1 0 0,0 0 1 0 0,0-1-1 0 0,0 1 1 0 0,1 0-1 0 0,-1 0 1 0 0,1 0-1 0 0,0 1 1 0 0,-1-1-1 0 0,0 5 1 0 0,-1 6-25 0 0,-2 27 1 0 0,3-26-14 0 0,1 18-17 0 0,1 0 0 0 0,1 0 0 0 0,2-1 0 0 0,10 48 0 0 0,-7-54-129 0 0,2-1 0 0 0,0-1 0 0 0,20 40 0 0 0,-26-61 97 0 0,3 10-749 0 0,2-1 1 0 0,11 16-1 0 0,-2-6-6442 0 0,-5-9-495 0 0</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8.161"/>
    </inkml:context>
    <inkml:brush xml:id="br0">
      <inkml:brushProperty name="width" value="0.05" units="cm"/>
      <inkml:brushProperty name="height" value="0.05" units="cm"/>
      <inkml:brushProperty name="color" value="#5B2D90"/>
    </inkml:brush>
  </inkml:definitions>
  <inkml:trace contextRef="#ctx0" brushRef="#br0">3 117 5528 0 0,'0'1'12016'0'0,"0"6"-9837"0"0,-1 14 1052 0 0,0-17-2891 0 0,1 1 0 0 0,0-1 0 0 0,0 0 0 0 0,0 1 0 0 0,1 7 0 0 0,2 13 6 0 0,-3-20-303 0 0,0-1 0 0 0,1 1 0 0 0,0 0-1 0 0,2 7 1 0 0,33 89-418 0 0,-20-71-899 0 0,-7-19-5174 0 0,2-6-1065 0 0</inkml:trace>
  <inkml:trace contextRef="#ctx0" brushRef="#br0" timeOffset="0.39">106 88 4608 0 0,'2'-1'13227'0'0,"26"-16"-9790"0"0,5-4-1601 0 0,-31 19-1719 0 0,0 0 0 0 0,0 1 1 0 0,0-1-1 0 0,0 0 0 0 0,0 0 1 0 0,-1 0-1 0 0,1 0 0 0 0,-1-1 0 0 0,1 1 1 0 0,-1 0-1 0 0,0-1 0 0 0,1-2 1 0 0,-1 4-106 0 0,-1 0 0 0 0,1 1 0 0 0,-1-1 1 0 0,1 0-1 0 0,-1 1 0 0 0,1-1 0 0 0,0 0 1 0 0,-1 1-1 0 0,1-1 0 0 0,0 1 0 0 0,0 0 1 0 0,-1-1-1 0 0,1 1 0 0 0,0-1 0 0 0,0 1 0 0 0,0 0 1 0 0,0 0-1 0 0,-1-1 0 0 0,2 1 0 0 0,25-4 42 0 0,-8 0-276 0 0,-10 4 48 0 0,-7 0-226 0 0</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8.536"/>
    </inkml:context>
    <inkml:brush xml:id="br0">
      <inkml:brushProperty name="width" value="0.05" units="cm"/>
      <inkml:brushProperty name="height" value="0.05" units="cm"/>
      <inkml:brushProperty name="color" value="#5B2D90"/>
    </inkml:brush>
  </inkml:definitions>
  <inkml:trace contextRef="#ctx0" brushRef="#br0">15 1 6912 0 0,'0'0'622'0'0,"0"1"-512"0"0,1 1-97 0 0,-1-1-46 0 0,-10 12 486 0 0,6-3 1485 0 0,2 17 8062 0 0,2-24-9300 0 0,0-1 299 0 0,9 11 698 0 0,3 4-650 0 0,1 0 0 0 0,0-1 0 0 0,27 25 0 0 0,17 5-1028 0 0,-30-26-22 0 0,-26-19 3 0 0,8 5 12 0 0,-1 0-1 0 0,-1 1 1 0 0,1 0 0 0 0,10 14-1 0 0,-17-20-7 0 0,1 1-1 0 0,-1 0 0 0 0,0-1 1 0 0,0 1-1 0 0,0 0 0 0 0,0 0 0 0 0,0 0 1 0 0,-1-1-1 0 0,1 1 0 0 0,-1 0 1 0 0,1 0-1 0 0,-1 0 0 0 0,0 0 1 0 0,1 0-1 0 0,-1 0 0 0 0,0 0 1 0 0,0 0-1 0 0,0 0 0 0 0,-1 0 0 0 0,1 0 1 0 0,0 0-1 0 0,-1 0 0 0 0,0 0 1 0 0,1 0-1 0 0,-1 0 0 0 0,0 0 1 0 0,0 0-1 0 0,0-1 0 0 0,0 1 1 0 0,0 0-1 0 0,-2 2 0 0 0,-1 0 254 0 0,0 0-1 0 0,0-1 1 0 0,0 1 0 0 0,-1-1-1 0 0,-9 6 1 0 0,-3 2 71 0 0,14-9-380 0 0,-1-1 0 0 0,1 1 0 0 0,-1-1 0 0 0,0 0-1 0 0,0 0 1 0 0,0 0 0 0 0,1 0 0 0 0,-1-1 0 0 0,0 1 0 0 0,0-1 0 0 0,0 0 0 0 0,-6-1 0 0 0,7 1-287 0 0,-1 0 1 0 0,1-1 0 0 0,-1 1-1 0 0,1-1 1 0 0,-1 0 0 0 0,1 0 0 0 0,-1 0-1 0 0,1-1 1 0 0,0 1 0 0 0,-1-1-1 0 0,1 0 1 0 0,0 0 0 0 0,0 0 0 0 0,-3-3-1 0 0,0-4-1741 0 0</inkml:trace>
  <inkml:trace contextRef="#ctx0" brushRef="#br0" timeOffset="1">352 132 20879 0 0,'0'0'2288'0'0,"15"6"-2288"0"0,0-12-192 0 0,-5 3-64 0 0,1-7-16 0 0</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8.926"/>
    </inkml:context>
    <inkml:brush xml:id="br0">
      <inkml:brushProperty name="width" value="0.05" units="cm"/>
      <inkml:brushProperty name="height" value="0.05" units="cm"/>
      <inkml:brushProperty name="color" value="#5B2D90"/>
    </inkml:brush>
  </inkml:definitions>
  <inkml:trace contextRef="#ctx0" brushRef="#br0">5 36 8288 0 0,'-5'-15'638'0'0,"5"14"-563"0"0,0 1-1 0 0,0-1 0 0 0,1 1 1 0 0,-1 0-1 0 0,0-1 0 0 0,0 1 0 0 0,1 0 1 0 0,-1-1-1 0 0,0 1 0 0 0,0 0 1 0 0,1-1-1 0 0,-1 1 0 0 0,0 0 1 0 0,1-1-1 0 0,-1 1 0 0 0,0 0 0 0 0,1 0 1 0 0,-1 0-1 0 0,1-1 0 0 0,-1 1 1 0 0,0 0-1 0 0,1 0 0 0 0,-1 0 1 0 0,1 0-1 0 0,-1 0 0 0 0,0 0 0 0 0,1 0 1 0 0,-1 0-1 0 0,1 0 0 0 0,0 0 256 0 0,10-4 2112 0 0,-4 2-816 0 0,1 0-1 0 0,0 0 0 0 0,-1 1 0 0 0,1-1 0 0 0,10 1 0 0 0,5 1-34 0 0,72 3 1531 0 0,-79-2-2817 0 0,-11-1-238 0 0,0 1-1 0 0,0-1 1 0 0,0 1 0 0 0,0 0 0 0 0,0 0 0 0 0,0 1 0 0 0,5 2 0 0 0,0-1 18 0 0,-10-3-82 0 0,0 0-1 0 0,0 1 1 0 0,1-1-1 0 0,-1 0 0 0 0,0 1 1 0 0,0-1-1 0 0,0 0 0 0 0,0 1 1 0 0,0-1-1 0 0,1 0 0 0 0,-1 1 1 0 0,0-1-1 0 0,0 0 0 0 0,0 1 1 0 0,0-1-1 0 0,0 1 0 0 0,0-1 1 0 0,0 0-1 0 0,0 1 1 0 0,0-1-1 0 0,0 1 0 0 0,0-1 1 0 0,0 0-1 0 0,-1 1 0 0 0,1-1 1 0 0,0 0-1 0 0,0 1 0 0 0,0 0-1 0 0,-2 4-96 0 0,0 0 0 0 0,0-1 0 0 0,0 1 1 0 0,0-1-1 0 0,-1 1 0 0 0,0-1 0 0 0,0 0 0 0 0,0 0 0 0 0,0 0 0 0 0,-7 6 0 0 0,5-5-106 0 0,0 1 0 0 0,0 0 0 0 0,-6 10 0 0 0,6-8-339 0 0,-1-1-1 0 0,-9 11 1 0 0,11-14 189 0 0,0 1 0 0 0,1-1 0 0 0,-1 1 0 0 0,1-1 0 0 0,0 1 0 0 0,0 0 0 0 0,-3 10 0 0 0,5-13-198 0 0,1-1 442 0 0,0 0 1 0 0,1 1 0 0 0,-1-1-1 0 0,0 0 1 0 0,1 0-1 0 0,-1 0 1 0 0,1 0 0 0 0,0 0-1 0 0,-1 0 1 0 0,1 0 0 0 0,0 0-1 0 0,-1 0 1 0 0,1 0-1 0 0,0 0 1 0 0,0 0 0 0 0,1 1-1 0 0,16 10 22 0 0,-17-11 37 0 0,6 2 180 0 0,0 1-1 0 0,0-2 1 0 0,1 1-1 0 0,0-1 0 0 0,-1 0 1 0 0,1 0-1 0 0,0-1 1 0 0,0 0-1 0 0,0-1 0 0 0,0 0 1 0 0,10 0-1 0 0,-11 0 96 0 0,34-6 2220 0 0,-29 6-1800 0 0,-9 0 663 0 0,-1 1-742 0 0,5 3-321 0 0,-5-1 39 0 0,-2 3-191 0 0,-1-1 0 0 0,0 0-1 0 0,0 0 1 0 0,-1 0-1 0 0,0 0 1 0 0,1 0-1 0 0,-2 0 1 0 0,1-1-1 0 0,0 1 1 0 0,-1 0-1 0 0,-4 4 1 0 0,-10 19 42 0 0,14-21-157 0 0,0-1 0 0 0,-1 1 0 0 0,0-1 0 0 0,0-1-1 0 0,-1 1 1 0 0,0 0 0 0 0,0-1 0 0 0,0 0-1 0 0,-1 0 1 0 0,1-1 0 0 0,-8 5 0 0 0,-2 4-345 0 0,13-11 268 0 0,0 0 0 0 0,0 0 0 0 0,0 0 0 0 0,0 0 0 0 0,0-1 1 0 0,-1 1-1 0 0,-3 2 0 0 0,-1-2-500 0 0,6-2 432 0 0,0 0-1 0 0,0 0 0 0 0,0 0 1 0 0,0 0-1 0 0,0 1 1 0 0,1-1-1 0 0,-1 0 1 0 0,0 1-1 0 0,0-1 0 0 0,0 0 1 0 0,1 1-1 0 0,-2 0 1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40.242"/>
    </inkml:context>
    <inkml:brush xml:id="br0">
      <inkml:brushProperty name="width" value="0.05" units="cm"/>
      <inkml:brushProperty name="height" value="0.05" units="cm"/>
    </inkml:brush>
  </inkml:definitions>
  <inkml:trace contextRef="#ctx0" brushRef="#br0">11 41 15808 0 0,'-4'-7'273'0'0,"3"5"-168"0"0,0 1 1 0 0,0 0 0 0 0,1-1 0 0 0,-1 1 0 0 0,1-1 0 0 0,-1 1 0 0 0,1-1 0 0 0,0 0 0 0 0,-1 1-1 0 0,1-1 1 0 0,0 1 0 0 0,0-7 5970 0 0,2 11-5649 0 0,62 115 822 0 0,-58-108-1168 0 0,-2 0 0 0 0,7 18 0 0 0,-9-19-56 0 0,2 0 0 0 0,-1-1 0 0 0,1 1 0 0 0,6 8 0 0 0,5 7 7 0 0,-7-9-58 0 0,14 16 1 0 0,-19-27-36 0 0,0-1-1 0 0,0 0 1 0 0,0 0 0 0 0,0 0 0 0 0,1 0-1 0 0,-1-1 1 0 0,1 1 0 0 0,0-1 0 0 0,7 4-1 0 0,-10-6-132 0 0,0 1 73 0 0,0-1 0 0 0,0 1 1 0 0,0-1-1 0 0,0 0 0 0 0,0 1 0 0 0,0-1 0 0 0,0 0 0 0 0,1 0 0 0 0,-1 0 0 0 0,0 0 0 0 0,0 0 0 0 0,2 0 1 0 0,4-4-3329 0 0</inkml:trace>
  <inkml:trace contextRef="#ctx0" brushRef="#br0" timeOffset="1">271 1 1840 0 0,'0'0'83'0'0,"-6"0"10"0"0,2 0 162 0 0,1 0 0 0 0,-1 0-1 0 0,1 1 1 0 0,-1 0 0 0 0,1-1 0 0 0,0 1 0 0 0,-6 2 0 0 0,5-1 608 0 0,0 1 0 0 0,1-1 0 0 0,-1 0 0 0 0,0 1 0 0 0,1 0 0 0 0,0 0 0 0 0,-1 0 0 0 0,-4 6 0 0 0,4-3 693 0 0,0-1 0 0 0,0 1 0 0 0,0 0 0 0 0,-4 12 0 0 0,0 10 505 0 0,6-18-2065 0 0,1 1 0 0 0,1-1 0 0 0,0 1 0 0 0,0-1 0 0 0,1 1 0 0 0,1-1 0 0 0,0 1 0 0 0,4 15 0 0 0,-4-22-1 0 0,0 0-1 0 0,0-1 1 0 0,0 1 0 0 0,0 0-1 0 0,1-1 1 0 0,-1 1-1 0 0,1-1 1 0 0,0 0-1 0 0,0 1 1 0 0,0-1 0 0 0,0-1-1 0 0,1 1 1 0 0,4 3-1 0 0,3-2 6 0 0,-6-5 0 0 0,1 1 0 0 0,-1-1 0 0 0,1-1 0 0 0,-1 1 0 0 0,1-1 0 0 0,-1 0 0 0 0,0-1 0 0 0,0 1 0 0 0,0-1 0 0 0,0 0 0 0 0,0 0 0 0 0,-1 0 0 0 0,0-1 0 0 0,1 1 0 0 0,-1-1 0 0 0,0 0 0 0 0,5-8 0 0 0,7-7-54 0 0,-11 14-43 0 0,0 0 0 0 0,-1-1 1 0 0,7-10-1 0 0,0-3-1516 0 0,3-3-5404 0 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9.314"/>
    </inkml:context>
    <inkml:brush xml:id="br0">
      <inkml:brushProperty name="width" value="0.05" units="cm"/>
      <inkml:brushProperty name="height" value="0.05" units="cm"/>
      <inkml:brushProperty name="color" value="#5B2D90"/>
    </inkml:brush>
  </inkml:definitions>
  <inkml:trace contextRef="#ctx0" brushRef="#br0">17 0 15200 0 0,'-1'2'8795'0'0,"-1"3"-8490"0"0,-1 1 0 0 0,1-1-1 0 0,0 1 1 0 0,1 0 0 0 0,-1-1 0 0 0,1 1-1 0 0,0 0 1 0 0,0 0 0 0 0,1 0-1 0 0,0 0 1 0 0,0 0 0 0 0,1 6 0 0 0,0-1-324 0 0,1 0 1 0 0,0-1 0 0 0,0 1 0 0 0,1-1-1 0 0,9 19 1 0 0,-9-23 2 0 0,0-1-1 0 0,0-1 1 0 0,1 1 0 0 0,6 6-1 0 0,6 8-42 0 0,-15-17 53 0 0,0 0 0 0 0,0-1 0 0 0,0 1 0 0 0,0-1 0 0 0,0 1 0 0 0,1-1 0 0 0,-1 0 0 0 0,1 1 0 0 0,-1-1 0 0 0,3 1 0 0 0,22 19-115 0 0,-23-19 120 0 0,0-1-1 0 0,-1 1 1 0 0,1 0 0 0 0,0-1-1 0 0,0 0 1 0 0,0 0 0 0 0,0 0-1 0 0,1 0 1 0 0,-1 0 0 0 0,0 0-1 0 0,0-1 1 0 0,6 1 0 0 0,-3-1 1 0 0,0 0 0 0 0,0 0 0 0 0,1-1 1 0 0,-1 0-1 0 0,12-3 0 0 0,2-2-388 0 0,0-2-1 0 0,0 0 1 0 0,24-15-1 0 0,-5-5-8771 0 0,-27 15 1907 0 0</inkml:trace>
  <inkml:trace contextRef="#ctx0" brushRef="#br0" timeOffset="1">296 33 3680 0 0,'0'0'167'0'0,"-6"4"26"0"0,-4 3 1866 0 0,9-7-1701 0 0,1 0 1 0 0,-1 1-1 0 0,0-1 0 0 0,0 1 1 0 0,0-1-1 0 0,0 1 0 0 0,1-1 1 0 0,-1 1-1 0 0,0 0 1 0 0,1-1-1 0 0,-1 1 0 0 0,0 0 1 0 0,1-1-1 0 0,-1 1 0 0 0,1 0 1 0 0,-1 0-1 0 0,1 0 0 0 0,0-1 1 0 0,-1 1-1 0 0,1 0 1 0 0,0 0-1 0 0,-1 0 0 0 0,1 0 1 0 0,0 0-1 0 0,0 0 0 0 0,0 0 1 0 0,0 0-1 0 0,0 1 0 0 0,0 33 7067 0 0,5 17-5186 0 0,-3-13-1152 0 0,-2-29-884 0 0,0 0 1 0 0,3 14-1 0 0,2 3-42 0 0,1 28 0 0 0,-4-45-146 0 0,0 0 0 0 0,0 0 0 0 0,1-1 0 0 0,7 17 0 0 0,-6-16-234 0 0,-1 0 1 0 0,1 0-1 0 0,-2 0 1 0 0,3 13-1 0 0,-5-20-149 0 0,1 1-1 0 0,0-1 1 0 0,-1 0-1 0 0,1 0 1 0 0,1 0-1 0 0,-1 0 1 0 0,0 0-1 0 0,1 0 1 0 0,3 6-1 0 0,5 5-8238 0 0</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09.716"/>
    </inkml:context>
    <inkml:brush xml:id="br0">
      <inkml:brushProperty name="width" value="0.05" units="cm"/>
      <inkml:brushProperty name="height" value="0.05" units="cm"/>
      <inkml:brushProperty name="color" value="#5B2D90"/>
    </inkml:brush>
  </inkml:definitions>
  <inkml:trace contextRef="#ctx0" brushRef="#br0">1 7 16471 0 0,'0'0'754'0'0,"2"0"-17"0"0,5 0-431 0 0,0 0 0 0 0,0-1 0 0 0,13-2 0 0 0,1 1 2109 0 0,-20 2-2201 0 0,1 0 0 0 0,0 1 0 0 0,0-1 0 0 0,0 1 0 0 0,0 0 0 0 0,0-1 0 0 0,0 1 0 0 0,0 0 0 0 0,1 2 0 0 0,14 4 579 0 0,-13-5-525 0 0,1-1 0 0 0,-1 1 0 0 0,1 0 0 0 0,-1 0 0 0 0,7 5 0 0 0,-10-3 300 0 0,0-2-518 0 0,-1 0-1 0 0,0 0 1 0 0,1 0 0 0 0,0 0 0 0 0,-1 0 0 0 0,1-1 0 0 0,0 1-1 0 0,0 0 1 0 0,0-1 0 0 0,0 1 0 0 0,0-1 0 0 0,0 1 0 0 0,0-1-1 0 0,0 1 1 0 0,1-1 0 0 0,-1 0 0 0 0,4 3 0 0 0,-3-2 16 0 0,1 0 0 0 0,-1 1 1 0 0,0-1-1 0 0,0 1 0 0 0,0-1 1 0 0,2 5-1 0 0,2 8 189 0 0,-5-12-217 0 0,0-1 0 0 0,0 1 0 0 0,-1-1 0 0 0,2 1-1 0 0,-1-1 1 0 0,3 4 0 0 0,32 35 378 0 0,-13-17-299 0 0,-19-18-91 0 0,-1 0-1 0 0,1 0 0 0 0,-1 0 0 0 0,0 0 0 0 0,0 1 0 0 0,-1-1 1 0 0,3 13-1 0 0,1 1 0 0 0,2 3-26 0 0,-2 0-1 0 0,5 27 1 0 0,-10-43-5 0 0,0 0-1 0 0,0 1 1 0 0,-1-1 0 0 0,0 0 0 0 0,-1 0 0 0 0,1 0-1 0 0,-1 1 1 0 0,-1-1 0 0 0,1 0 0 0 0,-1 0 0 0 0,-4 9-1 0 0,-9 14-247 0 0,5-12-7 0 0,-6 19-1 0 0,14-32 62 0 0,-1 0 0 0 0,1 0 1 0 0,-1 0-1 0 0,0 0 0 0 0,-4 4 0 0 0,4-4-268 0 0,-1-1 0 0 0,1 1 0 0 0,0-1 0 0 0,1 1 0 0 0,-1 0 1 0 0,-1 6-1 0 0,-5 23-1851 0 0,3-8-16 0 0</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0.059"/>
    </inkml:context>
    <inkml:brush xml:id="br0">
      <inkml:brushProperty name="width" value="0.05" units="cm"/>
      <inkml:brushProperty name="height" value="0.05" units="cm"/>
      <inkml:brushProperty name="color" value="#5B2D90"/>
    </inkml:brush>
  </inkml:definitions>
  <inkml:trace contextRef="#ctx0" brushRef="#br0">43 1 10136 0 0,'13'2'17652'0'0,"-13"-2"-17440"0"0,-4 7-67 0 0,0 1 0 0 0,1-1-1 0 0,-1 1 1 0 0,-2 13-1 0 0,-3 6 15 0 0,5-17-145 0 0,0 1 1 0 0,1-1-1 0 0,0 1 1 0 0,1 0-1 0 0,0 0 1 0 0,0 16-1 0 0,-1 28-14 0 0,2-39 0 0 0,0 0 0 0 0,0 0 0 0 0,2 0 0 0 0,0 0 0 0 0,4 23 0 0 0,-4-37 0 0 0,4 18-29 0 0,10 27 0 0 0,-12-41 11 0 0,0 0-1 0 0,0 0 1 0 0,0-1-1 0 0,1 1 1 0 0,0-1-1 0 0,0 0 1 0 0,0 0 0 0 0,7 6-1 0 0,-11-11 15 0 0,8 8-247 0 0,1-1 1 0 0,15 11-1 0 0,-21-17-76 0 0,-1 0 0 0 0,1 1 0 0 0,-1-1 0 0 0,1 0 0 0 0,0 0 0 0 0,-1 0 0 0 0,1-1 0 0 0,0 1 0 0 0,0-1 0 0 0,0 1 0 0 0,-1-1 0 0 0,1 0 0 0 0,0 0 0 0 0,0 0 0 0 0,4-1 0 0 0,8 0-8084 0 0</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0.607"/>
    </inkml:context>
    <inkml:brush xml:id="br0">
      <inkml:brushProperty name="width" value="0.05" units="cm"/>
      <inkml:brushProperty name="height" value="0.05" units="cm"/>
      <inkml:brushProperty name="color" value="#5B2D90"/>
    </inkml:brush>
  </inkml:definitions>
  <inkml:trace contextRef="#ctx0" brushRef="#br0">18 239 12440 0 0,'-3'2'325'0'0,"2"-1"-254"0"0,1-1-1 0 0,-1 1 1 0 0,1-1 0 0 0,-1 0-1 0 0,0 1 1 0 0,1-1-1 0 0,-1 0 1 0 0,0 1-1 0 0,1-1 1 0 0,-1 0 0 0 0,0 0-1 0 0,0 0 1 0 0,1 0-1 0 0,-1 0 1 0 0,-3 0 3875 0 0,19 2 119 0 0,8-3-2596 0 0,-7 0-164 0 0,-13 1-236 0 0,-1 0-84 0 0,3 0-768 0 0,0 0 1 0 0,-1 1-1 0 0,1-1 0 0 0,-1 1 0 0 0,1 0 1 0 0,-1 0-1 0 0,1 0 0 0 0,-1 1 0 0 0,0-1 0 0 0,1 1 1 0 0,-1 0-1 0 0,4 3 0 0 0,-7-4-213 0 0,-1-1 1 0 0,1 0-1 0 0,-1 1 0 0 0,0-1 0 0 0,1 1 1 0 0,-1-1-1 0 0,0 1 0 0 0,1-1 0 0 0,-1 0 1 0 0,0 1-1 0 0,0-1 0 0 0,1 1 0 0 0,-1-1 1 0 0,0 1-1 0 0,0-1 0 0 0,0 1 0 0 0,0 0 1 0 0,0-1-1 0 0,0 1 0 0 0,0-1 0 0 0,0 1 1 0 0,0-1-1 0 0,0 1 0 0 0,0-1 0 0 0,0 1 0 0 0,0-1 1 0 0,0 1-1 0 0,0-1 0 0 0,0 1 0 0 0,-1-1 1 0 0,1 1-1 0 0,0-1 0 0 0,0 1 0 0 0,-1-1 1 0 0,1 1-1 0 0,0-1 0 0 0,-1 0 0 0 0,1 1 1 0 0,0-1-1 0 0,-2 1 0 0 0,-3 11 35 0 0,8 3-28 0 0,-3-14-24 0 0,1 1 1 0 0,-1-1 0 0 0,1 0 0 0 0,-1 0 0 0 0,0 1-1 0 0,0-1 1 0 0,0 0 0 0 0,0 0 0 0 0,0 1-1 0 0,0-1 1 0 0,0 0 0 0 0,0 1 0 0 0,0-1 0 0 0,0 0-1 0 0,-1 2 1 0 0,-3 7-168 0 0,3-8 128 0 0,0 0 0 0 0,0 0 0 0 0,0 0 0 0 0,0 0 0 0 0,1 1 0 0 0,-1-1 0 0 0,1 0 0 0 0,-1 0 0 0 0,1 1 0 0 0,0-1 0 0 0,0 0 0 0 0,0 4 0 0 0,1-5-30 0 0,-1 1 0 0 0,0-1 0 0 0,0 0 0 0 0,0 1-1 0 0,0-1 1 0 0,0 0 0 0 0,0 0 0 0 0,0 1 0 0 0,0-1 0 0 0,0 0 0 0 0,0 0 0 0 0,-1 1-1 0 0,1-1 1 0 0,-1 0 0 0 0,1 0 0 0 0,-1 0 0 0 0,1 1 0 0 0,-1-1 0 0 0,0 0-1 0 0,1 0 1 0 0,-1 0 0 0 0,0 0 0 0 0,0 0 0 0 0,0 0 0 0 0,-2 1 0 0 0,0 2-84 0 0,2-4 109 0 0,1 1 0 0 0,-1-1 0 0 0,1 0 0 0 0,0 1 0 0 0,-1-1 0 0 0,1 1 0 0 0,0-1 0 0 0,-1 1 0 0 0,1-1 0 0 0,0 1 1 0 0,0-1-1 0 0,-1 1 0 0 0,1-1 0 0 0,0 1 0 0 0,0-1 0 0 0,0 1 0 0 0,0-1 0 0 0,0 1 0 0 0,0 0 0 0 0,0-1 0 0 0,0 1 0 0 0,0-1 0 0 0,0 1 0 0 0,0-1 0 0 0,0 1 0 0 0,0 0 0 0 0,0-1 1 0 0,0 1-1 0 0,1-1 0 0 0,-1 1 0 0 0,0-1 0 0 0,0 1 0 0 0,1 0 0 0 0,-1 0-48 0 0,0-1-1 0 0,0 1 1 0 0,-1 0 0 0 0,1-1 0 0 0,0 1-1 0 0,-1-1 1 0 0,1 1 0 0 0,0-1 0 0 0,-1 1-1 0 0,1-1 1 0 0,-1 1 0 0 0,1-1 0 0 0,-1 1-1 0 0,1-1 1 0 0,-1 1 0 0 0,1-1-1 0 0,-1 0 1 0 0,1 1 0 0 0,-2 0 0 0 0,2-1-77 0 0,-7 5-423 0 0,4-4 353 0 0,0 1 0 0 0,1-1 0 0 0,-1 1 1 0 0,1 0-1 0 0,0 0 0 0 0,0 0 0 0 0,0 1 0 0 0,-3 2 0 0 0,5-4 178 0 0,-1-1 0 0 0,1 1 0 0 0,0-1 0 0 0,0 0-1 0 0,-1 1 1 0 0,1-1 0 0 0,-1 0 0 0 0,1 1 0 0 0,0-1 0 0 0,-1 0-1 0 0,1 0 1 0 0,-1 1 0 0 0,1-1 0 0 0,-1 0 0 0 0,1 0-1 0 0,-1 0 1 0 0,0 0 0 0 0,-2 2-109 0 0,-2 1 84 0 0,4-3 103 0 0,0 1-1 0 0,1-1 1 0 0,-1 1 0 0 0,0 0-1 0 0,0-1 1 0 0,0 0 0 0 0,0 1-1 0 0,0-1 1 0 0,0 0-1 0 0,0 1 1 0 0,0-1 0 0 0,0 0-1 0 0,-2 0 1 0 0,3 0 125 0 0,-6 7 5085 0 0,5-7-5143 0 0,25 2 1229 0 0,0 0-1 0 0,26-3 0 0 0,-18 1-629 0 0,-29 0-655 0 0,-1 0 0 0 0,0 0 0 0 0,1 0 1 0 0,-1 0-1 0 0,1 0 0 0 0,-1 0 0 0 0,1-1 0 0 0,-1 1 0 0 0,1-1 0 0 0,-1 0 0 0 0,0 0 0 0 0,3-1 1 0 0,3-1-69 0 0,12-4-91 0 0,-16 4 147 0 0,-1-1-6 0 0,18-7 24 0 0,15-11-3579 0 0,-22 13 1599 0 0</inkml:trace>
  <inkml:trace contextRef="#ctx0" brushRef="#br0" timeOffset="1">440 213 6912 0 0,'-34'7'528'0'0,"22"-1"2322"0"0,9 3 3222 0 0,3-8-5949 0 0,0-1 0 0 0,-1 1 0 0 0,1-1 0 0 0,0 1 0 0 0,0-1 0 0 0,-1 1 0 0 0,1-1 0 0 0,0 1 0 0 0,0-1 0 0 0,0 1 0 0 0,0-1 0 0 0,0 1 0 0 0,0-1-1 0 0,0 1 1 0 0,0-1 0 0 0,0 1 0 0 0,0-1 0 0 0,0 1 0 0 0,0-1 0 0 0,0 1 0 0 0,0-1 0 0 0,1 1 0 0 0,-1 0 0 0 0,4 6 938 0 0,-3-6-976 0 0,-1-1 0 0 0,1 1 0 0 0,-1 0 0 0 0,1-1 0 0 0,-1 1 1 0 0,0 0-1 0 0,1 0 0 0 0,-1 0 0 0 0,0 0 0 0 0,1-1 1 0 0,-1 1-1 0 0,0 0 0 0 0,0 0 0 0 0,0 0 0 0 0,0 0 0 0 0,0 0 1 0 0,0 0-1 0 0,0-1 0 0 0,0 1 0 0 0,0 0 0 0 0,0 0 0 0 0,-1 1 1 0 0,-3 10 641 0 0,2-10-608 0 0,1 0 1 0 0,1 0 0 0 0,-1 0-1 0 0,0 1 1 0 0,0-1 0 0 0,1 1-1 0 0,-1-1 1 0 0,1 0-1 0 0,0 1 1 0 0,0-1 0 0 0,0 1-1 0 0,0-1 1 0 0,0 0 0 0 0,1 1-1 0 0,0 2 1 0 0,0 3 22 0 0,1 0-1 0 0,-1 15 1 0 0,0-18-47 0 0,-1 1 1 0 0,0 0-1 0 0,1 0 0 0 0,0 0 0 0 0,1-1 1 0 0,-1 1-1 0 0,1 0 0 0 0,3 6 1 0 0,3 2 139 0 0,8 16 239 0 0,-14-25-451 0 0,0 0 1 0 0,1 0 0 0 0,-1-1-1 0 0,1 1 1 0 0,0-1-1 0 0,0 0 1 0 0,1 0-1 0 0,0 0 1 0 0,-1 0 0 0 0,1 0-1 0 0,0-1 1 0 0,1 0-1 0 0,-1 0 1 0 0,1 0 0 0 0,4 3-1 0 0,2-1 24 0 0,0-1-1 0 0,0 0 1 0 0,0 0 0 0 0,0-1-1 0 0,19 3 1 0 0,-27-6-25 0 0,0 0-1 0 0,-1 0 1 0 0,1 0 0 0 0,0 0-1 0 0,0 0 1 0 0,0-1-1 0 0,0 0 1 0 0,0 1 0 0 0,0-1-1 0 0,0 0 1 0 0,-1 0 0 0 0,1 0-1 0 0,0-1 1 0 0,-1 1-1 0 0,1-1 1 0 0,-1 0 0 0 0,4-2-1 0 0,-1-1 82 0 0,1 0-1 0 0,-1-1 0 0 0,0 1 0 0 0,0-1 1 0 0,4-8-1 0 0,-2 4 72 0 0,-5 8-121 0 0,0-1-1 0 0,0 0 1 0 0,0 0 0 0 0,-1 0 0 0 0,1-1-1 0 0,-1 1 1 0 0,1 0 0 0 0,-1 0-1 0 0,0-1 1 0 0,-1 1 0 0 0,2-4-1 0 0,0-11 228 0 0,1 1 0 0 0,7-21-1 0 0,-9 34-227 0 0,0-1-1 0 0,-1 1 1 0 0,1 0 0 0 0,-1-1-1 0 0,0 1 1 0 0,0 0 0 0 0,0-1-1 0 0,-2-7 1 0 0,-1-15 123 0 0,3 10-69 0 0,1 6-52 0 0,-1 1-1 0 0,-1-1 1 0 0,1 0-1 0 0,-2 1 1 0 0,1-1 0 0 0,-2 1-1 0 0,-3-14 1 0 0,-5-7 46 0 0,9 21-91 0 0,-1 1-1 0 0,0 0 1 0 0,0 1 0 0 0,-1-1 0 0 0,0 1-1 0 0,-10-14 1 0 0,8 14-60 0 0,-2 0 0 0 0,1 0 0 0 0,-1 1 0 0 0,0 0 0 0 0,0 0 0 0 0,-11-5 0 0 0,13 8-40 0 0,0 1 1 0 0,-1 0 0 0 0,1 0 0 0 0,-1 0-1 0 0,0 1 1 0 0,0 0 0 0 0,0 0-1 0 0,0 1 1 0 0,0 0 0 0 0,-10 0-1 0 0,9 1-383 0 0,0 0-1 0 0,1 0 0 0 0,-1 1 0 0 0,0 1 1 0 0,0-1-1 0 0,1 1 0 0 0,-1 0 0 0 0,1 1 0 0 0,-1 0 1 0 0,-10 6-1 0 0,-20 10-8735 0 0</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1.349"/>
    </inkml:context>
    <inkml:brush xml:id="br0">
      <inkml:brushProperty name="width" value="0.05" units="cm"/>
      <inkml:brushProperty name="height" value="0.05" units="cm"/>
      <inkml:brushProperty name="color" value="#5B2D90"/>
    </inkml:brush>
  </inkml:definitions>
  <inkml:trace contextRef="#ctx0" brushRef="#br0">92 79 17215 0 0,'0'0'1566'0'0,"-5"1"-1260"0"0,-1 0 11 0 0,-1 0 0 0 0,1 1-1 0 0,0 0 1 0 0,0 0 0 0 0,0 1-1 0 0,0-1 1 0 0,0 1 0 0 0,1 1-1 0 0,-1-1 1 0 0,1 1 0 0 0,-6 5-1 0 0,9-8-232 0 0,-4 8 306 0 0,3 14-256 0 0,3-17-134 0 0,0 0 0 0 0,0 0 0 0 0,1 0 0 0 0,0 0 0 0 0,0 0 0 0 0,0 0 0 0 0,0 0 0 0 0,1 0 0 0 0,0-1 0 0 0,0 1 0 0 0,1-1 0 0 0,0 1 0 0 0,0-1 0 0 0,0 0 0 0 0,0 0 0 0 0,1 0 0 0 0,8 8 0 0 0,0-3 0 0 0,1 1 0 0 0,0-2 0 0 0,1 0 0 0 0,1 0 0 0 0,-1-2 0 0 0,1 0 1 0 0,17 6-1 0 0,-19-9 29 0 0,-1 0 1 0 0,1-1 0 0 0,-1-1 0 0 0,1 0 0 0 0,0-1 0 0 0,0 0-1 0 0,0-1 1 0 0,0 0 0 0 0,22-4 0 0 0,-23 2 58 0 0,-1-1 0 0 0,1 0 0 0 0,-1 0 0 0 0,0-1 0 0 0,18-10 0 0 0,-22 10-5 0 0,-1 0 0 0 0,0 0 0 0 0,0 0 0 0 0,-1-1-1 0 0,0 0 1 0 0,1-1 0 0 0,-2 1 0 0 0,1-1 0 0 0,0 0 0 0 0,4-9 0 0 0,-6 10-39 0 0,0 0-1 0 0,-1 0 1 0 0,1 0 0 0 0,-1 0-1 0 0,-1-1 1 0 0,1 1 0 0 0,-1-1-1 0 0,0 1 1 0 0,0-1 0 0 0,0-10-1 0 0,-1 9 143 0 0,-1-1 0 0 0,-1 1 0 0 0,1 0-1 0 0,-1-1 1 0 0,0 1 0 0 0,-1 0 0 0 0,-5-11-1 0 0,3 10-164 0 0,0 0-1 0 0,0 0 0 0 0,-1 0 0 0 0,0 1 0 0 0,0 0 0 0 0,-1 0 0 0 0,1 1 0 0 0,-2 0 0 0 0,1 0 0 0 0,-1 0 0 0 0,0 1 0 0 0,0 0 0 0 0,0 1 0 0 0,-1 0 0 0 0,1 0 0 0 0,-1 1 0 0 0,0 0 1 0 0,0 0-1 0 0,-1 1 0 0 0,1 0 0 0 0,0 1 0 0 0,-12 0 0 0 0,7 1-173 0 0,1 1 0 0 0,-1 0 0 0 0,1 1-1 0 0,0 1 1 0 0,-18 6 0 0 0,22-6 57 0 0,1 0 0 0 0,-1 1 0 0 0,1 0 0 0 0,0 0 0 0 0,0 1 0 0 0,0 0 0 0 0,0 1 0 0 0,-8 8 0 0 0,-21 24-2088 0 0,21-16 0 0 0</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1.764"/>
    </inkml:context>
    <inkml:brush xml:id="br0">
      <inkml:brushProperty name="width" value="0.05" units="cm"/>
      <inkml:brushProperty name="height" value="0.05" units="cm"/>
      <inkml:brushProperty name="color" value="#5B2D90"/>
    </inkml:brush>
  </inkml:definitions>
  <inkml:trace contextRef="#ctx0" brushRef="#br0">6 20 18743 0 0,'-1'-10'1882'0'0,"-4"1"1206"0"0,6 12-2847 0 0,-1 0 0 0 0,1 1 1 0 0,-1-1-1 0 0,1 0 0 0 0,2 5 0 0 0,2 10-143 0 0,14 254 2259 0 0,-12-151-2357 0 0,2 115 0 0 0,1-107 0 0 0,-2-43 0 0 0,-7-68-416 0 0,2-1 0 0 0,-1 0-1 0 0,10 29 1 0 0,-6-18-1479 0 0</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2.175"/>
    </inkml:context>
    <inkml:brush xml:id="br0">
      <inkml:brushProperty name="width" value="0.05" units="cm"/>
      <inkml:brushProperty name="height" value="0.05" units="cm"/>
      <inkml:brushProperty name="color" value="#5B2D90"/>
    </inkml:brush>
  </inkml:definitions>
  <inkml:trace contextRef="#ctx0" brushRef="#br0">1 22 12440 0 0,'0'0'1652'0'0,"3"0"76"0"0,12-1 2041 0 0,26-4 0 0 0,-25 2-2897 0 0,28-1 1 0 0,12 0-1322 0 0,-54 4 176 0 0,-1 0 1 0 0,1 0-1 0 0,0 0 1 0 0,-1-1-1 0 0,1 1 0 0 0,0 0 1 0 0,-1-1-1 0 0,1 1 1 0 0,-1-1-1 0 0,3-1 0 0 0</inkml:trace>
  <inkml:trace contextRef="#ctx0" brushRef="#br0" timeOffset="1">7 198 21191 0 0,'0'0'2127'0'0,"2"2"-1946"0"0,0-1-58 0 0,1 1 0 0 0,-1-1 0 0 0,1 0 0 0 0,0 0 0 0 0,0 0 0 0 0,0 0 0 0 0,0 0 0 0 0,0 0 0 0 0,4 0 0 0 0,35 2 1861 0 0,-25-2-1375 0 0,73-3 1296 0 0,-34 0-2326 0 0,-37 2-547 0 0,29-4 0 0 0,-12-1-55 0 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8.025"/>
    </inkml:context>
    <inkml:brush xml:id="br0">
      <inkml:brushProperty name="width" value="0.05" units="cm"/>
      <inkml:brushProperty name="height" value="0.05" units="cm"/>
      <inkml:brushProperty name="color" value="#5B2D90"/>
    </inkml:brush>
  </inkml:definitions>
  <inkml:trace contextRef="#ctx0" brushRef="#br0">1 77 7832 0 0,'2'-2'8049'0'0,"37"-40"-303"0"0,-35 38-7433 0 0,0 1-1 0 0,0 0 1 0 0,0 1-1 0 0,0-1 0 0 0,1 1 1 0 0,-1 0-1 0 0,9-3 1 0 0,-2 1-54 0 0,-8 2-186 0 0,1 2-1 0 0,-1-1 1 0 0,1 0 0 0 0,-1 1 0 0 0,1-1 0 0 0,-1 1-1 0 0,1 0 1 0 0,0 1 0 0 0,-1-1 0 0 0,6 1 0 0 0,13 1 263 0 0,-7-1-215 0 0,-1 0-1 0 0,0 1 1 0 0,1 0 0 0 0,-1 1-1 0 0,18 7 1 0 0,-30-9-113 0 0,0-1-1 0 0,-1 1 1 0 0,1 0-1 0 0,0 0 1 0 0,0 0-1 0 0,0 0 1 0 0,-1 1 0 0 0,1-1-1 0 0,2 2 1 0 0,22 17 7 0 0,-24-19-21 0 0,-1 0 1 0 0,1 1 0 0 0,-1-1-1 0 0,0 0 1 0 0,1 0 0 0 0,-1 1-1 0 0,0-1 1 0 0,0 0-1 0 0,0 1 1 0 0,0-1 0 0 0,0 1-1 0 0,0 0 1 0 0,0-1 0 0 0,0 1-1 0 0,-1 0 1 0 0,2 3-1 0 0,-2-2-18 0 0,1 0-1 0 0,-1 0 0 0 0,0 1 1 0 0,0-1-1 0 0,0 0 0 0 0,-1 1 1 0 0,1-1-1 0 0,-2 6 0 0 0,-1-1-22 0 0,0 1 0 0 0,0-1 0 0 0,-1 0 0 0 0,0 0 0 0 0,-1 0 0 0 0,-5 7 0 0 0,1-5-134 0 0,0 0 1 0 0,-1 0-1 0 0,0-2 0 0 0,-20 16 0 0 0,22-16-85 0 0,7-7 150 0 0,0 0 1 0 0,0 0-1 0 0,0 1 1 0 0,0-1-1 0 0,0 0 1 0 0,-1 0-1 0 0,1 0 1 0 0,0 0-1 0 0,0 0 1 0 0,-1 0-1 0 0,1-1 1 0 0,-3 2-1 0 0,14 7-92 0 0,-1-2 309 0 0,0 0 0 0 0,0 0 0 0 0,0-1 0 0 0,1-1 0 0 0,0 0 0 0 0,0 0 0 0 0,11 3 0 0 0,-18-7-59 0 0,0 1-1 0 0,0-1 1 0 0,0 1-1 0 0,-1-1 1 0 0,1 1-1 0 0,-1 0 1 0 0,1 0-1 0 0,-1 0 1 0 0,0 0-1 0 0,1 0 1 0 0,1 3-1 0 0,14 12 205 0 0,-16-16-134 0 0,8 7 230 0 0,-9-6-314 0 0,0 0 0 0 0,0 0 0 0 0,0-1 0 0 0,0 1 0 0 0,-1 0 1 0 0,1 0-1 0 0,-1 0 0 0 0,1 0 0 0 0,-1 0 0 0 0,0 0 0 0 0,1 0 1 0 0,-1 0-1 0 0,0 0 0 0 0,0 1 0 0 0,0-1 0 0 0,-1 0 0 0 0,1 0 1 0 0,-1 0-1 0 0,1 0 0 0 0,-1 0 0 0 0,1 0 0 0 0,-1 0 0 0 0,0-1 1 0 0,0 1-1 0 0,0 0 0 0 0,0 0 0 0 0,0-1 0 0 0,-1 1 0 0 0,1 0 1 0 0,0-1-1 0 0,-1 1 0 0 0,1-1 0 0 0,-1 0 0 0 0,1 1 1 0 0,-1-1-1 0 0,0 0 0 0 0,0 0 0 0 0,-2 1 0 0 0,-19 9 164 0 0,18-8-206 0 0,-1 0 0 0 0,0-1 0 0 0,0 1 0 0 0,0-1-1 0 0,0-1 1 0 0,0 1 0 0 0,-12 1 0 0 0,-6-4-183 0 0,-35 2 382 0 0,47 0-88 0 0,0-1-1 0 0,-16-3 1 0 0,25 3-135 0 0,2 0 19 0 0,0 0 0 0 0,0 0 1 0 0,0 0-1 0 0,-1 0 0 0 0,1 0 0 0 0,0 0 1 0 0,0 0-1 0 0,0 0 0 0 0,0 1 0 0 0,0-1 1 0 0,0 0-1 0 0,0 1 0 0 0,1-1 0 0 0,-1 1 1 0 0,0-1-1 0 0,0 1 0 0 0,0-1 0 0 0,0 1 0 0 0,0 0 1 0 0,1-1-1 0 0,-1 1 0 0 0,0 0 0 0 0,1 0 1 0 0,-1 0-1 0 0,0-1 0 0 0,1 1 0 0 0,-1 0 1 0 0,1 0-1 0 0,-1 2 0 0 0,-5 6-391 0 0,5-8-42 0 0,16-5-8434 0 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8.413"/>
    </inkml:context>
    <inkml:brush xml:id="br0">
      <inkml:brushProperty name="width" value="0.05" units="cm"/>
      <inkml:brushProperty name="height" value="0.05" units="cm"/>
      <inkml:brushProperty name="color" value="#5B2D90"/>
    </inkml:brush>
  </inkml:definitions>
  <inkml:trace contextRef="#ctx0" brushRef="#br0">61 1 18743 0 0,'0'0'3062'0'0,"-1"1"-1934"0"0,0 0-1063 0 0,-1-1 1 0 0,1 1-1 0 0,0 0 0 0 0,0 0 1 0 0,0 0-1 0 0,0 0 1 0 0,0 0-1 0 0,0 1 1 0 0,0-1-1 0 0,0 0 0 0 0,1 0 1 0 0,-1 0-1 0 0,0 1 1 0 0,1-1-1 0 0,-1 0 1 0 0,0 3-1 0 0,-1 25 1058 0 0,1-6-756 0 0,-1 8-367 0 0,0-1 0 0 0,2 0 0 0 0,1 0 0 0 0,7 41 0 0 0,-4-55 0 0 0,-1-1 0 0 0,2-1 0 0 0,0 1 0 0 0,1-1 0 0 0,10 20 0 0 0,2-2 0 0 0,24 31 0 0 0,-39-59 0 0 0,0-1 0 0 0,0 0 0 0 0,1 0 0 0 0,-1 0 0 0 0,1 0 0 0 0,7 4 0 0 0,-1-5 0 0 0,-1-2 76 0 0,-8 0-47 0 0,-1 0 1 0 0,0-1-1 0 0,1 1 0 0 0,-1 0 0 0 0,0 0 1 0 0,0 0-1 0 0,1 0 0 0 0,-1 0 0 0 0,0-1 0 0 0,1 1 1 0 0,-1 0-1 0 0,0 0 0 0 0,0-1 0 0 0,1 1 0 0 0,-1 0 1 0 0,0 0-1 0 0,0-1 0 0 0,0 1 0 0 0,1 0 1 0 0,-1-1-1 0 0,0 1 0 0 0,0 0 0 0 0,0 0 0 0 0,0-1 1 0 0,0 1-1 0 0,1 0 0 0 0,-1-1 0 0 0,0 0 0 0 0,1-10 520 0 0,-1 10-528 0 0,0 0 0 0 0,0 0 1 0 0,0 0-1 0 0,-1 0 0 0 0,1 0 0 0 0,0 0 0 0 0,-1 0 0 0 0,1 0 0 0 0,0 0 1 0 0,-1 0-1 0 0,1 0 0 0 0,-1 0 0 0 0,1 0 0 0 0,-1 1 0 0 0,0-1 0 0 0,1 0 1 0 0,-1 0-1 0 0,0 0 0 0 0,0 1 0 0 0,1-1 0 0 0,-1 0 0 0 0,0 1 0 0 0,0-1 1 0 0,0 1-1 0 0,0-1 0 0 0,0 1 0 0 0,-1-1 0 0 0,-16-9-2 0 0,16 6-19 0 0,1 0-3 0 0,-2-1 25 0 0,-1 1 0 0 0,0 0 1 0 0,-1 0-1 0 0,1 0 0 0 0,-1 1 0 0 0,1 0 0 0 0,-1 0 0 0 0,0 0 0 0 0,-1 0 0 0 0,1 1 0 0 0,-11-4 1 0 0,-15-8 95 0 0,29 13-118 0 0,0 0 1 0 0,0 0-1 0 0,1 1 1 0 0,-1-1-1 0 0,0 1 0 0 0,0 0 1 0 0,0 0-1 0 0,0-1 0 0 0,0 1 1 0 0,-4 1-1 0 0,4-1-35 0 0,-1 0 0 0 0,1 0 1 0 0,0 0-1 0 0,-1 0 0 0 0,1-1 0 0 0,-5 0 0 0 0,-13-8-1709 0 0,18 8 919 0 0</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8.836"/>
    </inkml:context>
    <inkml:brush xml:id="br0">
      <inkml:brushProperty name="width" value="0.05" units="cm"/>
      <inkml:brushProperty name="height" value="0.05" units="cm"/>
      <inkml:brushProperty name="color" value="#5B2D90"/>
    </inkml:brush>
  </inkml:definitions>
  <inkml:trace contextRef="#ctx0" brushRef="#br0">0 65 7368 0 0,'0'-9'3480'0'0,"6"-5"-272"0"0,-6 5 103 0 0,0-1 753 0 0,6 3-3856 0 0,0-9-104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41.204"/>
    </inkml:context>
    <inkml:brush xml:id="br0">
      <inkml:brushProperty name="width" value="0.05" units="cm"/>
      <inkml:brushProperty name="height" value="0.05" units="cm"/>
    </inkml:brush>
  </inkml:definitions>
  <inkml:trace contextRef="#ctx0" brushRef="#br0">0 177 8288 0 0,'1'3'6562'0'0,"1"8"-3412"0"0,3 23 0 0 0,1 11-2221 0 0,-6-42-860 0 0,0-3-55 0 0,0 1 0 0 0,0-1 0 0 0,0 1 0 0 0,0-1 0 0 0,0 1 0 0 0,0-1 0 0 0,0 1 0 0 0,0 0 0 0 0,0-1 0 0 0,0 1 0 0 0,0-1 0 0 0,1 1 0 0 0,-1-1 0 0 0,0 1 0 0 0,0-1 0 0 0,1 1 0 0 0,-1-1 1 0 0,0 1-1 0 0,1 0 0 0 0,0 0 6 0 0,0 1 0 0 0,0-1 0 0 0,0 1 0 0 0,0-1 0 0 0,-1 1 0 0 0,1 0 0 0 0,0-1 0 0 0,0 4 0 0 0,4 7 116 0 0,-4-10 321 0 0,0-5-373 0 0,0-2-67 0 0,-1 0 1 0 0,1 0-1 0 0,-1 0 1 0 0,1 0-1 0 0,-1 1 1 0 0,-1-1-1 0 0,1 0 1 0 0,-2-8-1 0 0,0 4-8 0 0,1 0-1 0 0,1 0 1 0 0,-1 0 0 0 0,2-1-1 0 0,-1 1 1 0 0,3-9-1 0 0,0 5-8 0 0,-1 2 0 0 0,3 0 0 0 0,-5 9 0 0 0,4-2 0 0 0,16 3 0 0 0,-9 1 0 0 0,4-2 0 0 0,-11-1 0 0 0,-1 0 0 0 0,16-5 0 0 0,-15 3 0 0 0,-1-2 0 0 0,-3 7 0 0 0,6-13 0 0 0,-9 3 0 0 0,2 8 0 0 0,1 1 0 0 0,-1-1 0 0 0,1 1 0 0 0,0-1 0 0 0,-1 1 0 0 0,1-1 0 0 0,0 1 0 0 0,0-1 0 0 0,0-3 0 0 0,8-21 0 0 0,-7 13 0 0 0,0-1 0 0 0,3 2 0 0 0,-3 11 0 0 0,-1 0 1 0 0,0 1 0 0 0,0-1-1 0 0,1 1 1 0 0,-1-1-1 0 0,0 1 1 0 0,0-1 0 0 0,1 1-1 0 0,-1-1 1 0 0,0 1 0 0 0,0 0-1 0 0,1-1 1 0 0,-1 1-1 0 0,1-1 1 0 0,-1 1 0 0 0,0 0-1 0 0,2-1 1 0 0,-1 1 3 0 0,0 0-1 0 0,0 0 1 0 0,0 0 0 0 0,0 0-1 0 0,1 0 1 0 0,-1 0-1 0 0,0 0 1 0 0,0 1 0 0 0,0-1-1 0 0,0 0 1 0 0,0 1 0 0 0,2 0-1 0 0,6 2 3 0 0,8 4-6 0 0,-14-3 0 0 0,-2-1 0 0 0,1 0 0 0 0,2 1-29 0 0,0 1-1 0 0,-1-1 1 0 0,0 1 0 0 0,5 11 0 0 0,-7-15 7 0 0,-1 0 0 0 0,1 0 0 0 0,0 0 1 0 0,0 0-1 0 0,-1 0 0 0 0,1 0 0 0 0,0 0 0 0 0,0 0 1 0 0,0-1-1 0 0,0 1 0 0 0,0 0 0 0 0,0 0 1 0 0,1 0-1 0 0,-1-1 9 0 0,0 1-225 0 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19.350"/>
    </inkml:context>
    <inkml:brush xml:id="br0">
      <inkml:brushProperty name="width" value="0.05" units="cm"/>
      <inkml:brushProperty name="height" value="0.05" units="cm"/>
      <inkml:brushProperty name="color" value="#5B2D90"/>
    </inkml:brush>
  </inkml:definitions>
  <inkml:trace contextRef="#ctx0" brushRef="#br0">119 121 20615 0 0,'0'0'1870'0'0,"-1"-1"-1537"0"0,-2-5-116 0 0,1 1 0 0 0,-1-1 1 0 0,1 0-1 0 0,0 0 0 0 0,1 0 0 0 0,-2-9 1 0 0,2 11 464 0 0,-6-14 1400 0 0,6 17-1939 0 0,0-1 1 0 0,0 1-1 0 0,0-1 1 0 0,1 1-1 0 0,-1-1 1 0 0,0 0-1 0 0,1 1 1 0 0,-1-1-1 0 0,1-3 1 0 0,-1 5-100 0 0,1-1 1 0 0,0 1 0 0 0,-1 0 0 0 0,1-1-1 0 0,0 1 1 0 0,-1-1 0 0 0,1 1-1 0 0,0 0 1 0 0,-1 0 0 0 0,1-1-1 0 0,-1 1 1 0 0,1 0 0 0 0,-1 0-1 0 0,1-1 1 0 0,-1 1 0 0 0,1 0-1 0 0,-1 0 1 0 0,-1-1 79 0 0,-18-20 561 0 0,19 20-513 0 0,0 1-164 0 0,0 1 1 0 0,-1 0-1 0 0,1-1 0 0 0,0 1 1 0 0,0 0-1 0 0,-1-1 1 0 0,1 1-1 0 0,0 0 0 0 0,0 0 1 0 0,0 0-1 0 0,0 0 0 0 0,0 0 1 0 0,1 0-1 0 0,-1 0 0 0 0,0 0 1 0 0,0 1-1 0 0,1-1 0 0 0,-2 2 1 0 0,-4 8 4 0 0,-4-8-26 0 0,10-3 8 0 0,-1 0 0 0 0,1 0 1 0 0,-1 1-1 0 0,1-1 0 0 0,-1 0 0 0 0,1 0 1 0 0,-1 0-1 0 0,1 1 0 0 0,0-1 0 0 0,-1 0 1 0 0,1 1-1 0 0,-1-1 0 0 0,1 0 1 0 0,0 1-1 0 0,-1-1 0 0 0,1 0 0 0 0,0 1 1 0 0,-1-1-1 0 0,1 1 0 0 0,0-1 0 0 0,0 1 1 0 0,-1 0-1 0 0,-2 14-76 0 0,-1 6-260 0 0,3-19 292 0 0,0 1-1 0 0,1 0 1 0 0,-1 0-1 0 0,1-1 0 0 0,0 1 1 0 0,0 0-1 0 0,0 0 1 0 0,0-1-1 0 0,1 1 1 0 0,-1 0-1 0 0,1 0 1 0 0,-1-1-1 0 0,2 4 1 0 0,2 13-381 0 0,-3-14 329 0 0,1-1 0 0 0,-1 1 0 0 0,1-1 0 0 0,-1 1 0 0 0,1-1 0 0 0,1 1-1 0 0,-1-1 1 0 0,1 0 0 0 0,-1 0 0 0 0,1 0 0 0 0,5 5 0 0 0,-1-1 165 0 0,8 9-64 0 0,-9-15 0 0 0,-2-1 0 0 0,12 5 94 0 0,-8-3-351 0 0,-1 0 0 0 0,1 1 0 0 0,0 0 0 0 0,-1 0 0 0 0,11 8 0 0 0,-10-4-48 0 0,-5-6 261 0 0,1 1 1 0 0,-1 1 0 0 0,0-1 0 0 0,0 0 0 0 0,0 1-1 0 0,3 5 1 0 0,-5-6 43 0 0,1-1 0 0 0,0 1 0 0 0,0-1 0 0 0,0 0 0 0 0,0 1 0 0 0,0-1 0 0 0,5 3 0 0 0,2 2 36 0 0,-7-2-22 0 0,-1-1 0 0 0,0 1 0 0 0,-1 0 0 0 0,1-1 0 0 0,-1 1 0 0 0,1 0 0 0 0,-2-1 0 0 0,1 1 0 0 0,0 0 0 0 0,-1-1 0 0 0,0 1-1 0 0,0 0 1 0 0,0-1 0 0 0,-1 1 0 0 0,1-1 0 0 0,-1 0 0 0 0,0 1 0 0 0,0-1 0 0 0,-1 0 0 0 0,1 0 0 0 0,-5 5 0 0 0,6-8-30 0 0,0-1 0 0 0,0 1 0 0 0,1-1 0 0 0,-1 1 0 0 0,0-1 0 0 0,0 1 0 0 0,0-1 1 0 0,0 0-1 0 0,0 1 0 0 0,0-1 0 0 0,0 0 0 0 0,0 0 0 0 0,0 0 0 0 0,0 0 0 0 0,0 0 0 0 0,0 0 0 0 0,0 0 0 0 0,-2 0 1 0 0,-18-7 18 0 0,18 6-3 0 0,0 0 1 0 0,0 0 0 0 0,0 0-1 0 0,0 0 1 0 0,0 0 0 0 0,-3 0-1 0 0,5 1 16 0 0,-1 0-1 0 0,1 0 1 0 0,0 0-1 0 0,0 0 1 0 0,-1 0-1 0 0,1-1 1 0 0,0 1-1 0 0,0 0 1 0 0,0-1-1 0 0,0 1 1 0 0,-1-1-1 0 0,1 1 1 0 0,0-1 0 0 0,0 0-1 0 0,0 1 1 0 0,0-1-1 0 0,0 0 1 0 0,0 0-1 0 0,1 0 1 0 0,-1 0-1 0 0,0 0 1 0 0,0 0-1 0 0,0 0 1 0 0,1 0-1 0 0,-1 0 1 0 0,1 0-1 0 0,-1 0 1 0 0,1 0-1 0 0,-1 0 1 0 0,1-2-1 0 0,-5-6 340 0 0,2 4-257 0 0,0 2 3 0 0,1-1 0 0 0,0 0 0 0 0,-1 1 0 0 0,1-1 0 0 0,1 0 0 0 0,-1 0 0 0 0,0 0 0 0 0,1 0 0 0 0,-2-8 0 0 0,3-3-101 0 0,2 4 0 0 0,1 1 0 0 0,0-1 0 0 0,6-15 0 0 0,-4 11 0 0 0,-3 13 0 0 0,-1 0-1 0 0,0 0 1 0 0,0 0-1 0 0,1 0 1 0 0,-1 0-1 0 0,1 1 1 0 0,0-1-1 0 0,2-2 1 0 0,8-9 23 0 0,41-55 377 0 0,-47 61-434 0 0,0 1 0 0 0,0-1 0 0 0,1 2 0 0 0,0-1 1 0 0,0 1-1 0 0,10-6 0 0 0,20-15-92 0 0,-28 17 126 0 0,1 2 0 0 0,0-1 0 0 0,22-12 0 0 0,-23 12 0 0 0,-9 8 7 0 0,0-1-1 0 0,0 1 1 0 0,0 0-1 0 0,0-1 1 0 0,0 1 0 0 0,1 0-1 0 0,-1-1 1 0 0,0 1-1 0 0,0 0 1 0 0,0 0-1 0 0,1-1 1 0 0,-1 1-1 0 0,0 0 1 0 0,0 0 0 0 0,0 0-1 0 0,1-1 1 0 0,-1 1-1 0 0,0 0 1 0 0,1 0-1 0 0,-1 0 1 0 0,0 0-1 0 0,0-1 1 0 0,1 1 0 0 0,-1 0-1 0 0,0 0 1 0 0,1 0-1 0 0,-1 0 1 0 0,0 0-1 0 0,1 0 1 0 0,-1 0 0 0 0,0 0-1 0 0,1 0 1 0 0,-1 0-1 0 0,0 0 1 0 0,1 0-1 0 0,-1 0 1 0 0,0 0-1 0 0,1 0 1 0 0,9 9 492 0 0,-2-3-169 0 0,3-22 641 0 0,-10 20-953 0 0,0 1 0 0 0,1 0 0 0 0,-2 0 0 0 0,1 0-1 0 0,0 6 1 0 0,2 16 24 0 0,-2-17-57 0 0,0-1-1 0 0,0 0 0 0 0,-1 1 0 0 0,-1-1 0 0 0,-2 18 0 0 0,1-16 1 0 0,1 0-1 0 0,1 0 1 0 0,0 20-1 0 0,11 70 16 0 0,-9-96-19 0 0,-1-1-1 0 0,1 1 1 0 0,0-1 0 0 0,0 1 0 0 0,0-1-1 0 0,0 0 1 0 0,1 0 0 0 0,0 0-1 0 0,0 0 1 0 0,0-1 0 0 0,0 1-1 0 0,1-1 1 0 0,5 5 0 0 0,11 13-95 0 0,-15-16 67 0 0,0 0 0 0 0,0-1 0 0 0,0 1-1 0 0,9 5 1 0 0,-2-2-13 0 0,-3-2 29 0 0,0-1 0 0 0,1 0 1 0 0,-1 0-1 0 0,1-1 0 0 0,0 0 0 0 0,0-1 0 0 0,1 0 1 0 0,19 3-1 0 0,-24-5 29 0 0,0-1 0 0 0,0 1 0 0 0,0-1-1 0 0,0-1 1 0 0,9 0 0 0 0,-11 0 3 0 0,-1 0 0 0 0,0-1 0 0 0,0 1 0 0 0,0 0 0 0 0,0-1 1 0 0,0 0-1 0 0,0 0 0 0 0,0 0 0 0 0,0 0 0 0 0,-1 0 0 0 0,4-4 0 0 0,-1 2 34 0 0,0-2 0 0 0,-1 1 0 0 0,0 0 0 0 0,0-1-1 0 0,0 0 1 0 0,-1 0 0 0 0,1 0 0 0 0,-1 0 0 0 0,2-8 0 0 0,2-9 132 0 0,-4 16-73 0 0,-1 0-1 0 0,0 0 1 0 0,0 0-1 0 0,0-1 1 0 0,-1 1-1 0 0,0-1 1 0 0,0 1 0 0 0,-1-1-1 0 0,-1-11 1 0 0,-4-4 109 0 0,3 7-95 0 0,-2 0 0 0 0,-10-30 0 0 0,12 42-100 0 0,0 0 1 0 0,0 0 0 0 0,0 0-1 0 0,0 0 1 0 0,-1 0 0 0 0,1 1-1 0 0,-1-1 1 0 0,0 1 0 0 0,0 0-1 0 0,-1 0 1 0 0,1 0-1 0 0,0 0 1 0 0,-1 0 0 0 0,0 1-1 0 0,-6-4 1 0 0,-18-8-44 0 0,24 11-21 0 0,0 1 1 0 0,0-1 0 0 0,-1 1-1 0 0,1 0 1 0 0,0 0 0 0 0,-1 1 0 0 0,0-1-1 0 0,1 1 1 0 0,-1 0 0 0 0,0 0 0 0 0,0 1-1 0 0,1-1 1 0 0,-8 1 0 0 0,-51 10-2388 0 0,44-5 550 0 0,-2 7-82 0 0</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21.202"/>
    </inkml:context>
    <inkml:brush xml:id="br0">
      <inkml:brushProperty name="width" value="0.05" units="cm"/>
      <inkml:brushProperty name="height" value="0.05" units="cm"/>
      <inkml:brushProperty name="color" value="#5B2D90"/>
    </inkml:brush>
  </inkml:definitions>
  <inkml:trace contextRef="#ctx0" brushRef="#br0">79 64 16471 0 0,'-8'4'1792'0'0,"1"-1"-1644"0"0,5-2 535 0 0,-9 6 3182 0 0,10-5-3838 0 0,0 1-1 0 0,0-1 0 0 0,0 1 0 0 0,1-1 0 0 0,-1 1 1 0 0,1-1-1 0 0,-1 1 0 0 0,1-1 0 0 0,0 1 1 0 0,0 0-1 0 0,0-1 0 0 0,0 1 0 0 0,0 0 1 0 0,1-1-1 0 0,-1 1 0 0 0,1-1 0 0 0,0 1 0 0 0,0-1 1 0 0,0 1-1 0 0,0-1 0 0 0,0 0 0 0 0,0 1 1 0 0,1-1-1 0 0,-1 0 0 0 0,3 3 0 0 0,-1-1-29 0 0,0 0-1 0 0,0-1 1 0 0,0 0-1 0 0,1 1 0 0 0,-1-1 1 0 0,1 0-1 0 0,0-1 1 0 0,0 1-1 0 0,0-1 1 0 0,0 1-1 0 0,0-1 0 0 0,1-1 1 0 0,6 3-1 0 0,-8-3 41 0 0,1 0 0 0 0,0 0 0 0 0,0-1-1 0 0,0 0 1 0 0,0 0 0 0 0,0 0-1 0 0,0 0 1 0 0,0 0 0 0 0,-1-1 0 0 0,1 0-1 0 0,0 0 1 0 0,0 0 0 0 0,0 0 0 0 0,-1 0-1 0 0,1-1 1 0 0,-1 0 0 0 0,1 1 0 0 0,-1-1-1 0 0,0-1 1 0 0,1 1 0 0 0,-1 0 0 0 0,0-1-1 0 0,0 0 1 0 0,-1 1 0 0 0,1-1 0 0 0,-1 0-1 0 0,1-1 1 0 0,-1 1 0 0 0,0 0 0 0 0,0-1-1 0 0,0 1 1 0 0,-1-1 0 0 0,2-4 0 0 0,0 3 50 0 0,-1-1 0 0 0,0 0 0 0 0,-1 0 0 0 0,1 0 0 0 0,-1 0 0 0 0,0 0 0 0 0,-1 0 0 0 0,1-7 0 0 0,-1 11-89 0 0,-1-1 0 0 0,1 1 0 0 0,-1-1 0 0 0,1 1 0 0 0,-1 0 0 0 0,0-1 0 0 0,0 1 0 0 0,0 0 0 0 0,0 0 0 0 0,0-1 0 0 0,0 1 0 0 0,-1 0 0 0 0,1 0 0 0 0,-1 0 0 0 0,0 1 0 0 0,1-1 0 0 0,-1 0-1 0 0,0 1 1 0 0,0-1 0 0 0,0 1 0 0 0,0-1 0 0 0,0 1 0 0 0,-4-2 0 0 0,-1 0 88 0 0,0 0 0 0 0,-1 0-1 0 0,-15-3 1 0 0,19 5-41 0 0,-1 1 1 0 0,1-1-1 0 0,0 1 0 0 0,0 0 0 0 0,0 0 0 0 0,-1 0 0 0 0,1 0 1 0 0,0 1-1 0 0,-5 1 0 0 0,-2 1-497 0 0,0 1-1 0 0,0 0 1 0 0,1 1 0 0 0,0 0-1 0 0,0 0 1 0 0,0 1 0 0 0,-15 12-1 0 0,10-4-1739 0 0</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34.399"/>
    </inkml:context>
    <inkml:brush xml:id="br0">
      <inkml:brushProperty name="width" value="0.05" units="cm"/>
      <inkml:brushProperty name="height" value="0.05" units="cm"/>
      <inkml:brushProperty name="color" value="#5B2D90"/>
    </inkml:brush>
  </inkml:definitions>
  <inkml:trace contextRef="#ctx0" brushRef="#br0">67 20 3680 0 0,'0'0'167'0'0,"-15"-1"445"0"0,9-4 2371 0 0,-4-2 1073 0 0,1 6 1768 0 0,4-1-3669 0 0,5 2-2061 0 0,0 0 0 0 0,-1 0 0 0 0,1-1-1 0 0,0 1 1 0 0,-1 0 0 0 0,1-1 0 0 0,0 1-1 0 0,-1 0 1 0 0,1 0 0 0 0,0 0 0 0 0,-1 0-1 0 0,1-1 1 0 0,0 1 0 0 0,-1 0 0 0 0,1 0-1 0 0,-1 0 1 0 0,1 0 0 0 0,0 0 0 0 0,-1 0-1 0 0,0 0 1 0 0,1 0 50 0 0,-1 0 0 0 0,1 0-1 0 0,-1-1 1 0 0,1 1 0 0 0,-1 0 0 0 0,1 1-1 0 0,-1-1 1 0 0,1 0 0 0 0,-1 0 0 0 0,1 0-1 0 0,-1 0 1 0 0,1 0 0 0 0,-1 0 0 0 0,1 1-1 0 0,-1-1 1 0 0,1 0 0 0 0,-1 0 0 0 0,1 1 0 0 0,-1-1-1 0 0,1 0 1 0 0,0 1 0 0 0,-1-1 0 0 0,1 0-1 0 0,0 1 1 0 0,-1-1 0 0 0,1 0 0 0 0,0 1-1 0 0,-1-1 1 0 0,1 1 0 0 0,0-1 0 0 0,0 1-1 0 0,0 20 732 0 0,0-20-982 0 0,5 27 145 0 0,1 0 1 0 0,15 42-1 0 0,28 52-410 0 0,-37-93 29 0 0,8 15-662 0 0,-5-19-4122 0 0</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34.773"/>
    </inkml:context>
    <inkml:brush xml:id="br0">
      <inkml:brushProperty name="width" value="0.05" units="cm"/>
      <inkml:brushProperty name="height" value="0.05" units="cm"/>
      <inkml:brushProperty name="color" value="#5B2D90"/>
    </inkml:brush>
  </inkml:definitions>
  <inkml:trace contextRef="#ctx0" brushRef="#br0">6 42 11976 0 0,'0'0'546'0'0,"-1"-1"-10"0"0,1 1-459 0 0,0 0-1 0 0,-1-1 1 0 0,1 1-1 0 0,-1 0 1 0 0,1-1-1 0 0,0 1 1 0 0,0-1 0 0 0,-1 1-1 0 0,1-1 1 0 0,0 1-1 0 0,0 0 1 0 0,0-1-1 0 0,-1 1 1 0 0,1-1-1 0 0,0 1 1 0 0,0-1-1 0 0,0 1 1 0 0,0-1-1 0 0,0 1 1 0 0,0-1 0 0 0,0 1-1 0 0,0-1 1 0 0,0 1-1 0 0,0-1 1 0 0,0 1-1 0 0,0-1 1 0 0,0 1-1 0 0,0-1 1 0 0,1 1-1 0 0,-1-1 1 0 0,0 1-1 0 0,0 0 1 0 0,1-1-1 0 0,10-9 2268 0 0,-9 8-2179 0 0,1 0 34 0 0,0 0 1 0 0,1 1-1 0 0,-1-1 1 0 0,1 1 0 0 0,-1 0-1 0 0,1 0 1 0 0,-1 0-1 0 0,1 0 1 0 0,-1 0-1 0 0,1 1 1 0 0,0 0-1 0 0,0 0 1 0 0,-1 0-1 0 0,1 0 1 0 0,5 1 0 0 0,2 1 147 0 0,-1-1 1 0 0,1 2 0 0 0,-1-1 0 0 0,16 7 0 0 0,-7-1 149 0 0,34 8 0 0 0,-42-12-390 0 0,0 0 0 0 0,0 1-1 0 0,-1 0 1 0 0,12 8 0 0 0,11 6 47 0 0,-11-10-67 0 0,-15-6-77 0 0,0 0 1 0 0,-1 0-1 0 0,1 1 0 0 0,0-1 0 0 0,-1 1 1 0 0,0 1-1 0 0,0-1 0 0 0,0 1 0 0 0,7 9 1 0 0,-4-3 15 0 0,-1 1 0 0 0,-1 0 1 0 0,0 1-1 0 0,0 0 0 0 0,-2 0 1 0 0,1 0-1 0 0,-2 1 0 0 0,0-1 1 0 0,0 1-1 0 0,-1 0 1 0 0,-1 0-1 0 0,1 27 0 0 0,-3-33-6 0 0,0 0 0 0 0,-1 0-1 0 0,0-1 1 0 0,-3 17 0 0 0,3-22-12 0 0,0 1 1 0 0,0-1-1 0 0,0 1 1 0 0,0-1-1 0 0,-1 1 1 0 0,1-1-1 0 0,-1 0 1 0 0,1 0-1 0 0,-1 0 1 0 0,0 1-1 0 0,0-2 1 0 0,0 1-1 0 0,0 0 1 0 0,0 0-1 0 0,0-1 1 0 0,-1 1-1 0 0,1-1 1 0 0,-4 2-1 0 0,-8 3 51 0 0,-1 0 0 0 0,1-2 0 0 0,-17 4 0 0 0,23-6-39 0 0,1-1 0 0 0,-1 0 0 0 0,0-1-1 0 0,0 0 1 0 0,0 0 0 0 0,0-1 0 0 0,-14-2 0 0 0,8-1-15 0 0,0 1 0 0 0,0-2-1 0 0,-14-7 1 0 0,20 9-119 0 0,1-2-1 0 0,0 1 1 0 0,0-1 0 0 0,1 0-1 0 0,-1 0 1 0 0,1-1-1 0 0,-5-6 1 0 0,10 11 5 0 0,-1 0 0 0 0,1 0 0 0 0,0-1 0 0 0,0 1 0 0 0,0 0 0 0 0,0-1 0 0 0,0 1 0 0 0,1-1 0 0 0,-1 1 0 0 0,-1-4 1 0 0,2 3-182 0 0,0 0 0 0 0,0 0 0 0 0,1 1 1 0 0,-1-1-1 0 0,0 0 0 0 0,1 0 1 0 0,-1 0-1 0 0,1 1 0 0 0,0-1 1 0 0,-1 0-1 0 0,3-2 0 0 0,3-9-2094 0 0</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35.147"/>
    </inkml:context>
    <inkml:brush xml:id="br0">
      <inkml:brushProperty name="width" value="0.05" units="cm"/>
      <inkml:brushProperty name="height" value="0.05" units="cm"/>
      <inkml:brushProperty name="color" value="#5B2D90"/>
    </inkml:brush>
  </inkml:definitions>
  <inkml:trace contextRef="#ctx0" brushRef="#br0">61 180 13824 0 0,'0'0'1061'0'0,"1"-1"-692"0"0,8-3 2288 0 0,-9 6-1734 0 0,1 8-390 0 0,1-1-1 0 0,0 1 0 0 0,0-1 1 0 0,1 1-1 0 0,0-1 1 0 0,1 0-1 0 0,4 10 1 0 0,-1-6-411 0 0,-2 1 0 0 0,5 18 1 0 0,-6-18-412 0 0,1-1 1 0 0,11 26 0 0 0,-4-13-1587 0 0,-8-16 577 0 0</inkml:trace>
  <inkml:trace contextRef="#ctx0" brushRef="#br0" timeOffset="1">0 1 11056 0 0,'4'13'984'0'0,"-4"-3"2192"0"0,15-16-3112 0 0,1 6-64 0 0</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35.659"/>
    </inkml:context>
    <inkml:brush xml:id="br0">
      <inkml:brushProperty name="width" value="0.05" units="cm"/>
      <inkml:brushProperty name="height" value="0.05" units="cm"/>
      <inkml:brushProperty name="color" value="#5B2D90"/>
    </inkml:brush>
  </inkml:definitions>
  <inkml:trace contextRef="#ctx0" brushRef="#br0">0 112 12120 0 0,'0'0'1097'0'0,"1"1"-904"0"0,0 0-189 0 0,-1 0 0 0 0,1-1 0 0 0,-1 1-1 0 0,1 0 1 0 0,-1-1 0 0 0,1 1 0 0 0,-1 0 0 0 0,1 0-1 0 0,-1 0 1 0 0,0-1 0 0 0,1 1 0 0 0,-1 0 0 0 0,0 0-1 0 0,0 0 1 0 0,0 0 0 0 0,0-1 0 0 0,0 1-1 0 0,0 0 1 0 0,0 0 0 0 0,0 1 0 0 0,0 2 103 0 0,1 0 288 0 0,0 0 1 0 0,0 0 0 0 0,0 0-1 0 0,4 6 1 0 0,3 15 1947 0 0,-7-22-2147 0 0,0 1 0 0 0,0-1 0 0 0,0 0 0 0 0,0 0 0 0 0,1 0 1 0 0,-1 0-1 0 0,1 0 0 0 0,0 0 0 0 0,3 5 0 0 0,-2-5-23 0 0,0 1 1 0 0,-1 0-1 0 0,1 0 1 0 0,-1 0-1 0 0,1 5 0 0 0,3 7 217 0 0,-3-9-172 0 0,-1-1 0 0 0,1 1-1 0 0,-1 0 1 0 0,-1 0 0 0 0,2 10-1 0 0,-3-17-98 0 0,0 1 0 0 0,0-1 0 0 0,1 1 0 0 0,-1-1 0 0 0,0 1-1 0 0,1-1 1 0 0,-1 1 0 0 0,0-1 0 0 0,1 1 0 0 0,-1-1 0 0 0,1 1 0 0 0,-1-1-1 0 0,1 0 1 0 0,-1 1 0 0 0,1-1 0 0 0,-1 0 0 0 0,1 0 0 0 0,-1 1 0 0 0,1-1-1 0 0,0 0 1 0 0,-5-7 50 0 0,0-1-1 0 0,0 1 1 0 0,1-1-1 0 0,0-1 1 0 0,0 1-1 0 0,1 0 1 0 0,-3-15-1 0 0,-1-5 6 0 0,4 20-165 0 0,0 0 0 0 0,0-1 0 0 0,1 1 0 0 0,0-1 1 0 0,1 1-1 0 0,0-1 0 0 0,0 1 0 0 0,1-1 1 0 0,0 0-1 0 0,0 1 0 0 0,4-10 0 0 0,-3 14-43 0 0,0 0 0 0 0,0 0 1 0 0,0 0-1 0 0,0 0 0 0 0,1 1 0 0 0,0-1 0 0 0,0 1 0 0 0,0-1 0 0 0,0 1 0 0 0,0 0 0 0 0,1 0 1 0 0,-1 1-1 0 0,1-1 0 0 0,0 1 0 0 0,0 0 0 0 0,6-3 0 0 0,-8 4-14 0 0,1-1 0 0 0,-1 1-1 0 0,1 0 1 0 0,-1 1 0 0 0,1-1-1 0 0,0 0 1 0 0,-1 1 0 0 0,1-1 0 0 0,3 1-1 0 0,2 1-1 0 0,0 0 0 0 0,1 1-1 0 0,10 4 1 0 0,-11-4-16 0 0,0 0 0 0 0,-1 1 0 0 0,1 0 0 0 0,-1 1-1 0 0,0 0 1 0 0,0 0 0 0 0,12 10 0 0 0,4 0 56 0 0,-9-6-1 0 0,-7-5 0 0 0,0 1 0 0 0,0-2 0 0 0,0 1 0 0 0,10 1 0 0 0,-6-1 2 0 0,-5-2 44 0 0,-1-1 1 0 0,1 1-1 0 0,-1-1 1 0 0,0 0 0 0 0,1 0-1 0 0,-1-1 1 0 0,1 0 0 0 0,-1 0-1 0 0,0 0 1 0 0,1 0-1 0 0,-1-1 1 0 0,0 0 0 0 0,6-3-1 0 0,-8 4 83 0 0,-2 1-115 0 0,-1-1 0 0 0,1 1 0 0 0,-1 0 0 0 0,1 0 1 0 0,-1 0-1 0 0,0-1 0 0 0,1 1 0 0 0,-1 0 0 0 0,1-1 1 0 0,-1 1-1 0 0,0 0 0 0 0,1-1 0 0 0,-1 1 0 0 0,0 0 1 0 0,1-1-1 0 0,-1 1 0 0 0,0-1 0 0 0,0 1 0 0 0,1-1 1 0 0,6-10 52 0 0,-6 10 4 0 0,1-1 0 0 0,-1 0 1 0 0,0 0-1 0 0,0 0 0 0 0,-1 0 1 0 0,1 0-1 0 0,0 0 0 0 0,-1-1 1 0 0,1 1-1 0 0,-1 0 0 0 0,1 0 0 0 0,-1 0 1 0 0,0-1-1 0 0,0 1 0 0 0,0 0 1 0 0,0 0-1 0 0,-1 0 0 0 0,1-1 1 0 0,-1 1-1 0 0,1 0 0 0 0,-1 0 1 0 0,0 0-1 0 0,0 0 0 0 0,-1-2 1 0 0,1 1-16 0 0,-1 0 1 0 0,0 1 0 0 0,1 0-1 0 0,-1-1 1 0 0,0 1-1 0 0,0 0 1 0 0,-1 0 0 0 0,1 0-1 0 0,0 0 1 0 0,-1 0 0 0 0,1 0-1 0 0,-1 1 1 0 0,0 0-1 0 0,1-1 1 0 0,-1 1 0 0 0,0 0-1 0 0,-5-1 1 0 0,-2-2 7 0 0,8 3-43 0 0,0 0 0 0 0,0 1 1 0 0,0-1-1 0 0,0 0 0 0 0,0 1 0 0 0,0 0 1 0 0,0-1-1 0 0,-2 1 0 0 0,3 0-6 0 0,-3 0 4 0 0,1 0 1 0 0,-1 0-1 0 0,1 0 1 0 0,0 1-1 0 0,-1-1 1 0 0,1 1-1 0 0,0 0 1 0 0,-5 1-1 0 0,-13 4-8 0 0,11 2 0 0 0,7-4-2 0 0,1 0 0 0 0,-1 0 0 0 0,1 0-1 0 0,0 1 1 0 0,-1-1 0 0 0,2 1 0 0 0,-1-1 0 0 0,1 1-1 0 0,-1-1 1 0 0,1 1 0 0 0,0 8 0 0 0,0 1-10 0 0,1 1 0 0 0,3 21 1 0 0,-1-19 8 0 0,0-3-13 0 0,1-1 0 0 0,1 0 0 0 0,0 0 0 0 0,1-1 0 0 0,0 1 0 0 0,1-1 0 0 0,0 0 0 0 0,10 14 0 0 0,-11-19 4 0 0,0-1 0 0 0,0 1 0 0 0,0-1-1 0 0,1 0 1 0 0,0 0 0 0 0,0-1 0 0 0,1 0 0 0 0,-1 0-1 0 0,1 0 1 0 0,15 7 0 0 0,-16-9-77 0 0,-1-1 0 0 0,1 0 0 0 0,0 0-1 0 0,1-1 1 0 0,-1 1 0 0 0,0-1 0 0 0,0-1 0 0 0,0 1 0 0 0,1-1 0 0 0,-1 0 0 0 0,0 0 0 0 0,1-1 0 0 0,-1 0-1 0 0,0 0 1 0 0,7-2 0 0 0,-10 1-155 0 0,1 1 1 0 0,-1-1-1 0 0,0 0 0 0 0,1 0 0 0 0,-1 0 0 0 0,0-1 1 0 0,0 1-1 0 0,0-1 0 0 0,3-3 0 0 0,6-6-1174 0 0,8-6-430 0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36.045"/>
    </inkml:context>
    <inkml:brush xml:id="br0">
      <inkml:brushProperty name="width" value="0.05" units="cm"/>
      <inkml:brushProperty name="height" value="0.05" units="cm"/>
      <inkml:brushProperty name="color" value="#5B2D90"/>
    </inkml:brush>
  </inkml:definitions>
  <inkml:trace contextRef="#ctx0" brushRef="#br0">132 0 17103 0 0,'-4'5'1551'0'0,"1"-1"-1267"0"0,-1 1 1 0 0,-1-1-1 0 0,1 0 0 0 0,0 0 0 0 0,-11 6 0 0 0,15-10-77 0 0,-1 0 0 0 0,0 1-1 0 0,1-1 1 0 0,-1 0-1 0 0,0 0 1 0 0,1 0-1 0 0,-1 1 1 0 0,0-1 0 0 0,1 0-1 0 0,-1 0 1 0 0,0 0-1 0 0,1 0 1 0 0,-1 0-1 0 0,0 0 1 0 0,0-1 0 0 0,-10 2 1190 0 0,8 1-1090 0 0,-1 0 1 0 0,1 1-1 0 0,-1-1 1 0 0,1 1-1 0 0,0 0 1 0 0,0 0-1 0 0,-4 4 1 0 0,7-6-259 0 0,0-1 1 0 0,-1 1-1 0 0,1-1 0 0 0,0 1 1 0 0,-1-1-1 0 0,1 0 0 0 0,-1 1 1 0 0,1-1-1 0 0,-1 0 0 0 0,1 0 1 0 0,0 1-1 0 0,-1-1 0 0 0,1 0 1 0 0,-1 0-1 0 0,0 1 0 0 0,1-1 1 0 0,-2 0-1 0 0,0 1 124 0 0,-1 1-140 0 0,1 0 0 0 0,0 0 0 0 0,-1 0 0 0 0,1 0-1 0 0,0 1 1 0 0,0-1 0 0 0,1 1 0 0 0,-1-1 0 0 0,0 1 0 0 0,1 0-1 0 0,0 0 1 0 0,0 0 0 0 0,-1 0 0 0 0,2 0 0 0 0,-1 0 0 0 0,0 0-1 0 0,1 0 1 0 0,-1 0 0 0 0,1 0 0 0 0,0 0 0 0 0,0 0 0 0 0,0 0 0 0 0,0 0-1 0 0,1 0 1 0 0,0 4 0 0 0,0-1 12 0 0,0 0 0 0 0,1 0 0 0 0,0 0 0 0 0,0 0 0 0 0,0-1 1 0 0,1 1-1 0 0,0-1 0 0 0,0 0 0 0 0,0 1 0 0 0,0-1 0 0 0,1 0 0 0 0,5 4 0 0 0,1 1-44 0 0,-3-3-4 0 0,0 0 1 0 0,1-1-1 0 0,-1 1 1 0 0,1-2-1 0 0,11 7 0 0 0,-12-9-59 0 0,1 1 1 0 0,-1-1-1 0 0,1 0 0 0 0,0-1 0 0 0,0 0 0 0 0,0 0 0 0 0,0-1 0 0 0,1 0 0 0 0,-1 0 0 0 0,0-1 0 0 0,0 0 0 0 0,1 0 0 0 0,-1-1 0 0 0,10-2 0 0 0,-9-1-595 0 0,0 0-1 0 0,0 0 1 0 0,15-11 0 0 0,-8 1-626 0 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36.509"/>
    </inkml:context>
    <inkml:brush xml:id="br0">
      <inkml:brushProperty name="width" value="0.05" units="cm"/>
      <inkml:brushProperty name="height" value="0.05" units="cm"/>
      <inkml:brushProperty name="color" value="#5B2D90"/>
    </inkml:brush>
  </inkml:definitions>
  <inkml:trace contextRef="#ctx0" brushRef="#br0">0 161 2760 0 0,'2'1'4358'0'0,"2"1"-1936"0"0,-1 0 0 0 0,1-1 0 0 0,0 1 0 0 0,0-1 0 0 0,7 2-1 0 0,-5-2-1313 0 0,-1 0 0 0 0,0-1-1 0 0,11 0 1 0 0,-1-2-915 0 0,0 0 0 0 0,19-6 0 0 0,-29 6 362 0 0,10-1-185 0 0,1 1 0 0 0,21-2 0 0 0,4 0-283 0 0,-25 3-649 0 0,0 0 0 0 0,24 2 0 0 0,-8 0-1340 0 0,-16-1 878 0 0</inkml:trace>
  <inkml:trace contextRef="#ctx0" brushRef="#br0" timeOffset="0.96">191 0 20935 0 0,'0'0'3111'0'0,"1"3"-2202"0"0,24 92 2023 0 0,-14-49-2487 0 0,23 57-1 0 0,-31-96-412 0 0,16 48-301 0 0,3-1 0 0 0,3-1 0 0 0,37 61 0 0 0,-61-113 110 0 0,0 1-118 0 0,0 0 1 0 0,1 0-1 0 0,-1 0 0 0 0,1 0 1 0 0,-1 0-1 0 0,1 0 0 0 0,0 0 0 0 0,0-1 1 0 0,0 1-1 0 0,0-1 0 0 0,0 0 1 0 0,0 1-1 0 0,2 0 0 0 0,16 4-8446 0 0</inkml:trace>
  <inkml:trace contextRef="#ctx0" brushRef="#br0" timeOffset="1.96">610 235 18575 0 0,'0'0'1816'0'0,"-6"14"-1624"0"0,6 5-192 0 0,0-6 0 0 0,0 6 0 0 0,0-1 960 0 0,6 1 160 0 0,0 4 24 0 0,-3-4 8 0 0,9-2-808 0 0,-3-4-160 0 0,3 3-32 0 0,-3-3-8 0 0,1-4-488 0 0,7-5-96 0 0,-1 0-16 0 0,-1 2-9407 0 0</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36.895"/>
    </inkml:context>
    <inkml:brush xml:id="br0">
      <inkml:brushProperty name="width" value="0.05" units="cm"/>
      <inkml:brushProperty name="height" value="0.05" units="cm"/>
      <inkml:brushProperty name="color" value="#5B2D90"/>
    </inkml:brush>
  </inkml:definitions>
  <inkml:trace contextRef="#ctx0" brushRef="#br0">0 114 15696 0 0,'0'0'1417'0'0,"1"3"-1167"0"0,0 0-226 0 0,0 1-32 0 0,11 10 167 0 0,-1-1 1133 0 0,-5-5-246 0 0,1-1 0 0 0,12 11 1 0 0,-12-13-622 0 0,0 1 1 0 0,0-1 0 0 0,0 0 0 0 0,1-1 0 0 0,0 1 0 0 0,0-2-1 0 0,10 5 1 0 0,-16-8-399 0 0,0 0-31 0 0,0 0 0 0 0,0 0 0 0 0,0 0 0 0 0,0-1 1 0 0,0 1-1 0 0,0-1 0 0 0,0 0 0 0 0,3 0 0 0 0,-3-1 58 0 0,0 1 1 0 0,-1-1-1 0 0,1 0 0 0 0,0 1 0 0 0,-1-1 1 0 0,1 0-1 0 0,-1 0 0 0 0,1 0 0 0 0,-1 0 0 0 0,0 0 1 0 0,0 0-1 0 0,0 0 0 0 0,0-1 0 0 0,0 1 1 0 0,0 0-1 0 0,0-4 0 0 0,0 2 59 0 0,-1-1 1 0 0,0 1-1 0 0,1 0 1 0 0,-1 0-1 0 0,-1 0 1 0 0,1-1-1 0 0,-1 1 0 0 0,-1-8 1 0 0,-2 0 97 0 0,0 0 0 0 0,-12-22 0 0 0,14 29-125 0 0,-1 0-1 0 0,0 1 0 0 0,0-1 0 0 0,0 1 0 0 0,-1 0 0 0 0,0 0 0 0 0,0 0 0 0 0,0 1 0 0 0,-6-5 0 0 0,-3-1-66 0 0,10 6-36 0 0,0 1 0 0 0,0 0 0 0 0,0 0 0 0 0,0 0 0 0 0,0 1-1 0 0,-1-1 1 0 0,1 1 0 0 0,-1-1 0 0 0,-4 0 0 0 0,-3 0-260 0 0,9 1 226 0 0,0 1 1 0 0,1-1-1 0 0,-1 1 1 0 0,0-1 0 0 0,0 1-1 0 0,0 0 1 0 0,0 0-1 0 0,0 0 1 0 0,0 0-1 0 0,0 0 1 0 0,1 0-1 0 0,-1 1 1 0 0,0-1 0 0 0,0 1-1 0 0,0-1 1 0 0,-2 2-1 0 0,3-1-145 0 0,-10 15-2964 0 0,11-5 354 0 0,5 2-5123 0 0</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37.299"/>
    </inkml:context>
    <inkml:brush xml:id="br0">
      <inkml:brushProperty name="width" value="0.05" units="cm"/>
      <inkml:brushProperty name="height" value="0.05" units="cm"/>
      <inkml:brushProperty name="color" value="#5B2D90"/>
    </inkml:brush>
  </inkml:definitions>
  <inkml:trace contextRef="#ctx0" brushRef="#br0">436 268 18575 0 0,'0'0'1410'0'0,"2"1"-961"0"0,1-1-381 0 0,1 1-11 0 0,8 11-9 0 0,15 14 476 0 0,-15-15 579 0 0,21 25 1 0 0,-10-8-153 0 0,-12-15-525 0 0,0 0 0 0 0,15 25 0 0 0,-19-26-426 0 0,1-7 72 0 0,-8-6-36 0 0,1 1 0 0 0,0 0 0 0 0,-1 0-1 0 0,1-1 1 0 0,0 1 0 0 0,-1 0 0 0 0,1-1-1 0 0,-1 1 1 0 0,1 0 0 0 0,-1-1 0 0 0,1 1 0 0 0,-1-1-1 0 0,1 1 1 0 0,-1-1 0 0 0,1 1 0 0 0,-1-1-1 0 0,0 0 1 0 0,1 1 0 0 0,-1-1 0 0 0,0 1 0 0 0,1-1-1 0 0,-1 0 1 0 0,0 1 0 0 0,0-1 0 0 0,0 0-1 0 0,0 1 1 0 0,1-2 0 0 0,2-22 643 0 0,-3 19-532 0 0,3-11-121 0 0,1 0-1 0 0,0 0 1 0 0,1 0-1 0 0,1 1 1 0 0,0 0-1 0 0,1 0 1 0 0,11-17-1 0 0,-17 30-4 0 0,-1 1-1 0 0,1-1 1 0 0,0 1-1 0 0,0-1 1 0 0,0 1 0 0 0,0-1-1 0 0,0 1 1 0 0,1 0-1 0 0,-1-1 1 0 0,0 1-1 0 0,1 0 1 0 0,-1 0-1 0 0,0 0 1 0 0,1 0 0 0 0,-1 0-1 0 0,1 0 1 0 0,0 1-1 0 0,-1-1 1 0 0,1 0-1 0 0,0 1 1 0 0,-1-1-1 0 0,1 1 1 0 0,0 0 0 0 0,0-1-1 0 0,-1 1 1 0 0,1 0-1 0 0,0 0 1 0 0,0 0-1 0 0,-1 1 1 0 0,1-1 0 0 0,0 0-1 0 0,0 0 1 0 0,-1 1-1 0 0,1-1 1 0 0,0 1-1 0 0,-1 0 1 0 0,3 0-1 0 0,4 4 160 0 0,1 1 0 0 0,-1-1-1 0 0,0 1 1 0 0,-1 1-1 0 0,10 9 1 0 0,-3-3-83 0 0,-7-6-125 0 0,0 0 0 0 0,-1 0 0 0 0,8 13 0 0 0,-9-13 5 0 0,1 1 0 0 0,0-1 0 0 0,10 10 0 0 0,-5-5-1017 0 0,0 0-1 0 0,-1 0 1 0 0,-1 1-1 0 0,0 1 0 0 0,0 0 1 0 0,10 25-1 0 0,-15-31 709 0 0,-2-4-1780 0 0</inkml:trace>
  <inkml:trace contextRef="#ctx0" brushRef="#br0" timeOffset="1">42 20 19319 0 0,'0'0'856'0'0,"-9"4"176"0"0,-3 5-824 0 0,7-9-208 0 0,-5-13 0 0 0,4 3-5687 0 0,6 1-1177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41.593"/>
    </inkml:context>
    <inkml:brush xml:id="br0">
      <inkml:brushProperty name="width" value="0.05" units="cm"/>
      <inkml:brushProperty name="height" value="0.05" units="cm"/>
    </inkml:brush>
  </inkml:definitions>
  <inkml:trace contextRef="#ctx0" brushRef="#br0">0 1 8752 0 0,'0'0'11313'0'0,"3"2"-10435"0"0,3 4-569 0 0,-1 0 0 0 0,0 0 0 0 0,1 0 0 0 0,-2 1-1 0 0,1 0 1 0 0,-1 0 0 0 0,0 0 0 0 0,-1 0-1 0 0,4 11 1 0 0,21 44 710 0 0,1 3-439 0 0,31 72-198 0 0,-52-121-371 0 0,24 40-38 0 0,-9-18-330 0 0,-5-13-137 0 0,-4-7-269 0 0,-5-8-2877 0 0</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47.272"/>
    </inkml:context>
    <inkml:brush xml:id="br0">
      <inkml:brushProperty name="width" value="0.05" units="cm"/>
      <inkml:brushProperty name="height" value="0.05" units="cm"/>
      <inkml:brushProperty name="color" value="#5B2D90"/>
    </inkml:brush>
  </inkml:definitions>
  <inkml:trace contextRef="#ctx0" brushRef="#br0">6 75 20359 0 0,'0'0'1808'0'0,"-5"-13"-1448"0"0,5-10-288 0 0,0-15-9103 0 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48.308"/>
    </inkml:context>
    <inkml:brush xml:id="br0">
      <inkml:brushProperty name="width" value="0.05" units="cm"/>
      <inkml:brushProperty name="height" value="0.05" units="cm"/>
      <inkml:brushProperty name="color" value="#5B2D90"/>
    </inkml:brush>
  </inkml:definitions>
  <inkml:trace contextRef="#ctx0" brushRef="#br0">0 10 14280 0 0,'0'0'2454'0'0,"2"0"-1433"0"0,54-5 3007 0 0,-44 3-3660 0 0,0 1-1 0 0,1 0 1 0 0,-1 1 0 0 0,0 0-1 0 0,1 1 1 0 0,15 2 0 0 0,7 5-578 0 0,29 8 739 0 0,-22-3-7632 0 0,-28-9-446 0 0</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48.681"/>
    </inkml:context>
    <inkml:brush xml:id="br0">
      <inkml:brushProperty name="width" value="0.05" units="cm"/>
      <inkml:brushProperty name="height" value="0.05" units="cm"/>
      <inkml:brushProperty name="color" value="#5B2D90"/>
    </inkml:brush>
  </inkml:definitions>
  <inkml:trace contextRef="#ctx0" brushRef="#br0">0 0 16583 0 0,'0'0'1800'0'0,"12"10"-1800"0"0,-3-7 0 0 0,7 3 904 0 0,-5-6 152 0 0,4 4 24 0 0,6-4 8 0 0,1 0-624 0 0,-3 0-120 0 0,-4 0-24 0 0,12 0-8 0 0,-1-4-792 0 0,5 4-152 0 0,-6-6-32 0 0,11 6-8271 0 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49.055"/>
    </inkml:context>
    <inkml:brush xml:id="br0">
      <inkml:brushProperty name="width" value="0.05" units="cm"/>
      <inkml:brushProperty name="height" value="0.05" units="cm"/>
      <inkml:brushProperty name="color" value="#5B2D90"/>
    </inkml:brush>
  </inkml:definitions>
  <inkml:trace contextRef="#ctx0" brushRef="#br0">0 8 17791 0 0,'0'0'1618'0'0,"2"0"-1332"0"0,99-8 5626 0 0,-7 12-3843 0 0,-80-3-1965 0 0,0 1-1 0 0,0 0 0 0 0,0 1 1 0 0,14 5-1 0 0,-19-6-94 0 0,0-1 44 0 0,-9 0-59 0 0,0-1-1 0 0,1 1 0 0 0,-1 0 1 0 0,0-1-1 0 0,0 1 0 0 0,0-1 1 0 0,1 1-1 0 0,-1 0 1 0 0,0-1-1 0 0,0 1 0 0 0,0-1 1 0 0,0 1-1 0 0,0 0 1 0 0,0-1-1 0 0,0 1 0 0 0,-1 0 1 0 0,1-1-1 0 0,0 1 1 0 0,0-1-1 0 0,0 1 0 0 0,0 0 1 0 0,-1 0-1 0 0,-4 4-38 0 0,-16 16-938 0 0,-43 34 1 0 0,12-11-678 0 0,52-44 1643 0 0,-1 1 1 0 0,1-1-1 0 0,0 1 0 0 0,-1-1 1 0 0,1 1-1 0 0,0-1 1 0 0,0 1-1 0 0,-1 0 1 0 0,1-1-1 0 0,0 1 1 0 0,0-1-1 0 0,0 1 1 0 0,0-1-1 0 0,0 1 0 0 0,0 0 1 0 0,0-1-1 0 0,0 1 1 0 0,0-1-1 0 0,0 1 1 0 0,0 0-1 0 0,0 1-34 0 0,0 2 14 0 0,-1-3 26 0 0,1 0 1 0 0,0 0-1 0 0,0-1 1 0 0,0 1 0 0 0,0 0-1 0 0,0-1 1 0 0,0 1-1 0 0,0 0 1 0 0,0 0-1 0 0,0-1 1 0 0,0 1 0 0 0,0 0-1 0 0,0 0 1 0 0,0-1-1 0 0,1 1 1 0 0,-1 0-1 0 0,0-1 1 0 0,1 1 0 0 0,-1 0-1 0 0,0-1 1 0 0,1 2-1 0 0,4 4 45 0 0,1 1-1 0 0,-1-1 0 0 0,1 0 1 0 0,0 0-1 0 0,0-1 0 0 0,0 0 1 0 0,1 0-1 0 0,0 0 0 0 0,0-1 1 0 0,0 0-1 0 0,12 4 0 0 0,-1 1 384 0 0,-1 0-1 0 0,-1 2 0 0 0,26 19 1 0 0,-36-23-253 0 0,-1-1 1 0 0,1 1 0 0 0,-2 0-1 0 0,1 0 1 0 0,-1 1 0 0 0,0-1-1 0 0,0 1 1 0 0,-1 0-1 0 0,4 12 1 0 0,-6-16-104 0 0,0-1-1 0 0,0 1 0 0 0,0-1 1 0 0,-1 1-1 0 0,0-1 0 0 0,0 1 1 0 0,0-1-1 0 0,0 1 1 0 0,0 0-1 0 0,0-1 0 0 0,-1 1 1 0 0,0-1-1 0 0,0 1 0 0 0,0-1 1 0 0,0 1-1 0 0,0-1 0 0 0,-1 0 1 0 0,0 0-1 0 0,1 0 1 0 0,-1 0-1 0 0,0 0 0 0 0,0 0 1 0 0,-1 0-1 0 0,-2 2 0 0 0,-7 7 120 0 0,-8 5 42 0 0,8-11-204 0 0,-1 1-1 0 0,0-2 1 0 0,0 0 0 0 0,-1 0 0 0 0,1-1 0 0 0,-1-1-1 0 0,0-1 1 0 0,0 0 0 0 0,0 0 0 0 0,-15-1 0 0 0,16-2-237 0 0,1 0 0 0 0,-15-3 1 0 0,26 3 166 0 0,0 2 7 0 0,1-1 0 0 0,-1 0 1 0 0,0 0-1 0 0,1-1 0 0 0,-1 1 1 0 0,1 0-1 0 0,-1 0 0 0 0,0 0 1 0 0,1 0-1 0 0,-1 0 0 0 0,1-1 0 0 0,-1 1 1 0 0,1 0-1 0 0,-1 0 0 0 0,1-1 1 0 0,-1 1-1 0 0,1 0 0 0 0,-1-1 1 0 0,1 1-1 0 0,0-1 0 0 0,-1 1 1 0 0,1 0-1 0 0,-1-1 0 0 0,1 1 0 0 0,0-1 1 0 0,-1 1-1 0 0,1-1 0 0 0,0 1 1 0 0,0-1-1 0 0,0 0 0 0 0,-1 1 1 0 0,1-1-1 0 0,0 1 0 0 0,0-1 1 0 0,0 1-1 0 0,0-1 0 0 0,0 0 0 0 0,0 1 1 0 0,0-1-1 0 0,0 1 0 0 0,0-1 1 0 0,0-1-1 0 0,2-1-575 0 0,-1 0-1 0 0,1-1 1 0 0,0 1-1 0 0,0 0 1 0 0,4-6 0 0 0,-1 1-1084 0 0,5-10-6322 0 0</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49.445"/>
    </inkml:context>
    <inkml:brush xml:id="br0">
      <inkml:brushProperty name="width" value="0.05" units="cm"/>
      <inkml:brushProperty name="height" value="0.05" units="cm"/>
      <inkml:brushProperty name="color" value="#5B2D90"/>
    </inkml:brush>
  </inkml:definitions>
  <inkml:trace contextRef="#ctx0" brushRef="#br0">5 1 8288 0 0,'0'0'19054'0'0,"0"2"-18798"0"0,-4 108 1201 0 0,5-89-1434 0 0,6 31 0 0 0,-1-3 3 0 0,-4-31-26 0 0,0 0 0 0 0,1 0 0 0 0,2-1 0 0 0,-1 0 0 0 0,12 26 0 0 0,-12-33 0 0 0,1 0 0 0 0,1 0 0 0 0,-1 0 0 0 0,2-1 0 0 0,-1 0 0 0 0,1-1 0 0 0,1 1 0 0 0,-1-1 0 0 0,2 0 0 0 0,8 6 0 0 0,4 4-22 0 0,-18-14 13 0 0,1-1 1 0 0,-1 0-1 0 0,1 1 0 0 0,0-1 0 0 0,0-1 1 0 0,1 1-1 0 0,4 2 0 0 0,7-1-39 0 0,-12-3 44 0 0,0-1 0 0 0,0 0 0 0 0,0 1 0 0 0,0-1 0 0 0,0-1 0 0 0,0 1 0 0 0,0-1 0 0 0,0 1 0 0 0,0-1 0 0 0,0 0 0 0 0,0-1 0 0 0,0 1 0 0 0,0-1 0 0 0,-1 1 0 0 0,1-1 0 0 0,-1 0 0 0 0,1 0 0 0 0,-1-1 0 0 0,0 1 0 0 0,5-5 0 0 0,-4 2 9 0 0,0 0 0 0 0,0 1 0 0 0,-1-2 0 0 0,1 1-1 0 0,-1 0 1 0 0,0-1 0 0 0,-1 1 0 0 0,1-1 0 0 0,-1 0 0 0 0,1-6-1 0 0,1-4 15 0 0,-2 7 65 0 0,0 1 0 0 0,-1-1 0 0 0,1-13 0 0 0,-2 11 15 0 0,0-1-1 0 0,-1 0 1 0 0,0 1-1 0 0,-1-1 1 0 0,-4-11-1 0 0,5 18-66 0 0,-1 0 0 0 0,0 0 0 0 0,-1 1 1 0 0,1-1-1 0 0,-1 0 0 0 0,0 1 0 0 0,0-1 0 0 0,0 1 0 0 0,-1 0 0 0 0,1 0 0 0 0,-1 0 0 0 0,0 1 0 0 0,-6-5 0 0 0,9 7-29 0 0,-1 0 0 0 0,1 0 0 0 0,0 1 1 0 0,0-1-1 0 0,-1 0 0 0 0,1 1 0 0 0,-1-1 0 0 0,1 1 0 0 0,-1-1 0 0 0,1 1 0 0 0,-1 0 0 0 0,1 0 1 0 0,-1 0-1 0 0,1 0 0 0 0,-1 0 0 0 0,1 0 0 0 0,-1 0 0 0 0,1 0 0 0 0,-1 0 0 0 0,-2 1 1 0 0,1 1-21 0 0,1-1 0 0 0,-1 0 0 0 0,1 1 1 0 0,-1-1-1 0 0,1 1 0 0 0,0 0 0 0 0,0 0 1 0 0,0 0-1 0 0,0 0 0 0 0,-3 3 1 0 0,0 2-121 0 0,1 0 1 0 0,-1 1 0 0 0,1-1 0 0 0,0 1 0 0 0,1-1-1 0 0,-4 15 1 0 0,-2 4-569 0 0,7-22 540 0 0,0 1 0 0 0,0 0 0 0 0,1 0 0 0 0,0 0 1 0 0,0 1-1 0 0,0-1 0 0 0,0 7 0 0 0,1-4-103 0 0,0-3-5 0 0,0-1 1 0 0,0 1 0 0 0,0 0-1 0 0,0-1 1 0 0,1 1 0 0 0,0-1-1 0 0,0 1 1 0 0,0-1 0 0 0,0 1 0 0 0,3 4-1 0 0,-3-8-565 0 0</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49.878"/>
    </inkml:context>
    <inkml:brush xml:id="br0">
      <inkml:brushProperty name="width" value="0.05" units="cm"/>
      <inkml:brushProperty name="height" value="0.05" units="cm"/>
      <inkml:brushProperty name="color" value="#5B2D90"/>
    </inkml:brush>
  </inkml:definitions>
  <inkml:trace contextRef="#ctx0" brushRef="#br0">67 58 19839 0 0,'0'0'910'0'0,"-1"0"-24"0"0,0 0-714 0 0,0 0-158 0 0,0 1 1 0 0,0-1-1 0 0,0 0 0 0 0,0 0 1 0 0,1 0-1 0 0,-1 0 0 0 0,0 0 1 0 0,0 0-1 0 0,0 0 1 0 0,0 0-1 0 0,0 0 0 0 0,1 0 1 0 0,-1 0-1 0 0,0-1 0 0 0,0 1 1 0 0,0 0-1 0 0,0-1 0 0 0,1 1 1 0 0,-1 0-1 0 0,0-1 1 0 0,1 1-1 0 0,-1-1 0 0 0,0 1 1 0 0,0-2-1 0 0,0 2 136 0 0,0 0-1 0 0,0 0 1 0 0,0 0-1 0 0,1 0 1 0 0,-1 1 0 0 0,0-1-1 0 0,0 0 1 0 0,1 0 0 0 0,-1 1-1 0 0,0-1 1 0 0,1 0-1 0 0,-1 1 1 0 0,-1 0 0 0 0,1-1 0 0 0,0 0 0 0 0,0 1 0 0 0,-1-1-1 0 0,1 1 1 0 0,0-1 0 0 0,0 1 0 0 0,-1 0 0 0 0,1-1 0 0 0,0 1 0 0 0,0 0 0 0 0,0 0 0 0 0,0 0 0 0 0,0-1 0 0 0,0 1 0 0 0,0 0 0 0 0,0 1 0 0 0,1-1 0 0 0,-1 0 0 0 0,0 0 0 0 0,1 0 0 0 0,-1 0 0 0 0,1 0 0 0 0,-1 1 0 0 0,1-1 0 0 0,-1 0 0 0 0,1 1 0 0 0,0-1 0 0 0,-1 3 0 0 0,0 6-68 0 0,0 1 1 0 0,0 0-1 0 0,1-1 0 0 0,3 21 1 0 0,11 43-44 0 0,-13-69-37 0 0,7 28-1 0 0,0-1 1 0 0,3 0-1 0 0,20 44 0 0 0,-25-63-7 0 0,1 0 1 0 0,0-1-1 0 0,1 0 0 0 0,1 0 0 0 0,0-1 0 0 0,0 0 0 0 0,1 0 0 0 0,0-1 0 0 0,1-1 0 0 0,19 14 0 0 0,-26-21 5 0 0,-1 0-1 0 0,0 0 0 0 0,1-1 1 0 0,-1 1-1 0 0,1-1 0 0 0,-1 0 1 0 0,1 0-1 0 0,4 1 1 0 0,0-1-8 0 0,11 1-18 0 0,-15-6 5 0 0,-2 1 18 0 0,3-2 24 0 0,-1-1 1 0 0,1 0-1 0 0,-1 0 0 0 0,0 0 0 0 0,0 0 1 0 0,-1-1-1 0 0,1 0 0 0 0,-2 0 0 0 0,1 0 0 0 0,-1 0 1 0 0,0 0-1 0 0,0 0 0 0 0,0-9 0 0 0,1-8 106 0 0,-1 0-1 0 0,-3-43 0 0 0,-1 52 22 0 0,0-1 0 0 0,-9-29 0 0 0,5 24-23 0 0,1 4-54 0 0,-1 1 1 0 0,-1 0-1 0 0,-1 0 1 0 0,0 1-1 0 0,-1 0 0 0 0,0 0 1 0 0,-1 1-1 0 0,-1 0 1 0 0,-22-22-1 0 0,21 26-95 0 0,1 0 0 0 0,-1 1 0 0 0,-22-13 0 0 0,20 14-51 0 0,11 6-8 0 0,1 0 0 0 0,-1 1 0 0 0,0 0 0 0 0,0-1 0 0 0,1 1 0 0 0,-1 0 0 0 0,0 0 0 0 0,0 1 0 0 0,0-1 0 0 0,0 1-1 0 0,0-1 1 0 0,-6 1 0 0 0,7 1-49 0 0,0-1 1 0 0,0 0-1 0 0,0 1 0 0 0,0-1 0 0 0,0 1 0 0 0,0 0 0 0 0,0 0 0 0 0,0 0 1 0 0,0 0-1 0 0,1 0 0 0 0,-1 0 0 0 0,0 0 0 0 0,1 1 0 0 0,-1-1 0 0 0,1 0 0 0 0,-1 1 1 0 0,1 0-1 0 0,-2 1 0 0 0,-3 5-715 0 0,-8 13-1684 0 0,8 0 673 0 0</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0.268"/>
    </inkml:context>
    <inkml:brush xml:id="br0">
      <inkml:brushProperty name="width" value="0.05" units="cm"/>
      <inkml:brushProperty name="height" value="0.05" units="cm"/>
      <inkml:brushProperty name="color" value="#5B2D90"/>
    </inkml:brush>
  </inkml:definitions>
  <inkml:trace contextRef="#ctx0" brushRef="#br0">1 10 17215 0 0,'0'0'7311'0'0,"2"0"-6672"0"0,84-4 1731 0 0,-14-2-1579 0 0,26 6-631 0 0,-59 0-8261 0 0</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1.286"/>
    </inkml:context>
    <inkml:brush xml:id="br0">
      <inkml:brushProperty name="width" value="0.05" units="cm"/>
      <inkml:brushProperty name="height" value="0.05" units="cm"/>
      <inkml:brushProperty name="color" value="#5B2D90"/>
    </inkml:brush>
  </inkml:definitions>
  <inkml:trace contextRef="#ctx0" brushRef="#br0">60 1 16671 0 0,'0'72'1512'0'0,"-2"-74"-1196"0"0,-1 0-402 0 0,2-11 1272 0 0,-2 13 629 0 0,2 0-1715 0 0,1 0 1 0 0,0 0-1 0 0,0 0 0 0 0,-1 0 0 0 0,1-1 1 0 0,0 1-1 0 0,-1 0 0 0 0,1 0 0 0 0,0 0 0 0 0,-1 0 1 0 0,1 0-1 0 0,0 0 0 0 0,-1 0 0 0 0,1 0 1 0 0,0 1-1 0 0,-1-1 0 0 0,1 0 0 0 0,0 0 1 0 0,0 0-1 0 0,-1 0 0 0 0,1 0 0 0 0,0 0 1 0 0,0 1-1 0 0,-1-1 0 0 0,1 0 0 0 0,-1 1 1 0 0,-12 17 988 0 0,11-15-990 0 0,0 0 0 0 0,0-1-1 0 0,-1 1 1 0 0,2 0 0 0 0,-1 0 0 0 0,-3 7 0 0 0,3 0-47 0 0,-1 1 0 0 0,1 0 0 0 0,1-1 1 0 0,0 1-1 0 0,0 0 0 0 0,2 12 0 0 0,-2 25 40 0 0,0-29-92 0 0,1 1 0 0 0,0-1 0 0 0,2 1 0 0 0,0-1 0 0 0,6 23 0 0 0,9 59 0 0 0,-13-73 0 0 0,0 1 0 0 0,2-1 0 0 0,11 35 0 0 0,29 53 0 0 0,-41-105-54 0 0,1 0 0 0 0,0-1-1 0 0,1 0 1 0 0,0-1 0 0 0,0 1 0 0 0,1-1-1 0 0,17 14 1 0 0,-14-11-32 0 0,-6-8-125 0 0,1 0 0 0 0,-1 0-1 0 0,1 0 1 0 0,0-1 0 0 0,0 0 0 0 0,1 0-1 0 0,-1 0 1 0 0,0-1 0 0 0,1 0-1 0 0,0 0 1 0 0,-1 0 0 0 0,1-1 0 0 0,0 0-1 0 0,8 0 1 0 0,6-4-1956 0 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1.816"/>
    </inkml:context>
    <inkml:brush xml:id="br0">
      <inkml:brushProperty name="width" value="0.05" units="cm"/>
      <inkml:brushProperty name="height" value="0.05" units="cm"/>
      <inkml:brushProperty name="color" value="#5B2D90"/>
    </inkml:brush>
  </inkml:definitions>
  <inkml:trace contextRef="#ctx0" brushRef="#br0">0 7 17535 0 0,'0'0'1588'0'0,"2"0"-1304"0"0,21 12 792 0 0,-21-11 86 0 0,-2-2-1043 0 0,0 1 0 0 0,0-1 0 0 0,1 1 1 0 0,-1-1-1 0 0,0 1 0 0 0,0-1 0 0 0,0 1 1 0 0,1-1-1 0 0,-1 1 0 0 0,0-1 0 0 0,1 1 0 0 0,-1-1 1 0 0,0 1-1 0 0,1 0 0 0 0,-1-1 0 0 0,0 1 1 0 0,1-1-1 0 0,-1 1 0 0 0,1 0 0 0 0,-1 0 1 0 0,1-1-1 0 0,0 1 0 0 0,14-6 379 0 0,-9 4 52 0 0,-4 1 62 0 0,78 7 1173 0 0,-69-6-1538 0 0,-9 0 1 0 0,1 0-31 0 0,1-1-177 0 0,-1 1-34 0 0,-1 0 0 0 0,0 0 0 0 0,0 0 0 0 0,0 0 0 0 0,1 0 1 0 0,-1 0-1 0 0,0 1 0 0 0,0-1 0 0 0,0 1 0 0 0,3 1 0 0 0,-4-1 3 0 0,0 0-1 0 0,0 0 0 0 0,0 0 1 0 0,0 0-1 0 0,-1 0 1 0 0,1 0-1 0 0,0 0 0 0 0,0 0 1 0 0,-1 1-1 0 0,1-1 1 0 0,-1 0-1 0 0,1 1 1 0 0,-1-1-1 0 0,1 0 0 0 0,-1 2 1 0 0,0-3-9 0 0,0 2 2 0 0,1 0 0 0 0,-1 0 0 0 0,0-1 0 0 0,-1 1 0 0 0,1 0-1 0 0,0 0 1 0 0,0 0 0 0 0,-1-1 0 0 0,1 1 0 0 0,-1 0 0 0 0,1 0 0 0 0,-1-1 0 0 0,0 1 0 0 0,0-1 0 0 0,0 1 0 0 0,0-1 0 0 0,-1 3 0 0 0,-7 13-68 0 0,2 12-38 0 0,6-23 45 0 0,-1 1 1 0 0,1-1-1 0 0,-1 0 0 0 0,0 0 1 0 0,0-1-1 0 0,-1 1 0 0 0,-3 5 1 0 0,-56 91-2485 0 0,62-101 2527 0 0,-1-1-1 0 0,1 1 1 0 0,-1-1-1 0 0,1 1 1 0 0,-1-1-1 0 0,1 1 1 0 0,-1 0-1 0 0,1-1 1 0 0,0 1-1 0 0,-1 0 1 0 0,1-1-1 0 0,0 1 1 0 0,0 0-1 0 0,-1-1 1 0 0,1 1-1 0 0,0 0 1 0 0,0 0-1 0 0,0 1 1 0 0,-1 0-137 0 0,2-1 81 0 0,-1-1 0 0 0,1 1 0 0 0,-1 0 0 0 0,1-1 0 0 0,0 1 0 0 0,-1-1 0 0 0,1 1 0 0 0,-1-1 0 0 0,1 0 1 0 0,0 1-1 0 0,0-1 0 0 0,-1 1 0 0 0,2-1 0 0 0,34 23-543 0 0,-35-22 615 0 0,0-1 0 0 0,-1 1 0 0 0,1-1 0 0 0,0 1 0 0 0,0-1 0 0 0,0 1 0 0 0,0-1 0 0 0,0 0 0 0 0,0 1 0 0 0,-1-1 0 0 0,1 0 0 0 0,0 0 0 0 0,0 0 0 0 0,0 0 0 0 0,0 0 0 0 0,0 0 0 0 0,0 0 0 0 0,0 0 0 0 0,2 0 0 0 0,-2 0 0 0 0,0-1 0 0 0,1 1 0 0 0,-1 0 0 0 0,0 0 0 0 0,1 0 0 0 0,-1 1 0 0 0,0-1 0 0 0,0 0 0 0 0,1 0 0 0 0,-1 1 0 0 0,0-1 0 0 0,0 1 0 0 0,1-1 0 0 0,-1 1 0 0 0,0-1 0 0 0,0 1 0 0 0,0 0 0 0 0,0-1 0 0 0,0 1 0 0 0,0 0 0 0 0,1 1 0 0 0,23 20 900 0 0,-25-22-855 0 0,1 1-1 0 0,-1-1 1 0 0,0 1-1 0 0,1 0 0 0 0,-1-1 1 0 0,0 1-1 0 0,0-1 1 0 0,1 1-1 0 0,-1 0 1 0 0,0-1-1 0 0,0 1 0 0 0,0 0 1 0 0,0-1-1 0 0,0 1 1 0 0,0-1-1 0 0,0 1 1 0 0,0 0-1 0 0,0 0 0 0 0,0 1 63 0 0,0 2-95 0 0,1 1 0 0 0,0-1-1 0 0,-1 0 1 0 0,1 1 0 0 0,-1-1 0 0 0,-1 1 0 0 0,1-1-1 0 0,0 0 1 0 0,-1 1 0 0 0,0-1 0 0 0,0 0 0 0 0,0 0-1 0 0,-4 8 1 0 0,4-10 95 0 0,0 1 0 0 0,-1-1 0 0 0,1 0 0 0 0,-1 1 0 0 0,1-1 0 0 0,-1 0 0 0 0,0 0 0 0 0,0 0 0 0 0,0 0 0 0 0,0 0 0 0 0,0 0 0 0 0,0-1-1 0 0,-1 1 1 0 0,1-1 0 0 0,0 1 0 0 0,-1-1 0 0 0,1 0 0 0 0,-6 2 0 0 0,-9 1-77 0 0,14-3-73 0 0,0 0 0 0 0,0-1 0 0 0,0 1 0 0 0,0 0 0 0 0,0-1 0 0 0,0 0 0 0 0,0 0 1 0 0,0 1-1 0 0,0-2 0 0 0,0 1 0 0 0,0 0 0 0 0,-3-1 0 0 0,-5-2-659 0 0,10 3 580 0 0,1 0-1 0 0,-1 0 0 0 0,0 0 0 0 0,1 0 0 0 0,-1-1 1 0 0,1 1-1 0 0,-1 0 0 0 0,1 0 0 0 0,-1 0 0 0 0,0-1 1 0 0,1 1-1 0 0,-1 0 0 0 0,1-1 0 0 0,-1 1 0 0 0,1-1 1 0 0,-1 1-1 0 0,1 0 0 0 0,0-1 0 0 0,-1 1 0 0 0,1-1 1 0 0,-1 1-1 0 0,1-1 0 0 0,0 1 0 0 0,0-1 0 0 0,-1 0 1 0 0,-4-7-1992 0 0</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2.260"/>
    </inkml:context>
    <inkml:brush xml:id="br0">
      <inkml:brushProperty name="width" value="0.05" units="cm"/>
      <inkml:brushProperty name="height" value="0.05" units="cm"/>
      <inkml:brushProperty name="color" value="#5B2D90"/>
    </inkml:brush>
  </inkml:definitions>
  <inkml:trace contextRef="#ctx0" brushRef="#br0">0 3 17503 0 0,'5'-2'7575'0'0,"-2"9"-7053"0"0,1 0 1 0 0,-2 0-1 0 0,4 10 0 0 0,5 16-71 0 0,-10-29-444 0 0,1 1 1 0 0,-1-1-1 0 0,0 1 1 0 0,0 0-1 0 0,-1-1 1 0 0,1 1-1 0 0,-1 0 1 0 0,0-1-1 0 0,0 1 1 0 0,-2 5-1 0 0,2 22 12 0 0,3-5 0 0 0,10 35 0 0 0,-7-36-4 0 0,3 8-7 0 0,1 0-1 0 0,20 43 0 0 0,-21-50 33 0 0,-8-22-40 0 0,0-1 0 0 0,1 1 0 0 0,0-1 0 0 0,0 1 0 0 0,0-1 0 0 0,0 1 0 0 0,6 6 0 0 0,8 6-37 0 0,8 7 7 0 0,-23-23 27 0 0,-1 0 1 0 0,1 0-1 0 0,0 0 0 0 0,0-1 0 0 0,0 1 0 0 0,0 0 1 0 0,0 0-1 0 0,0-1 0 0 0,1 1 0 0 0,-1-1 0 0 0,0 1 1 0 0,0-1-1 0 0,0 0 0 0 0,0 1 0 0 0,1-1 1 0 0,-1 0-1 0 0,0 0 0 0 0,0 0 0 0 0,2 0 0 0 0,4 1-5 0 0,4 1 8 0 0,-2-5 0 0 0,-7 0 0 0 0,0 0 0 0 0,-1 0 0 0 0,0-1 0 0 0,0 1 0 0 0,0 0 0 0 0,0 0 0 0 0,-1-1 0 0 0,1 1 0 0 0,-1 0 0 0 0,0-1 0 0 0,0-5 0 0 0,-3-5-56 0 0,2 8 171 0 0,-1 0 0 0 0,1 0-1 0 0,-6-11 1 0 0,6 14-44 0 0,0 1 1 0 0,-1 0-1 0 0,1 0 0 0 0,-1 0 1 0 0,0 0-1 0 0,1 0 0 0 0,-1 0 1 0 0,0 1-1 0 0,0-1 0 0 0,0 1 1 0 0,0-1-1 0 0,-1 1 0 0 0,-1-2 0 0 0,-19-11 227 0 0,20 12-285 0 0,0-1 0 0 0,0 1 0 0 0,-1 0 0 0 0,1 0 0 0 0,0 1 1 0 0,-1-1-1 0 0,1 1 0 0 0,-1-1 0 0 0,0 1 0 0 0,1 0 0 0 0,-1 0 0 0 0,0 1 1 0 0,-4-1-1 0 0,-3 1-57 0 0,6-1-37 0 0,0 1 0 0 0,1 0-1 0 0,-1 1 1 0 0,0-1 0 0 0,1 1 0 0 0,-7 1 0 0 0,5-1-235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5:49.400"/>
    </inkml:context>
    <inkml:brush xml:id="br0">
      <inkml:brushProperty name="width" value="0.05" units="cm"/>
      <inkml:brushProperty name="height" value="0.05" units="cm"/>
      <inkml:brushProperty name="color" value="#004F8B"/>
    </inkml:brush>
  </inkml:definitions>
  <inkml:trace contextRef="#ctx0" brushRef="#br0">16 78 18399 0 0,'0'0'896'0'0,"-6"-9"-384"0"0,6-1 0 0 0,-3-3-416 0 0,3 3-96 0 0,0-3 0 0 0,-6 3-128 0 0,6-3 24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42.002"/>
    </inkml:context>
    <inkml:brush xml:id="br0">
      <inkml:brushProperty name="width" value="0.05" units="cm"/>
      <inkml:brushProperty name="height" value="0.05" units="cm"/>
    </inkml:brush>
  </inkml:definitions>
  <inkml:trace contextRef="#ctx0" brushRef="#br0">1 6 13272 0 0,'0'0'1201'0'0,"1"-1"-810"0"0,0 1-167 0 0,0-1 1 0 0,-1 1 0 0 0,1-1-1 0 0,0 1 1 0 0,0 0 0 0 0,0-1 0 0 0,-1 1-1 0 0,1 0 1 0 0,0-1 0 0 0,0 1 0 0 0,0 0-1 0 0,-1 0 1 0 0,1 0 0 0 0,0 0 0 0 0,0 0-1 0 0,0 0 1 0 0,0 0 0 0 0,-1 0-1 0 0,1 0 1 0 0,0 0 0 0 0,0 1 0 0 0,0-1-1 0 0,1 1 1 0 0,0 0 22 0 0,0 0-1 0 0,1 0 1 0 0,-1 1-1 0 0,0-1 1 0 0,0 1-1 0 0,0 0 1 0 0,3 3-1 0 0,0 0 65 0 0,0 1 0 0 0,-1 0 0 0 0,0-1 0 0 0,0 2 0 0 0,4 9 0 0 0,28 91 1721 0 0,-35-107-2031 0 0,-1 0-1 0 0,1 0 1 0 0,0 0-1 0 0,-1-1 1 0 0,1 1 0 0 0,0-1-1 0 0,-1 1 1 0 0,1 0-1 0 0,0-1 1 0 0,-1 1-1 0 0,1-1 1 0 0,-1 1 0 0 0,1-1-1 0 0,0-1 1 0 0,0 2-2 0 0,5-6-8 0 0,-1 0 1 0 0,1-1-1 0 0,-1 0 0 0 0,0 0 0 0 0,-1 0 0 0 0,0 0 1 0 0,0-1-1 0 0,0 1 0 0 0,3-13 0 0 0,-5 10 9 0 0,3 2 11 0 0,-4 7-7 0 0,0 0 1 0 0,0 1-1 0 0,0-1 1 0 0,0 1-1 0 0,0-1 0 0 0,0 1 1 0 0,0-1-1 0 0,0 1 1 0 0,0-1-1 0 0,0 1 1 0 0,1 0-1 0 0,-1 0 1 0 0,0 0-1 0 0,0 0 0 0 0,0 0 1 0 0,0 0-1 0 0,0 0 1 0 0,2 0-1 0 0,21 7 93 0 0,-3 0-46 0 0,-5-7-93 0 0,-1-1-1 0 0,1 0 1 0 0,-1-1 0 0 0,0-1-1 0 0,1 0 1 0 0,14-6 0 0 0,-8 1-890 0 0,-1-1-299 0 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2.639"/>
    </inkml:context>
    <inkml:brush xml:id="br0">
      <inkml:brushProperty name="width" value="0.05" units="cm"/>
      <inkml:brushProperty name="height" value="0.05" units="cm"/>
      <inkml:brushProperty name="color" value="#5B2D90"/>
    </inkml:brush>
  </inkml:definitions>
  <inkml:trace contextRef="#ctx0" brushRef="#br0">1 10 23039 0 0,'0'0'2528'0'0,"9"0"-1120"0"0,7-4-2080 0 0,-5-1-216 0 0</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3.120"/>
    </inkml:context>
    <inkml:brush xml:id="br0">
      <inkml:brushProperty name="width" value="0.05" units="cm"/>
      <inkml:brushProperty name="height" value="0.05" units="cm"/>
      <inkml:brushProperty name="color" value="#5B2D90"/>
    </inkml:brush>
  </inkml:definitions>
  <inkml:trace contextRef="#ctx0" brushRef="#br0">167 119 19351 0 0,'0'0'1751'0'0,"-2"-2"-1440"0"0,-4-6 68 0 0,1 0 0 0 0,1 0-1 0 0,-1 0 1 0 0,-5-17 0 0 0,9 24-223 0 0,0 0 0 0 0,0-1-1 0 0,0 1 1 0 0,0 0 0 0 0,0 0 0 0 0,0 0-1 0 0,0 0 1 0 0,0 0 0 0 0,0 0 0 0 0,0 0-1 0 0,-1 0 1 0 0,1 0 0 0 0,0 1-1 0 0,-3-2 1 0 0,3 1-21 0 0,0 1-1 0 0,-1-1 1 0 0,1 0-1 0 0,0 1 0 0 0,0-1 1 0 0,-1 0-1 0 0,1 0 1 0 0,0 0-1 0 0,0 0 1 0 0,0 0-1 0 0,0-1 1 0 0,-1-1-1 0 0,2 3-75 0 0,0-1 0 0 0,-1 0 0 0 0,1 0 0 0 0,0 1 0 0 0,0-1 1 0 0,0 0-1 0 0,-1 1 0 0 0,1-1 0 0 0,0 1 0 0 0,-1-1 0 0 0,1 0 0 0 0,-1 1 0 0 0,1-1 0 0 0,-1 1 0 0 0,1-1 0 0 0,-1 1 0 0 0,1-1 0 0 0,-1 1 0 0 0,0-1 0 0 0,1 1 0 0 0,-1 0 1 0 0,1-1-1 0 0,-1 1 0 0 0,0 0 0 0 0,1 0 0 0 0,-1-1 0 0 0,0 1 0 0 0,0 0 0 0 0,1 0 0 0 0,-1 0 0 0 0,0 0 0 0 0,1 0 0 0 0,-1 0 0 0 0,0 0 0 0 0,0 0 0 0 0,1 0 0 0 0,-2 0 1 0 0,-3 0-90 0 0,-6-3 63 0 0,10 3-33 0 0,-1-1 0 0 0,1 0 0 0 0,0 0 0 0 0,-1 0 0 0 0,1 0 0 0 0,-1 1 0 0 0,1-1 0 0 0,-1 0 0 0 0,0 1 0 0 0,1 0 0 0 0,-3-1 0 0 0,-8 2 0 0 0,9 1 0 0 0,0 0 0 0 0,0 0 0 0 0,0 1 0 0 0,0-1 0 0 0,-4 6 0 0 0,6-7 0 0 0,-6 10-61 0 0,7-9 9 0 0,0 1-1 0 0,-1 0 1 0 0,1-1 0 0 0,0 1 0 0 0,0-1 0 0 0,0 1 0 0 0,1 0 0 0 0,-1-1 0 0 0,0 1-1 0 0,1 0 1 0 0,0-1 0 0 0,0 1 0 0 0,0-1 0 0 0,2 5 0 0 0,2 3-283 0 0,1 0-1 0 0,8 10 1 0 0,-6-8 216 0 0,-3-6-66 0 0,0 1 1 0 0,0-1-1 0 0,1 0 0 0 0,0 0 1 0 0,0 0-1 0 0,0-1 0 0 0,1 0 0 0 0,0-1 1 0 0,-1 1-1 0 0,14 5 0 0 0,-12-6 184 0 0,0 0 0 0 0,0 1 0 0 0,-1 0 0 0 0,0 0 1 0 0,0 1-1 0 0,0 0 0 0 0,0 0 0 0 0,-1 1 0 0 0,0-1 0 0 0,-1 1 0 0 0,1 0 0 0 0,-1 1 0 0 0,0 0 0 0 0,-1-1 0 0 0,0 2 0 0 0,4 10 0 0 0,-6-14 1 0 0,-1 0 0 0 0,1 0 0 0 0,-1 0 0 0 0,0 0 0 0 0,-1 1 0 0 0,1-1 0 0 0,-1 0 0 0 0,0 0 0 0 0,0 1 0 0 0,-1-1 0 0 0,1 0 0 0 0,-1 0 0 0 0,0 0 0 0 0,-1 0 0 0 0,1 0 0 0 0,-1 0 0 0 0,0 0 0 0 0,-5 9 0 0 0,-11 13 0 0 0,15-20 16 0 0,2-5 59 0 0,-1-3-16 0 0,0 1-59 0 0,0-1 0 0 0,0 1 1 0 0,0-1-1 0 0,1 0 1 0 0,-1 1-1 0 0,0-1 0 0 0,1 0 1 0 0,-1 0-1 0 0,1 0 0 0 0,-1 0 1 0 0,1-1-1 0 0,-1 1 1 0 0,1 0-1 0 0,0-1 0 0 0,-1 1 1 0 0,1-1-1 0 0,0 1 1 0 0,0-1-1 0 0,0 1 0 0 0,0-1 1 0 0,0 0-1 0 0,1 1 1 0 0,-1-1-1 0 0,0 0 0 0 0,1 0 1 0 0,-1-2-1 0 0,-4-18-2 0 0,3 16 4 0 0,1 0 0 0 0,0-1 0 0 0,0 1 0 0 0,0 0-1 0 0,1 0 1 0 0,0-9 0 0 0,2-3 17 0 0,-2 8 29 0 0,1 1 0 0 0,0-1 1 0 0,1 0-1 0 0,0 1 0 0 0,1-1 1 0 0,0 1-1 0 0,6-15 0 0 0,11-17 216 0 0,-17 35-208 0 0,0 0 0 0 0,1 0 0 0 0,-1 0 0 0 0,1 1 1 0 0,0-1-1 0 0,1 1 0 0 0,5-6 0 0 0,10-11 234 0 0,-13 13-79 0 0,1 1 0 0 0,1 0 0 0 0,14-11 0 0 0,-3 2 158 0 0,6 1 227 0 0,-24 14-336 0 0,-1 3-236 0 0,0-1 0 0 0,1 1 0 0 0,-1-1 0 0 0,1 1 0 0 0,-1 0 0 0 0,0 0 0 0 0,1-1 0 0 0,-1 1 0 0 0,0 0 0 0 0,0 0 0 0 0,1 1 0 0 0,-1-1 0 0 0,0 0 0 0 0,0 0 0 0 0,1 2 0 0 0,-1 0-10 0 0,1-1-1 0 0,0 1 0 0 0,-1 0 1 0 0,0 0-1 0 0,2 6 1 0 0,-1-4-15 0 0,-1-1 1 0 0,1 0 0 0 0,-1 0 0 0 0,1 0 0 0 0,4 5 0 0 0,-4-6-7 0 0,1 1 1 0 0,-1 0-1 0 0,0-1 1 0 0,-1 1-1 0 0,1 0 0 0 0,-1 0 1 0 0,1 0-1 0 0,0 5 1 0 0,8 21-143 0 0,30 51-419 0 0,-37-76 509 0 0,0 0 1 0 0,0 0-1 0 0,0 0 0 0 0,7 7 0 0 0,-5-7-27 0 0,-1 0-1 0 0,0 1 1 0 0,4 6-1 0 0,-4-6 29 0 0,0 0-1 0 0,1-1 1 0 0,-1 1 0 0 0,1-1-1 0 0,1 0 1 0 0,-1-1-1 0 0,1 1 1 0 0,-1-1 0 0 0,12 6-1 0 0,-14-9 54 0 0,-1 0 0 0 0,1 0 0 0 0,0-1 0 0 0,-1 1-1 0 0,1 0 1 0 0,0-1 0 0 0,-1 0 0 0 0,1 0 0 0 0,0 0 0 0 0,0 0 0 0 0,-1 0-1 0 0,1 0 1 0 0,3-1 0 0 0,-2-2 44 0 0,0 1 1 0 0,0-1-1 0 0,-1 0 0 0 0,1 0 1 0 0,-1-1-1 0 0,1 1 0 0 0,-1-1 1 0 0,0 0-1 0 0,0 1 0 0 0,0-1 1 0 0,-1-1-1 0 0,0 1 0 0 0,1 0 0 0 0,0-5 1 0 0,0 0 64 0 0,0 0 1 0 0,-1 0-1 0 0,0 0 1 0 0,0 0-1 0 0,-1-1 1 0 0,0-14-1 0 0,-1 14 56 0 0,0 0-1 0 0,0 0 1 0 0,-1 0-1 0 0,0 0 0 0 0,-1 0 1 0 0,0 0-1 0 0,0 1 1 0 0,-1-1-1 0 0,0 0 0 0 0,-9-15 1 0 0,3 9-16 0 0,5 7-53 0 0,-1 0-1 0 0,-1 1 0 0 0,-10-14 0 0 0,9 14-62 0 0,-1 1 0 0 0,1 0-1 0 0,-1 0 1 0 0,-13-7 0 0 0,17 12-8 0 0,0-1 0 0 0,0 1-1 0 0,0 1 1 0 0,0-1 0 0 0,0 1 0 0 0,0-1-1 0 0,-1 1 1 0 0,1 0 0 0 0,0 1 0 0 0,-1-1-1 0 0,1 1 1 0 0,-9 0 0 0 0,3 1-177 0 0,0 0 0 0 0,0 1 0 0 0,0 1 0 0 0,-18 6 0 0 0,24-7-86 0 0,0 0 1 0 0,0 0-1 0 0,1 0 0 0 0,-1 0 1 0 0,1 0-1 0 0,-1 1 0 0 0,1 0 1 0 0,0 0-1 0 0,0 0 0 0 0,0 0 1 0 0,1 0-1 0 0,-1 0 0 0 0,1 1 1 0 0,-4 6-1 0 0,5-7-144 0 0,0 0 0 0 0,0-1 0 0 0,0 1 1 0 0,1 0-1 0 0,-1 0 0 0 0,1 0 0 0 0,0 3 0 0 0</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3.674"/>
    </inkml:context>
    <inkml:brush xml:id="br0">
      <inkml:brushProperty name="width" value="0.05" units="cm"/>
      <inkml:brushProperty name="height" value="0.05" units="cm"/>
      <inkml:brushProperty name="color" value="#5B2D90"/>
    </inkml:brush>
  </inkml:definitions>
  <inkml:trace contextRef="#ctx0" brushRef="#br0">3 1 19351 0 0,'0'0'117'0'0,"-1"0"0"0"0,1 0-1 0 0,0 1 1 0 0,0-1 0 0 0,0 0 0 0 0,-1 0-1 0 0,1 1 1 0 0,0-1 0 0 0,0 0-1 0 0,0 0 1 0 0,0 1 0 0 0,-1-1-1 0 0,1 0 1 0 0,0 1 0 0 0,0-1-1 0 0,0 0 1 0 0,0 1 0 0 0,0-1 0 0 0,0 0-1 0 0,0 1 1 0 0,0-1 0 0 0,0 0-1 0 0,0 1 1 0 0,0-1 0 0 0,0 0-1 0 0,0 1 1 0 0,1-1 0 0 0,-1 0-1 0 0,0 0 1 0 0,0 1 0 0 0,0-1 0 0 0,0 0-1 0 0,0 1 1 0 0,1-1 0 0 0,-1 0-1 0 0,0 0 1 0 0,0 1 0 0 0,0-1-1 0 0,1 0 1 0 0,-1 0 0 0 0,0 0-1 0 0,0 1 1 0 0,1-1 0 0 0,-1 0 0 0 0,0 0-1 0 0,1 0 1 0 0,-1 0 0 0 0,0 0-1 0 0,1 1 1 0 0,-1-1 0 0 0,0 0-1 0 0,0 0 1 0 0,1 0 0 0 0,26 3 281 0 0,-11-1 994 0 0,2 1-1667 0 0,1 0 0 0 0,-1-1 1 0 0,1 0-1 0 0,0-2 0 0 0,0 0 0 0 0,33-6 0 0 0,-42 4-956 0 0,0 1 0 0 0,1 0 0 0 0,14 0 0 0 0,8 1-1325 0 0</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4.143"/>
    </inkml:context>
    <inkml:brush xml:id="br0">
      <inkml:brushProperty name="width" value="0.05" units="cm"/>
      <inkml:brushProperty name="height" value="0.05" units="cm"/>
      <inkml:brushProperty name="color" value="#5B2D90"/>
    </inkml:brush>
  </inkml:definitions>
  <inkml:trace contextRef="#ctx0" brushRef="#br0">1 28 11056 0 0,'2'0'6631'0'0,"38"-11"1022"0"0,-29 9-6968 0 0,0-1-1 0 0,-1 0 0 0 0,13-5 1 0 0,-22 8-657 0 0,-1 0-1 0 0,1 0 1 0 0,-1 0 0 0 0,1 0 0 0 0,-1 0-1 0 0,1 0 1 0 0,-1 0 0 0 0,1 0 0 0 0,-1 0-1 0 0,1 0 1 0 0,-1 0 0 0 0,1 0 0 0 0,-1 0 0 0 0,0 1-1 0 0,1-1 1 0 0,-1 0 0 0 0,1 0 0 0 0,-1 1-1 0 0,1-1 1 0 0,-1 1 0 0 0,2 0 57 0 0,6 0 188 0 0,13 6 108 0 0,-19-4-322 0 0,0 1-49 0 0,0 1-9 0 0,-1 16 53 0 0,-1-18-69 0 0,-1 0-1 0 0,1 0 0 0 0,-1 0 1 0 0,0 0-1 0 0,0 0 0 0 0,0 0 0 0 0,0-1 1 0 0,-3 6-1 0 0,-2 5-145 0 0,1 0-51 0 0,-1 8-424 0 0,5-17 367 0 0,-1-1-1 0 0,1 1 1 0 0,-1 0 0 0 0,0-1 0 0 0,0 0 0 0 0,0 1 0 0 0,0-1-1 0 0,0 0 1 0 0,-4 4 0 0 0,3-3-164 0 0,0 0 0 0 0,0 0 1 0 0,0 0-1 0 0,-2 5 0 0 0,4-7-182 0 0,1 19-890 0 0,0-20 1459 0 0,0 1 1 0 0,1-1-1 0 0,-1 1 0 0 0,0-1 1 0 0,1 1-1 0 0,-1-1 1 0 0,1 0-1 0 0,-1 1 0 0 0,1-1 1 0 0,1 2-1 0 0,2 7 76 0 0,-2-7 69 0 0,40 23 787 0 0,-41-25-823 0 0,0 0 0 0 0,1-1 0 0 0,-1 1 0 0 0,0-1 0 0 0,1 0-1 0 0,-1 1 1 0 0,1-1 0 0 0,-1 0 0 0 0,0 0 0 0 0,1 0 0 0 0,1 0 0 0 0,-2 0 19 0 0,1 0 1 0 0,-1 0 0 0 0,0 0 0 0 0,1 0 0 0 0,-1 0 0 0 0,0 1 0 0 0,0-1-1 0 0,1 0 1 0 0,-1 1 0 0 0,0-1 0 0 0,0 1 0 0 0,0-1 0 0 0,1 1 0 0 0,-1-1-1 0 0,2 3 1 0 0,0-1 41 0 0,0 1-1 0 0,0 1 1 0 0,0-1-1 0 0,0 0 1 0 0,-1 1-1 0 0,0 0 1 0 0,1-1 0 0 0,-1 1-1 0 0,0 0 1 0 0,-1 0-1 0 0,1 0 1 0 0,-1 0-1 0 0,0 0 1 0 0,0 1-1 0 0,0-1 1 0 0,0 0-1 0 0,-1 0 1 0 0,0 1-1 0 0,0 4 1 0 0,0-1 13 0 0,1-5-90 0 0,-1 0 1 0 0,0-1 0 0 0,0 1 0 0 0,-1 0 0 0 0,1-1-1 0 0,0 1 1 0 0,-1 0 0 0 0,0-1 0 0 0,1 1 0 0 0,-3 3-1 0 0,2-3-17 0 0,-1 0 8 0 0,1-1 1 0 0,-1 1 0 0 0,1 0-1 0 0,0 0 1 0 0,0-1 0 0 0,1 1-1 0 0,-2 4 1 0 0,1-4-10 0 0,0 0 0 0 0,-1 0 0 0 0,1 0-1 0 0,-1-1 1 0 0,0 1 0 0 0,0 0 0 0 0,0-1 0 0 0,0 1-1 0 0,0-1 1 0 0,0 0 0 0 0,-1 0 0 0 0,1 0 0 0 0,-1 0-1 0 0,0 0 1 0 0,1 0 0 0 0,-1-1 0 0 0,0 1 0 0 0,0-1-1 0 0,-6 2 1 0 0,-12 6 99 0 0,7-5-116 0 0,10-6-51 0 0,1 1 7 0 0,-1 0-93 0 0,1 1 0 0 0,0-1 0 0 0,-1 0-1 0 0,1 0 1 0 0,0 0 0 0 0,-1 0-1 0 0,1 0 1 0 0,-5-4 0 0 0,6 3-308 0 0,0 1 0 0 0,0-1 0 0 0,1 1 1 0 0,-1-1-1 0 0,1 0 0 0 0,-1 1 0 0 0,1-1 0 0 0,0 0 0 0 0,-2-3 1 0 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4.583"/>
    </inkml:context>
    <inkml:brush xml:id="br0">
      <inkml:brushProperty name="width" value="0.05" units="cm"/>
      <inkml:brushProperty name="height" value="0.05" units="cm"/>
      <inkml:brushProperty name="color" value="#5B2D90"/>
    </inkml:brush>
  </inkml:definitions>
  <inkml:trace contextRef="#ctx0" brushRef="#br0">1 296 19351 0 0,'0'0'1751'0'0,"0"0"-1627"0"0,1 0 0 0 0,0 0 0 0 0,-1 0-1 0 0,1 0 1 0 0,-1 0 0 0 0,1 1 0 0 0,0-1 0 0 0,-1 0 0 0 0,1 1 0 0 0,-1-1-1 0 0,1 0 1 0 0,-1 1 0 0 0,1-1 0 0 0,-1 1 0 0 0,1-1 0 0 0,-1 0-1 0 0,1 2 1 0 0,1 2 184 0 0,0 0-1 0 0,1-1 1 0 0,-1 1-1 0 0,1 0 0 0 0,0-1 1 0 0,5 6-1 0 0,-3-5-165 0 0,-1 1 0 0 0,0 0 0 0 0,6 10 0 0 0,-2-1-9 0 0,-1 0-1 0 0,-1 0 0 0 0,5 19 1 0 0,-6-19-125 0 0,0-1 0 0 0,9 18 1 0 0,-1-5 36 0 0,-6-12-42 0 0,1-1-1 0 0,0 1 1 0 0,12 13 0 0 0,-2-3-44 0 0,-11-12-83 0 0,-5-10 82 0 0,-1 0-1 0 0,0 1 1 0 0,1-1-1 0 0,-1 0 1 0 0,1 0-1 0 0,0 0 1 0 0,0 0 0 0 0,-1 0-1 0 0,1 0 1 0 0,1-1-1 0 0,-1 1 1 0 0,0-1 0 0 0,4 3-1 0 0,20 9-205 0 0,-16-12 248 0 0,-8-1 0 0 0,1-1 0 0 0,-1 1 0 0 0,0-1 0 0 0,1 1 0 0 0,-1-1 0 0 0,0 0 0 0 0,0 0 0 0 0,0 0 0 0 0,0 0 0 0 0,0-1 0 0 0,0 1 0 0 0,0-1 0 0 0,0 1 0 0 0,0-1 0 0 0,2-2 0 0 0,-2 2 0 0 0,0-1 0 0 0,0 1 0 0 0,0-1 0 0 0,0 1 0 0 0,0-1 0 0 0,-1 0 0 0 0,1 0 0 0 0,-1 0 0 0 0,0 0 0 0 0,0 0 0 0 0,1-3 0 0 0,1-15 69 0 0,1-3 511 0 0,1-43 1 0 0,-4 52-139 0 0,-4-54 1121 0 0,2 61-1408 0 0,0 0 1 0 0,-1 1-1 0 0,0-1 1 0 0,0 0-1 0 0,-1 1 0 0 0,-5-13 1 0 0,-6-6 97 0 0,-19-34 188 0 0,29 54-418 0 0,0 0 0 0 0,-1 1 0 0 0,1 0 0 0 0,-1-1 0 0 0,0 1-1 0 0,0 1 1 0 0,-9-7 0 0 0,-9-6 46 0 0,20 14-80 0 0,0 0 0 0 0,0 1 0 0 0,0-1 0 0 0,-1 1 0 0 0,1 0 0 0 0,-1 0 0 0 0,1 0 0 0 0,-1 0 0 0 0,1 0 0 0 0,-1 1 0 0 0,0 0 0 0 0,0 0 0 0 0,0 0 0 0 0,-6-1 0 0 0,0 2-66 0 0,8 0-59 0 0,0-1-1 0 0,-1 1 1 0 0,1 0-1 0 0,0 0 0 0 0,-1 0 1 0 0,1 0-1 0 0,0 1 1 0 0,-1-1-1 0 0,1 1 0 0 0,0-1 1 0 0,0 1-1 0 0,-1 0 1 0 0,1 0-1 0 0,0 0 0 0 0,0 0 1 0 0,0 0-1 0 0,0 0 1 0 0,0 1-1 0 0,0-1 0 0 0,-2 2 1 0 0,-20 28-3019 0 0,18-16 887 0 0</inkml:trace>
  <inkml:trace contextRef="#ctx0" brushRef="#br0" timeOffset="0.04">337 66 21167 0 0,'0'1'162'0'0,"0"0"0"0"0,0-1 0 0 0,0 1 0 0 0,1 0 0 0 0,-1-1 0 0 0,0 1 0 0 0,0 0 0 0 0,0-1 0 0 0,1 1 0 0 0,-1 0 0 0 0,0-1 0 0 0,1 1 0 0 0,-1 0 0 0 0,1-1 0 0 0,-1 1 0 0 0,1-1 0 0 0,-1 1 0 0 0,1-1 0 0 0,-1 1 0 0 0,1-1 0 0 0,0 1 0 0 0,17 8 217 0 0,-15-9-379 0 0,-1 1 1 0 0,1 0 0 0 0,-1 1-1 0 0,1-1 1 0 0,-1 0-1 0 0,1 1 1 0 0,-1-1 0 0 0,4 4-1 0 0,3 7 26 0 0,-9-12-21 0 0,0 1 0 0 0,1 0 0 0 0,-1-1 1 0 0,0 1-1 0 0,1 0 0 0 0,-1-1 0 0 0,1 1 1 0 0,-1-1-1 0 0,1 1 0 0 0,-1 0 0 0 0,1-1 0 0 0,0 1 1 0 0,-1-1-1 0 0,1 0 0 0 0,0 1 0 0 0,-1-1 1 0 0,1 0-1 0 0,0 1 0 0 0,0-1 0 0 0,-1 0 1 0 0,2 1-1 0 0,2 0 13 0 0,9 10-4 0 0,-10-9-11 0 0,-1-3 5 0 0,-1 1 52 0 0,6-5 84 0 0,-6 4-102 0 0,1 0 0 0 0,-1 0 0 0 0,0 0 0 0 0,0 0 0 0 0,0-1 0 0 0,0 1 0 0 0,0 0 0 0 0,0-1 0 0 0,-1 1 0 0 0,1 0 0 0 0,0-1 0 0 0,-1 1 0 0 0,1-1 0 0 0,-1 0 0 0 0,1 1 0 0 0,-1-1 0 0 0,0 1 0 0 0,0-1 0 0 0,0-1 0 0 0,2-9 783 0 0,-2 11-808 0 0,0 0 1 0 0,0 0 0 0 0,1 1-1 0 0,-1-1 1 0 0,0 0 0 0 0,0 0-1 0 0,0 0 1 0 0,0 1 0 0 0,-1-1-1 0 0,1 0 1 0 0,0 0 0 0 0,0 0-1 0 0,0 1 1 0 0,-1-2-1 0 0,-1-4 60 0 0,0 1 0 0 0,-1 0 0 0 0,1 0-1 0 0,-1 0 1 0 0,0 1 0 0 0,-1-1-1 0 0,1 1 1 0 0,-1-1 0 0 0,0 1 0 0 0,0 0-1 0 0,0 1 1 0 0,-8-7 0 0 0,9 8-222 0 0,0 0 1 0 0,-1 1 0 0 0,1-1 0 0 0,0 0-1 0 0,-1 1 1 0 0,0 0 0 0 0,1 0 0 0 0,-1 0-1 0 0,0 0 1 0 0,1 1 0 0 0,-1 0 0 0 0,0-1-1 0 0,0 1 1 0 0,1 0 0 0 0,-1 1 0 0 0,0-1-1 0 0,0 1 1 0 0,1 0 0 0 0,-7 1 0 0 0,-2 4-2250 0 0</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5.040"/>
    </inkml:context>
    <inkml:brush xml:id="br0">
      <inkml:brushProperty name="width" value="0.05" units="cm"/>
      <inkml:brushProperty name="height" value="0.05" units="cm"/>
      <inkml:brushProperty name="color" value="#5B2D90"/>
    </inkml:brush>
  </inkml:definitions>
  <inkml:trace contextRef="#ctx0" brushRef="#br0">0 0 19351 0 0,'0'0'1943'0'0,"2"1"-1783"0"0,14 11 523 0 0,-2 1 0 0 0,1 0 0 0 0,-2 1 0 0 0,0 0 0 0 0,0 1 0 0 0,-2 0 0 0 0,16 26 0 0 0,-8-9-316 0 0,-7-14-187 0 0,-2 0 0 0 0,0 0 0 0 0,12 34-1 0 0,-8-16-12 0 0,-9-26-115 0 0,-1 0-1 0 0,-1 1 1 0 0,1 0-1 0 0,1 12 0 0 0,7 48 103 0 0,-6-38-108 0 0,-1-1 1 0 0,0 37 0 0 0,-5-35-55 0 0,-1 0 1 0 0,-1-1-1 0 0,-2 1 1 0 0,-2-1-1 0 0,-1 0 1 0 0,-1-1-1 0 0,-16 40 1 0 0,-11 20-1004 0 0,24-62-987 0 0,4-5-608 0 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3:55.439"/>
    </inkml:context>
    <inkml:brush xml:id="br0">
      <inkml:brushProperty name="width" value="0.05" units="cm"/>
      <inkml:brushProperty name="height" value="0.05" units="cm"/>
      <inkml:brushProperty name="color" value="#5B2D90"/>
    </inkml:brush>
  </inkml:definitions>
  <inkml:trace contextRef="#ctx0" brushRef="#br0">0 42 9216 0 0,'2'0'3830'0'0,"12"-7"6730"0"0,20-8-6876 0 0,-5 9-3186 0 0,18-3-423 0 0,-45 8-187 0 0,-1 0 0 0 0,1 0 0 0 0,0 1 0 0 0,0-1 0 0 0,0 1 0 0 0,1 0 0 0 0,2-1 0 0 0</inkml:trace>
  <inkml:trace contextRef="#ctx0" brushRef="#br0" timeOffset="1">37 304 13360 0 0,'1'2'1026'0'0,"2"10"-692"0"0,-3-10-168 0 0,0 0 0 0 0,0-1 1 0 0,1 1-1 0 0,-1 0 1 0 0,0-1-1 0 0,1 1 0 0 0,-1-1 1 0 0,1 1-1 0 0,0-1 0 0 0,0 1 1 0 0,-1-1-1 0 0,1 1 0 0 0,2 1 1 0 0,10 14 4265 0 0,-12-14-4063 0 0,0-1 0 0 0,1 1 1 0 0,0-1-1 0 0,-1 1 1 0 0,1-1-1 0 0,0 0 1 0 0,0 0-1 0 0,0 0 0 0 0,1 0 1 0 0,-1 0-1 0 0,0-1 1 0 0,1 1-1 0 0,4 2 1 0 0,0-2-172 0 0,1 1 1 0 0,-1-1-1 0 0,0 0 1 0 0,1-1-1 0 0,-1 0 1 0 0,1 0-1 0 0,0-1 1 0 0,-1 0-1 0 0,1 0 1 0 0,14-2-1 0 0,10-1-69 0 0,9-2-2176 0 0,-16-2-4014 0 0,1-6-2900 0 0</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15.964"/>
    </inkml:context>
    <inkml:brush xml:id="br0">
      <inkml:brushProperty name="width" value="0.05" units="cm"/>
      <inkml:brushProperty name="height" value="0.05" units="cm"/>
      <inkml:brushProperty name="color" value="#5B2D90"/>
    </inkml:brush>
  </inkml:definitions>
  <inkml:trace contextRef="#ctx0" brushRef="#br0">1 66 15664 0 0,'0'0'1571'0'0,"1"0"-1437"0"0,-1-1-131 0 0,1 0 0 0 0,-1 0 0 0 0,1 1 0 0 0,0-1 0 0 0,-1 1 0 0 0,1-1 0 0 0,0 1 1 0 0,-1-1-1 0 0,1 1 0 0 0,0-1 0 0 0,0 1 0 0 0,-1-1 0 0 0,1 1 0 0 0,0 0 0 0 0,0 0 0 0 0,0-1 0 0 0,0 1 0 0 0,1 0 1 0 0,2-1 90 0 0,17-9 1528 0 0,1 1 0 0 0,24-8-1 0 0,-28 11-459 0 0,36-6 0 0 0,-45 11-887 0 0,-1 0-1 0 0,1 1 0 0 0,-1 0 0 0 0,1 1 1 0 0,-1-1-1 0 0,12 4 0 0 0,-18-4 61 0 0,0 20-259 0 0,-1-18-69 0 0,-1 0 0 0 0,1 1 0 0 0,-1-1 1 0 0,0 0-1 0 0,0 0 0 0 0,0 1 0 0 0,0-1 1 0 0,0 0-1 0 0,-1 1 0 0 0,1-1 0 0 0,0 0 1 0 0,-1 0-1 0 0,-1 4 0 0 0,-4 7-207 0 0,1-1 1 0 0,0 2-1 0 0,1-1 0 0 0,-2 14 1 0 0,-1-4-103 0 0,5-19 95 0 0,0 1-1 0 0,1-1 0 0 0,0 0 0 0 0,0 1 0 0 0,-1 8 1 0 0,2-10 60 0 0,1 0 0 0 0,0 0 0 0 0,0 0 0 0 0,0-1 1 0 0,0 1-1 0 0,0 0 0 0 0,1-1 0 0 0,2 5 0 0 0,1 2 49 0 0,0-1 64 0 0,0 0-1 0 0,0 0 1 0 0,1-1 0 0 0,0 0 0 0 0,1 0 0 0 0,14 12 0 0 0,7 7 414 0 0,-1 2 0 0 0,27 36 0 0 0,-33-39 247 0 0,-6 1 11 0 0,-14-24-138 0 0,-2-1-414 0 0,0 0 0 0 0,0 1 0 0 0,0-1-1 0 0,0 1 1 0 0,0-1 0 0 0,0 1 0 0 0,1 0-1 0 0,-2 2 1 0 0,0 2 82 0 0,0-4-110 0 0,-1 1 0 0 0,1-1 0 0 0,0 0 0 0 0,-1 0 0 0 0,0 0 0 0 0,1-1 0 0 0,-1 1 0 0 0,0 0 0 0 0,0-1 0 0 0,0 0 0 0 0,0 0 0 0 0,0 0 0 0 0,0 0 0 0 0,-6 1 0 0 0,-6 2 68 0 0,7-2-59 0 0,0 0-1 0 0,0-1 1 0 0,-16 0 0 0 0,-5 2-7 0 0,-79 5-167 0 0,101-8 477 0 0,4 0-2768 0 0</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16.339"/>
    </inkml:context>
    <inkml:brush xml:id="br0">
      <inkml:brushProperty name="width" value="0.05" units="cm"/>
      <inkml:brushProperty name="height" value="0.05" units="cm"/>
      <inkml:brushProperty name="color" value="#5B2D90"/>
    </inkml:brush>
  </inkml:definitions>
  <inkml:trace contextRef="#ctx0" brushRef="#br0">1 89 6912 0 0,'0'0'622'0'0,"5"-5"2349"0"0,-2 1-1267 0 0,1 1 1 0 0,-1-1-1 0 0,0 1 0 0 0,8-7 1 0 0,20-9 2260 0 0,36-8-1859 0 0,-61 25-1881 0 0,-1 0-112 0 0,0 1-1 0 0,0-1 1 0 0,1 1-1 0 0,-1 1 1 0 0,7-1 0 0 0,14-2-207 0 0,-19 2 59 0 0,0 1 1 0 0,0-1-1 0 0,0 1 1 0 0,0 1-1 0 0,13 1 1 0 0,16 2-33 0 0,-23-4 67 0 0,-1 0 0 0 0,0-1 0 0 0,14-3 0 0 0,-16 3-1965 0 0</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16.762"/>
    </inkml:context>
    <inkml:brush xml:id="br0">
      <inkml:brushProperty name="width" value="0.05" units="cm"/>
      <inkml:brushProperty name="height" value="0.05" units="cm"/>
      <inkml:brushProperty name="color" value="#5B2D90"/>
    </inkml:brush>
  </inkml:definitions>
  <inkml:trace contextRef="#ctx0" brushRef="#br0">22 1 5064 0 0,'-6'11'15806'0'0,"4"-8"-15458"0"0,1 0 0 0 0,-1 0 0 0 0,0 0 0 0 0,1 1 0 0 0,0-1 0 0 0,0 0-1 0 0,0 0 1 0 0,0 1 0 0 0,0-1 0 0 0,0 1 0 0 0,1 3 0 0 0,-1 44 1290 0 0,1-36-1322 0 0,0-13-258 0 0,0 0 0 0 0,0-1 0 0 0,1 1 0 0 0,-1 0-1 0 0,1 0 1 0 0,-1-1 0 0 0,1 1 0 0 0,-1 0 0 0 0,1-1 0 0 0,0 1-1 0 0,1 2 1 0 0,2 4 12 0 0,1 2-39 0 0,1 0 0 0 0,0 0 0 0 0,0 0 0 0 0,9 10-1 0 0,14 21-55 0 0,-24-23-83 0 0,-4-17 101 0 0,-1 1-1 0 0,0-1 1 0 0,1 1 0 0 0,-1 0-1 0 0,1-1 1 0 0,-1 1 0 0 0,1-1-1 0 0,0 1 1 0 0,0-1 0 0 0,-1 1-1 0 0,1-1 1 0 0,0 0 0 0 0,0 1-1 0 0,3 1 1 0 0,42 32-4 0 0,-40-30 11 0 0,1 0 0 0 0,0-1 0 0 0,0 0 0 0 0,0-1 0 0 0,13 5 0 0 0,-11-5 0 0 0,-1 1 0 0 0,0 0 0 0 0,1 0 0 0 0,10 9 0 0 0,-14-11 0 0 0,-3-1 0 0 0,0 0 0 0 0,0 0 0 0 0,-1 0 0 0 0,1 0 0 0 0,-1 0 0 0 0,1 0 0 0 0,-1 0 0 0 0,1 1 0 0 0,-1-1 0 0 0,0 1 0 0 0,2 1 0 0 0,-2-2 13 0 0,1 0 1 0 0,-1 0-1 0 0,0 0 0 0 0,0 0 1 0 0,0 1-1 0 0,0-1 0 0 0,0 0 1 0 0,0 0-1 0 0,-1 1 0 0 0,1-1 0 0 0,0 1 1 0 0,-1-1-1 0 0,1 0 0 0 0,0 4 1 0 0,0-1 194 0 0,0-3 268 0 0,-1 2-423 0 0,0-1 1 0 0,0 1-1 0 0,0-1 0 0 0,-1 0 0 0 0,1 1 1 0 0,-1-1-1 0 0,0 0 0 0 0,0 1 0 0 0,0-1 0 0 0,0 0 1 0 0,0 0-1 0 0,0 0 0 0 0,-1 0 0 0 0,1 0 1 0 0,-1 0-1 0 0,1 0 0 0 0,-1 0 0 0 0,0-1 0 0 0,1 1 1 0 0,-1-1-1 0 0,0 1 0 0 0,-4 1 0 0 0,-3 2-91 0 0,0-1 0 0 0,-1 0 0 0 0,1 0 1 0 0,-12 2-1 0 0,11-3 119 0 0,5-2-153 0 0,1 0-1 0 0,-1 0 1 0 0,1 0-1 0 0,-1-1 0 0 0,1 0 1 0 0,-1 0-1 0 0,1 0 1 0 0,-1 0-1 0 0,-8-2 1 0 0,11 1-265 0 0,-1 1 0 0 0,1-1 0 0 0,-1 0-1 0 0,1 0 1 0 0,0 0 0 0 0,0 0 0 0 0,-1-1 0 0 0,1 1 0 0 0,0-1 0 0 0,0 1 0 0 0,0-1-1 0 0,0 0 1 0 0,1 0 0 0 0,-1 0 0 0 0,0 0 0 0 0,1 0 0 0 0,-1 0 0 0 0,-1-3 0 0 0,-2-8-7980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1.617"/>
    </inkml:context>
    <inkml:brush xml:id="br0">
      <inkml:brushProperty name="width" value="0.05" units="cm"/>
      <inkml:brushProperty name="height" value="0.05" units="cm"/>
      <inkml:brushProperty name="color" value="#004F8B"/>
    </inkml:brush>
  </inkml:definitions>
  <inkml:trace contextRef="#ctx0" brushRef="#br0">63 1045 6192 0 0,'-2'-1'86'0'0,"2"1"-66"0"0,-1-1-1 0 0,1 1 1 0 0,-1 0-1 0 0,1 0 1 0 0,-1-1 0 0 0,1 1-1 0 0,0-1 1 0 0,-1 1-1 0 0,1 0 1 0 0,-1-1-1 0 0,1 1 1 0 0,0-1-1 0 0,-1 1 1 0 0,1-1-1 0 0,0 1 1 0 0,0-1 0 0 0,-1 1-1 0 0,1-1 1 0 0,0 1-1 0 0,0-1 1 0 0,0 0-1 0 0,0 1 1 0 0,0-1-1 0 0,0 1 1 0 0,-1-1-1 0 0,1 1 1 0 0,1-1 0 0 0,-1-1-1 0 0,0 0 5 0 0,-1 1-1 0 0,1-1 1 0 0,0 0-1 0 0,-1 0 1 0 0,1 1-1 0 0,-1-1 1 0 0,0 0-1 0 0,1 1 1 0 0,-1-1-1 0 0,-1-1 1 0 0,-6-17 1613 0 0,-9-43 2790 0 0,15 46-3751 0 0,0-25 0 0 0,2 26-937 0 0,-1 1-1 0 0,-3-16 1 0 0,-2-14-1971 0 0,5 37 1754 0 0,-1-1 0 0 0,2 1 1 0 0,-1-1-1 0 0,1 1 0 0 0,2-10 0 0 0,-1-10-263 0 0,-1 20 496 0 0,1 1 0 0 0,1-1 0 0 0,-1 0 0 0 0,4-9 0 0 0,-3 9 143 0 0,0 1-1 0 0,-1-1 1 0 0,1 1-1 0 0,-1-10 0 0 0,-1 15 601 0 0,-1 1 218 0 0,-1-5 342 0 0,0 0 0 0 0,0-1-1 0 0,1 1 1 0 0,0 0 0 0 0,0 0 0 0 0,0-9 0 0 0,1 13-287 0 0,-6-9 638 0 0,4 3-1260 0 0,1 1 1 0 0,0-1-1 0 0,0 0 0 0 0,0 0 1 0 0,1 0-1 0 0,1-13 1 0 0,0-5-215 0 0,9-56-1577 0 0,-10 78 1426 0 0,1-1 1 0 0,0 1 0 0 0,-1 0-1 0 0,2-1 1 0 0,-1 1 0 0 0,0 0 0 0 0,1 0-1 0 0,0 0 1 0 0,3-5 0 0 0,-3 6-54 0 0,0-1 0 0 0,0 0 1 0 0,0 0-1 0 0,0 0 0 0 0,-1-1 1 0 0,0 1-1 0 0,0 0 0 0 0,0 0 0 0 0,0-6 1 0 0,-1 6 89 0 0,1 2 76 0 0,-1 0 0 0 0,0 0 0 0 0,0 0 0 0 0,0 0 0 0 0,-1 1 0 0 0,1-1 0 0 0,0 0 0 0 0,-1 0 0 0 0,1 0 0 0 0,-2-2 0 0 0,4-5-409 0 0,-1 7 444 0 0,0-13 41 0 0,3-10 318 0 0,-3 22-35 0 0,-1 0 1 0 0,1-1-1 0 0,-1 1 1 0 0,0 0-1 0 0,0 0 1 0 0,0-1 0 0 0,-1-3-1 0 0,1 3 126 0 0,-1 0 0 0 0,1 0 0 0 0,0 0 0 0 0,1-1 0 0 0,0-5 0 0 0,0 7-297 0 0,-1 0 0 0 0,1 1 1 0 0,-1-1-1 0 0,0 0 1 0 0,0 0-1 0 0,0 1 1 0 0,0-1-1 0 0,0 0 1 0 0,0 0-1 0 0,-2-4 1 0 0,-1-21 246 0 0,3 23-512 0 0,0 1 0 0 0,0 0 0 0 0,-1-1 1 0 0,-1-5-1 0 0,1 0-637 0 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17.194"/>
    </inkml:context>
    <inkml:brush xml:id="br0">
      <inkml:brushProperty name="width" value="0.05" units="cm"/>
      <inkml:brushProperty name="height" value="0.05" units="cm"/>
      <inkml:brushProperty name="color" value="#5B2D90"/>
    </inkml:brush>
  </inkml:definitions>
  <inkml:trace contextRef="#ctx0" brushRef="#br0">0 79 10592 0 0,'2'0'818'0'0,"5"-1"-64"0"0,0 0 0 0 0,0 0 0 0 0,1-1 0 0 0,-1 1 0 0 0,11-6 0 0 0,38-17 6612 0 0,-36 15-7305 0 0,-11 5 442 0 0,1 0 1 0 0,0 0 0 0 0,-1 1 0 0 0,1 1 0 0 0,0 0 0 0 0,0 0-1 0 0,17 0 1 0 0,15-3 268 0 0,-35 3-685 0 0,0 1 0 0 0,0 0 0 0 0,1 1 1 0 0,-1-1-1 0 0,14 2 0 0 0,-5 1-27 0 0,-7-1 36 0 0,1 1-1 0 0,-1 0 1 0 0,0 0 0 0 0,18 7-1 0 0,-26-9-16 0 0,-2 6-180 0 0,1-1 0 0 0,-2 1 1 0 0,1-1-1 0 0,-1 0 0 0 0,1 1 0 0 0,-1-1 0 0 0,-1 0 0 0 0,1 0 0 0 0,-1-1 0 0 0,0 1 1 0 0,0 0-1 0 0,0-1 0 0 0,-1 0 0 0 0,1 0 0 0 0,-1 0 0 0 0,0 0 0 0 0,0 0 1 0 0,-1-1-1 0 0,-6 5 0 0 0,6-5-195 0 0,0 1 0 0 0,0 0 1 0 0,0 0-1 0 0,1 1 0 0 0,0-1 0 0 0,0 1 1 0 0,0 0-1 0 0,0 0 0 0 0,1 0 0 0 0,-5 10 1 0 0,8-14 247 0 0,1 1 1 0 0,-1 0 0 0 0,1 0-1 0 0,-1 0 1 0 0,1 0 0 0 0,0 0 0 0 0,0-1-1 0 0,0 1 1 0 0,0 0 0 0 0,0-1 0 0 0,0 1-1 0 0,0-1 1 0 0,3 3 0 0 0,-3-2 19 0 0,7 5 87 0 0,0 0 0 0 0,1-1 0 0 0,0 0 0 0 0,0 0-1 0 0,0-1 1 0 0,1 0 0 0 0,10 3 0 0 0,-4-1 249 0 0,-4-2 11 0 0,-1-1-1 0 0,0 2 0 0 0,0-1 0 0 0,0 2 0 0 0,-1-1 0 0 0,0 2 0 0 0,17 14 0 0 0,-25-19-247 0 0,2 0 14 0 0,-1 0 0 0 0,1 1 1 0 0,-1 0-1 0 0,0 0 0 0 0,-1 0 0 0 0,1 0 0 0 0,-1 0 0 0 0,1 0 0 0 0,-1 1 0 0 0,-1-1 0 0 0,4 9 0 0 0,-4-8-59 0 0,0 0-1 0 0,0 0 1 0 0,-1 0 0 0 0,1 0-1 0 0,-1 0 1 0 0,-1 9-1 0 0,0-11-9 0 0,0 0-1 0 0,0 0 1 0 0,0 0-1 0 0,0-1 0 0 0,0 1 1 0 0,-1 0-1 0 0,1-1 0 0 0,-1 1 1 0 0,1-1-1 0 0,-1 0 1 0 0,0 0-1 0 0,0 1 0 0 0,-4 2 1 0 0,1-1 72 0 0,0 0 0 0 0,-1 0 1 0 0,0-1-1 0 0,1 1 0 0 0,-1-1 0 0 0,0 0 1 0 0,-1-1-1 0 0,-6 3 0 0 0,-7 0-105 0 0,-26 4 0 0 0,21-5 17 0 0,20-3-85 0 0,0-1 0 0 0,0 0 0 0 0,1 0 0 0 0,-1 0 0 0 0,-8-2 0 0 0,12 2-200 0 0,-1-1-1 0 0,0 1 1 0 0,1 0 0 0 0,-1-1-1 0 0,0 1 1 0 0,1-1 0 0 0,-1 0-1 0 0,1 1 1 0 0,-1-1-1 0 0,1 0 1 0 0,-1 0 0 0 0,1 0-1 0 0,0 0 1 0 0,-1 0 0 0 0,1 0-1 0 0,0 0 1 0 0,0 0-1 0 0,0-1 1 0 0,-1-1 0 0 0</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17.688"/>
    </inkml:context>
    <inkml:brush xml:id="br0">
      <inkml:brushProperty name="width" value="0.05" units="cm"/>
      <inkml:brushProperty name="height" value="0.05" units="cm"/>
      <inkml:brushProperty name="color" value="#5B2D90"/>
    </inkml:brush>
  </inkml:definitions>
  <inkml:trace contextRef="#ctx0" brushRef="#br0">0 67 18079 0 0,'0'0'2051'0'0,"11"11"290"0"0,46 44 458 0 0,-49-48-2735 0 0,0 0 1 0 0,1-1-1 0 0,17 10 0 0 0,-16-12-64 0 0,0-4 0 0 0,-7-1 75 0 0,-1 0 0 0 0,1 0-1 0 0,-1 0 1 0 0,1 0 0 0 0,-1-1 0 0 0,0 1-1 0 0,0-1 1 0 0,0 0 0 0 0,0 0 0 0 0,0 0 0 0 0,0 0-1 0 0,0 0 1 0 0,0 0 0 0 0,-1 0 0 0 0,1 0-1 0 0,-1-1 1 0 0,0 1 0 0 0,0 0 0 0 0,0-1-1 0 0,0 0 1 0 0,0 1 0 0 0,0-1 0 0 0,-1 1-1 0 0,1-1 1 0 0,-1 0 0 0 0,0 1 0 0 0,1-1-1 0 0,-1 0 1 0 0,-1-4 0 0 0,1 3 22 0 0,0-1 1 0 0,-1 1-1 0 0,1-1 0 0 0,-1 1 1 0 0,0 0-1 0 0,-1-1 1 0 0,1 1-1 0 0,-1 0 0 0 0,0 0 1 0 0,0 0-1 0 0,0 0 1 0 0,0 0-1 0 0,0 0 0 0 0,-1 1 1 0 0,0-1-1 0 0,0 1 1 0 0,0-1-1 0 0,-4-2 0 0 0,2 3-107 0 0,0-1-1 0 0,0 1 0 0 0,0 0 0 0 0,-1 1 1 0 0,1-1-1 0 0,-1 1 0 0 0,-10-3 0 0 0,13 5-41 0 0,1-1 0 0 0,-1 1 0 0 0,1 0 0 0 0,-1 0 0 0 0,0 0 0 0 0,1 0 0 0 0,-1 0 0 0 0,0 1 0 0 0,1-1 0 0 0,-1 1 0 0 0,0 0 0 0 0,1 0 0 0 0,-1 0 0 0 0,1 0 0 0 0,0 0 0 0 0,-1 0 0 0 0,1 1 0 0 0,0-1 0 0 0,0 1 0 0 0,-3 2 0 0 0,-20 19-3327 0 0,18-10-5748 0 0</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2.526"/>
    </inkml:context>
    <inkml:brush xml:id="br0">
      <inkml:brushProperty name="width" value="0.05" units="cm"/>
      <inkml:brushProperty name="height" value="0.05" units="cm"/>
      <inkml:brushProperty name="color" value="#5B2D90"/>
    </inkml:brush>
  </inkml:definitions>
  <inkml:trace contextRef="#ctx0" brushRef="#br0">0 0 14600 0 0,'0'0'10107'0'0,"0"3"-9839"0"0,0 2-177 0 0,0 0 0 0 0,1 0 0 0 0,-1 1 0 0 0,1-1 0 0 0,3 9 0 0 0,1 3-66 0 0,5 31 1 0 0,2 11 361 0 0,10 41 55 0 0,-17-72-1323 0 0,1 0 0 0 0,1 0 1 0 0,13 32-1 0 0,-13-43-734 0 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2.928"/>
    </inkml:context>
    <inkml:brush xml:id="br0">
      <inkml:brushProperty name="width" value="0.05" units="cm"/>
      <inkml:brushProperty name="height" value="0.05" units="cm"/>
      <inkml:brushProperty name="color" value="#5B2D90"/>
    </inkml:brush>
  </inkml:definitions>
  <inkml:trace contextRef="#ctx0" brushRef="#br0">0 27 12440 0 0,'0'0'1488'0'0,"2"-1"-431"0"0,13-3 1021 0 0,0 1 1 0 0,17-3 0 0 0,-15 2-961 0 0,-12 3-856 0 0,-1 0 0 0 0,0 0 0 0 0,1 0 0 0 0,6 0 0 0 0,-5 1-116 0 0,20 0 631 0 0,40 5 1 0 0,-60-5-633 0 0,1 0-1 0 0,-1 0 1 0 0,1 0 0 0 0,-1-1-1 0 0,11-2 1 0 0,5-1-1660 0 0,-1 3-5501 0 0</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3.348"/>
    </inkml:context>
    <inkml:brush xml:id="br0">
      <inkml:brushProperty name="width" value="0.05" units="cm"/>
      <inkml:brushProperty name="height" value="0.05" units="cm"/>
      <inkml:brushProperty name="color" value="#5B2D90"/>
    </inkml:brush>
  </inkml:definitions>
  <inkml:trace contextRef="#ctx0" brushRef="#br0">0 0 15144 0 0,'0'0'8741'0'0,"1"2"-8020"0"0,1 1-559 0 0,-1 0 0 0 0,0 0-1 0 0,1 0 1 0 0,-1 1 0 0 0,-1-1 0 0 0,1 0 0 0 0,0 5 0 0 0,6 20 383 0 0,14 26 97 0 0,26 104 0 0 0,-41-138-636 0 0,14 33 0 0 0,-1-3-78 0 0,18 46-1448 0 0,-34-90 857 0 0,1 1 0 0 0,0-1 0 0 0,5 7 0 0 0,-3-3-1684 0 0</inkml:trace>
  <inkml:trace contextRef="#ctx0" brushRef="#br0" timeOffset="1">700 199 13360 0 0,'0'0'5049'0'0,"1"-1"-3820"0"0,4-1-866 0 0,0 1 0 0 0,1 0 0 0 0,-1 0-1 0 0,0 0 1 0 0,1 0 0 0 0,-1 1 0 0 0,0 0 0 0 0,1 0 0 0 0,7 1 0 0 0,7 0 85 0 0,12 0 9 0 0,-18 0-421 0 0,1-1 0 0 0,-1 0 0 0 0,0-1-1 0 0,20-4 1 0 0,-5 1-438 0 0,-26 4 36 0 0,1 0 0 0 0,0 0 1 0 0,0-1-1 0 0,0 1 0 0 0,-1-1 0 0 0,1 0 0 0 0,0 0 1 0 0,-1-1-1 0 0,1 1 0 0 0,-1-1 0 0 0,6-3 0 0 0</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3.751"/>
    </inkml:context>
    <inkml:brush xml:id="br0">
      <inkml:brushProperty name="width" value="0.05" units="cm"/>
      <inkml:brushProperty name="height" value="0.05" units="cm"/>
      <inkml:brushProperty name="color" value="#5B2D90"/>
    </inkml:brush>
  </inkml:definitions>
  <inkml:trace contextRef="#ctx0" brushRef="#br0">6 0 13360 0 0,'0'0'1026'0'0,"-1"11"2267"0"0,0-9-3047 0 0,1-1-1 0 0,-1 1 0 0 0,0-1 0 0 0,1 1 0 0 0,-1-1 0 0 0,1 1 1 0 0,0-1-1 0 0,-1 1 0 0 0,1 0 0 0 0,0-1 0 0 0,0 1 1 0 0,0 0-1 0 0,0-1 0 0 0,0 1 0 0 0,1 0 0 0 0,0 2 0 0 0,10 33 2510 0 0,-3-13-1784 0 0,-4-10-587 0 0,12 27 0 0 0,1 8-51 0 0,7 28-111 0 0,-8-28-143 0 0,21 51-107 0 0,-31-82-196 0 0,2-1 0 0 0,0 1 0 0 0,20 29 1 0 0,-1-9-3592 0 0,-21-25 1681 0 0</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4.237"/>
    </inkml:context>
    <inkml:brush xml:id="br0">
      <inkml:brushProperty name="width" value="0.05" units="cm"/>
      <inkml:brushProperty name="height" value="0.05" units="cm"/>
      <inkml:brushProperty name="color" value="#5B2D90"/>
    </inkml:brush>
  </inkml:definitions>
  <inkml:trace contextRef="#ctx0" brushRef="#br0">0 56 15664 0 0,'0'0'761'0'0,"1"2"-335"0"0,1 5-148 0 0,-1-2-236 0 0,0-1 1 0 0,0 1-1 0 0,1-1 1 0 0,0 0-1 0 0,3 5 0 0 0,-1 0 151 0 0,1 0 0 0 0,-1 0 0 0 0,5 15 0 0 0,5 14 1453 0 0,28 49 2500 0 0,-44-89-2768 0 0,-4-13-780 0 0,3 8-687 0 0,1-1 0 0 0,-1 1 0 0 0,-1-10 0 0 0,-1-39 89 0 0,4 50-16 0 0,1 0-1 0 0,0 1 1 0 0,0-1 0 0 0,1 0-1 0 0,-1 0 1 0 0,1 0-1 0 0,0 0 1 0 0,1 1-1 0 0,-1-1 1 0 0,1 0 0 0 0,1 1-1 0 0,-1 0 1 0 0,1-1-1 0 0,-1 1 1 0 0,2 0-1 0 0,-1 0 1 0 0,0 1 0 0 0,1-1-1 0 0,0 1 1 0 0,0-1-1 0 0,0 1 1 0 0,1 0-1 0 0,-1 1 1 0 0,1-1 0 0 0,0 1-1 0 0,0 0 1 0 0,10-4-1 0 0,-1 2-792 0 0,0 2-1 0 0,0-1 1 0 0,0 2 0 0 0,0 0-1 0 0,0 0 1 0 0,0 2-1 0 0,24 1 1 0 0,-9 2-3027 0 0,-1 1 0 0 0,52 14 0 0 0,-67-13 4355 0 0,15 0 16980 0 0,-28-5-17452 0 0,0 0 0 0 0,0 0 0 0 0,0 0 0 0 0,-1 0 0 0 0,1 0 0 0 0,0 0 1 0 0,0 0-1 0 0,0 0 0 0 0,-1 0 0 0 0,1-1 0 0 0,0 1 0 0 0,0 0 0 0 0,0 0 0 0 0,0 0 0 0 0,-1 0 0 0 0,1 0 0 0 0,0 0 0 0 0,0-1 1 0 0,0 1-1 0 0,0 0 0 0 0,0 0 0 0 0,0 0 0 0 0,-1 0 0 0 0,1-1 0 0 0,0 1 0 0 0,0 0 0 0 0,0 0 0 0 0,0 0 0 0 0,0-1 1 0 0,0 1-10 0 0,0-1 1 0 0,-1 1-1 0 0,1 0 1 0 0,0-1-1 0 0,0 1 1 0 0,0 0 0 0 0,-1-1-1 0 0,1 1 1 0 0,0 0-1 0 0,-1-1 1 0 0,1 1-1 0 0,0 0 1 0 0,-1-1 0 0 0,1 1-1 0 0,0 0 1 0 0,-1 0-1 0 0,1 0 1 0 0,0-1-1 0 0,-1 1 1 0 0,0 0 0 0 0,-10-4 525 0 0,7 2-407 0 0,0 1 1 0 0,0-1-1 0 0,-1 1 1 0 0,1 0-1 0 0,-1 0 1 0 0,-8 0-1 0 0,12 1-134 0 0,0 0 1 0 0,-1 1-1 0 0,1-1 0 0 0,0 0 1 0 0,0 1-1 0 0,0-1 0 0 0,-1 0 1 0 0,1 1-1 0 0,0 0 0 0 0,0-1 1 0 0,0 1-1 0 0,0 0 0 0 0,0-1 1 0 0,-1 3-1 0 0,-6 2-13 0 0,6-3-13 0 0,-1 0 1 0 0,1-1-1 0 0,0 1 0 0 0,0 0 0 0 0,0 0 1 0 0,1 0-1 0 0,-1 0 0 0 0,0 1 0 0 0,1-1 1 0 0,-1 0-1 0 0,1 1 0 0 0,0-1 0 0 0,0 1 0 0 0,0-1 1 0 0,0 1-1 0 0,0 0 0 0 0,1-1 0 0 0,-2 6 1 0 0,2 3-93 0 0,-1 0 1 0 0,2 0 0 0 0,1 16-1 0 0,0-8-19 0 0,0-6 29 0 0,1-1 0 0 0,0 0 0 0 0,0 0 0 0 0,1 0 1 0 0,1-1-1 0 0,0 1 0 0 0,0-1 0 0 0,1 0 0 0 0,1-1 0 0 0,0 1 0 0 0,0-1 0 0 0,10 9 0 0 0,-15-16 55 0 0,1-1 1 0 0,0 0-1 0 0,-1 0 0 0 0,1 0 1 0 0,0 0-1 0 0,0 0 0 0 0,5 1 1 0 0,-6-2 5 0 0,0 0 1 0 0,-1-1 0 0 0,1 1 0 0 0,0-1 0 0 0,-1 1-1 0 0,1-1 1 0 0,0 0 0 0 0,0 0 0 0 0,-1 0 0 0 0,1 0-1 0 0,0 0 1 0 0,0 0 0 0 0,-1 0 0 0 0,1 0 0 0 0,0-1-1 0 0,2 0 1 0 0,0-1 12 0 0,-1 1-1 0 0,-1-1 0 0 0,1 0 1 0 0,0 0-1 0 0,0 0 0 0 0,-1 0 1 0 0,1-1-1 0 0,-1 1 0 0 0,0-1 1 0 0,0 1-1 0 0,0-1 0 0 0,0 0 1 0 0,0 0-1 0 0,0 0 0 0 0,-1 0 1 0 0,1 0-1 0 0,-1 0 0 0 0,0 0 1 0 0,0-1-1 0 0,0 1 0 0 0,-1 0 1 0 0,1-1-1 0 0,0-4 0 0 0,4-29 22 0 0,-2 21 109 0 0,1-33 0 0 0,-4-64 2145 0 0,1 115-2204 0 0,3 3-54 0 0,15 21 77 0 0,25 46 0 0 0,22 42-99 0 0,-43-74-70 0 0,-16-30-42 0 0,0 1-1 0 0,-1 0 1 0 0,7 18-1 0 0,-11-23 16 0 0,0 0-1 0 0,1-1 0 0 0,-1 0 1 0 0,1 1-1 0 0,0-1 1 0 0,5 6-1 0 0,15 14-3936 0 0,-7-19-9824 0 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4.814"/>
    </inkml:context>
    <inkml:brush xml:id="br0">
      <inkml:brushProperty name="width" value="0.05" units="cm"/>
      <inkml:brushProperty name="height" value="0.05" units="cm"/>
      <inkml:brushProperty name="color" value="#5B2D90"/>
    </inkml:brush>
  </inkml:definitions>
  <inkml:trace contextRef="#ctx0" brushRef="#br0">0 23 2304 0 0,'1'2'14840'0'0,"4"8"-10002"0"0,80 99 1156 0 0,-48-59-5419 0 0,-4 0-337 0 0,-26-37-228 0 0,1-1-1 0 0,0 0 1 0 0,0 0 0 0 0,1-1-1 0 0,11 11 1 0 0,-14-18-23 0 0,0-13-141 0 0,-4 6 151 0 0,-1 0 0 0 0,1 0-1 0 0,-1 0 1 0 0,0-1-1 0 0,0 1 1 0 0,0 0 0 0 0,0 0-1 0 0,-1-1 1 0 0,1 1 0 0 0,-1 0-1 0 0,0-7 1 0 0,-1-4-17 0 0,-4-23 0 0 0,2 24 12 0 0,0-23-1 0 0,3-50-431 0 0,0 84 216 0 0,7-4 347 0 0,3 3 91 0 0,-8 1-196 0 0,1 1 1 0 0,0 0-1 0 0,0 0 1 0 0,0 0-1 0 0,0 1 0 0 0,0-1 1 0 0,0 1-1 0 0,0-1 1 0 0,0 1-1 0 0,1 0 1 0 0,-1 1-1 0 0,0-1 1 0 0,0 0-1 0 0,0 1 1 0 0,3 0-1 0 0,77 18 46 0 0,25 8-64 0 0,-98-24 0 0 0,1 0 0 0 0,0-2 0 0 0,1 1 0 0 0,-1-1 0 0 0,0-1 0 0 0,0 0 0 0 0,1-1 0 0 0,-1 0 0 0 0,13-3 0 0 0,-21 4 0 0 0,-1-1 0 0 0,1 0 0 0 0,0 0 0 0 0,-1 0 0 0 0,1-1 0 0 0,-1 1 0 0 0,1-1 0 0 0,-1 1 0 0 0,1-1 0 0 0,-1 0 0 0 0,0 0 0 0 0,0 0 0 0 0,3-3 0 0 0,-4 3 0 0 0,0 1 0 0 0,0-1 0 0 0,0 1 0 0 0,0-1 0 0 0,0 1 0 0 0,0-1 0 0 0,-1 1 0 0 0,1-1 0 0 0,-1 0 0 0 0,1 1 0 0 0,-1-1 0 0 0,1 0 0 0 0,-1 0 0 0 0,0 1 0 0 0,0-1 0 0 0,0 0 0 0 0,0 0 0 0 0,0 0 0 0 0,0 1 0 0 0,0-1 0 0 0,-1 0 0 0 0,1 0 0 0 0,-1 1 0 0 0,1-1 0 0 0,-2-3 0 0 0,-1-2 0 0 0,2 5 4 0 0,0 1 0 0 0,0-1 0 0 0,0 0 0 0 0,-1 1 0 0 0,1-1 0 0 0,0 0 0 0 0,-1 1 0 0 0,0 0 0 0 0,1-1 0 0 0,-1 1 0 0 0,0 0-1 0 0,1 0 1 0 0,-4-1 0 0 0,-6-6 13 0 0,9 7-17 0 0,0-1 0 0 0,0 0 0 0 0,-1 0 0 0 0,1 1 0 0 0,0 0 0 0 0,-1-1 0 0 0,1 1 0 0 0,-1 0 0 0 0,1 0-1 0 0,-1 0 1 0 0,1 0 0 0 0,-1 1 0 0 0,0-1 0 0 0,1 1 0 0 0,-1 0 0 0 0,0 0 0 0 0,1-1 0 0 0,-1 2 0 0 0,0-1 0 0 0,0 0 0 0 0,1 1 0 0 0,-1-1 0 0 0,0 1 0 0 0,1 0 0 0 0,-1-1-1 0 0,1 1 1 0 0,-1 1 0 0 0,1-1 0 0 0,-1 0 0 0 0,1 0 0 0 0,0 1 0 0 0,0 0 0 0 0,0-1 0 0 0,0 1 0 0 0,0 0 0 0 0,0 0 0 0 0,0 0 0 0 0,0 0 0 0 0,1 0 0 0 0,-3 4-1 0 0,1 2-13 0 0,0-1-1 0 0,0 0 1 0 0,1 1-1 0 0,0-1 1 0 0,0 1-1 0 0,1 0 1 0 0,0 0-1 0 0,1 0 1 0 0,-1 10-1 0 0,3 6-51 0 0,8 40 0 0 0,-9-61 66 0 0,1 6-7 0 0,0 0-1 0 0,1 0 0 0 0,1 0 1 0 0,0-1-1 0 0,0 1 0 0 0,0-1 1 0 0,1 0-1 0 0,0-1 1 0 0,1 1-1 0 0,-1-1 0 0 0,1 0 1 0 0,1 0-1 0 0,9 8 0 0 0,-9-10-4 0 0,0 1-1 0 0,1-1 0 0 0,-1 0 0 0 0,1-1 1 0 0,0 1-1 0 0,0-1 0 0 0,0-1 0 0 0,1 0 1 0 0,-1 0-1 0 0,1-1 0 0 0,-1 0 0 0 0,1 0 1 0 0,16 0-1 0 0,-20-2-124 0 0,1 0 1 0 0,-1-1 0 0 0,1 0-1 0 0,-1 0 1 0 0,1-1 0 0 0,-1 1-1 0 0,0-1 1 0 0,0-1 0 0 0,0 1-1 0 0,9-6 1 0 0,-8 4-1614 0 0,-1 0 0 0 0,1 0 0 0 0,-1-1 0 0 0,8-8-1 0 0,-2-1-5960 0 0</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5.214"/>
    </inkml:context>
    <inkml:brush xml:id="br0">
      <inkml:brushProperty name="width" value="0.05" units="cm"/>
      <inkml:brushProperty name="height" value="0.05" units="cm"/>
      <inkml:brushProperty name="color" value="#5B2D90"/>
    </inkml:brush>
  </inkml:definitions>
  <inkml:trace contextRef="#ctx0" brushRef="#br0">1 0 7832 0 0,'0'3'6513'0'0,"0"2"-5195"0"0,0 1 1 0 0,1 0-1 0 0,0 0 1 0 0,0 0-1 0 0,3 6 0 0 0,3 5 480 0 0,14 28 0 0 0,1 1-650 0 0,67 140 1491 0 0,-53-115-2614 0 0,-15-32-413 0 0,2-2 1 0 0,2 0-1 0 0,48 56 0 0 0,-55-74-2357 0 0,1-5-6534 0 0</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5.652"/>
    </inkml:context>
    <inkml:brush xml:id="br0">
      <inkml:brushProperty name="width" value="0.05" units="cm"/>
      <inkml:brushProperty name="height" value="0.05" units="cm"/>
      <inkml:brushProperty name="color" value="#5B2D90"/>
    </inkml:brush>
  </inkml:definitions>
  <inkml:trace contextRef="#ctx0" brushRef="#br0">176 47 4608 0 0,'0'-1'10072'0'0,"-6"-4"-6949"0"0,-24-8 4029 0 0,24 11-6403 0 0,-1-1 1 0 0,1 1-1 0 0,-7-5 0 0 0,9 5-566 0 0,0 0 0 0 0,1 0 0 0 0,-1 1-1 0 0,0-1 1 0 0,0 1 0 0 0,0 0-1 0 0,-7-1 1 0 0,9 2-162 0 0,-1-1 0 0 0,1 1 0 0 0,-1 0 0 0 0,1 0 0 0 0,-1 1 0 0 0,1-1 0 0 0,-1 0 0 0 0,1 1-1 0 0,-1-1 1 0 0,1 1 0 0 0,-1 0 0 0 0,1 0 0 0 0,-4 2 0 0 0,5-3-23 0 0,1 1 1 0 0,-1-1-1 0 0,1 1 1 0 0,-1-1-1 0 0,1 1 0 0 0,-1-1 1 0 0,1 1-1 0 0,-1-1 0 0 0,1 1 1 0 0,0 0-1 0 0,-1-1 1 0 0,1 1-1 0 0,0 0 0 0 0,0-1 1 0 0,0 1-1 0 0,-1 0 0 0 0,1 0 1 0 0,0-1-1 0 0,0 1 0 0 0,0 0 1 0 0,0 1-1 0 0,3 16-180 0 0,-1-13 173 0 0,-1 1-74 0 0,1 1-1 0 0,0-1 0 0 0,0 0 0 0 0,0-1 0 0 0,1 1 0 0 0,-1 0 0 0 0,2-1 0 0 0,-1 1 0 0 0,0-1 0 0 0,1 0 0 0 0,0 0 0 0 0,0 0 0 0 0,1-1 1 0 0,-1 1-1 0 0,1-1 0 0 0,9 5 0 0 0,23 24-185 0 0,-29-25 229 0 0,1 0-1 0 0,12 8 0 0 0,-8-7 41 0 0,-1 1 0 0 0,0 0 0 0 0,-1 1 0 0 0,0 0 0 0 0,13 17 0 0 0,-18-18 0 0 0,-1 1 144 0 0,-8-6 163 0 0,0-2-114 0 0,1-1-148 0 0,1 0 0 0 0,-1 0 0 0 0,0 0 0 0 0,0-1 0 0 0,-1 1 0 0 0,1 0 0 0 0,0-1 0 0 0,-1 0 0 0 0,1 1 0 0 0,0-1 0 0 0,-1 0 0 0 0,0 0 0 0 0,1 0 0 0 0,-1-1 0 0 0,0 1 0 0 0,-3 0 0 0 0,-6 1 149 0 0,-1-1 1 0 0,-14 0-1 0 0,15-2-329 0 0,0 0 0 0 0,0-1 0 0 0,-23-6 0 0 0,6 1-194 0 0,25 5 23 0 0,-1 1 0 0 0,0-1 0 0 0,1 1 1 0 0,0-1-1 0 0,-1-1 0 0 0,-7-4 0 0 0,10 6-209 0 0,0-1-1 0 0,1 1 1 0 0,-1-1-1 0 0,0 0 1 0 0,0 1-1 0 0,1-1 1 0 0,-1 0-1 0 0,-1-4 1 0 0,-3-3-1532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0.479"/>
    </inkml:context>
    <inkml:brush xml:id="br0">
      <inkml:brushProperty name="width" value="0.05" units="cm"/>
      <inkml:brushProperty name="height" value="0.05" units="cm"/>
      <inkml:brushProperty name="color" value="#004F8B"/>
    </inkml:brush>
  </inkml:definitions>
  <inkml:trace contextRef="#ctx0" brushRef="#br0">0 161 9672 0 0,'0'0'13229'0'0,"0"-2"-12852"0"0,6-64-2328 0 0,-5 54-86 0 0,0 1-1 0 0,5-20 1 0 0,-4 21 1267 0 0,3-18-1779 0 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6.106"/>
    </inkml:context>
    <inkml:brush xml:id="br0">
      <inkml:brushProperty name="width" value="0.05" units="cm"/>
      <inkml:brushProperty name="height" value="0.05" units="cm"/>
      <inkml:brushProperty name="color" value="#5B2D90"/>
    </inkml:brush>
  </inkml:definitions>
  <inkml:trace contextRef="#ctx0" brushRef="#br0">0 1 2304 0 0,'0'0'19799'0'0,"5"11"-17032"0"0,-3-6-2387 0 0,1-1 0 0 0,-1 1 0 0 0,-1 0 0 0 0,2 7 0 0 0,6 14 161 0 0,-7-19-485 0 0,0-1 0 0 0,0 1-1 0 0,-1-1 1 0 0,1 10 0 0 0,6 21-71 0 0,-3-19 15 0 0,4 33 0 0 0,-6-33 0 0 0,0-1 0 0 0,8 21 0 0 0,50 160-1344 0 0,-60-193 942 0 0,1 0 0 0 0,-1 0 0 0 0,1 0 0 0 0,1 0 0 0 0,3 6 0 0 0,0-1-1674 0 0</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6.553"/>
    </inkml:context>
    <inkml:brush xml:id="br0">
      <inkml:brushProperty name="width" value="0.05" units="cm"/>
      <inkml:brushProperty name="height" value="0.05" units="cm"/>
      <inkml:brushProperty name="color" value="#5B2D90"/>
    </inkml:brush>
  </inkml:definitions>
  <inkml:trace contextRef="#ctx0" brushRef="#br0">10 37 20015 0 0,'0'0'2004'0'0,"3"0"-1834"0"0,48-6 823 0 0,-21 1 1058 0 0,10-2-198 0 0,-29 4-1577 0 0,-1 1 0 0 0,1 0 0 0 0,16 0 0 0 0,-23 2-246 0 0,4-2 26 0 0,4-1 35 0 0,18-1-48 0 0,-18 3-2988 0 0</inkml:trace>
  <inkml:trace contextRef="#ctx0" brushRef="#br0" timeOffset="1">10 59 18023 0 0,'0'0'1364'0'0,"0"2"-924"0"0,0 0-211 0 0,1-1 0 0 0,-1 1 0 0 0,0 0-1 0 0,0-1 1 0 0,1 1 0 0 0,-1-1 0 0 0,1 1 0 0 0,-1-1-1 0 0,1 1 1 0 0,0-1 0 0 0,0 1 0 0 0,0-1-1 0 0,0 1 1 0 0,-1-1 0 0 0,2 0 0 0 0,-1 0-1 0 0,0 1 1 0 0,0-1 0 0 0,0 0 0 0 0,3 1 0 0 0,-2 0 269 0 0,12 13 961 0 0,-9-9-1233 0 0,0-1 1 0 0,1 0 0 0 0,-1 0-1 0 0,1 0 1 0 0,13 7-1 0 0,-9-6-106 0 0,0 1-1 0 0,0 0 0 0 0,0 0 0 0 0,-1 1 0 0 0,13 14 0 0 0,38 50 358 0 0,-43-50-370 0 0,-9-10-43 0 0,-1 0-1 0 0,-1 0 1 0 0,0 1 0 0 0,-1-1 0 0 0,5 15-1 0 0,-6-14-26 0 0,-1-2 3 0 0,-1-1 1 0 0,-1 1-1 0 0,0 0 0 0 0,-1 0 1 0 0,0 0-1 0 0,-2 21 0 0 0,1-27-29 0 0,0 1 0 0 0,0-1 0 0 0,0 0 0 0 0,-1 0 0 0 0,0 0 0 0 0,0 0 0 0 0,0 0 0 0 0,-1 0 0 0 0,1-1 0 0 0,-1 1 0 0 0,0-1-1 0 0,0 1 1 0 0,-1-1 0 0 0,0 0 0 0 0,1-1 0 0 0,-1 1 0 0 0,0-1 0 0 0,-1 1 0 0 0,1-1 0 0 0,0 0 0 0 0,-1-1 0 0 0,-6 4 0 0 0,4-3-56 0 0,0 0 1 0 0,-1-1-1 0 0,1 0 1 0 0,-1 0 0 0 0,1 0-1 0 0,-1-1 1 0 0,0 0-1 0 0,1 0 1 0 0,-1-1 0 0 0,0 0-1 0 0,0-1 1 0 0,1 0 0 0 0,-1 0-1 0 0,-13-4 1 0 0,15 3 15 0 0,-2 0-265 0 0,-1-1 1 0 0,-12-6 0 0 0,19 7 88 0 0,-1 1 0 0 0,1-1 1 0 0,-1 0-1 0 0,1 0 0 0 0,0 0 1 0 0,0 0-1 0 0,0 0 0 0 0,0 0 1 0 0,0-1-1 0 0,0 1 0 0 0,-2-5 1 0 0,-5-11-2739 0 0,3 0-5659 0 0</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6.970"/>
    </inkml:context>
    <inkml:brush xml:id="br0">
      <inkml:brushProperty name="width" value="0.05" units="cm"/>
      <inkml:brushProperty name="height" value="0.05" units="cm"/>
      <inkml:brushProperty name="color" value="#5B2D90"/>
    </inkml:brush>
  </inkml:definitions>
  <inkml:trace contextRef="#ctx0" brushRef="#br0">1 20 23151 0 0,'0'0'2912'0'0,"15"0"-2496"0"0,-6 0 16 0 0,3-6 0 0 0,-3 2-936 0 0,1 4-184 0 0,1-3-40 0 0,5-3-8 0 0</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7.361"/>
    </inkml:context>
    <inkml:brush xml:id="br0">
      <inkml:brushProperty name="width" value="0.05" units="cm"/>
      <inkml:brushProperty name="height" value="0.05" units="cm"/>
      <inkml:brushProperty name="color" value="#5B2D90"/>
    </inkml:brush>
  </inkml:definitions>
  <inkml:trace contextRef="#ctx0" brushRef="#br0">75 21 21191 0 0,'0'0'2127'0'0,"3"-1"-1946"0"0,7-3 295 0 0,-1 1-1 0 0,2-1 1 0 0,-1 2 0 0 0,0-1-1 0 0,1 2 1 0 0,-1-1-1 0 0,1 1 1 0 0,-1 1 0 0 0,20 1-1 0 0,-15 1-258 0 0,-10-1-106 0 0,-1-1 0 0 0,1 1 0 0 0,0 0 0 0 0,8 3 0 0 0,-12-3-101 0 0,0-1 1 0 0,1 1-1 0 0,-1-1 0 0 0,0 1 1 0 0,0 0-1 0 0,0 0 0 0 0,0-1 0 0 0,0 1 1 0 0,0 0-1 0 0,0 0 0 0 0,-1 0 0 0 0,1 0 1 0 0,0 0-1 0 0,0 0 0 0 0,-1 0 0 0 0,1 1 1 0 0,-1-1-1 0 0,1 0 0 0 0,-1 0 0 0 0,1 0 1 0 0,-1 1-1 0 0,1 1 0 0 0,1 10 48 0 0,-2-10-56 0 0,1 1 1 0 0,0 0-1 0 0,-1 0 0 0 0,0 0 0 0 0,0-1 0 0 0,0 1 1 0 0,-1 0-1 0 0,1 0 0 0 0,-2 6 0 0 0,-3 6-250 0 0,1-1 1 0 0,-2 0-1 0 0,0 0 0 0 0,-15 27 0 0 0,15-35-225 0 0,0-1-1 0 0,-1 0 1 0 0,1 0-1 0 0,-1 0 1 0 0,-9 4-1 0 0,14-8 44 0 0,1-3-56 0 0,1 1 470 0 0,0 0 0 0 0,0 0 0 0 0,0 0 0 0 0,-1 0-1 0 0,1 0 1 0 0,0 0 0 0 0,0 0 0 0 0,0 0 0 0 0,0 0 0 0 0,0 0 0 0 0,0 0 0 0 0,0 0 0 0 0,0 0 0 0 0,-1 0 0 0 0,1 0 0 0 0,0 0 0 0 0,0 0 0 0 0,0 0 0 0 0,0 0 0 0 0,0 0-1 0 0,0 0 1 0 0,0 0 0 0 0,0 0 0 0 0,-1 0 0 0 0,1 0 0 0 0,0 0 0 0 0,0 0 0 0 0,0 0 0 0 0,0 1 0 0 0,0-1 0 0 0,0 0 0 0 0,0 0 0 0 0,0 0 0 0 0,0 0 0 0 0,0 0 0 0 0,0 0-1 0 0,0 0 1 0 0,-1 0 0 0 0,1 0 0 0 0,0 0 0 0 0,0 1 0 0 0,0-1 0 0 0,0 0 0 0 0,0 0 0 0 0,0 0 0 0 0,0 0 0 0 0,0 0 0 0 0,0 0 0 0 0,0 0 0 0 0,0 1 0 0 0,0-1 0 0 0,0 0-1 0 0,0 0 1 0 0,0 0 0 0 0,0 0 0 0 0,4 6 107 0 0,1-1 1 0 0,-1 0-1 0 0,1 0 0 0 0,0-1 0 0 0,0 1 0 0 0,0-1 1 0 0,0 0-1 0 0,1-1 0 0 0,7 5 0 0 0,67 37 2036 0 0,-77-43-2046 0 0,-1 0 1 0 0,0-1-1 0 0,0 1 0 0 0,0 0 1 0 0,0 0-1 0 0,2 3 1 0 0,8 8 256 0 0,-9-10-275 0 0,0 0 0 0 0,0 0 0 0 0,-1 1 0 0 0,1-1 0 0 0,-1 1 0 0 0,0 0 0 0 0,0 0-1 0 0,0-1 1 0 0,0 1 0 0 0,-1 1 0 0 0,1-1 0 0 0,-1 0 0 0 0,0 0 0 0 0,0 0 0 0 0,-1 1 0 0 0,1 5 0 0 0,-1-6-25 0 0,0 1 1 0 0,0 0-1 0 0,0 0 0 0 0,-1-1 1 0 0,0 1-1 0 0,0 0 0 0 0,0-1 1 0 0,0 1-1 0 0,-1 0 0 0 0,0-1 1 0 0,0 0-1 0 0,0 1 0 0 0,0-1 1 0 0,-5 7-1 0 0,2-6-12 0 0,0 0-1 0 0,0 0 1 0 0,0 0-1 0 0,-1-1 1 0 0,0 0-1 0 0,0 0 1 0 0,-11 5-1 0 0,0-1 24 0 0,-28 8-1 0 0,-5 1 15 0 0,37-12-103 0 0,1-1 1 0 0,-1-1-1 0 0,0 0 1 0 0,-24 2-1 0 0,-52-2-3426 0 0,88-3 3426 0 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7.764"/>
    </inkml:context>
    <inkml:brush xml:id="br0">
      <inkml:brushProperty name="width" value="0.05" units="cm"/>
      <inkml:brushProperty name="height" value="0.05" units="cm"/>
      <inkml:brushProperty name="color" value="#5B2D90"/>
    </inkml:brush>
  </inkml:definitions>
  <inkml:trace contextRef="#ctx0" brushRef="#br0">25 4 10136 0 0,'-4'1'282'0'0,"3"-1"-222"0"0,0 0 0 0 0,-18-5 15844 0 0,24 19-14732 0 0,0 0-828 0 0,0 0 0 0 0,10 16 0 0 0,7 17 61 0 0,101 330-217 0 0,-121-370-720 0 0,0 0-1 0 0,0 1 1 0 0,1-1-1 0 0,-1 0 1 0 0,2-1 0 0 0,-1 1-1 0 0,1 0 1 0 0,5 6-1 0 0,1 1-8442 0 0</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8.201"/>
    </inkml:context>
    <inkml:brush xml:id="br0">
      <inkml:brushProperty name="width" value="0.05" units="cm"/>
      <inkml:brushProperty name="height" value="0.05" units="cm"/>
      <inkml:brushProperty name="color" value="#5B2D90"/>
    </inkml:brush>
  </inkml:definitions>
  <inkml:trace contextRef="#ctx0" brushRef="#br0">141 5 17215 0 0,'0'0'794'0'0,"-2"0"-22"0"0,-3 0-537 0 0,3 0-18 0 0,0 0 1 0 0,-1 0 0 0 0,1 0-1 0 0,0 0 1 0 0,0 0 0 0 0,0 0-1 0 0,0 0 1 0 0,0-1-1 0 0,-3 0 1 0 0,0-1 3324 0 0,-7 5-2066 0 0,-16 1-400 0 0,28-4-1059 0 0,0 0 1 0 0,-1 0-1 0 0,1 0 1 0 0,-1 1-1 0 0,1-1 1 0 0,0 0-1 0 0,-1 0 0 0 0,1 0 1 0 0,-1 1-1 0 0,1-1 1 0 0,0 0-1 0 0,-1 1 1 0 0,1-1-1 0 0,0 0 1 0 0,-1 1-1 0 0,1-1 1 0 0,0 0-1 0 0,0 1 0 0 0,-1-1 1 0 0,1 1-1 0 0,-2 2 31 0 0,-3-1 1 0 0,3-1-34 0 0,1-1 1 0 0,-1 0 0 0 0,1 1 0 0 0,0-1-1 0 0,-1 1 1 0 0,1 0 0 0 0,-1-1 0 0 0,1 1 0 0 0,0 0-1 0 0,0 0 1 0 0,-3 2 0 0 0,2-1-13 0 0,-1 0 0 0 0,1 0 0 0 0,0 0 0 0 0,0 1 0 0 0,0-1 0 0 0,-3 6 0 0 0,-2 2-19 0 0,6-7 0 0 0,0-1 1 0 0,0 1-1 0 0,0 0 0 0 0,0 0 1 0 0,0 0-1 0 0,1 0 0 0 0,0 0 1 0 0,-1 0-1 0 0,1 0 0 0 0,0 0 0 0 0,0-1 1 0 0,1 1-1 0 0,0 5 0 0 0,0 7-28 0 0,0-10 31 0 0,0-1 0 0 0,0 0 0 0 0,1 0 0 0 0,0 0 1 0 0,-1 0-1 0 0,1 0 0 0 0,1 0 0 0 0,-1-1 0 0 0,0 1 0 0 0,1 0 0 0 0,0-1 0 0 0,4 4 0 0 0,8 12-7 0 0,-11-13 12 0 0,0-1-1 0 0,0 0 1 0 0,1-1-1 0 0,0 1 1 0 0,0-1 0 0 0,0 0-1 0 0,0 0 1 0 0,0-1-1 0 0,1 1 1 0 0,10 3-1 0 0,-8-3-73 0 0,1-1 1 0 0,-1 0-1 0 0,1-1 0 0 0,0 0 0 0 0,0 0 0 0 0,0-1 0 0 0,13 1 0 0 0,-16-2-267 0 0,-1-1-1 0 0,0 1 0 0 0,0-1 1 0 0,0 1-1 0 0,0-1 0 0 0,0-1 1 0 0,0 1-1 0 0,0-1 1 0 0,-1 0-1 0 0,1 0 0 0 0,0 0 1 0 0,5-4-1 0 0,0-7-1209 0 0</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8.649"/>
    </inkml:context>
    <inkml:brush xml:id="br0">
      <inkml:brushProperty name="width" value="0.05" units="cm"/>
      <inkml:brushProperty name="height" value="0.05" units="cm"/>
      <inkml:brushProperty name="color" value="#5B2D90"/>
    </inkml:brush>
  </inkml:definitions>
  <inkml:trace contextRef="#ctx0" brushRef="#br0">15 0 16096 0 0,'16'1'661'0'0,"-22"0"39"0"0,-9 3-208 0 0,14-3-497 0 0,1-1 0 0 0,-1 0 0 0 0,1 0 1 0 0,-1 0-1 0 0,1 0 0 0 0,-1 0 0 0 0,1 1 1 0 0,0-1-1 0 0,-1 0 0 0 0,1 0 0 0 0,-1 1 1 0 0,1-1-1 0 0,0 0 0 0 0,-1 1 0 0 0,1-1 1 0 0,0 0-1 0 0,-1 1 0 0 0,1-1 0 0 0,0 0 1 0 0,0 1-1 0 0,-1-1 0 0 0,1 1 0 0 0,6 4 1 0 0,-5-5 11 0 0,-1 1 0 0 0,1-1 0 0 0,0 0 0 0 0,-1 1 0 0 0,1-1 0 0 0,-1 1 0 0 0,1-1-1 0 0,0 0 1 0 0,-1 1 0 0 0,1-1 0 0 0,-1 1 0 0 0,1 0 0 0 0,-1-1 0 0 0,1 1 0 0 0,-1-1-1 0 0,0 1 1 0 0,1 0 0 0 0,-1 1 0 0 0,-2 6 639 0 0,2-7-579 0 0,-1 0 1 0 0,1 0 0 0 0,0 0-1 0 0,-1-1 1 0 0,1 1-1 0 0,0 0 1 0 0,0 0-1 0 0,0 0 1 0 0,-1 0 0 0 0,1 0-1 0 0,0 0 1 0 0,0-1-1 0 0,0 1 1 0 0,1 0-1 0 0,-1 0 1 0 0,0 0 0 0 0,0 0-1 0 0,0 0 1 0 0,1-1-1 0 0,-1 1 1 0 0,0 0-1 0 0,1 0 1 0 0,-1 0 0 0 0,1-1-1 0 0,0 2 1 0 0,21 22 991 0 0,-18-21-899 0 0,0 1 0 0 0,-1 0 0 0 0,1 0 0 0 0,-1 0 1 0 0,6 8-1 0 0,-4 6 320 0 0,-5-16-419 0 0,1 0-1 0 0,-1 1 1 0 0,1-1 0 0 0,0 0 0 0 0,0 1-1 0 0,0-1 1 0 0,0 0 0 0 0,2 4-1 0 0,10 8 256 0 0,-10-10-215 0 0,1 0 0 0 0,-1 0 1 0 0,0 0-1 0 0,0 0 0 0 0,0 1 0 0 0,3 6 0 0 0,26 85 1027 0 0,-31-93-1099 0 0,0 0-1 0 0,0 0 1 0 0,-1 1 0 0 0,1-1-1 0 0,-1 0 1 0 0,1 0-1 0 0,-1 0 1 0 0,0 0 0 0 0,0 1-1 0 0,0-1 1 0 0,-1 0-1 0 0,1 0 1 0 0,-1 0 0 0 0,0 4-1 0 0,0-7-14 0 0,1 1 26 0 0,0 0 0 0 0,0 0 0 0 0,0 0-1 0 0,0-1 1 0 0,0 1 0 0 0,0 0 0 0 0,0 0 0 0 0,0 0 0 0 0,0 0 0 0 0,0 0 0 0 0,1 0 0 0 0,-1 0-1 0 0,0-1 1 0 0,0 1 0 0 0,1 0 0 0 0,-1 0 0 0 0,1 0 0 0 0,-1-1 0 0 0,1 1 0 0 0,-1 0 0 0 0,1 0-1 0 0,-1-1 1 0 0,1 1 0 0 0,0 0 0 0 0,-1-1-33 0 0,0 0-1 0 0,0 0 1 0 0,0 0 0 0 0,0 0-1 0 0,0 0 1 0 0,0 0-1 0 0,0 0 1 0 0,0 0 0 0 0,0 0-1 0 0,0 0 1 0 0,0 0-1 0 0,0 1 1 0 0,0-1 0 0 0,0 0-1 0 0,0 0 1 0 0,0 0 0 0 0,0 0-1 0 0,0 0 1 0 0,0 0-1 0 0,0 0 1 0 0,0 0 0 0 0,0 0-1 0 0,0 0 1 0 0,0 0-1 0 0,0 0 1 0 0,0 0 0 0 0,-1 0-1 0 0,1 0 1 0 0,0 0-1 0 0,0 0 1 0 0,0 0 0 0 0,0 0-1 0 0,0 0 1 0 0,0 0-1 0 0,0 0 1 0 0,0 1 0 0 0,0-1-1 0 0,0 0 1 0 0,0 0-1 0 0,1 0 1 0 0,-1 0 0 0 0,0 0-1 0 0,0 0 1 0 0,0 0 0 0 0,0 0-1 0 0,0 0 1 0 0,0 0-1 0 0,0 0 1 0 0,0 0 0 0 0,0 0-1 0 0,0 0 1 0 0,0 0-1 0 0,0 0 1 0 0,0 0 0 0 0,0 0-1 0 0,0 0 1 0 0,0 0-1 0 0,0 0 1 0 0,0 0 0 0 0,0 0-1 0 0,0 0 1 0 0,0 0-1 0 0,0 0 1 0 0,0 0 0 0 0,0 1-1 0 0,0-1 1 0 0,2-2 9 0 0,0 0 1 0 0,-1-1 0 0 0,0 1-1 0 0,1 0 1 0 0,-1 0 0 0 0,2-5-1 0 0,-1 2-45 0 0,0 0-1 0 0,0 0 0 0 0,1 0 0 0 0,5-5 1 0 0,-3 4 20 0 0,9-12 7 0 0,-12 5 2 0 0,-1 3 0 0 0,5 0 0 0 0,-6 2 0 0 0,9 3 0 0 0,-7 4 0 0 0,1 0 0 0 0,-1 0 0 0 0,1 0 0 0 0,-1 1 0 0 0,1-1 0 0 0,0 1 0 0 0,-1 0 0 0 0,1 0 0 0 0,-1 0 0 0 0,1 0 0 0 0,0 0 0 0 0,-1 0 0 0 0,1 1 0 0 0,2 0 0 0 0,36 5 0 0 0,-23-4-2 0 0,31 3-49 0 0,-36-8 38 0 0,-11-2 14 0 0,-1 3 0 0 0,-1 1-1 0 0,2 0-4 0 0,-1 0 1 0 0,0-1-1 0 0,0 1 0 0 0,0-1 0 0 0,0 0 1 0 0,0 1-1 0 0,0-1 0 0 0,0 0 0 0 0,0 1 0 0 0,-1-1 1 0 0,1 0-1 0 0,0 0 0 0 0,-1 0 0 0 0,0 0 1 0 0,0 0-1 0 0,1-2 0 0 0,-1 0-1 0 0,1-1-1 0 0,0 0 1 0 0,0 1 0 0 0,0-1-1 0 0,1 1 1 0 0,3-8 0 0 0,-3 7-1 0 0,0 1 1 0 0,-1-1 0 0 0,1 0-1 0 0,0-5 1 0 0,-1 7 8 0 0,-1 1 0 0 0,1 0 0 0 0,-1-1 0 0 0,1 1 0 0 0,0 0 0 0 0,0-1 0 0 0,0 1 0 0 0,0 0 0 0 0,1 0 0 0 0,-1 0-1 0 0,1 0 1 0 0,2-4 0 0 0,-1 4 1 0 0,-1 0 0 0 0,0-1-1 0 0,0 0 1 0 0,-1 0 0 0 0,1 1-1 0 0,2-7 1 0 0,-3 5 3 0 0,-1 2-5 0 0,1 0 1 0 0,-1 1 0 0 0,1-1-1 0 0,-1 0 1 0 0,1 1 0 0 0,0-1-1 0 0,0 1 1 0 0,0-1 0 0 0,0 1-1 0 0,0 0 1 0 0,0-1 0 0 0,0 1-1 0 0,0 0 1 0 0,0 0 0 0 0,0 0-1 0 0,1 0 1 0 0,-1 0 0 0 0,1 0-1 0 0,-1 0 1 0 0,0 0 0 0 0,1 0-1 0 0,0 1 1 0 0,-1-1 0 0 0,3 0-1 0 0,-2 0 74 0 0,-1 1-60 0 0,0 0-1 0 0,1 0 0 0 0,-1 0 1 0 0,0 1-1 0 0,1-1 0 0 0,-1 0 0 0 0,0 0 1 0 0,0 1-1 0 0,1-1 0 0 0,-1 1 0 0 0,0-1 1 0 0,0 1-1 0 0,0 0 0 0 0,0-1 0 0 0,0 1 1 0 0,0 0-1 0 0,0 0 0 0 0,0 0 0 0 0,0 0 1 0 0,0 0-1 0 0,0 0 0 0 0,0 0 0 0 0,0 0 1 0 0,0 1-1 0 0,8 10 54 0 0,-2-4-30 0 0,-1 0 0 0 0,-1 0-1 0 0,1 1 1 0 0,-2 0 0 0 0,8 18-1 0 0,-7-15-4 0 0,1 1 0 0 0,0-1 0 0 0,9 11 0 0 0,13 24-97 0 0,-14-22-33 0 0,-11-20 2 0 0,1-1-1 0 0,-1-1 1 0 0,1 1-1 0 0,-1 0 1 0 0,1-1-1 0 0,0 0 1 0 0,0 1-1 0 0,0-2 1 0 0,10 6-1 0 0,-8-5-387 0 0,0 1 0 0 0,0 0 1 0 0,0 0-1 0 0,9 10 0 0 0,-4-4-701 0 0</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9.085"/>
    </inkml:context>
    <inkml:brush xml:id="br0">
      <inkml:brushProperty name="width" value="0.05" units="cm"/>
      <inkml:brushProperty name="height" value="0.05" units="cm"/>
      <inkml:brushProperty name="color" value="#5B2D90"/>
    </inkml:brush>
  </inkml:definitions>
  <inkml:trace contextRef="#ctx0" brushRef="#br0">67 266 23439 0 0,'0'0'531'0'0,"-1"2"77"0"0,1 0-534 0 0,-1 1 0 0 0,0-1 0 0 0,1 1 0 0 0,0-1 0 0 0,-1 1 0 0 0,1-1 0 0 0,0 0 0 0 0,0 1 0 0 0,1-1-1 0 0,-1 1 1 0 0,0-1 0 0 0,1 1 0 0 0,-1-1 0 0 0,1 1 0 0 0,2 3 0 0 0,2 16 172 0 0,17 58 762 0 0,-21-77-977 0 0,-1 0 0 0 0,0-1 0 0 0,0 1 0 0 0,0 0 0 0 0,0 0 0 0 0,0 0 0 0 0,-1 3 0 0 0,0-4-22 0 0,1 0-1 0 0,-1 1 1 0 0,1-1 0 0 0,0 0-1 0 0,0 1 1 0 0,0-1 0 0 0,0 0-1 0 0,0 0 1 0 0,1 1 0 0 0,-1-1-1 0 0,2 3 1 0 0,6 8-104 0 0,-7-13 58 0 0,0 1 1 0 0,-1 0 0 0 0,1 0 0 0 0,0 0 0 0 0,0 0 0 0 0,-1 0 0 0 0,1-1 0 0 0,0 2-1 0 0,-1-1 1 0 0,1 0 0 0 0,-1 0 0 0 0,0 0 0 0 0,1 0 0 0 0,-1 0 0 0 0,0 0 0 0 0,1 0-1 0 0,-1 1 1 0 0,0-1 0 0 0,0 0 0 0 0,0 0 0 0 0,0 0 0 0 0,0 0 0 0 0,0 1 0 0 0,-1 0 0 0 0,0 0-1092 0 0</inkml:trace>
  <inkml:trace contextRef="#ctx0" brushRef="#br0" timeOffset="1">0 1 15000 0 0,'0'0'1647'0'0,"10"0"-1647"0"0,5 0-4479 0 0,-3 0-841 0 0</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9.493"/>
    </inkml:context>
    <inkml:brush xml:id="br0">
      <inkml:brushProperty name="width" value="0.05" units="cm"/>
      <inkml:brushProperty name="height" value="0.05" units="cm"/>
      <inkml:brushProperty name="color" value="#5B2D90"/>
    </inkml:brush>
  </inkml:definitions>
  <inkml:trace contextRef="#ctx0" brushRef="#br0">1 0 17479 0 0,'1'5'396'0'0,"3"2"-219"0"0,-1 0 0 0 0,1 0 0 0 0,0-1-1 0 0,1 0 1 0 0,8 10 0 0 0,-7-9-101 0 0,-1 0 0 0 0,1 0 0 0 0,-1 0 0 0 0,-1 1-1 0 0,7 12 1 0 0,-11-18-15 0 0,1 1 0 0 0,-1-1 0 0 0,1 0 0 0 0,-1 0 0 0 0,0 0 0 0 0,0 1 0 0 0,0-1 0 0 0,-1 5 0 0 0,1-5 128 0 0,0 0 1 0 0,0 0-1 0 0,0 0 1 0 0,0 0 0 0 0,0 0-1 0 0,0 0 1 0 0,1 0-1 0 0,0 4 1 0 0,4 14 1834 0 0,-6-19-1944 0 0,1 0 0 0 0,0-1 1 0 0,0 1-1 0 0,-1 0 0 0 0,1 0 0 0 0,-1 0 1 0 0,1 0-1 0 0,0 0 0 0 0,-1 0 0 0 0,0-1 0 0 0,1 1 1 0 0,-1 0-1 0 0,0-1 0 0 0,1 1 0 0 0,-1 0 1 0 0,-1 0-1 0 0,2-1-68 0 0,0 0-1 0 0,1 0 1 0 0,-1 0 0 0 0,0 0-1 0 0,0 0 1 0 0,0 0 0 0 0,0 0 0 0 0,0 0-1 0 0,0 0 1 0 0,0 0 0 0 0,0 0-1 0 0,0 0 1 0 0,0 0 0 0 0,0 0 0 0 0,0 1-1 0 0,1-1 1 0 0,-1 0 0 0 0,0 0-1 0 0,0 0 1 0 0,0 0 0 0 0,0 0 0 0 0,0 0-1 0 0,0 0 1 0 0,0 0 0 0 0,0 0-1 0 0,0 0 1 0 0,0 0 0 0 0,0 0 0 0 0,0 1-1 0 0,0-1 1 0 0,0 0 0 0 0,0 0-1 0 0,0 0 1 0 0,0 0 0 0 0,0 0 0 0 0,0 0-1 0 0,0 0 1 0 0,0 0 0 0 0,0 0-1 0 0,0 0 1 0 0,0 0 0 0 0,0 1 0 0 0,0-1-1 0 0,0 0 1 0 0,0 0 0 0 0,0 0-1 0 0,0 0 1 0 0,0 0 0 0 0,0 0 0 0 0,0 0-1 0 0,0 0 1 0 0,0 0 0 0 0,0 0-1 0 0,0 0 1 0 0,-1 0 0 0 0,1 1 0 0 0,0-1-1 0 0,0 0 1 0 0,0 0 0 0 0,0 0-1 0 0,0 0 1 0 0,0 0 0 0 0,0 0 0 0 0,0 0-1 0 0,0 0 1 0 0,0 0 0 0 0,0 0-1 0 0,-1 0 1 0 0,1 0 0 0 0,2 1 105 0 0,1 0 0 0 0,-1 1 0 0 0,0-1-1 0 0,1-1 1 0 0,-1 1 0 0 0,0 0 0 0 0,1 0 0 0 0,-1-1 0 0 0,1 1 0 0 0,-1-1 0 0 0,1 0 0 0 0,-1 0-1 0 0,1 0 1 0 0,2-1 0 0 0,11 0-117 0 0,-15 1 0 0 0,0 0 0 0 0,0 0 0 0 0,0 0 0 0 0,0-1 0 0 0,0 1 0 0 0,0 0 0 0 0,0-1 0 0 0,0 1 0 0 0,0 0 0 0 0,-1-1 0 0 0,1 1 0 0 0,1-2 0 0 0,21-25 251 0 0,-21 26-215 0 0,-1 0 2 0 0,0 0 1 0 0,0 0 0 0 0,0 0 0 0 0,0 0-1 0 0,0 0 1 0 0,0 0 0 0 0,0 0 0 0 0,0 0-1 0 0,0 0 1 0 0,-1-1 0 0 0,1 1 0 0 0,0 0-1 0 0,-1-1 1 0 0,1 1 0 0 0,-1 0 0 0 0,1-1-1 0 0,-1-2 1 0 0,3 0-125 0 0,-1 0 0 0 0,1 0 1 0 0,-1 0-1 0 0,1 1 0 0 0,0-1 0 0 0,1 1 0 0 0,-1 0 1 0 0,8-6-1 0 0,-11 9 82 0 0,2-1 116 0 0,0 0 0 0 0,0-1 0 0 0,0 1 0 0 0,1 1 0 0 0,-1-1 0 0 0,0 0 0 0 0,1 0 0 0 0,-1 1 1 0 0,0-1-1 0 0,1 1 0 0 0,2 0 0 0 0,23 0 391 0 0,-17 3-499 0 0,1-1 1 0 0,-1 2-1 0 0,0-1 0 0 0,0 2 0 0 0,21 10 1 0 0,16 7-432 0 0,43 15-2794 0 0,-65-27 1339 0 0</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29.882"/>
    </inkml:context>
    <inkml:brush xml:id="br0">
      <inkml:brushProperty name="width" value="0.05" units="cm"/>
      <inkml:brushProperty name="height" value="0.05" units="cm"/>
      <inkml:brushProperty name="color" value="#5B2D90"/>
    </inkml:brush>
  </inkml:definitions>
  <inkml:trace contextRef="#ctx0" brushRef="#br0">31 87 21191 0 0,'0'0'480'0'0,"-5"11"1167"0"0,4-9-1608 0 0,-1 0-1 0 0,1 0 1 0 0,-1 0-1 0 0,1 1 1 0 0,0-1 0 0 0,0 0-1 0 0,0 1 1 0 0,0-1-1 0 0,0 0 1 0 0,1 1 0 0 0,-1-1-1 0 0,1 1 1 0 0,-1 2-1 0 0,0 4 489 0 0,1-6-413 0 0,0 0 1 0 0,0 0-1 0 0,1 0 1 0 0,-1 0-1 0 0,1 0 1 0 0,-1 0-1 0 0,1 0 1 0 0,0 0-1 0 0,0-1 1 0 0,0 1-1 0 0,1 0 1 0 0,-1-1-1 0 0,0 1 1 0 0,1 0-1 0 0,2 2 1 0 0,2 3 228 0 0,0 0 1 0 0,1-1 0 0 0,9 9-1 0 0,2 1-343 0 0,-15-12 0 0 0,1-1 0 0 0,0 0 0 0 0,0 0 0 0 0,0-1 0 0 0,1 1 0 0 0,0-1 0 0 0,5 3 0 0 0,-5-3 1 0 0,0-1 0 0 0,0 0 0 0 0,0 0 0 0 0,0 0 0 0 0,1-1-1 0 0,-1 0 1 0 0,0 0 0 0 0,1 0 0 0 0,-1-1 0 0 0,1 1 0 0 0,8-2 0 0 0,-2 1 38 0 0,-11 0-39 0 0,0 0 1 0 0,0 1 0 0 0,0-1 0 0 0,0 0 0 0 0,0 0-1 0 0,0-1 1 0 0,0 1 0 0 0,0 0 0 0 0,0 0-1 0 0,0 0 1 0 0,1-1 0 0 0,-1 1 0 0 0,0 0-1 0 0,0-1 1 0 0,-1 1 0 0 0,1-1 0 0 0,0 0-1 0 0,2 0 1 0 0,1-3-1 0 0,1 0 0 0 0,-1-1 0 0 0,0 1 0 0 0,4-7 0 0 0,-7 10 0 0 0,1-1 0 0 0,-1 0 0 0 0,0-1 0 0 0,0 1 0 0 0,-1 0 0 0 0,1 0 0 0 0,0 0 0 0 0,-1 0 0 0 0,1-1 0 0 0,-1 1 0 0 0,0 0 0 0 0,0 0 0 0 0,0-1 0 0 0,0-2 0 0 0,-2-8 127 0 0,0 1-1 0 0,-1-1 1 0 0,0 1-1 0 0,-1 0 1 0 0,0 0 0 0 0,-1 0-1 0 0,-1 0 1 0 0,0 1-1 0 0,0 0 1 0 0,-12-15-1 0 0,13 19-113 0 0,-1 0 0 0 0,-1 1-1 0 0,1-1 1 0 0,-1 1 0 0 0,0 1-1 0 0,0-1 1 0 0,-1 1 0 0 0,0 0-1 0 0,0 1 1 0 0,0 0 0 0 0,0 0-1 0 0,-1 1 1 0 0,1 0 0 0 0,-1 0-1 0 0,-12-2 1 0 0,16 5-345 0 0,0 0 0 0 0,1 0 1 0 0,-1 1-1 0 0,1-1 0 0 0,-1 1 1 0 0,1 0-1 0 0,0 0 0 0 0,-1 1 1 0 0,1-1-1 0 0,0 1 0 0 0,0 0 1 0 0,-8 4-1 0 0,11 9-10710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0.841"/>
    </inkml:context>
    <inkml:brush xml:id="br0">
      <inkml:brushProperty name="width" value="0.05" units="cm"/>
      <inkml:brushProperty name="height" value="0.05" units="cm"/>
      <inkml:brushProperty name="color" value="#004F8B"/>
    </inkml:brush>
  </inkml:definitions>
  <inkml:trace contextRef="#ctx0" brushRef="#br0">12 602 4608 0 0,'0'0'9606'0'0,"0"-1"-9287"0"0,0-1-247 0 0,0-2-118 0 0,0-1-1 0 0,0 0 1 0 0,0 1 0 0 0,-1-1-1 0 0,0 1 1 0 0,0-1 0 0 0,-2-5-1 0 0,2 9-26 0 0,1 0 1 0 0,-1-1-1 0 0,0 1 0 0 0,1 0 0 0 0,-1-1 0 0 0,1 1 0 0 0,0 0 1 0 0,-1-1-1 0 0,1 1 0 0 0,0 0 0 0 0,0-1 0 0 0,0 1 0 0 0,0-1 1 0 0,0 1-1 0 0,0-3 0 0 0,5-9-596 0 0</inkml:trace>
  <inkml:trace contextRef="#ctx0" brushRef="#br0" timeOffset="1">21 193 2760 0 0,'0'0'272'0'0,"0"-13"-272"0"0,6 0 2464 0 0,-6-1 456 0 0,0-1 96 0 0,0 2 24 0 0,10-5-2400 0 0,-10 3-480 0 0,5-2-96 0 0,5 2-64 0 0,-4-3-480 0 0,-1-1-128 0 0,-1 10-32 0 0,2-5-4872 0 0</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30.301"/>
    </inkml:context>
    <inkml:brush xml:id="br0">
      <inkml:brushProperty name="width" value="0.05" units="cm"/>
      <inkml:brushProperty name="height" value="0.05" units="cm"/>
      <inkml:brushProperty name="color" value="#5B2D90"/>
    </inkml:brush>
  </inkml:definitions>
  <inkml:trace contextRef="#ctx0" brushRef="#br0">1 105 19351 0 0,'4'3'156'0'0,"-1"0"0"0"0,1 0 0 0 0,0 1 0 0 0,-1-1 0 0 0,0 1 1 0 0,0-1-1 0 0,0 1 0 0 0,0 0 0 0 0,0 1 0 0 0,-1-1 0 0 0,0 0 0 0 0,3 7 0 0 0,4 8-23 0 0,57 105 1457 0 0,-59-109-1431 0 0,-5-9-136 0 0,1-1 0 0 0,0 1 0 0 0,5 7 0 0 0,1-5 32 0 0,-7-7 390 0 0,7-18 542 0 0,-7 12-920 0 0,-1-1 1 0 0,1 0 0 0 0,-1 1 0 0 0,-1-1 0 0 0,1 0 0 0 0,-1-10 0 0 0,0 9-19 0 0,0 0 0 0 0,1 1-1 0 0,1-10 1 0 0,3-6-52 0 0,-2 12 25 0 0,-1-1-1 0 0,2 1 0 0 0,-1 0 0 0 0,1 0 0 0 0,7-12 0 0 0,-1 5 961 0 0,26-32 0 0 0,-30 45-966 0 0,-2 3 49 0 0,-1 1 1 0 0,1 0-1 0 0,0 0 0 0 0,-1 0 0 0 0,1 0 1 0 0,-1 1-1 0 0,1-1 0 0 0,-1 1 0 0 0,1 0 0 0 0,-1 0 1 0 0,1 1-1 0 0,4 1 0 0 0,2 2 234 0 0,-1 0-1 0 0,18 13 1 0 0,10 11-121 0 0,-18-13-170 0 0,40 25 1 0 0,-19-16 62 0 0,-28-17-131 0 0,-1 0-1 0 0,1-1 1 0 0,1 0 0 0 0,-1-1-1 0 0,22 7 1 0 0,-31-12 37 0 0,12 3-431 0 0,30 3-1 0 0,-39-6 382 0 0,0-1-1 0 0,0 0 1 0 0,0-1 0 0 0,0 1-1 0 0,0-1 1 0 0,0 0 0 0 0,-1 0-1 0 0,10-4 1 0 0,-10 3 75 0 0,1 0 0 0 0,-1 0 0 0 0,0-1 0 0 0,0 1 0 0 0,1-1 0 0 0,-2 0 0 0 0,1-1 0 0 0,0 1 0 0 0,-1-1 0 0 0,1 0 0 0 0,-1 0 0 0 0,4-5-1 0 0,1-2 130 0 0,-7 9-81 0 0,0-1-1 0 0,0 1 0 0 0,0 0 0 0 0,-1-1 0 0 0,1 1 0 0 0,-1-1 0 0 0,1 1 0 0 0,-1-1 0 0 0,0 0 0 0 0,0 1 1 0 0,0-1-1 0 0,1-3 0 0 0,-2 4-10 0 0,1-7 127 0 0,1 1 1 0 0,-2-1-1 0 0,1 1 0 0 0,-1-1 0 0 0,-1 1 0 0 0,-1-13 0 0 0,1 10-153 0 0,1 8-14 0 0,-1 0 1 0 0,1-1 0 0 0,-1 1 0 0 0,1 0-1 0 0,-3-5 1 0 0,0 1 0 0 0,0 0 0 0 0,0 0 0 0 0,0 0 0 0 0,-1 0 0 0 0,-1 1 0 0 0,1 0 0 0 0,-11-11 0 0 0,13 14-3 0 0,-1 1 1 0 0,1 0-1 0 0,-1 0 1 0 0,0 0-1 0 0,0 0 0 0 0,0 0 1 0 0,0 0-1 0 0,0 1 1 0 0,0 0-1 0 0,-1-1 0 0 0,-3 0 1 0 0,5 2-2 0 0,0 0 1 0 0,0 0-1 0 0,0 0 0 0 0,1 0 1 0 0,-1 0-1 0 0,0 1 0 0 0,0-1 1 0 0,1 0-1 0 0,-1 1 1 0 0,0-1-1 0 0,0 1 0 0 0,1 0 1 0 0,-1 0-1 0 0,1 0 0 0 0,-1 0 1 0 0,0 0-1 0 0,1 0 1 0 0,0 0-1 0 0,-1 0 0 0 0,1 0 1 0 0,0 1-1 0 0,-2 1 0 0 0,2-1-3 0 0,-1 1 0 0 0,0-1 0 0 0,1 1 0 0 0,0 0-1 0 0,0-1 1 0 0,0 1 0 0 0,0 0 0 0 0,0 0-1 0 0,0 0 1 0 0,1 0 0 0 0,-1 0 0 0 0,1 0-1 0 0,0 0 1 0 0,0 0 0 0 0,1 5 0 0 0,0 1 59 0 0,0 0 0 0 0,1 0 1 0 0,4 15-1 0 0,-3-16-47 0 0,0 2-4 0 0,0-1 0 0 0,0 0-1 0 0,1 0 1 0 0,0 0 0 0 0,0 0 0 0 0,1-1 0 0 0,0 1-1 0 0,1-1 1 0 0,8 10 0 0 0,23 12-1 0 0,-23-19 0 0 0,-9-8-129 0 0,0 0 0 0 0,0 0-1 0 0,0 0 1 0 0,1-1 0 0 0,-1 0-1 0 0,1 0 1 0 0,-1 0 0 0 0,1-1 0 0 0,0 0-1 0 0,0 0 1 0 0,-1 0 0 0 0,1-1-1 0 0,0 0 1 0 0,9 0 0 0 0,2-2-571 0 0,0 0 0 0 0,0-2 0 0 0,25-7 1 0 0,-14 2-1027 0 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30.724"/>
    </inkml:context>
    <inkml:brush xml:id="br0">
      <inkml:brushProperty name="width" value="0.05" units="cm"/>
      <inkml:brushProperty name="height" value="0.05" units="cm"/>
      <inkml:brushProperty name="color" value="#5B2D90"/>
    </inkml:brush>
  </inkml:definitions>
  <inkml:trace contextRef="#ctx0" brushRef="#br0">16 50 11976 0 0,'0'-2'136'0'0,"0"0"1"0"0,-1 0 0 0 0,1 0-1 0 0,-1 0 1 0 0,1 0 0 0 0,-1 0 0 0 0,0 0-1 0 0,1 0 1 0 0,-1 0 0 0 0,-2-2-1 0 0,2 2 295 0 0,0 1 0 0 0,0-1 0 0 0,0 0 0 0 0,1 0-1 0 0,-1 0 1 0 0,0 0 0 0 0,1 0 0 0 0,-1-8 8026 0 0,11 15-7385 0 0,-6-2-956 0 0,1 0 0 0 0,-1 1 0 0 0,1 0 0 0 0,-1 0 0 0 0,0 1 0 0 0,-1-1 0 0 0,4 6 0 0 0,22 39 100 0 0,-15-24 17 0 0,29 65 355 0 0,-16-32-200 0 0,3 17 215 0 0,-25-58-767 0 0,2 0 1 0 0,0 0-1 0 0,17 28 0 0 0,-19-32 26 0 0,-4-11-110 0 0,2-8 105 0 0,-2 3 144 0 0,10-27-46 0 0,-9 23 3 0 0,0 0-1 0 0,1 0 0 0 0,-1 0 1 0 0,1 1-1 0 0,1-1 0 0 0,-1 1 1 0 0,1 0-1 0 0,8-11 0 0 0,-12 17 41 0 0,0 0 1 0 0,0 0-1 0 0,0 0 0 0 0,0 0 0 0 0,0 0 1 0 0,0 0-1 0 0,1 0 0 0 0,-1 0 0 0 0,0 0 1 0 0,0 0-1 0 0,0 0 0 0 0,0 0 0 0 0,0 0 1 0 0,0 0-1 0 0,0-1 0 0 0,0 1 0 0 0,0 0 1 0 0,0 0-1 0 0,0 0 0 0 0,0 0 0 0 0,0 0 1 0 0,1 0-1 0 0,-1 0 0 0 0,0 0 0 0 0,0 0 1 0 0,0 0-1 0 0,0 0 0 0 0,0 0 0 0 0,0 0 1 0 0,0 0-1 0 0,0 0 0 0 0,0 0 0 0 0,0 0 1 0 0,0 0-1 0 0,1 0 0 0 0,-1 0 0 0 0,0 0 1 0 0,0 1-1 0 0,0-1 0 0 0,0 0 0 0 0,0 0 1 0 0,0 0-1 0 0,0 0 0 0 0,0 0 0 0 0,0 0 1 0 0,0 0-1 0 0,0 0 0 0 0,0 0 0 0 0,0 0 1 0 0,0 0-1 0 0,0 0 0 0 0,1 0 1 0 0,-1 0-1 0 0,0 0 0 0 0,0 1 0 0 0,0-1 1 0 0,0 0-1 0 0,0 0 0 0 0,0 0 0 0 0,0 0 0 0 0,6 7-3 0 0,1 0 0 0 0,-1 0 0 0 0,2-1-1 0 0,14 11 1 0 0,-10-8 8 0 0,17 15-1 0 0,-22-17-11 0 0,-1-1-24 0 0,-1 0 0 0 0,1 0 0 0 0,1-1 0 0 0,-1 0 1 0 0,1 0-1 0 0,0 0 0 0 0,9 4 0 0 0,-5-5-76 0 0,-8-2-364 0 0,-1-1 1 0 0,1 1-1 0 0,1-1 0 0 0,-1 0 1 0 0,0 0-1 0 0,0 0 0 0 0,6 0 1 0 0,3-1-1646 0 0</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31.202"/>
    </inkml:context>
    <inkml:brush xml:id="br0">
      <inkml:brushProperty name="width" value="0.05" units="cm"/>
      <inkml:brushProperty name="height" value="0.05" units="cm"/>
      <inkml:brushProperty name="color" value="#5B2D90"/>
    </inkml:brush>
  </inkml:definitions>
  <inkml:trace contextRef="#ctx0" brushRef="#br0">10 42 13904 0 0,'0'0'1717'0'0,"-1"2"-497"0"0,0 3-778 0 0,0-1 0 0 0,0 0 1 0 0,0 0-1 0 0,0 1 0 0 0,1-1 1 0 0,0 1-1 0 0,-1-1 0 0 0,2 1 0 0 0,-1-1 1 0 0,0 0-1 0 0,1 1 0 0 0,0-1 1 0 0,0 1-1 0 0,0-1 0 0 0,1 0 1 0 0,0 0-1 0 0,3 8 0 0 0,1-2-145 0 0,0-1-1 0 0,0 1 0 0 0,0-1 1 0 0,2 0-1 0 0,14 15 1 0 0,2-8-68 0 0,-5-4-72 0 0,-13-9-120 0 0,-1 0 0 0 0,0 0 0 0 0,1-1 0 0 0,0 0 0 0 0,-1 0 0 0 0,1-1 0 0 0,0 1 0 0 0,0-1-1 0 0,0-1 1 0 0,0 1 0 0 0,0-1 0 0 0,11-1 0 0 0,-14 1-12 0 0,-1-1-1 0 0,0 1 1 0 0,1-1 0 0 0,-1 0-1 0 0,0 0 1 0 0,0 0 0 0 0,0 0-1 0 0,0-1 1 0 0,0 1 0 0 0,0 0-1 0 0,0-1 1 0 0,0 0-1 0 0,-1 1 1 0 0,1-1 0 0 0,-1 0-1 0 0,1 0 1 0 0,-1 0 0 0 0,0 0-1 0 0,1 0 1 0 0,-1 0 0 0 0,0 0-1 0 0,0 0 1 0 0,0 0 0 0 0,0-5-1 0 0,-1-2 66 0 0,-1 1 1 0 0,0 0-1 0 0,0 0 0 0 0,-1 0 1 0 0,0 0-1 0 0,-1 0 0 0 0,1 0 1 0 0,-8-14-1 0 0,-1 3 15 0 0,-1 0 0 0 0,-16-20 0 0 0,25 36-105 0 0,-1-1-1 0 0,0 1 1 0 0,1-1-1 0 0,-1 1 1 0 0,0 0-1 0 0,-1 1 1 0 0,1-1-1 0 0,0 1 0 0 0,-1 0 1 0 0,1 0-1 0 0,-1 0 1 0 0,-8-2-1 0 0,8 3-89 0 0,1 0 0 0 0,0 0 0 0 0,-1 0 0 0 0,1 1 0 0 0,-1 0 0 0 0,1 0 0 0 0,-1 0-1 0 0,1 0 1 0 0,-1 1 0 0 0,1 0 0 0 0,0 0 0 0 0,-1 0 0 0 0,1 0 0 0 0,-6 3-1 0 0,7-2-206 0 0,0 0 0 0 0,1 0 0 0 0,-1 1 0 0 0,1-1 0 0 0,-1 1 0 0 0,1 0 0 0 0,0-1 0 0 0,0 1 0 0 0,0 0 0 0 0,0 0 0 0 0,1 0 0 0 0,-1 1 0 0 0,1-1 0 0 0,0 0 0 0 0,0 1 0 0 0,0-1 0 0 0,0 0-1 0 0,1 1 1 0 0,-1 4 0 0 0,5 7-1299 0 0</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31.655"/>
    </inkml:context>
    <inkml:brush xml:id="br0">
      <inkml:brushProperty name="width" value="0.05" units="cm"/>
      <inkml:brushProperty name="height" value="0.05" units="cm"/>
      <inkml:brushProperty name="color" value="#5B2D90"/>
    </inkml:brush>
  </inkml:definitions>
  <inkml:trace contextRef="#ctx0" brushRef="#br0">1 197 18743 0 0,'0'0'6336'0'0,"2"1"-4950"0"0,5 5-1125 0 0,1 0 0 0 0,-1 1 0 0 0,0 0 1 0 0,-1 0-1 0 0,0 0 0 0 0,0 1 0 0 0,5 9 1 0 0,1 0-114 0 0,1 0-148 0 0,1 0 0 0 0,26 25 0 0 0,-25-31 0 0 0,-14-10-3 0 0,0-1 0 0 0,1 1-1 0 0,-1 0 1 0 0,1 0 0 0 0,-1-1 0 0 0,0 1-1 0 0,1-1 1 0 0,0 1 0 0 0,2-1 0 0 0,2-3-98 0 0,-3 1-2 0 0,-2 2 79 0 0,-1 0-1 0 0,1 0 1 0 0,0 0-1 0 0,0-1 1 0 0,-1 1-1 0 0,1 0 1 0 0,0-1 0 0 0,-1 1-1 0 0,1 0 1 0 0,0-1-1 0 0,-1 1 1 0 0,1-1-1 0 0,-1 1 1 0 0,1-1-1 0 0,0 1 1 0 0,-1-1-1 0 0,0 1 1 0 0,1-1 0 0 0,0 0-1 0 0,1-19-119 0 0,-2 20 154 0 0,2-33-20 0 0,-1 26-13 0 0,0 0 0 0 0,-1 0-1 0 0,0 1 1 0 0,0-1 0 0 0,-1 0-1 0 0,-1-10 1 0 0,1-3 23 0 0,0 9 0 0 0,0 6 20 0 0,1 0 158 0 0,4 4-20 0 0,-3 1-151 0 0,2 0-28 0 0,0 0 0 0 0,-1 0 0 0 0,1 0 0 0 0,0 0 0 0 0,0 1 0 0 0,0 0 1 0 0,0-1-1 0 0,-1 1 0 0 0,1 0 0 0 0,0 0 0 0 0,4 3 0 0 0,76 47-70 0 0,-64-38 198 0 0,39 27 318 0 0,-51-37-818 0 0,0 1-1 0 0,-1 0 1 0 0,2-1-1 0 0,-1-1 1 0 0,0 1-1 0 0,13 2 1 0 0,-11-5-1580 0 0,-4 0-889 0 0</inkml:trace>
  <inkml:trace contextRef="#ctx0" brushRef="#br0" timeOffset="1">553 151 14256 0 0,'0'0'1290'0'0,"1"2"-1062"0"0,8 11 553 0 0,0-1 1 0 0,20 22-1 0 0,-13-14 1167 0 0,-12-13-1288 0 0,1 0-1 0 0,11 10 1 0 0,-7-8-94 0 0,0 1 1 0 0,13 20 0 0 0,-1-2 354 0 0,-18-23-659 0 0,-3-5-190 0 0,1 1 1 0 0,-1 0-1 0 0,0-1 0 0 0,1 1 0 0 0,-1-1 1 0 0,1 1-1 0 0,-1-1 0 0 0,1 1 1 0 0,-1-1-1 0 0,1 1 0 0 0,-1-1 1 0 0,1 0-1 0 0,-1 1 0 0 0,1-1 0 0 0,-1 0 1 0 0,1 1-1 0 0,0-1 0 0 0,-1 0 1 0 0,1 0-1 0 0,0 0 0 0 0,-1 1 1 0 0,1-1-1 0 0,0 0 0 0 0,0-2-20 0 0,0 1-1 0 0,-1-1 1 0 0,1 1-1 0 0,-1-1 1 0 0,1 1-1 0 0,-1-1 1 0 0,0 0-1 0 0,0 1 1 0 0,0-1-1 0 0,0-2 1 0 0,0-24 213 0 0,3-72 244 0 0,-2 86-496 0 0,2 0 1 0 0,-1 0-1 0 0,2 0 1 0 0,9-26-1 0 0,-9 31-242 0 0,0 1 1 0 0,1 0-1 0 0,-1 0 1 0 0,1 0-1 0 0,1 1 0 0 0,0 0 1 0 0,0 0-1 0 0,0 0 0 0 0,1 1 1 0 0,0 0-1 0 0,13-9 0 0 0,-2 1-1195 0 0</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4:32.132"/>
    </inkml:context>
    <inkml:brush xml:id="br0">
      <inkml:brushProperty name="width" value="0.05" units="cm"/>
      <inkml:brushProperty name="height" value="0.05" units="cm"/>
      <inkml:brushProperty name="color" value="#5B2D90"/>
    </inkml:brush>
  </inkml:definitions>
  <inkml:trace contextRef="#ctx0" brushRef="#br0">0 1 18575 0 0,'0'0'2008'0'0</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27.858"/>
    </inkml:context>
    <inkml:brush xml:id="br0">
      <inkml:brushProperty name="width" value="0.05" units="cm"/>
      <inkml:brushProperty name="height" value="0.05" units="cm"/>
      <inkml:brushProperty name="color" value="#004F8B"/>
    </inkml:brush>
  </inkml:definitions>
  <inkml:trace contextRef="#ctx0" brushRef="#br0">119 88 16527 0 0,'-21'-13'736'0'0,"11"3"144"0"0,-1-3-704 0 0,1 3-176 0 0,-5 1 0 0 0,0-1 0 0 0,3 3-224 0 0,3 1-88 0 0,3 2-8 0 0,-4-2-296 0 0</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1.697"/>
    </inkml:context>
    <inkml:brush xml:id="br0">
      <inkml:brushProperty name="width" value="0.05" units="cm"/>
      <inkml:brushProperty name="height" value="0.05" units="cm"/>
    </inkml:brush>
  </inkml:definitions>
  <inkml:trace contextRef="#ctx0" brushRef="#br0">0 148 10856 0 0,'0'0'11055'0'0,"2"0"-10759"0"0,89-4 1324 0 0,-53-2-1341 0 0,94-2 295 0 0,-54 2-355 0 0,-36 2-153 0 0,11-1 27 0 0,285-3 219 0 0,-127 2-200 0 0,-33 2-96 0 0,100-3 89 0 0,-12 1 25 0 0,29 4-120 0 0,-162 3-10 0 0,-18-1 100 0 0,289-4 200 0 0,-77 1-317 0 0,-133-3-262 0 0,4 1 307 0 0,385-8-166 0 0,-571 13 152 0 0,198-6 156 0 0,43 3-117 0 0,-4-3-276 0 0,-13-2 223 0 0,-85 2 0 0 0,207-10 0 0 0,178 10 104 0 0,-314 12-3 0 0,3 1 54 0 0,124 2-379 0 0,86 1 120 0 0,-280-9 200 0 0,171-3 200 0 0,-192-5-296 0 0,111-4 0 0 0,21 3-258 0 0,-214 9 245 0 0,129-7 12 0 0,-98 5 1 0 0,-52 2 0 0 0,47 4 0 0 0,26-1 118 0 0,-73-2 635 0 0,-15-1-2116 0 0,-1 0-6303 0 0</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5.922"/>
    </inkml:context>
    <inkml:brush xml:id="br0">
      <inkml:brushProperty name="width" value="0.05" units="cm"/>
      <inkml:brushProperty name="height" value="0.05" units="cm"/>
    </inkml:brush>
  </inkml:definitions>
  <inkml:trace contextRef="#ctx0" brushRef="#br0">68 926 8752 0 0,'-3'-9'190'0'0,"1"0"1"0"0,0 0-1 0 0,1-1 0 0 0,-1-10 1 0 0,2 15 124 0 0,-1 0 0 0 0,0 0 1 0 0,0 0-1 0 0,0 1 0 0 0,-2-7 0 0 0,1 6 162 0 0,0 0 1 0 0,1 0-1 0 0,0 0 0 0 0,0 0 0 0 0,0-7 0 0 0,0 4 127 0 0,1 1-1 0 0,-1 0 0 0 0,-3-10 0 0 0,3 11-534 0 0,-1 1-1 0 0,1-1 0 0 0,1 1 0 0 0,-1-1 0 0 0,1 0 1 0 0,0-9-1 0 0,2 5-253 0 0,-2 0 0 0 0,1 0 0 0 0,-2 0 1 0 0,-1-14-1 0 0,2 5-3814 0 0,5 2-1347 0 0</inkml:trace>
  <inkml:trace contextRef="#ctx0" brushRef="#br0" timeOffset="1">7 209 9760 0 0,'9'-15'432'0'0,"-9"11"88"0"0,6-5-416 0 0,-6-1-104 0 0,0 2 0 0 0,0-1 0 0 0,0-10 384 0 0,0 9 48 0 0,-6-3 16 0 0,6-1 0 0 0,6 1-360 0 0,-6-2-88 0 0,-10 1 0 0 0,5 1 0 0 0,5 0-448 0 0,0-1-96 0 0,-6-1-32 0 0</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6.279"/>
    </inkml:context>
    <inkml:brush xml:id="br0">
      <inkml:brushProperty name="width" value="0.05" units="cm"/>
      <inkml:brushProperty name="height" value="0.05" units="cm"/>
    </inkml:brush>
  </inkml:definitions>
  <inkml:trace contextRef="#ctx0" brushRef="#br0">15 60 5984 0 0,'0'0'640'0'0,"-5"-8"2272"0"0,-5-1 352 0 0,10-1-2672 0 0,4 1 456 0 0,-4-1-1360 0 0,6-3-128 0 0</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3.616"/>
    </inkml:context>
    <inkml:brush xml:id="br0">
      <inkml:brushProperty name="width" value="0.05" units="cm"/>
      <inkml:brushProperty name="height" value="0.05" units="cm"/>
    </inkml:brush>
  </inkml:definitions>
  <inkml:trace contextRef="#ctx0" brushRef="#br0">1 864 5064 0 0,'0'0'232'0'0,"1"-1"-14"0"0,1-3 365 0 0,2-1-1 0 0,-1 1 0 0 0,0 1 0 0 0,6-6 0 0 0,4-6 4021 0 0,-3 3-1167 0 0,1 0-2343 0 0,-4-1-394 0 0,0 1-1 0 0,11-12 1 0 0,-9 11-547 0 0,13-21 0 0 0,-16 24-159 0 0,-4 4-136 0 0,1 0 0 0 0,0 0-1 0 0,1 0 1 0 0,-1 1 0 0 0,1-1 0 0 0,1 1 0 0 0,-1 0-1 0 0,0 0 1 0 0,8-5 0 0 0,-4 4-841 0 0,-1 0 0 0 0,11-12 1 0 0,2-1-1315 0 0,-5 9 693 0 0</inkml:trace>
  <inkml:trace contextRef="#ctx0" brushRef="#br0" timeOffset="1">299 463 1840 0 0,'2'-2'133'0'0,"34"-24"771"0"0,-1-6 4495 0 0,-29 26-4231 0 0,1 0 0 0 0,13-9 0 0 0,-13 10-503 0 0,0 0 0 0 0,0 0 0 0 0,6-8 0 0 0,13-19 933 0 0,-21 25-1455 0 0,0-1-1 0 0,9-15 0 0 0,-2 2-210 0 0,8-5-1049 0 0,-18 25 365 0 0</inkml:trace>
  <inkml:trace contextRef="#ctx0" brushRef="#br0" timeOffset="2">656 109 3680 0 0,'0'0'1568'0'0,"12"-13"-176"0"0,-3 3 48 0 0,-3 1 0 0 0,-2 1-992 0 0,7-1-192 0 0,-5-1-48 0 0,-2 0-8 0 0,2 1-336 0 0,3-4 16 0 0,-3 3-2664 0 0,3 2-528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1.214"/>
    </inkml:context>
    <inkml:brush xml:id="br0">
      <inkml:brushProperty name="width" value="0.05" units="cm"/>
      <inkml:brushProperty name="height" value="0.05" units="cm"/>
      <inkml:brushProperty name="color" value="#004F8B"/>
    </inkml:brush>
  </inkml:definitions>
  <inkml:trace contextRef="#ctx0" brushRef="#br0">31 216 2760 0 0,'0'0'272'0'0,"0"-9"-272"0"0,0 1 0 0 0,0-7 0 0 0,-4 7 1120 0 0,4-7 200 0 0,-6 2 40 0 0,6-1 8 0 0,-5-5-1048 0 0,5 6-200 0 0,-4-1-48 0 0,4-5-8 0 0,0 6-136 0 0,-6-6-32 0 0,6-4-8 0 0,-6 9-3296 0 0</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4.020"/>
    </inkml:context>
    <inkml:brush xml:id="br0">
      <inkml:brushProperty name="width" value="0.05" units="cm"/>
      <inkml:brushProperty name="height" value="0.05" units="cm"/>
    </inkml:brush>
  </inkml:definitions>
  <inkml:trace contextRef="#ctx0" brushRef="#br0">0 203 4608 0 0,'0'0'208'0'0,"2"-1"-9"0"0,23-29-66 0 0,-11 5 4123 0 0,-14 24-3891 0 0,1 0 1 0 0,0-1-1 0 0,0 1 1 0 0,0 0-1 0 0,0-1 0 0 0,0 1 1 0 0,0 0-1 0 0,2-2 1 0 0,8-10 2150 0 0,-6 4-2121 0 0,1-1 0 0 0,1 1 1 0 0,-1 1-1 0 0,1-1 0 0 0,1 1 0 0 0,9-8 0 0 0,-15 13-394 0 0,-1 1-1 0 0,1 0 0 0 0,-1 0 1 0 0,1-1-1 0 0,-1 1 0 0 0,2-3 0 0 0,0-3-204 0 0,5 3-1731 0 0,-3 2 1378 0 0,7-10-951 0 0,-9 10-17 0 0</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5.580"/>
    </inkml:context>
    <inkml:brush xml:id="br0">
      <inkml:brushProperty name="width" value="0.05" units="cm"/>
      <inkml:brushProperty name="height" value="0.05" units="cm"/>
    </inkml:brush>
  </inkml:definitions>
  <inkml:trace contextRef="#ctx0" brushRef="#br0">104 1260 11520 0 0,'8'19'528'0'0,"-7"-15"-16"0"0,-3-5-326 0 0,-2 0-236 0 0,-21-6 1823 0 0,24 7-1529 0 0,-1 0-1 0 0,1-1 1 0 0,-1 1 0 0 0,1-1 0 0 0,0 1-1 0 0,-1-1 1 0 0,1 0 0 0 0,0 0-1 0 0,0 1 1 0 0,-1-1 0 0 0,1 0-1 0 0,0 0 1 0 0,-1-2 0 0 0,-9-15 945 0 0,9 16-1129 0 0,0-1 1 0 0,1 1-1 0 0,-1 0 1 0 0,1-1-1 0 0,0 1 1 0 0,0-1-1 0 0,0 1 1 0 0,0-1-1 0 0,0 0 1 0 0,0-3-1 0 0,-1-5-177 0 0,0 0-1 0 0,-1 0 0 0 0,-7-19 0 0 0,-1-4-4909 0 0,2 7-1090 0 0</inkml:trace>
  <inkml:trace contextRef="#ctx0" brushRef="#br0" timeOffset="1">134 386 6448 0 0,'0'0'297'0'0,"-1"0"-9"0"0,-7-1-191 0 0,7-1-82 0 0,1 1-16 0 0,-3-5 833 0 0,1 0 0 0 0,0 0 1 0 0,0 0-1 0 0,0 0 0 0 0,1 0 0 0 0,0 0 1 0 0,0 0-1 0 0,1-13 0 0 0,-6-72 866 0 0,-1-49-1969 0 0,-2 84-1434 0 0,4 29-3499 0 0</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3.284"/>
    </inkml:context>
    <inkml:brush xml:id="br0">
      <inkml:brushProperty name="width" value="0.05" units="cm"/>
      <inkml:brushProperty name="height" value="0.05" units="cm"/>
    </inkml:brush>
  </inkml:definitions>
  <inkml:trace contextRef="#ctx0" brushRef="#br0">0 319 5064 0 0,'0'0'2005'0'0,"3"0"-354"0"0,16-1 1241 0 0,0 1-961 0 0,-1 0 1 0 0,22 4-1 0 0,-14-2-985 0 0,5 2-259 0 0,-17-2-416 0 0,0 0-1 0 0,0-1 0 0 0,0 0 0 0 0,21-2 0 0 0,-2 0 23 0 0,77-3 393 0 0,-77 3-387 0 0,43-8 1 0 0,-10 0-277 0 0,279-25-23 0 0,-286 28 0 0 0,151-19 0 0 0,-29 2 0 0 0,70-1 0 0 0,-150 16 16 0 0,-74 6 18 0 0,359-24 52 0 0,-292 20-148 0 0,51 0 60 0 0,-88 8-15 0 0,247 5 314 0 0,-289-7-304 0 0,256-5 158 0 0,-16 3 180 0 0,-140 3-246 0 0,377 9 305 0 0,-296-6-424 0 0,7 2 16 0 0,236-19 272 0 0,-364 9-242 0 0,66-2 40 0 0,-34 0-10 0 0,-38 1-20 0 0,72-4 42 0 0,-3-4-10 0 0,-30 2-33 0 0,-3 0 32 0 0,97-4 65 0 0,29 0 132 0 0,-155 9-165 0 0,36-1-47 0 0,93-2 65 0 0,-141 5-89 0 0,158 1 110 0 0,-199 2-91 0 0,275-9 80 0 0,-71 1 145 0 0,-109 9-169 0 0,212-3 180 0 0,-295 2-259 0 0,39-4 44 0 0,-23 0 22 0 0,89 4 0 0 0,-68 3 8 0 0,178 1 178 0 0,-181-4-387 0 0,63 2 130 0 0,-9 4-5 0 0,-114-4 0 0 0,0-2 0 0 0,17-1 0 0 0,-18 1 0 0 0,0 0 0 0 0,15 1 0 0 0,180 17 0 0 0,-104-12 11 0 0,-67-4 32 0 0,-12-1-32 0 0,20 4-1 0 0,-23-2 24 0 0,25-1 1 0 0,13 1 73 0 0,-38 3-68 0 0,6-1 26 0 0,46 0 76 0 0,-13 2-10 0 0,-51-7-132 0 0,17 3 0 0 0,-18-1 0 0 0,18 1 0 0 0,-9-2-16 0 0,-11 0-88 0 0</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4.518"/>
    </inkml:context>
    <inkml:brush xml:id="br0">
      <inkml:brushProperty name="width" value="0.05" units="cm"/>
      <inkml:brushProperty name="height" value="0.05" units="cm"/>
    </inkml:brush>
  </inkml:definitions>
  <inkml:trace contextRef="#ctx0" brushRef="#br0">22 167 9672 0 0,'-4'-80'897'0'0,"1"6"-576"0"0,1 61 450 0 0,0 17 389 0 0,-2 22 491 0 0,7 6-206 0 0,-1-5 2348 0 0,-2-35-3658 0 0,0 4-185 0 0,0-4-208 0 0,0 0 0 0 0,0 0 0 0 0,-1 0-1 0 0,0 0 1 0 0,-3-9 0 0 0,-1 0-1229 0 0</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4.861"/>
    </inkml:context>
    <inkml:brush xml:id="br0">
      <inkml:brushProperty name="width" value="0.05" units="cm"/>
      <inkml:brushProperty name="height" value="0.05" units="cm"/>
    </inkml:brush>
  </inkml:definitions>
  <inkml:trace contextRef="#ctx0" brushRef="#br0">38 386 1840 0 0,'0'0'83'0'0,"0"-1"-6"0"0,-2-20-604 0 0,1 17 2255 0 0,1 0-1 0 0,-1 0 1 0 0,1-1 0 0 0,0 1-1 0 0,0 0 1 0 0,0 0 0 0 0,1 0-1 0 0,1-8 1 0 0,-2 12-1607 0 0,1-1-1 0 0,-1 0 1 0 0,0 1-1 0 0,0-1 1 0 0,0 0-1 0 0,0 1 1 0 0,0-1-1 0 0,0 0 1 0 0,0 1-1 0 0,-1-1 1 0 0,1 0-1 0 0,0 1 1 0 0,0-1-1 0 0,0 0 1 0 0,-1 1-1 0 0,1-1 0 0 0,-1 0 1 0 0,0-3 139 0 0,-9-24 780 0 0,7 19-992 0 0,-1-1-1 0 0,2 1 0 0 0,-1 0 1 0 0,1-1-1 0 0,-1-13 0 0 0,0 1-630 0 0,2 21 488 0 0,0-1-1 0 0,1 0 0 0 0,-1 0 1 0 0,1 0-1 0 0,0 0 0 0 0,0 1 1 0 0,-1-1-1 0 0,1 0 0 0 0,1 0 1 0 0,-1 0-1 0 0,0 0 0 0 0,1-3 1 0 0,9-27-3344 0 0,-9 29 2713 0 0,-1 0-2 0 0,0-7 54 0 0,0 8 230 0 0,0-1 910 0 0,0-9 202 0 0,0 9 593 0 0,-2 0-682 0 0,-5-9-4 0 0,6 11-564 0 0,1 1-1 0 0,0 0 1 0 0,0 0-1 0 0,0 0 1 0 0,0 0-1 0 0,0 0 0 0 0,0 0 1 0 0,0 0-1 0 0,0 0 1 0 0,0 0-1 0 0,-1 0 1 0 0,1 0-1 0 0,0-1 0 0 0,0 1 1 0 0,0 0-1 0 0,0 0 1 0 0,0 0-1 0 0,0 0 1 0 0,0 0-1 0 0,0 0 0 0 0,0 0 1 0 0,0-1-1 0 0,0 1 1 0 0,0 0-1 0 0,0 0 1 0 0,0 0-1 0 0,0 0 0 0 0,0 0 1 0 0,0 0-1 0 0,0 0 1 0 0,0-1-1 0 0,0 1 1 0 0,0 0-1 0 0,0 0 0 0 0,0 0 1 0 0,0 0-1 0 0,0 0 1 0 0,0 0-1 0 0,1 0 1 0 0,-1-1-1 0 0,0 1 0 0 0,0 0 1 0 0,0 0-1 0 0,0 0 1 0 0,0 0-1 0 0,0 0 0 0 0,0 0 1 0 0,0 0-1 0 0,1 0 1 0 0,8-8 627 0 0,-11-1-449 0 0,-3-3-587 0 0,3-7-11 0 0,5 0-21 0 0</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5.204"/>
    </inkml:context>
    <inkml:brush xml:id="br0">
      <inkml:brushProperty name="width" value="0.05" units="cm"/>
      <inkml:brushProperty name="height" value="0.05" units="cm"/>
    </inkml:brush>
  </inkml:definitions>
  <inkml:trace contextRef="#ctx0" brushRef="#br0">61 684 8288 0 0,'0'0'736'0'0,"-9"-9"-584"0"0,-1 5 1520 0 0,4-9 312 0 0,-5-7 56 0 0,7 7 7 0 0,4 0-1575 0 0,0 3-320 0 0,0-9-64 0 0,-6 2-16 0 0,6-2-360 0 0,0-4-64 0 0,0 4-24 0 0</inkml:trace>
  <inkml:trace contextRef="#ctx0" brushRef="#br0" timeOffset="1">15 157 13272 0 0,'-5'-19'1296'0'0,"5"9"-1152"0"0,0-3-144 0 0,-4 0 0 0 0,4-3 0 0 0,4 3-192 0 0,-4-4-72 0 0,-4-12-16 0 0,-2 2-5344 0 0</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8.338"/>
    </inkml:context>
    <inkml:brush xml:id="br0">
      <inkml:brushProperty name="width" value="0.05" units="cm"/>
      <inkml:brushProperty name="height" value="0.05" units="cm"/>
    </inkml:brush>
  </inkml:definitions>
  <inkml:trace contextRef="#ctx0" brushRef="#br0">361 1682 1376 0 0,'-13'41'467'0'0,"13"-40"-429"0"0,0-1 1 0 0,0 0 0 0 0,0 0 0 0 0,0 0 0 0 0,0 0 0 0 0,0 0 0 0 0,0 1-1 0 0,-1-1 1 0 0,1 0 0 0 0,0 0 0 0 0,0 0 0 0 0,0 0 0 0 0,0 0 0 0 0,0 0-1 0 0,0 1 1 0 0,0-1 0 0 0,0 0 0 0 0,0 0 0 0 0,-1 0 0 0 0,1 0 0 0 0,0 0-1 0 0,0 0 1 0 0,0 0 0 0 0,0 0 0 0 0,0 0 0 0 0,0 0 0 0 0,-1 0-1 0 0,1 1 1 0 0,0-1 0 0 0,0 0 0 0 0,0 0 0 0 0,0 0 0 0 0,0 0 0 0 0,-1 0-1 0 0,1 0 1 0 0,0 0 0 0 0,0 0 0 0 0,-3-6 2458 0 0,3-10 3015 0 0,1 15-5125 0 0,0-1-1 0 0,0 0 1 0 0,-1 0 0 0 0,1 0 0 0 0,-1 1 0 0 0,0-1 0 0 0,1-3 0 0 0,-1 3-201 0 0,0 0 0 0 0,0 0 0 0 0,0 0 0 0 0,1 1 0 0 0,-1-1 0 0 0,1 0 0 0 0,-1 0 0 0 0,1 1 0 0 0,0-1 0 0 0,-1 0 0 0 0,3-1 0 0 0,-3 1-76 0 0,1 1 0 0 0,0 0 0 0 0,0-1 0 0 0,-1 1-1 0 0,1 0 1 0 0,-1-1 0 0 0,1 1 0 0 0,-1-1 0 0 0,0 1 0 0 0,0-1-1 0 0,0 1 1 0 0,1-1 0 0 0,-2-3 0 0 0,4-13 987 0 0,-3 15-981 0 0,0 1 0 0 0,1 0-1 0 0,-1 0 1 0 0,0-1 0 0 0,0 1 0 0 0,0 0-1 0 0,0-1 1 0 0,0 1 0 0 0,-1 0 0 0 0,1-1-1 0 0,-1 1 1 0 0,0 0 0 0 0,-1-4 0 0 0,1 3 70 0 0,0 0 1 0 0,0 0 0 0 0,0 0 0 0 0,1 0 0 0 0,-1-5-1 0 0,-2-10 528 0 0,3 16-606 0 0,-1-1 0 0 0,0 1 0 0 0,1 0 1 0 0,0-1-1 0 0,0 1 0 0 0,0-1 0 0 0,0 1 0 0 0,0-4 0 0 0,6-49 821 0 0,-4 30-659 0 0,-3-4 19 0 0,0 26-259 0 0,1 0 0 0 0,-1-1 0 0 0,1 1 0 0 0,0 0 0 0 0,0 0 0 0 0,1-6 1 0 0,4-9 71 0 0,-3 15-82 0 0,-1-1 0 0 0,-1 1-1 0 0,1 0 1 0 0,0 0 0 0 0,-1-1 0 0 0,1 1-1 0 0,-1 0 1 0 0,0-1 0 0 0,0 1-1 0 0,-1 0 1 0 0,1 0 0 0 0,-2-6-1 0 0,-4-20 195 0 0,-5-38 0 0 0,3 13-2 0 0,0-38 177 0 0,4 28-130 0 0,0-15 123 0 0,4 54-291 0 0,-2 0-1 0 0,-6-39 0 0 0,7 56-53 0 0,0 0 0 0 0,0 0 0 0 0,1-15 0 0 0,0 15 3 0 0,0-1 0 0 0,0 1-1 0 0,-3-12 1 0 0,-4-30 96 0 0,6 36-99 0 0,-1 1 0 0 0,0 0-1 0 0,-1-1 1 0 0,-6-16 0 0 0,5 18-2 0 0,1 0 1 0 0,0 0-1 0 0,1-1 0 0 0,0 1 0 0 0,1-1 1 0 0,1-25-1 0 0,0 35-31 0 0,0 1 0 0 0,1 0 1 0 0,-1 1-1 0 0,0-1 1 0 0,1 0 0 0 0,0 0-1 0 0,-1 0 1 0 0,1 0-1 0 0,0 0 1 0 0,1-2-1 0 0,-1 3-3 0 0,0 0-1 0 0,0-1 1 0 0,-1 1-1 0 0,1-1 1 0 0,0 1-1 0 0,-1 0 1 0 0,0-1-1 0 0,1 1 1 0 0,-1-1-1 0 0,0 1 1 0 0,1-1-1 0 0,-1 1 1 0 0,0-1-1 0 0,0 1 1 0 0,-1-3-1 0 0,0-3 7 0 0,1-1 0 0 0,-1 0 0 0 0,1 1 0 0 0,2-16 0 0 0,-1 14 0 0 0,-1 0 1 0 0,0 1-1 0 0,-1-13 0 0 0,-1 3-7 0 0,0-23 0 0 0,1 35 3 0 0,1 1 0 0 0,-1 0 0 0 0,0 0 0 0 0,-1-5 0 0 0,1 6 2 0 0,0-1 0 0 0,0 1 0 0 0,0 0-1 0 0,1 0 1 0 0,-1-1 0 0 0,1 1 0 0 0,1-6-1 0 0,5-21 8 0 0,-5 25-11 0 0,1 1 0 0 0,-1-1-1 0 0,0 0 1 0 0,0 1 0 0 0,-1-1 0 0 0,0 0 0 0 0,0 0 0 0 0,0 0 0 0 0,-1 1 0 0 0,0-7 0 0 0,0 11 3 0 0,1 0-1 0 0,0-1 1 0 0,0 1 0 0 0,0 0 0 0 0,0 0 0 0 0,0 0-1 0 0,0 0 1 0 0,0-1 0 0 0,0 1 0 0 0,0 0 0 0 0,1 0-1 0 0,-1 0 1 0 0,1-2 0 0 0,2-12-4 0 0,-4-11 0 0 0,-11 2 0 0 0,13 18 0 0 0,-3-2 11 0 0,1 4 43 0 0,1 4 16 0 0,-2 0-16 0 0,-6 0-31 0 0,4 2 25 0 0,-43 32 17 0 0,40-29-59 0 0,1 0-1 0 0,-1 0 0 0 0,-10 13 0 0 0,-1 0 38 0 0,11-12-41 0 0,-1 1-1 0 0,1 1 0 0 0,0-1 0 0 0,0 1 0 0 0,1 0 1 0 0,0 1-1 0 0,0 0 0 0 0,-5 12 0 0 0,-17 43-1 0 0,20-49 1 0 0,6-13-12 0 0,1 1 0 0 0,-1 0 0 0 0,1 0 0 0 0,-1 0 0 0 0,1 0 0 0 0,-1 6 0 0 0,1-6-182 0 0,-1 0 0 0 0,1 0-1 0 0,-1 0 1 0 0,1 0 0 0 0,-1 0 0 0 0,0 0-1 0 0,0-1 1 0 0,0 1 0 0 0,-1-1 0 0 0,1 0 0 0 0,-1 1-1 0 0,1-1 1 0 0,-6 3 0 0 0,5-3-1127 0 0</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48.678"/>
    </inkml:context>
    <inkml:brush xml:id="br0">
      <inkml:brushProperty name="width" value="0.05" units="cm"/>
      <inkml:brushProperty name="height" value="0.05" units="cm"/>
    </inkml:brush>
  </inkml:definitions>
  <inkml:trace contextRef="#ctx0" brushRef="#br0">0 0 3224 0 0,'0'0'18917'0'0,"3"1"-17925"0"0,56 31 1565 0 0,-49-27-2335 0 0,-1 1 0 0 0,-1 0 1 0 0,1 0-1 0 0,-1 1 0 0 0,12 12 1 0 0,-10-9 72 0 0,20 14 1 0 0,15 8-400 0 0,-35-23-1106 0 0,-2-1-5494 0 0,2-3-1725 0 0</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0.885"/>
    </inkml:context>
    <inkml:brush xml:id="br0">
      <inkml:brushProperty name="width" value="0.05" units="cm"/>
      <inkml:brushProperty name="height" value="0.05" units="cm"/>
    </inkml:brush>
  </inkml:definitions>
  <inkml:trace contextRef="#ctx0" brushRef="#br0">79 448 2760 0 0,'0'0'2064'0'0,"-6"-10"-72"0"0,1 5-1848 0 0</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4.112"/>
    </inkml:context>
    <inkml:brush xml:id="br0">
      <inkml:brushProperty name="width" value="0.05" units="cm"/>
      <inkml:brushProperty name="height" value="0.05" units="cm"/>
    </inkml:brush>
  </inkml:definitions>
  <inkml:trace contextRef="#ctx0" brushRef="#br0">1 87 6912 0 0,'0'0'13533'0'0,"2"0"-12717"0"0,7 0-567 0 0,1-1-1 0 0,-1 0 1 0 0,0-1 0 0 0,0 1 0 0 0,-1-2 0 0 0,1 1 0 0 0,0-2 0 0 0,10-4 0 0 0,-1 0-166 0 0,-14 7 8 0 0,0 0 0 0 0,0-1 0 0 0,0 1 0 0 0,-1-1-1 0 0,1 0 1 0 0,-1 0 0 0 0,1-1 0 0 0,-1 1 0 0 0,0-1-1 0 0,4-3 1 0 0,7-5-38 0 0,-13 10-54 0 0,1 0-1 0 0,-1 1 1 0 0,0-1-1 0 0,0 0 1 0 0,0 1-1 0 0,0-1 1 0 0,0 0-1 0 0,0 0 0 0 0,-1 0 1 0 0,2-1-1 0 0,-1 0-134 0 0,2-6-2994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4.765"/>
    </inkml:context>
    <inkml:brush xml:id="br0">
      <inkml:brushProperty name="width" value="0.05" units="cm"/>
      <inkml:brushProperty name="height" value="0.05" units="cm"/>
      <inkml:brushProperty name="color" value="#004F8B"/>
    </inkml:brush>
  </inkml:definitions>
  <inkml:trace contextRef="#ctx0" brushRef="#br0">156 59 3680 0 0,'0'0'1723'0'0,"6"-5"-308"0"0,-1-2-654 0 0,0-1 0 0 0,0 0 0 0 0,4-8 0 0 0,-8 14 313 0 0,-2 1-959 0 0,5-10 10104 0 0,-7 11-10173 0 0,-2 1-7 0 0,-10 10 141 0 0,5-3-165 0 0,0 1 0 0 0,0-1-1 0 0,1 1 1 0 0,0 1 0 0 0,-15 21-1 0 0,12-12-14 0 0,-4 7 11 0 0,13-18 8 0 0,-1 0 1 0 0,-8 10-1 0 0,8-13-32 0 0,1 0-1 0 0,-1 0 1 0 0,1 0 0 0 0,1 1 0 0 0,-1-1-1 0 0,1 1 1 0 0,-2 6 0 0 0,-8 23-107 0 0,11-34 117 0 0,1 0-1 0 0,-1 0 1 0 0,1 0 0 0 0,-1 1-1 0 0,1-1 1 0 0,-1 0 0 0 0,1 0-1 0 0,0 0 1 0 0,-1 0 0 0 0,1 0-1 0 0,0 1 1 0 0,0-1-1 0 0,0 0 1 0 0,0 2 0 0 0,0 2-11 0 0,-2 0 6 0 0,1-4 7 0 0,1 0 0 0 0,-1 1 1 0 0,1-1-1 0 0,-1 1 0 0 0,1-1 0 0 0,0 1 0 0 0,0-1 0 0 0,-1 1 0 0 0,1-1 0 0 0,0 1 0 0 0,0-1 0 0 0,0 1 0 0 0,1 2 0 0 0,4 19-53 0 0,0 0 1 0 0,-4-21 51 0 0,-1-1 0 0 0,1 1 0 0 0,0-1 0 0 0,-1 1 0 0 0,1-1 0 0 0,0 1 0 0 0,0-1 0 0 0,0 0 0 0 0,0 0 0 0 0,1 1 0 0 0,-1-1 0 0 0,0 0 0 0 0,0 0 0 0 0,1 0 0 0 0,2 1 0 0 0,3 3-30 0 0,-6-3 29 0 0,1 0 0 0 0,0-1-1 0 0,-1 1 1 0 0,1-1 0 0 0,0 0 0 0 0,0 0-1 0 0,0 0 1 0 0,0 1 0 0 0,0-2 0 0 0,0 1-1 0 0,0 0 1 0 0,0 0 0 0 0,4 0 0 0 0,29 0-252 0 0,-21-1-36 0 0,-12 0 219 0 0,0 0 0 0 0,-1-1-1 0 0,1 1 1 0 0,-1 0-1 0 0,1-1 1 0 0,0 0 0 0 0,-1 1-1 0 0,1-1 1 0 0,-1 0-1 0 0,0 1 1 0 0,3-3 0 0 0,9-7-5402 0 0,-7 2-667 0 0</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4.547"/>
    </inkml:context>
    <inkml:brush xml:id="br0">
      <inkml:brushProperty name="width" value="0.05" units="cm"/>
      <inkml:brushProperty name="height" value="0.05" units="cm"/>
    </inkml:brush>
  </inkml:definitions>
  <inkml:trace contextRef="#ctx0" brushRef="#br0">151 1 3680 0 0,'0'0'167'0'0,"-6"0"26"0"0,6 0-196 0 0,-1 0 0 0 0,1-1 1 0 0,-1 1-1 0 0,1 0 0 0 0,-1 0 1 0 0,0 0-1 0 0,1 0 0 0 0,-1 0 0 0 0,1 0 1 0 0,-1 0-1 0 0,1 0 0 0 0,-1 0 1 0 0,1 0-1 0 0,-1 1 0 0 0,1-1 0 0 0,-1 0 1 0 0,1 0-1 0 0,-1 0 0 0 0,1 1 1 0 0,-1-1-1 0 0,1 0 0 0 0,-1 0 0 0 0,1 1 1 0 0,0-1-1 0 0,-1 1 0 0 0,-18 6 15212 0 0,16-5-14673 0 0,-1 0 1 0 0,1 0-1 0 0,-1 0 0 0 0,1 1 1 0 0,0-1-1 0 0,0 1 0 0 0,-3 3 1 0 0,-5 5 739 0 0,2-2-840 0 0,1 0 1 0 0,0 0 0 0 0,-9 17 0 0 0,14-21-418 0 0,-5 4 74 0 0,7-9-89 0 0,0 1 0 0 0,0 0 0 0 0,0 0 0 0 0,1-1 0 0 0,-1 1 0 0 0,0 0-1 0 0,1 0 1 0 0,-1 0 0 0 0,0 0 0 0 0,0 2 0 0 0,-8 13-4 0 0,8-11-10 0 0,1-3 4 0 0,1-1 1 0 0,0 1 0 0 0,0-1 0 0 0,0 1 0 0 0,0-1 0 0 0,0 1 0 0 0,1-1-1 0 0,-1 0 1 0 0,0 0 0 0 0,1 0 0 0 0,-1 0 0 0 0,1 0 0 0 0,-1 0 0 0 0,1 0 0 0 0,2 1-1 0 0,0 0-18 0 0,-1 0 23 0 0,0 0 1 0 0,1 0-1 0 0,-1 0 0 0 0,0-1 1 0 0,1 1-1 0 0,-1-1 0 0 0,1 0 1 0 0,0 0-1 0 0,-1 0 0 0 0,1-1 1 0 0,0 1-1 0 0,0-1 0 0 0,-1 0 1 0 0,1 0-1 0 0,6-1 0 0 0,15 1 1 0 0,-12 2-192 0 0,0 0-1 0 0,18 6 1 0 0,-27-7 217 0 0,0 1 0 0 0,0-1-1 0 0,0 1 1 0 0,0 0 0 0 0,0 0 0 0 0,-1 1 0 0 0,1-1 0 0 0,-1 1 0 0 0,1-1-1 0 0,5 8 1 0 0,0 0 163 0 0,-7-9-184 0 0,0 1-1 0 0,-1 0 1 0 0,1-1-1 0 0,-1 1 1 0 0,1 0 0 0 0,-1 0-1 0 0,0 0 1 0 0,0 0 0 0 0,2 4-1 0 0,0 3 12 0 0,-1-1 0 0 0,0 1 0 0 0,2 15 0 0 0,-3-21-1 0 0,-1 0 1 0 0,0 0-1 0 0,0 0 0 0 0,0 0 0 0 0,-1-1 1 0 0,1 1-1 0 0,-1 0 0 0 0,0 0 0 0 0,1 0 1 0 0,-1-1-1 0 0,0 1 0 0 0,-1 0 0 0 0,1-1 1 0 0,0 1-1 0 0,-3 3 0 0 0,0-1 27 0 0,0-1 0 0 0,0 0 0 0 0,0 1 0 0 0,0-2 0 0 0,-1 1 0 0 0,0 0 0 0 0,1-1 0 0 0,-1 0 0 0 0,0 0 0 0 0,-1 0 0 0 0,1-1 0 0 0,0 0 0 0 0,-1 0 0 0 0,1 0 0 0 0,-11 1 0 0 0,3-1 0 0 0,1-1 0 0 0,-1-1 0 0 0,1 0-1 0 0,-14-1 1 0 0,4-1-40 0 0,-3 0-206 0 0,10-8-1019 0 0,13 10 624 0 0</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4.901"/>
    </inkml:context>
    <inkml:brush xml:id="br0">
      <inkml:brushProperty name="width" value="0.05" units="cm"/>
      <inkml:brushProperty name="height" value="0.05" units="cm"/>
    </inkml:brush>
  </inkml:definitions>
  <inkml:trace contextRef="#ctx0" brushRef="#br0">0 1 12896 0 0,'0'0'13547'0'0,"3"2"-13055"0"0,1 2-377 0 0,0 0 0 0 0,0 0 0 0 0,0 0 0 0 0,0 0 0 0 0,-1 1-1 0 0,1-1 1 0 0,-1 1 0 0 0,-1 0 0 0 0,1 0 0 0 0,-1 0 0 0 0,1 1 0 0 0,1 6-1 0 0,15 96 365 0 0,-13-69-491 0 0,-5-32 12 0 0,-1-1 1 0 0,0 1-1 0 0,-1 8 0 0 0,0-9-19 0 0,1 0 1 0 0,0 0-1 0 0,1 9 1 0 0,-1-14-15 0 0,1 0 0 0 0,-1 0 0 0 0,0-1 0 0 0,0 1 0 0 0,0 0 0 0 0,0 0 0 0 0,0-1 1 0 0,0 1-1 0 0,0 0 0 0 0,0 0 0 0 0,0-1 0 0 0,0 1 0 0 0,0 0 0 0 0,0 0 0 0 0,-1-1 0 0 0,1 1 0 0 0,0 0 0 0 0,-1 0 1 0 0,1-1-1 0 0,0 1 0 0 0,-1 0 0 0 0,1-1 0 0 0,-1 1 0 0 0,0 0 0 0 0,12 4-8719 0 0</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5.291"/>
    </inkml:context>
    <inkml:brush xml:id="br0">
      <inkml:brushProperty name="width" value="0.05" units="cm"/>
      <inkml:brushProperty name="height" value="0.05" units="cm"/>
    </inkml:brush>
  </inkml:definitions>
  <inkml:trace contextRef="#ctx0" brushRef="#br0">140 0 2760 0 0,'-2'1'18327'0'0,"-7"3"-17102"0"0,0 0 0 0 0,1 0-1 0 0,-11 8 1 0 0,12-6-1019 0 0,-1 0 1 0 0,1 0-1 0 0,1 0 1 0 0,-1 1-1 0 0,1 0 1 0 0,-9 13-1 0 0,5-6-60 0 0,7-10-121 0 0,0 0-1 0 0,1 0 1 0 0,-1 0 0 0 0,0 1 0 0 0,1-1 0 0 0,0 1 0 0 0,0-1 0 0 0,1 1 0 0 0,-1 0 0 0 0,1-1 0 0 0,0 1 0 0 0,-1 10 0 0 0,2 35-4 0 0,1-30 32 0 0,1-15-55 0 0,1-2 4 0 0,-2 2-2 0 0,0-4 0 0 0,-1 1 0 0 0,1-1 0 0 0,0 1 0 0 0,-1-1 0 0 0,1 1 0 0 0,0-1 0 0 0,0 1 0 0 0,0-1 0 0 0,0 0 0 0 0,0 1 0 0 0,0-1 0 0 0,0 0 0 0 0,0 0 0 0 0,1 0 0 0 0,-1 0 0 0 0,0 0 0 0 0,1 0 0 0 0,-1 0 0 0 0,1 0 0 0 0,-1-1 0 0 0,1 1 0 0 0,-1-1 0 0 0,1 1 0 0 0,-1-1 0 0 0,1 1 0 0 0,0-1 0 0 0,-1 0 0 0 0,3 0 0 0 0,-1 1-5 0 0,-1 0 0 0 0,1-1 0 0 0,0 1 0 0 0,0-1 0 0 0,0 0 1 0 0,0 1-1 0 0,0-1 0 0 0,0-1 0 0 0,0 1 0 0 0,0 0 0 0 0,-1-1 0 0 0,1 0 0 0 0,0 1 0 0 0,0-1 0 0 0,-1 0 0 0 0,1-1 0 0 0,0 1 0 0 0,-1 0 0 0 0,5-4 0 0 0,1 0-115 0 0,-1 0-1 0 0,0-1 0 0 0,-1 0 0 0 0,1 0 0 0 0,-1-1 0 0 0,-1 1 0 0 0,1-1 0 0 0,-1-1 0 0 0,0 1 0 0 0,5-12 0 0 0,2-4-1384 0 0,3 0-425 0 0</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5.651"/>
    </inkml:context>
    <inkml:brush xml:id="br0">
      <inkml:brushProperty name="width" value="0.05" units="cm"/>
      <inkml:brushProperty name="height" value="0.05" units="cm"/>
    </inkml:brush>
  </inkml:definitions>
  <inkml:trace contextRef="#ctx0" brushRef="#br0">0 5 16416 0 0,'0'0'1483'0'0,"2"0"-1037"0"0,0 1-226 0 0,-1 0 0 0 0,0 0 1 0 0,1 0-1 0 0,-1 0 0 0 0,0 0 1 0 0,0 0-1 0 0,0 0 1 0 0,0 1-1 0 0,0-1 0 0 0,0 0 1 0 0,0 1-1 0 0,0-1 0 0 0,0 0 1 0 0,0 1-1 0 0,-1-1 0 0 0,1 1 1 0 0,0 1-1 0 0,0 2 323 0 0,1-1-1 0 0,-1 1 1 0 0,0-1 0 0 0,-1 1-1 0 0,1 7 1 0 0,-1 61 1648 0 0,0-72-2181 0 0,0-1 0 0 0,1 1 0 0 0,-1 0 0 0 0,0-1 0 0 0,0 1 0 0 0,0 0-1 0 0,1 0 1 0 0,-1-1 0 0 0,0 1 0 0 0,1 0 0 0 0,-1-1 0 0 0,1 1 0 0 0,-1-1 0 0 0,1 1 0 0 0,-1 0 0 0 0,1 0 0 0 0,2 2 13 0 0,0 0-9 0 0,-3-3-11 0 0,1 1 1 0 0,-1 0 0 0 0,1 0 0 0 0,-1-1-1 0 0,0 1 1 0 0,1 0 0 0 0,-1 0-1 0 0,0 0 1 0 0,1 0 0 0 0,-1-1 0 0 0,0 1-1 0 0,0 0 1 0 0,0 0 0 0 0,0 0 0 0 0,0 0-1 0 0,0 0 1 0 0,0 0 0 0 0,0-1-1 0 0,0 1 1 0 0,-1 1 0 0 0,4 0 38 0 0,-2-2-39 0 0,0 1-1 0 0,0-1 0 0 0,0 0 0 0 0,0 0 0 0 0,0 0 1 0 0,0 0-1 0 0,0-1 0 0 0,0 1 0 0 0,0 0 0 0 0,0 0 1 0 0,0-1-1 0 0,0 1 0 0 0,0 0 0 0 0,0-1 0 0 0,0 1 1 0 0,0-1-1 0 0,0 1 0 0 0,-1-1 0 0 0,1 1 0 0 0,0-1 1 0 0,0 0-1 0 0,-1 0 0 0 0,1 1 0 0 0,0-1 0 0 0,-1 0 1 0 0,1 0-1 0 0,0 0 0 0 0,-1 1 0 0 0,1-1 0 0 0,-1-1 1 0 0,8-8 3 0 0,-3 3-6 0 0,0 0 0 0 0,-1-1 0 0 0,1 1 0 0 0,-1-1 0 0 0,-1 0 0 0 0,0 0 0 0 0,0-1 0 0 0,2-10 0 0 0,-4 18 0 0 0,0-2 1 0 0,0 0-1 0 0,0 1 1 0 0,1-1-1 0 0,-1 1 1 0 0,1-1-1 0 0,-1 1 1 0 0,4-3-1 0 0,-4 3-1 0 0,1 1-1 0 0,-1-1 1 0 0,0 1 0 0 0,1-1-1 0 0,-1 0 1 0 0,0 1-1 0 0,0-1 1 0 0,0 0-1 0 0,-1 0 1 0 0,1 0 0 0 0,0 0-1 0 0,-1 0 1 0 0,1 0-1 0 0,0-3 1 0 0,-1 5-7 0 0,0-1-1 0 0,0 1 1 0 0,0 0 0 0 0,0-1-1 0 0,1 1 1 0 0,-1-1 0 0 0,0 1-1 0 0,0-1 1 0 0,1 1 0 0 0,-1 0 0 0 0,0-1-1 0 0,1 1 1 0 0,-1 0 0 0 0,0-1-1 0 0,1 1 1 0 0,-1 0 0 0 0,0-1-1 0 0,1 1 1 0 0,-1 0 0 0 0,1 0 0 0 0,-1 0-1 0 0,1-1 1 0 0,-1 1 0 0 0,1 0-1 0 0,-1 0 1 0 0,0 0 0 0 0,1 0-1 0 0,-1 0 1 0 0,1 0 0 0 0,-1 0 0 0 0,1 0-1 0 0,-1 0 1 0 0,1 0 0 0 0,-1 0-1 0 0,1 0 1 0 0,-1 0 0 0 0,1 0-1 0 0,1 0-2 0 0,1 0 27 0 0,-1 1-1 0 0,1-1 1 0 0,-1 0 0 0 0,1 1-1 0 0,0-1 1 0 0,-1 1 0 0 0,4 1-1 0 0,-4-1 99 0 0,0-1-26 0 0,1 0-79 0 0,-2-1-9 0 0,0 1-1 0 0,-1 0 1 0 0,1 0-1 0 0,0 0 1 0 0,0 0-1 0 0,0 0 1 0 0,0 0-1 0 0,0 0 0 0 0,0 0 1 0 0,0 1-1 0 0,0-1 1 0 0,0 0-1 0 0,0 1 1 0 0,0-1-1 0 0,0 0 1 0 0,-1 1-1 0 0,3 0 1 0 0,-2 0-91 0 0,6-1-204 0 0,0-1 251 0 0,0 0 1 0 0,0 0 0 0 0,-1 0-1 0 0,1-1 1 0 0,0 0-1 0 0,-1 0 1 0 0,8-5 0 0 0,-13 7-5 0 0,2 0-3 0 0,7 3-28 0 0,-10-3 78 0 0,0 0 0 0 0,0 0 0 0 0,0 0 0 0 0,0 0 0 0 0,0 0 0 0 0,0 0 1 0 0,0 0-1 0 0,0 0 0 0 0,1 0 0 0 0,-1 0 0 0 0,0 0 0 0 0,0 0 0 0 0,0 0 0 0 0,0 0 0 0 0,0 0 0 0 0,0 0 0 0 0,0 0 0 0 0,0 0 0 0 0,0 0 0 0 0,0 0 0 0 0,0 0 0 0 0,0 0 0 0 0,0 0 0 0 0,0 0 0 0 0,0 0 0 0 0,1 0 0 0 0,-1 0 0 0 0,0 0 1 0 0,0 0-1 0 0,0 0 0 0 0,0 0 0 0 0,0 0 0 0 0,0 0 0 0 0,0 0 0 0 0,0 0 0 0 0,0 0 0 0 0,0 0 0 0 0,0 0 0 0 0,0 1 0 0 0,0-1 0 0 0,0 0 0 0 0,0 0 0 0 0,0 0 0 0 0,0 0 0 0 0,0 0 0 0 0,0 0 0 0 0,0 0 0 0 0,0 0 0 0 0,0 0 1 0 0,0 0-1 0 0,0 0 0 0 0,0 0 0 0 0,0 0 0 0 0,0 0 0 0 0,0 0 0 0 0,0 0 0 0 0,0 1 0 0 0,0-1 0 0 0,0 0 0 0 0,0 0 0 0 0,0 0 0 0 0,0 0 0 0 0,0 0 0 0 0,0 0 0 0 0,0 0 0 0 0,0 0 0 0 0,0 0 0 0 0,0 0 0 0 0,0 0 1 0 0,-1 1-1 0 0,1-1 0 0 0,0 0 1 0 0,0 1-1 0 0,0-1 0 0 0,-1 0 1 0 0,1 1-1 0 0,0-1 0 0 0,0 0 1 0 0,0 1-1 0 0,0-1 1 0 0,0 1-1 0 0,0-1 0 0 0,0 0 1 0 0,0 1-1 0 0,0-1 0 0 0,0 1 1 0 0,0-1-1 0 0,0 0 0 0 0,0 1 1 0 0,0 0-1 0 0,23 34-16 0 0,-20-30-21 0 0,-1 0 0 0 0,1 0 0 0 0,0-1-1 0 0,0 1 1 0 0,0-1 0 0 0,1 0 0 0 0,4 5 0 0 0,-4-4-1 0 0,-3-5 32 0 0,-1 1 0 0 0,1-1-1 0 0,-1 1 1 0 0,1-1 0 0 0,-1 1 0 0 0,0 0 0 0 0,1-1 0 0 0,-1 1-1 0 0,0 0 1 0 0,1-1 0 0 0,-1 1 0 0 0,0 0 0 0 0,0-1 0 0 0,0 1 0 0 0,0 0-1 0 0,1 0 1 0 0,-1-1 0 0 0,0 1 0 0 0,0 0 0 0 0,-1-1 0 0 0,1 1-1 0 0,0 0 1 0 0,0 0 0 0 0,0-1 0 0 0,0 1 0 0 0,0 0 0 0 0,-1-1-1 0 0,1 1 1 0 0,-1 0 0 0 0,1 0-1 0 0,0-1 4 0 0,0 0-1 0 0,0 0 0 0 0,0 0 1 0 0,0 0-1 0 0,0 0 1 0 0,-1 1-1 0 0,1-1 0 0 0,0 0 1 0 0,0 0-1 0 0,0 0 1 0 0,0 0-1 0 0,0 0 0 0 0,0 0 1 0 0,0 0-1 0 0,0 0 1 0 0,0 1-1 0 0,0-1 1 0 0,0 0-1 0 0,0 0 0 0 0,0 0 1 0 0,0 0-1 0 0,0 0 1 0 0,0 0-1 0 0,0 0 0 0 0,0 0 1 0 0,0 1-1 0 0,0-1 1 0 0,1 0-1 0 0,-1 0 0 0 0,0 0 1 0 0,0 0-1 0 0,0 0 1 0 0,0 0-1 0 0,0 0 0 0 0,0 0 1 0 0,0 0-1 0 0,0 0 1 0 0,0 0-1 0 0,0 1 1 0 0,0-1-1 0 0,0 0 0 0 0,1 0 1 0 0,-1 0-1 0 0,0 0 1 0 0,4 3 475 0 0,1 0-2805 0 0</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6.025"/>
    </inkml:context>
    <inkml:brush xml:id="br0">
      <inkml:brushProperty name="width" value="0.05" units="cm"/>
      <inkml:brushProperty name="height" value="0.05" units="cm"/>
    </inkml:brush>
  </inkml:definitions>
  <inkml:trace contextRef="#ctx0" brushRef="#br0">0 5 13824 0 0,'31'-4'2730'0'0,"-20"21"1479"0"0,-8-11-3623 0 0,1 0-1 0 0,-1 0 0 0 0,0 0 1 0 0,0 1-1 0 0,-1 0 0 0 0,3 11 1 0 0,-3-9-400 0 0,-2-1 1 0 0,1 1 0 0 0,-1-1 0 0 0,0 1 0 0 0,-1 0 0 0 0,0-1-1 0 0,-2 10 1 0 0,-2 28 200 0 0,5-39-342 0 0,0 2 23 0 0,0 1 0 0 0,-1-1 1 0 0,0 0-1 0 0,-3 16 1 0 0,-2 6 13 0 0,1-1 0 0 0,2 1 0 0 0,1 0 1 0 0,3 45-1 0 0,0-45-110 0 0,-1 0 0 0 0,-1 0 0 0 0,-2-1 0 0 0,-8 41 1 0 0,11-56 101 0 0,3-8-1032 0 0,2-4-3300 0 0</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6.381"/>
    </inkml:context>
    <inkml:brush xml:id="br0">
      <inkml:brushProperty name="width" value="0.05" units="cm"/>
      <inkml:brushProperty name="height" value="0.05" units="cm"/>
    </inkml:brush>
  </inkml:definitions>
  <inkml:trace contextRef="#ctx0" brushRef="#br0">47 1 16471 0 0,'-1'1'754'0'0,"-6"9"36"0"0,6-8-774 0 0,0 0 0 0 0,-1 0 0 0 0,1 0 0 0 0,0 0 0 0 0,0 0 0 0 0,0 0 0 0 0,0 0 0 0 0,0 1 0 0 0,0-1 0 0 0,1 0 0 0 0,-1 0 0 0 0,1 1 0 0 0,0-1 0 0 0,-1 4 0 0 0,1 3-30 0 0,0 6 1091 0 0,0 0 0 0 0,-4 23 1 0 0,3-29-604 0 0,0 0 0 0 0,0 0 0 0 0,1 11 0 0 0,1-11-173 0 0,-1 1 1 0 0,-1-1 0 0 0,-1 12-1 0 0,-8 53 966 0 0,5-29-711 0 0,4-37-462 0 0,1 0 0 0 0,0-1-1 0 0,0 1 1 0 0,0 0 0 0 0,1 0 0 0 0,0-1 0 0 0,2 9 0 0 0,-2-8-20 0 0,-1-7 71 0 0,2-2-66 0 0,1-1-68 0 0,-1 0 0 0 0,1 0-1 0 0,0-1 1 0 0,-1 0 0 0 0,1 1 0 0 0,-1-1 0 0 0,0 0-1 0 0,0 0 1 0 0,0 0 0 0 0,0 0 0 0 0,-1-1-1 0 0,2-3 1 0 0,-1 4-10 0 0,0 1 0 0 0,0 0 0 0 0,0-1 0 0 0,0 1 0 0 0,1 0 0 0 0,-1 0 0 0 0,0 0 1 0 0,1 0-1 0 0,0 1 0 0 0,-1-1 0 0 0,5-1 0 0 0,6-5 52 0 0,-11 8-53 0 0,-1-1 1 0 0,0 0 0 0 0,0 1 0 0 0,0 0-1 0 0,0-1 1 0 0,0 1 0 0 0,0 0 0 0 0,1 0 0 0 0,-1-1-1 0 0,0 1 1 0 0,0 0 0 0 0,0 0 0 0 0,1 0-1 0 0,1 1 1 0 0,1-1-2 0 0,8 2 1 0 0,-6 1-31 0 0,0 0 1 0 0,0 1-1 0 0,-1 0 0 0 0,1 0 1 0 0,5 6-1 0 0,-8-8 14 0 0,-1 1 0 0 0,0-1 0 0 0,0 1 0 0 0,0-1-1 0 0,0 1 1 0 0,0 0 0 0 0,-1 0 0 0 0,1 0 0 0 0,-1 0 0 0 0,0 0 0 0 0,0 0-1 0 0,0 0 1 0 0,1 4 0 0 0,6 22-1381 0 0,-2-13-44 0 0</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7.007"/>
    </inkml:context>
    <inkml:brush xml:id="br0">
      <inkml:brushProperty name="width" value="0.05" units="cm"/>
      <inkml:brushProperty name="height" value="0.05" units="cm"/>
    </inkml:brush>
  </inkml:definitions>
  <inkml:trace contextRef="#ctx0" brushRef="#br0">0 47 13072 0 0,'0'0'1185'0'0,"2"1"-833"0"0,17 15 5910 0 0,-18-15-5504 0 0,0 1-606 0 0,0-1 1 0 0,1 1-1 0 0,-1-1 0 0 0,0 0 1 0 0,1 0-1 0 0,-1 1 1 0 0,0-1-1 0 0,1 0 1 0 0,-1 0-1 0 0,1-1 1 0 0,0 1-1 0 0,-1 0 0 0 0,1 0 1 0 0,0-1-1 0 0,-1 1 1 0 0,1-1-1 0 0,0 1 1 0 0,2-1-1 0 0,6 1 195 0 0,0-1 1 0 0,14 0-1 0 0,-4-1 60 0 0,71-9 241 0 0,-33 7-511 0 0,-1-2-1 0 0,95-22 1 0 0,-123 21-92 0 0,-14 4-23 0 0,23-1 1 0 0,11-1-2 0 0,-14 1 35 0 0,67 1 0 0 0,-63 2-40 0 0,-15 3-16 0 0,-19-2 0 0 0,0-1 0 0 0,0 1 0 0 0,0-1 0 0 0,8 0 0 0 0,-3-2 0 0 0,-7 1 0 0 0,0 1 0 0 0,0-1 0 0 0,0 1 0 0 0,0 0 0 0 0,0-1 0 0 0,0 1 0 0 0,3 1 0 0 0,8 0 16 0 0,0-1 0 0 0,16-1-1 0 0,-3 0 2 0 0,-15 0-5 0 0,0 0 0 0 0,0-1 1 0 0,17-4-1 0 0,0-1 3 0 0,-18 7-15 0 0,18 0 11 0 0,-25 0 31 0 0,4 3-31 0 0,-7-3-11 0 0,14 2 0 0 0,1-3 0 0 0,-6 1 0 0 0,2 3 0 0 0,-7-2 10 0 0,0-1-1 0 0,1 1 1 0 0,-1-1 0 0 0,1 0-1 0 0,9-1 1 0 0,-12 0-4 0 0,5 1-31 0 0,-7 0-97 0 0</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7.370"/>
    </inkml:context>
    <inkml:brush xml:id="br0">
      <inkml:brushProperty name="width" value="0.05" units="cm"/>
      <inkml:brushProperty name="height" value="0.05" units="cm"/>
    </inkml:brush>
  </inkml:definitions>
  <inkml:trace contextRef="#ctx0" brushRef="#br0">0 1 12984 0 0,'0'0'596'0'0,"2"1"-14"0"0,22 2-400 0 0,-20-3 371 0 0,1 1 1 0 0,-1-1-1 0 0,0 1 1 0 0,1 0-1 0 0,6 2 1 0 0,0 1 833 0 0,-7-3-927 0 0,0 0 0 0 0,0 0-1 0 0,-1 1 1 0 0,7 2 0 0 0,11 5 578 0 0,-18-9-931 0 0,0 1 1 0 0,0 0-1 0 0,-1 0 0 0 0,1 0 0 0 0,0 1 1 0 0,0-1-1 0 0,-1 0 0 0 0,1 1 1 0 0,2 2-1 0 0,2 3 124 0 0,-1 0 0 0 0,8 12 0 0 0,-8-11-19 0 0,-1-1 0 0 0,14 14 0 0 0,-13-16-92 0 0,-1 1 0 0 0,1 0 0 0 0,-1 1 0 0 0,0 0 0 0 0,-1-1 0 0 0,1 1 0 0 0,4 12 0 0 0,-8-17 772 0 0,-27 12-397 0 0,18-9-519 0 0,0-1-1 0 0,0 1 1 0 0,0-2 0 0 0,-1 1-1 0 0,1-1 1 0 0,-15 3 0 0 0,-24 9-1109 0 0,21-3-1161 0 0,0-1-6255 0 0</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9.072"/>
    </inkml:context>
    <inkml:brush xml:id="br0">
      <inkml:brushProperty name="width" value="0.05" units="cm"/>
      <inkml:brushProperty name="height" value="0.05" units="cm"/>
    </inkml:brush>
  </inkml:definitions>
  <inkml:trace contextRef="#ctx0" brushRef="#br0">7 34 6912 0 0,'0'0'314'0'0,"-1"-1"-6"0"0,-3-2 1110 0 0,4 3-1262 0 0,0-1 0 0 0,-1 1 0 0 0,1-1 0 0 0,0 1 0 0 0,0 0 0 0 0,0-1 0 0 0,0 1 0 0 0,0-1 0 0 0,1 1 0 0 0,-1-1 0 0 0,0 1 0 0 0,0-1 0 0 0,0 1 0 0 0,0 0 0 0 0,0-1 0 0 0,1 1 0 0 0,-1-1 0 0 0,0 1 0 0 0,0 0 0 0 0,1-1 0 0 0,-1 1 0 0 0,0 0 0 0 0,0-1 0 0 0,1 1 0 0 0,-1 0 0 0 0,0-1 0 0 0,1 1 0 0 0,-1 0 0 0 0,1 0 1 0 0,-1-1-1 0 0,0 1 0 0 0,1 0 0 0 0,-1 0 0 0 0,1 0 0 0 0,1-1 1445 0 0,1 0-864 0 0,0 0-623 0 0,37-12 2449 0 0,-38 13-2478 0 0,1-1 0 0 0,0 1 0 0 0,-1 0 0 0 0,1-1 0 0 0,-1 1 0 0 0,1 0 0 0 0,-1 1 0 0 0,1-1 0 0 0,-1 0 0 0 0,1 1 0 0 0,-1-1 0 0 0,1 1 0 0 0,-1 0 0 0 0,4 1 0 0 0,-5-1 83 0 0,10 4-40 0 0,9 12 0 0 0,-18-16-64 0 0,-2-1-61 0 0,0 0 0 0 0,0 0 0 0 0,1 0-1 0 0,-1 0 1 0 0,0 0 0 0 0,1 0 0 0 0,-1 0 0 0 0,0 0-1 0 0,0 0 1 0 0,1 0 0 0 0,-1 0 0 0 0,0 0-1 0 0,1 0 1 0 0,-1 0 0 0 0,0 0 0 0 0,0 0 0 0 0,1 0-1 0 0,-1 1 1 0 0,0-1 0 0 0,0 0 0 0 0,1 0-1 0 0,-1 0 1 0 0,0 0 0 0 0,0 1 0 0 0,1-1-1 0 0,-1 0 1 0 0,-3 6 46 0 0,-11 3-3 0 0,14-9-50 0 0,0 0 1 0 0,-1 0-1 0 0,1 0 0 0 0,0 0 1 0 0,0 0-1 0 0,-1 0 1 0 0,1 0-1 0 0,0 0 0 0 0,0 1 1 0 0,-1-1-1 0 0,1 0 1 0 0,0 0-1 0 0,0 0 1 0 0,0 0-1 0 0,-1 1 0 0 0,1-1 1 0 0,0 0-1 0 0,0 0 1 0 0,0 0-1 0 0,-1 1 0 0 0,1-1 1 0 0,0 0-1 0 0,0 0 1 0 0,0 1-1 0 0,0-1 1 0 0,0 0-1 0 0,0 1 0 0 0,-4 6-161 0 0,1-5 104 0 0,0 1 0 0 0,-1-1 0 0 0,1 0 0 0 0,-1 0 0 0 0,1 0-1 0 0,-1 0 1 0 0,-7 2 0 0 0,9-3 5 0 0,0 0-175 0 0,0 2-99 0 0,2-3 294 0 0,0 0 1 0 0,0 0-1 0 0,0 1 0 0 0,-1-1 0 0 0,1 0 0 0 0,0 0 0 0 0,0 0 0 0 0,0 0 0 0 0,0 1 1 0 0,-1-1-1 0 0,1 0 0 0 0,0 0 0 0 0,0 1 0 0 0,0-1 0 0 0,0 0 0 0 0,0 0 1 0 0,0 0-1 0 0,0 1 0 0 0,0-1 0 0 0,0 0 0 0 0,0 0 0 0 0,0 1 0 0 0,0-1 0 0 0,0 0 1 0 0,0 0-1 0 0,0 1 0 0 0,0-1 0 0 0,0 0 0 0 0,0 0 0 0 0,0 1 0 0 0,0-1 1 0 0,0 0-1 0 0,0 0 0 0 0,0 1 0 0 0,0-1 0 0 0,5 6 10 0 0,0-1 0 0 0,-1 1-1 0 0,0 1 1 0 0,-1-1 0 0 0,4 8 0 0 0,-1-3 28 0 0,0 6-2 0 0,-4-3 24 0 0,-8-3 95 0 0,6-10-107 0 0,0 0-1 0 0,0-1 0 0 0,0 1 1 0 0,0 0-1 0 0,0-1 1 0 0,0 1-1 0 0,0 0 1 0 0,0-1-1 0 0,0 1 1 0 0,0 0-1 0 0,0-1 1 0 0,0 1-1 0 0,0 0 0 0 0,1-1 1 0 0,-1 1-1 0 0,0-1 1 0 0,0 1-1 0 0,1 0 1 0 0,-1-1-1 0 0,1 2 1 0 0,0-2 20 0 0,-1 2-15 0 0,0 0 0 0 0,0 0-1 0 0,-1 0 1 0 0,1 0-1 0 0,0 0 1 0 0,-1 0 0 0 0,1-1-1 0 0,-1 1 1 0 0,1 0-1 0 0,-1 0 1 0 0,0-1 0 0 0,0 1-1 0 0,0 0 1 0 0,0-1-1 0 0,0 1 1 0 0,0-1-1 0 0,0 1 1 0 0,-2 1 0 0 0,-4 6 59 0 0,-8 17 10 0 0,15-26-86 0 0,0 1 1 0 0,-1-1 0 0 0,1 1-1 0 0,0-1 1 0 0,-1 1 0 0 0,1-1-1 0 0,0 0 1 0 0,-1 1 0 0 0,1-1-1 0 0,0 1 1 0 0,-1-1-1 0 0,1 0 1 0 0,-1 1 0 0 0,1-1-1 0 0,-1 0 1 0 0,1 0 0 0 0,-1 1-1 0 0,-2 1 17 0 0,2-2 153 0 0,-10 4 282 0 0,3-3-288 0 0,5 0-190 0 0,0-1 1 0 0,0 1-1 0 0,1-1 1 0 0,-1 1 0 0 0,0-1-1 0 0,0 0 1 0 0,0 0 0 0 0,1-1-1 0 0,-1 1 1 0 0,-5-2-1 0 0,6 2-131 0 0,-3-2-2552 0 0</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9.474"/>
    </inkml:context>
    <inkml:brush xml:id="br0">
      <inkml:brushProperty name="width" value="0.05" units="cm"/>
      <inkml:brushProperty name="height" value="0.05" units="cm"/>
    </inkml:brush>
  </inkml:definitions>
  <inkml:trace contextRef="#ctx0" brushRef="#br0">5 1 9216 0 0,'0'0'4985'0'0,"-1"1"-3613"0"0,0 1-1257 0 0,0-1 1 0 0,1 0 0 0 0,0 0-1 0 0,-1 0 1 0 0,1 0-1 0 0,0 0 1 0 0,-1 0 0 0 0,1 0-1 0 0,0 1 1 0 0,0-1-1 0 0,0 0 1 0 0,0 0 0 0 0,0 0-1 0 0,0 1 1 0 0,1-1-1 0 0,-1 0 1 0 0,0 0 0 0 0,1 0-1 0 0,-1 0 1 0 0,0 0-1 0 0,1 0 1 0 0,-1 0-1 0 0,1 0 1 0 0,0 0 0 0 0,0 2-1 0 0,0-1 35 0 0,0-1 0 0 0,0 1-1 0 0,0 0 1 0 0,0 0 0 0 0,0 1 0 0 0,-1-1-1 0 0,1 0 1 0 0,-1 0 0 0 0,1 4-1 0 0,3 26 828 0 0,-3-28-895 0 0,0 1 0 0 0,0-1 0 0 0,0 0-1 0 0,-1 1 1 0 0,0-1 0 0 0,0 1 0 0 0,0-1-1 0 0,-1 1 1 0 0,0 4 0 0 0,0-5-55 0 0,1 0 0 0 0,-1 0 1 0 0,1 0-1 0 0,0 0 0 0 0,0 0 0 0 0,1 0 0 0 0,-1 0 1 0 0,1 0-1 0 0,0 0 0 0 0,0 0 0 0 0,0 0 0 0 0,0-1 0 0 0,2 5 1 0 0,6 20 30 0 0,-7-19 35 0 0,0 0-781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5.561"/>
    </inkml:context>
    <inkml:brush xml:id="br0">
      <inkml:brushProperty name="width" value="0.05" units="cm"/>
      <inkml:brushProperty name="height" value="0.05" units="cm"/>
      <inkml:brushProperty name="color" value="#004F8B"/>
    </inkml:brush>
  </inkml:definitions>
  <inkml:trace contextRef="#ctx0" brushRef="#br0">0 1512 5528 0 0,'0'0'13277'0'0,"3"0"-12819"0"0,0 0-332 0 0,1-1-1 0 0,-1 0 0 0 0,0 0 0 0 0,1-1 0 0 0,-1 1 0 0 0,0 0 0 0 0,0-1 1 0 0,0 0-1 0 0,0 0 0 0 0,0 0 0 0 0,-1 0 0 0 0,1 0 0 0 0,0-1 1 0 0,1-2-1 0 0,-2 5-76 0 0,-1-1 0 0 0,0 1 1 0 0,1-1-1 0 0,-1 1 0 0 0,0 0 1 0 0,1 0-1 0 0,-1-1 0 0 0,0 1 1 0 0,1 0-1 0 0,-1 0 0 0 0,0 0 1 0 0,2 1-1 0 0,0-1-26 0 0,44-13 386 0 0,-37 11-356 0 0,-8 2-42 0 0,0 0 0 0 0,0 0-1 0 0,0-1 1 0 0,0 1 0 0 0,0 0 0 0 0,0-1 0 0 0,0 0-1 0 0,0 0 1 0 0,0 0 0 0 0,0 1 0 0 0,3-4 0 0 0,7-3 42 0 0,-1 0 1 0 0,21-10 0 0 0,12-6 131 0 0,-26 13-68 0 0,26-11 0 0 0,7-3 57 0 0,21-12 42 0 0,-48 21-97 0 0,27-10 1 0 0,14-8 209 0 0,-46 23-276 0 0,22-8 1 0 0,14-6-279 0 0,-28 9 172 0 0,-9 4 33 0 0,0 2 0 0 0,27-11-1 0 0,-28 13 21 0 0,32-17 0 0 0,-13 5 0 0 0,8-1 17 0 0,115-51 166 0 0,-11 18 9 0 0,-29 3-192 0 0,-108 45 0 0 0,56-26-32 0 0,42-19-72 0 0,21-9 129 0 0,-17 7 192 0 0,-57 26-79 0 0,19-7 32 0 0,-72 32-165 0 0,37-13 117 0 0,51-26 1 0 0,-73 32-72 0 0,1 0 0 0 0,33-9-1 0 0,1 0 38 0 0,31-12 56 0 0,-27 10-77 0 0,63-31 0 0 0,-47 20 36 0 0,-46 19-29 0 0,33-17-1 0 0,-42 19-28 0 0,1 1-1 0 0,28-9 1 0 0,-24 10 21 0 0,30-15 1 0 0,-42 17-48 0 0,0 1 1 0 0,0 0-1 0 0,12-2 1 0 0,-12 4-3 0 0,0-1 0 0 0,-1 0 0 0 0,0-1 0 0 0,15-8 0 0 0,84-46 209 0 0,-51 26-226 0 0,-19 14-36 0 0,-31 15 26 0 0,0 0-1 0 0,0-1 1 0 0,0 0 0 0 0,9-7-1 0 0,8-1 11 0 0,-21 10 0 0 0,0 0 0 0 0,0 0 0 0 0,0 0 0 0 0,6-4 0 0 0,-1 2 0 0 0,-7 3 1 0 0,0 0 0 0 0,1 1 0 0 0,-1-1 1 0 0,0 0-1 0 0,0 0 0 0 0,0-1 0 0 0,1 1 1 0 0,1-2-1 0 0,22-18 52 0 0,-25 20-53 0 0,0 0 0 0 0,0 0 0 0 0,1 0 0 0 0,-1 0 0 0 0,0 1 0 0 0,0-1 0 0 0,0-1 0 0 0,0 1 0 0 0,0 0 0 0 0,0 0 0 0 0,-1 0 0 0 0,1 0 0 0 0,0-1 0 0 0,-1 1 0 0 0,1 0 0 0 0,0-3 0 0 0,5-3 0 0 0,5-3 26 0 0,-9 9-1 0 0,8-12-12 0 0,-8 9 91 0 0,1 0-671 0 0</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59.816"/>
    </inkml:context>
    <inkml:brush xml:id="br0">
      <inkml:brushProperty name="width" value="0.05" units="cm"/>
      <inkml:brushProperty name="height" value="0.05" units="cm"/>
    </inkml:brush>
  </inkml:definitions>
  <inkml:trace contextRef="#ctx0" brushRef="#br0">111 20 10080 0 0,'0'0'912'0'0,"-2"-1"-754"0"0,-29-13 1937 0 0,28 13-948 0 0,1 1-854 0 0,0-1 0 0 0,0 0 0 0 0,0 1 0 0 0,0-1 0 0 0,0 1 1 0 0,0 0-1 0 0,0 0 0 0 0,-3 0 0 0 0,1 0-36 0 0,1 1 0 0 0,-1 0-1 0 0,1 0 1 0 0,0 0 0 0 0,-1 0 0 0 0,1 1 0 0 0,0 0-1 0 0,0-1 1 0 0,0 1 0 0 0,0 0 0 0 0,-5 5-1 0 0,7-6-229 0 0,1-1-1 0 0,-1 1 0 0 0,1 0 0 0 0,0 0 1 0 0,-1 0-1 0 0,1-1 0 0 0,0 1 1 0 0,0 0-1 0 0,0 0 0 0 0,0 0 0 0 0,0 0 1 0 0,0-1-1 0 0,0 1 0 0 0,0 0 0 0 0,0 0 1 0 0,0 0-1 0 0,0 1 0 0 0,0 6 125 0 0,-3 0-21 0 0,3-7-120 0 0,-1 1 0 0 0,1-1 0 0 0,-1 0 0 0 0,1 1 1 0 0,-1-1-1 0 0,1 1 0 0 0,0-1 0 0 0,0 1 0 0 0,0 1 0 0 0,0 1 2 0 0,1 0 1 0 0,0 1-1 0 0,0-1 0 0 0,0 0 0 0 0,4 7 0 0 0,-5-7-12 0 0,3 0 0 0 0,12 11 0 0 0,-11-11-51 0 0,1-1 0 0 0,-1 1 0 0 0,1-1 0 0 0,1 0 0 0 0,-1 0 0 0 0,0-1 0 0 0,7 3 0 0 0,-2 1-383 0 0,-8-5-53 0 0,-1-1-1 0 0,0 1 0 0 0,0 0 1 0 0,0 0-1 0 0,0-1 1 0 0,1 1-1 0 0,-1-1 1 0 0,0 1-1 0 0,1-1 0 0 0,-1 0 1 0 0,2 1-1 0 0,11-5-5682 0 0</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0.160"/>
    </inkml:context>
    <inkml:brush xml:id="br0">
      <inkml:brushProperty name="width" value="0.05" units="cm"/>
      <inkml:brushProperty name="height" value="0.05" units="cm"/>
    </inkml:brush>
  </inkml:definitions>
  <inkml:trace contextRef="#ctx0" brushRef="#br0">0 10 4608 0 0,'0'0'10904'0'0,"2"3"-9986"0"0,0 2-543 0 0,0 1 0 0 0,-1-1 0 0 0,3 11-1 0 0,-1 1 248 0 0,-2-15-506 0 0,-1 0-1 0 0,1-1 0 0 0,-1 1 1 0 0,0 0-1 0 0,0 0 1 0 0,0 0-1 0 0,0 0 0 0 0,0 0 1 0 0,0 0-1 0 0,-1 3 0 0 0,0-3-50 0 0,1 1 0 0 0,0-1 0 0 0,0 1 0 0 0,0-1-1 0 0,0 1 1 0 0,0-1 0 0 0,0 1 0 0 0,0-1 0 0 0,1 1 0 0 0,-1-1-1 0 0,1 1 1 0 0,0-1 0 0 0,0 1 0 0 0,1 2 0 0 0,-1-1 24 0 0,1 2-24 0 0,1-8-54 0 0,2-8-19 0 0,-5 10 9 0 0,12-34-25 0 0,-10 25-13 0 0,1 0 1 0 0,1 1 0 0 0,-1-1-1 0 0,2 1 1 0 0,8-16 0 0 0,-11 23 26 0 0,3-3-5 0 0,-3-12-24 0 0,-2 16 38 0 0,0 0 1 0 0,0 0-1 0 0,0 0 1 0 0,1 1-1 0 0,-1-1 1 0 0,0 0-1 0 0,0 0 1 0 0,0 0-1 0 0,0 0 1 0 0,0 0-1 0 0,0 0 1 0 0,0 0-1 0 0,0 0 1 0 0,0 0-1 0 0,0 0 1 0 0,0 0-1 0 0,0 0 1 0 0,0 0 0 0 0,0 0-1 0 0,0 0 1 0 0,0 0-1 0 0,0 0 1 0 0,0 0-1 0 0,0 0 1 0 0,1 0-1 0 0,-1 0 1 0 0,0-1-1 0 0,0 1 1 0 0,0 0-1 0 0,0 0 1 0 0,0 0-1 0 0,0 0 1 0 0,0 0-1 0 0,0 0 1 0 0,0 0-1 0 0,0 0 1 0 0,0 0-1 0 0,0 0 1 0 0,0 0-1 0 0,0 0 1 0 0,0 0-1 0 0,0 0 1 0 0,0 0-1 0 0,0 0 1 0 0,0 0-1 0 0,0 0 1 0 0,0 0-1 0 0,0 0 1 0 0,0 0 0 0 0,0 0-1 0 0,0 0 1 0 0,0-1-1 0 0,0 1 1 0 0,0 0-1 0 0,0 0 1 0 0,0 0-1 0 0,0 0 1 0 0,0 0-1 0 0,0 0 1 0 0,0 0-1 0 0,0 0 1 0 0,0 0-1 0 0,0 0 1 0 0,0 0-1 0 0,0 0 1 0 0,2 0 4 0 0,-1 1 1 0 0,1 0 0 0 0,-1 0 0 0 0,1-1-1 0 0,-1 1 1 0 0,1 0 0 0 0,-1 0-1 0 0,0 0 1 0 0,1 1 0 0 0,-1-1-1 0 0,0 0 1 0 0,0 0 0 0 0,0 1 0 0 0,0-1-1 0 0,0 1 1 0 0,0-1 0 0 0,0 1-1 0 0,-1-1 1 0 0,1 1 0 0 0,0-1 0 0 0,-1 1-1 0 0,1 0 1 0 0,-1-1 0 0 0,0 1-1 0 0,1 0 1 0 0,-1 2 0 0 0,2 7-2 0 0,5 3 51 0 0,-2 0-33 0 0,4-3 22 0 0,1-3-33 0 0,-5 0 1 0 0,-3-5 32 0 0,7 3-33 0 0,1-4-32 0 0,-9-2 11 0 0,0 0-1 0 0,0-1 1 0 0,0 1 0 0 0,0 0 0 0 0,0 0 0 0 0,0-1 0 0 0,0 1 0 0 0,0-1 0 0 0,0 1-1 0 0,0-1 1 0 0,-1 1 0 0 0,1-1 0 0 0,0 1 0 0 0,0-1 0 0 0,-1 0 0 0 0,1 1 0 0 0,0-1 0 0 0,0-1-1 0 0,12-18-467 0 0,-6 8-370 0 0,-2 4 179 0 0</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0.518"/>
    </inkml:context>
    <inkml:brush xml:id="br0">
      <inkml:brushProperty name="width" value="0.05" units="cm"/>
      <inkml:brushProperty name="height" value="0.05" units="cm"/>
    </inkml:brush>
  </inkml:definitions>
  <inkml:trace contextRef="#ctx0" brushRef="#br0">0 0 7368 0 0,'0'0'14526'0'0,"1"3"-14054"0"0,18 33 810 0 0,-14-29-1114 0 0,0 1-1 0 0,-1 0 1 0 0,0 1 0 0 0,-1-1-1 0 0,0 1 1 0 0,4 14 0 0 0,-3 11-46 0 0,-3-22-101 0 0,1 1 0 0 0,0-1 0 0 0,5 18-1 0 0,0-2-5 0 0,-6-22-16 0 0,0 0 1 0 0,0-1-1 0 0,4 10 0 0 0,-2-8 1 0 0,-1 0 0 0 0,1 0 0 0 0,-2 0 0 0 0,2 10 0 0 0,0-8-20 0 0,-2-8-76 0 0</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1.272"/>
    </inkml:context>
    <inkml:brush xml:id="br0">
      <inkml:brushProperty name="width" value="0.05" units="cm"/>
      <inkml:brushProperty name="height" value="0.05" units="cm"/>
    </inkml:brush>
  </inkml:definitions>
  <inkml:trace contextRef="#ctx0" brushRef="#br0">11 1 3680 0 0,'0'0'17514'0'0,"-1"2"-16950"0"0,-1 9-170 0 0,1 0-1 0 0,-1 0 1 0 0,2 0-1 0 0,0 14 1 0 0,1-12-207 0 0,-1-1 0 0 0,-4 26 0 0 0,3-24-110 0 0,1 11 68 0 0,0-10-135 0 0,0-15-10 0 0,0 0 0 0 0,0 0 0 0 0,0 1 0 0 0,0-1 0 0 0,0 0 0 0 0,0 0 0 0 0,0 0 0 0 0,0 0 0 0 0,0 1 0 0 0,0-1 0 0 0,0 0 0 0 0,0 0 0 0 0,0 0 0 0 0,0 0 0 0 0,0 1 0 0 0,0-1 0 0 0,0 0 0 0 0,0 0 0 0 0,0 0 0 0 0,0 0 0 0 0,0 1 0 0 0,0-1 0 0 0,0 0 0 0 0,0 0 0 0 0,0 0 0 0 0,0 0 0 0 0,1 0 0 0 0,-1 1 0 0 0,0-1 0 0 0,0 0 0 0 0,0 0 0 0 0,0 0 0 0 0,0 0 0 0 0,0 0 0 0 0,1 0 0 0 0,-1 0 0 0 0,0 0 0 0 0,0 0 0 0 0,0 1 0 0 0,0-1 0 0 0,0 0 0 0 0,1 0 0 0 0,-1 0 0 0 0,0 0 0 0 0,0 0 0 0 0,7-7 0 0 0,4-9 0 0 0,9-21 0 0 0,-17 32 0 0 0,0 1 0 0 0,0-1 0 0 0,1 1 0 0 0,0-1 0 0 0,0 1 0 0 0,0 0 0 0 0,0 0 0 0 0,1 1 0 0 0,0-1 0 0 0,-1 1 0 0 0,6-2 0 0 0,14-5 0 0 0,-23 9-3 0 0,1 0 1 0 0,-1 1-1 0 0,1-1 0 0 0,-1 0 0 0 0,1 1 1 0 0,0-1-1 0 0,-1 1 0 0 0,1 0 0 0 0,0-1 1 0 0,-1 1-1 0 0,1 0 0 0 0,0 0 0 0 0,0 0 1 0 0,-1 0-1 0 0,1 1 0 0 0,0-1 0 0 0,-1 0 1 0 0,1 1-1 0 0,0-1 0 0 0,1 1 0 0 0,8 3-11 0 0,-9-4 14 0 0,3 1 0 0 0,5 11 0 0 0,14 13-432 0 0,-23-24 208 0 0,4 9-3288 0 0</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2.141"/>
    </inkml:context>
    <inkml:brush xml:id="br0">
      <inkml:brushProperty name="width" value="0.05" units="cm"/>
      <inkml:brushProperty name="height" value="0.05" units="cm"/>
    </inkml:brush>
  </inkml:definitions>
  <inkml:trace contextRef="#ctx0" brushRef="#br0">0 184 5528 0 0,'3'42'249'0'0,"-2"-34"-1"0"0,11-14-145 0 0,-6 1 602 0 0,0-1 1 0 0,0 0-1 0 0,-1 0 1 0 0,0 0-1 0 0,0-1 0 0 0,0 0 1 0 0,-1 0-1 0 0,0 0 1 0 0,0 0-1 0 0,3-10 1 0 0,-6 12-553 0 0,1 0 1 0 0,1 1 0 0 0,-1-1-1 0 0,1 1 1 0 0,5-8 0 0 0,10-18 245 0 0,-14 23-595 0 0,0 1 1 0 0,0 0 0 0 0,10-11-1 0 0,3-5-3182 0 0,-5-1-1367 0 0</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2.517"/>
    </inkml:context>
    <inkml:brush xml:id="br0">
      <inkml:brushProperty name="width" value="0.05" units="cm"/>
      <inkml:brushProperty name="height" value="0.05" units="cm"/>
    </inkml:brush>
  </inkml:definitions>
  <inkml:trace contextRef="#ctx0" brushRef="#br0">1 860 10392 0 0,'0'0'941'0'0,"1"-1"-773"0"0,8-8 151 0 0,-1 0 1 0 0,0 0-1 0 0,-1 0 0 0 0,0-1 1 0 0,11-20-1 0 0,-10 11-13 0 0,2 0 0 0 0,0 1 0 0 0,17-23 0 0 0,-24 36-356 0 0,1 0 1 0 0,-1-1-1 0 0,5-10 1 0 0,-6 10-120 0 0,1 0 1 0 0,0 1-1 0 0,7-11 1 0 0,9-15-959 0 0,-15 24 614 0 0,0 0 0 0 0,10-12 1 0 0,18-27-3936 0 0,-21 32 1560 0 0</inkml:trace>
  <inkml:trace contextRef="#ctx0" brushRef="#br0" timeOffset="0.14">446 245 1840 0 0,'1'-2'444'0'0,"2"-4"954"0"0,1 0 1 0 0,-1 1 0 0 0,2-1-1 0 0,-1 1 1 0 0,6-6-1 0 0,12-16 1295 0 0,7-2-904 0 0,-21 17-1316 0 0,7-13-242 0 0,15-34 1 0 0,-17 39-776 0 0,-2 3-3465 0 0,-5 2-947 0 0</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2.902"/>
    </inkml:context>
    <inkml:brush xml:id="br0">
      <inkml:brushProperty name="width" value="0.05" units="cm"/>
      <inkml:brushProperty name="height" value="0.05" units="cm"/>
    </inkml:brush>
  </inkml:definitions>
  <inkml:trace contextRef="#ctx0" brushRef="#br0">1 824 5528 0 0,'0'0'422'0'0,"2"0"-276"0"0,1-1 449 0 0,1 1 0 0 0,-1-1 1 0 0,0 0-1 0 0,0 1 0 0 0,0-2 1 0 0,1 1-1 0 0,-1 0 0 0 0,0 0 0 0 0,0-1 1 0 0,0 0-1 0 0,-1 0 0 0 0,4-2 1 0 0,-2 1-175 0 0,0 0 1 0 0,0-1 0 0 0,-1 1 0 0 0,1-1-1 0 0,-1 0 1 0 0,0 0 0 0 0,0 0-1 0 0,2-5 1 0 0,-1 3-176 0 0,-1 1 0 0 0,1 1 0 0 0,0-1 0 0 0,6-6-1 0 0,-6 7-233 0 0,1 0-1 0 0,-2-1 0 0 0,1 0 1 0 0,0 0-1 0 0,2-5 0 0 0,3-6-73 0 0,13-19 0 0 0,5-11-2639 0 0,-17 24 1103 0 0</inkml:trace>
  <inkml:trace contextRef="#ctx0" brushRef="#br0" timeOffset="1">395 336 2760 0 0,'2'0'455'0'0,"0"0"-1"0"0,0 0 1 0 0,1 0 0 0 0,-1 0-1 0 0,0-1 1 0 0,0 0-1 0 0,0 1 1 0 0,0-1 0 0 0,0 0-1 0 0,0 0 1 0 0,0 0 0 0 0,0 0-1 0 0,0 0 1 0 0,0 0 0 0 0,0-1-1 0 0,0 1 1 0 0,-1-1 0 0 0,1 1-1 0 0,0-1 1 0 0,-1 1 0 0 0,0-1-1 0 0,1 0 1 0 0,0-2-1 0 0,3-2 47 0 0,9-7 722 0 0,-13 12-1132 0 0,1 0 0 0 0,-1 0-1 0 0,0 0 1 0 0,1 0 0 0 0,-1-1-1 0 0,0 1 1 0 0,0 0 0 0 0,0 0-1 0 0,0-1 1 0 0,0 1 0 0 0,0 0-1 0 0,0-1 1 0 0,-1 1 0 0 0,1-1-1 0 0,0 0 1 0 0,0-1 0 0 0,0-2 78 0 0,1 1 1 0 0,0-1-1 0 0,1 0 1 0 0,-1 1-1 0 0,1 0 1 0 0,0 0-1 0 0,5-6 0 0 0,-5 5-91 0 0,1 0 0 0 0,-1 1 0 0 0,0-1 0 0 0,0-1 0 0 0,3-6-1 0 0,3-9-134 0 0,1 1-1 0 0,0 0 0 0 0,18-23 0 0 0,-1 0-1027 0 0,-14 21-376 0 0,-3 2-377 0 0</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3.258"/>
    </inkml:context>
    <inkml:brush xml:id="br0">
      <inkml:brushProperty name="width" value="0.05" units="cm"/>
      <inkml:brushProperty name="height" value="0.05" units="cm"/>
    </inkml:brush>
  </inkml:definitions>
  <inkml:trace contextRef="#ctx0" brushRef="#br0">0 874 4608 0 0,'0'0'208'0'0,"2"-1"-9"0"0,2-1 60 0 0,-1-1 0 0 0,1 1 1 0 0,-1-1-1 0 0,1 0 0 0 0,-1 0 1 0 0,0-1-1 0 0,0 1 0 0 0,-1-1 1 0 0,1 1-1 0 0,-1-1 1 0 0,3-5-1 0 0,16-19 5738 0 0,-12 18-5081 0 0,-1 0 0 0 0,15-22-1 0 0,-19 26-782 0 0,0 0 0 0 0,1 0 0 0 0,5-6-1 0 0,4-4 64 0 0,-2 3-190 0 0,-9 10-232 0 0,-1 0 1 0 0,1 0 0 0 0,0 0 0 0 0,-1-1 0 0 0,4-4 0 0 0,0-10-5604 0 0</inkml:trace>
  <inkml:trace contextRef="#ctx0" brushRef="#br0" timeOffset="1">459 305 4608 0 0,'20'-20'233'0'0,"8"-6"-18"0"0,-21 20 663 0 0,0 0 0 0 0,-1-1-1 0 0,0 1 1 0 0,0-1 0 0 0,9-14 0 0 0,-9 12 245 0 0,1 0 0 0 0,0 0-1 0 0,14-13 1 0 0,-15 16-1013 0 0,0 0 0 0 0,8-12-1 0 0,6-7-34 0 0,30-32-790 0 0,-29 31-3331 0 0,-11 8-451 0 0</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4.558"/>
    </inkml:context>
    <inkml:brush xml:id="br0">
      <inkml:brushProperty name="width" value="0.05" units="cm"/>
      <inkml:brushProperty name="height" value="0.05" units="cm"/>
    </inkml:brush>
  </inkml:definitions>
  <inkml:trace contextRef="#ctx0" brushRef="#br0">7 283 12728 0 0,'-4'-14'580'0'0,"3"11"316"0"0,7 17 1461 0 0,-5-9-2069 0 0,0 0 0 0 0,0 0-1 0 0,-1-1 1 0 0,1 1 0 0 0,-1 0 0 0 0,0 0 0 0 0,-1 0 0 0 0,1 0 0 0 0,-3 6-1 0 0,2 8 652 0 0,1-17-771 0 0,0 0 0 0 0,0 0 0 0 0,0 0-1 0 0,0 0 1 0 0,0 0 0 0 0,-1 1-1 0 0,1-1 1 0 0,-1 0 0 0 0,0 0 0 0 0,0 2-1 0 0,0-3-112 0 0,1 0 0 0 0,0 0 1 0 0,-1 0-1 0 0,1 0 0 0 0,0 0 0 0 0,0 0 0 0 0,0 0 0 0 0,0 0 0 0 0,0 0 0 0 0,0 0 0 0 0,0 0 0 0 0,0 0 0 0 0,0 0 0 0 0,1 1 0 0 0,0 4 1718 0 0,1-13-1711 0 0,0-1 0 0 0,0 1 0 0 0,0-1 0 0 0,-1 0 0 0 0,0-10 0 0 0,5-25 345 0 0,0 17-290 0 0,2 1 1 0 0,1 0 0 0 0,1 1 0 0 0,1 0-1 0 0,28-44 1 0 0,-36 64-111 0 0,0-1 0 0 0,0 1 0 0 0,0 0 0 0 0,1 0 0 0 0,0 1 0 0 0,0-1 0 0 0,0 1 0 0 0,0-1 0 0 0,1 1 0 0 0,-1 1 0 0 0,1-1 0 0 0,0 1 0 0 0,-1-1-1 0 0,1 1 1 0 0,0 1 0 0 0,1-1 0 0 0,-1 1 0 0 0,9-2 0 0 0,20-6-7 0 0,-30 8 0 0 0,0-1 0 0 0,-1 1 0 0 0,1-1 0 0 0,0 0 0 0 0,-1 0 0 0 0,1 0 0 0 0,5-6 0 0 0,1 1 0 0 0,-8 6 48 0 0,-1 0-94 0 0,0 0 0 0 0,0 0 0 0 0,0 1-1 0 0,0-1 1 0 0,0 0 0 0 0,0 1 0 0 0,0-1 0 0 0,1 1 0 0 0,-1-1 0 0 0,0 1-1 0 0,0 0 1 0 0,3-1 0 0 0,-2 1-242 0 0,6-8-2421 0 0</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7.110"/>
    </inkml:context>
    <inkml:brush xml:id="br0">
      <inkml:brushProperty name="width" value="0.05" units="cm"/>
      <inkml:brushProperty name="height" value="0.05" units="cm"/>
    </inkml:brush>
  </inkml:definitions>
  <inkml:trace contextRef="#ctx0" brushRef="#br0">37 148 11288 0 0,'0'0'3310'0'0,"11"-6"-1844"0"0,-8 3-1266 0 0,0 0 1 0 0,0 0 0 0 0,-1 0 0 0 0,1-1-1 0 0,3-6 1 0 0,10-14 314 0 0,-13 21-424 0 0,1-1 0 0 0,-2 1 0 0 0,1-1 0 0 0,0 0 0 0 0,-1 0 0 0 0,0 0-1 0 0,1 0 1 0 0,-2 0 0 0 0,1 0 0 0 0,0-1 0 0 0,-1 1 0 0 0,0 0 0 0 0,1-10 687 0 0,-3 13-522 0 0,0-1-180 0 0,0 0-1 0 0,0 0 1 0 0,0-1 0 0 0,0 1-1 0 0,0 0 1 0 0,0 0-1 0 0,1-1 1 0 0,-1-3-1 0 0,1 5 133 0 0,-3 1-181 0 0,1 0 0 0 0,-1 0 0 0 0,1 0 1 0 0,-1 1-1 0 0,1-1 0 0 0,-1 1 0 0 0,1 0 0 0 0,0-1 0 0 0,-1 1 0 0 0,1 0 0 0 0,0 1 0 0 0,0-1 0 0 0,-1 0 0 0 0,1 1 0 0 0,0-1 0 0 0,1 1 0 0 0,-1-1 0 0 0,0 1 0 0 0,0 0 0 0 0,1 0 0 0 0,-1 0 0 0 0,1 0 0 0 0,-1 0 0 0 0,0 3 0 0 0,-7 8 10 0 0,4-8-42 0 0,2 0 1 0 0,-1 1-1 0 0,0 0 1 0 0,1-1-1 0 0,0 1 1 0 0,1 0-1 0 0,-1 1 1 0 0,-1 7-1 0 0,-1 11 5 0 0,2 0 0 0 0,-1 29 0 0 0,5-39 0 0 0,8-2 0 0 0,-8-11 0 0 0,0-1-1 0 0,0 1 0 0 0,0-1 0 0 0,0 0 1 0 0,1 0-1 0 0,-1 1 0 0 0,0-1 1 0 0,1 0-1 0 0,-1 0 0 0 0,1 0 0 0 0,-1 0 1 0 0,1-1-1 0 0,-1 1 0 0 0,1 0 0 0 0,0-1 1 0 0,-1 1-1 0 0,1-1 0 0 0,0 1 1 0 0,0-1-1 0 0,-1 0 0 0 0,1 0 0 0 0,0 1 1 0 0,0-1-1 0 0,2-1 0 0 0,0 0-13 0 0,-1 0 0 0 0,1 0 0 0 0,0 0 0 0 0,-1-1 0 0 0,0 1 0 0 0,1-1 0 0 0,4-3 0 0 0,-8 4 10 0 0,10-6-170 0 0,-1 0 1 0 0,0-1 0 0 0,-1 0-1 0 0,0-1 1 0 0,0 0 0 0 0,7-10-1 0 0,-5-1-390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6.704"/>
    </inkml:context>
    <inkml:brush xml:id="br0">
      <inkml:brushProperty name="width" value="0.05" units="cm"/>
      <inkml:brushProperty name="height" value="0.05" units="cm"/>
      <inkml:brushProperty name="color" value="#004F8B"/>
    </inkml:brush>
  </inkml:definitions>
  <inkml:trace contextRef="#ctx0" brushRef="#br0">1 22 13904 0 0,'0'0'1396'0'0,"7"-5"1863"0"0,-4 3-2991 0 0,0 0-1 0 0,-1 0 0 0 0,1 0 1 0 0,0 1-1 0 0,0 0 0 0 0,0-1 1 0 0,1 1-1 0 0,-1 0 0 0 0,0 0 1 0 0,0 0-1 0 0,0 1 0 0 0,1-1 1 0 0,-1 1-1 0 0,5 0 1 0 0,4 1 101 0 0,0 0 1 0 0,20 5 0 0 0,-27-5-303 0 0,26 7 268 0 0,0 2 0 0 0,53 24 0 0 0,-44-17-249 0 0,-31-14-63 0 0,1 0 0 0 0,16 3 0 0 0,-16-5-4 0 0,-1 1 0 0 0,15 6 0 0 0,15 7-33 0 0,-16-6 49 0 0,1 1 0 0 0,-1 1 0 0 0,32 20 0 0 0,-48-26-92 0 0,-1 0 0 0 0,0-1 0 0 0,-1 2 0 0 0,1-1 0 0 0,-1 1 0 0 0,0 0 0 0 0,0 0 0 0 0,-1 0 0 0 0,0 0 0 0 0,0 1 0 0 0,0 0 0 0 0,-1 0 0 0 0,0 0 0 0 0,0 0 0 0 0,-1 0 1 0 0,2 9-1 0 0,-4-14-574 0 0,1 2 1113 0 0</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7.481"/>
    </inkml:context>
    <inkml:brush xml:id="br0">
      <inkml:brushProperty name="width" value="0.05" units="cm"/>
      <inkml:brushProperty name="height" value="0.05" units="cm"/>
    </inkml:brush>
  </inkml:definitions>
  <inkml:trace contextRef="#ctx0" brushRef="#br0">124 17 3224 0 0,'0'0'143'0'0,"-1"0"-3"0"0,-2 0-22 0 0,0 0 0 0 0,0-1 0 0 0,0 0 0 0 0,0 1 0 0 0,0-1 1 0 0,1 0-1 0 0,-5-2 0 0 0,-9-4 5273 0 0,-2 4 3333 0 0,17 3-8658 0 0,1 0 0 0 0,0 0 0 0 0,-1 0-1 0 0,1 0 1 0 0,0 0 0 0 0,0 0-1 0 0,-1 0 1 0 0,1 0 0 0 0,0 0-1 0 0,-1 0 1 0 0,1 0 0 0 0,0 1 0 0 0,0-1-1 0 0,-1 0 1 0 0,1 0 0 0 0,0 0-1 0 0,0 0 1 0 0,-1 0 0 0 0,1 1-1 0 0,0-1 1 0 0,0 0 0 0 0,-1 0 0 0 0,1 0-1 0 0,0 1 1 0 0,0-1 0 0 0,0 1-1 0 0,-1 9 377 0 0,6 2-442 0 0,2-3-9 0 0,15 17 0 0 0,5 5 299 0 0,-24-27-241 0 0,1 1 0 0 0,0-1 0 0 0,0 0 0 0 0,0 0 0 0 0,0-1 0 0 0,0 1 0 0 0,9 4 0 0 0,-3 0-69 0 0,-9-7 8 0 0,-1-1-1 0 0,1 1 0 0 0,0 0 0 0 0,-1 0 1 0 0,1 0-1 0 0,0-1 0 0 0,-1 1 0 0 0,1 0 0 0 0,-1 0 1 0 0,0 0-1 0 0,1 0 0 0 0,-1 0 0 0 0,0 0 1 0 0,1 0-1 0 0,-1 0 0 0 0,0 0 0 0 0,0 0 1 0 0,0 0-1 0 0,0 0 0 0 0,0 0 0 0 0,0 0 1 0 0,0 0-1 0 0,0 1 0 0 0,-1 0 21 0 0,0 0 0 0 0,0-1 0 0 0,1 1 0 0 0,-1 0 0 0 0,0-1 0 0 0,-1 1 0 0 0,1-1 0 0 0,0 0 0 0 0,0 1 1 0 0,-1-1-1 0 0,1 0 0 0 0,-2 2 0 0 0,-2 0 24 0 0,0 0 0 0 0,0 0 1 0 0,0 0-1 0 0,0-1 1 0 0,0 0-1 0 0,-1 0 0 0 0,-6 2 1 0 0,7-4 1 0 0,-1 0-1 0 0,0 0 1 0 0,1 0 0 0 0,-1 0 0 0 0,1-1 0 0 0,-1 0 0 0 0,1 0 0 0 0,0-1-1 0 0,-1 0 1 0 0,-4-2 0 0 0,-16-4-532 0 0,25 8 380 0 0,0-1 0 0 0,-1 1 0 0 0,1-1 0 0 0,0 0 0 0 0,0 1 0 0 0,0-1 0 0 0,0 0 0 0 0,0 0 0 0 0,0 1 0 0 0,0-1 0 0 0,0 0 0 0 0,1 0 0 0 0,-1 0 0 0 0,-1-2 0 0 0,0-6-1600 0 0</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7.858"/>
    </inkml:context>
    <inkml:brush xml:id="br0">
      <inkml:brushProperty name="width" value="0.05" units="cm"/>
      <inkml:brushProperty name="height" value="0.05" units="cm"/>
    </inkml:brush>
  </inkml:definitions>
  <inkml:trace contextRef="#ctx0" brushRef="#br0">20 30 10592 0 0,'0'0'2212'0'0,"-1"3"-1018"0"0,-3 6-263 0 0,2-3-544 0 0,-1-1 0 0 0,1 1 0 0 0,0-1 0 0 0,1 1 0 0 0,-1 0 0 0 0,1-1 0 0 0,0 1 0 0 0,1 0 0 0 0,-1 0 0 0 0,1 0 0 0 0,0 0 0 0 0,1 0 0 0 0,1 9 0 0 0,2-1-88 0 0,8 26 72 0 0,-10-36-362 0 0,-1-1 0 0 0,1 1-1 0 0,-1-1 1 0 0,1 0 0 0 0,0 1-1 0 0,1-1 1 0 0,-1 0 0 0 0,3 3-1 0 0,13 12 46 0 0,-17-17-54 0 0,0 0 1 0 0,0 0-1 0 0,0 0 1 0 0,0-1 0 0 0,1 1-1 0 0,-1-1 1 0 0,0 1-1 0 0,0-1 1 0 0,1 1-1 0 0,-1-1 1 0 0,0 0-1 0 0,1 1 1 0 0,-1-1 0 0 0,0 0-1 0 0,1 0 1 0 0,-1 0-1 0 0,0 0 1 0 0,1 0-1 0 0,-1 0 1 0 0,0 0 0 0 0,1-1-1 0 0,-1 1 1 0 0,0 0-1 0 0,1-1 1 0 0,-1 1-1 0 0,0-1 1 0 0,0 0-1 0 0,0 1 1 0 0,1-1 0 0 0,-1 0-1 0 0,1-1 1 0 0,1 0 10 0 0,0-1 0 0 0,0 0 0 0 0,0 0 0 0 0,0 0 0 0 0,-1 0 0 0 0,1 0 0 0 0,-1-1 0 0 0,0 1 0 0 0,3-8 0 0 0,4-6 2 0 0,3-11 38 0 0,4-12-40 0 0,-12 31 6 0 0,-1 0 1 0 0,5-14 0 0 0,9-32-8 0 0,-13 44-10 0 0,-4 11 0 0 0,0 0 0 0 0,0-1 0 0 0,0 1 0 0 0,0 0 0 0 0,1-1 0 0 0,-1 1 0 0 0,0 0 0 0 0,0-1 0 0 0,0 1 0 0 0,0 0 0 0 0,1-1 0 0 0,-1 1 0 0 0,0 0 0 0 0,0 0 0 0 0,1-1 0 0 0,-1 1 0 0 0,0 0 0 0 0,1 0 0 0 0,-1 0 0 0 0,0-1 0 0 0,1 1 0 0 0,-1 0 0 0 0,0 0 0 0 0,1 0 0 0 0,-1 0 0 0 0,0 0 0 0 0,1-1 0 0 0,-1 1 0 0 0,0 0 0 0 0,1 0 0 0 0,-1 0 0 0 0,0 0 0 0 0,1 0 0 0 0,-1 0 0 0 0,0 0 0 0 0,1 0 0 0 0,-1 1 0 0 0,1-1 0 0 0,-1 0 0 0 0,0 0 0 0 0,1 0 0 0 0,-1 0 0 0 0,0 0 0 0 0,1 1 0 0 0,-1-1 0 0 0,0 0 0 0 0,0 0 0 0 0,1 0 0 0 0,-1 1 0 0 0,0-1 0 0 0,0 0 0 0 0,1 0 0 0 0,-1 1 0 0 0,0-1 0 0 0,5 4 12 0 0,-1 0 0 0 0,0 0 0 0 0,0 1-1 0 0,0-1 1 0 0,-1 1 0 0 0,0 0-1 0 0,0 0 1 0 0,0 0 0 0 0,0 0 0 0 0,-1 0-1 0 0,4 11 1 0 0,7 13 87 0 0,-10-22-111 0 0,0-1-1 0 0,0 1 1 0 0,0 0-1 0 0,-1-1 1 0 0,0 1-1 0 0,0 0 1 0 0,1 14-1 0 0,-3-20-136 0 0,2 1-19 0 0,6 4-1628 0 0</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8.231"/>
    </inkml:context>
    <inkml:brush xml:id="br0">
      <inkml:brushProperty name="width" value="0.05" units="cm"/>
      <inkml:brushProperty name="height" value="0.05" units="cm"/>
    </inkml:brush>
  </inkml:definitions>
  <inkml:trace contextRef="#ctx0" brushRef="#br0">1 0 12408 0 0,'0'0'4289'0'0,"0"3"-3293"0"0,1 17-162 0 0,0 1 1 0 0,2 0 0 0 0,7 29-1 0 0,11 64-751 0 0,-18-102-701 0 0,-1-1 0 0 0,3 20-1 0 0,-5-29-379 0 0</inkml:trace>
  <inkml:trace contextRef="#ctx0" brushRef="#br0" timeOffset="1">83 184 3224 0 0,'9'-30'553'0'0,"-8"27"818"0"0,0 3-996 0 0,0 0 1 0 0,0 0 0 0 0,-1-1-1 0 0,1 1 1 0 0,0 0-1 0 0,0-1 1 0 0,0 1 0 0 0,0-1-1 0 0,0 1 1 0 0,0-1-1 0 0,-1 1 1 0 0,1-1-1 0 0,0 0 1 0 0,0 1 0 0 0,-1-1-1 0 0,2-1 1 0 0,-2 1-173 0 0,1 0 0 0 0,0 1 0 0 0,0-1 0 0 0,0 0 0 0 0,0 0 0 0 0,0 0 0 0 0,0 1 0 0 0,0-1 0 0 0,0 1 0 0 0,2-2 0 0 0,22-1 1283 0 0,-19 3-1170 0 0,-1 0 0 0 0,1-1 0 0 0,-1 0 1 0 0,7-2-1 0 0,-11 3-228 0 0,1-1-1 0 0,-1 1 1 0 0,1 0 0 0 0,0-1-1 0 0,-1 1 1 0 0,1 0 0 0 0,-1 0-1 0 0,1 0 1 0 0,2 1 0 0 0,6-1 137 0 0,6-4-31 0 0,-1-1-1 0 0,0 0 0 0 0,17-9 1 0 0,-30 14-231 0 0,0-1 1 0 0,0 0-1 0 0,1 0 1 0 0,-2 0-1 0 0,1 0 1 0 0,0 0-1 0 0,0 0 1 0 0,0 0-1 0 0,0-1 1 0 0,-1 1-1 0 0,1-1 0 0 0,-1 1 1 0 0,1-1-1 0 0,-1 0 1 0 0,1 1-1 0 0,1-4 1 0 0,1-3-1058 0 0,6-2-5028 0 0</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8.574"/>
    </inkml:context>
    <inkml:brush xml:id="br0">
      <inkml:brushProperty name="width" value="0.05" units="cm"/>
      <inkml:brushProperty name="height" value="0.05" units="cm"/>
    </inkml:brush>
  </inkml:definitions>
  <inkml:trace contextRef="#ctx0" brushRef="#br0">0 0 11520 0 0,'0'2'528'0'0,"1"4"-388"0"0,-1 1 1 0 0,1-1-1 0 0,1 1 1 0 0,3 11 0 0 0,-2-9 138 0 0,-1 1 0 0 0,3 13 1 0 0,10 75 3265 0 0,-11-73-3097 0 0,-1-7-415 0 0,2 0 0 0 0,-1 0-1 0 0,2 0 1 0 0,0 0 0 0 0,2-1 0 0 0,0 0-1 0 0,0-1 1 0 0,19 27 0 0 0,-17-30-4398 0 0</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8.947"/>
    </inkml:context>
    <inkml:brush xml:id="br0">
      <inkml:brushProperty name="width" value="0.05" units="cm"/>
      <inkml:brushProperty name="height" value="0.05" units="cm"/>
    </inkml:brush>
  </inkml:definitions>
  <inkml:trace contextRef="#ctx0" brushRef="#br0">142 28 5984 0 0,'-2'-8'94'0'0,"2"8"-80"0"0,0-1 0 0 0,0 0 0 0 0,-1 0 0 0 0,1 0 1 0 0,0 0-1 0 0,0 0 0 0 0,-1 1 0 0 0,1-1 1 0 0,0 0-1 0 0,-1 0 0 0 0,1 0 0 0 0,-1 1 0 0 0,1-1 1 0 0,-1 0-1 0 0,1 1 0 0 0,-1-1 0 0 0,1 0 0 0 0,-1 1 1 0 0,0-1-1 0 0,1 1 0 0 0,-1-1 0 0 0,0 1 0 0 0,0-1 1 0 0,1 1-1 0 0,-1-1 0 0 0,0 1 0 0 0,0 0 0 0 0,0 0 1 0 0,1-1-1 0 0,-1 1 0 0 0,0 0 0 0 0,0 0 1 0 0,0 0-1 0 0,0 0 0 0 0,0 0 0 0 0,0 0 0 0 0,1 0 1 0 0,-3 0-1 0 0,-1 0 590 0 0,1 1 0 0 0,-1-1 0 0 0,0 1 0 0 0,0 0 1 0 0,0 0-1 0 0,1 0 0 0 0,-1 1 0 0 0,1-1 0 0 0,-1 1 0 0 0,1 0 1 0 0,-1 0-1 0 0,-4 3 0 0 0,1 1 1392 0 0,0 1 0 0 0,0-1 0 0 0,-12 15 0 0 0,16-17-1924 0 0,1-1 1 0 0,0 1-1 0 0,0 0 0 0 0,0 0 1 0 0,0 0-1 0 0,0 0 0 0 0,1 0 1 0 0,0 0-1 0 0,-2 9 0 0 0,2 0 11 0 0,0 25 0 0 0,1-29-75 0 0,1 6-8 0 0,-1-14-1 0 0,0 0 1 0 0,0 0-1 0 0,1 0 0 0 0,-1-1 0 0 0,0 1 0 0 0,1 0 0 0 0,-1 0 0 0 0,1-1 1 0 0,-1 1-1 0 0,0 0 0 0 0,1-1 0 0 0,0 1 0 0 0,0 0 0 0 0,0 0-3 0 0,0 0 0 0 0,0-1-1 0 0,0 1 1 0 0,0 0-1 0 0,0-1 1 0 0,0 1 0 0 0,0 0-1 0 0,0-1 1 0 0,0 0 0 0 0,2 1-1 0 0,0-1 3 0 0,-1 0-1 0 0,1 0 0 0 0,-1-1 1 0 0,1 1-1 0 0,-1-1 1 0 0,1 0-1 0 0,-1 1 0 0 0,1-1 1 0 0,3-2-1 0 0,3-1-36 0 0,-5 2 33 0 0,-1 0 1 0 0,1 0-1 0 0,-1 0 1 0 0,0-1-1 0 0,1 0 1 0 0,-1 1-1 0 0,0-1 1 0 0,-1 0-1 0 0,1-1 1 0 0,3-4-1 0 0,-2 2-11 0 0,1 1 1 0 0,-1 0-1 0 0,7-5 0 0 0,0 0-3 0 0,-10 8 17 0 0,0 1 0 0 0,1-1 0 0 0,-1 1 0 0 0,0 0 0 0 0,1-1 0 0 0,0 1 1 0 0,-1 0-1 0 0,1 0 0 0 0,0 0 0 0 0,0 0 0 0 0,-1 1 0 0 0,1-1 0 0 0,0 0 1 0 0,0 1-1 0 0,0-1 0 0 0,0 1 0 0 0,0 0 0 0 0,3-1 0 0 0,3 1-52 0 0,14 2-804 0 0,-21-1 800 0 0,0-1-1 0 0,0 1 1 0 0,0-1 0 0 0,0 1-1 0 0,0-1 1 0 0,0 1-1 0 0,-1-1 1 0 0,1 1 0 0 0,0 0-1 0 0,0 0 1 0 0,-1-1 0 0 0,1 1-1 0 0,0 0 1 0 0,-1 0 0 0 0,1 0-1 0 0,-1 0 1 0 0,1 0 0 0 0,-1 0-1 0 0,1 1 1 0 0,2 0-1681 0 0,6 1-451 0 0</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9.305"/>
    </inkml:context>
    <inkml:brush xml:id="br0">
      <inkml:brushProperty name="width" value="0.05" units="cm"/>
      <inkml:brushProperty name="height" value="0.05" units="cm"/>
    </inkml:brush>
  </inkml:definitions>
  <inkml:trace contextRef="#ctx0" brushRef="#br0">10 1 11976 0 0,'0'0'1082'0'0,"0"2"-890"0"0,-4 35 77 0 0,-2 6 3045 0 0,6-21-1801 0 0,1 0 0 0 0,7 41 1 0 0,-7-52-1391 0 0,0-3 677 0 0,-1-8-782 0 0,1 0 0 0 0,-1 0-1 0 0,0 0 1 0 0,1 0 0 0 0,-1 0-1 0 0,1 1 1 0 0,-1-1-1 0 0,0 0 1 0 0,1 0 0 0 0,-1 0-1 0 0,0-1 1 0 0,1 1 0 0 0,-1 0-1 0 0,1 0 1 0 0,-1 0 0 0 0,0 0-1 0 0,1 0 1 0 0,-1 0-1 0 0,0 0 1 0 0,1-1 0 0 0,-1 1-1 0 0,1 0 1 0 0,2-2 12 0 0,-1 0-1 0 0,1 0 1 0 0,0 0 0 0 0,-1 0 0 0 0,0 0-1 0 0,1-1 1 0 0,-1 1 0 0 0,0 0-1 0 0,0-1 1 0 0,-1 0 0 0 0,1 1 0 0 0,0-1-1 0 0,-1 0 1 0 0,0 0 0 0 0,1 0-1 0 0,-1 0 1 0 0,1-6 0 0 0,-1 4-3 0 0,1 0 0 0 0,0 1 1 0 0,0-1-1 0 0,0 1 0 0 0,0-1 1 0 0,1 1-1 0 0,4-6 0 0 0,4-9 100 0 0,-10 17-100 0 0,1 0 0 0 0,-1-1 0 0 0,0 1 0 0 0,0 0 0 0 0,1 0 0 0 0,0-1 0 0 0,-1 1 0 0 0,1 0 0 0 0,0 1 0 0 0,4-4 0 0 0,30-18 157 0 0,-34 22-180 0 0,0 0 0 0 0,0 0 0 0 0,1 1 0 0 0,-1-1 0 0 0,0 1 0 0 0,0-1 0 0 0,0 1 0 0 0,1 0 0 0 0,-1 0 0 0 0,0 0 0 0 0,1 0 0 0 0,-1 0 0 0 0,0 0 0 0 0,0 1 0 0 0,1-1 0 0 0,1 2 0 0 0,0-1 2 0 0,-1 0 0 0 0,0 0-1 0 0,0 0 1 0 0,0 1 0 0 0,0-1-1 0 0,0 1 1 0 0,-1 0 0 0 0,1 0-1 0 0,0 0 1 0 0,-1 0 0 0 0,3 2-1 0 0,14 17 7 0 0,-18-20-9 0 0,-1-1 0 0 0,0 1 0 0 0,1-1 0 0 0,-1 1 0 0 0,0-1 0 0 0,0 1 0 0 0,1-1 0 0 0,-1 1 0 0 0,0-1 0 0 0,0 1 0 0 0,0-1 0 0 0,0 1 0 0 0,0 0 0 0 0,1-1 0 0 0,-1 1 0 0 0,0-1 0 0 0,0 1 0 0 0,-1 0 0 0 0,1-1 0 0 0,0 1 0 0 0,0 2 8 0 0,13 37-86 0 0,-12-38-122 0 0</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09.658"/>
    </inkml:context>
    <inkml:brush xml:id="br0">
      <inkml:brushProperty name="width" value="0.05" units="cm"/>
      <inkml:brushProperty name="height" value="0.05" units="cm"/>
    </inkml:brush>
  </inkml:definitions>
  <inkml:trace contextRef="#ctx0" brushRef="#br0">0 383 11056 0 0,'0'0'7903'0'0,"3"-1"-7179"0"0,-2 1-701 0 0,4-2 325 0 0,1 0 0 0 0,0 0 1 0 0,0 1-1 0 0,9-1 0 0 0,-11 2-237 0 0,0 0 0 0 0,0-1 0 0 0,0 1 0 0 0,0-1-1 0 0,0 0 1 0 0,0 0 0 0 0,0 0 0 0 0,4-3 0 0 0,34-10 127 0 0,-36 13-229 0 0,20-7-6 0 0,4-9-867 0 0,-30 17 595 0 0,1 0-1 0 0,-1-1 0 0 0,1 1 0 0 0,0 0 1 0 0,-1-1-1 0 0,1 1 0 0 0,-1 0 0 0 0,1-1 1 0 0,-1 1-1 0 0,1-1 0 0 0,-1 1 0 0 0,1-1 1 0 0,-1 1-1 0 0,1-1 0 0 0,-1 1 0 0 0,0-1 1 0 0,1 0-1 0 0,0-1-1261 0 0,6-8-5122 0 0</inkml:trace>
  <inkml:trace contextRef="#ctx0" brushRef="#br0" timeOffset="1">115 1 4608 0 0,'-10'24'960'0'0,"7"-12"3638"0"0,0 1-1 0 0,-2 25 1 0 0,7-6-3039 0 0,1 1 0 0 0,12 52 0 0 0,-4-30-1207 0 0,-6-27-555 0 0,17 47 1 0 0,-13-52-984 0 0</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10.032"/>
    </inkml:context>
    <inkml:brush xml:id="br0">
      <inkml:brushProperty name="width" value="0.05" units="cm"/>
      <inkml:brushProperty name="height" value="0.05" units="cm"/>
    </inkml:brush>
  </inkml:definitions>
  <inkml:trace contextRef="#ctx0" brushRef="#br0">20 10 9216 0 0,'0'0'5752'0'0,"-10"-6"-9520"0"0,1 2-1096 0 0</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25.658"/>
    </inkml:context>
    <inkml:brush xml:id="br0">
      <inkml:brushProperty name="width" value="0.05" units="cm"/>
      <inkml:brushProperty name="height" value="0.05" units="cm"/>
      <inkml:brushProperty name="color" value="#E71224"/>
    </inkml:brush>
  </inkml:definitions>
  <inkml:trace contextRef="#ctx0" brushRef="#br0">0 90 7368 0 0,'13'11'333'0'0,"-11"-9"0"0"0,20-3 8732 0 0,-18 1-9574 0 0,1-1 1163 0 0,1-1-1 0 0,-1 1 1 0 0,-1-1 0 0 0,8-4-1 0 0,7-3-186 0 0,-17 9-246 0 0,1-2-49 0 0,53-30 219 0 0,-21 11-333 0 0,-24 16-58 0 0,0 1 0 0 0,0 0 0 0 0,1 1 0 0 0,-1 0 0 0 0,13-1 0 0 0,-21 3 0 0 0,0 0 0 0 0,1 1 0 0 0,-1 0 0 0 0,0 0 0 0 0,1 0 0 0 0,-1 0 0 0 0,0 0 0 0 0,1 0 0 0 0,4 2 0 0 0,2 0 0 0 0,17 6 0 0 0,-19-5 0 0 0,-6-3 0 0 0,-1 0 0 0 0,1 0 0 0 0,0 1 0 0 0,-1-1 0 0 0,1 1 0 0 0,0-1 0 0 0,-1 1 0 0 0,1 0 0 0 0,-1-1 0 0 0,1 1 0 0 0,-1 0 0 0 0,3 2 0 0 0,0 1 0 0 0,0-2-4 0 0,-1 1-1 0 0,0 0 1 0 0,0 0-1 0 0,0 0 1 0 0,4 5-1 0 0,-4-4-13 0 0,1 0 0 0 0,-1 0 0 0 0,1 0 0 0 0,6 4 0 0 0,-6-5 0 0 0,-1-1 40 0 0,12 13-233 0 0,-2 5-33 0 0,-12-18 116 0 0</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26.238"/>
    </inkml:context>
    <inkml:brush xml:id="br0">
      <inkml:brushProperty name="width" value="0.05" units="cm"/>
      <inkml:brushProperty name="height" value="0.05" units="cm"/>
      <inkml:brushProperty name="color" value="#E71224"/>
    </inkml:brush>
  </inkml:definitions>
  <inkml:trace contextRef="#ctx0" brushRef="#br0">50 180 13216 0 0,'0'0'1194'0'0,"-1"-1"-980"0"0,-1-6-40 0 0,1 6 605 0 0,0-8 1341 0 0,-4 2 1209 0 0,5 6-3276 0 0,-1 0 0 0 0,1 1 1 0 0,-1-1-1 0 0,0 1 0 0 0,1-1 1 0 0,-1 1-1 0 0,0-1 0 0 0,0 1 1 0 0,1 0-1 0 0,-1-1 1 0 0,0 1-1 0 0,0 0 0 0 0,0-1 1 0 0,1 1-1 0 0,-1 0 0 0 0,-1 0 1 0 0,0 0 595 0 0,2 0-606 0 0,-1 0 0 0 0,1 0 1 0 0,-1 1-1 0 0,1-1 0 0 0,0 0 0 0 0,-1 0 1 0 0,1 1-1 0 0,0-1 0 0 0,-1 0 0 0 0,1 0 0 0 0,0 1 1 0 0,-1-1-1 0 0,1 1 0 0 0,0-1 0 0 0,-1 0 1 0 0,1 1-1 0 0,0-1 0 0 0,-1 1 0 0 0,-1 6-23 0 0,0-3-13 0 0,0-1-1 0 0,1 1 1 0 0,-1 0-1 0 0,1 0 0 0 0,0 0 1 0 0,1 0-1 0 0,-1 0 1 0 0,0 0-1 0 0,1 7 0 0 0,4 24-6 0 0,-4-26 0 0 0,1 1 0 0 0,0-1 0 0 0,0 0 0 0 0,5 16 0 0 0,-5-24-2 0 0,-1 0 0 0 0,1 0 0 0 0,-1 0 1 0 0,0 0-1 0 0,1 0 0 0 0,0 0 0 0 0,-1 0 0 0 0,1 0 0 0 0,-1 0 0 0 0,1-1 0 0 0,0 1 0 0 0,0 0 0 0 0,-1-1 0 0 0,1 1 0 0 0,0 0 0 0 0,0-1 0 0 0,0 1 0 0 0,0-1 1 0 0,0 1-1 0 0,0-1 0 0 0,0 0 0 0 0,0 1 0 0 0,0-1 0 0 0,0 0 0 0 0,0 0 0 0 0,0 0 0 0 0,0 1 0 0 0,0-1 0 0 0,0 0 0 0 0,0 0 0 0 0,0-1 0 0 0,0 1 0 0 0,0 0 0 0 0,0 0 1 0 0,0 0-1 0 0,0-1 0 0 0,0 1 0 0 0,0 0 0 0 0,1-2 0 0 0,0 2 1 0 0,4-2-38 0 0,0-1 1 0 0,0 0-1 0 0,0 0 1 0 0,-1 0-1 0 0,9-7 1 0 0,0 1-9 0 0,-10 6 39 0 0,-1 0-1 0 0,1 0 1 0 0,-1 0 0 0 0,0 0-1 0 0,0 0 1 0 0,0-1-1 0 0,0 0 1 0 0,-1 1-1 0 0,1-1 1 0 0,3-8-1 0 0,10-16-56 0 0,-13 26 60 0 0,-1-1 0 0 0,0 0 1 0 0,0 0-1 0 0,0 0 1 0 0,-1 0-1 0 0,1 0 1 0 0,0 0-1 0 0,-1 0 0 0 0,0-1 1 0 0,0 1-1 0 0,0 0 1 0 0,0-1-1 0 0,-1 1 0 0 0,1-1 1 0 0,-1-3-1 0 0,0 5 4 0 0,0-1 0 0 0,1 1 0 0 0,-1 0 0 0 0,1 0 0 0 0,0-1 0 0 0,-1 1 0 0 0,1 0 0 0 0,0 0 0 0 0,0 0 0 0 0,1 0 0 0 0,-1 0 0 0 0,2-2 0 0 0,-2 3 1 0 0,0-1 0 0 0,0 0 0 0 0,0 1 0 0 0,0-1 0 0 0,0 0 1 0 0,0 1-1 0 0,0-1 0 0 0,-1 0 0 0 0,1 0 0 0 0,0 0 0 0 0,-1 0 0 0 0,0 0 0 0 0,1 0 0 0 0,-1 0 0 0 0,0 0 0 0 0,0-4 0 0 0,-5-9 0 0 0,1-7 0 0 0,4 16 5 0 0,0 5-5 0 0,0 0-1 0 0,0 0 0 0 0,0 0 0 0 0,0 0 1 0 0,0 0-1 0 0,0 1 0 0 0,0-1 0 0 0,0 0 0 0 0,0 0 1 0 0,-1 0-1 0 0,1 0 0 0 0,0 0 0 0 0,-1-1 0 0 0,-18-15 68 0 0,18 17-64 0 0,-1-2 20 0 0,0 0 0 0 0,-1 0 0 0 0,1 1 0 0 0,0-1 0 0 0,-1 1 0 0 0,1-1 0 0 0,-1 1 0 0 0,0 0 0 0 0,1 0 0 0 0,-1 0 0 0 0,0 1 0 0 0,0-1 0 0 0,0 0 0 0 0,1 1 0 0 0,-7 0 0 0 0,-8 0 9 0 0,2 0 3 0 0,13 2-70 0 0,0 0 7 0 0,-21 9-116 0 0,17-8 203 0 0,0-1 0 0 0,0 1 0 0 0,-10 7 0 0 0,-9 4 57 0 0,17-5-57 0 0,7-7-45 0 0,0 1-1 0 0,0-1 1 0 0,0 1-1 0 0,0 0 1 0 0,1 0-1 0 0,0-1 1 0 0,-1 1 0 0 0,1 0-1 0 0,0 5 1 0 0,1-7-1 0 0,-1 1 0 0 0,0-1 0 0 0,1 1 0 0 0,-1-1 0 0 0,1 1-1 0 0,0-1 1 0 0,-1 0 0 0 0,1 1 0 0 0,0-1 0 0 0,0 0 0 0 0,0 1 0 0 0,0-1 0 0 0,0 0 0 0 0,0 0 0 0 0,0 0 0 0 0,0 0 0 0 0,0 0 0 0 0,0 0 0 0 0,1 0-1 0 0,-1 0 1 0 0,0-1 0 0 0,3 2 0 0 0,11 3 109 0 0,0 0 0 0 0,0-1 0 0 0,30 4 0 0 0,-37-6-201 0 0,0-1-1 0 0,0-1 1 0 0,0 1-1 0 0,0-1 1 0 0,0-1-1 0 0,0 0 1 0 0,0 0 0 0 0,0 0-1 0 0,13-5 1 0 0,-1-2-367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7.512"/>
    </inkml:context>
    <inkml:brush xml:id="br0">
      <inkml:brushProperty name="width" value="0.05" units="cm"/>
      <inkml:brushProperty name="height" value="0.05" units="cm"/>
      <inkml:brushProperty name="color" value="#004F8B"/>
    </inkml:brush>
  </inkml:definitions>
  <inkml:trace contextRef="#ctx0" brushRef="#br0">134 110 4144 0 0,'0'0'319'0'0,"0"-1"-210"0"0,-2-7 4060 0 0,-3 4-2791 0 0,3 3-357 0 0,-21-20 7420 0 0,18 17-7911 0 0,0 0 1 0 0,0 1 0 0 0,-1-1-1 0 0,1 1 1 0 0,-9-3 0 0 0,9 2-424 0 0,4 4-91 0 0,1-1 1 0 0,-1 0-1 0 0,0 1 1 0 0,0-1-1 0 0,0 1 1 0 0,0-1-1 0 0,0 1 0 0 0,0-1 1 0 0,0 1-1 0 0,0 0 1 0 0,1 0-1 0 0,-1-1 1 0 0,0 1-1 0 0,-1 0 0 0 0,1 0 1 0 0,0 0-1 0 0,0 0 1 0 0,0 0-1 0 0,-1 0 1 0 0,0 0 9 0 0,-14 6-103 0 0,15-4 64 0 0,0-2 6 0 0,0 0 1 0 0,0 1-1 0 0,0-1 1 0 0,0 0 0 0 0,0 1-1 0 0,0-1 1 0 0,1 0-1 0 0,-1 0 1 0 0,0 0-1 0 0,0 0 1 0 0,0 0 0 0 0,0 0-1 0 0,0 0 1 0 0,0 0-1 0 0,-1 0 1 0 0,2 0-9 0 0,-1 1 1 0 0,1 0 0 0 0,0 0-1 0 0,0-1 1 0 0,-1 1-1 0 0,1 0 1 0 0,0 0-1 0 0,0 0 1 0 0,0-1-1 0 0,0 1 1 0 0,0 0-1 0 0,0 0 1 0 0,0-1-1 0 0,1 2 1 0 0,9 36-228 0 0,-9-35 221 0 0,0 1-1 0 0,1-1 0 0 0,-1 0 1 0 0,1 0-1 0 0,0 0 0 0 0,0 0 1 0 0,4 4-1 0 0,3 6 3 0 0,-5-8 13 0 0,0-1 0 0 0,0 1 0 0 0,0-1-1 0 0,7 5 1 0 0,8 9-27 0 0,-10-10 34 0 0,0 0-1 0 0,0-1 0 0 0,12 8 0 0 0,19 15-11 0 0,-29-22-22 0 0,-10-7 32 0 0,1 1 0 0 0,0-1 1 0 0,-1 0-1 0 0,1 0 0 0 0,-1 1 0 0 0,1-1 1 0 0,-1 1-1 0 0,1 0 0 0 0,-1-1 0 0 0,0 1 1 0 0,0 0-1 0 0,1 2 0 0 0,0-1-4 0 0,-1 0 0 0 0,0 0 0 0 0,0 0 0 0 0,0 0 0 0 0,-1 0 0 0 0,1 0 1 0 0,-1 0-1 0 0,1 0 0 0 0,-1 1 0 0 0,0-1 0 0 0,0 0 0 0 0,0 0 0 0 0,-1 0 0 0 0,1 0 0 0 0,-1 0 0 0 0,0 0 0 0 0,0 0 0 0 0,0 0 0 0 0,0 0 1 0 0,0 0-1 0 0,-1 0 0 0 0,1 0 0 0 0,-1-1 0 0 0,0 1 0 0 0,-3 3 0 0 0,-1 2-3 0 0,-1-1 0 0 0,-1 0 0 0 0,-11 9 0 0 0,-2 2-288 0 0,18-16 203 0 0,1 0 1 0 0,-1 0-1 0 0,0-1 1 0 0,0 1-1 0 0,1-1 0 0 0,-1 0 1 0 0,-5 2-1 0 0,-6 2-70 0 0,4-3 152 0 0,8-3 11 0 0,0-1 0 0 0,0 1 0 0 0,0 0 0 0 0,0-1 0 0 0,1 1 0 0 0,-1-1 0 0 0,1 0 0 0 0,-1 0 0 0 0,1 0 0 0 0,-3-3 0 0 0,3 4 2 0 0,1 0-1 0 0,-1 0 0 0 0,0-1 1 0 0,1 1-1 0 0,-1 0 0 0 0,0 0 1 0 0,1-1-1 0 0,0 1 0 0 0,-1-1 1 0 0,1 1-1 0 0,0 0 0 0 0,0-1 0 0 0,-1 1 1 0 0,1-1-1 0 0,0 1 0 0 0,0 0 1 0 0,1-3-1 0 0,0-3 29 0 0,0-4 47 0 0,1 0 0 0 0,1 0 0 0 0,0 1-1 0 0,0-1 1 0 0,1 1 0 0 0,6-12 0 0 0,-4 11 18 0 0,1 1-1 0 0,0-1 0 0 0,0 2 1 0 0,1-1-1 0 0,10-10 0 0 0,6-6 188 0 0,43-48 422 0 0,-59 65-566 0 0,1 0 0 0 0,11-8-1 0 0,-10 9 130 0 0,16-18-1 0 0,-22 22-239 0 0,4-3 13 0 0,4-3-10 0 0,-8 7 13 0 0,4 2-33 0 0,2 5-10 0 0,-9-2 0 0 0,1 0 0 0 0,-1 0 0 0 0,1 0 0 0 0,-1 0 0 0 0,0 1 0 0 0,0-1 0 0 0,0 0 0 0 0,0 1 0 0 0,-1-1 0 0 0,1 1 0 0 0,-1-1 0 0 0,1 6 0 0 0,0-1 0 0 0,0 1 0 0 0,-1-1 0 0 0,-1 12 0 0 0,0-8-4 0 0,1 1-1 0 0,0-1 1 0 0,3 22-1 0 0,1 16-426 0 0,-3-40 386 0 0,-1-1 0 0 0,1 1 0 0 0,1-1 0 0 0,-1 1 0 0 0,1-1 0 0 0,1 1 0 0 0,0-1 0 0 0,0 0 0 0 0,0 0 0 0 0,6 8 0 0 0,-1-7 45 0 0,5 3 0 0 0,-12-11 0 0 0,0 0 0 0 0,0 0 0 0 0,0 0 0 0 0,1 0 0 0 0,-1 0 0 0 0,0 0 0 0 0,0 0 0 0 0,0-1 0 0 0,1 1 0 0 0,1 0 0 0 0,9 1 22 0 0,-9-3 4 0 0,-1 1 1 0 0,1-1-1 0 0,0 1 1 0 0,-1-1-1 0 0,1 0 1 0 0,-1 0-1 0 0,0 0 1 0 0,1-1-1 0 0,-1 1 1 0 0,0 0-1 0 0,0-1 0 0 0,3-2 1 0 0,-1 1 35 0 0,0 0 36 0 0,0 1 0 0 0,-1-1 0 0 0,1-1-1 0 0,-1 1 1 0 0,0 0 0 0 0,0-1 0 0 0,0 0 0 0 0,0 1-1 0 0,-1-1 1 0 0,4-8 0 0 0,-2 1 165 0 0,0 1 0 0 0,-1-1 0 0 0,2-12 0 0 0,-1 4 83 0 0,-3 12-297 0 0,1 0 1 0 0,-2 0 0 0 0,1 1-1 0 0,-1-1 1 0 0,0 0 0 0 0,0 0 0 0 0,-1 0-1 0 0,0 1 1 0 0,0-1 0 0 0,-1 0-1 0 0,0 1 1 0 0,0-1 0 0 0,-3-6 0 0 0,-2-9 4 0 0,7 20-49 0 0,-1-1 0 0 0,1 0 0 0 0,-1 1 0 0 0,0-1 0 0 0,0 1 0 0 0,0-1 0 0 0,0 1 0 0 0,-1 0 0 0 0,1-1 0 0 0,0 1 0 0 0,-1 0 0 0 0,-3-3 1 0 0,-7-7-1 0 0,-24-18 1 0 0,32 26-85 0 0,-1 1-1 0 0,0 0 1 0 0,0 1 0 0 0,0-1 0 0 0,0 1-1 0 0,0 0 1 0 0,-1 0 0 0 0,1 0-1 0 0,-8-1 1 0 0,-2 2-792 0 0,-30-3-45 0 0,41 4-599 0 0,0 1 0 0 0,0-1 0 0 0,0 1 0 0 0,-7 1 0 0 0</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29.120"/>
    </inkml:context>
    <inkml:brush xml:id="br0">
      <inkml:brushProperty name="width" value="0.05" units="cm"/>
      <inkml:brushProperty name="height" value="0.05" units="cm"/>
      <inkml:brushProperty name="color" value="#002060"/>
    </inkml:brush>
  </inkml:definitions>
  <inkml:trace contextRef="#ctx0" brushRef="#br0">1 33 8752 0 0,'0'0'11010'0'0,"7"0"-9290"0"0,23-3-640 0 0,-23 2-879 0 0,1 0-1 0 0,-1 1 1 0 0,0-1 0 0 0,0 1-1 0 0,9 1 1 0 0,32 5 197 0 0,76-3 1 0 0,-110-3-508 0 0,-9 0-110 0 0,-1 0 1 0 0,0 0-1 0 0,1 0 0 0 0,-1-1 1 0 0,0 0-1 0 0,1 0 0 0 0,-1 0 1 0 0,0 0-1 0 0,0-1 0 0 0,0 1 1 0 0,0-1-1 0 0,0 0 0 0 0,0 0 1 0 0,0-1-1 0 0,-1 1 0 0 0,7-7 1 0 0,-4 1-7287 0 0</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29.479"/>
    </inkml:context>
    <inkml:brush xml:id="br0">
      <inkml:brushProperty name="width" value="0.05" units="cm"/>
      <inkml:brushProperty name="height" value="0.05" units="cm"/>
      <inkml:brushProperty name="color" value="#002060"/>
    </inkml:brush>
  </inkml:definitions>
  <inkml:trace contextRef="#ctx0" brushRef="#br0">1 0 17359 0 0,'0'0'1960'0'0,"1"2"-1393"0"0,0 0-264 0 0,0 0-1 0 0,0 1 1 0 0,0-1 0 0 0,-1 1-1 0 0,1-1 1 0 0,0 1 0 0 0,-1 5 0 0 0,4 12 500 0 0,6 38 585 0 0,-6-38-946 0 0,1 23 0 0 0,1 1-162 0 0,1-6-177 0 0,12 80 26 0 0,-17-90-118 0 0,-2-16-114 0 0,1 0-1 0 0,0-1 1 0 0,0 1 0 0 0,5 14 0 0 0,1-3-1220 0 0,4 38-1 0 0,-10-50 340 0 0,0 4-704 0 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29.850"/>
    </inkml:context>
    <inkml:brush xml:id="br0">
      <inkml:brushProperty name="width" value="0.05" units="cm"/>
      <inkml:brushProperty name="height" value="0.05" units="cm"/>
      <inkml:brushProperty name="color" value="#002060"/>
    </inkml:brush>
  </inkml:definitions>
  <inkml:trace contextRef="#ctx0" brushRef="#br0">186 42 13360 0 0,'0'0'1026'0'0,"-1"0"-668"0"0,-4 0 167 0 0,0-1 0 0 0,0 0 0 0 0,1-1 1 0 0,-1 1-1 0 0,1-1 0 0 0,-1 0 0 0 0,1 0 1 0 0,0 0-1 0 0,-8-6 0 0 0,8 6-126 0 0,0-1-1 0 0,-1 0 1 0 0,1 1-1 0 0,0 0 0 0 0,-1 0 1 0 0,0 0-1 0 0,1 1 1 0 0,-1 0-1 0 0,-9-2 1 0 0,11 3-328 0 0,1 0 1 0 0,-1 1 0 0 0,1-1 0 0 0,0 0-1 0 0,-1 1 1 0 0,1-1 0 0 0,0 1 0 0 0,-1 0-1 0 0,1 0 1 0 0,0 0 0 0 0,0 0 0 0 0,0 0-1 0 0,0 1 1 0 0,0-1 0 0 0,-4 4 0 0 0,3-2-27 0 0,0 0 1 0 0,1 1-1 0 0,-1-1 1 0 0,1 1-1 0 0,0-1 0 0 0,0 1 1 0 0,0 0-1 0 0,-2 6 1 0 0,0 1-45 0 0,1 0 1 0 0,1 1-1 0 0,0 0 1 0 0,0-1 0 0 0,1 20-1 0 0,1-18-31 0 0,-1 7-33 0 0,2 0-1 0 0,0 0 1 0 0,7 36-1 0 0,13 16-257 0 0,-21-69 234 0 0,1-3 82 0 0,-1 1 0 0 0,0-1 0 0 0,0 0 0 0 0,0 1 0 0 0,0-1 0 0 0,0 0 0 0 0,0 0 0 0 0,0 1 0 0 0,0-1-1 0 0,0 0 1 0 0,1 1 0 0 0,-1-1 0 0 0,0 0 0 0 0,0 0 0 0 0,0 1 0 0 0,1-1 0 0 0,-1 0 0 0 0,0 0 0 0 0,0 1 0 0 0,1-1 0 0 0,-1 0-1 0 0,0 0 1 0 0,0 0 0 0 0,1 0 0 0 0,-1 1 0 0 0,1-1 0 0 0,-1 0 0 0 0,0 0 0 0 0,0 0 0 0 0,1 0 0 0 0,-1 1 0 0 0,0-1 0 0 0,0 0 0 0 0,1 0 0 0 0,-1 0 0 0 0,0 1 0 0 0,0-1 0 0 0,1 0 0 0 0,-1 0 0 0 0,0 1 0 0 0,0-1 0 0 0,0 0 0 0 0,0 0 0 0 0,1 1 0 0 0,-1-1 0 0 0,0 0 0 0 0,0 1 0 0 0,0-1 0 0 0,0 0 0 0 0,0 1 0 0 0,0-1 0 0 0,11-5-157 0 0,-8 3 143 0 0,0 1 0 0 0,-1-1 1 0 0,1 0-1 0 0,-1 0 0 0 0,1 0 0 0 0,-1 0 0 0 0,0 0 0 0 0,0-1 0 0 0,0 1 0 0 0,0 0 0 0 0,0-1 1 0 0,2-3-1 0 0,1-5-66 0 0,9-21 0 0 0,-4 7-45 0 0,21-53 77 0 0,-31 77 114 0 0,1 1-273 0 0,-1 0 213 0 0,1 0 0 0 0,-1 0 0 0 0,1 0-1 0 0,0 0 1 0 0,-1 0 0 0 0,1 0 0 0 0,-1 0 0 0 0,1 0 0 0 0,-1 0 0 0 0,1 1 0 0 0,-1-1 0 0 0,1 0 0 0 0,-1 0 0 0 0,1 1 0 0 0,-1-1 0 0 0,1 0 0 0 0,-1 1 0 0 0,0-1 0 0 0,1 0 0 0 0,-1 1 0 0 0,1-1 0 0 0,-1 0 0 0 0,0 1 0 0 0,1-1 0 0 0,-1 1 0 0 0,0-1 0 0 0,0 1 0 0 0,1 0 0 0 0,11 14 332 0 0,-10-13-326 0 0,0 1-1 0 0,0 0 0 0 0,0 0 0 0 0,-1 0 1 0 0,0 0-1 0 0,1 0 0 0 0,-1 1 0 0 0,-1-1 1 0 0,1 0-1 0 0,0 1 0 0 0,0 4 0 0 0,0 0-5 0 0,1-2-29 0 0,-1 0 1 0 0,0 0-1 0 0,0 0 0 0 0,-1 11 0 0 0,0-10-94 0 0,0-4-162 0 0,0 10-3131 0 0</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0.240"/>
    </inkml:context>
    <inkml:brush xml:id="br0">
      <inkml:brushProperty name="width" value="0.05" units="cm"/>
      <inkml:brushProperty name="height" value="0.05" units="cm"/>
      <inkml:brushProperty name="color" value="#002060"/>
    </inkml:brush>
  </inkml:definitions>
  <inkml:trace contextRef="#ctx0" brushRef="#br0">0 5 13848 0 0,'0'0'1253'0'0,"6"8"-1002"0"0,-5-7-153 0 0,0 0 0 0 0,-1 0 0 0 0,1 0 0 0 0,0 0 0 0 0,-1 1 0 0 0,1-1 0 0 0,-1 0 0 0 0,1 1 0 0 0,-1-1 0 0 0,0 0 0 0 0,0 1 0 0 0,1-1 0 0 0,-1 0 0 0 0,0 1 0 0 0,0 1 1 0 0,-1-1 90 0 0,1 0 0 0 0,1 0 1 0 0,-1 0-1 0 0,0-1 0 0 0,0 1 1 0 0,1 0-1 0 0,-1 0 0 0 0,2 3 1 0 0,4 8 472 0 0,0 0 1 0 0,-2 0-1 0 0,1 0 1 0 0,-2 1-1 0 0,1 0 1 0 0,1 21-1 0 0,2-10-332 0 0,-6-22-292 0 0,1 1-1 0 0,-1-1 1 0 0,0 1 0 0 0,0 0-1 0 0,0 0 1 0 0,-1 4-1 0 0,0-6-10 0 0,0-1-21 0 0,0 0-1 0 0,0-1 1 0 0,0 1 0 0 0,0 0-1 0 0,0-1 1 0 0,0 1 0 0 0,0 0-1 0 0,0-1 1 0 0,0 1 0 0 0,0 0-1 0 0,0-1 1 0 0,1 1 0 0 0,-1 0-1 0 0,0-1 1 0 0,0 1 0 0 0,1-1 0 0 0,-1 1-1 0 0,1 0 1 0 0,-1-1 0 0 0,0 1-1 0 0,1-1 1 0 0,0 1 0 0 0,0 1 496 0 0,-1-5-434 0 0,1-13 69 0 0,1 0 1 0 0,1 0-1 0 0,0 0 0 0 0,1 0 0 0 0,1 1 0 0 0,6-16 0 0 0,-2 7-118 0 0,-6 15-84 0 0,0 1 1 0 0,0-1-1 0 0,1 1 1 0 0,0-1-1 0 0,0 1 1 0 0,1 0-1 0 0,8-10 1 0 0,-1 10-101 0 0,2 2 131 0 0,1 7 34 0 0,-10 2 14 0 0,-1 0 0 0 0,1 0 0 0 0,-1 0 0 0 0,1 1 0 0 0,-1-1-1 0 0,0 1 1 0 0,-1 0 0 0 0,1 1 0 0 0,5 7 0 0 0,-5-7-1 0 0,-1 0 1 0 0,1 1-1 0 0,-1 0 0 0 0,0 0 1 0 0,-1 0-1 0 0,0 0 0 0 0,3 9 1 0 0,-3-7 9 0 0,1-1 1 0 0,0 1-1 0 0,7 13 1 0 0,-7-16-75 0 0,0 1 1 0 0,0 0 0 0 0,0 0 0 0 0,-1 0 0 0 0,0 0-1 0 0,1 8 1 0 0,-2-10-61 0 0,-1-1-1 0 0,1 0 1 0 0,0 0 0 0 0,0 0-1 0 0,0 0 1 0 0,2 5-1 0 0,-2-7-532 0 0</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0.613"/>
    </inkml:context>
    <inkml:brush xml:id="br0">
      <inkml:brushProperty name="width" value="0.05" units="cm"/>
      <inkml:brushProperty name="height" value="0.05" units="cm"/>
      <inkml:brushProperty name="color" value="#002060"/>
    </inkml:brush>
  </inkml:definitions>
  <inkml:trace contextRef="#ctx0" brushRef="#br0">14 169 5984 0 0,'0'-52'2064'0'0,"0"18"7381"0"0,-4 26-3053 0 0,-2 18-4767 0 0,4 3-1428 0 0,1 1 0 0 0,1-1 1 0 0,1 23-1 0 0,0-5-62 0 0,0-4-123 0 0,1-1 0 0 0,1 1 0 0 0,1-1 1 0 0,1 1-1 0 0,2-1 0 0 0,13 35 0 0 0,-14-45-15 0 0,-1 1-50 0 0,2 1 0 0 0,0-2 0 0 0,1 1-1 0 0,16 26 1 0 0,-10-22-43 0 0,-10-13 30 0 0,1 0 0 0 0,1 0 0 0 0,9 11 0 0 0,-13-18 53 0 0,-1 0 0 0 0,0 0 0 0 0,0 1-1 0 0,1-1 1 0 0,-1 0 0 0 0,1 0 0 0 0,-1 0-1 0 0,1-1 1 0 0,-1 1 0 0 0,1 0 0 0 0,-1-1-1 0 0,1 1 1 0 0,0-1 0 0 0,-1 1 0 0 0,1-1-1 0 0,0 0 1 0 0,-1 1 0 0 0,1-1 0 0 0,0 0-1 0 0,0 0 1 0 0,-1 0 0 0 0,1-1 0 0 0,0 1-1 0 0,2-1 1 0 0,-2 0 0 0 0,0 0-1 0 0,-1-1 1 0 0,1 1-1 0 0,-1 0 1 0 0,1-1 0 0 0,-1 1-1 0 0,0-1 1 0 0,1 0-1 0 0,-1 1 1 0 0,0-1-1 0 0,0 0 1 0 0,0 0 0 0 0,-1 1-1 0 0,1-1 1 0 0,0 0-1 0 0,-1 0 1 0 0,1 0-1 0 0,-1 0 1 0 0,1-3-1 0 0,1-2-13 0 0,6-19-27 0 0,-3 10 51 0 0,0 0 0 0 0,12-22-1 0 0,-14 32 4 0 0,-1 1 0 0 0,-1-1 0 0 0,1 0 0 0 0,-1 1 0 0 0,0-1 0 0 0,1-11 0 0 0,3-14 0 0 0,0 7 0 0 0,0-1 0 0 0,-1 1 0 0 0,-2-1 0 0 0,0-25 0 0 0,-2 36 3 0 0,1-2 19 0 0,-1 1 1 0 0,-1 0-1 0 0,0-1 1 0 0,-1 1-1 0 0,-1 0 1 0 0,-5-18-1 0 0,0 8 85 0 0,6 16-70 0 0,0 1 1 0 0,-1 0-1 0 0,-5-10 0 0 0,6 15-25 0 0,1 0 0 0 0,-1 1-1 0 0,1 0 1 0 0,-1-1-1 0 0,0 1 1 0 0,0 0-1 0 0,0 0 1 0 0,0 0-1 0 0,-1 1 1 0 0,1-1-1 0 0,0 0 1 0 0,-1 1-1 0 0,1-1 1 0 0,-4 0 0 0 0,2 0 0 0 0,0 1 1 0 0,-1 0-1 0 0,1 0 1 0 0,0 0 0 0 0,-1 0-1 0 0,1 1 1 0 0,-1-1 0 0 0,1 1-1 0 0,-9 1 1 0 0,10 0-7 0 0,0-1 0 0 0,0 1 0 0 0,0 0 0 0 0,0 0 1 0 0,0 0-1 0 0,0 0 0 0 0,1 0 0 0 0,-1 1 0 0 0,1-1 0 0 0,-1 1 0 0 0,1-1 1 0 0,-1 1-1 0 0,1 0 0 0 0,0 0 0 0 0,0 0 0 0 0,-3 3 0 0 0,1 1-4 0 0,0 0-1 0 0,1 0 0 0 0,-1 1 1 0 0,1-1-1 0 0,0 0 0 0 0,1 1 1 0 0,0 0-1 0 0,0 0 0 0 0,0 0 1 0 0,0 9-1 0 0,1-4-1 0 0,1 1-1 0 0,0 0 0 0 0,1 0 1 0 0,5 24-1 0 0,-2-8 1 0 0,-3-20 0 0 0,0 0 0 0 0,0 0 0 0 0,1-1 0 0 0,0 1 0 0 0,1-1 0 0 0,0 1 0 0 0,0-1 0 0 0,8 14 0 0 0,0-8-10 0 0,0 0-1 0 0,15 13 0 0 0,-23-24 9 0 0,0 0 0 0 0,0 0 0 0 0,0 0 0 0 0,0-1 0 0 0,1 1-1 0 0,-1-1 1 0 0,1 0 0 0 0,0 0 0 0 0,0-1 0 0 0,-1 1 0 0 0,1-1 0 0 0,0 0-1 0 0,0 0 1 0 0,7 1 0 0 0,-6-2 5 0 0,0-1 0 0 0,0 0 0 0 0,0 0 1 0 0,1 0-1 0 0,-1 0 0 0 0,0-1 0 0 0,-1 0 0 0 0,1 0 0 0 0,0-1 0 0 0,0 1 0 0 0,-1-1 0 0 0,7-5 0 0 0,0-1-617 0 0,1-1 0 0 0,-2 0-1 0 0,11-13 1 0 0,-5 1-7856 0 0</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1.001"/>
    </inkml:context>
    <inkml:brush xml:id="br0">
      <inkml:brushProperty name="width" value="0.05" units="cm"/>
      <inkml:brushProperty name="height" value="0.05" units="cm"/>
      <inkml:brushProperty name="color" value="#002060"/>
    </inkml:brush>
  </inkml:definitions>
  <inkml:trace contextRef="#ctx0" brushRef="#br0">1 111 11520 0 0,'1'-1'7641'0'0,"7"-4"-5656"0"0,-4 3-1499 0 0,-1-1 0 0 0,1 1 0 0 0,0 0-1 0 0,7-2 1 0 0,-6 2-263 0 0,-1 0-1 0 0,1 0 0 0 0,0-1 0 0 0,-1 1 0 0 0,1-1 1 0 0,-1 0-1 0 0,0-1 0 0 0,5-4 0 0 0,13-10-246 0 0,14-5-38 0 0,-22 12-306 0 0,2 1-2106 0 0</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1.404"/>
    </inkml:context>
    <inkml:brush xml:id="br0">
      <inkml:brushProperty name="width" value="0.05" units="cm"/>
      <inkml:brushProperty name="height" value="0.05" units="cm"/>
      <inkml:brushProperty name="color" value="#002060"/>
    </inkml:brush>
  </inkml:definitions>
  <inkml:trace contextRef="#ctx0" brushRef="#br0">6 1 19439 0 0,'-5'16'892'0'0,"5"-16"-842"0"0,0 1 0 0 0,0 0-1 0 0,0-1 1 0 0,0 1 0 0 0,0 0-1 0 0,0-1 1 0 0,0 1 0 0 0,0-1-1 0 0,0 1 1 0 0,0 0-1 0 0,0-1 1 0 0,0 1 0 0 0,0 0-1 0 0,1-1 1 0 0,-1 1 0 0 0,0-1-1 0 0,0 1 1 0 0,1 0 0 0 0,-1-1-1 0 0,0 1 1 0 0,1 0 0 0 0,1 1 35 0 0,0 2 34 0 0,-1 1 1 0 0,2-1-1 0 0,-1-1 1 0 0,0 1 0 0 0,1 0-1 0 0,0-1 1 0 0,-1 1-1 0 0,1-1 1 0 0,1 0-1 0 0,-1 0 1 0 0,0 0 0 0 0,1 0-1 0 0,0 0 1 0 0,4 2-1 0 0,-2-2 200 0 0,0 0 0 0 0,-1-1 0 0 0,1 0 0 0 0,0 0 0 0 0,0 0 0 0 0,1 0 0 0 0,-1-1 0 0 0,0 0 0 0 0,12 0 1 0 0,-6-1-618 0 0,7 0 1144 0 0,27-3 0 0 0,-26-1-3052 0 0,0-3-3554 0 0,-7-2-2793 0 0</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2.512"/>
    </inkml:context>
    <inkml:brush xml:id="br0">
      <inkml:brushProperty name="width" value="0.05" units="cm"/>
      <inkml:brushProperty name="height" value="0.05" units="cm"/>
      <inkml:brushProperty name="color" value="#002060"/>
    </inkml:brush>
  </inkml:definitions>
  <inkml:trace contextRef="#ctx0" brushRef="#br0">1 56 13824 0 0,'2'-3'359'0'0,"-1"2"-287"0"0,-1 0-1 0 0,1 0 0 0 0,-1 0 0 0 0,0 0 0 0 0,1 0 0 0 0,-1 0 0 0 0,0 1 0 0 0,1-1 0 0 0,-1 0 0 0 0,0 0 0 0 0,0 0 0 0 0,0 0 0 0 0,0 0 0 0 0,0 0 0 0 0,0 0 0 0 0,0-2 1 0 0,0 2 0 0 0,0 1 0 0 0,0 0 0 0 0,0-1 1 0 0,0 1-1 0 0,1 0 0 0 0,-1-1 1 0 0,0 1-1 0 0,0 0 0 0 0,0-1 1 0 0,1 1-1 0 0,-1 0 0 0 0,0 0 1 0 0,1-1-1 0 0,-1 1 0 0 0,0 0 1 0 0,1 0-1 0 0,-1-1 0 0 0,0 1 1 0 0,1 0-1 0 0,0 0 0 0 0,12-5 1035 0 0,8 4 303 0 0,-17 1-1240 0 0,-1 1 1 0 0,1-2-1 0 0,-1 1 0 0 0,0 0 1 0 0,1-1-1 0 0,-1 1 1 0 0,5-3-1 0 0,47-6 1431 0 0,-34 5-1321 0 0,1 1 0 0 0,-1 1 0 0 0,41 2 0 0 0,-38 0-200 0 0,-22 0 1288 0 0,-4 4-1483 0 0,1 1 0 0 0,-1-1 0 0 0,0 1 0 0 0,0-1-1 0 0,-5 8 1 0 0,6-10 29 0 0,-16 25-505 0 0,8-17 575 0 0,3-5-225 0 0,4-4 150 0 0,0 0 1 0 0,0 1 0 0 0,1-1-1 0 0,-1 1 1 0 0,1-1 0 0 0,-1 1-1 0 0,1-1 1 0 0,0 1 0 0 0,0 0 0 0 0,-1 0-1 0 0,1 0 1 0 0,0 0 0 0 0,1 0-1 0 0,-1 0 1 0 0,0 0 0 0 0,0 0-1 0 0,1 0 1 0 0,0 0 0 0 0,-1 3-1 0 0,1 11 91 0 0,5-4 0 0 0,0-6 0 0 0,1 0 0 0 0,0 1 0 0 0,0-2 0 0 0,11 10 0 0 0,-1-2 0 0 0,-14-11 4 0 0,1 1-13 0 0,15 1 78 0 0,-15-3 1251 0 0,-4 1-877 0 0,-2 6-294 0 0,6 0-61 0 0,-2-7 283 0 0,-2 8 626 0 0,0-7-958 0 0,0 0 0 0 0,-1 0 0 0 0,1 0-1 0 0,0-1 1 0 0,-1 1 0 0 0,1-1 0 0 0,-1 1-1 0 0,0-1 1 0 0,1 1 0 0 0,-1-1 0 0 0,0 0 0 0 0,0 0-1 0 0,0 0 1 0 0,0 0 0 0 0,0 0 0 0 0,-3 1 0 0 0,-1 0-48 0 0,1-1 0 0 0,-1 1 1 0 0,1-1-1 0 0,-1 0 1 0 0,-7 0-1 0 0,-6-1-31 0 0,0 1 0 0 0,0 1-1 0 0,-33 8 1 0 0,6 4-7951 0 0,35-10 488 0 0</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2.880"/>
    </inkml:context>
    <inkml:brush xml:id="br0">
      <inkml:brushProperty name="width" value="0.05" units="cm"/>
      <inkml:brushProperty name="height" value="0.05" units="cm"/>
      <inkml:brushProperty name="color" value="#002060"/>
    </inkml:brush>
  </inkml:definitions>
  <inkml:trace contextRef="#ctx0" brushRef="#br0">1 144 17503 0 0,'5'1'858'0'0,"2"6"-297"0"0,-6-6-531 0 0,0 1 1 0 0,-1-1-1 0 0,1 0 0 0 0,0 0 0 0 0,0 0 0 0 0,0-1 0 0 0,0 1 0 0 0,1 0 0 0 0,-1 0 0 0 0,0 0 0 0 0,0-1 0 0 0,0 1 0 0 0,1-1 0 0 0,-1 1 1 0 0,0-1-1 0 0,1 1 0 0 0,-1-1 0 0 0,0 0 0 0 0,1 0 0 0 0,1 1 0 0 0,9-1 1110 0 0,0-1 0 0 0,18-2 0 0 0,293-81 3493 0 0,-257 69-4633 0 0,27-7 0 0 0,-28 6 9 0 0,-36 9-1846 0 0,32-11 0 0 0,-56 17-1512 0 0</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3.302"/>
    </inkml:context>
    <inkml:brush xml:id="br0">
      <inkml:brushProperty name="width" value="0.05" units="cm"/>
      <inkml:brushProperty name="height" value="0.05" units="cm"/>
      <inkml:brushProperty name="color" value="#002060"/>
    </inkml:brush>
  </inkml:definitions>
  <inkml:trace contextRef="#ctx0" brushRef="#br0">165 131 17855 0 0,'0'0'1790'0'0,"2"0"-1644"0"0,18 0-222 0 0,-11 1 583 0 0,0 0 0 0 0,0-1 0 0 0,0-1 0 0 0,0 0-1 0 0,-1 0 1 0 0,18-5 0 0 0,-6-1 61 0 0,0 0 214 0 0,26-14 0 0 0,-18 4-702 0 0,46-38-1 0 0,-73 54-199 0 0,2-7-3500 0 0,-11 6-2528 0 0,-2-3-598 0 0</inkml:trace>
  <inkml:trace contextRef="#ctx0" brushRef="#br0" timeOffset="0.92">134 144 13824 0 0,'-3'19'629'0'0,"3"-15"-12"0"0,-6 9-367 0 0,4-9-18 0 0,0 1 1 0 0,0 0 0 0 0,0 0-1 0 0,1-1 1 0 0,-1 6 0 0 0,1-6 254 0 0,0 1 40 0 0,0 1 0 0 0,1-1 0 0 0,-1 0-1 0 0,1 0 1 0 0,1 1 0 0 0,-1-1-1 0 0,1 0 1 0 0,0 1 0 0 0,2 7 0 0 0,2 3-17 0 0,13 25 0 0 0,-12-30-134 0 0,-4-7-230 0 0,0 0-1 0 0,1 0 0 0 0,0 0 1 0 0,0-1-1 0 0,0 1 0 0 0,6 4 1 0 0,-6-5-86 0 0,0 0 0 0 0,-1-1 1 0 0,1 1-1 0 0,0 1 1 0 0,-1-1-1 0 0,0 0 0 0 0,0 1 1 0 0,0-1-1 0 0,0 1 0 0 0,1 3 1 0 0,-1 0-60 0 0,0-1 0 0 0,0 0 0 0 0,0 0 0 0 0,1 0 0 0 0,0 0 0 0 0,0 0 0 0 0,1 0 0 0 0,0-1 0 0 0,7 9 0 0 0,-7-10-1 0 0,-1 1 0 0 0,1-1 0 0 0,-1 1 0 0 0,0-1 0 0 0,0 1 0 0 0,-1 0 0 0 0,1 0 0 0 0,-1 0 0 0 0,0 0 0 0 0,0 1 0 0 0,0 5 0 0 0,-1-8 0 0 0,-1 0 0 0 0,1 0 0 0 0,-1 1 0 0 0,0-1 0 0 0,0 0 0 0 0,-1 0 0 0 0,1 1 0 0 0,-1-1 0 0 0,0 0 0 0 0,1 0 0 0 0,-1 0 0 0 0,0 0 0 0 0,-1 0 0 0 0,1 0 0 0 0,-1 0 0 0 0,1 0 0 0 0,-1 0 0 0 0,0-1 0 0 0,-3 4 0 0 0,3-3 8 0 0,0-1-1 0 0,-1 0 1 0 0,1 0-1 0 0,-1-1 1 0 0,1 1-1 0 0,-1 0 0 0 0,0-1 1 0 0,0 0-1 0 0,1 1 1 0 0,-1-1-1 0 0,0 0 1 0 0,-4 0-1 0 0,-4 1 59 0 0,0 0 1 0 0,-12-1-1 0 0,-2 1 38 0 0,2 0-848 0 0,-1-1-1 0 0,-38-4 1 0 0,32-2-759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7.866"/>
    </inkml:context>
    <inkml:brush xml:id="br0">
      <inkml:brushProperty name="width" value="0.05" units="cm"/>
      <inkml:brushProperty name="height" value="0.05" units="cm"/>
      <inkml:brushProperty name="color" value="#004F8B"/>
    </inkml:brush>
  </inkml:definitions>
  <inkml:trace contextRef="#ctx0" brushRef="#br0">31 88 16727 0 0,'0'0'1682'0'0,"0"-2"-1540"0"0,0-4-63 0 0,0 4 244 0 0,0 2-293 0 0,0 0 0 0 0,0 0 0 0 0,1 0 0 0 0,-1-1-1 0 0,0 1 1 0 0,0 0 0 0 0,0 0 0 0 0,0 0 0 0 0,0 0 0 0 0,0 0 0 0 0,0-1 0 0 0,0 1 0 0 0,0 0 0 0 0,0 0 0 0 0,0 0 0 0 0,0 0 0 0 0,0-1 0 0 0,0 1 0 0 0,0 0 0 0 0,0 0 0 0 0,0 0-1 0 0,0 0 1 0 0,0 0 0 0 0,-1-1 0 0 0,1 1 0 0 0,0 0 0 0 0,0 0 0 0 0,0 0 0 0 0,0 0 0 0 0,0 0 0 0 0,0 0 0 0 0,0-1 0 0 0,0 1 0 0 0,-1 0 0 0 0,1 0 0 0 0,0 0 0 0 0,0 0-1 0 0,0 0 1 0 0,0 0 0 0 0,0 0 0 0 0,-1 0 0 0 0,1 0 0 0 0,0 0 0 0 0,0-1 0 0 0,0 2-23 0 0,0-1 1 0 0,0 1-1 0 0,0-1 1 0 0,0 1-1 0 0,0-1 0 0 0,0 1 1 0 0,0-1-1 0 0,0 1 1 0 0,0-1-1 0 0,0 1 0 0 0,0-1 1 0 0,0 1-1 0 0,1-1 1 0 0,-1 1-1 0 0,0-1 0 0 0,0 1 1 0 0,1-1-1 0 0,-1 0 1 0 0,0 1-1 0 0,1 0 0 0 0,5 9-7 0 0,-3-6 0 0 0,-1 0 0 0 0,1-1 0 0 0,0 1 0 0 0,0-1 0 0 0,1 0 0 0 0,-1 1 0 0 0,1-2 0 0 0,-1 1 0 0 0,8 4 0 0 0,-7-4 0 0 0,-1-1 0 0 0,1 1-1 0 0,0-1 1 0 0,0 0-1 0 0,4 2 1 0 0,7-3 20 0 0,-11-1 10 0 0,-2 0 57 0 0,1-1-1 0 0,-1 1 0 0 0,0-1 0 0 0,0 1 1 0 0,1-1-1 0 0,-1 0 0 0 0,0 0 1 0 0,0 0-1 0 0,0 0 0 0 0,0 0 0 0 0,0 0 1 0 0,0-1-1 0 0,0 1 0 0 0,0-1 0 0 0,-1 1 1 0 0,1-1-1 0 0,0 0 0 0 0,-1 0 1 0 0,3-3-1 0 0,1-1 294 0 0,-3 3-265 0 0,-1 1 0 0 0,0-1 0 0 0,1 1 1 0 0,-1-1-1 0 0,0 0 0 0 0,0 1 0 0 0,0-1 1 0 0,-1 0-1 0 0,1 0 0 0 0,-1 0 0 0 0,0 0 0 0 0,1 1 1 0 0,-1-1-1 0 0,0 0 0 0 0,-1 0 0 0 0,1 0 1 0 0,0 0-1 0 0,-1 0 0 0 0,0 1 0 0 0,-2-7 1 0 0,2 7-63 0 0,0-1-17 0 0,1 0 0 0 0,-1 1 0 0 0,-1-1 0 0 0,1 1 0 0 0,0-1 0 0 0,-1 1 0 0 0,1 0 0 0 0,-1 0 0 0 0,1-1 0 0 0,-1 1 0 0 0,0 0 0 0 0,0 1 0 0 0,0-1 0 0 0,0 0 0 0 0,-1 0 0 0 0,-2-1 0 0 0,1 1-76 0 0,0 1 1 0 0,0-1 0 0 0,1 1-1 0 0,-1 0 1 0 0,0 0-1 0 0,0 1 1 0 0,0-1 0 0 0,0 1-1 0 0,0 0 1 0 0,0 0-1 0 0,0 0 1 0 0,0 0 0 0 0,0 1-1 0 0,0 0 1 0 0,0 0-1 0 0,0 0 1 0 0,-7 3 0 0 0,-16 4-1597 0 0,4-2-4502 0 0,7 3-1273 0 0</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3.952"/>
    </inkml:context>
    <inkml:brush xml:id="br0">
      <inkml:brushProperty name="width" value="0.05" units="cm"/>
      <inkml:brushProperty name="height" value="0.05" units="cm"/>
      <inkml:brushProperty name="color" value="#002060"/>
    </inkml:brush>
  </inkml:definitions>
  <inkml:trace contextRef="#ctx0" brushRef="#br0">117 56 9672 0 0,'5'60'748'0'0,"-5"-39"-488"0"0,0-21-258 0 0,0 0-1 0 0,0 0 1 0 0,0 0-1 0 0,0 0 1 0 0,0 1-1 0 0,0-1 1 0 0,1 0-1 0 0,-1 0 1 0 0,0 0-1 0 0,0 0 0 0 0,0 0 1 0 0,0 0-1 0 0,0 0 1 0 0,-1 0-1 0 0,1 1 1 0 0,0-1-1 0 0,0 0 1 0 0,0 0-1 0 0,0 0 1 0 0,0 0-1 0 0,0 0 1 0 0,0 0-1 0 0,0 0 1 0 0,0 0-1 0 0,0 1 1 0 0,0-1-1 0 0,0 0 1 0 0,0 0-1 0 0,0 0 1 0 0,0 0-1 0 0,0 0 1 0 0,-1 0-1 0 0,1 0 1 0 0,0 0-1 0 0,0 0 0 0 0,0 0 1 0 0,0 0-1 0 0,0 0 1 0 0,0 0-1 0 0,0 0 1 0 0,0 0-1 0 0,0 0 1 0 0,-1 1-1 0 0,1-1 1 0 0,0 0-1 0 0,0 0 1 0 0,0 0-1 0 0,-3-6 180 0 0,-21-26 5796 0 0,22 30-4743 0 0,-4 3 2544 0 0,3 1-3676 0 0,1-1-1 0 0,0 1 1 0 0,-1 0 0 0 0,1 0 0 0 0,0 0 0 0 0,0 0 0 0 0,0 0 0 0 0,1 0 0 0 0,-1 1-1 0 0,0-1 1 0 0,1 1 0 0 0,-1-1 0 0 0,1 1 0 0 0,0-1 0 0 0,-2 5 0 0 0,0 5-30 0 0,0 0-1 0 0,-3 17 1 0 0,3-11 27 0 0,2-7-133 0 0,0 1 1 0 0,1 0-1 0 0,0 0 1 0 0,1-1-1 0 0,0 1 1 0 0,1 0 0 0 0,4 15-1 0 0,2 12 166 0 0,-5-23-138 0 0,0 0 1 0 0,2-1 0 0 0,0 0-1 0 0,0 0 1 0 0,2 0 0 0 0,0-1-1 0 0,0 0 1 0 0,18 25 0 0 0,-22-35 1 0 0,0 0 0 0 0,1-1 0 0 0,-1 1 0 0 0,1 0 0 0 0,-1-1 0 0 0,1 0 0 0 0,0 0 0 0 0,0 0 1 0 0,1 0-1 0 0,-1-1 0 0 0,1 1 0 0 0,-1-1 0 0 0,1 0 0 0 0,0-1 0 0 0,-1 1 0 0 0,1-1 0 0 0,0 0 0 0 0,0 0 1 0 0,0-1-1 0 0,0 1 0 0 0,0-1 0 0 0,0 0 0 0 0,0 0 0 0 0,0-1 0 0 0,0 0 0 0 0,10-2 0 0 0,-13 2 4 0 0,0 0 0 0 0,0 0 0 0 0,0 0 0 0 0,0 0 0 0 0,0-1 0 0 0,-1 1 0 0 0,1 0 0 0 0,0-1 0 0 0,-1 1 0 0 0,1-1 0 0 0,-1 0 0 0 0,0 0 0 0 0,1 1 0 0 0,-1-1 0 0 0,0 0 0 0 0,1-3 0 0 0,2-5 0 0 0,0-1 0 0 0,3-11 0 0 0,-2 7 0 0 0,3-13 16 0 0,-1 0 0 0 0,-2 0 0 0 0,0 0 0 0 0,-2-1 0 0 0,0-41 0 0 0,-4 55 15 0 0,-1 1-1 0 0,0-1 0 0 0,0 1 1 0 0,-1-1-1 0 0,-1 1 1 0 0,-1 0-1 0 0,0 0 0 0 0,-1 1 1 0 0,-7-14-1 0 0,9 20-37 0 0,-1 0-1 0 0,1 1 0 0 0,-1 0 0 0 0,0 0 1 0 0,-1 0-1 0 0,0 0 0 0 0,0 1 0 0 0,0 0 1 0 0,0 0-1 0 0,-8-4 0 0 0,-1 1 31 0 0,0 0 1 0 0,-1 1-1 0 0,-24-8 0 0 0,36 14 70 0 0,1 0-1 0 0,-1 0 0 0 0,0 0 0 0 0,1 1 0 0 0,-1-1 1 0 0,0 1-1 0 0,0 0 0 0 0,1 0 0 0 0,-1 0 1 0 0,0 0-1 0 0,0 1 0 0 0,1-1 0 0 0,-1 1 1 0 0,0 0-1 0 0,1 0 0 0 0,-6 3 0 0 0,-4 2-76 0 0,11-6-16 0 0,0 1 0 0 0,1-1 0 0 0,-1 1 0 0 0,0 0 0 0 0,1 0 0 0 0,-1 0 0 0 0,1 0 0 0 0,-1 0 0 0 0,1 0 0 0 0,0 0 0 0 0,-1 0 0 0 0,1 0 0 0 0,0 1 0 0 0,0-1 0 0 0,-1 3 0 0 0,-22 38 0 0 0,23-39-47 0 0,0 0-1 0 0,0 0 0 0 0,1 0 1 0 0,-1 0-1 0 0,1 0 1 0 0,0 0-1 0 0,0 0 0 0 0,0 1 1 0 0,1 3-1 0 0,0 8-352 0 0,-1-6 299 0 0,0-1-1 0 0,1 1 1 0 0,0-1-1 0 0,1 0 1 0 0,0 1 0 0 0,0-1-1 0 0,1 0 1 0 0,0 0-1 0 0,0 0 1 0 0,6 10-1 0 0,6 12 102 0 0,-14-26 0 0 0,1 1 0 0 0,0-1 0 0 0,0 1 0 0 0,1-1 0 0 0,-1 0 0 0 0,1 0 0 0 0,0 0 0 0 0,0 0 0 0 0,0 0 0 0 0,1-1 0 0 0,-1 1 0 0 0,1-1 0 0 0,8 6 0 0 0,-3-5 0 0 0,0 1 0 0 0,1-2 0 0 0,0 1 0 0 0,-1-1 0 0 0,1-1 0 0 0,0 0 0 0 0,0 0 0 0 0,0-1 0 0 0,1 0 0 0 0,-1-1 0 0 0,0 0 0 0 0,0 0 0 0 0,0-1 0 0 0,1-1 0 0 0,-1 1 0 0 0,19-7 0 0 0,-21 5-142 0 0,0 0-1 0 0,0-1 1 0 0,0 1 0 0 0,-1-1-1 0 0,1-1 1 0 0,-1 1-1 0 0,0-1 1 0 0,10-10 0 0 0,-1-1-498 0 0,-1 0 0 0 0,14-21 0 0 0,-13 19-639 0 0</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4.366"/>
    </inkml:context>
    <inkml:brush xml:id="br0">
      <inkml:brushProperty name="width" value="0.05" units="cm"/>
      <inkml:brushProperty name="height" value="0.05" units="cm"/>
      <inkml:brushProperty name="color" value="#002060"/>
    </inkml:brush>
  </inkml:definitions>
  <inkml:trace contextRef="#ctx0" brushRef="#br0">1 61 12896 0 0,'0'0'1536'0'0,"2"1"-480"0"0,1 0-471 0 0,0-1 1 0 0,0 1 0 0 0,1-1 0 0 0,-1 0 0 0 0,0 0 0 0 0,7-1 0 0 0,-6 1 148 0 0,1 0 0 0 0,0 0-1 0 0,-1 0 1 0 0,9 1 0 0 0,-12 0-658 0 0,0-1-1 0 0,1 0 1 0 0,-1 0 0 0 0,0 0-1 0 0,0-1 1 0 0,1 1 0 0 0,-1 0-1 0 0,0 0 1 0 0,0-1 0 0 0,0 1-1 0 0,1-1 1 0 0,-1 1 0 0 0,0-1-1 0 0,2 0 1 0 0,9-4 385 0 0,-7 3-419 0 0,1 1-1 0 0,0-1 1 0 0,0-1 0 0 0,-1 1-1 0 0,0-1 1 0 0,10-6 0 0 0,-12 7-371 0 0,0 0-1 0 0,0 0 1 0 0,-1-1 0 0 0,1 1 0 0 0,0-1 0 0 0,-1 0 0 0 0,3-3 0 0 0,1-4-7792 0 0</inkml:trace>
  <inkml:trace contextRef="#ctx0" brushRef="#br0" timeOffset="1">27 239 19351 0 0,'0'76'1474'0'0,"0"-74"-1005"0"0,0 1-309 0 0,0 7-32 0 0,1-10-82 0 0,-1 1 0 0 0,0-1 0 0 0,0 1 0 0 0,0-1 0 0 0,0 1 0 0 0,1-1 0 0 0,-1 1 0 0 0,0-1 0 0 0,0 1 0 0 0,1-1 0 0 0,-1 0 0 0 0,0 1 0 0 0,1-1 0 0 0,-1 1 0 0 0,1-1 0 0 0,-1 0 0 0 0,0 0 0 0 0,1 1 0 0 0,-1-1 0 0 0,1 0 0 0 0,-1 0 0 0 0,1 1 0 0 0,-1-1 0 0 0,2 0 1 0 0,-1 1 129 0 0,4 1-26 0 0,-1-1 0 0 0,1 1 0 0 0,0-1 0 0 0,0 0 0 0 0,-1 0 0 0 0,1-1 0 0 0,0 1 0 0 0,0-1 0 0 0,0 0 0 0 0,0 0 0 0 0,0-1 0 0 0,0 1 0 0 0,0-1 0 0 0,0 0 0 0 0,-1-1 0 0 0,8-2 1 0 0,9-4-708 0 0,-1-1 1 0 0,24-15 0 0 0,-16 6-7931 0 0</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4.758"/>
    </inkml:context>
    <inkml:brush xml:id="br0">
      <inkml:brushProperty name="width" value="0.05" units="cm"/>
      <inkml:brushProperty name="height" value="0.05" units="cm"/>
      <inkml:brushProperty name="color" value="#002060"/>
    </inkml:brush>
  </inkml:definitions>
  <inkml:trace contextRef="#ctx0" brushRef="#br0">1 77 3224 0 0,'0'0'143'0'0,"5"-4"26"0"0,20-6 1836 0 0,18-2 5492 0 0,-26 9-3293 0 0,32-13 0 0 0,-29 12-4180 0 0,0-1-97 0 0,-5 0-359 0 0,-13 5 334 0 0,0-1-1 0 0,1 0 1 0 0,-1 1-1 0 0,0-1 1 0 0,0 0 0 0 0,0 0-1 0 0,0 0 1 0 0,3-3-1 0 0,6-4-405 0 0</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5.189"/>
    </inkml:context>
    <inkml:brush xml:id="br0">
      <inkml:brushProperty name="width" value="0.05" units="cm"/>
      <inkml:brushProperty name="height" value="0.05" units="cm"/>
      <inkml:brushProperty name="color" value="#002060"/>
    </inkml:brush>
  </inkml:definitions>
  <inkml:trace contextRef="#ctx0" brushRef="#br0">1 0 17503 0 0,'0'0'1759'0'0,"0"3"-1614"0"0,16 73 2279 0 0,4 79-469 0 0,-17-134-1705 0 0,24 116-65 0 0,-22-114-284 0 0,-3-13-427 0 0,0 0-1 0 0,1-1 1 0 0,0 1-1 0 0,0-1 1 0 0,1 0-1 0 0,0 0 0 0 0,1 0 1 0 0,7 11-1 0 0,3-4-977 0 0</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5.564"/>
    </inkml:context>
    <inkml:brush xml:id="br0">
      <inkml:brushProperty name="width" value="0.05" units="cm"/>
      <inkml:brushProperty name="height" value="0.05" units="cm"/>
      <inkml:brushProperty name="color" value="#002060"/>
    </inkml:brush>
  </inkml:definitions>
  <inkml:trace contextRef="#ctx0" brushRef="#br0">197 10 3680 0 0,'0'0'284'0'0,"-3"-1"-187"0"0,-15-4 1548 0 0,13 3 231 0 0,0 2 1 0 0,1-1-1 0 0,-1 0 0 0 0,0 1 1 0 0,-8 1-1 0 0,-3 2 607 0 0,-6 3-934 0 0,19-6-1342 0 0,-1 1 1 0 0,1 0 0 0 0,0 0 0 0 0,-1 0 0 0 0,1 0 0 0 0,0 1-1 0 0,-1-1 1 0 0,-4 4 0 0 0,-8 7 28 0 0,12-11-143 0 0,1 1 0 0 0,0 0-1 0 0,0 0 1 0 0,0 0 0 0 0,1 1 0 0 0,-1-1 0 0 0,0 1 0 0 0,1-1 0 0 0,0 1 0 0 0,-1 0-1 0 0,1 0 1 0 0,0 0 0 0 0,0 0 0 0 0,1 0 0 0 0,-1 1 0 0 0,1-1 0 0 0,0 0-1 0 0,-1 1 1 0 0,1 3 0 0 0,-4 57-370 0 0,5-58 167 0 0,0 1 0 0 0,1-1 1 0 0,-1 0-1 0 0,1 1 0 0 0,1-1 0 0 0,-1 0 1 0 0,5 12-1 0 0,4 15-119 0 0,-8-21 229 0 0,1 0 0 0 0,1 0 0 0 0,7 16 0 0 0,-2-15 0 0 0,2-4 0 0 0,-6-6 0 0 0,3 4 0 0 0,-7-6 0 0 0,0-1 0 0 0,0 0 0 0 0,-1 0 0 0 0,1 0 0 0 0,0 0 0 0 0,0 0 0 0 0,0 0 0 0 0,0 0 0 0 0,0 0 0 0 0,0 0 0 0 0,-1 0 0 0 0,1 0 0 0 0,2-1 0 0 0,0 0-9 0 0,0 0 0 0 0,-1-1 0 0 0,1 1 1 0 0,0-1-1 0 0,0 0 0 0 0,-1 0 0 0 0,1 0 0 0 0,-1 0 0 0 0,0 0 0 0 0,1 0 0 0 0,-1-1 0 0 0,0 1 0 0 0,0-1 0 0 0,2-4 0 0 0,3-5-74 0 0,-1-1 1 0 0,5-15-1 0 0,3-4-31 0 0,38-92-543 0 0,-41 90 568 0 0,-11 33 91 0 0,0 1 0 0 0,0 0 0 0 0,0 0 0 0 0,0-1 0 0 0,0 1 0 0 0,0 0 0 0 0,0 0 0 0 0,0-1 0 0 0,0 1 0 0 0,1 0 1 0 0,-1 0-1 0 0,0 0 0 0 0,0-1 0 0 0,0 1 0 0 0,0 0 0 0 0,0 0 0 0 0,1 0 0 0 0,-1 0 0 0 0,0-1 0 0 0,0 1 0 0 0,0 0 0 0 0,1 0 0 0 0,-1 0 1 0 0,0 0-1 0 0,0 0 0 0 0,0 0 0 0 0,1-1 0 0 0,-1 1 0 0 0,0 0 0 0 0,0 0 0 0 0,1 0 0 0 0,-1 0 0 0 0,0 0 0 0 0,0 0 0 0 0,0 0 0 0 0,1 0 1 0 0,-1 0-1 0 0,0 0 0 0 0,0 0 0 0 0,1 0 0 0 0,-1 0 0 0 0,0 0 0 0 0,0 1 0 0 0,1-1 0 0 0,-1 0 0 0 0,0 0 0 0 0,0 0 0 0 0,0 0 0 0 0,1 0 1 0 0,-1 0-1 0 0,0 1 0 0 0,0-1 0 0 0,0 0 0 0 0,1 0 0 0 0,-1 0 0 0 0,0 0 0 0 0,0 1 0 0 0,0-1 0 0 0,0 0 0 0 0,0 0 0 0 0,0 0 0 0 0,1 1 1 0 0,-1-1-1 0 0,9 13 85 0 0,1 35 447 0 0,-8-37-434 0 0,0 1-1 0 0,0 0 1 0 0,-1-1-1 0 0,-1 17 0 0 0,2 11 72 0 0,3 47-103 0 0,-3-69-164 0 0,2 4-184 0 0,-4-16 551 0 0</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5.917"/>
    </inkml:context>
    <inkml:brush xml:id="br0">
      <inkml:brushProperty name="width" value="0.05" units="cm"/>
      <inkml:brushProperty name="height" value="0.05" units="cm"/>
      <inkml:brushProperty name="color" value="#002060"/>
    </inkml:brush>
  </inkml:definitions>
  <inkml:trace contextRef="#ctx0" brushRef="#br0">1 239 5064 0 0,'1'2'4941'0'0,"8"11"-1283"0"0,-7-11-3227 0 0,0 1 0 0 0,0-1 0 0 0,0 1 0 0 0,-1 0 0 0 0,1-1 0 0 0,-1 1 0 0 0,0 0 0 0 0,0 0 1 0 0,0 0-1 0 0,1 5 0 0 0,0 4 508 0 0,1-1 1 0 0,7 21-1 0 0,-9-27-775 0 0,0 0 0 0 0,0 0 0 0 0,0 0 0 0 0,-1 0 0 0 0,1 6 0 0 0,-1-6-47 0 0,0 1 0 0 0,1-1 0 0 0,0 0 0 0 0,2 7-1 0 0,-1-3 100 0 0,0 0-1 0 0,0 14 0 0 0,-1-16-45 0 0,0 0-1 0 0,0 0 1 0 0,0 0-1 0 0,3 7 1 0 0,-3-13 226 0 0,-1 1-331 0 0,0 0 0 0 0,0 1 0 0 0,0-1 0 0 0,0 0 0 0 0,0 0 0 0 0,1 0 0 0 0,-1 0 0 0 0,1 0 0 0 0,0 0 0 0 0,1 2 1 0 0,-1-2-176 0 0,4-39 372 0 0,-4 22-256 0 0,1-1 0 0 0,4-22 0 0 0,2-3 6 0 0,-7 34 3 0 0,1 0 0 0 0,0 0 0 0 0,0 0 1 0 0,1 0-1 0 0,0 1 0 0 0,7-13 0 0 0,6-12 3 0 0,-16 30-20 0 0,1 0 0 0 0,-1 0-1 0 0,1 0 1 0 0,0 0 0 0 0,-1 0-1 0 0,1 0 1 0 0,0 0 0 0 0,0 1-1 0 0,-1-1 1 0 0,1 0 0 0 0,0 1-1 0 0,0-1 1 0 0,0 0 0 0 0,0 1-1 0 0,0-1 1 0 0,0 1 0 0 0,0-1-1 0 0,0 1 1 0 0,0 0 0 0 0,0-1-1 0 0,0 1 1 0 0,0 0 0 0 0,0 0-1 0 0,0 0 1 0 0,0 0 0 0 0,0 0-1 0 0,0 0 1 0 0,1 0 0 0 0,-1 0-1 0 0,1 0 1 0 0,1 1 17 0 0,-1 0 0 0 0,1-1 1 0 0,-1 1-1 0 0,0 0 0 0 0,1 0 0 0 0,-1 0 1 0 0,0 0-1 0 0,0 0 0 0 0,0 1 0 0 0,0-1 1 0 0,0 1-1 0 0,0-1 0 0 0,3 4 1 0 0,2 6 24 0 0,0 0 1 0 0,-1 0 0 0 0,0 1-1 0 0,0-1 1 0 0,7 26 0 0 0,-5 7-23 0 0,-7-33-19 0 0,0 0-1 0 0,6 18 1 0 0,-4-20-53 0 0,-1 0-1 0 0,0 0 1 0 0,-1 0-1 0 0,0 0 1 0 0,0 13 0 0 0,-1-20-342 0 0</inkml:trace>
  <inkml:trace contextRef="#ctx0" brushRef="#br0" timeOffset="1">416 56 18343 0 0,'0'0'1387'0'0,"1"0"-939"0"0,7 3-136 0 0,0-1-1 0 0,1-1 1 0 0,-1 1-1 0 0,0-1 1 0 0,1-1 0 0 0,-1 0-1 0 0,1 0 1 0 0,-1-1-1 0 0,17-3 1 0 0,-14 3-121 0 0,0-1-187 0 0,-1-1 0 0 0,1 0 0 0 0,-1-1 0 0 0,0 0 0 0 0,15-9 0 0 0,-18 10-2 0 0,-7 3-2 0 0,3-2-199 0 0,1 0 0 0 0,-1 0 0 0 0,1 0 0 0 0,-1 0 0 0 0,5-5 0 0 0,2-3-1167 0 0</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6.309"/>
    </inkml:context>
    <inkml:brush xml:id="br0">
      <inkml:brushProperty name="width" value="0.05" units="cm"/>
      <inkml:brushProperty name="height" value="0.05" units="cm"/>
      <inkml:brushProperty name="color" value="#002060"/>
    </inkml:brush>
  </inkml:definitions>
  <inkml:trace contextRef="#ctx0" brushRef="#br0">1 1 19895 0 0,'0'0'2072'0'0,"6"19"-1960"0"0,-6-6-112 0 0,5 6 0 0 0,1 0 0 0 0,-6-1 352 0 0,4 5 40 0 0,-4-1 16 0 0,0 1 0 0 0,0-3-304 0 0,0 2-104 0 0,0-2 72 0 0,-4 2-72 0 0,8-4-1280 0 0,-4-5-288 0 0</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6.683"/>
    </inkml:context>
    <inkml:brush xml:id="br0">
      <inkml:brushProperty name="width" value="0.05" units="cm"/>
      <inkml:brushProperty name="height" value="0.05" units="cm"/>
      <inkml:brushProperty name="color" value="#002060"/>
    </inkml:brush>
  </inkml:definitions>
  <inkml:trace contextRef="#ctx0" brushRef="#br0">95 1 12440 0 0,'0'0'2701'0'0,"-2"0"-1172"0"0,-1 1-1210 0 0,1 0-1 0 0,-1 1 0 0 0,1-1 1 0 0,0 1-1 0 0,-1-1 0 0 0,1 1 1 0 0,0 0-1 0 0,0-1 1 0 0,0 1-1 0 0,0 0 0 0 0,0 1 1 0 0,-1 2-1 0 0,-19 32 1114 0 0,8-11-404 0 0,11-21-887 0 0,0 1 0 0 0,1 0 0 0 0,-1-1 0 0 0,1 1 0 0 0,0 0 0 0 0,1 0 1 0 0,-2 6-1 0 0,-2 44 556 0 0,4-37-509 0 0,0 28-64 0 0,2 0 0 0 0,2 0 0 0 0,2 0 0 0 0,11 49 0 0 0,16 111 228 0 0,-29-186-441 0 0,1 0 0 0 0,0 0 0 0 0,2 0 0 0 0,1-1 0 0 0,0 0 0 0 0,1 0 0 0 0,20 34 0 0 0,-24-49-54 0 0,-1 1-1 0 0,1-1 0 0 0,0-1 0 0 0,0 1 1 0 0,0-1-1 0 0,0 1 0 0 0,10 6 1 0 0,-12-10 25 0 0,-1 0 1 0 0,0 0-1 0 0,1 0 1 0 0,-1-1-1 0 0,1 1 1 0 0,-1 0-1 0 0,1-1 1 0 0,-1 1-1 0 0,1-1 1 0 0,-1 1-1 0 0,1-1 1 0 0,0 0 0 0 0,-1 0-1 0 0,1 1 1 0 0,-1-1-1 0 0,1 0 1 0 0,0-1-1 0 0,-1 1 1 0 0,1 0-1 0 0,0 0 1 0 0,-1-1-1 0 0,1 1 1 0 0,-1-1-1 0 0,1 1 1 0 0,-1-1-1 0 0,1 0 1 0 0,-1 1-1 0 0,1-1 1 0 0,-1 0-1 0 0,0 0 1 0 0,0 0-1 0 0,1 0 1 0 0,1-2-1 0 0,7-10-2002 0 0</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7.106"/>
    </inkml:context>
    <inkml:brush xml:id="br0">
      <inkml:brushProperty name="width" value="0.05" units="cm"/>
      <inkml:brushProperty name="height" value="0.05" units="cm"/>
      <inkml:brushProperty name="color" value="#002060"/>
    </inkml:brush>
  </inkml:definitions>
  <inkml:trace contextRef="#ctx0" brushRef="#br0">109 88 3224 0 0,'3'-1'3222'0'0,"24"-16"4179"0"0,17-10-347 0 0,-27 20-5801 0 0,-14 6-895 0 0,1 0-1 0 0,0 0 1 0 0,-1-1-1 0 0,7-3 1 0 0,35-20 930 0 0,-44 24-623 0 0,-2 4-611 0 0,-3 5-50 0 0,2-4-21 0 0,0 0-1 0 0,0 1 1 0 0,0-1 0 0 0,1 0-1 0 0,-1 1 1 0 0,1 0-1 0 0,0-1 1 0 0,1 1 0 0 0,-1-1-1 0 0,1 1 1 0 0,0 0 0 0 0,1 9-1 0 0,-1-11-33 0 0,1 4-12 0 0,1-1-1 0 0,-1 1 0 0 0,1-1 1 0 0,1 1-1 0 0,-1-1 1 0 0,4 7-1 0 0,5 8-49 0 0,-9-16 111 0 0,0 0-1 0 0,1 0 1 0 0,-1 0-1 0 0,1-1 1 0 0,4 5-1 0 0,-6-8 3 0 0,0 0 0 0 0,1 1 0 0 0,-1-1 0 0 0,0 0 0 0 0,0 1 0 0 0,0-1 0 0 0,0 1 0 0 0,0-1 0 0 0,-1 1 0 0 0,1 0 0 0 0,0 2 0 0 0,4 3 0 0 0,0-3 0 0 0,10 15 0 0 0,-14-18 47 0 0,-1 0 0 0 0,1 0 0 0 0,0 0 0 0 0,-1-1 1 0 0,1 1-1 0 0,0 0 0 0 0,0-1 0 0 0,0 1 0 0 0,0 0 0 0 0,0-1 0 0 0,0 1 0 0 0,-1-1 0 0 0,1 1 0 0 0,0-1 0 0 0,0 0 0 0 0,2 1 0 0 0,-5 1 57 0 0,-1 1-91 0 0,0 0 1 0 0,0 0-1 0 0,0 0 0 0 0,0-1 0 0 0,0 1 0 0 0,-1-1 0 0 0,1 0 1 0 0,-1 0-1 0 0,1 0 0 0 0,-1 0 0 0 0,0-1 0 0 0,0 1 0 0 0,0-1 1 0 0,0 0-1 0 0,-5 0 0 0 0,-20 9-473 0 0,25-8-405 0 0,-1 0 0 0 0,1-1 0 0 0,-1 1 0 0 0,0-1 0 0 0,-8 1-1 0 0</inkml:trace>
  <inkml:trace contextRef="#ctx0" brushRef="#br0" timeOffset="1">0 602 18687 0 0,'0'0'915'0'0,"12"0"201"0"0,-3 0-987 0 0,0-1 0 0 0,0-1 0 0 0,0 0 0 0 0,16-5 0 0 0,38-17 2130 0 0,-50 19-1792 0 0,11-5 425 0 0,54-23 106 0 0,145-39 0 0 0,-212 70-1263 0 0,15-5-517 0 0,-10-1-2987 0 0</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7.591"/>
    </inkml:context>
    <inkml:brush xml:id="br0">
      <inkml:brushProperty name="width" value="0.05" units="cm"/>
      <inkml:brushProperty name="height" value="0.05" units="cm"/>
      <inkml:brushProperty name="color" value="#002060"/>
    </inkml:brush>
  </inkml:definitions>
  <inkml:trace contextRef="#ctx0" brushRef="#br0">1 13 14456 0 0,'8'11'661'0'0,"-7"-9"-16"0"0,7-1-257 0 0,10 7 1022 0 0,-15-7-1143 0 0,0 1 0 0 0,0-1 0 0 0,-1 0 0 0 0,1 0 0 0 0,0 0-1 0 0,0 0 1 0 0,0 0 0 0 0,5 0 0 0 0,9 1 390 0 0,-15-2-611 0 0,0 1 0 0 0,-1-1 0 0 0,1 0 1 0 0,0 1-1 0 0,0-1 0 0 0,0 0 0 0 0,-1 0 0 0 0,1-1 0 0 0,0 1 1 0 0,0 0-1 0 0,0 0 0 0 0,-1-1 0 0 0,1 0 0 0 0,2 0 0 0 0,10-3 68 0 0,-13 4-104 0 0,0 0 0 0 0,1 0 0 0 0,-1 0-1 0 0,0 0 1 0 0,0-1 0 0 0,1 1 0 0 0,-1 0-1 0 0,0-1 1 0 0,0 1 0 0 0,0-1 0 0 0,0 0 0 0 0,0 1-1 0 0,2-2 1 0 0,10-6 13 0 0,-11 8-49 0 0,0-1 1 0 0,0 0-1 0 0,0 0 1 0 0,0 0 0 0 0,0 0-1 0 0,-1 0 1 0 0,1-1-1 0 0,0 1 1 0 0,-1 0-1 0 0,1-1 1 0 0,1-1-1 0 0,2-6-972 0 0,-7 6-1401 0 0,-17 10 893 0 0,7 0 1283 0 0,1 0 0 0 0,-1 0 0 0 0,1 1 0 0 0,-15 14 0 0 0,-25 28 1563 0 0,49-47-1212 0 0,1-1 1 0 0,-1 0 0 0 0,1 0-1 0 0,-1 0 1 0 0,1 1-1 0 0,0-1 1 0 0,0 0 0 0 0,-1 6-1 0 0,-6 11 944 0 0,7-18-1005 0 0,1 0 0 0 0,-1 0-1 0 0,1 0 1 0 0,0 0 0 0 0,0 0 0 0 0,-1 0-1 0 0,1 0 1 0 0,0 0 0 0 0,0 0 0 0 0,0 0 0 0 0,0 0-1 0 0,0 0 1 0 0,0 0 0 0 0,1 0 0 0 0,-1 1-1 0 0,1 6 403 0 0,0-1-145 0 0,1 0 0 0 0,0 0-1 0 0,0 0 1 0 0,0 0 0 0 0,1-1-1 0 0,0 1 1 0 0,0-1 0 0 0,1 1-1 0 0,0-1 1 0 0,0 0 0 0 0,9 9-1 0 0,41 24 833 0 0,-53-38-1137 0 0,-1 0 0 0 0,1-1 0 0 0,-1 1-1 0 0,0 0 1 0 0,1-1 0 0 0,-1 1 0 0 0,0 0 0 0 0,1 0-1 0 0,-1-1 1 0 0,0 1 0 0 0,0 0 0 0 0,0 0 0 0 0,0-1-1 0 0,1 2 1 0 0,0 5 86 0 0,5 7 188 0 0,-6-13-3 0 0,-1 2-222 0 0,0-1-58 0 0,-1 1 0 0 0,1-1 0 0 0,-1 0 0 0 0,1 1 0 0 0,-1-1 0 0 0,-4 4 0 0 0,-4 1 2 0 0,8-7-57 0 0,1 0 1 0 0,-1 1-1 0 0,0-1 0 0 0,0 0 0 0 0,1 0 0 0 0,-1 0 0 0 0,0 0 1 0 0,1-1-1 0 0,-1 1 0 0 0,0 0 0 0 0,0-1 0 0 0,1 1 0 0 0,-1-1 1 0 0,1 1-1 0 0,-1-1 0 0 0,1 0 0 0 0,-1 0 0 0 0,1 0 1 0 0,-1 0-1 0 0,1 0 0 0 0,-1 0 0 0 0,1 0 0 0 0,0 0 0 0 0,0 0 1 0 0,0-1-1 0 0,0 1 0 0 0,0 0 0 0 0,-1-2 0 0 0,-4-5-564 0 0,2-1 0 0 0,-1 1-1 0 0,-6-17 1 0 0,9 19 277 0 0,-4-4-2023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29.771"/>
    </inkml:context>
    <inkml:brush xml:id="br0">
      <inkml:brushProperty name="width" value="0.05" units="cm"/>
      <inkml:brushProperty name="height" value="0.05" units="cm"/>
    </inkml:brush>
  </inkml:definitions>
  <inkml:trace contextRef="#ctx0" brushRef="#br0">0 275 5064 0 0,'2'-3'33'0'0,"0"0"0"0"0,0-1 0 0 0,0 1 0 0 0,-1-1 0 0 0,1 0 0 0 0,-1 1 0 0 0,0-1 0 0 0,0 0 0 0 0,0 0 1 0 0,-1 0-1 0 0,1 0 0 0 0,-1 0 0 0 0,0 0 0 0 0,1-17 12383 0 0,1 38-5434 0 0,-2-6-9677 0 0,-1 22 3071 0 0,0-22-208 0 0,0 0-1 0 0,1 0 0 0 0,0 0 0 0 0,3 16 0 0 0,0-18-185 0 0,-2-5-68 0 0,0 0-1 0 0,-1 0 1 0 0,1 0-1 0 0,-1 0 0 0 0,0 8 1 0 0,0-10 492 0 0,0-2-402 0 0,-1 0-1 0 0,1-1 0 0 0,0 1 1 0 0,0 0-1 0 0,0 0 1 0 0,0 0-1 0 0,-1 0 0 0 0,1 0 1 0 0,0 0-1 0 0,0 0 1 0 0,0 0-1 0 0,-1-1 0 0 0,1 1 1 0 0,0 0-1 0 0,0 0 1 0 0,0 0-1 0 0,0 0 0 0 0,0-1 1 0 0,0 1-1 0 0,-1 0 1 0 0,1 0-1 0 0,0 0 0 0 0,0-1 1 0 0,0 1-1 0 0,0 0 1 0 0,0 0-1 0 0,0 0 0 0 0,0-1 1 0 0,0 1-1 0 0,0 0 1 0 0,0 0-1 0 0,0 0 0 0 0,0-1 1 0 0,0 1-1 0 0,0 0 1 0 0,0 0-1 0 0,0 0 0 0 0,0-1 1 0 0,3-9 53 0 0,-3 8-55 0 0,1-5-2 0 0,0 0 0 0 0,-1 0 0 0 0,0-1 0 0 0,0-7 0 0 0,0-17 0 0 0,4-3-160 0 0,1 0 0 0 0,2 0 0 0 0,1 1 0 0 0,18-44 0 0 0,-23 69 209 0 0,1 0 1 0 0,0 1-1 0 0,1-1 0 0 0,0 1 0 0 0,9-12 0 0 0,-12 18 315 0 0,0 3-165 0 0,31 18 365 0 0,-30-18-534 0 0,0 1 0 0 0,0 0 0 0 0,-1 1 0 0 0,1-1 0 0 0,-1 0 0 0 0,0 1 0 0 0,0-1 1 0 0,0 1-1 0 0,0 0 0 0 0,0 0 0 0 0,2 4 0 0 0,10 14 90 0 0,-7-9-95 0 0,0 0 1 0 0,0 1-1 0 0,-1 0 1 0 0,-1 0-1 0 0,7 24 1 0 0,-6-19-18 0 0,4 14-419 0 0,-1 1 0 0 0,-2 0 0 0 0,-1 0 0 0 0,-2 0 0 0 0,1 48 0 0 0,-6-65-1049 0 0,-2-4-62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19.951"/>
    </inkml:context>
    <inkml:brush xml:id="br0">
      <inkml:brushProperty name="width" value="0.05" units="cm"/>
      <inkml:brushProperty name="height" value="0.05" units="cm"/>
      <inkml:brushProperty name="color" value="#004F8B"/>
    </inkml:brush>
  </inkml:definitions>
  <inkml:trace contextRef="#ctx0" brushRef="#br0">28 22 11520 0 0,'-9'-9'6949'0'0,"7"9"-6511"0"0,0-1-200 0 0,1 1 1 0 0,-1-1 0 0 0,1 1 0 0 0,-1-1-1 0 0,1 1 1 0 0,0-1 0 0 0,-1 0 0 0 0,1 0-1 0 0,-2-1 1 0 0,4 1-124 0 0,-1 1 0 0 0,1-1-1 0 0,0 1 1 0 0,0 0 0 0 0,0-1 0 0 0,-1 1 0 0 0,1 0-1 0 0,0-1 1 0 0,0 1 0 0 0,0 0 0 0 0,0 0-1 0 0,0 0 1 0 0,0 0 0 0 0,-1 0 0 0 0,1 0 0 0 0,0 0-1 0 0,0 0 1 0 0,0 0 0 0 0,0 0 0 0 0,0 1 0 0 0,0-1-1 0 0,-1 0 1 0 0,1 1 0 0 0,1 0 0 0 0,1-1-264 0 0,-3 0 149 0 0,0 0 0 0 0,1 1 0 0 0,-1-1 0 0 0,1 0 0 0 0,-1 0 0 0 0,0 0 0 0 0,1 0 0 0 0,-1 0 0 0 0,1 0 0 0 0,-1 1 0 0 0,0-1 0 0 0,1 0 0 0 0,-1 0 0 0 0,0 0 0 0 0,1 1 0 0 0,-1-1 0 0 0,0 0 0 0 0,1 1 0 0 0,-1-1 0 0 0,0 0 0 0 0,0 1 0 0 0,0-1 0 0 0,1 0 0 0 0,-1 1 0 0 0,0-1 0 0 0,0 0 0 0 0,0 1 0 0 0,0-1 0 0 0,1 1 0 0 0,-1-1 0 0 0,0 0 0 0 0,0 1 0 0 0,0-1 0 0 0,0 1 0 0 0,0-1 0 0 0,0 0 0 0 0,0 1 0 0 0,0-1 0 0 0,0 1 0 0 0,0-1 0 0 0,-1 1 0 0 0,1 0 0 0 0,0-1 0 0 0,0 1 0 0 0,0 0 0 0 0,0-1 0 0 0,0 1 0 0 0,0 0 0 0 0,0-1 0 0 0,0 1 0 0 0,0 0 0 0 0,0-1 0 0 0,0 1 0 0 0,1 0 0 0 0,-1-1 0 0 0,0 1 0 0 0,0 0 0 0 0,1-1 0 0 0,-1 1 0 0 0,0-1 0 0 0,1 1 0 0 0,0 0 0 0 0,3 3 1 0 0,12 18-1 0 0,-15-21 3 0 0,0 0-1 0 0,-1 0 0 0 0,1 1 1 0 0,0-1-1 0 0,-1 0 0 0 0,1 1 1 0 0,-1-1-1 0 0,0 1 1 0 0,0-1-1 0 0,1 1 0 0 0,-1-1 1 0 0,0 0-1 0 0,0 1 0 0 0,0-1 1 0 0,-1 1-1 0 0,1 1 1 0 0,-1-2-10 0 0,1 0 0 0 0,0 0-1 0 0,0 0 1 0 0,-1 0 0 0 0,1-1 0 0 0,0 1 0 0 0,0 0 0 0 0,0 0 0 0 0,0 0 0 0 0,0 0 0 0 0,0 0 0 0 0,0 0 0 0 0,0 0 0 0 0,0 0 0 0 0,1 0 0 0 0,-1 0 0 0 0,0 0 0 0 0,1 0 0 0 0,-1 0 0 0 0,0 0 0 0 0,1 0 0 0 0,-1 0 0 0 0,1 0 0 0 0,0-1 0 0 0,0 2 0 0 0,5 6-60 0 0,-6-7 15 0 0,1-1-1 0 0,-1 1 0 0 0,1 0 0 0 0,-1 0 0 0 0,0 0 1 0 0,1 0-1 0 0,-1-1 0 0 0,0 1 0 0 0,0 0 1 0 0,1 0-1 0 0,-1 0 0 0 0,0 0 0 0 0,0 0 0 0 0,0 0 1 0 0,0 0-1 0 0,0 0 0 0 0,-1 0 0 0 0,1-1 1 0 0,0 1-1 0 0,0 0 0 0 0,0 0 0 0 0,-1 0 0 0 0,0 1 1 0 0,1-2-14 0 0,0 1 1 0 0,0-1-1 0 0,0 1 1 0 0,0-1 0 0 0,0 1-1 0 0,0-1 1 0 0,0 1-1 0 0,0-1 1 0 0,0 1 0 0 0,0-1-1 0 0,0 1 1 0 0,0-1-1 0 0,0 1 1 0 0,0-1 0 0 0,1 1-1 0 0,-1-1 1 0 0,0 1-1 0 0,0-1 1 0 0,1 1 0 0 0,12 13-1305 0 0</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37.971"/>
    </inkml:context>
    <inkml:brush xml:id="br0">
      <inkml:brushProperty name="width" value="0.05" units="cm"/>
      <inkml:brushProperty name="height" value="0.05" units="cm"/>
      <inkml:brushProperty name="color" value="#002060"/>
    </inkml:brush>
  </inkml:definitions>
  <inkml:trace contextRef="#ctx0" brushRef="#br0">33 1 16184 0 0,'0'0'1461'0'0,"2"0"-1200"0"0,9 0-258 0 0,-5 0 450 0 0,0 0 0 0 0,0 0 0 0 0,1 0 0 0 0,-1 1 0 0 0,0 0 1 0 0,11 3-1 0 0,-13-3-178 0 0,0 1 1 0 0,0 0-1 0 0,0 1 0 0 0,0-1 1 0 0,0 1-1 0 0,-1-1 1 0 0,1 1-1 0 0,-1 0 0 0 0,4 5 1 0 0,26 32 1297 0 0,-32-38-1518 0 0,6 9 208 0 0,0-1 0 0 0,-1 1 0 0 0,0 1 1 0 0,7 21-1 0 0,10 49 383 0 0,-17-57-492 0 0,0 2-42 0 0,-1 0 1 0 0,-1 1-1 0 0,-2 0 0 0 0,0-1 1 0 0,-2 1-1 0 0,-7 51 0 0 0,0-36-41 0 0,-2 0-1 0 0,-2 0 1 0 0,-25 62-1 0 0,13-50-238 0 0,-1-2 0 0 0,-42 65 0 0 0,39-72-1349 0 0,2-2-4904 0 0,-2-6-2264 0 0</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45.285"/>
    </inkml:context>
    <inkml:brush xml:id="br0">
      <inkml:brushProperty name="width" value="0.05" units="cm"/>
      <inkml:brushProperty name="height" value="0.05" units="cm"/>
      <inkml:brushProperty name="color" value="#E71224"/>
    </inkml:brush>
  </inkml:definitions>
  <inkml:trace contextRef="#ctx0" brushRef="#br0">637 29 1840 0 0,'0'0'817'0'0,"7"-7"4999"0"0,1-9 4378 0 0,-8 10-7038 0 0,-1 7-3138 0 0,-1 0 0 0 0,0 0 0 0 0,0-1 0 0 0,1 1-1 0 0,-1 0 1 0 0,1 1 0 0 0,-1-1 0 0 0,1 0 0 0 0,-1 0-1 0 0,1 1 1 0 0,-2 1 0 0 0,-2 1 14 0 0,1 0-7 0 0,-1 0-20 0 0,0 1 0 0 0,0 0 0 0 0,0 0-1 0 0,1 0 1 0 0,-1 1 0 0 0,1 0 0 0 0,0-1 0 0 0,1 1 0 0 0,0 1 0 0 0,0-1 0 0 0,0 0 0 0 0,0 1 0 0 0,1-1-1 0 0,-2 12 1 0 0,-3 9-5 0 0,2-13 0 0 0,1 1 0 0 0,1-1 0 0 0,0 1 0 0 0,0 19 0 0 0,2-20 0 0 0,-4 26 0 0 0,3-26 0 0 0,-2 25 0 0 0,4-3 92 0 0,1 0 0 0 0,1-1 0 0 0,11 50 0 0 0,7 7 138 0 0,-17-79-160 0 0,0 0 1 0 0,0 14-1 0 0,-1-13 26 0 0,4 21-1 0 0,2-1 135 0 0,5 55-1 0 0,-3-15 88 0 0,-6-43-147 0 0,-2-1 0 0 0,-1 1 0 0 0,-4 38 0 0 0,-7 18 165 0 0,6-62-189 0 0,-11 41 1 0 0,5-24-28 0 0,5-24-55 0 0,-8 22 0 0 0,-2 5 13 0 0,0 2-10 0 0,-1-1 0 0 0,-3 0-1 0 0,-36 65 1 0 0,-92 118 32 0 0,104-176-14 0 0,31-40-55 0 0,0 0-1 0 0,-14 24 0 0 0,-31 50 18 0 0,50-78-103 0 0,-1 0 0 0 0,0 0 1 0 0,0-1-1 0 0,0 0 1 0 0,-1-1-1 0 0,-17 12 0 0 0,-9-5 24 0 0,34-14-32 0 0,-1 0-29 0 0,-14-3-114 0 0,14 3 106 0 0,1-2 12 0 0,-1 0 41 0 0,2 1 34 0 0,-1 0 1 0 0,0 0-1 0 0,0 0 0 0 0,1 0 1 0 0,-1 0-1 0 0,0 0 0 0 0,1 0 1 0 0,-1 0-1 0 0,1 0 0 0 0,-1 0 0 0 0,1 0 1 0 0,0 0-1 0 0,-1-1 0 0 0,1 1 1 0 0,0 0-1 0 0,0 0 0 0 0,0 0 1 0 0,0 0-1 0 0,0-2 0 0 0,0 1 4 0 0,1 1 0 0 0,0 0 0 0 0,-1 0 0 0 0,1 0 0 0 0,0 0-1 0 0,0 0 1 0 0,-1 0 0 0 0,1 0 0 0 0,0 0 0 0 0,0 0 0 0 0,0 1 0 0 0,0-1-1 0 0,0 0 1 0 0,0 0 0 0 0,1 1 0 0 0,-1-1 0 0 0,0 1 0 0 0,0-1 0 0 0,0 1 0 0 0,1 0-1 0 0,0-1 1 0 0,2-1 36 0 0,11-2 1 0 0,-11 6-6 0 0,-2 0-16 0 0,45 3-5 0 0,5 8 0 0 0,-48-12 5 0 0,1 1 0 0 0,-1 0 0 0 0,0-1 0 0 0,0 1 0 0 0,0 1 0 0 0,0-1 0 0 0,0 0 0 0 0,0 1 0 0 0,-1 0-1 0 0,1 0 1 0 0,-1 0 0 0 0,6 7 0 0 0,4 12 158 0 0,-4-9-59 0 0,9 20 0 0 0,-16-28-80 0 0,0 0 1 0 0,0 0 0 0 0,0 1 0 0 0,-1-1-1 0 0,0 0 1 0 0,0 1 0 0 0,0 10-1 0 0,9 56 434 0 0,-14 30-108 0 0,5-50-365 0 0,0-39 6 0 0,-1 0-1 0 0,0 0 1 0 0,-3 15-1 0 0,-33 235 311 0 0,32-229-301 0 0,1 2 0 0 0,2-1 0 0 0,5 48 0 0 0,-1-54 0 0 0,2 60 0 0 0,2 88 0 0 0,-5-152 0 0 0,10 165 0 0 0,-4-73 0 0 0,0 0 0 0 0,-3 3 0 0 0,0-15 0 0 0,-4-96 0 0 0,-1 1 0 0 0,-3 19 0 0 0,2-19 0 0 0,0 0 0 0 0,1 1 0 0 0,0 12 0 0 0,4 17 0 0 0,-3 0 0 0 0,-6 76 0 0 0,5-110 0 0 0,0-1 0 0 0,0 0 0 0 0,1 1 0 0 0,0 5 0 0 0,0-6 0 0 0,0 0 0 0 0,-1 0 0 0 0,0 0 0 0 0,0 7 0 0 0,-2 7 0 0 0,1 0 0 0 0,1 0 0 0 0,3 34 0 0 0,-1-32 0 0 0,-2 38 0 0 0,-1-40 0 0 0,1 1 0 0 0,5 32 0 0 0,-4-45 0 0 0,0-1 0 0 0,-1 1 0 0 0,0-1 0 0 0,0 1 0 0 0,0-1 0 0 0,-2 9 0 0 0,-2 46 0 0 0,1-9-31 0 0,3-38 30 0 0,0 0 0 0 0,-1 0 0 0 0,-1-1 0 0 0,-4 17 0 0 0,3-18 7 0 0,0 1 0 0 0,1-1 0 0 0,1 0 0 0 0,0 1 0 0 0,1 16 0 0 0,0-28-6 0 0,0 1-21 0 0,1 0 0 0 0,-1 0-1 0 0,1 1 1 0 0,0-1 0 0 0,0 0-1 0 0,0 0 1 0 0,0 0 0 0 0,0 0-1 0 0,0 0 1 0 0,0 0 0 0 0,1 0-1 0 0,-1-1 1 0 0,1 1 0 0 0,-1 0-1 0 0,1-1 1 0 0,0 1 0 0 0,2 1-1 0 0,2 2-74 0 0,0-1 0 0 0,1 0 0 0 0,12 6 0 0 0,-13-8-86 0 0,-1 0 0 0 0,1 0 0 0 0,-1-1 0 0 0,1 0 0 0 0,0 0-1 0 0,0 0 1 0 0,-1-1 0 0 0,1 0 0 0 0,11-1 0 0 0,-7-1-925 0 0,0 1 1 0 0,0-2-1 0 0,-1 1 0 0 0,18-8 1 0 0,-16 1-6755 0 0</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45.920"/>
    </inkml:context>
    <inkml:brush xml:id="br0">
      <inkml:brushProperty name="width" value="0.05" units="cm"/>
      <inkml:brushProperty name="height" value="0.05" units="cm"/>
      <inkml:brushProperty name="color" value="#E71224"/>
    </inkml:brush>
  </inkml:definitions>
  <inkml:trace contextRef="#ctx0" brushRef="#br0">1 119 14456 0 0,'0'0'1306'0'0,"1"-1"-1071"0"0,1-2-46 0 0,0 0 1 0 0,1 0 0 0 0,-1 0-1 0 0,1 1 1 0 0,0-1 0 0 0,0 1-1 0 0,0 0 1 0 0,0-1 0 0 0,0 1-1 0 0,1 1 1 0 0,3-3-1 0 0,0 1 288 0 0,0 1-1 0 0,0-1 0 0 0,1 1 0 0 0,11-2 0 0 0,45-8 444 0 0,-54 10-888 0 0,0 0 1 0 0,15-6-1 0 0,-15 5-36 0 0,1 0 1 0 0,11-2-1 0 0,-20 5-17 0 0,0-1-1 0 0,0 1 0 0 0,1-1 0 0 0,-1 0 0 0 0,0 1 1 0 0,0-1-1 0 0,0 0 0 0 0,0 0 0 0 0,-1 0 0 0 0,4-3 1 0 0,-1 2-186 0 0,-4 0-39 0 0,1 1 0 0 0,-1-1 0 0 0,0 1 0 0 0,0 0 0 0 0,0-1 0 0 0,0 1 0 0 0,0 0 0 0 0,0-1 0 0 0,0 1 0 0 0,0 0 0 0 0,-1-3 0 0 0,-4-1-1663 0 0</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46.274"/>
    </inkml:context>
    <inkml:brush xml:id="br0">
      <inkml:brushProperty name="width" value="0.05" units="cm"/>
      <inkml:brushProperty name="height" value="0.05" units="cm"/>
      <inkml:brushProperty name="color" value="#E71224"/>
    </inkml:brush>
  </inkml:definitions>
  <inkml:trace contextRef="#ctx0" brushRef="#br0">58 1 4608 0 0,'0'0'2005'0'0,"1"10"5474"0"0,1-6-7024 0 0,0-1 1 0 0,0 1 0 0 0,0-1-1 0 0,-1 1 1 0 0,2 5 0 0 0,-2-5-174 0 0,1 0 0 0 0,-1 0 0 0 0,1 0 0 0 0,-1-1 0 0 0,1 1-1 0 0,4 4 1 0 0,29 39 1488 0 0,-31-42-1653 0 0,-1 0 0 0 0,1 0 0 0 0,-1 0 0 0 0,0 0 1 0 0,2 6-1 0 0,14 23 390 0 0,-7-15-402 0 0,0 1-1 0 0,-2 1 0 0 0,0 0 0 0 0,7 23 0 0 0,-6-16 3 0 0,-3-10-44 0 0,-6-14-41 0 0,0 1 0 0 0,0-1 0 0 0,-1 0 0 0 0,1 1 0 0 0,-1-1 0 0 0,0 0 0 0 0,0 1 1 0 0,0 8-1 0 0,-1-5 59 0 0,0-1 0 0 0,0 1 0 0 0,-1-1 0 0 0,-3 13 0 0 0,3-18-58 0 0,0 1 0 0 0,0-1 0 0 0,0 0 0 0 0,0 1 0 0 0,0-1 0 0 0,0 0 0 0 0,-1 0 0 0 0,1 0 0 0 0,-1 0 0 0 0,0 0 0 0 0,0 0 0 0 0,1 0 0 0 0,-1-1 0 0 0,0 1 0 0 0,-1 0 1 0 0,1-1-1 0 0,-3 2 0 0 0,-3 1 61 0 0,0 0 0 0 0,0-1 1 0 0,-1 1-1 0 0,1-2 1 0 0,-1 1-1 0 0,-9 1 0 0 0,10-3-54 0 0,0 0 0 0 0,-1-1-1 0 0,1 0 1 0 0,0 0 0 0 0,0 0 0 0 0,-9-2-1 0 0,9 0-55 0 0,-1 0 0 0 0,1 0 0 0 0,-15-6 0 0 0,20 6-84 0 0,0 0-1 0 0,0 1 1 0 0,0-1 0 0 0,0 0 0 0 0,0 0 0 0 0,1-1 0 0 0,-1 1-1 0 0,1 0 1 0 0,0-1 0 0 0,-1 0 0 0 0,-2-5 0 0 0,5 8-162 0 0,-1 0 0 0 0,1-1 1 0 0,0 1-1 0 0,0-1 0 0 0,0 1 0 0 0,0-1 1 0 0,-1 1-1 0 0,1-1 0 0 0,0 1 1 0 0,0-1-1 0 0,0 1 0 0 0,0 0 1 0 0,0-1-1 0 0,0 1 0 0 0,0-1 1 0 0,0 1-1 0 0,1-2 0 0 0,-1 0-1578 0 0,0-11-5094 0 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46.661"/>
    </inkml:context>
    <inkml:brush xml:id="br0">
      <inkml:brushProperty name="width" value="0.05" units="cm"/>
      <inkml:brushProperty name="height" value="0.05" units="cm"/>
      <inkml:brushProperty name="color" value="#E71224"/>
    </inkml:brush>
  </inkml:definitions>
  <inkml:trace contextRef="#ctx0" brushRef="#br0">109 9 10592 0 0,'-1'0'286'0'0,"-9"-9"7189"0"0,0 14-5625 0 0,3-3-1065 0 0,5-2-558 0 0,1 1 0 0 0,-1 0 0 0 0,0 0 0 0 0,0-1 0 0 0,1 1 0 0 0,-1 0 0 0 0,1 0 0 0 0,-1 1 1 0 0,1-1-1 0 0,-1 0 0 0 0,1 0 0 0 0,0 1 0 0 0,-1-1 0 0 0,0 2 0 0 0,-5 7-54 0 0,0 0 1 0 0,1 0-1 0 0,0 1 1 0 0,1 0-1 0 0,0 0 1 0 0,1 0-1 0 0,0 1 1 0 0,0-1-1 0 0,2 1 0 0 0,-4 21 1 0 0,6-24-167 0 0,0 1 1 0 0,0 0-1 0 0,2 10 1 0 0,0-10-24 0 0,-1-1-1 0 0,-1 1 1 0 0,-1 14 0 0 0,0-19 13 0 0,1 0 1 0 0,0 0-1 0 0,0 0 0 0 0,0 8 0 0 0,1-10-1 0 0,0-1-1 0 0,0 1 0 0 0,-1-1 0 0 0,2 0 0 0 0,-1 1 0 0 0,0-1 0 0 0,0 0 1 0 0,1 0-1 0 0,-1 0 0 0 0,1 0 0 0 0,2 3 0 0 0,9 11-8 0 0,-11-13 13 0 0,1 0 0 0 0,-1 0 0 0 0,1 0 0 0 0,0 0 1 0 0,0-1-1 0 0,0 1 0 0 0,0-1 0 0 0,0 1 0 0 0,7 2 0 0 0,-9-4 0 0 0,5 2 0 0 0,0 0 0 0 0,0-1 0 0 0,12 4 0 0 0,-16-5 0 0 0,0-1 0 0 0,0 0 0 0 0,0 0 0 0 0,0 0 0 0 0,0 1 0 0 0,0-2 0 0 0,0 1 0 0 0,0 0 0 0 0,0 0 0 0 0,0-1 0 0 0,0 1 0 0 0,-1-1 0 0 0,1 1 0 0 0,0-1 0 0 0,0 0 0 0 0,0 0 0 0 0,-1 0 0 0 0,4-2 0 0 0,7-7 0 0 0,0 0 0 0 0,0-1 0 0 0,-1-1 0 0 0,14-20 0 0 0,-18 24 0 0 0,-2-1 0 0 0,1 0 0 0 0,-2 0 0 0 0,1 0 0 0 0,-1-1 0 0 0,0 1 0 0 0,4-20 0 0 0,-5 13 11 0 0,0 0-1 0 0,-1 0 0 0 0,-1 1 1 0 0,-1-25-1 0 0,0 36-6 0 0,-1 0 1 0 0,0 0-1 0 0,0-1 0 0 0,0 1 0 0 0,0 0 0 0 0,0 0 0 0 0,-1 0 1 0 0,0 0-1 0 0,0 0 0 0 0,0 1 0 0 0,0-1 0 0 0,0 1 1 0 0,-1-1-1 0 0,0 1 0 0 0,0 0 0 0 0,0 0 0 0 0,0 0 0 0 0,0 0 1 0 0,0 0-1 0 0,-1 1 0 0 0,-4-3 0 0 0,5 4-6 0 0,0-1 0 0 0,0 1 0 0 0,0 0 0 0 0,-1 0 0 0 0,1 1 0 0 0,0-1 1 0 0,0 1-1 0 0,-1 0 0 0 0,1 0 0 0 0,0 0 0 0 0,-1 0 0 0 0,1 0 0 0 0,0 1 0 0 0,-1-1 0 0 0,1 1 0 0 0,0 0 0 0 0,0 0 0 0 0,-5 2 0 0 0,-2 1-184 0 0,0 1 0 0 0,1 1 0 0 0,-1-1-1 0 0,-9 9 1 0 0,14-10-154 0 0,0 0 1 0 0,0 0-1 0 0,0 1 0 0 0,0-1 0 0 0,1 1 0 0 0,0 0 0 0 0,-5 8 1 0 0,-1 5-1727 0 0</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47.776"/>
    </inkml:context>
    <inkml:brush xml:id="br0">
      <inkml:brushProperty name="width" value="0.05" units="cm"/>
      <inkml:brushProperty name="height" value="0.05" units="cm"/>
      <inkml:brushProperty name="color" value="#E71224"/>
    </inkml:brush>
  </inkml:definitions>
  <inkml:trace contextRef="#ctx0" brushRef="#br0">1 1 11056 0 0,'1'1'5897'0'0,"3"6"-4304"0"0,-4-6-425 0 0,5 4 756 0 0,-4-1-1579 0 0,1 0 0 0 0,-1-1 0 0 0,0 1 0 0 0,0 0-1 0 0,0 0 1 0 0,-1 0 0 0 0,1 8 0 0 0,1 2 377 0 0,0-3-476 0 0,-1-1 0 0 0,0 1-1 0 0,0-1 1 0 0,-1 1 0 0 0,-1 0-1 0 0,-1 13 1 0 0,1-15-210 0 0,0 0-1 0 0,0 0 1 0 0,1 0-1 0 0,1 0 1 0 0,-1 0-1 0 0,2 0 1 0 0,2 11-1 0 0,-4-20-33 0 0,0 0-1 0 0,0 1 0 0 0,0-1 1 0 0,0 0-1 0 0,0 1 1 0 0,0-1-1 0 0,0 0 0 0 0,1 1 1 0 0,-1-1-1 0 0,0 0 1 0 0,0 0-1 0 0,0 1 0 0 0,1-1 1 0 0,-1 0-1 0 0,0 0 1 0 0,0 1-1 0 0,1-1 0 0 0,-1 0 1 0 0,0 0-1 0 0,0 0 1 0 0,1 0-1 0 0,-1 1 0 0 0,0-1 1 0 0,1 0-1 0 0,-1 0 1 0 0,0 0-1 0 0,1 0 0 0 0,-1 0 1 0 0,0 0-1 0 0,1 0 1 0 0,-1 0-1 0 0,0 0 0 0 0,1 0 1 0 0,-1 0-1 0 0,0 0 1 0 0,1 0-1 0 0,-1 0 0 0 0,0 0 1 0 0,1 0-1 0 0,-1 0 1 0 0,0-1-1 0 0,0 1 0 0 0,1 0 1 0 0,-1 0-1 0 0,0 0 1 0 0,1-1-1 0 0,11-7-26 0 0,-11 7 24 0 0,5-6-49 0 0,1 0 1 0 0,-1 0-1 0 0,-1-1 0 0 0,7-11 0 0 0,4-5 15 0 0,28-44-151 0 0,-15 21 20 0 0,-19 34 148 0 0,-7 13 17 0 0,-2 0-6 0 0,2 0-36 0 0,-2 0 40 0 0,1 0 1 0 0,0 1 0 0 0,-1 0-1 0 0,1-1 1 0 0,-1 1-1 0 0,1 0 1 0 0,-1-1 0 0 0,0 1-1 0 0,1 0 1 0 0,-1 0-1 0 0,0 0 1 0 0,1 0-1 0 0,-1 0 1 0 0,0 1 0 0 0,0-1-1 0 0,0 0 1 0 0,0 1-1 0 0,0-1 1 0 0,0 0 0 0 0,0 1-1 0 0,-1-1 1 0 0,1 1-1 0 0,-1-1 1 0 0,1 1-1 0 0,-1 0 1 0 0,1 2 0 0 0,3 8-8 0 0,11 25 10 0 0,-13-29 0 0 0,8-7 0 0 0,-8-2 0 0 0,1 0 0 0 0,-1 0 0 0 0,0 0 0 0 0,1-1 0 0 0,-1 1 0 0 0,0-1 0 0 0,0 1 0 0 0,0-1 0 0 0,0 0 0 0 0,0 0 0 0 0,0 0 0 0 0,2-2 0 0 0,-2 1 0 0 0,1 0 0 0 0,-1 0 0 0 0,1 0 0 0 0,0 1 0 0 0,0 0 0 0 0,0-1 0 0 0,0 1 0 0 0,0 0 0 0 0,1 0 0 0 0,4-1 0 0 0,15-5 11 0 0,-22 8-8 0 0,0 0-1 0 0,-1 0 1 0 0,1 0 0 0 0,0 0-1 0 0,0 1 1 0 0,0-1 0 0 0,0 0-1 0 0,-1 0 1 0 0,1 1 0 0 0,0-1-1 0 0,0 0 1 0 0,-1 1 0 0 0,1-1-1 0 0,0 1 1 0 0,-1-1 0 0 0,1 1 0 0 0,0-1-1 0 0,0 2 1 0 0,0-1-1 0 0,4 2-1 0 0,-1 1 0 0 0,1 0 0 0 0,-1 0 0 0 0,0 0 0 0 0,0 1 0 0 0,-1 0 0 0 0,1-1 0 0 0,-1 1 0 0 0,0 0 0 0 0,0 1 0 0 0,1 5 0 0 0,8 12-29 0 0,0-6-60 0 0</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50.256"/>
    </inkml:context>
    <inkml:brush xml:id="br0">
      <inkml:brushProperty name="width" value="0.05" units="cm"/>
      <inkml:brushProperty name="height" value="0.05" units="cm"/>
      <inkml:brushProperty name="color" value="#E71224"/>
    </inkml:brush>
  </inkml:definitions>
  <inkml:trace contextRef="#ctx0" brushRef="#br0">1 902 2304 0 0,'4'1'67'0'0,"-2"-1"-34"0"0,-1 0-1 0 0,1 0 1 0 0,-1 0-1 0 0,1-1 1 0 0,-1 1-1 0 0,1 0 1 0 0,-1-1-1 0 0,0 1 1 0 0,1-1-1 0 0,-1 1 1 0 0,3-2-1 0 0,-3 2 176 0 0,-1-1 0 0 0,1 1 0 0 0,-1 0 0 0 0,1 0 0 0 0,-1-1 0 0 0,1 1 0 0 0,-1 0 0 0 0,0 0-1 0 0,1-1 1 0 0,-1 1 0 0 0,1 0 0 0 0,-1-1 0 0 0,0 1 0 0 0,1-1 0 0 0,-1 1 0 0 0,0-1 0 0 0,1 1 0 0 0,-1 0 0 0 0,0-1 0 0 0,0 1-1 0 0,1-1 1 0 0,-1 1 0 0 0,0-1 0 0 0,0 1 0 0 0,0-1 0 0 0,0 0 0 0 0,0 1 0 0 0,0-1 0 0 0,0 1 0 0 0,0-1 0 0 0,0 0-1 0 0,0-1 125 0 0,0 1 0 0 0,-1-1 0 0 0,1 1 0 0 0,-1-1 0 0 0,0 1 0 0 0,1-1 0 0 0,-1 1 0 0 0,0 0 0 0 0,-1-3 0 0 0,2 4-230 0 0,0-1 0 0 0,0 1 0 0 0,0-1 0 0 0,0 0 0 0 0,0 1 0 0 0,0-1 0 0 0,0 0 0 0 0,1 1 0 0 0,-1-1-1 0 0,0 1 1 0 0,0-1 0 0 0,1 1 0 0 0,-1-1 0 0 0,0 1 0 0 0,2-2 0 0 0,2-10 739 0 0,-2 6-554 0 0,-1 1 0 0 0,1-1 0 0 0,1 1 0 0 0,-1-1 0 0 0,1 1 0 0 0,0 0 0 0 0,0 0 0 0 0,5-5 0 0 0,-6 8-239 0 0,0 0 0 0 0,0 1 0 0 0,0-1 1 0 0,0 0-1 0 0,-1 0 0 0 0,1 0 0 0 0,-1 0 0 0 0,1 0 0 0 0,-1-1 1 0 0,0 1-1 0 0,0 0 0 0 0,0-1 0 0 0,1-3 0 0 0,-1 3 7 0 0,1 0 0 0 0,0 0 0 0 0,0 0 0 0 0,0 0 0 0 0,0 0 0 0 0,0 1 0 0 0,5-6 0 0 0,9-10 128 0 0,26-36 2 0 0,-41 52-184 0 0,0 1-1 0 0,1-1 0 0 0,-1 1 0 0 0,0 0 1 0 0,1-1-1 0 0,-1 1 0 0 0,1 0 0 0 0,-1 0 1 0 0,4-2-1 0 0,-3 2 6 0 0,-1 0-1 0 0,1 0 1 0 0,0 0-1 0 0,-1 0 1 0 0,1 0 0 0 0,-1-1-1 0 0,0 1 1 0 0,3-3 0 0 0,4-9 4 0 0,-6 10-6 0 0,-1 0 0 0 0,1-1 0 0 0,0 1 0 0 0,1 0 0 0 0,-1 0 1 0 0,0 1-1 0 0,1-1 0 0 0,0 0 0 0 0,0 1 0 0 0,-1 0 0 0 0,1-1 1 0 0,5-1-1 0 0,32-18 7 0 0,-26 13-11 0 0,23-10-1 0 0,-3 1 1 0 0,-27 14 0 0 0,-1 1 0 0 0,1-1 0 0 0,0 1 0 0 0,-1 0 0 0 0,1 1 0 0 0,10-3 0 0 0,62-17 0 0 0,-77 22 38 0 0,-1-1 0 0 0,1 1 0 0 0,0 0 0 0 0,-1 0 0 0 0,1 0 0 0 0,0 0 0 0 0,0 0-1 0 0,-1 1 1 0 0,1-1 0 0 0,0 0 0 0 0,2 2 0 0 0,11 1 94 0 0,-8-4-135 0 0,-1 2-1 0 0,1-1 1 0 0,0 1 0 0 0,0 0-1 0 0,-1 0 1 0 0,1 1 0 0 0,0 0-1 0 0,-1 0 1 0 0,10 4 0 0 0,-14-4 24 0 0,1-1 0 0 0,0 1 1 0 0,0-1-1 0 0,-1 0 0 0 0,1 0 0 0 0,0 0 1 0 0,0 0-1 0 0,0-1 0 0 0,4 1 1 0 0,-4-1-22 0 0,0 1 1 0 0,0-1-1 0 0,0 1 1 0 0,0 0 0 0 0,0 0-1 0 0,4 1 1 0 0,20 15 59 0 0,-20-13-41 0 0,0 1-1 0 0,0-1 1 0 0,1 0-1 0 0,-1-1 1 0 0,1 0-1 0 0,10 3 0 0 0,13 6 25 0 0,-23-8-32 0 0,0 0 0 0 0,13 3-1 0 0,4 2 42 0 0,-21-7-50 0 0,1 0 1 0 0,0 0-1 0 0,-1-1 1 0 0,10 2-1 0 0,10 3 58 0 0,-17-4-38 0 0,0 0 0 0 0,0-1 0 0 0,0 0 1 0 0,9 0-1 0 0,-1-1-14 0 0,3 1-3 0 0,1-2-1 0 0,26-4 0 0 0,43-8 113 0 0,-61 10-117 0 0,-19 2 0 0 0,-1 0 0 0 0,1 0 0 0 0,9-3 0 0 0,-6 1 17 0 0,0 1-1 0 0,22-2 0 0 0,3 0-1 0 0,-31 3-36 0 0,1 0-1 0 0,0 1 1 0 0,11 0-1 0 0,-12 0 30 0 0,-1 0-1 0 0,0 0 0 0 0,1 0 1 0 0,-1 0-1 0 0,0-1 0 0 0,5-1 1 0 0,5-1-4 0 0,-1 1 0 0 0,1 0 1 0 0,0 0-1 0 0,19 2 0 0 0,-13-2 6 0 0,-1 0-1 0 0,1-1 1 0 0,-1-1 0 0 0,33-11 0 0 0,-31 9-6 0 0,-15 3 4 0 0,1 1 1 0 0,-1-1-1 0 0,11-6 0 0 0,14-7 23 0 0,-21 12-28 0 0,-1-1 0 0 0,0 1-1 0 0,16-13 1 0 0,13-8 50 0 0,11-7-53 0 0,-36 25 0 0 0,19-16 0 0 0,-1 2 0 0 0,149-103 0 0 0,-106 62 0 0 0,-33 23 0 0 0,-26 28 0 0 0,22-23 0 0 0,-1 1 0 0 0,10-12 11 0 0,-45 44 414 0 0,18 18 91 0 0,-4 2-340 0 0,-13-16-154 0 0,0 0 0 0 0,0 0-1 0 0,0 0 1 0 0,-1 0 0 0 0,1 0-1 0 0,-1 0 1 0 0,0 1 0 0 0,0-1-1 0 0,1 5 1 0 0,-2-6-9 0 0,23 80 237 0 0,-4-26-74 0 0,-17-49-176 0 0,1 0 0 0 0,0-1 0 0 0,0 1 0 0 0,0-1 0 0 0,1 0 0 0 0,0 0 0 0 0,0 0 0 0 0,0-1 0 0 0,7 7 0 0 0,9 3 0 0 0,-12-11 0 0 0,2 0 0 0 0,-4-3 0 0 0,0 0 0 0 0,0-1 0 0 0,0 0 0 0 0,0 0 0 0 0,1 0 0 0 0,-1-1 0 0 0,0 0 0 0 0,11-3 0 0 0,14-4 0 0 0,-6 2 0 0 0,-14 2-5 0 0,6-3-13 0 0,0 2 0 0 0,33-7-1 0 0,-6 0 7 0 0,20 5 12 0 0,-2-9 0 0 0,-22 12 0 0 0,61 1 0 0 0,-76 4 0 0 0,42 4 0 0 0,-35-5 0 0 0,3 0 0 0 0,37 3 0 0 0,-37 0-26 0 0,8 0-12 0 0,18 1 38 0 0,-2 0 0 0 0,-4 1 0 0 0,-51-4 0 0 0,0-1 0 0 0,0 0 0 0 0,0 0 0 0 0,-1-1 0 0 0,1 1 0 0 0,4-2 0 0 0,14-1 0 0 0,159 3 0 0 0,-138 5 0 0 0,-29-3 0 0 0,22 1 0 0 0,-25-2 0 0 0,-1 0 0 0 0,16 4 0 0 0,-14-3 0 0 0,-1 0 0 0 0,17 0 0 0 0,141 8 0 0 0,-155-9 0 0 0,-1 0 0 0 0,15 3 0 0 0,-6 0 0 0 0,63 15 0 0 0,-63-16 0 0 0,-9-2 0 0 0,0 0 0 0 0,21 7 0 0 0,-21-5 0 0 0,1 0 0 0 0,-1-1 0 0 0,21 0 0 0 0,-19-1 0 0 0,0 1 0 0 0,21 4 0 0 0,-11-1 0 0 0,-17-4 0 0 0,1 1 0 0 0,-1 0 0 0 0,12 5 0 0 0,-16-5 0 0 0,-1-1 0 0 0,1 1 0 0 0,0-1 0 0 0,0 0 0 0 0,0 0 0 0 0,5 1 0 0 0,2 0 0 0 0,0 1 0 0 0,16 6 0 0 0,-17-6 0 0 0,20 8 0 0 0,-19-3 0 0 0,8 11 0 0 0,2-1 0 0 0,-7-5 0 0 0,-13-8 0 0 0,0-1 0 0 0,5 6 14 0 0,-5-9-11 0 0,0 1 1 0 0,1-1-1 0 0,-1 1 1 0 0,0 0 0 0 0,-1-1-1 0 0,1 1 1 0 0,0 0-1 0 0,0 0 1 0 0,-1 0 0 0 0,1-1-1 0 0,-1 1 1 0 0,0 0 0 0 0,1 0-1 0 0,-1 0 1 0 0,0 0-1 0 0,0 3 1 0 0,4 25 54 0 0,-3-25-59 0 0,0 0 1 0 0,0 0-1 0 0,0 0 0 0 0,-1-1 1 0 0,1 1-1 0 0,-2 10 0 0 0,-1 2 1 0 0,0 1 0 0 0,1 32 0 0 0,1-30 0 0 0,3 1 0 0 0,-2-14 0 0 0,0 0 0 0 0,0 1 0 0 0,-1 9 0 0 0,2 5 0 0 0,0-13 0 0 0,-1 0 0 0 0,0 15 0 0 0,-1 13 0 0 0,0-14 0 0 0,0 10-17 0 0,0-30-64 0 0</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53.133"/>
    </inkml:context>
    <inkml:brush xml:id="br0">
      <inkml:brushProperty name="width" value="0.05" units="cm"/>
      <inkml:brushProperty name="height" value="0.05" units="cm"/>
      <inkml:brushProperty name="color" value="#E71224"/>
    </inkml:brush>
  </inkml:definitions>
  <inkml:trace contextRef="#ctx0" brushRef="#br0">0 7 10592 0 0,'0'0'818'0'0,"3"0"-532"0"0,51-6 3843 0 0,-43 6-3104 0 0,-6 0-640 0 0,0 0-1 0 0,0 0 1 0 0,0 0-1 0 0,0 0 1 0 0,-1 1-1 0 0,1 0 1 0 0,7 3-1 0 0,17 4 1091 0 0,-23-7-1228 0 0,-1 0-1 0 0,0 0 1 0 0,1 1-1 0 0,-1 0 0 0 0,0 0 1 0 0,0 1-1 0 0,6 3 1 0 0,1 1-38 0 0,-10-6-166 0 0,-1 0 1 0 0,1 0-1 0 0,0 0 0 0 0,0 0 1 0 0,0 1-1 0 0,-1-1 0 0 0,1 0 1 0 0,0 1-1 0 0,-1-1 0 0 0,0 1 0 0 0,1-1 1 0 0,-1 1-1 0 0,0 0 0 0 0,0 0 1 0 0,1 0-1 0 0,-2-1 0 0 0,1 1 1 0 0,0 0-1 0 0,0 0 0 0 0,0 0 0 0 0,-1 0 1 0 0,1 1-1 0 0,-1-1 0 0 0,0 0 1 0 0,0 0-1 0 0,0 3 0 0 0,0 0-1 0 0,-1 0-1 0 0,0 0 0 0 0,-1 0 0 0 0,1 0 1 0 0,-1 0-1 0 0,0 0 0 0 0,0 0 0 0 0,-1-1 1 0 0,1 1-1 0 0,-1-1 0 0 0,0 1 0 0 0,0-1 1 0 0,-7 7-1 0 0,4-6-69 0 0,1 1 0 0 0,-1-1 0 0 0,1 0 0 0 0,-1 0 0 0 0,-1-1 1 0 0,1 0-1 0 0,-1 0 0 0 0,-12 5 0 0 0,16-8-275 0 0,1 1 530 0 0</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4:53.479"/>
    </inkml:context>
    <inkml:brush xml:id="br0">
      <inkml:brushProperty name="width" value="0.05" units="cm"/>
      <inkml:brushProperty name="height" value="0.05" units="cm"/>
      <inkml:brushProperty name="color" value="#E71224"/>
    </inkml:brush>
  </inkml:definitions>
  <inkml:trace contextRef="#ctx0" brushRef="#br0">83 7 6912 0 0,'2'-1'314'0'0,"3"0"-2922"0"0,13-4 18505 0 0,-26 8-13174 0 0,4-2-2625 0 0,1 1 0 0 0,0-1 0 0 0,-1 0 0 0 0,1 1 0 0 0,0 0 0 0 0,0 0 0 0 0,0 0 0 0 0,0 0-1 0 0,0 0 1 0 0,1 1 0 0 0,-1-1 0 0 0,-3 5 0 0 0,-7 7 189 0 0,9-11-240 0 0,1 0 0 0 0,-1 1 1 0 0,1 0-1 0 0,0-1 0 0 0,0 1 0 0 0,0 0 0 0 0,0 1 1 0 0,1-1-1 0 0,0 0 0 0 0,0 1 0 0 0,-3 6 1 0 0,4-3 6 0 0,-1 0 37 0 0,1 1 0 0 0,-2 15-1 0 0,3-22-66 0 0,0 1-1 0 0,1-1 1 0 0,-1 1-1 0 0,0 0 0 0 0,1-1 1 0 0,0 1-1 0 0,-1-1 1 0 0,1 1-1 0 0,0-1 1 0 0,0 0-1 0 0,1 1 0 0 0,-1-1 1 0 0,3 4-1 0 0,5 6 123 0 0,-7-9-112 0 0,0 0 0 0 0,0 0 0 0 0,0 0 0 0 0,0-1-1 0 0,0 1 1 0 0,1-1 0 0 0,-1 0 0 0 0,1 1-1 0 0,0-1 1 0 0,-1 0 0 0 0,1-1 0 0 0,6 4 0 0 0,7 1 4 0 0,0 0 0 0 0,0-1 0 0 0,0-1 0 0 0,28 4 0 0 0,-15-5-283 0 0,1-2 0 0 0,39-3 1 0 0,-31-7-1627 0 0,-13 2 896 0 0</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5:41.881"/>
    </inkml:context>
    <inkml:brush xml:id="br0">
      <inkml:brushProperty name="width" value="0.05" units="cm"/>
      <inkml:brushProperty name="height" value="0.05" units="cm"/>
      <inkml:brushProperty name="color" value="#002060"/>
    </inkml:brush>
  </inkml:definitions>
  <inkml:trace contextRef="#ctx0" brushRef="#br0">6 0 14744 0 0,'0'0'3103'0'0,"6"0"-3231"0"0,3 0-4703 0 0,1 6-801 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20.372"/>
    </inkml:context>
    <inkml:brush xml:id="br0">
      <inkml:brushProperty name="width" value="0.05" units="cm"/>
      <inkml:brushProperty name="height" value="0.05" units="cm"/>
      <inkml:brushProperty name="color" value="#004F8B"/>
    </inkml:brush>
  </inkml:definitions>
  <inkml:trace contextRef="#ctx0" brushRef="#br0">0 52 5064 0 0,'0'0'389'0'0,"2"-1"48"0"0,7-6 415 0 0,16-9 7712 0 0,-14 9-7425 0 0,10-4 2059 0 0,-18 11-3082 0 0,5-3 394 0 0,0 1 1 0 0,0 0-1 0 0,9 0 1 0 0,-14 2-110 0 0,-1-1-345 0 0,0 1 0 0 0,0 0 0 0 0,0 0 0 0 0,0 0 0 0 0,0 0 0 0 0,0 1 0 0 0,-1-1 0 0 0,1 0 0 0 0,0 1 0 0 0,0-1 0 0 0,0 1 0 0 0,2 1 0 0 0,-3-2 3 0 0,1 1 139 0 0,0 0-26 0 0,3 1-68 0 0,-3-2-84 0 0,0 1 0 0 0,0-1 0 0 0,0 1 0 0 0,0 0 0 0 0,0 0-1 0 0,-1-1 1 0 0,1 1 0 0 0,0 0 0 0 0,-1 1 0 0 0,1-1 0 0 0,-1 0-1 0 0,1 0 1 0 0,-1 1 0 0 0,1-1 0 0 0,-1 1 0 0 0,0-1 0 0 0,0 1-1 0 0,1-1 1 0 0,-1 1 0 0 0,-1 0 0 0 0,1 0 0 0 0,0-1 0 0 0,0 1-1 0 0,0 3 1 0 0,5 10-23 0 0,-5-14-16 0 0,-1 0 0 0 0,1 0 0 0 0,0 0 0 0 0,-1 0 1 0 0,0 0-1 0 0,1 0 0 0 0,-1 0 0 0 0,0 0 0 0 0,1 0 0 0 0,-1 0 1 0 0,0 0-1 0 0,0 0 0 0 0,0 0 0 0 0,0 0 0 0 0,0 0 0 0 0,0 0 1 0 0,0 1-1 0 0,-1 1 0 0 0,1-2-12 0 0,-12 39-982 0 0,10-38 921 0 0,1 1 0 0 0,0-1 1 0 0,0 1-1 0 0,-1-1 0 0 0,1 1 1 0 0,-1-1-1 0 0,0 0 1 0 0,0 0-1 0 0,0 0 0 0 0,0 0 1 0 0,-4 3-1 0 0,5-4 36 0 0,0 0 1 0 0,1-1-1 0 0,-1 1 1 0 0,0 0-1 0 0,0 0 1 0 0,0 0-1 0 0,1-1 0 0 0,-1 1 1 0 0,0 0-1 0 0,1 0 1 0 0,-1 0-1 0 0,1 0 0 0 0,-1 2 1 0 0,-7 8-475 0 0,4-9 330 0 0,3-1 136 0 0,0-1 1 0 0,0 1-1 0 0,0-1 0 0 0,0 1 0 0 0,0-1 0 0 0,1 1 0 0 0,-1-1 1 0 0,0 1-1 0 0,0 0 0 0 0,0-1 0 0 0,1 1 0 0 0,-1 0 1 0 0,0 0-1 0 0,1 0 0 0 0,-1 0 0 0 0,1-1 0 0 0,-1 1 1 0 0,1 0-1 0 0,-1 0 0 0 0,0 2 0 0 0,1 0 59 0 0,0-2 5 0 0,0-1-1 0 0,0 0 1 0 0,0 0 0 0 0,0 1-1 0 0,0-1 1 0 0,0 0 0 0 0,0 0-1 0 0,0 0 1 0 0,0 1 0 0 0,0-1 0 0 0,0 0-1 0 0,0 1 1 0 0,0-1 0 0 0,0 0-1 0 0,0 0 1 0 0,0 1 0 0 0,0-1-1 0 0,0 0 1 0 0,0 0 0 0 0,0 0-1 0 0,0 1 1 0 0,1-1 0 0 0,-1 0-1 0 0,0 0 1 0 0,0 1 0 0 0,0-1-1 0 0,0 0 1 0 0,1 0 0 0 0,-1 0 0 0 0,0 0-1 0 0,0 1 1 0 0,0-1 0 0 0,1 0-1 0 0,-1 0 1 0 0,11 9 12 0 0,-9-8 47 0 0,-1 0 1 0 0,1 0-1 0 0,-1 0 0 0 0,1 0 1 0 0,-1-1-1 0 0,1 1 1 0 0,0 0-1 0 0,0-1 0 0 0,-1 0 1 0 0,1 1-1 0 0,0-1 0 0 0,0 0 1 0 0,-1 0-1 0 0,1 0 0 0 0,0 0 1 0 0,0 0-1 0 0,0 0 0 0 0,-1 0 1 0 0,1 0-1 0 0,3-2 0 0 0,0 1 61 0 0,0-1 0 0 0,0 0 0 0 0,1 0 0 0 0,7-4-1 0 0,-8 3-131 0 0,1 0 0 0 0,-1-1 0 0 0,1 0 0 0 0,-1 0 0 0 0,0 0 0 0 0,-1 0-1 0 0,1-1 1 0 0,-1 0 0 0 0,5-7 0 0 0,-6 9-227 0 0,0 0 0 0 0,-1 0 1 0 0,1 0-1 0 0,0 1 0 0 0,6-4 0 0 0,-6 4-360 0 0,12-11-6023 0 0</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5:54.501"/>
    </inkml:context>
    <inkml:brush xml:id="br0">
      <inkml:brushProperty name="width" value="0.05" units="cm"/>
      <inkml:brushProperty name="height" value="0.05" units="cm"/>
      <inkml:brushProperty name="color" value="#002060"/>
    </inkml:brush>
  </inkml:definitions>
  <inkml:trace contextRef="#ctx0" brushRef="#br0">1 62 6912 0 0,'1'-8'14741'0'0,"0"6"-14618"0"0,1 1 0 0 0,-1-1 0 0 0,1 1 0 0 0,-1-1 0 0 0,1 1-1 0 0,0 0 1 0 0,0-1 0 0 0,-1 1 0 0 0,1 0 0 0 0,0 0 0 0 0,0 1 0 0 0,0-1 0 0 0,0 0 0 0 0,0 1 0 0 0,1-1 0 0 0,-1 1 0 0 0,0 0 0 0 0,0-1 0 0 0,0 1 0 0 0,0 0 0 0 0,5 1 0 0 0,34-3 1051 0 0,-23 0-919 0 0,31 3 1 0 0,-42-1-248 0 0,0 1-1 0 0,0-1 1 0 0,0 0-1 0 0,1-1 1 0 0,-1 1-1 0 0,0-1 1 0 0,14-5-1 0 0,10-1-180 0 0,-27 6 113 0 0,1 0 0 0 0,-1 1 0 0 0,0-2 0 0 0,1 1 0 0 0,-1-1 0 0 0,5-2 0 0 0,12-4-2023 0 0</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5:54.886"/>
    </inkml:context>
    <inkml:brush xml:id="br0">
      <inkml:brushProperty name="width" value="0.05" units="cm"/>
      <inkml:brushProperty name="height" value="0.05" units="cm"/>
      <inkml:brushProperty name="color" value="#002060"/>
    </inkml:brush>
  </inkml:definitions>
  <inkml:trace contextRef="#ctx0" brushRef="#br0">1 1 7832 0 0,'0'0'14747'0'0,"0"1"-14287"0"0,0 5-238 0 0,1 0-1 0 0,0 0 0 0 0,0 0 1 0 0,4 8-1 0 0,3 20 335 0 0,13 132 237 0 0,-20-155-820 0 0,1-1-1 0 0,0 0 1 0 0,0 0-1 0 0,1 0 0 0 0,7 15 1 0 0,14 21-2925 0 0</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5:55.270"/>
    </inkml:context>
    <inkml:brush xml:id="br0">
      <inkml:brushProperty name="width" value="0.05" units="cm"/>
      <inkml:brushProperty name="height" value="0.05" units="cm"/>
      <inkml:brushProperty name="color" value="#002060"/>
    </inkml:brush>
  </inkml:definitions>
  <inkml:trace contextRef="#ctx0" brushRef="#br0">215 27 5064 0 0,'-6'-5'6056'0'0,"-4"1"-142"0"0,8 4-5235 0 0,-1-1-1 0 0,1 1 1 0 0,-1 0-1 0 0,1-1 0 0 0,0 0 1 0 0,-5-1-1 0 0,-13-4 1120 0 0,5 3-1270 0 0,13 2-449 0 0,0 1 0 0 0,1-1 0 0 0,-1 0 0 0 0,0 1 1 0 0,0 0-1 0 0,0 0 0 0 0,0-1 0 0 0,0 1 0 0 0,0 0 1 0 0,0 0-1 0 0,0 1 0 0 0,0-1 0 0 0,0 0 1 0 0,0 1-1 0 0,0-1 0 0 0,-3 2 0 0 0,-4 2 59 0 0,-1 1-49 0 0,-1-1 0 0 0,1 2 0 0 0,-10 7 0 0 0,17-11-84 0 0,0 1 0 0 0,0-1 0 0 0,0 1 0 0 0,0 0 0 0 0,1 0 0 0 0,-1 0 0 0 0,1 0 1 0 0,0 1-1 0 0,0-1 0 0 0,0 1 0 0 0,1-1 0 0 0,-3 7 0 0 0,1 1-24 0 0,0 0 0 0 0,0 0 0 0 0,1 0 0 0 0,1 0 0 0 0,0 1 0 0 0,0-1 0 0 0,2 0 0 0 0,-1 1 0 0 0,1-1 0 0 0,1 0 0 0 0,0 0 1 0 0,6 20-1 0 0,-6-23-28 0 0,1 1-104 0 0,0 1 0 0 0,9 17 0 0 0,-11-26 8 0 0,1-1-8 0 0,19 4-149 0 0,-19-5 279 0 0,-1 1 0 0 0,1 0 0 0 0,-1 0 0 0 0,1 0-1 0 0,-1-1 1 0 0,1 1 0 0 0,-1-1 0 0 0,1 1 0 0 0,-1-1-1 0 0,1 0 1 0 0,-1 1 0 0 0,0-1 0 0 0,1 0 0 0 0,-1 0-1 0 0,2-1 1 0 0,0 0-28 0 0,2-2 13 0 0,0 0 1 0 0,0 0-1 0 0,-1 0 0 0 0,1-1 0 0 0,-1 0 0 0 0,0 0 1 0 0,0 0-1 0 0,0 0 0 0 0,3-8 0 0 0,-2 6-6 0 0,0-3 2 0 0,0 0 1 0 0,-1-1-1 0 0,0 1 0 0 0,4-18 0 0 0,3-7-17 0 0,-9 29 57 0 0,1 0-8 0 0,-1 0 1 0 0,0 0-1 0 0,-1 0 1 0 0,1 0-1 0 0,-1-1 0 0 0,1-11 1 0 0,-2 14 5 0 0,0 0 0 0 0,0 1 1 0 0,1-1-1 0 0,0 1 0 0 0,1-6 0 0 0,-1 1 26 0 0,-1 6 368 0 0,1 23-371 0 0,8 42 0 0 0,-5-41-67 0 0,-1-1 0 0 0,0 23 0 0 0,-3-34 15 0 0,1 1 1 0 0,3 12-1 0 0,-2-12-144 0 0,0 0 1 0 0,0 14-1 0 0,0-15 152 0 0,0-1-4154 0 0</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5:55.640"/>
    </inkml:context>
    <inkml:brush xml:id="br0">
      <inkml:brushProperty name="width" value="0.05" units="cm"/>
      <inkml:brushProperty name="height" value="0.05" units="cm"/>
      <inkml:brushProperty name="color" value="#002060"/>
    </inkml:brush>
  </inkml:definitions>
  <inkml:trace contextRef="#ctx0" brushRef="#br0">0 51 3224 0 0,'1'3'240'0'0,"7"34"2501"0"0,-8-35-1989 0 0,1 0-1 0 0,0-1 0 0 0,-1 1 1 0 0,1 0-1 0 0,-1 0 0 0 0,0 0 1 0 0,0-1-1 0 0,1 3 1 0 0,-1-2-300 0 0,0 0 1 0 0,0 0-1 0 0,0 0 1 0 0,0 0-1 0 0,1 0 1 0 0,-1 0 0 0 0,1-1-1 0 0,0 3 1 0 0,11 41 3203 0 0,-10-34-3100 0 0,-2-8-265 0 0,0 0 1 0 0,0 0-1 0 0,0 1 0 0 0,0-1 1 0 0,0 0-1 0 0,-1 0 1 0 0,-1 6-1 0 0,1-2-386 0 0,1 7 117 0 0,0-12 13 0 0,1 0-1 0 0,-1-1 1 0 0,1 1 0 0 0,-1 0-1 0 0,0 0 1 0 0,0-1-1 0 0,0 1 1 0 0,0 0-1 0 0,0-1 1 0 0,-1 1-1 0 0,1 0 1 0 0,-1 2 0 0 0,0-2 1406 0 0,2-5-1292 0 0,3-12-145 0 0,-1 0 0 0 0,0-1 0 0 0,1-27 0 0 0,-3 33 81 0 0,1 1 1 0 0,0-1-1 0 0,0 1 0 0 0,1-1 0 0 0,0 1 0 0 0,1 0 1 0 0,8-15-1 0 0,-8 14 7 0 0,-1 5-101 0 0,1-1 0 0 0,-1 1 0 0 0,1 0 1 0 0,0 0-1 0 0,0 0 0 0 0,1 1 0 0 0,-1 0 1 0 0,1-1-1 0 0,0 1 0 0 0,0 1 0 0 0,0-1 1 0 0,1 1-1 0 0,-1 0 0 0 0,1 0 0 0 0,6-2 1 0 0,-10 5 4 0 0,-1 0 0 0 0,1-1 0 0 0,-1 1 0 0 0,1 0 0 0 0,0 0 0 0 0,-1 0 0 0 0,1 0 1 0 0,0 0-1 0 0,-1 0 0 0 0,1 1 0 0 0,-1-1 0 0 0,1 0 0 0 0,-1 1 0 0 0,1-1 0 0 0,-1 1 1 0 0,1 0-1 0 0,-1 0 0 0 0,3 1 0 0 0,-2-1 1 0 0,1 1 0 0 0,-1 0 0 0 0,1 0 0 0 0,-1 1 0 0 0,1-1 0 0 0,-1 0 0 0 0,3 5 0 0 0,3 6 31 0 0,1 0 1 0 0,-2 0-1 0 0,0 1 0 0 0,0 0 0 0 0,-1 1 0 0 0,7 27 1 0 0,7 35 37 0 0,-17-61-366 0 0,2-1 0 0 0,-1 0 0 0 0,9 16 0 0 0,-12-29-721 0 0</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5:56.090"/>
    </inkml:context>
    <inkml:brush xml:id="br0">
      <inkml:brushProperty name="width" value="0.05" units="cm"/>
      <inkml:brushProperty name="height" value="0.05" units="cm"/>
      <inkml:brushProperty name="color" value="#002060"/>
    </inkml:brush>
  </inkml:definitions>
  <inkml:trace contextRef="#ctx0" brushRef="#br0">30 138 12440 0 0,'0'0'13043'0'0,"0"3"-12551"0"0,0 3-284 0 0,-1 1 0 0 0,0-1-1 0 0,-4 12 1 0 0,-2 17 97 0 0,-1 11-9 0 0,6-35-249 0 0,-1 0 0 0 0,2 0 0 0 0,0 0 0 0 0,0 17 0 0 0,3 1-37 0 0,-1-12-10 0 0,0 0 1 0 0,1 0-1 0 0,1 0 1 0 0,1 0-1 0 0,0 0 1 0 0,9 22-1 0 0,-6-20 0 0 0,-5-15-1 0 0,-1 1-1 0 0,1 0 0 0 0,0-1 1 0 0,1 1-1 0 0,-1-1 1 0 0,5 7-1 0 0,-3-7 2 0 0,3 5-42 0 0,0-1-1 0 0,10 9 1 0 0,-14-15 29 0 0,-1 0 0 0 0,1 0 1 0 0,0 0-1 0 0,0 0 0 0 0,-1-1 0 0 0,1 1 0 0 0,0-1 0 0 0,1 0 1 0 0,-1 0-1 0 0,0 0 0 0 0,6 1 0 0 0,-3-1 4 0 0,0-1 0 0 0,-1 0 0 0 0,1 0 0 0 0,-1-1 0 0 0,1 1 0 0 0,7-3 0 0 0,-10 2 7 0 0,0 0-1 0 0,0 0 1 0 0,-1 0-1 0 0,1 0 1 0 0,0-1-1 0 0,0 1 1 0 0,-1-1 0 0 0,1 1-1 0 0,-1-1 1 0 0,0 0-1 0 0,1 0 1 0 0,2-4 0 0 0,15-17-24 0 0,-13 15 17 0 0,0 0-1 0 0,11-18 1 0 0,-7 6 9 0 0,-2 0 0 0 0,0-1 0 0 0,-1 0 0 0 0,-1 0 0 0 0,5-35 0 0 0,-11 54 0 0 0,14-82 0 0 0,-14 72 0 0 0,0-1 0 0 0,0 0 0 0 0,-1 1 0 0 0,-3-18 0 0 0,0 5 0 0 0,2 16 0 0 0,0-1 0 0 0,-1 1 0 0 0,0 0 0 0 0,-1 0 0 0 0,-6-16 0 0 0,0 6 40 0 0,7 13-7 0 0,0 1 0 0 0,-1 0 0 0 0,1 0 0 0 0,-1 0 0 0 0,0 1 0 0 0,0-1 0 0 0,-1 0 0 0 0,0 1 0 0 0,0 0 0 0 0,0 0 0 0 0,-5-4 0 0 0,3 4-27 0 0,1 1 0 0 0,-1 0-1 0 0,1 1 1 0 0,-1 0 0 0 0,0-1-1 0 0,0 2 1 0 0,0-1 0 0 0,0 1 0 0 0,0 0-1 0 0,0 0 1 0 0,0 0 0 0 0,0 1-1 0 0,-1 0 1 0 0,1 0 0 0 0,0 1 0 0 0,0 0-1 0 0,0 0 1 0 0,0 0 0 0 0,0 1-1 0 0,0 0 1 0 0,0 0 0 0 0,0 0-1 0 0,1 1 1 0 0,-1 0 0 0 0,1 0 0 0 0,0 0-1 0 0,0 1 1 0 0,0 0 0 0 0,0 0-1 0 0,1 0 1 0 0,-1 0 0 0 0,1 1 0 0 0,0 0-1 0 0,0 0 1 0 0,1 0 0 0 0,0 0-1 0 0,-1 0 1 0 0,-3 10 0 0 0,5-4-31 0 0,-1 0 0 0 0,1-1-1 0 0,1 1 1 0 0,-1 17 0 0 0,1 2 4 0 0,-3-6 21 0 0,3-12 0 0 0,-1 0 0 0 0,2 19 0 0 0,0-26 0 0 0,1-1 0 0 0,-1 1 0 0 0,1 0 0 0 0,0-1 0 0 0,1 1 0 0 0,-1-1 0 0 0,1 1 0 0 0,0-1 0 0 0,0 0 0 0 0,3 5 0 0 0,7 9 24 0 0,-9-12 2 0 0,0 0 0 0 0,1 0 1 0 0,0 0-1 0 0,0-1 0 0 0,1 1 1 0 0,-1-1-1 0 0,1 0 0 0 0,0 0 1 0 0,1-1-1 0 0,8 6 0 0 0,-11-7-17 0 0,1-1 0 0 0,-1 0 0 0 0,1 0-1 0 0,0 0 1 0 0,-1-1 0 0 0,1 0-1 0 0,0 1 1 0 0,0-1 0 0 0,0-1 0 0 0,0 1-1 0 0,0 0 1 0 0,0-1 0 0 0,0 0-1 0 0,0 0 1 0 0,0 0 0 0 0,7-2-1 0 0,11-3 67 0 0,35-14-1 0 0,-47 15-266 0 0,-1-1 1 0 0,1 0-1 0 0,-1 0 0 0 0,0 0 1 0 0,14-14-1 0 0,-1-1-914 0 0,2-2-56 0 0</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5:56.479"/>
    </inkml:context>
    <inkml:brush xml:id="br0">
      <inkml:brushProperty name="width" value="0.05" units="cm"/>
      <inkml:brushProperty name="height" value="0.05" units="cm"/>
      <inkml:brushProperty name="color" value="#002060"/>
    </inkml:brush>
  </inkml:definitions>
  <inkml:trace contextRef="#ctx0" brushRef="#br0">0 1 16783 0 0,'0'0'1983'0'0,"3"0"-974"0"0,28 4 3151 0 0,-24-2-3692 0 0,0-1-1 0 0,1 0 1 0 0,8 0 0 0 0,-1-1 41 0 0,-9-1-391 0 0,1 1 0 0 0,-1 0 0 0 0,0 1 1 0 0,1-1-1 0 0,-1 1 0 0 0,10 2 0 0 0,-12-1 83 0 0,1-1 0 0 0,0 0-1 0 0,0-1 1 0 0,0 1 0 0 0,0-1 0 0 0,5 0 0 0 0,3 0-2018 0 0,1 1-4285 0 0</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5:56.854"/>
    </inkml:context>
    <inkml:brush xml:id="br0">
      <inkml:brushProperty name="width" value="0.05" units="cm"/>
      <inkml:brushProperty name="height" value="0.05" units="cm"/>
      <inkml:brushProperty name="color" value="#002060"/>
    </inkml:brush>
  </inkml:definitions>
  <inkml:trace contextRef="#ctx0" brushRef="#br0">0 73 10592 0 0,'2'1'6175'0'0,"25"8"1485"0"0,-15-6-6715 0 0,0-1 0 0 0,0 0 0 0 0,24 0 0 0 0,-28-3-818 0 0,0-1 1 0 0,0 0-1 0 0,0 0 0 0 0,0-1 0 0 0,10-4 0 0 0,-5 1-18 0 0,-6 4-61 0 0,-5 1-54 0 0,1 0-1 0 0,0 0 1 0 0,0 0-1 0 0,0 0 1 0 0,-1 0-1 0 0,1-1 1 0 0,-1 1-1 0 0,1-1 1 0 0,-1 0-1 0 0,0 0 1 0 0,0 0-1 0 0,1 0 1 0 0,-1 0-1 0 0,2-3 1 0 0,8-10-1819 0 0,2 2-4450 0 0,6 0-2719 0 0</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1.831"/>
    </inkml:context>
    <inkml:brush xml:id="br0">
      <inkml:brushProperty name="width" value="0.05" units="cm"/>
      <inkml:brushProperty name="height" value="0.05" units="cm"/>
      <inkml:brushProperty name="color" value="#002060"/>
    </inkml:brush>
  </inkml:definitions>
  <inkml:trace contextRef="#ctx0" brushRef="#br0">1 95 7368 0 0,'1'-1'6305'0'0,"18"-21"-3148"0"0,-17 19-2850 0 0,0 0 1 0 0,1 0-1 0 0,-1 0 0 0 0,1 0 1 0 0,-1 0-1 0 0,1 0 0 0 0,0 1 1 0 0,0-1-1 0 0,6-2 0 0 0,2-1 204 0 0,-4 2-60 0 0,1 0 0 0 0,0 1 0 0 0,10-4 0 0 0,2 2 70 0 0,-11 2-106 0 0,1 0-1 0 0,14-2 0 0 0,-20 5-384 0 0,0 0 1 0 0,-1 0 0 0 0,1 0 0 0 0,0 0-1 0 0,0 1 1 0 0,-1 0 0 0 0,1-1-1 0 0,0 1 1 0 0,-1 0 0 0 0,5 2-1 0 0,-1 1-38 0 0,0-1 0 0 0,-1 1 0 0 0,1 0 0 0 0,-1 1 0 0 0,0 0 0 0 0,0 0 0 0 0,-1 0 0 0 0,1 1 0 0 0,-1-1 0 0 0,9 14 0 0 0,-13-17 18 0 0,0 1-1 0 0,0-1 0 0 0,0 1 1 0 0,-1-1-1 0 0,1 1 0 0 0,0 0 1 0 0,-1-1-1 0 0,0 1 1 0 0,0 0-1 0 0,0 0 0 0 0,0-1 1 0 0,0 1-1 0 0,0 0 0 0 0,-1-1 1 0 0,1 1-1 0 0,-2 2 0 0 0,-1 6 39 0 0,-2 0-1 0 0,-7 16 1 0 0,4-12 2 0 0,3-5-21 0 0,-2 0 1 0 0,1-1-1 0 0,-15 16 0 0 0,-7 11-100 0 0,27-34-7 0 0,-1 0 1 0 0,0 0 0 0 0,0-1 0 0 0,0 1 0 0 0,0 0 0 0 0,0-1 0 0 0,0 0-1 0 0,-1 0 1 0 0,1 1 0 0 0,0-1 0 0 0,-1 0 0 0 0,1-1 0 0 0,-1 1 0 0 0,1 0-1 0 0,-1-1 1 0 0,1 0 0 0 0,-1 1 0 0 0,1-1 0 0 0,-1 0 0 0 0,-3 0 0 0 0,6 0-15 0 0,0 0 0 0 0,0 0 0 0 0,-1 0 1 0 0,1 0-1 0 0,0-1 0 0 0,0 1 0 0 0,-1 0 0 0 0,1 0 1 0 0,0 0-1 0 0,0 0 0 0 0,0 0 0 0 0,-1 0 1 0 0,1 0-1 0 0,0 0 0 0 0,0-1 0 0 0,0 1 0 0 0,-1 0 1 0 0,1 0-1 0 0,0 0 0 0 0,0 0 0 0 0,0-1 1 0 0,0 1-1 0 0,0 0 0 0 0,0 0 0 0 0,-1 0 0 0 0,1-1 1 0 0,0 1-1 0 0,0 0 0 0 0,0 0 0 0 0,0-1 1 0 0,0 1-1 0 0,0 0 0 0 0,0 0 0 0 0,0 0 1 0 0,0-1-1 0 0,0 1 0 0 0,0 0 0 0 0,0 0 0 0 0,0-1 1 0 0,0 1-1 0 0,0 0 0 0 0,0-2-619 0 0</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2.205"/>
    </inkml:context>
    <inkml:brush xml:id="br0">
      <inkml:brushProperty name="width" value="0.05" units="cm"/>
      <inkml:brushProperty name="height" value="0.05" units="cm"/>
      <inkml:brushProperty name="color" value="#002060"/>
    </inkml:brush>
  </inkml:definitions>
  <inkml:trace contextRef="#ctx0" brushRef="#br0">278 42 16064 0 0,'-4'-10'126'0'0,"-10"-21"1491"0"0,12 31-1589 0 0,1 0-1 0 0,0 0 0 0 0,0 0 0 0 0,0 0 0 0 0,0 0 0 0 0,-1 1 0 0 0,1-1 0 0 0,0 0 0 0 0,0 1 0 0 0,0-1 0 0 0,0 1 0 0 0,-1 0 0 0 0,-1 0 657 0 0,-10 2 1277 0 0,11-3-1770 0 0,0 1-1 0 0,0-1 1 0 0,0 1-1 0 0,0-1 1 0 0,0 1 0 0 0,0 0-1 0 0,-3 1 1 0 0,-22 19 1061 0 0,20-15-944 0 0,1 0-1 0 0,-1 0 1 0 0,-9 4-1 0 0,2-3-69 0 0,7-4-109 0 0,0 1 0 0 0,1 0 0 0 0,0 0 0 0 0,-1 0 0 0 0,-7 8 0 0 0,-28 33 410 0 0,38-40-503 0 0,-1 1 0 0 0,1 1-1 0 0,0-1 1 0 0,1 0 0 0 0,-1 1 0 0 0,-1 7 0 0 0,1-4-62 0 0,2-5 53 0 0,0-1-1 0 0,1 0 1 0 0,-1 0 0 0 0,0 7 0 0 0,2-9-92 0 0,0-1 1 0 0,0 1 0 0 0,0-1 0 0 0,0 0 0 0 0,0 1 0 0 0,0-1 0 0 0,1 1 0 0 0,-1-1-1 0 0,0 0 1 0 0,1 1 0 0 0,-1-1 0 0 0,1 0 0 0 0,-1 1 0 0 0,1-1 0 0 0,0 0-1 0 0,0 0 1 0 0,-1 0 0 0 0,1 0 0 0 0,2 2 0 0 0,0 1 152 0 0,0-1 0 0 0,1 1 0 0 0,0-1 0 0 0,0 0-1 0 0,0 0 1 0 0,0 0 0 0 0,0-1 0 0 0,0 0 0 0 0,1 1 0 0 0,-1-2 0 0 0,1 1 0 0 0,0 0 0 0 0,-1-1 0 0 0,1 0 0 0 0,0 0 0 0 0,7 1 0 0 0,0-3-93 0 0,-1 1 0 0 0,1-2 0 0 0,-1 1 0 0 0,1-1 0 0 0,-1-1 0 0 0,0 0 0 0 0,0-1 0 0 0,0 0 0 0 0,16-9 0 0 0,-6 1-1699 0 0,36-25 0 0 0,-42 27-252 0 0</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2.577"/>
    </inkml:context>
    <inkml:brush xml:id="br0">
      <inkml:brushProperty name="width" value="0.05" units="cm"/>
      <inkml:brushProperty name="height" value="0.05" units="cm"/>
      <inkml:brushProperty name="color" value="#002060"/>
    </inkml:brush>
  </inkml:definitions>
  <inkml:trace contextRef="#ctx0" brushRef="#br0">0 243 17071 0 0,'0'0'1712'0'0,"2"0"-1568"0"0,27-11 502 0 0,-16 6-16 0 0,-1 0-1 0 0,1 1 0 0 0,0 1 0 0 0,-1 0 0 0 0,22-2 1 0 0,-4 3-185 0 0,-1-2 1 0 0,1 0-1 0 0,-1-2 1 0 0,50-18 0 0 0,-56 17-277 0 0,135-29 291 0 0,-57 13-315 0 0,-76 16-124 0 0,0 0 0 0 0,27-14 1 0 0,9-2-6 0 0,-33 12-13 0 0,-22 7-6 0 0,0 2 1 0 0,0-1 0 0 0,1 1-1 0 0,-1 0 1 0 0,1 0-1 0 0,9-1 1 0 0,-15 3-13 0 0,0 0 0 0 0,0 0 0 0 0,-1-1 0 0 0,1 1 0 0 0,0 0 0 0 0,0 0 0 0 0,-1-1 0 0 0,1 1 1 0 0,0 0-1 0 0,0-1 0 0 0,-1 1 0 0 0,1-1 0 0 0,0 1 0 0 0,-1-1 0 0 0,1 1 0 0 0,-1-1 1 0 0,1 1-1 0 0,-1-1 0 0 0,1 0 0 0 0,-1 1 0 0 0,1-1 0 0 0,-1 0 0 0 0,1 0 0 0 0,-1 0-14 0 0,1 0-291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20.773"/>
    </inkml:context>
    <inkml:brush xml:id="br0">
      <inkml:brushProperty name="width" value="0.05" units="cm"/>
      <inkml:brushProperty name="height" value="0.05" units="cm"/>
      <inkml:brushProperty name="color" value="#004F8B"/>
    </inkml:brush>
  </inkml:definitions>
  <inkml:trace contextRef="#ctx0" brushRef="#br0">1 1 8752 0 0,'0'0'12221'0'0,"1"2"-11604"0"0,8 18 396 0 0,-6-15-909 0 0,0 1 1 0 0,0 0-1 0 0,-1-1 1 0 0,0 1-1 0 0,0 0 1 0 0,0 0-1 0 0,-1 0 1 0 0,1 12-1 0 0,-1-8-62 0 0,1 1-1 0 0,0-1 1 0 0,0 1 0 0 0,1-1-1 0 0,1 0 1 0 0,-1 0 0 0 0,2 0-1 0 0,-1 0 1 0 0,7 9-1 0 0,3 9-1 0 0,-8-5-249 0 0,-6-21 168 0 0,0 1 1 0 0,1-1-1 0 0,-1 0 0 0 0,1 1 1 0 0,-1-1-1 0 0,1 0 0 0 0,0 0 1 0 0,0 1-1 0 0,0-1 0 0 0,0 0 1 0 0,3 3-1 0 0,-2-3-311 0 0,1 1 0 0 0,-1-1 0 0 0,1 0 1 0 0,0 0-1 0 0,0-1 0 0 0,0 1 0 0 0,0 0 0 0 0,5 1 0 0 0,-6-2-1240 0 0</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3.262"/>
    </inkml:context>
    <inkml:brush xml:id="br0">
      <inkml:brushProperty name="width" value="0.05" units="cm"/>
      <inkml:brushProperty name="height" value="0.05" units="cm"/>
      <inkml:brushProperty name="color" value="#002060"/>
    </inkml:brush>
  </inkml:definitions>
  <inkml:trace contextRef="#ctx0" brushRef="#br0">108 148 10136 0 0,'0'0'1961'0'0,"3"0"-990"0"0,34-5 2240 0 0,-10 0-1315 0 0,-20 4-1282 0 0,1-1-1 0 0,-1 0 0 0 0,1 0 0 0 0,-1-1 0 0 0,10-5 0 0 0,17-6 995 0 0,-22 9-1545 0 0,1-1 0 0 0,-1 0-1 0 0,0-1 1 0 0,16-13 0 0 0,-25 18-16 0 0,9-7 74 0 0,-10 7-109 0 0,1 0 0 0 0,0-1 0 0 0,0 1 0 0 0,0 1-1 0 0,1-1 1 0 0,-1 0 0 0 0,5-1 0 0 0,-6 2-67 0 0,0 0 0 0 0,-1-1 0 0 0,1 1-1 0 0,-1-1 1 0 0,1 1 0 0 0,-1-1 0 0 0,1 1 0 0 0,-1-1-1 0 0,2-3 1 0 0,-2 3-39 0 0,-1 2-20 0 0,0-1 89 0 0,0 1 0 0 0,-1-1 0 0 0,1 0 1 0 0,0 1-1 0 0,0-1 0 0 0,-1 1 1 0 0,1-1-1 0 0,0 1 0 0 0,-1 0 0 0 0,1-1 1 0 0,-1 1-1 0 0,1-1 0 0 0,-1 1 0 0 0,1-1 1 0 0,-1 1-1 0 0,1 0 0 0 0,-1 0 1 0 0,1-1-1 0 0,-1 1 0 0 0,1 0 0 0 0,-1 0 1 0 0,0-1-1 0 0,0 1 0 0 0,-14-3-630 0 0,6 4-436 0 0,1 0-1 0 0,0 1 1 0 0,0 0 0 0 0,-1 0 0 0 0,1 1-1 0 0,-11 5 1 0 0,13-5 374 0 0,-1 0 19 0 0,1 0 1 0 0,0 1-1 0 0,1 0 0 0 0,-1 0 0 0 0,0 0 1 0 0,-6 8-1 0 0,5-5-238 0 0,0-1 0 0 0,-11 7 0 0 0,-43 21-659 0 0,43-17 3116 0 0,10-13-805 0 0,5-3-383 0 0,1 0 1 0 0,0 0-1 0 0,0 0 0 0 0,0 1 1 0 0,0-1-1 0 0,0 1 0 0 0,0-1 0 0 0,-2 3 1 0 0,3-3-129 0 0,1 0 1 0 0,-1 0 0 0 0,0 0 0 0 0,0 0-1 0 0,0 0 1 0 0,0 0 0 0 0,0 0 0 0 0,0 0-1 0 0,0 0 1 0 0,0-1 0 0 0,0 1 0 0 0,-2 1-1 0 0,2-2 108 0 0,0 0 0 0 0,1 1 0 0 0,-1-1 0 0 0,1 1 0 0 0,0-1 0 0 0,-1 1 0 0 0,1-1 0 0 0,-1 1 0 0 0,1-1 0 0 0,0 1 0 0 0,-1-1 0 0 0,1 1 0 0 0,0-1 0 0 0,0 1 0 0 0,-1 0 0 0 0,1-1 0 0 0,0 1 0 0 0,0-1 0 0 0,0 1 0 0 0,0 0 0 0 0,0-1 0 0 0,0 1 0 0 0,0 0 0 0 0,0-1 0 0 0,0 1 0 0 0,0-1 0 0 0,0 1 0 0 0,1 1 0 0 0,-1 2-545 0 0,0-1 359 0 0,0 0-1 0 0,1 0 1 0 0,-1 1-1 0 0,1-1 0 0 0,-1 0 1 0 0,1 0-1 0 0,0 0 1 0 0,1 0-1 0 0,-1 0 0 0 0,0-1 1 0 0,1 1-1 0 0,0 0 1 0 0,3 4-1 0 0,2 1 39 0 0,0-1 1 0 0,15 13-1 0 0,-10-10 81 0 0,15 22 188 0 0,-1 1 20 0 0,-23-30-382 0 0,15 20 519 0 0,-17-23-577 0 0,-1 1-1 0 0,0 0 1 0 0,0 0 0 0 0,0-1 0 0 0,1 1 0 0 0,-1 0-1 0 0,0 0 1 0 0,0-1 0 0 0,0 1 0 0 0,0 0 0 0 0,0 0-1 0 0,0-1 1 0 0,0 1 0 0 0,0 0 0 0 0,-1-1 0 0 0,1 1-1 0 0,0 0 1 0 0,0 0 0 0 0,-1-1 0 0 0,1 1-1 0 0,-1 1 1 0 0,0 0 10 0 0,-1-1 0 0 0,1 1 1 0 0,-1 0-1 0 0,1 0 0 0 0,-1-1 0 0 0,0 1 0 0 0,-1 1 0 0 0,-2 0 4 0 0,0 0 0 0 0,0 0 1 0 0,0 0-1 0 0,0-1 0 0 0,-7 3 0 0 0,0-1-28 0 0,0-1 0 0 0,0-1 0 0 0,0 1 0 0 0,0-2 0 0 0,-1 0 0 0 0,1-1 0 0 0,-21-1 0 0 0,30 1-208 0 0,-1-1 1 0 0,1 1-1 0 0,0-1 0 0 0,-1 0 0 0 0,1 0 0 0 0,0 0 1 0 0,0-1-1 0 0,0 1 0 0 0,0-1 0 0 0,0 0 0 0 0,0 1 1 0 0,0-1-1 0 0,1-1 0 0 0,-1 1 0 0 0,1 0 0 0 0,-1-1 1 0 0,1 1-1 0 0,0-1 0 0 0,0 1 0 0 0,-3-6 0 0 0</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3.681"/>
    </inkml:context>
    <inkml:brush xml:id="br0">
      <inkml:brushProperty name="width" value="0.05" units="cm"/>
      <inkml:brushProperty name="height" value="0.05" units="cm"/>
      <inkml:brushProperty name="color" value="#002060"/>
    </inkml:brush>
  </inkml:definitions>
  <inkml:trace contextRef="#ctx0" brushRef="#br0">1 202 18743 0 0,'0'-10'6116'0'0,"0"12"-5860"0"0,0 24 546 0 0,1-1-1 0 0,9 47 0 0 0,-6-51-827 0 0,-4-16 11 0 0,1 1 0 0 0,0-1 0 0 0,0 0 0 0 0,1 1-1 0 0,-1-1 1 0 0,4 6 0 0 0,1 2 3 0 0,1-1 0 0 0,1 1 0 0 0,0-1 0 0 0,14 16 0 0 0,-19-25 11 0 0,0 0 0 0 0,0-1 0 0 0,0 1 1 0 0,1 0-1 0 0,-1-1 0 0 0,0 0 0 0 0,1 0 1 0 0,0 0-1 0 0,0 0 0 0 0,-1-1 0 0 0,1 1 1 0 0,0-1-1 0 0,0 0 0 0 0,0 0 1 0 0,0 0-1 0 0,0-1 0 0 0,1 0 0 0 0,-1 1 1 0 0,0-1-1 0 0,5-1 0 0 0,-3-1 11 0 0,0 1 0 0 0,0-1 1 0 0,0 0-1 0 0,0-1 0 0 0,-1 1 0 0 0,1-1 0 0 0,-1 0 0 0 0,0-1 0 0 0,0 1 0 0 0,0-1 1 0 0,0 0-1 0 0,-1 0 0 0 0,1 0 0 0 0,-1-1 0 0 0,5-7 0 0 0,4-5 168 0 0,-1-2 0 0 0,20-37 0 0 0,-21 32 9 0 0,-1-1-1 0 0,10-37 1 0 0,-17 50-115 0 0,-1-1-1 0 0,-1 1 1 0 0,0-1-1 0 0,-2-24 1 0 0,0 10 42 0 0,1 24-99 0 0,-2-40 146 0 0,2 41-151 0 0,-1-1 0 0 0,0 0-1 0 0,1 1 1 0 0,-1-1 0 0 0,0 1-1 0 0,0-1 1 0 0,0 1 0 0 0,0 0 0 0 0,-1-1-1 0 0,1 1 1 0 0,-1 0 0 0 0,1 0-1 0 0,-4-3 1 0 0,1 1 2 0 0,-1 0-1 0 0,0 0 1 0 0,1 1-1 0 0,-1 0 1 0 0,0 0-1 0 0,-1 1 1 0 0,1-1-1 0 0,-6-1 1 0 0,7 3-17 0 0,1 0 0 0 0,-1 1 1 0 0,1-1-1 0 0,-1 1 0 0 0,0 0 0 0 0,1 0 0 0 0,-1 1 1 0 0,1-1-1 0 0,-1 1 0 0 0,1-1 0 0 0,-1 1 0 0 0,1 0 1 0 0,0 0-1 0 0,-6 3 0 0 0,-6 4-160 0 0,0 0 0 0 0,0 1 1 0 0,-25 20-1 0 0,2 4-1360 0 0,1 3-3450 0 0,21-21 1282 0 0,-10 11-4302 0 0</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5.612"/>
    </inkml:context>
    <inkml:brush xml:id="br0">
      <inkml:brushProperty name="width" value="0.05" units="cm"/>
      <inkml:brushProperty name="height" value="0.05" units="cm"/>
      <inkml:brushProperty name="color" value="#002060"/>
    </inkml:brush>
  </inkml:definitions>
  <inkml:trace contextRef="#ctx0" brushRef="#br0">0 118 5064 0 0,'1'0'13055'0'0,"5"-1"-12119"0"0,82-30 3570 0 0,-48 18-4136 0 0,60-27 1 0 0,-96 38-296 0 0,-1 1-70 0 0,6-3-119 0 0,-1 0 1 0 0,0 0 0 0 0,15-10 0 0 0,-20 11-939 0 0,-21 15-13265 0 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5.998"/>
    </inkml:context>
    <inkml:brush xml:id="br0">
      <inkml:brushProperty name="width" value="0.05" units="cm"/>
      <inkml:brushProperty name="height" value="0.05" units="cm"/>
      <inkml:brushProperty name="color" value="#002060"/>
    </inkml:brush>
  </inkml:definitions>
  <inkml:trace contextRef="#ctx0" brushRef="#br0">98 1 11744 0 0,'0'0'1068'0'0,"0"1"-878"0"0,0 0-151 0 0,-1-1 1 0 0,1 1-1 0 0,0-1 0 0 0,0 1 0 0 0,-1 0 0 0 0,1-1 0 0 0,0 1 1 0 0,-1-1-1 0 0,1 1 0 0 0,-1-1 0 0 0,1 1 0 0 0,-1-1 1 0 0,1 0-1 0 0,-1 1 0 0 0,1-1 0 0 0,-1 1 0 0 0,1-1 0 0 0,-1 0 1 0 0,1 0-1 0 0,-1 1 0 0 0,1-1 0 0 0,-1 0 0 0 0,0 0 0 0 0,1 0 1 0 0,-1 1-1 0 0,0-1 0 0 0,1 0 0 0 0,-1 0 0 0 0,1 0 1 0 0,-1 0-1 0 0,-1 0 0 0 0,2-1 185 0 0,0 1-1 0 0,-1 0 1 0 0,1 0 0 0 0,0 0-1 0 0,-1 0 1 0 0,1 0 0 0 0,0 0-1 0 0,-1 0 1 0 0,1 0 0 0 0,0 0 0 0 0,-1 0-1 0 0,1 1 1 0 0,0-1 0 0 0,-1 0-1 0 0,1 0 1 0 0,0 0 0 0 0,-1 0-1 0 0,1 0 1 0 0,-2 2 1342 0 0,2-2-1342 0 0,0 1-1 0 0,-1 0-90 0 0,-1 1-31 0 0,1-1 0 0 0,0 1 0 0 0,0 0 1 0 0,0 0-1 0 0,0 0 0 0 0,0 0 0 0 0,0 0 0 0 0,0 0 0 0 0,0 0 0 0 0,1 0 1 0 0,-1 1-1 0 0,1-1 0 0 0,-1 4 0 0 0,6 13 79 0 0,-5-18-177 0 0,0-1 0 0 0,1 1 0 0 0,-1-1 0 0 0,0 1 0 0 0,0 0 0 0 0,1-1 0 0 0,-1 1 0 0 0,0-1 0 0 0,1 1 0 0 0,-1-1-1 0 0,1 1 1 0 0,-1-1 0 0 0,1 1 0 0 0,-1-1 0 0 0,1 0 0 0 0,-1 1 0 0 0,1-1 0 0 0,0 1 0 0 0,1 0 1 0 0,7 8-4 0 0,0 1-1 0 0,12 16 0 0 0,-15-17-2 0 0,1 0-1 0 0,0 0 0 0 0,1-1 1 0 0,13 11-1 0 0,-10-11-7 0 0,0 1 0 0 0,0 1 0 0 0,-1 0 0 0 0,0 0 0 0 0,9 14 0 0 0,-17-22 10 0 0,-1-1 1 0 0,0 1-1 0 0,0 0 0 0 0,0 0 0 0 0,0 0 0 0 0,0 0 0 0 0,0 0 0 0 0,0 0 0 0 0,-1 0 0 0 0,1 0 1 0 0,-1 1-1 0 0,0-1 0 0 0,1 0 0 0 0,-1 0 0 0 0,0 0 0 0 0,0 1 0 0 0,0-1 0 0 0,-1 0 0 0 0,0 4 1 0 0,0-3 7 0 0,-1 1 1 0 0,0-1 0 0 0,0 0 0 0 0,0 0 0 0 0,0 0 0 0 0,0 0 0 0 0,-1 0 0 0 0,-3 2 0 0 0,-3 6 46 0 0,5-7-47 0 0,0-1 1 0 0,0 1-1 0 0,-1-1 1 0 0,1 1-1 0 0,-1-1 1 0 0,0-1-1 0 0,0 1 1 0 0,0-1-1 0 0,0 1 1 0 0,0-1-1 0 0,-9 1 1 0 0,2 0 11 0 0,0 0 0 0 0,-1-1 0 0 0,-23 0 0 0 0,29-2-83 0 0,0-1 0 0 0,0 0 0 0 0,-12-3 0 0 0,1 0-86 0 0,17 4 51 0 0,0-1-1 0 0,0 1 1 0 0,0 0-1 0 0,0-1 1 0 0,1 1 0 0 0,-1-1-1 0 0,0 1 1 0 0,0-1-1 0 0,0 1 1 0 0,1-1-1 0 0,-1 0 1 0 0,0 1 0 0 0,1-1-1 0 0,-1 0 1 0 0,1 1-1 0 0,-1-1 1 0 0,1 0 0 0 0,-1 0-1 0 0,1 0 1 0 0,-1 1-1 0 0,1-1 1 0 0,0 0-1 0 0,0 0 1 0 0,-1 0 0 0 0,1 0-1 0 0,0 0 1 0 0,0 0-1 0 0,0 0 1 0 0,0 1 0 0 0,0-1-1 0 0,0-2 1 0 0</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6.354"/>
    </inkml:context>
    <inkml:brush xml:id="br0">
      <inkml:brushProperty name="width" value="0.05" units="cm"/>
      <inkml:brushProperty name="height" value="0.05" units="cm"/>
      <inkml:brushProperty name="color" value="#002060"/>
    </inkml:brush>
  </inkml:definitions>
  <inkml:trace contextRef="#ctx0" brushRef="#br0">26 92 8752 0 0,'0'0'1304'0'0,"0"11"8389"0"0,-1-7-9249 0 0,0 0 1 0 0,0 0-1 0 0,0-1 0 0 0,0 1 1 0 0,0 0-1 0 0,-4 5 1 0 0,-5 17 588 0 0,8-15-853 0 0,1 1 0 0 0,0 0 1 0 0,0 0-1 0 0,1 0 0 0 0,1-1 1 0 0,1 14-1 0 0,4 3-170 0 0,10 37 0 0 0,-15-61-10 0 0,1-1-1 0 0,-1 1 1 0 0,1-1-1 0 0,0 0 1 0 0,0 1-1 0 0,0-1 1 0 0,0 0-1 0 0,0 0 0 0 0,1 0 1 0 0,-1-1-1 0 0,1 1 1 0 0,0 0-1 0 0,0-1 1 0 0,0 0-1 0 0,0 0 1 0 0,6 4-1 0 0,-7-5 2 0 0,1 0-1 0 0,-1 0 0 0 0,0 0 0 0 0,1-1 1 0 0,-1 1-1 0 0,1 0 0 0 0,-1-1 1 0 0,1 0-1 0 0,-1 0 0 0 0,1 1 1 0 0,0-2-1 0 0,-1 1 0 0 0,1 0 1 0 0,-1 0-1 0 0,1-1 0 0 0,-1 1 0 0 0,1-1 1 0 0,-1 0-1 0 0,0 0 0 0 0,1 0 1 0 0,-1 0-1 0 0,0 0 0 0 0,0 0 1 0 0,4-3-1 0 0,-3 1 13 0 0,-1 1 1 0 0,1-1 0 0 0,-1 0-1 0 0,1 1 1 0 0,-1-1-1 0 0,0 0 1 0 0,0 0-1 0 0,-1 0 1 0 0,1-1-1 0 0,1-3 1 0 0,7-34 148 0 0,-4 17-86 0 0,-3 10 39 0 0,0 0 0 0 0,-1 0 0 0 0,-1-1 1 0 0,0 1-1 0 0,-1 0 0 0 0,0 0 0 0 0,-1-1 1 0 0,-1 1-1 0 0,0 0 0 0 0,-8-27 1 0 0,2 15-60 0 0,4 14-15 0 0,0 1 0 0 0,-5-11 0 0 0,7 18-35 0 0,0 1-1 0 0,0 0 1 0 0,0 0 0 0 0,0 0 0 0 0,-1 0-1 0 0,1 0 1 0 0,-1 0 0 0 0,0 0 0 0 0,0 1-1 0 0,-4-3 1 0 0,6 4-8 0 0,-1 0 0 0 0,1 1 0 0 0,-1-1-1 0 0,1 0 1 0 0,-1 1 0 0 0,1-1 0 0 0,-1 1-1 0 0,1 0 1 0 0,-1 0 0 0 0,1-1 0 0 0,-3 1 0 0 0,2 0-142 0 0,-9 5-295 0 0,9-3 307 0 0,0 0 1 0 0,0 0 0 0 0,0 1-1 0 0,0-1 1 0 0,1 1-1 0 0,-1-1 1 0 0,1 1 0 0 0,-1-1-1 0 0,1 1 1 0 0,0 0-1 0 0,0 0 1 0 0,0-1 0 0 0,0 1-1 0 0,1 0 1 0 0,-1 0-1 0 0,0 3 1 0 0,0 2-307 0 0,0 5-961 0 0</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6.714"/>
    </inkml:context>
    <inkml:brush xml:id="br0">
      <inkml:brushProperty name="width" value="0.05" units="cm"/>
      <inkml:brushProperty name="height" value="0.05" units="cm"/>
      <inkml:brushProperty name="color" value="#002060"/>
    </inkml:brush>
  </inkml:definitions>
  <inkml:trace contextRef="#ctx0" brushRef="#br0">12 69 5064 0 0,'1'-1'389'0'0,"11"-27"332"0"0,-5 7 2899 0 0,-1 2 11031 0 0,-7 19-14637 0 0,1 0-1 0 0,0 0 0 0 0,-1 0 0 0 0,1 0 1 0 0,-1 0-1 0 0,1 0 0 0 0,0 1 0 0 0,-1-1 0 0 0,1 0 1 0 0,-1 0-1 0 0,1 0 0 0 0,0 0 0 0 0,-1 1 0 0 0,1-1 1 0 0,0 0-1 0 0,-1 0 0 0 0,1 1 0 0 0,0-1 0 0 0,-1 0 1 0 0,1 0-1 0 0,0 1 0 0 0,0-1 0 0 0,-1 0 0 0 0,1 1 1 0 0,0-1-1 0 0,0 1 0 0 0,-1-1 0 0 0,-1 5 97 0 0,0 0 0 0 0,0 0 0 0 0,1 0-1 0 0,-1 0 1 0 0,1 0 0 0 0,0 0 0 0 0,1 0 0 0 0,-1 0-1 0 0,1 5 1 0 0,-4 23 280 0 0,-1 1-154 0 0,1 1 0 0 0,2-1-1 0 0,2 43 1 0 0,3-23-67 0 0,15 73-1 0 0,-6-73-154 0 0,3 0 1 0 0,30 72-1 0 0,-38-110-124 0 0,1-1 0 0 0,0 1 0 0 0,20 26 0 0 0,-21-33-312 0 0,0-1 0 0 0,1 1 0 0 0,0-1 0 0 0,0-1-1 0 0,1 1 1 0 0,17 10 0 0 0,-4-8-1026 0 0</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7.321"/>
    </inkml:context>
    <inkml:brush xml:id="br0">
      <inkml:brushProperty name="width" value="0.05" units="cm"/>
      <inkml:brushProperty name="height" value="0.05" units="cm"/>
      <inkml:brushProperty name="color" value="#002060"/>
    </inkml:brush>
  </inkml:definitions>
  <inkml:trace contextRef="#ctx0" brushRef="#br0">0 41 3680 0 0,'2'0'8010'0'0,"7"-1"-6783"0"0,-1 0 1 0 0,1-1-1 0 0,0 0 0 0 0,-1-1 0 0 0,1 0 0 0 0,9-4 1 0 0,-6 2-136 0 0,0 1 0 0 0,16-4 0 0 0,-5 4 166 0 0,-21 4-716 0 0,0 0-353 0 0,21 0-215 0 0,-6 0 603 0 0,-18 2-633 0 0,-11 25 12 0 0,-1-1 0 0 0,-28 42 1 0 0,41-68-30 0 0,-1 0 0 0 0,1 1-1 0 0,0-1 1 0 0,0 0 0 0 0,-1 0 0 0 0,1 1 0 0 0,0-1 0 0 0,0 0-1 0 0,0 1 1 0 0,0-1 0 0 0,-1 0 0 0 0,1 1 0 0 0,0-1-1 0 0,0 0 1 0 0,0 1 0 0 0,0-1 0 0 0,0 0 0 0 0,0 1 0 0 0,0-1-1 0 0,0 0 1 0 0,0 1 0 0 0,0-1 0 0 0,0 0 0 0 0,0 1 0 0 0,0-1-1 0 0,0 0 1 0 0,0 1 0 0 0,0-1 0 0 0,0 0 0 0 0,0 1 0 0 0,1-1-1 0 0,-1 0 1 0 0,0 1 0 0 0,1 0 0 0 0,0 1 398 0 0,8 12-320 0 0,-2-12 52 0 0,-4-1-19 0 0,8 5 559 0 0,23 6 0 0 0,-33-11-566 0 0,12 0 395 0 0,-10-2-368 0 0,-2 1-57 0 0,-1 0 0 0 0,0 0-1 0 0,1 0 1 0 0,-1 0 0 0 0,0 0 0 0 0,1 0-1 0 0,-1 0 1 0 0,0 0 0 0 0,1 0-1 0 0,-1 0 1 0 0,0 0 0 0 0,1 1 0 0 0,-1-1-1 0 0,0 0 1 0 0,0 0 0 0 0,1 0-1 0 0,-1 0 1 0 0,0 0 0 0 0,1 1 0 0 0,-1-1-1 0 0,0 0 1 0 0,0 0 0 0 0,1 0 0 0 0,-1 1-1 0 0,0-1 1 0 0,0 0 0 0 0,0 0-1 0 0,1 1 1 0 0,-1-1 0 0 0,0 0 0 0 0,0 0-1 0 0,0 1 1 0 0,0-1 0 0 0,0 0-1 0 0,0 1 1 0 0,0-1 0 0 0,1 0 0 0 0,-1 1-1 0 0,0-1 1 0 0,0 0 0 0 0,0 0-1 0 0,0 1 1 0 0,0-1 0 0 0,0 0 0 0 0,0 1-1 0 0,-1-1 1 0 0,1 0 0 0 0,0 1 0 0 0,0-1-1 0 0,0 0 1 0 0,0 1 0 0 0,0-1-1 0 0,0 0 1 0 0,0 0 0 0 0,-1 1 0 0 0,1-1-1 0 0,0 0 1 0 0,0 0 0 0 0,0 1-1 0 0,-1-1 1 0 0,-3 6-1 0 0,1-1 0 0 0,-1 0 0 0 0,0 0 0 0 0,0 0 0 0 0,-1-1 0 0 0,0 1 0 0 0,1-1 0 0 0,-10 6 0 0 0,-3 3 0 0 0,11-8-46 0 0,-1 0 0 0 0,0 0 0 0 0,-1-1 0 0 0,1 0 0 0 0,-14 4 0 0 0,-9 6-2576 0 0,20-9 968 0 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7.770"/>
    </inkml:context>
    <inkml:brush xml:id="br0">
      <inkml:brushProperty name="width" value="0.05" units="cm"/>
      <inkml:brushProperty name="height" value="0.05" units="cm"/>
      <inkml:brushProperty name="color" value="#002060"/>
    </inkml:brush>
  </inkml:definitions>
  <inkml:trace contextRef="#ctx0" brushRef="#br0">1 249 15344 0 0,'0'0'1393'0'0,"2"-1"-995"0"0,23-6 1379 0 0,-18 6-1102 0 0,0 0 0 0 0,0-1 0 0 0,-1 0-1 0 0,11-5 1 0 0,63-29 2419 0 0,-49 22-2536 0 0,51-28 1 0 0,-51 24-304 0 0,1-2 176 0 0,53-41 1 0 0,-40 26-930 0 0,-44 33-80 0 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8.134"/>
    </inkml:context>
    <inkml:brush xml:id="br0">
      <inkml:brushProperty name="width" value="0.05" units="cm"/>
      <inkml:brushProperty name="height" value="0.05" units="cm"/>
      <inkml:brushProperty name="color" value="#002060"/>
    </inkml:brush>
  </inkml:definitions>
  <inkml:trace contextRef="#ctx0" brushRef="#br0">119 111 5528 0 0,'0'0'497'0'0,"1"0"-405"0"0,3 0 691 0 0,0-1 0 0 0,0 1 0 0 0,0-1 0 0 0,-1 0-1 0 0,1-1 1 0 0,-1 1 0 0 0,6-3 0 0 0,-4 1 750 0 0,0 1-1 0 0,0 0 1 0 0,0 1 0 0 0,8-3-1 0 0,-8 3-1127 0 0,-2 1-204 0 0,1 0-1 0 0,-1 0 1 0 0,0-1 0 0 0,1 0 0 0 0,-1 1 0 0 0,0-1 0 0 0,0-1 0 0 0,0 1-1 0 0,0 0 1 0 0,0-1 0 0 0,0 1 0 0 0,0-1 0 0 0,0 0 0 0 0,3-3 0 0 0,-4 3-198 0 0,0 0 0 0 0,0 1 0 0 0,0-1 0 0 0,0 1 0 0 0,0 0 0 0 0,0-1 0 0 0,0 1 0 0 0,1 0 0 0 0,2-1 0 0 0,-2 1 10 0 0,1 0 0 0 0,-1-1 0 0 0,0 1 1 0 0,0-1-1 0 0,4-3 0 0 0,43-31 1819 0 0,-45 34-1683 0 0,5-1-197 0 0,-8 3-289 0 0,-13 0-6918 0 0</inkml:trace>
  <inkml:trace contextRef="#ctx0" brushRef="#br0" timeOffset="1">151 115 2760 0 0,'-17'33'565'0'0,"6"-13"2277"0"0,2 2 3840 0 0,2-12-4623 0 0,6-9-1878 0 0,1-1 1 0 0,-1 1 0 0 0,0 0-1 0 0,1 0 1 0 0,-1 0 0 0 0,0 0-1 0 0,1 0 1 0 0,0 0 0 0 0,-1 0-1 0 0,1 0 1 0 0,-1 0 0 0 0,1 0-1 0 0,0 0 1 0 0,0 0-1 0 0,-1 3 1 0 0,1-3-46 0 0,0 1 0 0 0,0 0-1 0 0,0 0 1 0 0,0-1 0 0 0,0 1-1 0 0,0 0 1 0 0,1 0 0 0 0,-1-1-1 0 0,0 1 1 0 0,1 0 0 0 0,-1 0-1 0 0,1-1 1 0 0,0 1 0 0 0,0-1-1 0 0,0 1 1 0 0,-1-1 0 0 0,1 1 0 0 0,1-1-1 0 0,-1 1 1 0 0,0-1 0 0 0,0 0-1 0 0,0 1 1 0 0,1-1 0 0 0,-1 0-1 0 0,3 1 1 0 0,13 13 642 0 0,12 7 108 0 0,-24-19-777 0 0,0 0-1 0 0,0 0 1 0 0,-1 1-1 0 0,0-1 1 0 0,1 1-1 0 0,4 6 1 0 0,21 35 1252 0 0,-29-43-1035 0 0,-1 6-204 0 0,1 11-111 0 0,-1-18-6 0 0,1 0 1 0 0,-1-1-1 0 0,0 1 1 0 0,1 0-1 0 0,-1 0 1 0 0,0 0-1 0 0,0-1 1 0 0,0 1-1 0 0,1 0 1 0 0,-1 0-1 0 0,0 0 1 0 0,0-1-1 0 0,0 1 1 0 0,0 0-1 0 0,-1 0 0 0 0,1 0 1 0 0,0 0-1 0 0,0-1 1 0 0,0 1-1 0 0,-1 0 1 0 0,1 0-1 0 0,0-1 1 0 0,-1 1-1 0 0,1 0 1 0 0,-1-1-1 0 0,1 1 1 0 0,-1 0-1 0 0,1-1 1 0 0,-1 1-1 0 0,1 0 1 0 0,-1-1-1 0 0,0 1 1 0 0,-1 0-1 0 0,-1 2 25 0 0,1-1-7 0 0,-1 1 0 0 0,0 0 0 0 0,0-1 0 0 0,0 0 0 0 0,0 0 0 0 0,0 0 0 0 0,0 0 0 0 0,-1 0 0 0 0,1 0 0 0 0,-1-1 1 0 0,-3 2-1 0 0,-3-1-10 0 0,0 1 1 0 0,-20 1-1 0 0,22-4-143 0 0,0 0-1 0 0,0-1 0 0 0,0 1 1 0 0,0-2-1 0 0,0 0 0 0 0,0 0 1 0 0,0 0-1 0 0,1-1 0 0 0,-1 0 1 0 0,1 0-1 0 0,-8-5 0 0 0,-2-9-1938 0 0,8 5-3812 0 0,3-1-1272 0 0</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8.536"/>
    </inkml:context>
    <inkml:brush xml:id="br0">
      <inkml:brushProperty name="width" value="0.05" units="cm"/>
      <inkml:brushProperty name="height" value="0.05" units="cm"/>
      <inkml:brushProperty name="color" value="#002060"/>
    </inkml:brush>
  </inkml:definitions>
  <inkml:trace contextRef="#ctx0" brushRef="#br0">1 15 16416 0 0,'0'0'1483'0'0,"2"0"-1220"0"0,15-6-253 0 0,0-1 953 0 0,-13 7-634 0 0,1-1-1 0 0,-1 1 1 0 0,0 0-1 0 0,1 0 0 0 0,-1 0 1 0 0,1 0-1 0 0,-1 1 1 0 0,0 0-1 0 0,0 0 0 0 0,1 0 1 0 0,-1 0-1 0 0,0 1 1 0 0,0 0-1 0 0,0-1 1 0 0,5 4-1 0 0,1 3-11 0 0,1 0 0 0 0,-1 0 1 0 0,-1 1-1 0 0,0 0 0 0 0,0 0 0 0 0,-1 1 1 0 0,0 1-1 0 0,13 20 0 0 0,-10-10-66 0 0,0 1-1 0 0,-1 0 1 0 0,12 44-1 0 0,-11-18-174 0 0,-1 1-1 0 0,-3 0 1 0 0,-2 0-1 0 0,-3 1 1 0 0,-6 95-1 0 0,0-94-19 0 0,-14 65-1 0 0,12-90-162 0 0,-1 0 0 0 0,-1 0-1 0 0,-2-1 1 0 0,-14 30 0 0 0,22-52-5 0 0,0 1-1 0 0,-1-1 1 0 0,1 0-1 0 0,-1 0 1 0 0,1 0-1 0 0,-6 3 1 0 0,8-5 77 0 0,-3 1-435 0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21.134"/>
    </inkml:context>
    <inkml:brush xml:id="br0">
      <inkml:brushProperty name="width" value="0.05" units="cm"/>
      <inkml:brushProperty name="height" value="0.05" units="cm"/>
      <inkml:brushProperty name="color" value="#004F8B"/>
    </inkml:brush>
  </inkml:definitions>
  <inkml:trace contextRef="#ctx0" brushRef="#br0">107 6 17103 0 0,'0'0'1298'0'0,"2"-1"-884"0"0,-2 1-411 0 0,0 0 0 0 0,0 0 0 0 0,0 0 0 0 0,0 0 0 0 0,0 0 0 0 0,0 0 0 0 0,0 0-1 0 0,0 0 1 0 0,0 0 0 0 0,0 0 0 0 0,-1 0 0 0 0,1-1 0 0 0,0 1 0 0 0,0 0 0 0 0,0 0-1 0 0,0 0 1 0 0,0 0 0 0 0,0 0 0 0 0,0 0 0 0 0,0 0 0 0 0,0 0 0 0 0,0 0 0 0 0,0 0-1 0 0,0 0 1 0 0,0 0 0 0 0,0 0 0 0 0,0 0 0 0 0,0 0 0 0 0,0-1 0 0 0,0 1-1 0 0,0 0 1 0 0,0 0 0 0 0,0 0 0 0 0,0 0 0 0 0,0 0 0 0 0,0 0 0 0 0,0 0 0 0 0,0 0-1 0 0,0 0 1 0 0,0 0 0 0 0,0 0 0 0 0,0 0 0 0 0,0 0 0 0 0,0 0 0 0 0,0 0 0 0 0,1 0-1 0 0,-1-1 1 0 0,0 1 0 0 0,0 0 0 0 0,0 0 0 0 0,0 0 0 0 0,0 0 0 0 0,0 0 0 0 0,0 0-1 0 0,0 0 1 0 0,0 0 0 0 0,0 0 0 0 0,0 0 0 0 0,0 0 0 0 0,0 0 0 0 0,0 0 0 0 0,0 0-1 0 0,0 0 1 0 0,1 0 0 0 0,-1 0 0 0 0,0 0 0 0 0,0 0 0 0 0,0 0 0 0 0,-8-1 183 0 0,-10 0 617 0 0,18 1-773 0 0,-1 0 29 0 0,1 0-1 0 0,-1 1 1 0 0,0-1 0 0 0,1 0 0 0 0,-1 0 0 0 0,0 0-1 0 0,1 1 1 0 0,-1-1 0 0 0,0 0 0 0 0,1 1 0 0 0,-1-1-1 0 0,1 1 1 0 0,-1-1 0 0 0,1 0 0 0 0,-1 2 0 0 0,-4 2 106 0 0,-5 0-6 0 0,8-4-134 0 0,1 0 1 0 0,-1 1 0 0 0,0 0-1 0 0,1-1 1 0 0,-1 1 0 0 0,1 0 0 0 0,-1-1-1 0 0,1 1 1 0 0,0 0 0 0 0,-1 0-1 0 0,1 0 1 0 0,0 0 0 0 0,0 1 0 0 0,-1-1-1 0 0,1 0 1 0 0,0 0 0 0 0,0 1-1 0 0,1-1 1 0 0,-1 1 0 0 0,0-1 0 0 0,-1 2-1 0 0,-24 66 167 0 0,25-65-192 0 0,0 0 0 0 0,1-1 0 0 0,-1 1 0 0 0,1 0 0 0 0,0 0 0 0 0,0 0 0 0 0,0-1 0 0 0,0 1 0 0 0,1 4 0 0 0,1 14 0 0 0,-2-21 0 0 0,0 0 0 0 0,0-1 0 0 0,0 1 0 0 0,0 0 0 0 0,0 0 0 0 0,0-1 0 0 0,0 1 0 0 0,0 0 0 0 0,0-1 0 0 0,0 1 0 0 0,0 0 0 0 0,1 0 0 0 0,-1-1 0 0 0,0 1 0 0 0,0 0 0 0 0,1-1 0 0 0,-1 1 0 0 0,1-1 0 0 0,-1 1 0 0 0,0 0 0 0 0,1 0 0 0 0,2 2 0 0 0,0 1 0 0 0,0-1 0 0 0,-1 1 0 0 0,4 8 0 0 0,-5-11 0 0 0,0 1 0 0 0,0 0-1 0 0,0-1 1 0 0,0 1 0 0 0,0-1 0 0 0,0 1-1 0 0,0-1 1 0 0,0 1 0 0 0,1-1-1 0 0,-1 0 1 0 0,1 0 0 0 0,-1 1-1 0 0,1-1 1 0 0,-1 0 0 0 0,1 0-1 0 0,3 1 1 0 0,9 6-28 0 0,-14-8 9 0 0,1 0 0 0 0,-1 0 0 0 0,1 0 0 0 0,0 0 1 0 0,-1 0-1 0 0,1 0 0 0 0,-1 0 0 0 0,1 0 0 0 0,0 0 0 0 0,-1 0 0 0 0,1-1 1 0 0,-1 1-1 0 0,1 0 0 0 0,-1 0 0 0 0,1 0 0 0 0,0-1 0 0 0,4-1-60 0 0,6 0-30 0 0,-7 2 44 0 0,0 0 1 0 0,0-1-1 0 0,0 0 0 0 0,-1 1 0 0 0,1-1 0 0 0,0-1 0 0 0,-1 1 1 0 0,1-1-1 0 0,-1 1 0 0 0,1-1 0 0 0,4-3 0 0 0,11-8-2095 0 0,-6 6-1561 0 0,5-6-2669 0 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8.936"/>
    </inkml:context>
    <inkml:brush xml:id="br0">
      <inkml:brushProperty name="width" value="0.05" units="cm"/>
      <inkml:brushProperty name="height" value="0.05" units="cm"/>
      <inkml:brushProperty name="color" value="#002060"/>
    </inkml:brush>
  </inkml:definitions>
  <inkml:trace contextRef="#ctx0" brushRef="#br0">28 33 17647 0 0,'-22'-6'861'0'0,"17"5"-25"0"0,13 4-613 0 0,2 1 4 0 0,1-2 0 0 0,-1 1-1 0 0,1-1 1 0 0,-1-1-1 0 0,1 0 1 0 0,10 0-1 0 0,4-2 1081 0 0,37-7 0 0 0,-53 7-1059 0 0,-1 0-62 0 0,0-1 0 0 0,16-4 0 0 0,-9 3-55 0 0,-13 2-155 0 0,-1 1 1 0 0,1 0-1 0 0,-1-1 1 0 0,1 1-1 0 0,-1 0 1 0 0,1-1-1 0 0,-1 0 1 0 0,1 1-1 0 0,-1-1 1 0 0,1 0-1 0 0,-1 0 1 0 0,0 0-1 0 0,1 0 1 0 0,1-2-1 0 0,5-5-1860 0 0</inkml:trace>
  <inkml:trace contextRef="#ctx0" brushRef="#br0" timeOffset="1">100 226 19351 0 0,'0'0'424'0'0,"6"10"624"0"0,0 3-504 0 0,3-3-440 0 0,1-6-104 0 0,7 1 0 0 0,-2-5 0 0 0,1 0 360 0 0,-1 0 56 0 0,6 0 0 0 0,0-5 8 0 0,-6 1-328 0 0,10-6-96 0 0,-4 1 0 0 0,6-5-6152 0 0,-8 1-1279 0 0</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9.296"/>
    </inkml:context>
    <inkml:brush xml:id="br0">
      <inkml:brushProperty name="width" value="0.05" units="cm"/>
      <inkml:brushProperty name="height" value="0.05" units="cm"/>
      <inkml:brushProperty name="color" value="#002060"/>
    </inkml:brush>
  </inkml:definitions>
  <inkml:trace contextRef="#ctx0" brushRef="#br0">7 0 12896 0 0,'0'0'1172'0'0,"1"2"-967"0"0,2 0-51 0 0,0-1 0 0 0,1 1-1 0 0,-1-1 1 0 0,0 1 0 0 0,1-1 0 0 0,-1 0 0 0 0,0 0-1 0 0,8 1 1 0 0,6 2 1950 0 0,-5-1-665 0 0,-1 2-1 0 0,0-1 1 0 0,14 9 0 0 0,-16-8-1139 0 0,-1 0 1 0 0,0 1 0 0 0,0 0 0 0 0,-1 1 0 0 0,1-1-1 0 0,-2 1 1 0 0,11 14 0 0 0,-12-15-216 0 0,-1 0 1 0 0,0 0-1 0 0,0 1 1 0 0,-1 0-1 0 0,0 0 1 0 0,0 0-1 0 0,-1 0 1 0 0,1 0-1 0 0,-2 0 1 0 0,1 1-1 0 0,-1-1 1 0 0,0 1-1 0 0,0-1 1 0 0,-1 1-1 0 0,0-1 1 0 0,-2 10-1 0 0,2-11-61 0 0,-1 0 0 0 0,0 0-1 0 0,0 0 1 0 0,-1 0 0 0 0,1 0 0 0 0,-2-1-1 0 0,1 1 1 0 0,0 0 0 0 0,-1-1 0 0 0,-6 9-1 0 0,6-9-17 0 0,-6 5 20 0 0,1 1-1 0 0,0 0 0 0 0,-10 20 0 0 0,14-22-86 0 0,-1-1-1 0 0,1 0 1 0 0,-2 0-1 0 0,1-1 1 0 0,-1 0-1 0 0,0 0 1 0 0,0 0-1 0 0,-1 0 1 0 0,0-1-1 0 0,0 0 1 0 0,-1-1-1 0 0,0 0 1 0 0,0 0-1 0 0,-14 7 1 0 0,19-11-62 0 0,1-1 0 0 0,-1 1 0 0 0,0 0 0 0 0,1-1 1 0 0,-1 1-1 0 0,0-1 0 0 0,1 0 0 0 0,-1 0 0 0 0,-5 0 1 0 0,8 0-24 0 0,-1 0 1 0 0,0-1 0 0 0,1 1 0 0 0,-1 0 0 0 0,0 0 0 0 0,1 0 0 0 0,-1-1 0 0 0,0 1 0 0 0,1 0 0 0 0,-1 0 0 0 0,0-1-1 0 0,1 1 1 0 0,-1-1 0 0 0,1 1 0 0 0,-1-1 0 0 0,1 1 0 0 0,-1-1 0 0 0,1 1 0 0 0,-1-1 0 0 0,1 1 0 0 0,0-1 0 0 0,-1 1-1 0 0,1-1 1 0 0,0 0 0 0 0,-1 1 0 0 0,1-1 0 0 0,0 0 0 0 0,0 1 0 0 0,-1-1 0 0 0,1 0 0 0 0,0 1 0 0 0,0-1 0 0 0,0 0-1 0 0,0 1 1 0 0,0-1 0 0 0,0 0 0 0 0,0 1 0 0 0,0-1 0 0 0,0 0 0 0 0,1 0 0 0 0,-1 1 0 0 0,0-1 0 0 0,0 0-1 0 0,1 0 1 0 0,4-11-1871 0 0</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09.702"/>
    </inkml:context>
    <inkml:brush xml:id="br0">
      <inkml:brushProperty name="width" value="0.05" units="cm"/>
      <inkml:brushProperty name="height" value="0.05" units="cm"/>
      <inkml:brushProperty name="color" value="#002060"/>
    </inkml:brush>
  </inkml:definitions>
  <inkml:trace contextRef="#ctx0" brushRef="#br0">124 0 6912 0 0,'0'0'14890'0'0,"-2"1"-13649"0"0,-4 1-939 0 0,0 0-1 0 0,1 0 1 0 0,-1 1-1 0 0,1 0 1 0 0,-1 0 0 0 0,1 0-1 0 0,0 1 1 0 0,0-1-1 0 0,1 1 1 0 0,-1 1-1 0 0,-6 7 1 0 0,4-3-162 0 0,1 0 1 0 0,0 0 0 0 0,1 1-1 0 0,0-1 1 0 0,1 1 0 0 0,0 0-1 0 0,0 0 1 0 0,1 1-1 0 0,0-1 1 0 0,1 1 0 0 0,0-1-1 0 0,0 13 1 0 0,2-11-62 0 0,1-1 0 0 0,-1 1-1 0 0,2-1 1 0 0,2 13 0 0 0,-2-18-17 0 0,0 0 0 0 0,1 0-1 0 0,-1-1 1 0 0,1 1-1 0 0,0-1 1 0 0,0 1 0 0 0,1-1-1 0 0,8 10 1 0 0,-10-13-24 0 0,9 11-76 0 0,1-1 1 0 0,14 12-1 0 0,-22-21 0 0 0,0 0 0 0 0,0 0-1 0 0,1-1 1 0 0,-1 1 0 0 0,1-1-1 0 0,-1 0 1 0 0,1 0 0 0 0,0-1-1 0 0,0 1 1 0 0,0-1 0 0 0,8 1-1 0 0,-4-1-44 0 0,1 0 0 0 0,-1-1 0 0 0,1 0-1 0 0,-1 0 1 0 0,1-1 0 0 0,-1 0 0 0 0,1-1-1 0 0,-1 0 1 0 0,0 0 0 0 0,11-5-1 0 0,-14 5 85 0 0,14-7-1931 0 0,1-4-4156 0 0,0-5-2503 0 0</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10.094"/>
    </inkml:context>
    <inkml:brush xml:id="br0">
      <inkml:brushProperty name="width" value="0.05" units="cm"/>
      <inkml:brushProperty name="height" value="0.05" units="cm"/>
      <inkml:brushProperty name="color" value="#002060"/>
    </inkml:brush>
  </inkml:definitions>
  <inkml:trace contextRef="#ctx0" brushRef="#br0">14 1 18975 0 0,'0'0'1906'0'0,"1"1"-1749"0"0,3 2 30 0 0,0 0 0 0 0,0 0 0 0 0,0-1 1 0 0,0 0-1 0 0,0 0 0 0 0,1 0 0 0 0,-1 0 0 0 0,8 2 0 0 0,-5-3 99 0 0,-1 1 1 0 0,0 1-1 0 0,0-1 0 0 0,0 1 0 0 0,5 4 0 0 0,12 7 475 0 0,-18-11-720 0 0,1 0 0 0 0,-1 1-1 0 0,0-1 1 0 0,0 1 0 0 0,0 0 0 0 0,-1 1 0 0 0,1-1-1 0 0,5 8 1 0 0,-8-9-41 0 0,0 0 0 0 0,0 0 0 0 0,-1 1 0 0 0,1-1 0 0 0,-1 1 0 0 0,0-1 0 0 0,0 1 0 0 0,0-1 0 0 0,0 1 0 0 0,0 0 0 0 0,-1-1 0 0 0,0 1 0 0 0,0 0 0 0 0,0-1 0 0 0,0 1 0 0 0,-1 6 0 0 0,0-3 0 0 0,0 0 0 0 0,0 0 0 0 0,-1 0 0 0 0,0 1 0 0 0,0-1 0 0 0,-1-1 0 0 0,0 1 0 0 0,0 0 0 0 0,0-1 0 0 0,-1 1 0 0 0,-6 8 0 0 0,-9 9 0 0 0,15-18 0 0 0,1-1 0 0 0,-1 0 0 0 0,0 0 0 0 0,0-1 0 0 0,0 1 0 0 0,-1-1 0 0 0,0 0 0 0 0,0 0 0 0 0,0-1 0 0 0,-6 4 0 0 0,8-5 22 0 0,-5 2-327 0 0,0-1 1 0 0,0 0-1 0 0,-1 0 1 0 0,1 0-1 0 0,0-1 1 0 0,-1 0-1 0 0,-11 0 1 0 0</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10.468"/>
    </inkml:context>
    <inkml:brush xml:id="br0">
      <inkml:brushProperty name="width" value="0.05" units="cm"/>
      <inkml:brushProperty name="height" value="0.05" units="cm"/>
      <inkml:brushProperty name="color" value="#002060"/>
    </inkml:brush>
  </inkml:definitions>
  <inkml:trace contextRef="#ctx0" brushRef="#br0">151 0 11056 0 0,'-2'2'8627'0'0,"-47"38"-3755"0"0,31-26-4379 0 0,14-11-335 0 0,0 0 0 0 0,0 1 0 0 0,1-1 0 0 0,-1 1 0 0 0,-6 7 1 0 0,1 3 120 0 0,3-6-12 0 0,0 1 1 0 0,1 0 0 0 0,0 0 0 0 0,-5 13 0 0 0,7-14-268 0 0,1 0 0 0 0,0-1 0 0 0,1 1 0 0 0,-1 0 0 0 0,2 0 0 0 0,-1 0 0 0 0,1 0 0 0 0,0 0 0 0 0,1 0 0 0 0,1 8 0 0 0,0-6 0 0 0,1 0 0 0 0,1 0 0 0 0,-1-1 0 0 0,2 1 0 0 0,-1-1 0 0 0,1 0 0 0 0,9 11 0 0 0,-11-15 0 0 0,0 0 0 0 0,1 0 0 0 0,0 0 0 0 0,0-1 0 0 0,0 1 0 0 0,0-1 0 0 0,1 0 0 0 0,0-1 0 0 0,-1 1 0 0 0,1-1 0 0 0,1 0 0 0 0,-1 0 0 0 0,10 4 0 0 0,-2-1-20 0 0,-11-5 0 0 0,-1 0 0 0 0,1 0 0 0 0,0 0 1 0 0,0 0-1 0 0,0 0 0 0 0,0-1 0 0 0,0 1 1 0 0,0-1-1 0 0,0 1 0 0 0,0-1 0 0 0,0 0 1 0 0,0 0-1 0 0,0 0 0 0 0,0 0 0 0 0,0 0 1 0 0,0 0-1 0 0,4-2 0 0 0,19-2-541 0 0,-19 4 223 0 0,-1-1-1 0 0,1 0 0 0 0,-1 0 0 0 0,1-1 1 0 0,-1 0-1 0 0,1 0 0 0 0,8-5 1 0 0,6-9-1720 0 0</inkml:trace>
  <inkml:trace contextRef="#ctx0" brushRef="#br0" timeOffset="1">493 6 14280 0 0,'0'0'1102'0'0,"1"1"-523"0"0,3 2-161 0 0,0 0 0 0 0,-1 0 0 0 0,1-1 1 0 0,0 0-1 0 0,0 0 0 0 0,0 0 0 0 0,1 0 0 0 0,-1 0 0 0 0,0-1 1 0 0,1 0-1 0 0,-1 0 0 0 0,1 0 0 0 0,7 0 0 0 0,6 1 285 0 0,-16-1-590 0 0,1 0-1 0 0,-1-1 0 0 0,1 1 0 0 0,-1-1 0 0 0,1 0 0 0 0,0 0 0 0 0,3 0 0 0 0,7-3 589 0 0,1 2-1 0 0,18 0 1 0 0,-31 1-713 0 0,0-1 1 0 0,0 1 0 0 0,-1 0 0 0 0,1 0 0 0 0,0-1 0 0 0,0 1 0 0 0,0-1 0 0 0,0 1 0 0 0,0-1 0 0 0,0 1-1 0 0,-1-1 1 0 0,1 1 0 0 0,1-2 0 0 0,6-4-949 0 0,-6 5-199 0 0</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10.812"/>
    </inkml:context>
    <inkml:brush xml:id="br0">
      <inkml:brushProperty name="width" value="0.05" units="cm"/>
      <inkml:brushProperty name="height" value="0.05" units="cm"/>
      <inkml:brushProperty name="color" value="#002060"/>
    </inkml:brush>
  </inkml:definitions>
  <inkml:trace contextRef="#ctx0" brushRef="#br0">1 1 17215 0 0,'0'2'396'0'0,"0"1"-296"0"0,0 0 0 0 0,0 0 0 0 0,1 0 0 0 0,-1 0 0 0 0,1 0 0 0 0,0 0 0 0 0,0 0 0 0 0,0 0 0 0 0,0 0 0 0 0,0-1 0 0 0,3 4 0 0 0,-4-4-91 0 0,1-1 1 0 0,0 0 0 0 0,0 0-1 0 0,0-1 1 0 0,0 1 0 0 0,0 0 0 0 0,0 0-1 0 0,0 0 1 0 0,0-1 0 0 0,0 1-1 0 0,0 0 1 0 0,0-1 0 0 0,1 1-1 0 0,-1-1 1 0 0,0 1 0 0 0,0-1 0 0 0,0 0-1 0 0,1 1 1 0 0,-1-1 0 0 0,0 0-1 0 0,1 0 1 0 0,-1 0 0 0 0,0 0-1 0 0,1 0 1 0 0,-1 0 0 0 0,0-1 0 0 0,0 1-1 0 0,1 0 1 0 0,-1 0 0 0 0,2-2-1 0 0,2 1 233 0 0,-1 0 0 0 0,1 1-1 0 0,-1-1 1 0 0,1 1-1 0 0,-1 0 1 0 0,1 0-1 0 0,0 0 1 0 0,-1 1-1 0 0,10 2 1 0 0,17 0 1356 0 0,-20-3-1726 0 0,-1 0 1 0 0,1-1 0 0 0,-1 0 0 0 0,0-1 0 0 0,0 0-1 0 0,0-1 1 0 0,0 0 0 0 0,0 0 0 0 0,17-9 0 0 0,-17 7-7702 0 0</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13.297"/>
    </inkml:context>
    <inkml:brush xml:id="br0">
      <inkml:brushProperty name="width" value="0.05" units="cm"/>
      <inkml:brushProperty name="height" value="0.05" units="cm"/>
      <inkml:brushProperty name="color" value="#002060"/>
    </inkml:brush>
  </inkml:definitions>
  <inkml:trace contextRef="#ctx0" brushRef="#br0">1 50 17503 0 0,'0'0'399'0'0,"1"0"60"0"0,15-2 157 0 0,0 1 1 0 0,0-2-1 0 0,29-9 1 0 0,-10 3 1046 0 0,-4-1-1080 0 0,-23 7-521 0 0,1 1 0 0 0,0-1 0 0 0,-1 1 1 0 0,1 1-1 0 0,0 0 0 0 0,0 0 0 0 0,16 1 0 0 0,-23 0 817 0 0,-2 5-934 0 0,-1 1-1 0 0,1-1 1 0 0,-1 0 0 0 0,-1 0 0 0 0,1 0 0 0 0,-1 0 0 0 0,1 0 0 0 0,-2 0 0 0 0,1-1 0 0 0,0 1 0 0 0,-1-1 0 0 0,0 1 0 0 0,0-1-1 0 0,0 0 1 0 0,-6 6 0 0 0,-20 17 55 0 0,22-17-16 0 0,6-8-2 0 0,0-1-1 0 0,1 1 0 0 0,-1 0 0 0 0,1-1 1 0 0,0 1-1 0 0,-1 0 0 0 0,1-1 0 0 0,0 1 1 0 0,0 0-1 0 0,0-1 0 0 0,0 1 1 0 0,1 0-1 0 0,-1 0 0 0 0,0-1 0 0 0,1 1 1 0 0,-1-1-1 0 0,1 1 0 0 0,-1 0 0 0 0,1-1 1 0 0,0 1-1 0 0,1 1 0 0 0,0 1 5 0 0,1-1-1 0 0,-1 1 1 0 0,1-1-1 0 0,0 0 1 0 0,0 0-1 0 0,0 0 1 0 0,5 4-1 0 0,-5-5 19 0 0,-1 0 0 0 0,1 0 0 0 0,0-1 0 0 0,-1 1-1 0 0,1 0 1 0 0,0-1 0 0 0,0 0 0 0 0,0 0 0 0 0,4 2 0 0 0,4 0 59 0 0,8 6 66 0 0,0 1-1 0 0,24 17 1 0 0,-42-26-87 0 0,1 1 0 0 0,-1-1 0 0 0,0 0-1 0 0,-1 0 1 0 0,1 1 0 0 0,0-1 0 0 0,0 1-1 0 0,0-1 1 0 0,-1 1 0 0 0,1-1 0 0 0,-1 1-1 0 0,1-1 1 0 0,-1 1 0 0 0,0-1 0 0 0,0 1-1 0 0,1-1 1 0 0,-1 1 0 0 0,0 0 0 0 0,0-1-1 0 0,-1 1 1 0 0,1 1 0 0 0,0 1 98 0 0,-1 0 0 0 0,0 0 0 0 0,0 0 1 0 0,0 0-1 0 0,0-1 0 0 0,0 1 0 0 0,-4 6 0 0 0,-1 0-130 0 0,2-3-8 0 0,0 0-1 0 0,0 0 1 0 0,-3 8-1 0 0,5-10-1 0 0,0 0 0 0 0,-1 0 0 0 0,0 0 0 0 0,0-1 0 0 0,0 1 0 0 0,-1-1 0 0 0,1 0 0 0 0,-1 0 0 0 0,0 0 0 0 0,0-1 0 0 0,0 1 0 0 0,-8 4 0 0 0,9-7 0 0 0,0 1 0 0 0,0-1 0 0 0,0 0 0 0 0,0 0 0 0 0,0 0 0 0 0,-1 0 0 0 0,-5 1 0 0 0,3-2 0 0 0,3 1 0 0 0,1-1 0 0 0,-1 0 0 0 0,0 0 0 0 0,0-1 0 0 0,0 1 0 0 0,0-1 0 0 0,0 1 0 0 0,1-1 0 0 0,-1 0 0 0 0,0 0 0 0 0,1 0 0 0 0,-4-2 0 0 0,3 1 0 0 0,-1 1 0 0 0,1-1 0 0 0,0 1 0 0 0,0 0 0 0 0,-1 0 0 0 0,1 1 0 0 0,-7-2 0 0 0,7 2-36 0 0,-1 0-1 0 0,1 0 1 0 0,-1 0-1 0 0,1-1 1 0 0,-1 1-1 0 0,1-1 1 0 0,0 0-1 0 0,0 0 1 0 0,-1-1-1 0 0,1 1 1 0 0,0 0-1 0 0,0-1 1 0 0,0 0-1 0 0,0 0 1 0 0,0 0-1 0 0,1 0 1 0 0,-1 0-1 0 0,1-1 1 0 0,-1 1-1 0 0,1-1 1 0 0,0 1-1 0 0,0-1 1 0 0,-3-5-1 0 0,1 4-2007 0 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13.687"/>
    </inkml:context>
    <inkml:brush xml:id="br0">
      <inkml:brushProperty name="width" value="0.05" units="cm"/>
      <inkml:brushProperty name="height" value="0.05" units="cm"/>
      <inkml:brushProperty name="color" value="#002060"/>
    </inkml:brush>
  </inkml:definitions>
  <inkml:trace contextRef="#ctx0" brushRef="#br0">62 127 15664 0 0,'-1'1'2987'0'0,"-3"3"-1413"0"0,-1 5-669 0 0,2-6-497 0 0,1 1-1 0 0,0-1 1 0 0,1 1-1 0 0,-1-1 1 0 0,1 1 0 0 0,-1 0-1 0 0,1 0 1 0 0,0 0-1 0 0,0 5 1 0 0,0-4-384 0 0,0 0 0 0 0,1 1 0 0 0,-1-1 0 0 0,1 0 0 0 0,0 0 0 0 0,1 0 1 0 0,-1 0-1 0 0,1 0 0 0 0,0 0 0 0 0,1 0 0 0 0,-1 0 0 0 0,1 0 0 0 0,3 7 0 0 0,0-2-24 0 0,0 0 0 0 0,1-1 0 0 0,11 14 0 0 0,-15-20 0 0 0,1 0 0 0 0,0 0 0 0 0,0 0 0 0 0,0 0 0 0 0,0-1 0 0 0,1 1 0 0 0,-1-1 0 0 0,1 0 0 0 0,0 0 0 0 0,-1-1 0 0 0,1 1 0 0 0,7 1 0 0 0,-8-2 0 0 0,1 0 0 0 0,-1 0 0 0 0,1-1 0 0 0,-1 0 0 0 0,1 1 0 0 0,-1-1 0 0 0,1-1 0 0 0,-1 1 0 0 0,1 0 0 0 0,-1-1 0 0 0,1 0 0 0 0,-1 0 0 0 0,1 0 0 0 0,-1 0 0 0 0,0 0 0 0 0,1-1 0 0 0,-1 0 0 0 0,0 1 0 0 0,0-1 0 0 0,0 0 0 0 0,-1-1 0 0 0,1 1 0 0 0,0 0 0 0 0,-1-1 0 0 0,1 1 0 0 0,-1-1 0 0 0,0 0 0 0 0,0 0 0 0 0,0 0 0 0 0,0 0 0 0 0,2-6 0 0 0,2-5 0 0 0,-1-1 0 0 0,0 0 0 0 0,2-19 0 0 0,2 5 0 0 0,-7 24 0 0 0,0-1 0 0 0,0 0 0 0 0,-1 1 0 0 0,0-1 0 0 0,0 0 0 0 0,0 0 0 0 0,-1 0 0 0 0,0-11 0 0 0,-5-19 292 0 0,5 33-232 0 0,-1 0 1 0 0,1 0-1 0 0,-1 0 0 0 0,1 0 0 0 0,-1 0 1 0 0,0 0-1 0 0,-1 0 0 0 0,1 1 0 0 0,0-1 1 0 0,-1 0-1 0 0,0 1 0 0 0,1-1 0 0 0,-1 1 1 0 0,-3-4-1 0 0,-2-1 157 0 0,-1-1 1 0 0,-13-9-1 0 0,18 15-203 0 0,1 0 0 0 0,0 1 0 0 0,-1 0 1 0 0,0 0-1 0 0,1-1 0 0 0,-1 1 0 0 0,0 1 0 0 0,1-1 0 0 0,-1 0 0 0 0,0 1 0 0 0,0-1 0 0 0,0 1 1 0 0,0 0-1 0 0,1 0 0 0 0,-1 0 0 0 0,-4 1 0 0 0,3 0-53 0 0,0-1 0 0 0,0 1 1 0 0,0 1-1 0 0,0-1 0 0 0,1 0 0 0 0,-1 1 1 0 0,0 0-1 0 0,1 0 0 0 0,-1 0 0 0 0,-3 4 0 0 0,-17 10-549 0 0,17-12 313 0 0,1 1 0 0 0,0-1-1 0 0,-7 7 1 0 0,12-10 236 0 0,-6 6-880 0 0,0 0-1 0 0,1 0 0 0 0,-1 1 0 0 0,1 0 1 0 0,-9 16-1 0 0,7 2-1127 0 0</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14.044"/>
    </inkml:context>
    <inkml:brush xml:id="br0">
      <inkml:brushProperty name="width" value="0.05" units="cm"/>
      <inkml:brushProperty name="height" value="0.05" units="cm"/>
      <inkml:brushProperty name="color" value="#002060"/>
    </inkml:brush>
  </inkml:definitions>
  <inkml:trace contextRef="#ctx0" brushRef="#br0">37 1 17591 0 0,'-23'21'804'0'0,"10"-11"375"0"0,12-9-816 0 0,1 1 107 0 0,1 11 330 0 0,1 0 0 0 0,0 1 0 0 0,0-1-1 0 0,1 0 1 0 0,7 17 0 0 0,4 28-442 0 0,-1-5-379 0 0,-5-19 21 0 0,7 51 0 0 0,3 15 0 0 0,-15-86-19 0 0,-2-11-85 0 0,-1 1-1 0 0,1 0 1 0 0,0 0 0 0 0,0-1 0 0 0,1 1-1 0 0,-1-1 1 0 0,4 6 0 0 0</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14.403"/>
    </inkml:context>
    <inkml:brush xml:id="br0">
      <inkml:brushProperty name="width" value="0.05" units="cm"/>
      <inkml:brushProperty name="height" value="0.05" units="cm"/>
      <inkml:brushProperty name="color" value="#002060"/>
    </inkml:brush>
  </inkml:definitions>
  <inkml:trace contextRef="#ctx0" brushRef="#br0">287 0 12440 0 0,'-15'1'1630'0'0,"1"1"0"0"0,-1 0-1 0 0,1 1 1 0 0,0 1 0 0 0,-23 8 0 0 0,23-6-1184 0 0,1 1 0 0 0,0 1 0 0 0,1 0-1 0 0,0 0 1 0 0,-15 14 0 0 0,10-5-218 0 0,-14 11-175 0 0,27-26-43 0 0,1 1 0 0 0,0 0-1 0 0,0 0 1 0 0,0 1 0 0 0,1-1 0 0 0,-1 0 0 0 0,1 1-1 0 0,-1 0 1 0 0,1-1 0 0 0,0 1 0 0 0,1 0-1 0 0,-1 0 1 0 0,1 0 0 0 0,-1 0 0 0 0,1 1-1 0 0,1-1 1 0 0,-1 0 0 0 0,0 0 0 0 0,1 1-1 0 0,0-1 1 0 0,0 0 0 0 0,0 1 0 0 0,1-1-1 0 0,0 0 1 0 0,-1 0 0 0 0,1 1 0 0 0,1-1-1 0 0,-1 0 1 0 0,1 0 0 0 0,-1 0 0 0 0,1 0-1 0 0,0-1 1 0 0,1 1 0 0 0,-1 0 0 0 0,1-1-1 0 0,-1 0 1 0 0,1 1 0 0 0,0-1 0 0 0,0 0-1 0 0,4 2 1 0 0,57 36 57 0 0,-56-37-37 0 0,0 0 0 0 0,0 0-1 0 0,0-1 1 0 0,1-1 0 0 0,-1 1 0 0 0,13 1 0 0 0,-14-3-38 0 0,-1 0 0 0 0,1 0 1 0 0,0-1-1 0 0,0 1 0 0 0,-1-2 0 0 0,1 1 0 0 0,0-1 0 0 0,-1 0 0 0 0,1 0 0 0 0,-1-1 0 0 0,1 0 0 0 0,6-3 1 0 0,-4 0-221 0 0,0 0 1 0 0,-1-1 0 0 0,0 0 0 0 0,0 0-1 0 0,0-1 1 0 0,8-10 0 0 0,-9 10-554 0 0,13-12-1285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21.554"/>
    </inkml:context>
    <inkml:brush xml:id="br0">
      <inkml:brushProperty name="width" value="0.05" units="cm"/>
      <inkml:brushProperty name="height" value="0.05" units="cm"/>
      <inkml:brushProperty name="color" value="#004F8B"/>
    </inkml:brush>
  </inkml:definitions>
  <inkml:trace contextRef="#ctx0" brushRef="#br0">0 86 13848 0 0,'0'0'1253'0'0,"3"2"-846"0"0,7 4 557 0 0,-10-6-895 0 0,0 1 1 0 0,0-1-1 0 0,1 0 1 0 0,-1 0 0 0 0,0 1-1 0 0,0-1 1 0 0,0 0-1 0 0,0 0 1 0 0,0 1 0 0 0,0-1-1 0 0,0 0 1 0 0,0 1 0 0 0,0-1-1 0 0,0 0 1 0 0,0 0-1 0 0,0 1 1 0 0,0-1 0 0 0,0 0-1 0 0,0 1 1 0 0,0-1-1 0 0,0 0 1 0 0,0 0 0 0 0,0 1-1 0 0,0-1 1 0 0,0 0 0 0 0,0 1-1 0 0,0-1 1 0 0,-1 0-1 0 0,-1 5 482 0 0,2-5-519 0 0,-1 0 0 0 0,1 0 0 0 0,0 0 0 0 0,0 0 0 0 0,0 1 1 0 0,0-1-1 0 0,0 0 0 0 0,0 0 0 0 0,0 0 0 0 0,0 0 0 0 0,0 0 0 0 0,0 0 1 0 0,0 1-1 0 0,0-1 0 0 0,0 0 0 0 0,0 0 0 0 0,0 0 0 0 0,0 0 0 0 0,0 0 1 0 0,0 0-1 0 0,0 1 0 0 0,0-1 0 0 0,0 0 0 0 0,0 0 0 0 0,0 0 0 0 0,0 0 1 0 0,0 0-1 0 0,1 0 0 0 0,-1 1 0 0 0,0-1 0 0 0,0 0 0 0 0,0 0 0 0 0,0 0 1 0 0,0 0-1 0 0,0 0 0 0 0,0 0 0 0 0,1 0 0 0 0,0 1 67 0 0,0 0 1 0 0,-1 1-1 0 0,1-1 1 0 0,0 0-1 0 0,0 0 1 0 0,-1 0-1 0 0,1 1 1 0 0,0-1-1 0 0,-1 0 0 0 0,1 1 1 0 0,-1-1-1 0 0,0 1 1 0 0,1-1-1 0 0,-1 0 1 0 0,0 1-1 0 0,0-1 1 0 0,0 1-1 0 0,0-1 0 0 0,0 1 1 0 0,0-1-1 0 0,0 0 1 0 0,-1 1-1 0 0,0 2 1 0 0,-1 2-3 0 0,1-5-89 0 0,0 0 1 0 0,1-1-1 0 0,-1 1 0 0 0,1 0 1 0 0,0 0-1 0 0,-1 0 1 0 0,1-1-1 0 0,0 1 0 0 0,-1 0 1 0 0,1 0-1 0 0,0 0 1 0 0,0 0-1 0 0,0 0 0 0 0,0 0 1 0 0,0 0-1 0 0,0 0 0 0 0,0 0 1 0 0,0-1-1 0 0,0 1 1 0 0,0 0-1 0 0,0 0 0 0 0,0 0 1 0 0,1 0-1 0 0,-1 0 1 0 0,0 0-1 0 0,1-1 0 0 0,-1 1 1 0 0,1 0-1 0 0,-1 0 0 0 0,1 0 1 0 0,-1-1-1 0 0,1 1 1 0 0,0 0-1 0 0,0 0 0 0 0,-1-1-7 0 0,0 0 0 0 0,0 0 0 0 0,1 0 0 0 0,-1 0 0 0 0,0 0 1 0 0,0 0-1 0 0,0 0 0 0 0,0 0 0 0 0,0 0 0 0 0,0 1 0 0 0,0-1 0 0 0,0 0 0 0 0,0 0 0 0 0,0 0 0 0 0,0 0 0 0 0,0 0 0 0 0,0 0 0 0 0,0 0 0 0 0,0 0 0 0 0,1 0 0 0 0,-1 0 0 0 0,0 0 0 0 0,0 0 0 0 0,0 1 0 0 0,0-1 0 0 0,0 0 0 0 0,0 0 0 0 0,0 0 0 0 0,0 0 0 0 0,0 0 0 0 0,0 0 0 0 0,0 0 0 0 0,0 0 0 0 0,0 0 1 0 0,0 1-1 0 0,0-1 0 0 0,0 0 0 0 0,0 0 0 0 0,-1 0 0 0 0,1 0 0 0 0,0 0 0 0 0,0 0 0 0 0,0 0 0 0 0,0 0 0 0 0,0 0 0 0 0,0 0 0 0 0,0 0 0 0 0,0 0 0 0 0,0 1 0 0 0,0-1 0 0 0,0 0 0 0 0,0 0 0 0 0,0 0 0 0 0,0 0 0 0 0,-1 0 0 0 0,1 0 0 0 0,0 0 0 0 0,-2 2 8 0 0,-10 15 30 0 0,11-15 629 0 0,4-2-461 0 0,11 1-166 0 0,-12-1-41 0 0,0-1 0 0 0,1 0 0 0 0,-1 0 0 0 0,0 0 0 0 0,0 0 0 0 0,0 0 0 0 0,0 0 0 0 0,0-1 0 0 0,0 1 0 0 0,0-1 0 0 0,0 1 0 0 0,-1-1 0 0 0,1 0 0 0 0,0 0-1 0 0,-1 1 1 0 0,0-1 0 0 0,1 0 0 0 0,1-4 0 0 0,1-3 4 0 0,0 0 0 0 0,6-19-1 0 0,-9 25-1 0 0,0 0-7 0 0,-1 0 0 0 0,1 0-1 0 0,-1 0 1 0 0,0 0 0 0 0,0 0 0 0 0,0-3-1 0 0,0 4-18 0 0,0 0-1 0 0,0 0 1 0 0,0 0 0 0 0,0 0-1 0 0,0 1 1 0 0,0-1-1 0 0,1 0 1 0 0,-1 0 0 0 0,1 0-1 0 0,-1 1 1 0 0,1-1-1 0 0,0 0 1 0 0,-1 1 0 0 0,1-1-1 0 0,0 0 1 0 0,2-1-1 0 0,9-20-204 0 0,-11 21 214 0 0,0-1 0 0 0,0 0 0 0 0,0 1 0 0 0,1 0 0 0 0,-1-1 1 0 0,1 1-1 0 0,0 0 0 0 0,-1-1 0 0 0,5-2 0 0 0,-6 5-15 0 0,0-1 0 0 0,1 1 0 0 0,-1 0 1 0 0,0 0-1 0 0,0 0 0 0 0,0 0 0 0 0,1-1 1 0 0,-1 1-1 0 0,0 0 0 0 0,1 0 0 0 0,-1 0 1 0 0,0 0-1 0 0,0 0 0 0 0,1 0 0 0 0,-1 0 1 0 0,0 0-1 0 0,0 0 0 0 0,1 0 0 0 0,-1 0 1 0 0,0 0-1 0 0,1 0 0 0 0,-1 0 0 0 0,0 0 1 0 0,0 0-1 0 0,1 0 0 0 0,-1 0 0 0 0,0 0 1 0 0,0 0-1 0 0,1 1 0 0 0,-1-1 0 0 0,0 0 1 0 0,0 0-1 0 0,1 1 0 0 0,3 8 19 0 0,-2-3-84 0 0,1 7 19 0 0,-3-12 73 0 0,0-1 0 0 0,0 1 1 0 0,0 0-1 0 0,0 0 1 0 0,0 0-1 0 0,0-1 1 0 0,1 1-1 0 0,-1 0 1 0 0,0-1-1 0 0,0 1 1 0 0,1 0-1 0 0,-1-1 1 0 0,1 1-1 0 0,-1 0 1 0 0,1 0-1 0 0,1 3 14 0 0,5 2-95 0 0,19 2-35 0 0,-23-7 114 0 0,-1-1-1 0 0,1 1 1 0 0,0-1 0 0 0,-1 0-1 0 0,1 0 1 0 0,0 0 0 0 0,-1-1-1 0 0,1 1 1 0 0,0 0 0 0 0,-1-1-1 0 0,1 0 1 0 0,0 0 0 0 0,3-2-1 0 0,15-6 6 0 0,-17 5 0 0 0,-1 0 0 0 0,10-4 0 0 0,-2 2 0 0 0,-5-3 0 0 0,3-9-1 0 0,-4 2 13 0 0,-4 14 311 0 0,3 8-786 0 0</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6:14.778"/>
    </inkml:context>
    <inkml:brush xml:id="br0">
      <inkml:brushProperty name="width" value="0.05" units="cm"/>
      <inkml:brushProperty name="height" value="0.05" units="cm"/>
      <inkml:brushProperty name="color" value="#002060"/>
    </inkml:brush>
  </inkml:definitions>
  <inkml:trace contextRef="#ctx0" brushRef="#br0">1 52 18863 0 0,'0'0'1888'0'0,"0"2"-1729"0"0,0 7 172 0 0,0-1 183 0 0,0 0 0 0 0,0 0 0 0 0,0-1 0 0 0,1 1 0 0 0,0 0 0 0 0,0 0 0 0 0,1 0 0 0 0,5 13 0 0 0,-5-14-291 0 0,0 0 0 0 0,-1 0 0 0 0,1 1 0 0 0,-1-1 0 0 0,0 13 0 0 0,-1-11-118 0 0,0-1 0 0 0,1 0 0 0 0,0 1 0 0 0,3 8 0 0 0,2 0-45 0 0,19 57 141 0 0,-20-65-218 0 0,-5-8-66 0 0,1-2 73 0 0,-1 0-1 0 0,1 0 1 0 0,-1 0-1 0 0,1 0 1 0 0,-1 0 0 0 0,1 0-1 0 0,-1 0 1 0 0,1 1-1 0 0,0-1 1 0 0,-1 0-1 0 0,1 0 1 0 0,1-1-1 0 0,0 0-9 0 0,2-2-10 0 0,-1-1 1 0 0,0 1-1 0 0,0-1 0 0 0,0 0 0 0 0,-1-1 0 0 0,1 1 0 0 0,1-8 1 0 0,8-42-140 0 0,-9 39 123 0 0,9-30 1 0 0,8-9-89 0 0,-19 53 124 0 0,0 0 1 0 0,0 0-1 0 0,0 1 0 0 0,0-1 1 0 0,0 0-1 0 0,0 1 0 0 0,1-1 1 0 0,-1 1-1 0 0,3-3 0 0 0,-3 4-44 0 0,-1-1-1 0 0,1 1 1 0 0,-1-1-1 0 0,1 1 1 0 0,0 0 0 0 0,-1-1-1 0 0,1 1 1 0 0,0 0-1 0 0,-1 0 1 0 0,1 0-1 0 0,0-1 1 0 0,-1 1 0 0 0,1 0-1 0 0,0 0 1 0 0,-1 0-1 0 0,1 0 1 0 0,0 0-1 0 0,0 0 1 0 0,-1 0 0 0 0,1 1-1 0 0,0-1 1 0 0,-1 0-1 0 0,1 0 1 0 0,0 0-1 0 0,-1 1 1 0 0,1-1 0 0 0,0 0-1 0 0,-1 1 1 0 0,1-1-1 0 0,-1 0 1 0 0,1 1-1 0 0,0 0 1 0 0,5 5 173 0 0,-1 0 1 0 0,0 1-1 0 0,0-1 1 0 0,-1 1-1 0 0,1 0 1 0 0,-2 0-1 0 0,1 1 1 0 0,4 12-1 0 0,10 20-533 0 0,-6-11 206 0 0,-9-19 205 0 0,1-1 0 0 0,0 0 0 0 0,1 0-1 0 0,8 12 1 0 0,3 6 3 0 0,-6-21 0 0 0,-1 3 0 0 0,-9-8 0 0 0,1-1 0 0 0,-1 1 0 0 0,0-1 0 0 0,1 1 0 0 0,-1-1 0 0 0,1 1 0 0 0,-1-1 0 0 0,1 1 0 0 0,-1-1 0 0 0,1 0 0 0 0,-1 1 0 0 0,1-1 0 0 0,0 0 0 0 0,-1 0 0 0 0,1 0 0 0 0,-1 1 0 0 0,1-1 0 0 0,0 0 0 0 0,-1 0 0 0 0,1 0 0 0 0,0 0 0 0 0,-1 0 0 0 0,1 0 0 0 0,-1 0 0 0 0,1 0 0 0 0,0 0 0 0 0,-1 0 0 0 0,1 0 0 0 0,0-1 0 0 0,-1 1 0 0 0,1 0 0 0 0,-1 0 0 0 0,1-1 0 0 0,-1 1 0 0 0,1 0 0 0 0,0-1 0 0 0,-1 1 0 0 0,1 0 0 0 0,-1-1 0 0 0,0 1 0 0 0,1-1 0 0 0,-1 1 0 0 0,1-1 0 0 0,-1 1 0 0 0,0-1 0 0 0,1 1 0 0 0,-1-1 0 0 0,0 1 0 0 0,1-2 0 0 0,3-5 0 0 0,0-1 0 0 0,-1 0 0 0 0,4-9 0 0 0,1-6 0 0 0,-1 6 0 0 0,6-27 0 0 0,4-13 0 0 0,-8 29 0 0 0,10-21 0 0 0,-8 24-74 0 0,-8 18 266 0 0,0-1-1 0 0,0 1 1 0 0,6-8 0 0 0,-8 14-108 0 0,0-1 0 0 0,1 0 0 0 0,-1 0 0 0 0,1 0 0 0 0,0 1 0 0 0,0-1 0 0 0,-1 1-1 0 0,1-1 1 0 0,0 1 0 0 0,0 0 0 0 0,0 0 0 0 0,0 0 0 0 0,1 0 0 0 0,3-1 0 0 0,5 3-68 0 0,-7 0-10 0 0,0 1 1 0 0,0 0-1 0 0,0 1 0 0 0,0-1 0 0 0,0 1 1 0 0,-1-1-1 0 0,0 1 0 0 0,1 0 0 0 0,-1 0 0 0 0,0 1 1 0 0,0-1-1 0 0,4 8 0 0 0,2 4 28 0 0,-1 0 0 0 0,6 18 0 0 0,-2-6-37 0 0,-3-10-35 0 0,-5-9 1 0 0,0 0 0 0 0,0 0 0 0 0,-1 1 0 0 0,3 10 0 0 0,-3-4-673 0 0,1 0-1 0 0,1 0 0 0 0,1 0 0 0 0,13 25 0 0 0,-4-11-8011 0 0</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5:49.400"/>
    </inkml:context>
    <inkml:brush xml:id="br0">
      <inkml:brushProperty name="width" value="0.05" units="cm"/>
      <inkml:brushProperty name="height" value="0.05" units="cm"/>
      <inkml:brushProperty name="color" value="#004F8B"/>
    </inkml:brush>
  </inkml:definitions>
  <inkml:trace contextRef="#ctx0" brushRef="#br0">16 78 18399 0 0,'0'0'896'0'0,"-6"-9"-384"0"0,6-1 0 0 0,-3-3-416 0 0,3 3-96 0 0,0-3 0 0 0,-6 3-128 0 0,6-3 24 0 0</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5:58.471"/>
    </inkml:context>
    <inkml:brush xml:id="br0">
      <inkml:brushProperty name="width" value="0.05" units="cm"/>
      <inkml:brushProperty name="height" value="0.05" units="cm"/>
      <inkml:brushProperty name="color" value="#004F8B"/>
    </inkml:brush>
  </inkml:definitions>
  <inkml:trace contextRef="#ctx0" brushRef="#br0">170 37 10136 0 0,'0'0'2281'0'0,"-8"-8"3852"0"0,3 3-5082 0 0,0 0 0 0 0,0 0 0 0 0,-12-7 0 0 0,15 11-759 0 0,-1 1-11 0 0,-7 2-63 0 0,6-1-177 0 0,0 0 0 0 0,-1 0-1 0 0,1 0 1 0 0,0 1 0 0 0,0-1 0 0 0,0 1 0 0 0,-6 4-1 0 0,3-2-59 0 0,1 1-1 0 0,0 0 0 0 0,0 1 0 0 0,1-1 1 0 0,0 1-1 0 0,0 0 0 0 0,0 0 0 0 0,1 1 1 0 0,0-1-1 0 0,0 1 0 0 0,0 0 0 0 0,1 0 1 0 0,0 1-1 0 0,-2 9 0 0 0,4-9 68 0 0,0-1 0 0 0,0 1 0 0 0,0 0 0 0 0,2 8 0 0 0,-1-4 16 0 0,2-5-50 0 0,-1 0-1 0 0,2-1 0 0 0,-1 1 1 0 0,1-1-1 0 0,0 1 0 0 0,0-1 1 0 0,1 0-1 0 0,5 7 0 0 0,-6-9-168 0 0,1 1 1 0 0,0-1-1 0 0,0 0 0 0 0,0 0 0 0 0,0-1 1 0 0,1 1-1 0 0,-1-1 0 0 0,1 0 0 0 0,0 0 0 0 0,0-1 1 0 0,0 1-1 0 0,0-1 0 0 0,0 0 0 0 0,1-1 0 0 0,9 3 1 0 0,6-1-1430 0 0,-1 0-1 0 0,40-2 1 0 0,-44-1-4770 0 0</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5:58.892"/>
    </inkml:context>
    <inkml:brush xml:id="br0">
      <inkml:brushProperty name="width" value="0.05" units="cm"/>
      <inkml:brushProperty name="height" value="0.05" units="cm"/>
      <inkml:brushProperty name="color" value="#004F8B"/>
    </inkml:brush>
  </inkml:definitions>
  <inkml:trace contextRef="#ctx0" brushRef="#br0">36 185 4608 0 0,'0'0'208'0'0,"-7"3"5510"0"0,-2-2 230 0 0,3 0-3330 0 0,5 0-2569 0 0,0-1 0 0 0,0 0 0 0 0,0 1 1 0 0,0 0-1 0 0,0-1 0 0 0,1 1 0 0 0,-1-1 1 0 0,0 1-1 0 0,0 0 0 0 0,1 0 0 0 0,-1-1 0 0 0,0 1 1 0 0,1 0-1 0 0,-1 0 0 0 0,0 1 0 0 0,1-1-37 0 0,0 0 0 0 0,0-1 0 0 0,0 1-1 0 0,0 0 1 0 0,0-1 0 0 0,0 1 0 0 0,0 0-1 0 0,0-1 1 0 0,0 1 0 0 0,1 0 0 0 0,-1-1-1 0 0,0 1 1 0 0,0 0 0 0 0,1-1 0 0 0,-1 1-1 0 0,0-1 1 0 0,1 1 0 0 0,-1 0 0 0 0,1 0-1 0 0,0-1 17 0 0,15 32 256 0 0,-7-23-231 0 0,-7-6-35 0 0,2-1 2 0 0,15 2 6 0 0,-15-2-24 0 0,20-4 66 0 0,-21 1-46 0 0,0 1-1 0 0,0-1 1 0 0,0 0 0 0 0,0 0 0 0 0,0-1 0 0 0,0 1-1 0 0,0-1 1 0 0,-1 1 0 0 0,1-1 0 0 0,0 0 0 0 0,-1 0-1 0 0,0 0 1 0 0,1 0 0 0 0,-1-1 0 0 0,0 1 0 0 0,3-5-1 0 0,0-1 72 0 0,1-1 0 0 0,-1 0 0 0 0,-1 0 0 0 0,5-10-1 0 0,-8 14-62 0 0,1-1-1 0 0,-1 0 0 0 0,1 0 1 0 0,-2-1-1 0 0,1 1 0 0 0,-1 0 0 0 0,0 0 1 0 0,0 0-1 0 0,-2-9 0 0 0,1 6 120 0 0,-1 0-1 0 0,0 0 0 0 0,-1 0 0 0 0,0 0 1 0 0,-7-15-1 0 0,8 20-123 0 0,-1 1 1 0 0,1 0-1 0 0,-1 1 1 0 0,1-1-1 0 0,-1 0 1 0 0,0 1-1 0 0,0-1 1 0 0,0 1-1 0 0,0 0 1 0 0,0 0-1 0 0,-1 0 0 0 0,1 0 1 0 0,-1 1-1 0 0,-5-2 1 0 0,7 2-43 0 0,0 0 1 0 0,-1 0 0 0 0,1 1 0 0 0,0-1-1 0 0,0 1 1 0 0,-1 0 0 0 0,1 0-1 0 0,-1-1 1 0 0,1 1 0 0 0,0 1 0 0 0,-1-1-1 0 0,1 0 1 0 0,0 1 0 0 0,-1-1-1 0 0,1 1 1 0 0,0-1 0 0 0,0 1 0 0 0,0 0-1 0 0,-1 0 1 0 0,1 0 0 0 0,0 1-1 0 0,0-1 1 0 0,0 0 0 0 0,-2 3 0 0 0,1 0-370 0 0,-1 1 0 0 0,1 0 0 0 0,0 0 1 0 0,0 0-1 0 0,1 0 0 0 0,-1 1 0 0 0,1-1 1 0 0,0 1-1 0 0,1-1 0 0 0,-1 1 0 0 0,0 9 0 0 0,1 0-1357 0 0</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5:59.278"/>
    </inkml:context>
    <inkml:brush xml:id="br0">
      <inkml:brushProperty name="width" value="0.05" units="cm"/>
      <inkml:brushProperty name="height" value="0.05" units="cm"/>
      <inkml:brushProperty name="color" value="#004F8B"/>
    </inkml:brush>
  </inkml:definitions>
  <inkml:trace contextRef="#ctx0" brushRef="#br0">0 1 11400 0 0,'0'0'1032'0'0,"3"0"-846"0"0,0 0 69 0 0,0 1 1 0 0,1-1-1 0 0,-1 1 0 0 0,0 0 0 0 0,0 0 0 0 0,1 0 1 0 0,-1 1-1 0 0,0-1 0 0 0,0 1 0 0 0,0 0 0 0 0,-1 0 0 0 0,1 0 1 0 0,0 0-1 0 0,-1 0 0 0 0,1 0 0 0 0,-1 1 0 0 0,0-1 1 0 0,0 1-1 0 0,0 0 0 0 0,0-1 0 0 0,0 1 0 0 0,0 0 0 0 0,-1 0 1 0 0,1 0-1 0 0,-1 1 0 0 0,0-1 0 0 0,1 4 0 0 0,5 25 668 0 0,-3-18-752 0 0,-1-1 1 0 0,-1 1 0 0 0,2 18 0 0 0,-5-27-167 0 0,0-4 4 0 0,1 0 0 0 0,-1 0 0 0 0,1 0 0 0 0,-1 0-1 0 0,1 0 1 0 0,0 0 0 0 0,0 1 0 0 0,0-1 0 0 0,-1 0 0 0 0,1 0 0 0 0,0 0 0 0 0,0 0 0 0 0,1 0-1 0 0,-1 2 1 0 0,-6-26 55 0 0,7 14-64 0 0,-1 5 0 0 0,1 1 0 0 0,-1 0 0 0 0,0-1 0 0 0,-1 1 0 0 0,1 0 0 0 0,-1-6 0 0 0,0 7 1 0 0,1 1-1 0 0,0 0 0 0 0,-1 0 0 0 0,1 0 0 0 0,0 0-1 0 0,0 0 1 0 0,0 0 0 0 0,0-1 0 0 0,0 1 0 0 0,0 0 0 0 0,0 0-1 0 0,0 0 1 0 0,1 0 0 0 0,-1 0 0 0 0,1-1 0 0 0,21-28 19 0 0,-21 29-18 0 0,0-1 38 0 0,1 0-1 0 0,0 0 1 0 0,0 1-1 0 0,1-1 1 0 0,-1 1 0 0 0,0-1-1 0 0,0 1 1 0 0,1 0 0 0 0,-1-1-1 0 0,1 1 1 0 0,-1 1-1 0 0,1-1 1 0 0,0 0 0 0 0,-1 1-1 0 0,1-1 1 0 0,0 1-1 0 0,-1 0 1 0 0,1-1 0 0 0,0 1-1 0 0,0 1 1 0 0,-1-1-1 0 0,1 0 1 0 0,0 1 0 0 0,3 1-1 0 0,-2-1-15 0 0,-1 1-1 0 0,1 0 0 0 0,-1 0 0 0 0,0 0 0 0 0,1 0 1 0 0,-1 0-1 0 0,0 1 0 0 0,2 3 0 0 0,13 9 76 0 0,-15-13-91 0 0,-1-1 0 0 0,1 1-1 0 0,-1 1 1 0 0,0-1 0 0 0,5 5 0 0 0,11 17 59 0 0,-9-14-59 0 0,-2 0 1 0 0,1 0-1 0 0,-1 1 0 0 0,5 11 1 0 0,-11-19-180 0 0,0-1 0 0 0,0 1 0 0 0,1-1 1 0 0,-1 0-1 0 0,1 0 0 0 0,-1 0 1 0 0,1 0-1 0 0,0 0 0 0 0,0 0 0 0 0,0 0 1 0 0,0 0-1 0 0,0-1 0 0 0,0 1 0 0 0,0-1 1 0 0,1 1-1 0 0,-1-1 0 0 0,0 0 1 0 0,1 0-1 0 0,2 1 0 0 0</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5:59.781"/>
    </inkml:context>
    <inkml:brush xml:id="br0">
      <inkml:brushProperty name="width" value="0.05" units="cm"/>
      <inkml:brushProperty name="height" value="0.05" units="cm"/>
      <inkml:brushProperty name="color" value="#004F8B"/>
    </inkml:brush>
  </inkml:definitions>
  <inkml:trace contextRef="#ctx0" brushRef="#br0">1 226 13904 0 0,'0'0'3565'0'0,"2"2"-2433"0"0,10 10 118 0 0,-3-3-586 0 0,0 0 1 0 0,0 0-1 0 0,-1 0 0 0 0,-1 1 0 0 0,8 13 1 0 0,-12-19-564 0 0,0 1 1 0 0,0-1 0 0 0,0 0-1 0 0,0 0 1 0 0,6 4 0 0 0,-8-7-79 0 0,9 14 199 0 0,-10-14-220 0 0,1 0 1 0 0,0 1 0 0 0,-1-1 0 0 0,1 0-1 0 0,0 0 1 0 0,0 0 0 0 0,0 0 0 0 0,0 0-1 0 0,0 0 1 0 0,0 0 0 0 0,0 0 0 0 0,2 1-1 0 0,4 2 34 0 0,-5-4 344 0 0,0 0-180 0 0,15 0-105 0 0,-15 0-239 0 0,-1-1-16 0 0,5-9-6 0 0,-4 7 132 0 0,0 0-1 0 0,0-1 1 0 0,0 1 0 0 0,0-1-1 0 0,-1 1 1 0 0,3-8-1 0 0,-1 0-23 0 0,-2 7 29 0 0,0 0 0 0 0,0 0 0 0 0,0 0 0 0 0,0 0 0 0 0,0-6 0 0 0,0-8-56 0 0,-1-13-78 0 0,-1 29 149 0 0,1 0-1 0 0,0 0 0 0 0,0 0 0 0 0,1 0 1 0 0,-1 0-1 0 0,0 0 0 0 0,1 0 1 0 0,-1 0-1 0 0,1 0 0 0 0,-1 0 0 0 0,1 0 1 0 0,1-2-1 0 0,3-14-146 0 0,-5 17 73 0 0,2-1 0 0 0,10-18-13 0 0,-11 19 34 0 0,14 1-23 0 0,-14 0 85 0 0,0-1 0 0 0,1 1 0 0 0,-1 0 0 0 0,0 0 0 0 0,0 0 0 0 0,0 0 0 0 0,1 0 0 0 0,-1 0 0 0 0,0 1 1 0 0,0-1-1 0 0,0 0 0 0 0,0 1 0 0 0,1-1 0 0 0,-1 1 0 0 0,0-1 0 0 0,0 1 0 0 0,0-1 0 0 0,0 1 0 0 0,0 0 0 0 0,0-1 1 0 0,0 1-1 0 0,1 1 0 0 0,3 3 12 0 0,7 0 7 0 0,1 0-1 0 0,0-1 1 0 0,0 0-1 0 0,16 2 1 0 0,4 1-144 0 0,-24-5 127 0 0,0-1 1 0 0,0 0 0 0 0,0-1 0 0 0,0 0 0 0 0,9-1 0 0 0,8 0 12 0 0,-19 1 26 0 0,0-1-1 0 0,1 0 1 0 0,-1 0 0 0 0,0 0 0 0 0,1-1-1 0 0,-1 0 1 0 0,0-1 0 0 0,-1 1 0 0 0,13-7-1 0 0,-1 1 55 0 0,12-8-88 0 0,-29 15 3 0 0,1 0 1 0 0,-1 0 0 0 0,0 0-1 0 0,0 0 1 0 0,1-1-1 0 0,-1 1 1 0 0,0 0 0 0 0,0-1-1 0 0,0 1 1 0 0,0-1-1 0 0,0 1 1 0 0,-1-1 0 0 0,1 0-1 0 0,0 1 1 0 0,-1-1-1 0 0,1-2 1 0 0,5-20 94 0 0,-5 21-82 0 0,0 1 0 0 0,0-1 0 0 0,-1 0 0 0 0,1 0 0 0 0,-1 0 0 0 0,1 0 0 0 0,-1 0 1 0 0,0 0-1 0 0,0 0 0 0 0,0 0 0 0 0,0 0 0 0 0,-1 0 0 0 0,0 0 0 0 0,1 0 0 0 0,-3-4 0 0 0,2 3-2 0 0,0 1-6 0 0,0 1 0 0 0,0 0 0 0 0,0-1 0 0 0,0 1 0 0 0,0 0 0 0 0,0-1 0 0 0,-1 1 0 0 0,1 0 0 0 0,-1 0 0 0 0,0 0 0 0 0,1 0 0 0 0,-1 1 0 0 0,0-1 0 0 0,-3-2 0 0 0,-9-6 23 0 0,10 6-25 0 0,-1 1 0 0 0,1 0 0 0 0,0 0 0 0 0,-9-3 0 0 0,11 5-36 0 0,1 1-1 0 0,-1-1 1 0 0,1 1 0 0 0,0 0-1 0 0,-1-1 1 0 0,1 1 0 0 0,-1 0-1 0 0,1 0 1 0 0,-1 0-1 0 0,1 0 1 0 0,-1 0 0 0 0,1 1-1 0 0,-1-1 1 0 0,1 0 0 0 0,-1 1-1 0 0,1-1 1 0 0,0 1-1 0 0,-1-1 1 0 0,1 1 0 0 0,0 0-1 0 0,-3 1 1 0 0,0 1 18 0 0,0 1 1 0 0,0 0-1 0 0,1 0 0 0 0,-1 0 0 0 0,1 0 1 0 0,0 1-1 0 0,0-1 0 0 0,0 1 1 0 0,0 0-1 0 0,1 0 0 0 0,0 0 1 0 0,0 0-1 0 0,1 0 0 0 0,-1 0 0 0 0,1 1 1 0 0,0-1-1 0 0,0 0 0 0 0,1 6 1 0 0,-1 10-9 0 0,1 0 0 0 0,0-1 1 0 0,6 29-1 0 0,-5-41 45 0 0,1-1 0 0 0,0 1 0 0 0,0 0 0 0 0,1-1 1 0 0,-1 1-1 0 0,2-1 0 0 0,-1 0 0 0 0,1 0 0 0 0,0-1 0 0 0,0 1 0 0 0,1-1 0 0 0,0 1 0 0 0,0-2 0 0 0,1 1 0 0 0,-1 0 0 0 0,1-1 0 0 0,0 0 0 0 0,1-1 0 0 0,-1 1 0 0 0,10 4 0 0 0,-14-8-20 0 0,1 0 0 0 0,0 0-1 0 0,0 0 1 0 0,0 0 0 0 0,0 0-1 0 0,4 0 1 0 0,6 1 10 0 0,-10-1-25 0 0,0-1 0 0 0,0 0 0 0 0,1 1 0 0 0,-1-1 0 0 0,0 0 0 0 0,0-1 0 0 0,1 1 0 0 0,-1 0 0 0 0,0-1 0 0 0,0 0 0 0 0,0 0 0 0 0,6-2 0 0 0,-1-1-242 0 0,0 0-1 0 0,0 0 1 0 0,9-8 0 0 0,8-10-1847 0 0,-14 9 219 0 0</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0.180"/>
    </inkml:context>
    <inkml:brush xml:id="br0">
      <inkml:brushProperty name="width" value="0.05" units="cm"/>
      <inkml:brushProperty name="height" value="0.05" units="cm"/>
      <inkml:brushProperty name="color" value="#004F8B"/>
    </inkml:brush>
  </inkml:definitions>
  <inkml:trace contextRef="#ctx0" brushRef="#br0">14 160 9672 0 0,'0'0'748'0'0,"0"2"-247"0"0,-1 3 793 0 0,-1 0 0 0 0,1 0 0 0 0,-1 0 0 0 0,-3 6 0 0 0,5-10-1318 0 0,-1 1 230 0 0,1 0 0 0 0,-1-1 0 0 0,1 1-1 0 0,0 0 1 0 0,0 0 0 0 0,-1 0-1 0 0,1-1 1 0 0,0 1 0 0 0,1 0-1 0 0,-1 0 1 0 0,0 2 0 0 0,1 2 188 0 0,-1-1-52 0 0,1 0 0 0 0,-1 1 0 0 0,1-1 0 0 0,0 0 0 0 0,0 0 0 0 0,1 0 0 0 0,4 10 3624 0 0,-6-19-3869 0 0,0 0 0 0 0,1 0 0 0 0,0 0 0 0 0,-1 0-1 0 0,2 0 1 0 0,1-6 0 0 0,-1 6-83 0 0,0-1-1 0 0,-1 0 0 0 0,0 0 1 0 0,1-6-1 0 0,0-6 1 0 0,1 1-1 0 0,1 0 0 0 0,0 1 1 0 0,1-1-1 0 0,12-27 0 0 0,-11 27-11 0 0,-5 13-3 0 0,0 0 0 0 0,0 0-1 0 0,1 1 1 0 0,-1-1 0 0 0,0 0-1 0 0,1 1 1 0 0,0-1 0 0 0,-1 1 0 0 0,1 0-1 0 0,3-3 1 0 0,5-5-53 0 0,-7 8-26 0 0,-1-1 0 0 0,1 1 0 0 0,0-1 1 0 0,0 1-1 0 0,0 0 0 0 0,0 0 0 0 0,0 1 0 0 0,5-3 0 0 0,28-6-1689 0 0,-33 10 1180 0 0,0 1 1 0 0,0-1-1 0 0,0 0 0 0 0,0 1 1 0 0,0 0-1 0 0,-1 0 1 0 0,1 0-1 0 0,0 0 1 0 0,0 0-1 0 0,-1 0 1 0 0,5 3-1 0 0,3 2-4117 0 0,0-2-978 0 0</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0.600"/>
    </inkml:context>
    <inkml:brush xml:id="br0">
      <inkml:brushProperty name="width" value="0.05" units="cm"/>
      <inkml:brushProperty name="height" value="0.05" units="cm"/>
      <inkml:brushProperty name="color" value="#004F8B"/>
    </inkml:brush>
  </inkml:definitions>
  <inkml:trace contextRef="#ctx0" brushRef="#br0">0 289 9848 0 0,'0'0'11430'0'0,"3"0"-10549"0"0,7-1-100 0 0,0 0 0 0 0,0-1 0 0 0,13-3 0 0 0,-22 5-731 0 0,14-2 462 0 0,9-4 362 0 0,14-4-118 0 0,-33 8-736 0 0,1 0 0 0 0,-1 1 1 0 0,1-1-1 0 0,6 1 0 0 0,15-5-42 0 0,-10 1-2 0 0,34-12-2416 0 0,-49 16 1454 0 0,0-1 0 0 0,1 1 0 0 0,-1-1 1 0 0,0 1-1 0 0,0-1 0 0 0,0 0 0 0 0,3-3 0 0 0,6-8-6441 0 0</inkml:trace>
  <inkml:trace contextRef="#ctx0" brushRef="#br0" timeOffset="0.99">107 0 5528 0 0,'0'0'15711'0'0,"1"2"-14599"0"0,13 55 1640 0 0,-1-18-2196 0 0,16 75 0 0 0,4 14 84 0 0,-26-112-999 0 0,0 0 1 0 0,19 28-1 0 0,-25-42 289 0 0,13 17-1189 0 0,2 3-48 0 0</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1.175"/>
    </inkml:context>
    <inkml:brush xml:id="br0">
      <inkml:brushProperty name="width" value="0.05" units="cm"/>
      <inkml:brushProperty name="height" value="0.05" units="cm"/>
      <inkml:brushProperty name="color" value="#004F8B"/>
    </inkml:brush>
  </inkml:definitions>
  <inkml:trace contextRef="#ctx0" brushRef="#br0">1 103 8752 0 0,'2'-1'13017'0'0,"17"-6"-10174"0"0,-8 4-2777 0 0,-1-1 1 0 0,15-8-1 0 0,-14 6 321 0 0,1 0 1 0 0,23-8-1 0 0,-5 2-202 0 0,-7-2-92 0 0,-19 11-107 0 0,0 0-1 0 0,1 0 1 0 0,8-4 0 0 0,-3 3-711 0 0,-2 1-74 0 0,-3 4-3105 0 0</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1.612"/>
    </inkml:context>
    <inkml:brush xml:id="br0">
      <inkml:brushProperty name="width" value="0.05" units="cm"/>
      <inkml:brushProperty name="height" value="0.05" units="cm"/>
      <inkml:brushProperty name="color" value="#004F8B"/>
    </inkml:brush>
  </inkml:definitions>
  <inkml:trace contextRef="#ctx0" brushRef="#br0">149 23 5984 0 0,'-4'1'257'0'0,"-1"-1"-1"0"0,1 1 1 0 0,-1 0 0 0 0,1 0 0 0 0,-1 1-1 0 0,1-1 1 0 0,-6 4 0 0 0,-21 6 7387 0 0,28-10-7159 0 0,0 0-1 0 0,0 0 0 0 0,0 0 1 0 0,1 0-1 0 0,-1 1 0 0 0,0-1 1 0 0,1 1-1 0 0,-1 0 0 0 0,1 0 1 0 0,0 0-1 0 0,-1 0 0 0 0,1 0 1 0 0,0 1-1 0 0,0-1 0 0 0,-1 3 1 0 0,-3 4 7 0 0,0 0 1 0 0,1 0-1 0 0,-4 12 1 0 0,7-14-467 0 0,0 1 1 0 0,0-1-1 0 0,1 1 1 0 0,0 0-1 0 0,0 0 1 0 0,1-1-1 0 0,0 1 0 0 0,0 0 1 0 0,1 0-1 0 0,0-1 1 0 0,2 12-1 0 0,2-6-26 0 0,-1-9 0 0 0,-1 0 0 0 0,1 0 0 0 0,0 0 0 0 0,0 0 0 0 0,0 0 0 0 0,0-1 0 0 0,1 0 0 0 0,7 5 0 0 0,5 1 0 0 0,21 7 0 0 0,-14-6 0 0 0,-21-8 0 0 0,1-1 0 0 0,-1 1 0 0 0,1-1 0 0 0,-1 0 0 0 0,1 1 0 0 0,0-2 0 0 0,5 2 0 0 0,-6-2 0 0 0,1 1 0 0 0,-1 0 0 0 0,1 0 0 0 0,-1 0 0 0 0,1 0 0 0 0,5 3 0 0 0,-3-1-7 0 0,-1-1 1 0 0,1 1-1 0 0,-1 0 0 0 0,0 1 0 0 0,0-1 0 0 0,-1 1 1 0 0,1 0-1 0 0,-1 0 0 0 0,5 6 0 0 0,-7-8 4 0 0,0 1-1 0 0,0-1 1 0 0,-1 1 0 0 0,1 0-1 0 0,-1-1 1 0 0,1 1-1 0 0,-1 0 1 0 0,0 0 0 0 0,0 0-1 0 0,0 0 1 0 0,0 1-1 0 0,-1-1 1 0 0,1 0 0 0 0,-1 0-1 0 0,0 0 1 0 0,0 0-1 0 0,0 1 1 0 0,0-1 0 0 0,-2 5-1 0 0,1-4 8 0 0,0 0 0 0 0,-1-1 0 0 0,1 1 0 0 0,-1-1 0 0 0,0 0 0 0 0,-1 1 0 0 0,1-1 0 0 0,0 0 0 0 0,-1 0 0 0 0,1 0 0 0 0,-6 3 0 0 0,-8 11 24 0 0,14-14-19 0 0,-1-1 0 0 0,1 0-1 0 0,-1 0 1 0 0,1 0 0 0 0,-1 0-1 0 0,0-1 1 0 0,0 1 0 0 0,0-1-1 0 0,0 0 1 0 0,0 1 0 0 0,0-1 0 0 0,0-1-1 0 0,0 1 1 0 0,0 0 0 0 0,0-1-1 0 0,0 1 1 0 0,-1-1 0 0 0,1 0-1 0 0,0 0 1 0 0,0-1 0 0 0,-5 0-1 0 0,5 1-56 0 0,0-1 0 0 0,-1 1 0 0 0,1-1-1 0 0,0 0 1 0 0,0 0 0 0 0,0 0 0 0 0,0-1-1 0 0,0 1 1 0 0,0-1 0 0 0,0 0 0 0 0,0 1-1 0 0,1-1 1 0 0,-1 0 0 0 0,1-1-1 0 0,-1 1 1 0 0,1 0 0 0 0,0-1 0 0 0,0 1-1 0 0,0-1 1 0 0,0 0 0 0 0,-2-4 0 0 0,-1-4-542 0 0,3 8 388 0 0,1 1 0 0 0,0-1 0 0 0,-1 1 0 0 0,1-1-1 0 0,0 1 1 0 0,1-1 0 0 0,-1 0 0 0 0,0 0 0 0 0,1 1-1 0 0,-1-1 1 0 0,1 0 0 0 0,0 0 0 0 0,0-4 0 0 0,4-8-1704 0 0,-3-2-70 0 0</inkml:trace>
  <inkml:trace contextRef="#ctx0" brushRef="#br0" timeOffset="1">403 0 16008 0 0,'0'0'3909'0'0,"1"3"-2713"0"0,10 28 537 0 0,7 36 1 0 0,9 90-884 0 0,-1-33-705 0 0,-24-113-145 0 0,3 17 0 0 0,10 29 0 0 0,-14-54-128 0 0,0-1 0 0 0,0 1-1 0 0,0-1 1 0 0,0 0 0 0 0,1 0 0 0 0,-1 0-1 0 0,4 4 1 0 0,-2-4-567 0 0,-1 1 0 0 0,0-1 0 0 0,1 0 0 0 0,0 0 1 0 0,0 0-1 0 0,3 1 0 0 0,3 1-6678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21.957"/>
    </inkml:context>
    <inkml:brush xml:id="br0">
      <inkml:brushProperty name="width" value="0.05" units="cm"/>
      <inkml:brushProperty name="height" value="0.05" units="cm"/>
      <inkml:brushProperty name="color" value="#004F8B"/>
    </inkml:brush>
  </inkml:definitions>
  <inkml:trace contextRef="#ctx0" brushRef="#br0">1 0 10136 0 0,'0'0'777'0'0,"1"1"-276"0"0,9 4 6763 0 0,-8-3-6185 0 0,-1-1-941 0 0,0 1 0 0 0,0 0 1 0 0,0-1-1 0 0,0 1 1 0 0,0 0-1 0 0,0 0 0 0 0,0 0 1 0 0,-1 0-1 0 0,1 0 0 0 0,0 0 1 0 0,-1 0-1 0 0,0 0 0 0 0,0 0 1 0 0,1 0-1 0 0,-1 0 0 0 0,0 0 1 0 0,0 0-1 0 0,-1 2 1 0 0,1 1 48 0 0,0-1 1 0 0,0 0-1 0 0,0 1 1 0 0,1-1 0 0 0,1 8-1 0 0,5 22 459 0 0,-6-23-522 0 0,1-1-1 0 0,4 14 0 0 0,0-2 75 0 0,0 1-1 0 0,4 41 0 0 0,-9-59-172 0 0,0 1 0 0 0,0-1 0 0 0,1 1 0 0 0,0-1 0 0 0,5 10 0 0 0,-4-10-24 0 0,-1 1-1 0 0,1-1 0 0 0,-1 1 1 0 0,2 8-1 0 0,1 19 0 0 0,-1-4 0 0 0,9 29 0 0 0,-8-32-30 0 0,-4-20-8 0 0,0-1 0 0 0,0 1-1 0 0,0-1 1 0 0,1 0-1 0 0,0 0 1 0 0,-1 0-1 0 0,6 9 1 0 0,-6-13 2 0 0,-1 1 0 0 0,1-1 0 0 0,0 1 1 0 0,-1 0-1 0 0,1 0 0 0 0,-1-1 0 0 0,0 1 0 0 0,1 0 0 0 0,-1 2 1 0 0,0-2-76 0 0,0-1 0 0 0,0 0 0 0 0,0 0-1 0 0,0 1 1 0 0,0-1 0 0 0,1 0 0 0 0,-1 0 0 0 0,0 1 0 0 0,1-1 0 0 0,-1 0 0 0 0,1 0 0 0 0,-1 0 0 0 0,1 0 0 0 0,-1 1 0 0 0,1-1 0 0 0,0 0 0 0 0,0 0 0 0 0,0 0 0 0 0,-1-1 0 0 0,1 1 0 0 0,2 1 0 0 0,9 4-5377 0 0</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2.137"/>
    </inkml:context>
    <inkml:brush xml:id="br0">
      <inkml:brushProperty name="width" value="0.05" units="cm"/>
      <inkml:brushProperty name="height" value="0.05" units="cm"/>
      <inkml:brushProperty name="color" value="#004F8B"/>
    </inkml:brush>
  </inkml:definitions>
  <inkml:trace contextRef="#ctx0" brushRef="#br0">160 0 17791 0 0,'0'0'1362'0'0,"-2"0"-934"0"0,-8 1 184 0 0,1 0 0 0 0,-1 0 0 0 0,1 1 1 0 0,-1 0-1 0 0,-11 5 0 0 0,-5-1 565 0 0,21-5-868 0 0,-1 1 0 0 0,1-1 0 0 0,-1 1-1 0 0,-8 4 1 0 0,12-5-296 0 0,1 0-1 0 0,-1-1 1 0 0,1 1 0 0 0,-1 0-1 0 0,1 0 1 0 0,0 0-1 0 0,-1 0 1 0 0,1 0-1 0 0,0 0 1 0 0,-1 0 0 0 0,1 0-1 0 0,0 1 1 0 0,0-1-1 0 0,0 0 1 0 0,0 1-1 0 0,1-1 1 0 0,-1 1 0 0 0,0-1-1 0 0,0 1 1 0 0,1-1-1 0 0,-1 1 1 0 0,1 0-1 0 0,0-1 1 0 0,-1 1 0 0 0,1-1-1 0 0,0 1 1 0 0,0 0-1 0 0,0 0 1 0 0,0 1 0 0 0,1 4-106 0 0,0-1 0 0 0,0 0 1 0 0,1 0-1 0 0,0-1 0 0 0,0 1 1 0 0,4 8-1 0 0,-2-4 44 0 0,-3-8 49 0 0,1-1 0 0 0,-1 1 0 0 0,0 0 0 0 0,0-1 0 0 0,1 1 0 0 0,-1 0 0 0 0,1-1 0 0 0,-1 1 0 0 0,1-1 0 0 0,-1 0 0 0 0,1 0 0 0 0,2 2 0 0 0,25 10 0 0 0,-16-7 0 0 0,-6-3-60 0 0,-1 0 0 0 0,1-1 0 0 0,0 0 0 0 0,0-1 0 0 0,-1 1 0 0 0,1-1 0 0 0,0-1 0 0 0,13 1 0 0 0,-10-2-326 0 0,0 0 0 0 0,0 0 0 0 0,0-1 0 0 0,0 0 0 0 0,16-6 0 0 0,-7-1-5276 0 0,-2-4-1723 0 0</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2.684"/>
    </inkml:context>
    <inkml:brush xml:id="br0">
      <inkml:brushProperty name="width" value="0.05" units="cm"/>
      <inkml:brushProperty name="height" value="0.05" units="cm"/>
      <inkml:brushProperty name="color" value="#004F8B"/>
    </inkml:brush>
  </inkml:definitions>
  <inkml:trace contextRef="#ctx0" brushRef="#br0">1 510 7368 0 0,'0'0'568'0'0,"0"3"-116"0"0,1 10 2559 0 0,0 0 0 0 0,1 1 1 0 0,7 22-1 0 0,-6-24-2095 0 0,12 30 1429 0 0,-14-39-2306 0 0,-1 0 141 0 0,1 0-1 0 0,-1-1 1 0 0,1 1-1 0 0,0 0 1 0 0,0-1-1 0 0,0 1 1 0 0,0-1-1 0 0,3 6 1 0 0,-2-9-174 0 0,-1-1 0 0 0,1 1 1 0 0,-1 0-1 0 0,1 0 0 0 0,-1-1 1 0 0,1 1-1 0 0,-1-1 0 0 0,0 1 1 0 0,1-1-1 0 0,-1 1 1 0 0,2-4-1 0 0,-2 2-8 0 0,8-10-104 0 0,0-1 0 0 0,-2 0 0 0 0,0 0 0 0 0,0-1 0 0 0,-1 0 0 0 0,6-24 0 0 0,-11 35 75 0 0,-1 1 11 0 0,1 0 0 0 0,-1 0 0 0 0,1 1 0 0 0,0-1 0 0 0,0 0 0 0 0,0 1 0 0 0,1-1 0 0 0,-1 0 0 0 0,1 1 0 0 0,-1 0 0 0 0,3-3 0 0 0,6 0 9 0 0,-10 5 12 0 0,1 0-1 0 0,0 0 1 0 0,0 0-1 0 0,0 0 1 0 0,-1 1-1 0 0,1-1 1 0 0,0 0-1 0 0,0 1 1 0 0,-1-1 0 0 0,1 0-1 0 0,0 1 1 0 0,-1-1-1 0 0,1 1 1 0 0,0-1-1 0 0,-1 1 1 0 0,1-1-1 0 0,-1 1 1 0 0,1 0-1 0 0,0 0 1 0 0,9 17 22 0 0,-3-5-3 0 0,12 21-9 0 0,-14-24-11 0 0,0-1 0 0 0,11 16-1 0 0,-6-11 1 0 0,-8-12 0 0 0,9 8 0 0 0,-1-4 11 0 0,-8-5 8 0 0,0 0 0 0 0,0-1 1 0 0,1 1-1 0 0,-1-1 0 0 0,0 0 1 0 0,0 0-1 0 0,1 0 0 0 0,-1 0 0 0 0,0 0 1 0 0,1 0-1 0 0,-1-1 0 0 0,0 1 1 0 0,1-1-1 0 0,-1 1 0 0 0,0-1 0 0 0,0 0 1 0 0,0 0-1 0 0,0 0 0 0 0,3-2 0 0 0,4-2 66 0 0,0-1-1 0 0,14-13 1 0 0,-20 17-65 0 0,15-17 302 0 0,-9 12-228 0 0,1 3-76 0 0,-7 4-42 0 0,-1 0-1 0 0,1 0 0 0 0,-1 1 1 0 0,1-1-1 0 0,-1 0 1 0 0,0 1-1 0 0,1 0 1 0 0,-1-1-1 0 0,1 1 0 0 0,-1 0 1 0 0,3 2-1 0 0,24 13 93 0 0,-27-15-41 0 0,10 8-157 0 0,0 0-1 0 0,11 10 0 0 0,-21-17-65 0 0,0-1 0 0 0,0 0 0 0 0,0 0 0 0 0,0 0 0 0 0,1 0 1 0 0,-1 0-1 0 0,0 0 0 0 0,1-1 0 0 0,-1 1 0 0 0,1-1 0 0 0,-1 1 0 0 0,0-1 0 0 0,1 0 0 0 0,-1 0 0 0 0,6-1 0 0 0,-2 1-1133 0 0,2 0-919 0 0</inkml:trace>
  <inkml:trace contextRef="#ctx0" brushRef="#br0" timeOffset="1">715 0 12440 0 0,'0'0'9365'0'0,"0"3"-8481"0"0,5 27 835 0 0,-4-20-1397 0 0,1-1 0 0 0,0 14 0 0 0,7 132 586 0 0,-9-108-842 0 0,6 134 95 0 0,3-88-143 0 0,3 29-174 0 0,-7-92 35 0 0,7 42-1411 0 0,1-26-2468 0 0,-7-26-3694 0 0</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3.115"/>
    </inkml:context>
    <inkml:brush xml:id="br0">
      <inkml:brushProperty name="width" value="0.05" units="cm"/>
      <inkml:brushProperty name="height" value="0.05" units="cm"/>
      <inkml:brushProperty name="color" value="#004F8B"/>
    </inkml:brush>
  </inkml:definitions>
  <inkml:trace contextRef="#ctx0" brushRef="#br0">0 0 4144 0 0,'0'2'2949'0'0,"1"4"-1442"0"0,0-1-1 0 0,0 0 0 0 0,1 1 1 0 0,-1-1-1 0 0,5 8 1 0 0,4 14 620 0 0,-7-13-1351 0 0,-1 0 0 0 0,1 28-1 0 0,-1-5-148 0 0,3 46 575 0 0,-5-54-905 0 0,1-1 0 0 0,2 0 0 0 0,1-1 0 0 0,9 33 1 0 0,-12-57-289 0 0,0 0 0 0 0,0 0 0 0 0,0-1 0 0 0,1 1 0 0 0,-1-1 0 0 0,1 1 0 0 0,-1-1 0 0 0,1 1 0 0 0,0-1 0 0 0,0 0 0 0 0,0 0 0 0 0,0 0 0 0 0,1 0 0 0 0,-1 0 0 0 0,1-1 0 0 0,3 3 1 0 0,-4-3-11 0 0,0 0 1 0 0,0-1 0 0 0,-1 1 0 0 0,1 0 0 0 0,0-1 0 0 0,0 0 0 0 0,0 0 0 0 0,0 1 0 0 0,-1-1 0 0 0,1 0 0 0 0,0 0 0 0 0,0-1 0 0 0,0 1 0 0 0,0 0-1 0 0,0-1 1 0 0,-1 1 0 0 0,1-1 0 0 0,0 1 0 0 0,0-1 0 0 0,-1 0 0 0 0,1 0 0 0 0,0 0 0 0 0,-1 0 0 0 0,1 0 0 0 0,-1 0 0 0 0,2-2 0 0 0,26-25-123 0 0,-18 17 36 0 0,0 0 0 0 0,1 1 1 0 0,17-12-1 0 0,-4 4 189 0 0,-21 14-30 0 0,1 0 1 0 0,0 0-1 0 0,0 1 0 0 0,11-6 1 0 0,-14 8-53 0 0,1 0-1 0 0,-1 1 1 0 0,1-1 0 0 0,-1 1 0 0 0,1-1 0 0 0,-1 1 0 0 0,1 0 0 0 0,-1 0 0 0 0,1 0-1 0 0,-1 0 1 0 0,1 0 0 0 0,-1 1 0 0 0,1-1 0 0 0,-1 1 0 0 0,0 0 0 0 0,4 0 0 0 0,0 3 23 0 0,-1-1 1 0 0,1 1 0 0 0,0 0 0 0 0,-1 0-1 0 0,0 0 1 0 0,0 1 0 0 0,0-1 0 0 0,-1 1 0 0 0,1 1-1 0 0,5 8 1 0 0,-3-5-837 0 0,1 1-1 0 0,14 12 1 0 0,-8-9-7301 0 0</inkml:trace>
  <inkml:trace contextRef="#ctx0" brushRef="#br0" timeOffset="0.99">1021 199 18455 0 0,'0'0'1852'0'0,"2"0"-1697"0"0,71 3 1498 0 0,-67-3-1338 0 0,-1 0 1 0 0,1 0-1 0 0,-1-1 0 0 0,1 1 0 0 0,8-3 0 0 0,17-2 273 0 0,-18 5-382 0 0,1-1 0 0 0,0-1 0 0 0,-1 0 0 0 0,1-1-1 0 0,-1 0 1 0 0,20-9 0 0 0,-23 9-1003 0 0,0-1 0 0 0,0-1 0 0 0,17-11 0 0 0,-16 8-691 0 0</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3.487"/>
    </inkml:context>
    <inkml:brush xml:id="br0">
      <inkml:brushProperty name="width" value="0.05" units="cm"/>
      <inkml:brushProperty name="height" value="0.05" units="cm"/>
      <inkml:brushProperty name="color" value="#004F8B"/>
    </inkml:brush>
  </inkml:definitions>
  <inkml:trace contextRef="#ctx0" brushRef="#br0">4 1 16328 0 0,'0'0'745'0'0,"0"2"-15"0"0,1 12-547 0 0,-1-4 448 0 0,0-1 0 0 0,0 1 0 0 0,-2 8 0 0 0,1-12-65 0 0,1 0 0 0 0,-1 0-1 0 0,1 0 1 0 0,0-1 0 0 0,2 12-1 0 0,-2-9-211 0 0,1 1-1 0 0,-1-1 1 0 0,-1 11-1 0 0,0 1-112 0 0,1 1 0 0 0,1 0 1 0 0,7 39-1 0 0,0-2-503 0 0,-7-46-361 0 0,1 0 1 0 0,1-1 0 0 0,0 0 0 0 0,0 1 0 0 0,1-1 0 0 0,1-1 0 0 0,5 12-1 0 0,2-5-7124 0 0</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3.886"/>
    </inkml:context>
    <inkml:brush xml:id="br0">
      <inkml:brushProperty name="width" value="0.05" units="cm"/>
      <inkml:brushProperty name="height" value="0.05" units="cm"/>
      <inkml:brushProperty name="color" value="#004F8B"/>
    </inkml:brush>
  </inkml:definitions>
  <inkml:trace contextRef="#ctx0" brushRef="#br0">3 115 11056 0 0,'0'0'1334'0'0,"0"2"-318"0"0,-1 1-719 0 0,0-1-1 0 0,1 1 0 0 0,0 0 0 0 0,0-1 1 0 0,0 1-1 0 0,0 0 0 0 0,0 0 0 0 0,0-1 1 0 0,1 1-1 0 0,-1 0 0 0 0,2 3 0 0 0,13 29 1751 0 0,-4-13-1192 0 0,-9-19-715 0 0,0 1 0 0 0,1 0-1 0 0,0-1 1 0 0,0 0 0 0 0,0 0-1 0 0,0 0 1 0 0,0 0-1 0 0,1 0 1 0 0,-1 0 0 0 0,1-1-1 0 0,0 0 1 0 0,-1 0 0 0 0,8 3-1 0 0,3 3 274 0 0,-12-7-153 0 0,0-2 16 0 0,25-5 174 0 0,-24 6-331 0 0,1 0 0 0 0,-1-1-1 0 0,1 0 1 0 0,-1 1 0 0 0,1-1 0 0 0,-1 0 0 0 0,0-1-1 0 0,1 1 1 0 0,-1-1 0 0 0,0 1 0 0 0,0-1 0 0 0,0 0 0 0 0,0 0-1 0 0,4-4 1 0 0,0-2 36 0 0,-1 0 0 0 0,1 0 0 0 0,8-16 0 0 0,-13 20-159 0 0,0 1 1 0 0,0-1 0 0 0,-1 0-1 0 0,0 0 1 0 0,0 1 0 0 0,0-1-1 0 0,0 0 1 0 0,0 0 0 0 0,-1 0-1 0 0,0 0 1 0 0,0 0 0 0 0,0-7-1 0 0,-1 7 96 0 0,1 0 1 0 0,-1 0-1 0 0,0 0 0 0 0,0 0 1 0 0,0 0-1 0 0,-1 0 0 0 0,1 1 0 0 0,-1-1 1 0 0,-4-7-1 0 0,-1 2 72 0 0,-1-1 0 0 0,0 1 0 0 0,-1 1 1 0 0,1 0-1 0 0,-21-15 0 0 0,26 21-313 0 0,-1 0-1 0 0,1 0 1 0 0,-1 1-1 0 0,0-1 1 0 0,1 1-1 0 0,-1 0 1 0 0,0 0-1 0 0,0 0 1 0 0,0 0-1 0 0,0 1 1 0 0,0-1-1 0 0,0 1 1 0 0,0 0-1 0 0,0 0 0 0 0,0 1 1 0 0,0-1-1 0 0,0 1 1 0 0,0 0-1 0 0,0 0 1 0 0,1 0-1 0 0,-7 3 1 0 0,-1 1-2431 0 0</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18.708"/>
    </inkml:context>
    <inkml:brush xml:id="br0">
      <inkml:brushProperty name="width" value="0.05" units="cm"/>
      <inkml:brushProperty name="height" value="0.05" units="cm"/>
      <inkml:brushProperty name="color" value="#004F8B"/>
    </inkml:brush>
  </inkml:definitions>
  <inkml:trace contextRef="#ctx0" brushRef="#br0">1 69 13824 0 0,'0'0'5306'0'0,"10"-11"-2557"0"0,-9 10-2682 0 0,0 0 1 0 0,0 0-1 0 0,-1 0 0 0 0,1 0 0 0 0,0 1 0 0 0,0-1 0 0 0,0 0 0 0 0,0 0 0 0 0,0 1 0 0 0,0-1 0 0 0,0 0 0 0 0,0 1 0 0 0,0-1 1 0 0,0 1-1 0 0,0 0 0 0 0,1-1 0 0 0,0 1 0 0 0,25-2 1169 0 0,0 0-181 0 0,60-12-1055 0 0,-63 9 72 0 0,35-1 0 0 0,-21 2-35 0 0,-2-1-128 0 0,-21 2-67 0 0,29-1-1 0 0,-42 4-66 0 0</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19.210"/>
    </inkml:context>
    <inkml:brush xml:id="br0">
      <inkml:brushProperty name="width" value="0.05" units="cm"/>
      <inkml:brushProperty name="height" value="0.05" units="cm"/>
      <inkml:brushProperty name="color" value="#004F8B"/>
    </inkml:brush>
  </inkml:definitions>
  <inkml:trace contextRef="#ctx0" brushRef="#br0">91 1 13760 0 0,'0'0'8998'0'0,"-3"1"-8449"0"0,0 0-532 0 0,0 1-1 0 0,0-1 0 0 0,1 1 1 0 0,-1 0-1 0 0,0 0 0 0 0,1-1 0 0 0,-1 2 1 0 0,1-1-1 0 0,0 0 0 0 0,0 0 1 0 0,0 1-1 0 0,-3 3 0 0 0,-3 5-16 0 0,-9 15 0 0 0,16-24 0 0 0,0-1 0 0 0,1 1 0 0 0,-1 0 0 0 0,0 0 0 0 0,1-1 0 0 0,-1 1 0 0 0,1 0 0 0 0,0 0 0 0 0,0 0 0 0 0,-1 0 0 0 0,1 0 0 0 0,0 0 0 0 0,1 3 0 0 0,5 30 0 0 0,-6-34 0 0 0,0 0 0 0 0,0 0 0 0 0,0 0 0 0 0,0 0 0 0 0,0 0 0 0 0,1 0 0 0 0,-1 0 0 0 0,0 0 0 0 0,1 0 0 0 0,-1 0 0 0 0,1 0 0 0 0,-1 0 0 0 0,1 0 0 0 0,-1 0 0 0 0,2 1 0 0 0,1 1 0 0 0,-2 0 0 0 0,0-2 0 0 0,12 9 0 0 0,-9-5 0 0 0,-4-4 0 0 0,1-1-1 0 0,0 1 0 0 0,-1 0 1 0 0,1-1-1 0 0,0 1 1 0 0,0 0-1 0 0,-1-1 1 0 0,1 1-1 0 0,0-1 0 0 0,0 0 1 0 0,0 1-1 0 0,0-1 1 0 0,0 1-1 0 0,0-1 0 0 0,0 0 1 0 0,0 0-1 0 0,1 1 1 0 0,12 5-121 0 0,-13-5 118 0 0,0-1 0 0 0,0 0 0 0 0,0 1 0 0 0,0-1 0 0 0,0 0 0 0 0,0 1 0 0 0,0-1 0 0 0,1 0 0 0 0,-1 0 0 0 0,0 0 0 0 0,0 0 0 0 0,0 0 0 0 0,2-1 0 0 0,1 1-4 0 0,-1 0 0 0 0,0 1 0 0 0,0-1-1 0 0,0 1 1 0 0,0 0-1 0 0,0 0 1 0 0,4 2 0 0 0,1 0-2 0 0,18 6 9 0 0,36 9 0 0 0,-53-14-10 0 0,-5-2-33 0 0,9 2 32 0 0,2 5 11 0 0,-14-8 7 0 0,0 0-1 0 0,0 0 0 0 0,1 0 1 0 0,-1 1-1 0 0,0-1 0 0 0,0 0 1 0 0,0 1-1 0 0,-1-1 1 0 0,1 1-1 0 0,0-1 0 0 0,-1 1 1 0 0,1-1-1 0 0,-1 1 0 0 0,1 0 1 0 0,-1-1-1 0 0,1 1 1 0 0,-1 0-1 0 0,0-1 0 0 0,0 1 1 0 0,0 0-1 0 0,0-1 0 0 0,0 1 1 0 0,-1 0-1 0 0,1-1 0 0 0,0 1 1 0 0,-1-1-1 0 0,0 3 1 0 0,0 0 27 0 0,-1 0 0 0 0,1-1 0 0 0,-1 1 0 0 0,0 0 1 0 0,0-1-1 0 0,0 1 0 0 0,0-1 0 0 0,-1 0 1 0 0,1 0-1 0 0,-5 5 0 0 0,-2 0 139 0 0,0-1 0 0 0,-1 0-1 0 0,1-1 1 0 0,-14 7 0 0 0,0-1 227 0 0,16-8-314 0 0,1-1 0 0 0,-1 0 1 0 0,1 0-1 0 0,-1 0 0 0 0,0-1 0 0 0,0 0 0 0 0,0 0 0 0 0,-1 0 0 0 0,-11 0 0 0 0,-1-1 21 0 0,-14-2-94 0 0,23 1-30 0 0,9 0-55 0 0,0 0-1 0 0,1 0 1 0 0,-1 0 0 0 0,0-1 0 0 0,0 1 0 0 0,1 0 0 0 0,-1-1 0 0 0,0 1 0 0 0,1-1 0 0 0,-1 0 0 0 0,1 1 0 0 0,-3-3 0 0 0,4 3 27 0 0,-1-1 1 0 0,1 1 0 0 0,0-1 0 0 0,0 0-1 0 0,0 1 1 0 0,0-1 0 0 0,0 0 0 0 0,0 1-1 0 0,0-1 1 0 0,0 0 0 0 0,0 1 0 0 0,0-1-1 0 0,0 0 1 0 0,0 1 0 0 0,0-1 0 0 0,0 0-1 0 0,0 1 1 0 0,1-1 0 0 0,-1 1 0 0 0,0-1-1 0 0,1 0 1 0 0,-1 1 0 0 0,0-1 0 0 0,1 1-1 0 0,-1-1 1 0 0,0 1 0 0 0,1-1-1 0 0,0 0 1 0 0,16-20-1636 0 0,-2 5-26 0 0,2 0-70 0 0</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19.629"/>
    </inkml:context>
    <inkml:brush xml:id="br0">
      <inkml:brushProperty name="width" value="0.05" units="cm"/>
      <inkml:brushProperty name="height" value="0.05" units="cm"/>
      <inkml:brushProperty name="color" value="#004F8B"/>
    </inkml:brush>
  </inkml:definitions>
  <inkml:trace contextRef="#ctx0" brushRef="#br0">0 1 6448 0 0,'0'0'12506'0'0,"0"2"-11351"0"0,6 29 981 0 0,-4-25-1876 0 0,-1 1-1 0 0,0-1 1 0 0,1 10-1 0 0,-1-4 21 0 0,0 1 0 0 0,1-1 0 0 0,5 20 0 0 0,2 13-37 0 0,-6-25-176 0 0,10 31 0 0 0,-8-34-78 0 0,-1-1-1 0 0,3 29 1 0 0,-4-23-287 0 0,12 41 1 0 0,-8-38-289 0 0,0-5 251 0 0,1 2-3913 0 0</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0.182"/>
    </inkml:context>
    <inkml:brush xml:id="br0">
      <inkml:brushProperty name="width" value="0.05" units="cm"/>
      <inkml:brushProperty name="height" value="0.05" units="cm"/>
      <inkml:brushProperty name="color" value="#004F8B"/>
    </inkml:brush>
  </inkml:definitions>
  <inkml:trace contextRef="#ctx0" brushRef="#br0">144 0 13824 0 0,'0'0'1246'0'0,"-16"5"3269"0"0,-18 7-1578 0 0,34-12-2889 0 0,0 0 0 0 0,-1 0 0 0 0,1 0 1 0 0,0 0-1 0 0,-1 1 0 0 0,1-1 0 0 0,0 0 0 0 0,-1 0 0 0 0,1 1 0 0 0,0-1 1 0 0,0 0-1 0 0,-1 1 0 0 0,1-1 0 0 0,0 0 0 0 0,0 1 0 0 0,0-1 0 0 0,-1 0 1 0 0,1 1-1 0 0,0 0 0 0 0,-2 2 88 0 0,-11 4-32 0 0,12-6-109 0 0,0-1 0 0 0,0 1 0 0 0,-1-1 0 0 0,1 1 0 0 0,0 0 1 0 0,0-1-1 0 0,0 1 0 0 0,0 0 0 0 0,0 0 0 0 0,0 0 0 0 0,0 0 0 0 0,0 0 0 0 0,0 0 0 0 0,1 0 0 0 0,-2 2 0 0 0,2-3 7 0 0,0 0 1 0 0,0 1 0 0 0,-1-1-1 0 0,1 1 1 0 0,0-1-1 0 0,0 1 1 0 0,-1-1-1 0 0,1 0 1 0 0,0 1-1 0 0,-1-1 1 0 0,1 0-1 0 0,0 1 1 0 0,-1-1-1 0 0,1 0 1 0 0,-1 0-1 0 0,1 1 1 0 0,-1-1-1 0 0,-3 3 74 0 0,2-1-21 0 0,-4 6 47 0 0,0 0 0 0 0,0 0-1 0 0,1 1 1 0 0,0-1 0 0 0,-6 18 0 0 0,9-22-130 0 0,1 0 1 0 0,0 0 0 0 0,1 0 0 0 0,-1 0 0 0 0,1 0-1 0 0,0 1 1 0 0,0-1 0 0 0,0 0 0 0 0,1 0 0 0 0,-1 0 0 0 0,1 0-1 0 0,0 0 1 0 0,0 0 0 0 0,0 0 0 0 0,1 0 0 0 0,-1 0-1 0 0,1 0 1 0 0,0 0 0 0 0,0-1 0 0 0,1 1 0 0 0,-1-1-1 0 0,4 4 1 0 0,5 6-73 0 0,-10-11 91 0 0,0-1 1 0 0,0 1-1 0 0,0-1 1 0 0,0 0 0 0 0,0 0-1 0 0,0 0 1 0 0,0 1-1 0 0,0-1 1 0 0,1 0 0 0 0,-1 0-1 0 0,0 0 1 0 0,1-1-1 0 0,-1 1 1 0 0,2 1 0 0 0,10 1-77 0 0,-1-1 1 0 0,0 0 0 0 0,0-1 0 0 0,1 0-1 0 0,-1-1 1 0 0,0 0 0 0 0,1-1 0 0 0,-1 0-1 0 0,0-1 1 0 0,20-6 0 0 0,-26 6-266 0 0,0-1-1 0 0,0 0 1 0 0,0 0-1 0 0,-1-1 1 0 0,1 1 0 0 0,6-7-1 0 0,-7 6-447 0 0,6-6-1238 0 0</inkml:trace>
  <inkml:trace contextRef="#ctx0" brushRef="#br0" timeOffset="1">356 65 1840 0 0,'0'2'9276'0'0,"-1"17"-4470"0"0,0-15-4421 0 0,0-1 0 0 0,1 0 0 0 0,0 1 0 0 0,-1-1-1 0 0,2 1 1 0 0,-1-1 0 0 0,0 1 0 0 0,0-1-1 0 0,1 0 1 0 0,0 1 0 0 0,0-1 0 0 0,0 0-1 0 0,0 1 1 0 0,3 4 0 0 0,5 8 399 0 0,-7-12-647 0 0,0-1 0 0 0,0 1 0 0 0,0-1 0 0 0,1 1 1 0 0,2 3-1 0 0,15 16 77 0 0,-12-18-191 0 0,-6-4-11 0 0,0-1 0 0 0,1 1 0 0 0,-1-1 0 0 0,0 0 1 0 0,0 0-1 0 0,1 0 0 0 0,-1 0 0 0 0,0 0 0 0 0,0-1 0 0 0,0 1 0 0 0,1-1 0 0 0,-1 1 1 0 0,0-1-1 0 0,0 0 0 0 0,0 0 0 0 0,0 0 0 0 0,0 0 0 0 0,0 0 0 0 0,0 0 1 0 0,0 0-1 0 0,-1-1 0 0 0,1 1 0 0 0,2-4 0 0 0,3-3-2 0 0,0 0 0 0 0,-1-1 0 0 0,0 1 0 0 0,4-11 0 0 0,5-6 30 0 0,6-2-40 0 0,-13 17 0 0 0,-1 0 0 0 0,7-11 0 0 0,-4 8 0 0 0,-8 12 0 0 0,8-6 0 0 0,9 11 0 0 0,-8-1 0 0 0,-9-3 0 0 0,0 0 0 0 0,0 1 0 0 0,-1-1 0 0 0,1 0 0 0 0,0 1 0 0 0,0 0 0 0 0,-1-1 0 0 0,1 1 0 0 0,0 0 0 0 0,-1 0 0 0 0,1 0 0 0 0,-1 0 0 0 0,1 0 0 0 0,2 3 0 0 0,4 2 0 0 0,3-1 0 0 0,-7-3-10 0 0,0 0-1 0 0,1 0 1 0 0,-1-1-1 0 0,0 1 0 0 0,1-1 1 0 0,-1 0-1 0 0,0 0 1 0 0,1-1-1 0 0,0 1 1 0 0,-1-1-1 0 0,1 0 1 0 0,-1 0-1 0 0,9-2 0 0 0,26 0-193 0 0,-24 1 204 0 0,-13 0 2 0 0,1 1 1 0 0,-1 0-1 0 0,1 0 0 0 0,-1 0 0 0 0,0 0 0 0 0,1 0 0 0 0,-1 0 0 0 0,1 1 0 0 0,2 0 1 0 0,1 1 25 0 0,1 1 0 0 0,-1 0-1 0 0,0 0 1 0 0,0 0 0 0 0,0 1 0 0 0,9 6 0 0 0,29 32-187 0 0,5 2-757 0 0,-20-29-2295 0 0,-17-7-3951 0 0</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1.198"/>
    </inkml:context>
    <inkml:brush xml:id="br0">
      <inkml:brushProperty name="width" value="0.05" units="cm"/>
      <inkml:brushProperty name="height" value="0.05" units="cm"/>
      <inkml:brushProperty name="color" value="#004F8B"/>
    </inkml:brush>
  </inkml:definitions>
  <inkml:trace contextRef="#ctx0" brushRef="#br0">12 1 1840 0 0,'0'0'4232'0'0,"-1"5"-1838"0"0,-4 11 4899 0 0,2 1-3412 0 0,1 39-1318 0 0,2-46-1863 0 0,0 0-413 0 0,1-1-1 0 0,1 1 1 0 0,0-1 0 0 0,0 0-1 0 0,4 10 1 0 0,-3-10-161 0 0,0 0 0 0 0,-1 0 1 0 0,0 1-1 0 0,0-1 0 0 0,-1 10 1 0 0,2 65 32 0 0,-1-72-232 0 0,0 0 1 0 0,1 1-1 0 0,0-1 0 0 0,9 19 1 0 0,-6-17-126 0 0,5 12-383 0 0,-7-10-3767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22.631"/>
    </inkml:context>
    <inkml:brush xml:id="br0">
      <inkml:brushProperty name="width" value="0.05" units="cm"/>
      <inkml:brushProperty name="height" value="0.05" units="cm"/>
      <inkml:brushProperty name="color" value="#004F8B"/>
    </inkml:brush>
  </inkml:definitions>
  <inkml:trace contextRef="#ctx0" brushRef="#br0">156 1 13360 0 0,'-26'3'298'0'0,"33"2"894"0"0,4 0 1060 0 0,-15-4-319 0 0,11 2-450 0 0,-5-2-1538 0 0,-26 14 3855 0 0,17-6-3653 0 0,7-8-144 0 0,0 0 1 0 0,0 0-1 0 0,0 0 1 0 0,-1 0-1 0 0,1 0 1 0 0,0 1-1 0 0,-1-1 1 0 0,1 0-1 0 0,-1 0 1 0 0,1 0-1 0 0,-1 0 1 0 0,1 0-1 0 0,-1 0 1 0 0,0 0-1 0 0,1 0 1 0 0,-1 0-1 0 0,0-1 1 0 0,0 1-1 0 0,0 0 1 0 0,-1 1-1 0 0,-3 2 1 0 0,-1 3-4 0 0,6-6 1 0 0,0-1-1 0 0,0 1 0 0 0,0-1 1 0 0,0 0-1 0 0,0 1 1 0 0,0-1-1 0 0,0 1 1 0 0,0-1-1 0 0,0 0 0 0 0,0 1 1 0 0,0-1-1 0 0,0 1 1 0 0,0-1-1 0 0,0 1 0 0 0,0-1 1 0 0,1 0-1 0 0,-1 1 1 0 0,0-1-1 0 0,0 0 0 0 0,0 1 1 0 0,1-1-1 0 0,-1 1 1 0 0,0-1-1 0 0,0 0 1 0 0,1 1-1 0 0,13 4 53 0 0,-11-5 203 0 0,-4 0-202 0 0,-4 0-54 0 0,12-4-43 0 0,4-1 33 0 0,-11 1 8 0 0,-8 1 4 0 0,8 3-3 0 0,-25-1 15 0 0,-3 8 200 0 0,28-7-212 0 0,0 0 0 0 0,0 0 0 0 0,0 0 0 0 0,-1 0 0 0 0,1 0 0 0 0,0 0 0 0 0,0 0 0 0 0,-1 0 0 0 0,1 0 0 0 0,0 0 0 0 0,0 0 0 0 0,0 0 0 0 0,-1 1 0 0 0,1-1 0 0 0,0 0 0 0 0,0 0 0 0 0,0 0 0 0 0,-1 0 0 0 0,1 0 0 0 0,0 0 0 0 0,0 1 0 0 0,0-1 0 0 0,0 0 0 0 0,-1 0 0 0 0,1 0 0 0 0,0 1 0 0 0,0-1 0 0 0,0 0 0 0 0,0 0 0 0 0,0 1 0 0 0,-1 0-1 0 0,1 0 0 0 0,-1 1 0 0 0,0-1-1 0 0,0 0 1 0 0,0 1 0 0 0,1-1 0 0 0,-1 0 0 0 0,0 0-1 0 0,0 0 1 0 0,-2 1 0 0 0,0 5 40 0 0,3-3-29 0 0,-10 5-12 0 0,2-5 14 0 0,7-3 1036 0 0,0-1-989 0 0,0 0-55 0 0,0 0 1 0 0,0 0-1 0 0,1 0 0 0 0,-1 0 1 0 0,0 1-1 0 0,1-1 1 0 0,-1 0-1 0 0,0 0 0 0 0,1 1 1 0 0,-1-1-1 0 0,0 1 0 0 0,1-1 1 0 0,-1 0-1 0 0,1 1 1 0 0,-1-1-1 0 0,1 1 0 0 0,-1-1 1 0 0,1 1-1 0 0,-1 0 0 0 0,0 0 1 0 0,0 0 366 0 0,4 0-319 0 0,7 1-32 0 0,-10-1-21 0 0,0-1 0 0 0,0 0 0 0 0,0 0 0 0 0,0 0 0 0 0,0 0 0 0 0,0 0 0 0 0,0 0 1 0 0,0 0-1 0 0,0 0 0 0 0,0 0 0 0 0,0 0 0 0 0,0 0 0 0 0,0 0 0 0 0,0 0 0 0 0,0 0 0 0 0,0 0 0 0 0,0 0 0 0 0,0 0 0 0 0,0 0 0 0 0,0 0 0 0 0,0 0 0 0 0,0 1 0 0 0,0-1 0 0 0,0 0 0 0 0,0 0 0 0 0,0 0 0 0 0,0 0 0 0 0,0 0 0 0 0,0 0 0 0 0,0 0 1 0 0,0 0-1 0 0,0 0 0 0 0,0 0 0 0 0,0 0 0 0 0,1 0 0 0 0,-1 0 0 0 0,0 0 0 0 0,0 0 0 0 0,0 0 0 0 0,0 0 0 0 0,0 0 0 0 0,0 0 0 0 0,0 0 0 0 0,0 0 0 0 0,0 0 0 0 0,-6 4 25 0 0,5-3-24 0 0,-1-1 0 0 0,1 1 1 0 0,0 0-1 0 0,0 0 1 0 0,0 0-1 0 0,0-1 1 0 0,1 1-1 0 0,-1 0 1 0 0,0 0-1 0 0,0 1 1 0 0,1-1-1 0 0,-1 0 1 0 0,0 0-1 0 0,1 0 1 0 0,-1 0-1 0 0,0 3 1 0 0,0 20-123 0 0,1-20 115 0 0,0-1 1 0 0,0 1-1 0 0,0-1 1 0 0,0 1-1 0 0,-1-1 1 0 0,-1 6-1 0 0,1-5 6 0 0,0-1-1 0 0,1 0 1 0 0,-1 1-1 0 0,1-1 1 0 0,0 0-1 0 0,0 1 1 0 0,0 6-1 0 0,0 17-57 0 0,-1-24 52 0 0,1-3 5 0 0,0 0 0 0 0,0 1 0 0 0,0-1-1 0 0,0 1 1 0 0,0-1 0 0 0,0 0 0 0 0,0 1 0 0 0,0-1-1 0 0,0 1 1 0 0,0-1 0 0 0,0 0 0 0 0,0 1 0 0 0,0-1-1 0 0,0 0 1 0 0,0 1 0 0 0,0-1 0 0 0,0 0-1 0 0,0 1 1 0 0,1-1 0 0 0,-1 1 0 0 0,0-1 0 0 0,0 0-1 0 0,0 0 1 0 0,1 1 0 0 0,12 23-11 0 0,-12-24 9 0 0,-1 0 1 0 0,0 1 0 0 0,1-1 0 0 0,-1 1 0 0 0,0-1-1 0 0,0 0 1 0 0,1 1 0 0 0,-1-1 0 0 0,0 1 0 0 0,0-1-1 0 0,0 1 1 0 0,0-1 0 0 0,0 1 0 0 0,0-1 0 0 0,0 1-1 0 0,1-1 1 0 0,-1 1 0 0 0,0-1 0 0 0,-1 1 0 0 0,1-1-1 0 0,0 1 1 0 0,0-1 0 0 0,0 0 0 0 0,0 1 0 0 0,0-1-1 0 0,0 1 1 0 0,-1-1 0 0 0,1 1 0 0 0,0-1 0 0 0,0 1-1 0 0,-1-1 1 0 0,1 0 0 0 0,0 1 0 0 0,0-1 0 0 0,-1 0-1 0 0,1 1 1 0 0,-1-1 0 0 0,1 0 0 0 0,0 1 0 0 0,-1-1-1 0 0,0 1 1 0 0,0 0-2 0 0,0-1 3 0 0,1 1 0 0 0,-1-1 0 0 0,1 1 0 0 0,0-1 0 0 0,-1 1 0 0 0,1 0 0 0 0,0-1 0 0 0,-1 1 0 0 0,1-1 0 0 0,0 1 0 0 0,0 0 0 0 0,0-1 0 0 0,0 1 0 0 0,0 0 0 0 0,0-1 0 0 0,0 1 0 0 0,0 1 0 0 0,6 6 11 0 0,-2-5 32 0 0,2 2-33 0 0,-8 3-10 0 0,-4 0 0 0 0,2-2-10 0 0,3-5-48 0 0,5-4-315 0 0,-3 3 327 0 0,-1 0-1 0 0,0 0 1 0 0,0 0 0 0 0,1 0 0 0 0,-1 0-1 0 0,0 0 1 0 0,0 0 0 0 0,1 0-1 0 0,-1 0 1 0 0,0 0 0 0 0,0 0-1 0 0,1 0 1 0 0,-1-1 0 0 0,0 1-1 0 0,0 0 1 0 0,1 0 0 0 0,-1 0 0 0 0,0 0-1 0 0,0 0 1 0 0,0-1 0 0 0,1 1-1 0 0,-1 0 1 0 0,0 0 0 0 0,0 0-1 0 0,0-1 1 0 0,0 1 0 0 0,0 0-1 0 0,1 0 1 0 0,-1-1 0 0 0,0 1 0 0 0,0 0-1 0 0,0-1 1 0 0,0-2-131 0 0,1 1-1 0 0,-1-1 1 0 0,1 0 0 0 0,-1 0 0 0 0,1 1-1 0 0,0-1 1 0 0,0 0 0 0 0,2-2 0 0 0,3-12-1059 0 0,-6 16 1187 0 0,1 1 1 0 0,-1-1-1 0 0,0 0 0 0 0,0 0 0 0 0,0 0 0 0 0,-1 1 0 0 0,1-1 0 0 0,0 0 1 0 0,0 0-1 0 0,0 1 0 0 0,0-1 0 0 0,-1 0 0 0 0,1 0 0 0 0,0 1 0 0 0,-1-1 1 0 0,1 0-1 0 0,-1 1 0 0 0,1-1 0 0 0,-1 1 0 0 0,1-1 0 0 0,-1 0 0 0 0,1 1 1 0 0,-2-1-1 0 0,-2-6-299 0 0,3 5 211 0 0,0-1-1 0 0,0 1 0 0 0,1-1 1 0 0,-1 0-1 0 0,1 1 0 0 0,0-1 1 0 0,0 0-1 0 0,0 1 0 0 0,0-4 1 0 0,0-14-933 0 0,-2 12 394 0 0,2 5 435 0 0,-1 1 0 0 0,1 0 0 0 0,-1-1 0 0 0,1 1 0 0 0,0-1 0 0 0,0 1 0 0 0,0 0 0 0 0,0-1 0 0 0,0 1 0 0 0,1 0 0 0 0,0-4 0 0 0,12-30-1762 0 0,2 2-11 0 0</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1.620"/>
    </inkml:context>
    <inkml:brush xml:id="br0">
      <inkml:brushProperty name="width" value="0.05" units="cm"/>
      <inkml:brushProperty name="height" value="0.05" units="cm"/>
      <inkml:brushProperty name="color" value="#004F8B"/>
    </inkml:brush>
  </inkml:definitions>
  <inkml:trace contextRef="#ctx0" brushRef="#br0">0 0 5984 0 0,'1'2'12938'0'0,"2"5"-12173"0"0,0 0-1 0 0,0 0 1 0 0,2 12-1 0 0,1 3 21 0 0,-1-6-139 0 0,5 29 0 0 0,-4-12-376 0 0,2 3-134 0 0,-2-5-104 0 0,2 1 0 0 0,16 42 0 0 0,-19-63-42 0 0,-3-7-33 0 0,0 2 20 0 0,-2-5 21 0 0,1-1-1 0 0,-1 1 1 0 0,1-1-1 0 0,-1 1 1 0 0,0-1-1 0 0,1 1 1 0 0,-1-1-1 0 0,1 1 1 0 0,-1-1-1 0 0,1 1 1 0 0,-1-1-1 0 0,1 0 1 0 0,0 1-1 0 0,-1-1 1 0 0,1 0-1 0 0,-1 0 1 0 0,1 1-1 0 0,0-1 1 0 0,-1 0-1 0 0,1 0 1 0 0,0 0-1 0 0,-1 0 1 0 0,1 0-1 0 0,0 0 1 0 0,-1 0-1 0 0,1 0 1 0 0,0 0-1 0 0,-1 0 1 0 0,2-1-1 0 0,15-5-54 0 0,-11 1 57 0 0,-1 0 0 0 0,0 0 0 0 0,0-1 0 0 0,0 1 0 0 0,-1-1 0 0 0,4-7 0 0 0,3-4 0 0 0,-10 15 0 0 0,0-1 0 0 0,8-7 0 0 0,-4 6 43 0 0,5-6 114 0 0,-10 10-68 0 0,1 0-43 0 0,0 0 1 0 0,0 0-1 0 0,0-1 1 0 0,0 1-1 0 0,1 0 1 0 0,-1 0-1 0 0,0 1 1 0 0,0-1-1 0 0,0 0 1 0 0,0 0 0 0 0,0 0-1 0 0,0 1 1 0 0,2 0-1 0 0,2 5 57 0 0,0 1-1 0 0,0 0 0 0 0,0 0 0 0 0,-1 0 1 0 0,7 15-1 0 0,-6-12-117 0 0,2 5-274 0 0,2-1-1 0 0,-1 0 1 0 0,2 0 0 0 0,19 21-1 0 0,-28-33 14 0 0,1 0 0 0 0,0 0 0 0 0,1 0 0 0 0,-1 0 0 0 0,0 0 0 0 0,0 0 0 0 0,1-1 0 0 0,-1 1 0 0 0,1-1 0 0 0,-1 0-1 0 0,1 0 1 0 0,0 0 0 0 0,-1 0 0 0 0,1 0 0 0 0,0-1 0 0 0,5 1 0 0 0,-8 0 216 0 0,15 3-1855 0 0</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2.090"/>
    </inkml:context>
    <inkml:brush xml:id="br0">
      <inkml:brushProperty name="width" value="0.05" units="cm"/>
      <inkml:brushProperty name="height" value="0.05" units="cm"/>
      <inkml:brushProperty name="color" value="#004F8B"/>
    </inkml:brush>
  </inkml:definitions>
  <inkml:trace contextRef="#ctx0" brushRef="#br0">37 81 11232 0 0,'-4'2'176'0'0,"3"-2"-93"0"0,1 0 1 0 0,-1 1 0 0 0,0-1 0 0 0,0 0 0 0 0,0 1-1 0 0,0-1 1 0 0,0 0 0 0 0,0 0 0 0 0,0 0 0 0 0,0 0 0 0 0,0 0-1 0 0,0 0 1 0 0,0 0 0 0 0,-2 0 0 0 0,2 0 1041 0 0,1 1-790 0 0,0 0 0 0 0,-1 0 0 0 0,1 1 0 0 0,0-1 0 0 0,0 0 0 0 0,-1 1 0 0 0,1-1 0 0 0,-1 0 0 0 0,1 0 0 0 0,-1 1 0 0 0,1-1 0 0 0,-1 0 0 0 0,0 0 0 0 0,-1 2 0 0 0,1-2-170 0 0,0 0-1 0 0,1 0 1 0 0,-1 0 0 0 0,0 1-1 0 0,1-1 1 0 0,-1 0 0 0 0,0 0-1 0 0,1 1 1 0 0,0-1-1 0 0,-1 0 1 0 0,1 1 0 0 0,0-1-1 0 0,-1 1 1 0 0,1 2 0 0 0,0-2-75 0 0,1 1 1 0 0,-1-1-1 0 0,0 0 1 0 0,1 1-1 0 0,-1-1 1 0 0,1 1-1 0 0,0-1 1 0 0,0 0 0 0 0,0 1-1 0 0,0-1 1 0 0,0 0-1 0 0,0 0 1 0 0,1 0-1 0 0,2 3 1 0 0,1 3-109 0 0,4 7 109 0 0,-8-13-91 0 0,0 0 1 0 0,0 0-1 0 0,0 0 0 0 0,0 0 0 0 0,1 0 1 0 0,-1 0-1 0 0,1 0 0 0 0,-1-1 0 0 0,1 1 0 0 0,0-1 1 0 0,-1 1-1 0 0,1-1 0 0 0,4 3 0 0 0,8 1 0 0 0,13 5 0 0 0,-17-10 0 0 0,-1-1 0 0 0,7-1 0 0 0,-10 0 48 0 0,-1 0-1 0 0,1-1 0 0 0,-1 0 0 0 0,0 0 0 0 0,0 0 1 0 0,0 0-1 0 0,0-1 0 0 0,0 0 0 0 0,-1 0 1 0 0,0 0-1 0 0,0-1 0 0 0,0 1 0 0 0,0-1 1 0 0,-1 0-1 0 0,1 0 0 0 0,-1-1 0 0 0,-1 1 1 0 0,1-1-1 0 0,-1 1 0 0 0,3-9 0 0 0,-4 9 47 0 0,1 1-1 0 0,-1-1 0 0 0,0 0 0 0 0,0 0 1 0 0,0-9-1 0 0,-1 12-36 0 0,0-1 0 0 0,0 0 0 0 0,-1 1 0 0 0,0-1 0 0 0,1 1 0 0 0,-1-1 0 0 0,0 1 0 0 0,0-1 0 0 0,0 1 0 0 0,-1-1 0 0 0,1 1 1 0 0,-4-4-1 0 0,-2-4 100 0 0,-14-17 243 0 0,20 25-378 0 0,-1 0 0 0 0,0 1 0 0 0,1-1 0 0 0,-1 1 0 0 0,0 0 0 0 0,0 0 0 0 0,0-1 0 0 0,0 1 0 0 0,0 0 0 0 0,0 1 0 0 0,0-1 0 0 0,0 0 0 0 0,-3 0 0 0 0,-4 0 2 0 0,0 0-1 0 0,0 1 1 0 0,0 0 0 0 0,0 0 0 0 0,0 1 0 0 0,-17 3-1 0 0,23-3-94 0 0,0 0-1 0 0,0-1 1 0 0,0 1-1 0 0,0 1 0 0 0,0-1 1 0 0,0 0-1 0 0,0 1 1 0 0,0 0-1 0 0,1-1 0 0 0,-1 1 1 0 0,1 0-1 0 0,-1 0 1 0 0,1 1-1 0 0,0-1 0 0 0,0 0 1 0 0,0 1-1 0 0,0 0 1 0 0,0-1-1 0 0,0 1 0 0 0,1 0 1 0 0,-1 0-1 0 0,1 0 1 0 0,-1 4-1 0 0,1-5-21 0 0,1 0 0 0 0,0 0 1 0 0,0-1-1 0 0,0 1 0 0 0,0 0 0 0 0,0 0 1 0 0,0-1-1 0 0,0 1 0 0 0,1 0 0 0 0,-1-1 0 0 0,1 1 1 0 0,-1 0-1 0 0,1-1 0 0 0,1 3 0 0 0,14 20-1619 0 0,-7-13 637 0 0,-2-1-1166 0 0,7-1-4377 0 0</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2.557"/>
    </inkml:context>
    <inkml:brush xml:id="br0">
      <inkml:brushProperty name="width" value="0.05" units="cm"/>
      <inkml:brushProperty name="height" value="0.05" units="cm"/>
      <inkml:brushProperty name="color" value="#004F8B"/>
    </inkml:brush>
  </inkml:definitions>
  <inkml:trace contextRef="#ctx0" brushRef="#br0">0 217 2304 0 0,'0'0'17795'0'0,"2"0"-16809"0"0,1 2-855 0 0,0-1 0 0 0,0 1 0 0 0,0 0 0 0 0,0 0 0 0 0,0 0 1 0 0,-1 0-1 0 0,1 0 0 0 0,-1 1 0 0 0,0-1 0 0 0,4 6 0 0 0,11 10-5 0 0,40 37-60 0 0,-53-52-66 0 0,1 0 0 0 0,-1 1 0 0 0,1-2 0 0 0,-1 1 0 0 0,1 0 0 0 0,0-1 0 0 0,0 0 0 0 0,0 0 0 0 0,0 0 0 0 0,1-1 0 0 0,-1 0 0 0 0,0 0 0 0 0,10 0 0 0 0,-12 0 0 0 0,-3-1 0 0 0,1 0 0 0 0,0 1 0 0 0,0-1 0 0 0,-1 0 0 0 0,1 0 0 0 0,0 0 0 0 0,0 0 0 0 0,-1-1 0 0 0,1 1 0 0 0,0 0 0 0 0,0 0 0 0 0,-1 0 0 0 0,1 0 0 0 0,0-1 0 0 0,-1 1 0 0 0,1 0 0 0 0,0-1 0 0 0,-1 1 0 0 0,1-1 0 0 0,-1 1 0 0 0,2-1 0 0 0,0-1 7 0 0,1 1 1 0 0,-1-1-1 0 0,1 0 0 0 0,-1 1 0 0 0,0-1 0 0 0,1 0 0 0 0,-1 0 0 0 0,0-1 0 0 0,-1 1 0 0 0,1 0 0 0 0,0-1 1 0 0,-1 1-1 0 0,1-1 0 0 0,-1 1 0 0 0,0-1 0 0 0,1 0 0 0 0,0-4 0 0 0,0 2 32 0 0,8-9 48 0 0,-9 12-78 0 0,0 1-1 0 0,0 0 1 0 0,0 0 0 0 0,-1 0 0 0 0,1 0-1 0 0,0-1 1 0 0,0 1 0 0 0,-1 0 0 0 0,1-1-1 0 0,-1 1 1 0 0,1 0 0 0 0,-1-1 0 0 0,1-2-1 0 0,4-19 61 0 0,-3 16 278 0 0,0 0 0 0 0,-1 0-1 0 0,1-12 1 0 0,-1 20-323 0 0,0 1 0 0 0,0 0-1 0 0,0-1 1 0 0,0 1 0 0 0,0-1-1 0 0,0 1 1 0 0,0-1 0 0 0,0 0-1 0 0,0 1 1 0 0,4 1 0 0 0,0 2-13 0 0,13 17 33 0 0,-15-17-60 0 0,1-1-1 0 0,0 1 1 0 0,0 0-1 0 0,0-1 1 0 0,1 0-1 0 0,-1 0 1 0 0,1 0-1 0 0,0-1 1 0 0,0 0-1 0 0,6 3 1 0 0,-5-3-153 0 0,-1-1-1 0 0,1 1 1 0 0,-1 1 0 0 0,8 5-1 0 0,-12-8-207 0 0,0 0 269 0 0,0 0-1 0 0,-1 0 1 0 0,1-1-1 0 0,0 1 1 0 0,0 0-1 0 0,0-1 1 0 0,0 1 0 0 0,0 0-1 0 0,-1-1 1 0 0,1 1-1 0 0,2 0 1 0 0,-3-1-10 0 0,3 1-210 0 0,-1 1-1 0 0,1-1 1 0 0,0 0 0 0 0,0 0-1 0 0,-1 0 1 0 0,1-1-1 0 0,0 1 1 0 0,0 0-1 0 0,0-1 1 0 0,0 0 0 0 0,3 0-1 0 0,-3 0-68 0 0,1-1 0 0 0,-1 0-1 0 0,1 0 1 0 0,-1 0 0 0 0,1 0 0 0 0,-1-1-1 0 0,0 1 1 0 0,1-1 0 0 0,-1 0 0 0 0,0 0 0 0 0,0 0-1 0 0,0-1 1 0 0,-1 1 0 0 0,4-4 0 0 0,14-14-1773 0 0,-15 15 1678 0 0,1 0 0 0 0,-1 0 0 0 0,0-1-1 0 0,16-10 12938 0 0,-17 18-13833 0 0,16 12 2301 0 0,-20-14-887 0 0,0 0-1 0 0,1 0 0 0 0,-1 0 0 0 0,0 1 1 0 0,1-1-1 0 0,-1 0 0 0 0,0 1 1 0 0,1-1-1 0 0,-1 0 0 0 0,0 1 0 0 0,0-1 1 0 0,1 0-1 0 0,-1 1 0 0 0,0-1 0 0 0,0 0 1 0 0,1 1-1 0 0,-1-1 0 0 0,0 1 0 0 0,0-1 1 0 0,2 4 76 0 0,5 2 179 0 0,-5-5-169 0 0,-1 0 1 0 0,0 0-1 0 0,1 0 1 0 0,-1 0-1 0 0,0 0 1 0 0,0 0 0 0 0,0 0-1 0 0,0 0 1 0 0,0 0-1 0 0,0 1 1 0 0,0-1-1 0 0,0 0 1 0 0,0 1 0 0 0,0-1-1 0 0,0 3 1 0 0,8-9 589 0 0,-5 1-564 0 0,0-1 0 0 0,0 0-1 0 0,-1 0 1 0 0,0 0 0 0 0,0 0 0 0 0,0 0-1 0 0,0-1 1 0 0,-1 1 0 0 0,0-1-1 0 0,0 1 1 0 0,-1-1 0 0 0,1 0 0 0 0,0-10-1 0 0,-1 13-108 0 0,0 0-1 0 0,0 0 1 0 0,0 0-1 0 0,0 0 1 0 0,1 0-1 0 0,0 0 1 0 0,-1 1-1 0 0,5-6 1 0 0,9-16 138 0 0,-12 18-155 0 0,0 0-1 0 0,1 0 1 0 0,0 1 0 0 0,0-1-1 0 0,0 1 1 0 0,0 0-1 0 0,9-7 1 0 0,-1 1-38 0 0,0 1-1 0 0,17-9 1 0 0,-21 14-65 0 0,7-5-550 0 0,1 1 1 0 0,18-8 0 0 0,-13 7-5164 0 0,0-2-1897 0 0</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5.100"/>
    </inkml:context>
    <inkml:brush xml:id="br0">
      <inkml:brushProperty name="width" value="0.05" units="cm"/>
      <inkml:brushProperty name="height" value="0.05" units="cm"/>
      <inkml:brushProperty name="color" value="#004F8B"/>
    </inkml:brush>
  </inkml:definitions>
  <inkml:trace contextRef="#ctx0" brushRef="#br0">41 24 13416 0 0,'8'-11'298'0'0,"-6"8"414"0"0,-2-6 7237 0 0,-10 14-6541 0 0,9-4-1288 0 0,-1 0-1 0 0,1 1 1 0 0,0-1 0 0 0,0 1-1 0 0,0-1 1 0 0,0 1-1 0 0,0 0 1 0 0,0-1 0 0 0,0 1-1 0 0,0 0 1 0 0,1 0-1 0 0,-1 2 1 0 0,-2 3-76 0 0,-1 5-21 0 0,0-1 0 0 0,1 1 0 0 0,0 0 1 0 0,0 0-1 0 0,2 0 0 0 0,0 0 0 0 0,0 22 0 0 0,-2 7-23 0 0,2-26 0 0 0,0 29 0 0 0,3-15-9 0 0,10 45-1 0 0,-10-63-160 0 0,1-1-1 0 0,1 0 0 0 0,0 0 1 0 0,0 0-1 0 0,1 0 1 0 0,0-1-1 0 0,10 16 0 0 0,-11-21 116 0 0,0 2-1 0 0,1 1 1 0 0,-1-1 0 0 0,1-1 0 0 0,1 1-1 0 0,-1-1 1 0 0,1 0 0 0 0,0 0 0 0 0,0-1 0 0 0,10 6-1 0 0,-9-6 56 0 0,-5-2 0 0 0,1-1 0 0 0,-1 0 0 0 0,0 1 0 0 0,1-1 0 0 0,-1 0 0 0 0,1 0 0 0 0,-1-1 0 0 0,1 1 0 0 0,0 0 0 0 0,-1-1 0 0 0,1 0 0 0 0,0 1 0 0 0,0-1 0 0 0,-1 0 0 0 0,5-1 0 0 0,4-4 0 0 0,-9 3 9 0 0,0 0 0 0 0,-1 1-1 0 0,1-1 1 0 0,0 0-1 0 0,-1 0 1 0 0,1 0 0 0 0,-1 0-1 0 0,0 0 1 0 0,0-1 0 0 0,0 1-1 0 0,0 0 1 0 0,0 0 0 0 0,0-1-1 0 0,-1 1 1 0 0,1 0-1 0 0,-1-4 1 0 0,2-4 91 0 0,-2 0-1 0 0,0-15 1 0 0,-1 11 8 0 0,1 13-89 0 0,0 1 0 0 0,0 0 0 0 0,0-1 1 0 0,0 1-1 0 0,0 0 0 0 0,0-1 0 0 0,0 1 1 0 0,0 0-1 0 0,0 0 0 0 0,0-1 0 0 0,-1 1 1 0 0,1 0-1 0 0,0 0 0 0 0,0-1 0 0 0,0 1 1 0 0,0 0-1 0 0,-1 0 0 0 0,1 0 0 0 0,0-1 1 0 0,0 1-1 0 0,-1 0 0 0 0,1 0 0 0 0,0 0 1 0 0,0 0-1 0 0,-1-1 0 0 0,1 1 0 0 0,-1 0 1 0 0,0-1 69 0 0,-1-1-29 0 0,0 0 0 0 0,0 0 0 0 0,0-1 1 0 0,0 1-1 0 0,0-1 0 0 0,-2-4 1 0 0,3 5-36 0 0,0-1-1 0 0,0 1 1 0 0,0 0 0 0 0,0 0 0 0 0,-1 0 0 0 0,1 0 0 0 0,-1 1-1 0 0,1-1 1 0 0,-1 0 0 0 0,0 1 0 0 0,1-1 0 0 0,-1 1 0 0 0,0-1-1 0 0,-4-1 1 0 0,-4-1-57 0 0,2 1 49 0 0,1 1 1 0 0,0-1 0 0 0,-15-1 0 0 0,19 3-42 0 0,1 1 0 0 0,0 0 0 0 0,0 0 0 0 0,-1 1 0 0 0,1-1 0 0 0,0 0 0 0 0,-1 1 0 0 0,1-1 0 0 0,0 1 0 0 0,0 0 0 0 0,0-1 0 0 0,0 1 0 0 0,-1 0 0 0 0,1 0 0 0 0,0 1 0 0 0,1-1 0 0 0,-4 3 0 0 0,3-3-74 0 0,1 0 1 0 0,-1 1 0 0 0,1-1-1 0 0,-1 0 1 0 0,0 0-1 0 0,0 0 1 0 0,1 0-1 0 0,-1 0 1 0 0,-2 0-1 0 0,1 0-410 0 0,1 6-832 0 0,2-7 1293 0 0,0 0 1 0 0,0 1 0 0 0,0-1-1 0 0,-1 1 1 0 0,1-1-1 0 0,0 1 1 0 0,0-1 0 0 0,0 1-1 0 0,0-1 1 0 0,0 0 0 0 0,0 1-1 0 0,0-1 1 0 0,0 1-1 0 0,0-1 1 0 0,0 1 0 0 0,0-1-1 0 0,0 1 1 0 0,1-1 0 0 0,-1 0-1 0 0,0 1 1 0 0,0-1-1 0 0,0 1 1 0 0,1-1 0 0 0,-1 1-1 0 0,0-1 1 0 0,0 0 0 0 0,1 1-1 0 0,-1-1 1 0 0,1 1-1 0 0,8 12-763 0 0,2 0-20 0 0</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5.676"/>
    </inkml:context>
    <inkml:brush xml:id="br0">
      <inkml:brushProperty name="width" value="0.05" units="cm"/>
      <inkml:brushProperty name="height" value="0.05" units="cm"/>
      <inkml:brushProperty name="color" value="#004F8B"/>
    </inkml:brush>
  </inkml:definitions>
  <inkml:trace contextRef="#ctx0" brushRef="#br0">31 211 5064 0 0,'0'0'15645'0'0,"-8"4"-13791"0"0,7-3-1837 0 0,0 0-1 0 0,-1 0 1 0 0,1 0-1 0 0,0 0 0 0 0,0 1 1 0 0,-1-1-1 0 0,1 0 1 0 0,0 0-1 0 0,0 1 1 0 0,1-1-1 0 0,-1 0 0 0 0,0 1 1 0 0,0-1-1 0 0,1 1 1 0 0,-1 0-1 0 0,1-1 1 0 0,-1 1-1 0 0,1-1 1 0 0,-1 1-1 0 0,1 0 0 0 0,0 2 1 0 0,-1 7 134 0 0,1 24 0 0 0,0-23-123 0 0,0-2-28 0 0,1 0 0 0 0,0-1 0 0 0,0 1 0 0 0,1-1 0 0 0,1 1 0 0 0,4 12 0 0 0,2-1 0 0 0,19 31 0 0 0,-25-47-9 0 0,1 1-1 0 0,-1-1 0 0 0,1 0 0 0 0,0 0 0 0 0,1-1 1 0 0,-1 1-1 0 0,1-1 0 0 0,0 0 0 0 0,0 0 1 0 0,1-1-1 0 0,-1 1 0 0 0,1-1 0 0 0,-1 0 0 0 0,8 2 1 0 0,13 12-55 0 0,-15-14 21 0 0,-8-3 43 0 0,1-1-1 0 0,-1 1 1 0 0,0-1-1 0 0,0 0 1 0 0,1 0-1 0 0,-1 0 1 0 0,0 0-1 0 0,0-1 1 0 0,0 1-1 0 0,0-1 1 0 0,0 0-1 0 0,-1 0 1 0 0,1 0 0 0 0,3-4-1 0 0,-1 2 13 0 0,-1 0-1 0 0,0 0 1 0 0,-1-1 0 0 0,1 1 0 0 0,-1-1-1 0 0,0 0 1 0 0,4-8 0 0 0,-1-3 222 0 0,-1-1 0 0 0,-1 0 1 0 0,0 1-1 0 0,3-35 1 0 0,-6 37-16 0 0,-1 0 1 0 0,0 0-1 0 0,-1 0 1 0 0,-1 0-1 0 0,0 1 1 0 0,-7-23 0 0 0,3 15 27 0 0,-2 1 1 0 0,0 0 0 0 0,-19-32 0 0 0,19 39-183 0 0,-1 0 1 0 0,-1 1-1 0 0,0 0 1 0 0,0 0 0 0 0,-1 1-1 0 0,-1 0 1 0 0,0 1 0 0 0,-19-12-1 0 0,29 21-83 0 0,-1-1 1 0 0,0 1-1 0 0,0-1 0 0 0,0 1 1 0 0,1 0-1 0 0,-1 0 0 0 0,0 0 0 0 0,-1 1 1 0 0,1-1-1 0 0,0 1 0 0 0,0-1 0 0 0,-6 1 1 0 0,8 0-58 0 0,-1 1 1 0 0,0-1 0 0 0,0 1-1 0 0,0-1 1 0 0,1 1 0 0 0,-1-1-1 0 0,0 1 1 0 0,1 0 0 0 0,-1 0-1 0 0,0 0 1 0 0,1 0 0 0 0,-1 0-1 0 0,1 0 1 0 0,0 1 0 0 0,-1-1 0 0 0,1 0-1 0 0,0 1 1 0 0,0-1 0 0 0,0 1-1 0 0,0-1 1 0 0,0 1 0 0 0,-2 3-1 0 0,-16 33-3957 0 0,14-12-3887 0 0</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6.514"/>
    </inkml:context>
    <inkml:brush xml:id="br0">
      <inkml:brushProperty name="width" value="0.05" units="cm"/>
      <inkml:brushProperty name="height" value="0.05" units="cm"/>
      <inkml:brushProperty name="color" value="#004F8B"/>
    </inkml:brush>
  </inkml:definitions>
  <inkml:trace contextRef="#ctx0" brushRef="#br0">1 99 5528 0 0,'0'0'16942'0'0,"1"2"-16478"0"0,5 3-355 0 0,-1-1 0 0 0,-1 2-1 0 0,1-1 1 0 0,-1 1 0 0 0,0-1 0 0 0,0 1 0 0 0,0 0-1 0 0,-1 1 1 0 0,3 6 0 0 0,0 6-30 0 0,4 16-131 0 0,-2-10-208 0 0,-6-20 240 0 0,0 0 0 0 0,-1 0 0 0 0,1 0 0 0 0,0 6 0 0 0,-1-6 80 0 0,0 0 1 0 0,0 0-1 0 0,0 0 1 0 0,4 7-1 0 0,3 4 101 0 0,-5-14-172 0 0,0-1 5 0 0,4 4-194 0 0,-5-10 35 0 0,0-1 274 0 0,4-11-102 0 0,-3 9-40 0 0,0 1 0 0 0,-1-1 0 0 0,0 1-1 0 0,-1-1 1 0 0,1 0 0 0 0,-1-12 0 0 0,0 6 147 0 0,1 0 0 0 0,5-24 0 0 0,0 4-32 0 0,-6 29-73 0 0,0 0 1 0 0,1 1 0 0 0,-1-1-1 0 0,3-4 1 0 0,6-20 15 0 0,-8 18-25 0 0,-2 11 0 0 0,0 0 0 0 0,0-1 0 0 0,0 1 0 0 0,0 0 0 0 0,0 0 0 0 0,1-1 0 0 0,-1 1 0 0 0,0 0 0 0 0,0 0 0 0 0,0-1 0 0 0,1 1 0 0 0,-1 0 0 0 0,0 0 0 0 0,0 0 0 0 0,1 0 0 0 0,-1-1 0 0 0,0 1 0 0 0,0 0 0 0 0,1 0 0 0 0,-1 0 0 0 0,0 0 0 0 0,0 0 0 0 0,1 0 0 0 0,1-1-4 0 0,-1 1-1 0 0,0 0 0 0 0,1 0 0 0 0,-1 0 1 0 0,0 0-1 0 0,1 0 0 0 0,-1 1 1 0 0,0-1-1 0 0,1 0 0 0 0,-1 1 0 0 0,0-1 1 0 0,1 1-1 0 0,-1-1 0 0 0,0 1 0 0 0,0-1 1 0 0,1 1-1 0 0,-1 0 0 0 0,0 0 1 0 0,0 0-1 0 0,0-1 0 0 0,0 1 0 0 0,1 2 1 0 0,3 3-41 0 0,0 0 1 0 0,8 13 0 0 0,-5-7 55 0 0,23 35-214 0 0,-19-32 68 0 0,-6-12 146 0 0,1 0 48 0 0,-6-3-51 0 0,-1 1 0 0 0,1-1 1 0 0,-1 0-1 0 0,1 0 1 0 0,-1 1-1 0 0,1-1 1 0 0,-1 0-1 0 0,1 0 0 0 0,-1 0 1 0 0,1 0-1 0 0,0 0 1 0 0,-1 0-1 0 0,1 0 0 0 0,-1 0 1 0 0,1 0-1 0 0,-1 0 1 0 0,1 0-1 0 0,0 0 1 0 0,0 0-1 0 0,3-1 109 0 0,-3-1-158 0 0,29-62-120 0 0,-18 41 81 0 0,12-35-1 0 0,-22 51 81 0 0,-1 3 0 0 0,1 1 0 0 0,-1 0 0 0 0,0 0 0 0 0,1 0 0 0 0,0 0 0 0 0,0 0 0 0 0,0 1 0 0 0,3-4 0 0 0,-5 5 0 0 0,0 1 0 0 0,0 0 0 0 0,0 0 0 0 0,0 0 0 0 0,1 0 0 0 0,-1-1 0 0 0,0 1-1 0 0,0 0 1 0 0,0 0 0 0 0,1 0 0 0 0,-1 0 0 0 0,0 0 0 0 0,0 0 0 0 0,1 0 0 0 0,-1 0 0 0 0,0-1 0 0 0,0 1-1 0 0,1 0 1 0 0,-1 0 0 0 0,0 0 0 0 0,0 0 0 0 0,1 0 0 0 0,-1 0 0 0 0,0 0 0 0 0,0 1 0 0 0,1-1-1 0 0,-1 0 1 0 0,0 0 0 0 0,0 0 0 0 0,1 0 0 0 0,-1 0 0 0 0,0 0 0 0 0,0 0 0 0 0,1 0 0 0 0,-1 1 0 0 0,0-1-1 0 0,0 0 1 0 0,7 6 15 0 0,-7-6-10 0 0,9 11 132 0 0,-1 0 0 0 0,10 19 0 0 0,1 0-146 0 0,-14-22-75 0 0,0 1 1 0 0,-1-1 0 0 0,0 1 0 0 0,4 14 0 0 0,-4-12-251 0 0,0 0-1 0 0,8 15 1 0 0,-3-6-1253 0 0,-1-4-3499 0 0,1-6-1759 0 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6.907"/>
    </inkml:context>
    <inkml:brush xml:id="br0">
      <inkml:brushProperty name="width" value="0.05" units="cm"/>
      <inkml:brushProperty name="height" value="0.05" units="cm"/>
      <inkml:brushProperty name="color" value="#004F8B"/>
    </inkml:brush>
  </inkml:definitions>
  <inkml:trace contextRef="#ctx0" brushRef="#br0">7 0 9216 0 0,'0'0'706'0'0,"0"3"-235"0"0,-6 35 5473 0 0,6-23-5357 0 0,0 0 0 0 0,1-1 0 0 0,1 1 0 0 0,6 23-1 0 0,4 13-893 0 0,-5-21-5660 0 0</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7.496"/>
    </inkml:context>
    <inkml:brush xml:id="br0">
      <inkml:brushProperty name="width" value="0.05" units="cm"/>
      <inkml:brushProperty name="height" value="0.05" units="cm"/>
      <inkml:brushProperty name="color" value="#004F8B"/>
    </inkml:brush>
  </inkml:definitions>
  <inkml:trace contextRef="#ctx0" brushRef="#br0">0 1 6912 0 0,'0'0'11315'0'0,"2"0"-11395"0"0,10 3-66 0 0,-9-3 55 0 0,-1 0 0 0 0,0 1 0 0 0,1-1 0 0 0,-1 1 0 0 0,0 0 0 0 0,0-1 0 0 0,4 3 0 0 0,12 4-1423 0 0,-16-7 1237 0 0,-1 0 1 0 0,0 1 0 0 0,1-1 0 0 0,-1 1-1 0 0,0-1 1 0 0,1 1 0 0 0,-1-1-1 0 0,0 1 1 0 0,0 0 0 0 0,1-1-1 0 0,-1 1 1 0 0,0 0 0 0 0,0 0 0 0 0,0 0-1 0 0,0 0 1 0 0,0 0 0 0 0,0 0-1 0 0,0 1 1 0 0,0-1 201 0 0,-1-1-1 0 0,1 1 1 0 0,0-1-1 0 0,-1 1 1 0 0,1-1-1 0 0,-1 1 1 0 0,1-1-1 0 0,0 0 1 0 0,-1 1-1 0 0,1-1 1 0 0,0 0 0 0 0,-1 0-1 0 0,1 0 1 0 0,0 1-1 0 0,-1-1 1 0 0,1 0-1 0 0,1 0 1 0 0,0 0-147 0 0,1 2 68 0 0,0 0 0 0 0,0 0 0 0 0,-1 1 0 0 0,1-1 0 0 0,-1 0 0 0 0,1 1 0 0 0,-1 0 0 0 0,0-1 0 0 0,3 7 0 0 0,-3-7 342 0 0,-1 1 1 0 0,1-1-1 0 0,-1 0 1 0 0,1 0-1 0 0,0 1 0 0 0,0-1 1 0 0,0 0-1 0 0,0-1 0 0 0,1 1 1 0 0,2 2-1 0 0,-5-4-91 0 0,1 0-1 0 0,-1 1 1 0 0,1-1 0 0 0,-1 1-1 0 0,1-1 1 0 0,-1 1-1 0 0,1-1 1 0 0,-1 1 0 0 0,0-1-1 0 0,1 1 1 0 0,-1-1 0 0 0,0 1-1 0 0,1 0 1 0 0,-1-1-1 0 0,0 1 1 0 0,0 0 0 0 0,1 0-1 0 0,0 2 226 0 0,5 7 734 0 0,0 1 0 0 0,-1 0 0 0 0,0 0 0 0 0,-1 0 0 0 0,0 0 0 0 0,2 13 0 0 0,3-2 2093 0 0,-3-30-2925 0 0,-1 3-182 0 0,-1 1 0 0 0,0-1 0 0 0,0 0 0 0 0,0 0-1 0 0,-1 0 1 0 0,0-1 0 0 0,0 0 0 0 0,0 1 0 0 0,-1-1-1 0 0,1 0 1 0 0,1-7 0 0 0,0 1 24 0 0,-1 3 22 0 0,1 1 0 0 0,8-12-1 0 0,4-10 286 0 0,-16 29-354 0 0,1 0 1 0 0,-1 1-1 0 0,0-1 0 0 0,0 1 0 0 0,1-1 0 0 0,-1 1 0 0 0,0-1 1 0 0,1 1-1 0 0,-1 0 0 0 0,1-1 0 0 0,-1 1 0 0 0,0-1 0 0 0,1 1 1 0 0,-1 0-1 0 0,1-1 0 0 0,-1 1 0 0 0,1 0 0 0 0,-1 0 0 0 0,1-1 1 0 0,0 1-1 0 0,-1 0 0 0 0,1 0 0 0 0,-1 0 0 0 0,2-1 0 0 0,-1 1 30 0 0,1 1 0 0 0,0-1 0 0 0,-1 0 0 0 0,1 0 0 0 0,-1 0-1 0 0,1 1 1 0 0,-1-1 0 0 0,1 1 0 0 0,1 0 0 0 0,1 1 49 0 0,1 0 1 0 0,-1 1 0 0 0,0 0 0 0 0,7 5 0 0 0,-7-3-23 0 0,1 0 1 0 0,-2 0 0 0 0,1 0-1 0 0,0 1 1 0 0,-1-1 0 0 0,4 10-1 0 0,10 17 10 0 0,-6-15-74 0 0,-1 0 0 0 0,11 28 0 0 0,8 14 216 0 0,-26-54-269 0 0,-1 1 0 0 0,0 0 0 0 0,0 0 0 0 0,0 1 0 0 0,-1-1 0 0 0,0 0 0 0 0,1 11-1 0 0,-1-8-273 0 0,0 1 0 0 0,5 13 0 0 0,0-5-1409 0 0,3 0-494 0 0</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29.741"/>
    </inkml:context>
    <inkml:brush xml:id="br0">
      <inkml:brushProperty name="width" value="0.05" units="cm"/>
      <inkml:brushProperty name="height" value="0.05" units="cm"/>
      <inkml:brushProperty name="color" value="#004F8B"/>
    </inkml:brush>
  </inkml:definitions>
  <inkml:trace contextRef="#ctx0" brushRef="#br0">1 46 7832 0 0,'2'1'3705'0'0,"4"1"-2864"0"0,1 0-1 0 0,0 0 1 0 0,0-1-1 0 0,8 2 1 0 0,-3-3-310 0 0,-1 1 0 0 0,1-1 1 0 0,21-4-1 0 0,-2 1 543 0 0,10-2 118 0 0,-16-1-592 0 0,-16 4-418 0 0,-1 0-1 0 0,1 0 1 0 0,8-4 0 0 0,60-21-330 0 0,-75 26-268 0 0</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0.161"/>
    </inkml:context>
    <inkml:brush xml:id="br0">
      <inkml:brushProperty name="width" value="0.05" units="cm"/>
      <inkml:brushProperty name="height" value="0.05" units="cm"/>
      <inkml:brushProperty name="color" value="#004F8B"/>
    </inkml:brush>
  </inkml:definitions>
  <inkml:trace contextRef="#ctx0" brushRef="#br0">43 1 6912 0 0,'0'0'622'0'0,"-2"1"-512"0"0,0 1-1305 0 0,-15 11 12191 0 0,13-11-10587 0 0,2-1 294 0 0,1 0-95 0 0,-1 4-406 0 0,0 0-1 0 0,0 0 1 0 0,0 0 0 0 0,0 1 0 0 0,1-1 0 0 0,-1 0-1 0 0,2 1 1 0 0,-1-1 0 0 0,0 1 0 0 0,1 5-1 0 0,1 10-256 0 0,4 28-1 0 0,-1-15-622 0 0,-2-22 453 0 0,0 0-1 0 0,1-1 0 0 0,0 1 0 0 0,10 19 0 0 0,-3-4 269 0 0,-10-26-18 0 0,1 0 0 0 0,-1 1 0 0 0,0-1 0 0 0,1 0 0 0 0,0 1 0 0 0,-1-1 0 0 0,1 0 0 0 0,0 0 0 0 0,0 0 0 0 0,-1 0 0 0 0,1 0 1 0 0,0 0-1 0 0,0 0 0 0 0,0 0 0 0 0,0 0 0 0 0,1 0 0 0 0,-1 0 0 0 0,0 0 0 0 0,0-1 0 0 0,0 1 0 0 0,1-1 0 0 0,-1 1 0 0 0,0-1 0 0 0,2 1 0 0 0,-1 0-9 0 0,-1 0 0 0 0,1 0 0 0 0,-1-1 0 0 0,0 1 0 0 0,0 0 0 0 0,1 0 0 0 0,-1 1 0 0 0,0-1 0 0 0,0 0 0 0 0,0 0 0 0 0,0 1 0 0 0,0-1-1 0 0,0 0 1 0 0,-1 1 0 0 0,2 1 0 0 0,-1-1-17 0 0,0 1 0 0 0,1-1 0 0 0,-1 0 0 0 0,0 0 0 0 0,1 0 0 0 0,3 3 0 0 0,-4-4 1 0 0,16 14 0 0 0,-14-10 0 0 0,0-1 0 0 0,-1 0 0 0 0,1 0 0 0 0,1 0 0 0 0,4 5 0 0 0,-7-9 2 0 0,-1 1-1 0 0,1-1 1 0 0,-1 1 0 0 0,1-1-1 0 0,-1 1 1 0 0,0 0-1 0 0,1-1 1 0 0,-1 1-1 0 0,0-1 1 0 0,1 1-1 0 0,-1 0 1 0 0,0-1 0 0 0,0 1-1 0 0,1 0 1 0 0,-1 0-1 0 0,0-1 1 0 0,0 1-1 0 0,0 0 1 0 0,0 0-1 0 0,0-1 1 0 0,0 1 0 0 0,0 1-1 0 0,0 13 623 0 0,-6-6-92 0 0,-6 4-300 0 0,8-12-288 0 0,2-1 42 0 0,-1 2 33 0 0,0-1 0 0 0,1 0 1 0 0,-1 0-1 0 0,0-1 0 0 0,0 1 0 0 0,0 0 1 0 0,1-1-1 0 0,-1 0 0 0 0,0 0 1 0 0,0 0-1 0 0,0 0 0 0 0,0 0 0 0 0,0 0 1 0 0,1-1-1 0 0,-5 0 0 0 0,-19-3 229 0 0,10 0-128 0 0,16 4-247 0 0,-1 0 0 0 0,1 0 0 0 0,-1 0 0 0 0,1 0 0 0 0,0 0 0 0 0,-1-1 0 0 0,1 1 0 0 0,-1 0 0 0 0,1 0 0 0 0,0-1 0 0 0,-1 1 0 0 0,1 0 0 0 0,0 0 0 0 0,-1-1-1 0 0,1 1 1 0 0,0-1 0 0 0,-1 1 0 0 0,1 0 0 0 0,0-1 0 0 0,0 1 0 0 0,0-1 0 0 0,-1 1 0 0 0,1 0 0 0 0,0-1 0 0 0,0 1 0 0 0,0-1 0 0 0,0 1 0 0 0,0-1 0 0 0,0 1 0 0 0,0-1 0 0 0,0 1 0 0 0,0 0 0 0 0,0-1 0 0 0,0 1 0 0 0,0-1 0 0 0,0 1 0 0 0,0-1 0 0 0,5-10-6355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5:23.067"/>
    </inkml:context>
    <inkml:brush xml:id="br0">
      <inkml:brushProperty name="width" value="0.05" units="cm"/>
      <inkml:brushProperty name="height" value="0.05" units="cm"/>
      <inkml:brushProperty name="color" value="#004F8B"/>
    </inkml:brush>
  </inkml:definitions>
  <inkml:trace contextRef="#ctx0" brushRef="#br0">1 0 2760 0 0,'8'6'11002'0'0,"-8"-6"-10894"0"0,-1 0 0 0 0,1-1 0 0 0,0 1 0 0 0,0 0 0 0 0,-1 0 0 0 0,1 0 0 0 0,0 0 0 0 0,0 0 0 0 0,-1 0 1 0 0,1 0-1 0 0,0 0 0 0 0,0 0 0 0 0,-1 0 0 0 0,1 0 0 0 0,0 0 0 0 0,0 0 0 0 0,-1 1 0 0 0,1-1 0 0 0,0 0 1 0 0,0 0-1 0 0,-1 0 0 0 0,1 0 0 0 0,0 0 0 0 0,0 0 0 0 0,0 1 0 0 0,-1-1 0 0 0,1 0 0 0 0,0 0 1 0 0,0 0-1 0 0,0 1 0 0 0,-1-1 0 0 0,2 3 171 0 0,-1 0 0 0 0,1 0 1 0 0,-1 1-1 0 0,0-1 0 0 0,0 5 0 0 0,-1-3-56 0 0,1-1 0 0 0,0 0 0 0 0,0 0-1 0 0,1 0 1 0 0,-1 0 0 0 0,2 5-1 0 0,4 30 1190 0 0,-5-31-1206 0 0,0-1 1 0 0,0 1-1 0 0,0-1 0 0 0,1 0 0 0 0,4 12 1 0 0,-1-10-60 0 0,-3-6-103 0 0,-1 0-1 0 0,1 0 1 0 0,-1 0-1 0 0,0 0 1 0 0,0 0-1 0 0,0 1 1 0 0,0-1-1 0 0,0 0 1 0 0,0 5-1 0 0,-2 10 150 0 0,0-14-153 0 0,1 0 0 0 0,-1 0 0 0 0,2 0 0 0 0,-1 0 0 0 0,0 0 1 0 0,2 6-1 0 0,5 7 28 0 0,-6-14-65 0 0,1 0 0 0 0,-1 0 0 0 0,0 0-1 0 0,0 1 1 0 0,0-1 0 0 0,0 0 0 0 0,-1 1 0 0 0,1 3 0 0 0,-4 27 18 0 0,2-28-16 0 0,0 0 0 0 0,0 0 1 0 0,1 0-1 0 0,0 0 1 0 0,0 0-1 0 0,0 0 1 0 0,2 9-1 0 0,-1-12-5 0 0,0-1 0 0 0,0 1 0 0 0,0 0 0 0 0,-1 0 0 0 0,1 0 0 0 0,-1 0 0 0 0,0 0 0 0 0,0 0 0 0 0,0 0 0 0 0,0 0 0 0 0,-1 0 0 0 0,1 0 0 0 0,-1 0 0 0 0,0 0 0 0 0,0 0 0 0 0,0 0 0 0 0,0 0 0 0 0,0-1 0 0 0,-2 4 0 0 0,2-3 0 0 0,0 1 0 0 0,0-1 0 0 0,0 0 0 0 0,1 0 0 0 0,-1 1 0 0 0,1-1 0 0 0,0 0 0 0 0,0 1 0 0 0,0-1 0 0 0,0 1 0 0 0,1-1 0 0 0,-1 0 0 0 0,1 0 0 0 0,1 6 0 0 0,0-4 0 0 0,-2-2-2 0 0,0-3-2 0 0,0 1 1 0 0,0 0 0 0 0,0 0-1 0 0,1 0 1 0 0,-1 0 0 0 0,0 0 0 0 0,1-1-1 0 0,-1 1 1 0 0,0 0 0 0 0,1 0 0 0 0,-1-1-1 0 0,1 1 1 0 0,-1 0 0 0 0,1-1 0 0 0,0 1-1 0 0,-1 0 1 0 0,1-1 0 0 0,0 1 0 0 0,0 0-1 0 0,0 0-78 0 0,-1-1 78 0 0,0 0 1 0 0,0 1-1 0 0,0-1 1 0 0,0 0 0 0 0,0 1-1 0 0,0-1 1 0 0,1 0 0 0 0,-1 0-1 0 0,0 1 1 0 0,0-1-1 0 0,0 0 1 0 0,0 0 0 0 0,0 1-1 0 0,1-1 1 0 0,-1 0 0 0 0,0 0-1 0 0,0 0 1 0 0,0 1-1 0 0,1-1 1 0 0,-1 0 0 0 0,0 0-1 0 0,0 0 1 0 0,1 0 0 0 0,-1 1-1 0 0,0-1 1 0 0,0 0-1 0 0,1 0 1 0 0,-1 0 0 0 0,1 0-1 0 0,10 1-92 0 0,-9-1-2 0 0,0 0-65 0 0,6-5 148 0 0,-8 4 16 0 0,0 1 0 0 0,1-1 0 0 0,-1 0 1 0 0,0 0-1 0 0,0 1 0 0 0,1-1 0 0 0,-1 0 0 0 0,0 0 0 0 0,0 1 0 0 0,0-1 0 0 0,0 0 0 0 0,0 0 0 0 0,0 1 0 0 0,0-1 0 0 0,0 0 0 0 0,-1 0 0 0 0,1 0 1 0 0,0 1-1 0 0,0-1 0 0 0,-1 0 0 0 0,1 1 0 0 0,-1-2 0 0 0,0 1 6 0 0,1 0 0 0 0,0 0 0 0 0,-1 0 0 0 0,1 0 0 0 0,0 0 0 0 0,-1 0-1 0 0,1 0 1 0 0,0 0 0 0 0,0 0 0 0 0,0 0 0 0 0,0 0 0 0 0,0 0 0 0 0,0 0 0 0 0,0 0 0 0 0,0 0 0 0 0,0 0 0 0 0,0 0 0 0 0,1 0 0 0 0,-1 0 0 0 0,0 0 0 0 0,1-2 0 0 0,2-2 16 0 0,-1 3-12 0 0,-1 0 0 0 0,1 0 0 0 0,-1 0 0 0 0,0-1 0 0 0,0 1 0 0 0,0 0 0 0 0,0-1 1 0 0,-1 1-1 0 0,1-1 0 0 0,-1 1 0 0 0,1-1 0 0 0,-1 1 0 0 0,0-1 0 0 0,0 1 0 0 0,0-1 0 0 0,0 0 0 0 0,-1-3 0 0 0,1 5-12 0 0,0 0 0 0 0,0-1-1 0 0,0 1 1 0 0,0 0-1 0 0,0-1 1 0 0,0 1 0 0 0,1 0-1 0 0,-1-1 1 0 0,0 1 0 0 0,1 0-1 0 0,-1-1 1 0 0,1 1-1 0 0,0 0 1 0 0,-1 0 0 0 0,1-1-1 0 0,0 1 1 0 0,0 0 0 0 0,-1 0-1 0 0,1 0 1 0 0,0 0 0 0 0,0 0-1 0 0,0 0 1 0 0,2-1-1 0 0,-1 0-2 0 0,0 1-1 0 0,0-1 0 0 0,0 0 0 0 0,0-1 0 0 0,-1 1 0 0 0,3-4 1 0 0,-3 4 3 0 0,0 0 0 0 0,0 0 0 0 0,0 0 0 0 0,-1 0 0 0 0,1 0 0 0 0,-1 0 0 0 0,1 0 0 0 0,-1 0 0 0 0,0 0 0 0 0,0 0 0 0 0,0 0 0 0 0,0 0 0 0 0,0-3 0 0 0,-1 5 3 0 0,1-1-1 0 0,0 0 0 0 0,0 0 0 0 0,0 0 1 0 0,0 0-1 0 0,0 0 0 0 0,0 0 1 0 0,0 0-1 0 0,0 0 0 0 0,0 0 0 0 0,0 0 1 0 0,0 0-1 0 0,1 0 0 0 0,-1 0 1 0 0,0 1-1 0 0,1-1 0 0 0,-1 0 0 0 0,1 0 1 0 0,-1 0-1 0 0,1 0 0 0 0,-1 1 1 0 0,1-1-1 0 0,-1 0 0 0 0,1 1 0 0 0,0-1 1 0 0,0 0-1 0 0,-1 1 0 0 0,1-1 1 0 0,0 1-1 0 0,0-1 0 0 0,-1 1 0 0 0,3-1 1 0 0,4-4 37 0 0,-7 5-36 0 0,1 0 1 0 0,-1 0-1 0 0,0-1 1 0 0,0 1-1 0 0,1 0 1 0 0,-1 0 0 0 0,0 0-1 0 0,0 0 1 0 0,1-1-1 0 0,-1 1 1 0 0,0 0-1 0 0,0 0 1 0 0,1-1-1 0 0,-1 1 1 0 0,0 0 0 0 0,0 0-1 0 0,0-1 1 0 0,0 1-1 0 0,1 0 1 0 0,-1 0-1 0 0,0-1 1 0 0,0 1-1 0 0,0 0 1 0 0,0-1 0 0 0,0 1-1 0 0,0 0 1 0 0,0-1-1 0 0,0 1 1 0 0,0 0-1 0 0,0-1 1 0 0,0 1 0 0 0,0 0-1 0 0,0-1 1 0 0,0 1-1 0 0,0 0 1 0 0,0 0-1 0 0,0-1 1 0 0,0 1-1 0 0,-1 0 1 0 0,1-1 0 0 0,0 1-1 0 0,0 0 1 0 0,0 0-1 0 0,0-1 1 0 0,-1 1-1 0 0,1 0 1 0 0,0-1 0 0 0,-1 1-1 0 0,1 0-2 0 0,0 0 1 0 0,0 0-1 0 0,0 0 0 0 0,0 0 0 0 0,0 0 1 0 0,0 0-1 0 0,0 0 0 0 0,0 0 0 0 0,0 0 1 0 0,0 0-1 0 0,0 0 0 0 0,0 0 0 0 0,0-1 1 0 0,0 1-1 0 0,0 0 0 0 0,0 0 0 0 0,0 0 1 0 0,0 0-1 0 0,0 0 0 0 0,0 0 0 0 0,0 0 0 0 0,0 0 1 0 0,0 0-1 0 0,0 0 0 0 0,0 0 0 0 0,0 0 1 0 0,0 0-1 0 0,0 0 0 0 0,0 0 0 0 0,0 0 1 0 0,0-1-1 0 0,0 1 0 0 0,0 0 0 0 0,0 0 1 0 0,0 0-1 0 0,0 0 0 0 0,0 0 0 0 0,0 0 0 0 0,0 0 1 0 0,0 0-1 0 0,0 0 0 0 0,1 0 0 0 0,-1 0 1 0 0,0 0-1 0 0,0 0 0 0 0,0 0 0 0 0,0 0 1 0 0,0 0-1 0 0,0 0 0 0 0,0 0 0 0 0,0 0 1 0 0,0 0-1 0 0,0 0 0 0 0,0 0 0 0 0,0 0 0 0 0,0 0 1 0 0,0 0-1 0 0,0 0 0 0 0,0 0 0 0 0,1 0 1 0 0,-1 0-1 0 0,0 0 0 0 0,0 0 0 0 0,0 0 1 0 0,0 0-1 0 0,0 0 0 0 0,0 0 0 0 0,0 0 1 0 0,10-4 72 0 0,-7 3 334 0 0,-2 3-312 0 0,6 20 248 0 0,0-12-293 0 0,1 0 1 0 0,0 0-1 0 0,1 0 0 0 0,0-1 0 0 0,0 0 0 0 0,1-1 0 0 0,14 10 1 0 0,-7-7 116 0 0,-12-7-106 0 0,0 0 1 0 0,0-1-1 0 0,10 5 0 0 0,78 34-2633 0 0,-77-33 851 0 0</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0.584"/>
    </inkml:context>
    <inkml:brush xml:id="br0">
      <inkml:brushProperty name="width" value="0.05" units="cm"/>
      <inkml:brushProperty name="height" value="0.05" units="cm"/>
      <inkml:brushProperty name="color" value="#004F8B"/>
    </inkml:brush>
  </inkml:definitions>
  <inkml:trace contextRef="#ctx0" brushRef="#br0">37 1 14256 0 0,'0'0'1076'0'0,"-1"1"-727"0"0,-2 6 1260 0 0,1-3-1271 0 0,1 0 0 0 0,-1 0 0 0 0,1 0 0 0 0,0 0-1 0 0,1 0 1 0 0,-1 8 0 0 0,-2 8 126 0 0,3-14-381 0 0,0 1-1 0 0,0 0 0 0 0,0-1 0 0 0,1 1 0 0 0,0-1 0 0 0,3 10 0 0 0,1 15 55 0 0,-4-25-105 0 0,0-1 0 0 0,1 1 0 0 0,-1-1 0 0 0,5 10 0 0 0,2 7 40 0 0,-4-6-3 0 0,-3-8-59 0 0,1-1 0 0 0,0 0 0 0 0,1 0 0 0 0,-1 1 0 0 0,1-1 0 0 0,6 9 0 0 0,-5-9 18 0 0,-3-5-26 0 0,1 1 0 0 0,0 0 0 0 0,0 0 0 0 0,0-1 0 0 0,0 1 0 0 0,0-1 0 0 0,0 0-1 0 0,0 1 1 0 0,1-1 0 0 0,-1 0 0 0 0,1-1 0 0 0,5 4 0 0 0,2-2-14 0 0,-6-5 6 0 0,1 1 0 0 0,-1-1 0 0 0,1-1 0 0 0,-1 1 0 0 0,0 0 0 0 0,0-1 0 0 0,0 0 0 0 0,0 0 0 0 0,5-6 0 0 0,1-4 19 0 0,-6 10 20 0 0,-1-1 0 0 0,1-1 0 0 0,-1 1 0 0 0,0 0 1 0 0,-1-1-1 0 0,1 1 0 0 0,-1-1 0 0 0,0 0 0 0 0,3-8 0 0 0,-2-4 248 0 0,0 0-1 0 0,2-30 1 0 0,-5 43-192 0 0,0 0 1 0 0,0-1 0 0 0,-1 1 0 0 0,0 0-1 0 0,1 0 1 0 0,-1-1 0 0 0,-1 1 0 0 0,1 0 0 0 0,-1 0-1 0 0,1 0 1 0 0,-1 0 0 0 0,0 1 0 0 0,0-1-1 0 0,-1 0 1 0 0,-5-6 0 0 0,4 7 2 0 0,0-1 0 0 0,0 1 0 0 0,0 0 1 0 0,0 0-1 0 0,-1 1 0 0 0,1 0 0 0 0,-1-1 0 0 0,0 1 0 0 0,1 1 1 0 0,-1-1-1 0 0,0 1 0 0 0,0 0 0 0 0,-6-1 0 0 0,-8-3-95 0 0,16 4-7 0 0,0 0 0 0 0,1 0-1 0 0,-1 0 1 0 0,0 0 0 0 0,0 1 0 0 0,1 0 0 0 0,-1-1 0 0 0,0 1 0 0 0,0 0-1 0 0,0 0 1 0 0,0 1 0 0 0,1-1 0 0 0,-6 1 0 0 0,4 1-112 0 0,0-1 1 0 0,0 1-1 0 0,0 0 1 0 0,1 0-1 0 0,-1 0 1 0 0,-5 5-1 0 0,-1-1-1117 0 0,10-5 1197 0 0,-1-1 1 0 0,1 0-1 0 0,-1 0 0 0 0,1 1 1 0 0,-1-1-1 0 0,0 0 0 0 0,1 1 1 0 0,0-1-1 0 0,-1 1 0 0 0,1-1 1 0 0,-1 1-1 0 0,1-1 0 0 0,-1 1 1 0 0,1-1-1 0 0,0 1 0 0 0,-1-1 1 0 0,1 2-1 0 0,-1 0-165 0 0,0 0 0 0 0,-1 0 1 0 0,1 0-1 0 0,-1 0 0 0 0,1-1 0 0 0,-1 1 0 0 0,-2 2 0 0 0,4-4 188 0 0,0 0 0 0 0,0 0-1 0 0,0 0 1 0 0,0 0-1 0 0,0 0 1 0 0,0 0 0 0 0,0 0-1 0 0,-1 0 1 0 0,1 0 0 0 0,0 0-1 0 0,0 0 1 0 0,0 0-1 0 0,0 1 1 0 0,0-1 0 0 0,0 0-1 0 0,0 0 1 0 0,0 0-1 0 0,0 0 1 0 0,0 0 0 0 0,0 0-1 0 0,0 0 1 0 0,0 0-1 0 0,0 0 1 0 0,0 0 0 0 0,0 0-1 0 0,0 0 1 0 0,0 0 0 0 0,0 1-1 0 0,0-1 1 0 0,0 0-1 0 0,0 0 1 0 0,0 0 0 0 0,0 0-1 0 0,0 0 1 0 0,0 0-1 0 0,0 0 1 0 0,0 0 0 0 0,0 0-1 0 0,0 0 1 0 0,0 1 0 0 0,0-1-1 0 0,0 0 1 0 0,0 0-1 0 0,0 0 1 0 0,0 0 0 0 0,0 0-1 0 0,0 0 1 0 0,0 0-1 0 0,0 0 1 0 0,5 8-964 0 0</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1.069"/>
    </inkml:context>
    <inkml:brush xml:id="br0">
      <inkml:brushProperty name="width" value="0.05" units="cm"/>
      <inkml:brushProperty name="height" value="0.05" units="cm"/>
      <inkml:brushProperty name="color" value="#004F8B"/>
    </inkml:brush>
  </inkml:definitions>
  <inkml:trace contextRef="#ctx0" brushRef="#br0">31 19 9672 0 0,'-1'2'7418'0'0,"-7"22"-2997"0"0,7-23-3510 0 0,-2 6-597 0 0,0 1-1 0 0,0-1 1 0 0,0 1 0 0 0,1 0 0 0 0,0-1-1 0 0,0 1 1 0 0,1 0 0 0 0,0 0-1 0 0,0 16 1 0 0,1-17-318 0 0,0 0-1 0 0,1 0 1 0 0,-1-1-1 0 0,1 1 1 0 0,0 0-1 0 0,1 0 1 0 0,0-1-1 0 0,0 1 1 0 0,0-1-1 0 0,1 0 1 0 0,0 0-1 0 0,0 0 1 0 0,0 0-1 0 0,1 0 1 0 0,6 7-1 0 0,0-2-5 0 0,-8-8 3 0 0,0 0-1 0 0,0 0 1 0 0,1 0-1 0 0,0 0 0 0 0,0-1 1 0 0,-1 1-1 0 0,1-1 0 0 0,1 0 1 0 0,-1 0-1 0 0,0 0 1 0 0,0 0-1 0 0,1-1 0 0 0,-1 1 1 0 0,5 0-1 0 0,-5-1 7 0 0,1 0 1 0 0,-1-1-1 0 0,0 1 0 0 0,1-1 0 0 0,-1 0 0 0 0,1 0 1 0 0,-1 0-1 0 0,1-1 0 0 0,-1 1 0 0 0,1-1 0 0 0,-1 0 1 0 0,1 0-1 0 0,-1 0 0 0 0,4-2 0 0 0,-2 1 16 0 0,-1-1-1 0 0,1 1 1 0 0,-1-1-1 0 0,0 0 0 0 0,0 1 1 0 0,0-2-1 0 0,0 1 1 0 0,-1 0-1 0 0,0-1 1 0 0,1 0-1 0 0,-1 0 0 0 0,0 0 1 0 0,-1 0-1 0 0,1 0 1 0 0,-1 0-1 0 0,3-8 1 0 0,-1 4-2 0 0,-1 0 0 0 0,0-1 1 0 0,-1 1-1 0 0,0-1 0 0 0,0 1 1 0 0,-1-1-1 0 0,0 0 0 0 0,-1 1 1 0 0,0-1-1 0 0,-1-15 0 0 0,-1 4 11 0 0,2 18 32 0 0,0 0 0 0 0,0 1 1 0 0,0-1-1 0 0,0 0 1 0 0,0 1-1 0 0,0-1 0 0 0,-1 0 1 0 0,1 1-1 0 0,-1-1 1 0 0,1 1-1 0 0,-1-1 0 0 0,1 1 1 0 0,-1-1-1 0 0,0 1 0 0 0,0-1 1 0 0,0 1-1 0 0,0-1 1 0 0,0 1-1 0 0,0 0 0 0 0,0 0 1 0 0,-2-2-1 0 0,0 1 34 0 0,1-1 0 0 0,-1 0 0 0 0,1 1 0 0 0,0-1 0 0 0,-3-6 0 0 0,4 7-101 0 0,0 0 0 0 0,-1 0 0 0 0,1 0 0 0 0,0 1 1 0 0,-1-1-1 0 0,1 0 0 0 0,-1 0 0 0 0,0 1 0 0 0,0-1 0 0 0,1 1 1 0 0,-1-1-1 0 0,0 1 0 0 0,-3-2 0 0 0,-3 0-54 0 0,1 1-1 0 0,-1 0 1 0 0,1 0-1 0 0,-1 0 1 0 0,0 1-1 0 0,0 0 1 0 0,0 0-1 0 0,-12 1 1 0 0,17 0-148 0 0,0 0 0 0 0,0 1 0 0 0,0-1 1 0 0,0 1-1 0 0,0 0 0 0 0,0 0 0 0 0,1 0 1 0 0,-1 0-1 0 0,0 0 0 0 0,0 0 1 0 0,1 1-1 0 0,-1-1 0 0 0,1 1 0 0 0,-1 0 1 0 0,1 0-1 0 0,0 0 0 0 0,0 0 0 0 0,0 0 1 0 0,0 0-1 0 0,0 1 0 0 0,0-1 1 0 0,0 1-1 0 0,1-1 0 0 0,-2 5 0 0 0,-2 1-2635 0 0</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1.632"/>
    </inkml:context>
    <inkml:brush xml:id="br0">
      <inkml:brushProperty name="width" value="0.05" units="cm"/>
      <inkml:brushProperty name="height" value="0.05" units="cm"/>
      <inkml:brushProperty name="color" value="#004F8B"/>
    </inkml:brush>
  </inkml:definitions>
  <inkml:trace contextRef="#ctx0" brushRef="#br0">81 161 16416 0 0,'0'0'2902'0'0,"-2"0"-1646"0"0,-37 0 2701 0 0,39 0-3898 0 0,-1 0-1 0 0,0 0 0 0 0,1 0 1 0 0,-1 0-1 0 0,0 1 0 0 0,0-1 1 0 0,1 0-1 0 0,-1 1 0 0 0,0-1 1 0 0,1 0-1 0 0,-1 1 0 0 0,1-1 1 0 0,-1 1-1 0 0,0-1 0 0 0,1 1 1 0 0,-1-1-1 0 0,1 1 0 0 0,0 0 1 0 0,-1-1-1 0 0,0 2 0 0 0,-7 15-153 0 0,7-14 117 0 0,-9 41 192 0 0,8-40-193 0 0,1 0 1 0 0,0 1 0 0 0,0-1-1 0 0,0 0 1 0 0,0 1 0 0 0,1-1-1 0 0,0 1 1 0 0,0-1 0 0 0,0 1 0 0 0,0-1-1 0 0,1 0 1 0 0,-1 1 0 0 0,1-1-1 0 0,0 0 1 0 0,2 6 0 0 0,1-4-38 0 0,-1 0 1 0 0,1 1 0 0 0,0-1-1 0 0,0 0 1 0 0,0-1 0 0 0,1 1 0 0 0,0-1-1 0 0,9 7 1 0 0,-11-9-9 0 0,0 0 1 0 0,1 0-1 0 0,-1 0 1 0 0,1-1-1 0 0,-1 0 1 0 0,1 1-1 0 0,0-2 0 0 0,0 1 1 0 0,0 0-1 0 0,0-1 1 0 0,8 3-1 0 0,2-1-25 0 0,-10-2 33 0 0,-1 0 1 0 0,1-1-1 0 0,0 1 0 0 0,-1-1 1 0 0,1 1-1 0 0,0-1 0 0 0,0 0 1 0 0,-1-1-1 0 0,1 1 0 0 0,0 0 1 0 0,3-2-1 0 0,8-3 6 0 0,-6 3 0 0 0,0-1-1 0 0,0 0 1 0 0,9-5-1 0 0,-15 6 10 0 0,0 0-1 0 0,0 0 0 0 0,0 0 0 0 0,-1 0 0 0 0,1-1 0 0 0,-1 1 0 0 0,1-1 0 0 0,-1 0 0 0 0,0 0 0 0 0,0 0 0 0 0,3-4 0 0 0,0-3 99 0 0,0 1 0 0 0,0-1 0 0 0,0 0 0 0 0,-2 0 1 0 0,1 0-1 0 0,-1 0 0 0 0,-1-1 0 0 0,0 1 0 0 0,1-15 0 0 0,-3 5 96 0 0,-2 0 1 0 0,0 1-1 0 0,-2-1 1 0 0,0 1-1 0 0,-1 0 1 0 0,-1 0-1 0 0,-8-19 1 0 0,12 34-198 0 0,-1 0 1 0 0,0 0-1 0 0,1 0 1 0 0,-1 1-1 0 0,-1-1 1 0 0,1 1-1 0 0,0 0 1 0 0,-1-1-1 0 0,1 2 1 0 0,-1-1-1 0 0,0 0 1 0 0,0 1-1 0 0,0 0 1 0 0,-1-1-1 0 0,1 2 1 0 0,0-1-1 0 0,-1 0 1 0 0,1 1-1 0 0,-1 0 1 0 0,-8-1-1 0 0,10 2-89 0 0,1 1 0 0 0,0-1 0 0 0,-1 0 0 0 0,1 1 0 0 0,0 0 0 0 0,0 0-1 0 0,0 0 1 0 0,-1 0 0 0 0,1 0 0 0 0,0 0 0 0 0,0 0 0 0 0,0 0-1 0 0,0 1 1 0 0,1-1 0 0 0,-1 1 0 0 0,0 0 0 0 0,1-1 0 0 0,-1 1-1 0 0,1 0 1 0 0,-2 2 0 0 0,0 0-298 0 0,0 1 0 0 0,1-1 0 0 0,0 1 0 0 0,-1 0 0 0 0,2 0 0 0 0,-1 0 0 0 0,0 0 0 0 0,0 5 0 0 0,1 8-1363 0 0</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2.131"/>
    </inkml:context>
    <inkml:brush xml:id="br0">
      <inkml:brushProperty name="width" value="0.05" units="cm"/>
      <inkml:brushProperty name="height" value="0.05" units="cm"/>
      <inkml:brushProperty name="color" value="#004F8B"/>
    </inkml:brush>
  </inkml:definitions>
  <inkml:trace contextRef="#ctx0" brushRef="#br0">22 1 18079 0 0,'0'0'1820'0'0,"-4"11"2308"0"0,-12 16-2565 0 0,15-25-1163 0 0,1 22 235 0 0,0-19-611 0 0,5 21-26 0 0,2-3 66 0 0,-2-13-64 0 0,-3 3 0 0 0,-2-13 0 0 0,1 1 0 0 0,-1-1 0 0 0,0 1 0 0 0,0-1 0 0 0,1 1 0 0 0,-1-1 0 0 0,1 1 0 0 0,-1-1 0 0 0,0 1 0 0 0,1-1 0 0 0,-1 0 0 0 0,1 1 0 0 0,-1-1 0 0 0,1 0 0 0 0,-1 1 0 0 0,1-1 0 0 0,0 0 0 0 0,0 1-1 0 0,0-1 1 0 0,0 0-1 0 0,0 0 0 0 0,0 0 1 0 0,0-1-1 0 0,0 1 0 0 0,0 0 0 0 0,0 0 1 0 0,0 0-1 0 0,0-1 0 0 0,0 1 0 0 0,0-1 1 0 0,0 1-1 0 0,0-1 0 0 0,0 1 1 0 0,1-2-1 0 0,16-12-53 0 0,-12 9 48 0 0,-1-1 6 0 0,0 1 0 0 0,0-1 0 0 0,0 0 0 0 0,-1 0 0 0 0,1 0 0 0 0,-2 0 0 0 0,6-11 0 0 0,-3 6 0 0 0,3-2 0 0 0,2 7 0 0 0,-1 2 0 0 0,1-1 0 0 0,-3 1 16 0 0,-7 4-3 0 0,0 0-1 0 0,0 0 1 0 0,0-1-1 0 0,0 1 0 0 0,1 0 1 0 0,-1 0-1 0 0,0 0 1 0 0,0 0-1 0 0,0 1 1 0 0,0-1-1 0 0,0 0 1 0 0,0 0-1 0 0,1 1 1 0 0,-1-1-1 0 0,0 0 0 0 0,0 1 1 0 0,0-1-1 0 0,0 1 1 0 0,0 0-1 0 0,1 1 1 0 0,16 14 167 0 0,-17-15-166 0 0,20 25 124 0 0,-16-19-123 0 0,0-1 0 0 0,1 1 0 0 0,0-1 0 0 0,12 10 1 0 0,-9-8-13 0 0,0-1 1 0 0,8 11 0 0 0,5 4-5 0 0,-21-22 1 0 0,-1 1 0 0 0,0-1 0 0 0,1 1 0 0 0,-1-1 0 0 0,0 0 0 0 0,1 1 0 0 0,-1-1 0 0 0,1 1 0 0 0,-1-1 0 0 0,1 0 0 0 0,-1 0 0 0 0,0 1 0 0 0,1-1 0 0 0,-1 0 0 0 0,1 0 0 0 0,0 1 0 0 0,-1-1 0 0 0,1 0 0 0 0,-1 0 0 0 0,1 0 0 0 0,-1 0 0 0 0,1 0 0 0 0,-1 0 0 0 0,1 0 0 0 0,-1 0 0 0 0,2 0 0 0 0,0 0 0 0 0,8 5 0 0 0,5 1 0 0 0,-10-8 0 0 0,-4 0 0 0 0,11-6 32 0 0,-1-1 0 0 0,0-1 0 0 0,0 1 0 0 0,-1-2 0 0 0,0 0 0 0 0,9-12 0 0 0,-14 16-7 0 0,1 1 1 0 0,0 1-1 0 0,0-1 0 0 0,0 1 1 0 0,1 0-1 0 0,0 1 0 0 0,0-1 1 0 0,0 1-1 0 0,13-5 0 0 0,-18 9-15 0 0,-2 0-7 0 0,1 0 0 0 0,0-1 0 0 0,-1 1-1 0 0,1 0 1 0 0,-1 0 0 0 0,1 0-1 0 0,0-1 1 0 0,-1 1 0 0 0,1 0-1 0 0,-1-1 1 0 0,1 1 0 0 0,-1-1-1 0 0,1 1 1 0 0,-1-1 0 0 0,1 1 0 0 0,-1 0-1 0 0,0-1 1 0 0,1 0 0 0 0,-1 1-1 0 0,1-1 1 0 0,-1 1 0 0 0,0-1-1 0 0,0 1 1 0 0,1-1 0 0 0,-1 0-1 0 0,0 0 8 0 0,0 1 0 0 0,1 0-1 0 0,-1 0 1 0 0,0-1-1 0 0,0 1 1 0 0,1 0 0 0 0,-1 0-1 0 0,0 0 1 0 0,1 0-1 0 0,-1-1 1 0 0,0 1 0 0 0,1 0-1 0 0,-1 0 1 0 0,0 0-1 0 0,1 0 1 0 0,-1 0 0 0 0,0 0-1 0 0,1 0 1 0 0,-1 0-1 0 0,0 0 1 0 0,1 0-1 0 0,-1 0 1 0 0,0 0 0 0 0,1 0-1 0 0,-1 0 1 0 0,0 0-1 0 0,0 0 1 0 0,1 1 0 0 0,-1-1-1 0 0,0 0 1 0 0,1 0-1 0 0,-1 0 1 0 0,1 1-1 0 0,10 5 232 0 0,-10-5-253 0 0,7 2 91 0 0,1 1 1 0 0,0-2-1 0 0,0 1 0 0 0,17 2 0 0 0,20 6 126 0 0,-42-10-195 0 0,1 0 0 0 0,0 0-1 0 0,0 0 1 0 0,0 0 0 0 0,7-1-1 0 0,-7 1-3 0 0,0-1 0 0 0,1 1 0 0 0,-1-1-1 0 0,5 3 1 0 0,15 1-6 0 0,-22-4 0 0 0,0 0 0 0 0,-1 0 0 0 0,1 0 0 0 0,-1 1 0 0 0,1 0 0 0 0,-1-1 0 0 0,1 1 0 0 0,-1 0 0 0 0,1 0 0 0 0,4 3 0 0 0,-4-2-19 0 0,1 0 0 0 0,0 1-1 0 0,-1-1 1 0 0,1 1 0 0 0,-1 0-1 0 0,0 0 1 0 0,0 1 0 0 0,0-1 0 0 0,-1 1-1 0 0,1-1 1 0 0,-1 1 0 0 0,0 0-1 0 0,0 0 1 0 0,3 8 0 0 0,1 5-413 0 0,3 11-7552 0 0,-3-14-798 0 0</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5.116"/>
    </inkml:context>
    <inkml:brush xml:id="br0">
      <inkml:brushProperty name="width" value="0.05" units="cm"/>
      <inkml:brushProperty name="height" value="0.05" units="cm"/>
      <inkml:brushProperty name="color" value="#004F8B"/>
    </inkml:brush>
  </inkml:definitions>
  <inkml:trace contextRef="#ctx0" brushRef="#br0">0 1 16583 0 0,'0'0'9395'0'0,"1"1"-10095"0"0,9 13-2341 0 0</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5.526"/>
    </inkml:context>
    <inkml:brush xml:id="br0">
      <inkml:brushProperty name="width" value="0.05" units="cm"/>
      <inkml:brushProperty name="height" value="0.05" units="cm"/>
      <inkml:brushProperty name="color" value="#004F8B"/>
    </inkml:brush>
  </inkml:definitions>
  <inkml:trace contextRef="#ctx0" brushRef="#br0">6 1 8752 0 0,'-6'32'776'0'0,"6"-22"-616"0"0,6 3-160 0 0,-12 5 1944 0 0,6-3 10079 0 0,6-25-12023 0 0,-2 1-6280 0 0,1-5-1303 0 0</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5.977"/>
    </inkml:context>
    <inkml:brush xml:id="br0">
      <inkml:brushProperty name="width" value="0.05" units="cm"/>
      <inkml:brushProperty name="height" value="0.05" units="cm"/>
      <inkml:brushProperty name="color" value="#004F8B"/>
    </inkml:brush>
  </inkml:definitions>
  <inkml:trace contextRef="#ctx0" brushRef="#br0">6 14 3680 0 0,'-5'-7'21218'0'0,"10"1"-23713"0"0</inkml:trace>
  <inkml:trace contextRef="#ctx0" brushRef="#br0" timeOffset="1">12 267 11520 0 0,'-12'13'10567'0'0</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7.271"/>
    </inkml:context>
    <inkml:brush xml:id="br0">
      <inkml:brushProperty name="width" value="0.05" units="cm"/>
      <inkml:brushProperty name="height" value="0.05" units="cm"/>
      <inkml:brushProperty name="color" value="#004F8B"/>
    </inkml:brush>
  </inkml:definitions>
  <inkml:trace contextRef="#ctx0" brushRef="#br0">0 32 5528 0 0,'0'0'422'0'0,"6"-6"97"0"0,-4 3 608 0 0,0 0-1 0 0,1 1 0 0 0,-1 0 1 0 0,1 0-1 0 0,0 0 1 0 0,4-3-1 0 0,-5 4-708 0 0,0 0 0 0 0,0 0-1 0 0,0 0 1 0 0,0 1 0 0 0,1-1-1 0 0,-1 1 1 0 0,0-1 0 0 0,1 1-1 0 0,-1 0 1 0 0,0 0 0 0 0,1 0-1 0 0,-1 0 1 0 0,0 0 0 0 0,5 1-1 0 0,4 2 383 0 0,6 1-319 0 0,0-1 0 0 0,0 0 0 0 0,29 0 0 0 0,-25-3-333 0 0,4 1 182 0 0,0-2-1 0 0,26-4 0 0 0,-33 3-329 0 0,-14 2-119 0 0,0-1 0 0 0,0 1 0 0 0,0-1 0 0 0,0 0 0 0 0,0 0 0 0 0,4-2 0 0 0,-6 2-856 0 0</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7.692"/>
    </inkml:context>
    <inkml:brush xml:id="br0">
      <inkml:brushProperty name="width" value="0.05" units="cm"/>
      <inkml:brushProperty name="height" value="0.05" units="cm"/>
      <inkml:brushProperty name="color" value="#004F8B"/>
    </inkml:brush>
  </inkml:definitions>
  <inkml:trace contextRef="#ctx0" brushRef="#br0">87 1 19351 0 0,'0'0'439'0'0,"-2"0"62"0"0,0 0-370 0 0,-1 0 1 0 0,0 0-1 0 0,0 0 0 0 0,0 1 0 0 0,0-1 0 0 0,1 1 0 0 0,-1 0 0 0 0,-4 1 0 0 0,-5 3 13 0 0,11-4-82 0 0,0-1-1 0 0,0 0 0 0 0,0 0 1 0 0,0 1-1 0 0,0-1 0 0 0,1 1 1 0 0,-1-1-1 0 0,0 1 0 0 0,0-1 1 0 0,0 1-1 0 0,0 0 0 0 0,1-1 1 0 0,-1 1-1 0 0,0 0 0 0 0,1 0 1 0 0,-1-1-1 0 0,0 1 0 0 0,1 0 1 0 0,-1 0-1 0 0,1 0 0 0 0,0 0 1 0 0,-1 0-1 0 0,0 1 0 0 0,1 0 455 0 0,-2 0-252 0 0,-2 2-185 0 0,0 0 2 0 0,0 1-1 0 0,1 0 1 0 0,-6 9 0 0 0,9-9-17 0 0,2 1-55 0 0,-2-2-5 0 0,1-1 0 0 0,0 1-1 0 0,0-1 1 0 0,1 0-1 0 0,-1 1 1 0 0,1-1 0 0 0,-1 0-1 0 0,1 0 1 0 0,0 0-1 0 0,0 0 1 0 0,0 0 0 0 0,1 0-1 0 0,-1-1 1 0 0,5 4 0 0 0,7 4-1 0 0,0 1 1 0 0,15 13-1 0 0,-26-21-42 0 0,0-1 0 0 0,1 0 0 0 0,-1 0 1 0 0,1 0-1 0 0,0 0 0 0 0,-1-1 0 0 0,1 0 0 0 0,0 1 0 0 0,0-1 0 0 0,0-1 0 0 0,0 1 0 0 0,0 0 0 0 0,0-1 0 0 0,5 0 0 0 0,-3 1 68 0 0,1 0-1 0 0,-1 1 1 0 0,0 0-1 0 0,0 0 0 0 0,1 1 1 0 0,-2-1-1 0 0,1 1 1 0 0,6 4-1 0 0,-7-3-49 0 0,1 1 0 0 0,-1 0 0 0 0,0 0 0 0 0,0 0 0 0 0,0 1 0 0 0,-1 0 0 0 0,0 0 0 0 0,0 0 0 0 0,0 0 0 0 0,-1 0 0 0 0,4 10 0 0 0,-2-5 380 0 0,-3-7-218 0 0,-1-1 1 0 0,0 1-1 0 0,0 0 1 0 0,-1 0-1 0 0,1 0 1 0 0,-1-1-1 0 0,0 6 1 0 0,0-8-116 0 0,-1 1 1 0 0,1-1-1 0 0,-1 1 1 0 0,0-1-1 0 0,1 1 1 0 0,-1-1-1 0 0,0 0 0 0 0,0 0 1 0 0,0 1-1 0 0,0-1 1 0 0,0 0-1 0 0,0 0 1 0 0,0 0-1 0 0,-1 0 1 0 0,1 0-1 0 0,-2 1 0 0 0,-1 1 45 0 0,2-1-44 0 0,0 1 0 0 0,0-1 1 0 0,-1 0-1 0 0,1 0 0 0 0,-1 0 1 0 0,0 0-1 0 0,0 0 0 0 0,1-1 1 0 0,-1 1-1 0 0,0-1 0 0 0,0 0 0 0 0,-1 0 1 0 0,1 0-1 0 0,0 0 0 0 0,0-1 1 0 0,-4 1-1 0 0,-5 1-68 0 0,1-2-1 0 0,-1 1 1 0 0,1-1 0 0 0,-1-1 0 0 0,1 0 0 0 0,-1 0-1 0 0,1-2 1 0 0,0 1 0 0 0,0-1 0 0 0,0-1-1 0 0,-13-5 1 0 0,23 8-38 0 0,-1 0 1 0 0,1 0-1 0 0,0 0 0 0 0,-1 0 0 0 0,1 0 0 0 0,0 0 0 0 0,-1 0 0 0 0,1-1 1 0 0,0 1-1 0 0,0 0 0 0 0,0-1 0 0 0,0 1 0 0 0,0-1 0 0 0,1 1 1 0 0,-1-1-1 0 0,0 0 0 0 0,1 1 0 0 0,-1-1 0 0 0,1 0 0 0 0,0 1 1 0 0,-1-1-1 0 0,1 0 0 0 0,0 1 0 0 0,0-1 0 0 0,0-2 0 0 0,1-2-702 0 0,0 0 0 0 0,0-1 0 0 0,0 1 0 0 0,1 0 0 0 0,3-7 0 0 0,-1-1-1219 0 0</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8.108"/>
    </inkml:context>
    <inkml:brush xml:id="br0">
      <inkml:brushProperty name="width" value="0.05" units="cm"/>
      <inkml:brushProperty name="height" value="0.05" units="cm"/>
      <inkml:brushProperty name="color" value="#004F8B"/>
    </inkml:brush>
  </inkml:definitions>
  <inkml:trace contextRef="#ctx0" brushRef="#br0">7 1 11056 0 0,'0'0'9099'0'0,"0"4"-8035"0"0,-3 31 1206 0 0,1-24-2015 0 0,1 0 1 0 0,1-1 0 0 0,-1 1 0 0 0,3 13-1 0 0,-1-1-216 0 0,-1-20-29 0 0,0 1 0 0 0,0 0-1 0 0,0-1 1 0 0,0 1 0 0 0,1 0 0 0 0,0-1-1 0 0,0 1 1 0 0,1 3 0 0 0,6 13 192 0 0,-1-3-53 0 0,14 26 0 0 0,-18-38-251 0 0,1 1 0 0 0,0-1 0 0 0,0 0 0 0 0,0-1 0 0 0,0 1 0 0 0,1-1 1 0 0,-1 0-1 0 0,10 7 0 0 0,-12-10 59 0 0,0 0 0 0 0,0 0 0 0 0,-1-1 0 0 0,1 1 0 0 0,0 0 0 0 0,0-1 0 0 0,0 1 0 0 0,0-1 0 0 0,0 0 0 0 0,0 1 0 0 0,0-1 0 0 0,0 0 0 0 0,0 0 0 0 0,0 0 1 0 0,0-1-1 0 0,0 1 0 0 0,2-1 0 0 0,2-1 109 0 0,0 0-1 0 0,0-1 1 0 0,11-5 0 0 0,-11 4 16 0 0,-3 2-88 0 0,0 0 0 0 0,-1 0 0 0 0,1 0 0 0 0,-1 0 1 0 0,1 0-1 0 0,-1-1 0 0 0,0 1 0 0 0,0-1 0 0 0,0 0 1 0 0,0 0-1 0 0,-1 0 0 0 0,1 0 0 0 0,-1 0 1 0 0,0 0-1 0 0,0 0 0 0 0,0 0 0 0 0,0 0 0 0 0,0-1 1 0 0,0 1-1 0 0,-1-6 0 0 0,1 0 132 0 0,-1 0-1 0 0,0 0 1 0 0,-1 0-1 0 0,0-1 1 0 0,0 1-1 0 0,-5-14 1 0 0,3 16-71 0 0,0 1 1 0 0,0-1-1 0 0,-1 1 0 0 0,0 0 1 0 0,0 0-1 0 0,-1 0 0 0 0,0 0 1 0 0,0 1-1 0 0,0 0 1 0 0,-7-5-1 0 0,-14-17 80 0 0,24 25-126 0 0,0-1 0 0 0,0 1 0 0 0,0 0 0 0 0,0 0 0 0 0,0 0 0 0 0,-1 0 0 0 0,1 0 0 0 0,-1 0 0 0 0,1 1 0 0 0,-1-1 0 0 0,1 1 0 0 0,-1 0 0 0 0,0-1 0 0 0,0 1 0 0 0,0 1 0 0 0,-3-2 0 0 0,-9-4-3 0 0,14 5-19 0 0,0 0 1 0 0,0 0-1 0 0,0 0 0 0 0,-1 1 1 0 0,1-1-1 0 0,0 1 0 0 0,-1-1 1 0 0,1 1-1 0 0,-1-1 0 0 0,1 1 1 0 0,-1 0-1 0 0,1 0 1 0 0,0 0-1 0 0,-1-1 0 0 0,1 1 1 0 0,-3 1-1 0 0,3-1-31 0 0,-1 0-91 0 0,0 1-1 0 0,0-1 1 0 0,0 1 0 0 0,0-1-1 0 0,0 1 1 0 0,0 0 0 0 0,1 0-1 0 0,-1-1 1 0 0,0 1 0 0 0,0 0-1 0 0,1 1 1 0 0,-1-1 0 0 0,-1 2-1 0 0,18 25-7582 0 0,-12-23 5489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27.737"/>
    </inkml:context>
    <inkml:brush xml:id="br0">
      <inkml:brushProperty name="width" value="0.05" units="cm"/>
      <inkml:brushProperty name="height" value="0.05" units="cm"/>
      <inkml:brushProperty name="color" value="#004F8B"/>
    </inkml:brush>
  </inkml:definitions>
  <inkml:trace contextRef="#ctx0" brushRef="#br0">719 0 2304 0 0,'-1'2'519'0'0,"0"-1"439"0"0,-1 1 0 0 0,1 0 1 0 0,0 0-1 0 0,-1-1 1 0 0,1 1-1 0 0,-1-1 1 0 0,-2 2-1 0 0,-16 8 3300 0 0,13-8-3276 0 0,0-1 0 0 0,-1 1 1 0 0,-12 1-1 0 0,15-3-646 0 0,0 0 0 0 0,1 1 0 0 0,-1-1 1 0 0,0 1-1 0 0,-7 4 0 0 0,8-4-97 0 0,0 0 0 0 0,0 0 0 0 0,-1 0 0 0 0,1-1-1 0 0,-8 2 1 0 0,-49 11 1592 0 0,-32-1-3910 0 0,71-13 802 0 0,19 0 961 0 0,1-1 0 0 0,-1 1 0 0 0,0 0 0 0 0,1 0 0 0 0,-1 0 0 0 0,-4 1 0 0 0,-19 0-4498 0 0,24-1 3591 0 0,-8-5-794 0 0,-5-1 945 0 0,12 6 768 0 0,0-1-1 0 0,0 0 0 0 0,1 0 0 0 0,-1 0 1 0 0,1-1-1 0 0,-1 1 0 0 0,-3-3 0 0 0,4 3 296 0 0,1 1 0 0 0,-1 0-1 0 0,1-1 1 0 0,-1 1-1 0 0,1 0 1 0 0,-1 0-1 0 0,1 0 1 0 0,-1 0 0 0 0,1 0-1 0 0,0 0 1 0 0,-1 1-1 0 0,-2 0 1 0 0,-2 1 329 0 0,0 0 0 0 0,1 1 0 0 0,-1 0 0 0 0,1 0 0 0 0,-8 6 0 0 0,-13 7 909 0 0,-32 16 1462 0 0,-2-1-1219 0 0,58-29-1473 0 0,0 1 3 0 0,-10 0-25 0 0,3-1-151 0 0,-15 3-233 0 0,23-5 364 0 0,1 1 0 0 0,-1-1 1 0 0,0 0-1 0 0,0 0 0 0 0,0 0 1 0 0,1 0-1 0 0,-1 0 0 0 0,0 0 0 0 0,0-1 1 0 0,0 1-1 0 0,1 0 0 0 0,-1 0 1 0 0,0-1-1 0 0,0 1 0 0 0,1 0 0 0 0,-1-1 1 0 0,0 1-1 0 0,0-1 0 0 0,1 1 0 0 0,-1-1 1 0 0,1 1-1 0 0,-2-1 0 0 0,2 0-144 0 0,-1 1 0 0 0,1 0-1 0 0,-1 0 1 0 0,0-1 0 0 0,1 1-1 0 0,-1 0 1 0 0,1 0 0 0 0,-1 0-1 0 0,0 0 1 0 0,1 0 0 0 0,-1 0-1 0 0,1 0 1 0 0,-1 0-1 0 0,0 0 1 0 0,1 0 0 0 0,-2 1-1 0 0,1-1-447 0 0,-8 0-3079 0 0</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8.566"/>
    </inkml:context>
    <inkml:brush xml:id="br0">
      <inkml:brushProperty name="width" value="0.05" units="cm"/>
      <inkml:brushProperty name="height" value="0.05" units="cm"/>
      <inkml:brushProperty name="color" value="#004F8B"/>
    </inkml:brush>
  </inkml:definitions>
  <inkml:trace contextRef="#ctx0" brushRef="#br0">57 197 17215 0 0,'5'-27'396'0'0,"-4"21"1238"0"0,-3 6-844 0 0,-33 0 3062 0 0,16 6-2344 0 0,19-6-1504 0 0,0 0-1 0 0,0 0 0 0 0,0 0 0 0 0,0 0 1 0 0,0 0-1 0 0,-1 0 0 0 0,1 0 1 0 0,0 0-1 0 0,0 0 0 0 0,0 0 0 0 0,0 0 1 0 0,0 0-1 0 0,0 0 0 0 0,0 0 1 0 0,0 0-1 0 0,0 0 0 0 0,-1 0 0 0 0,1 0 1 0 0,0 0-1 0 0,0 0 0 0 0,0 0 1 0 0,0 1-1 0 0,0-1 0 0 0,0 0 1 0 0,0 0-1 0 0,0 0 0 0 0,0 0 0 0 0,0 0 1 0 0,0 0-1 0 0,0 0 0 0 0,0 0 1 0 0,0 0-1 0 0,0 0 0 0 0,0 1 0 0 0,0-1 1 0 0,0 0-1 0 0,-1 0 0 0 0,1 0 1 0 0,0 0-1 0 0,0 0 0 0 0,0 0 0 0 0,0 0 1 0 0,0 0-1 0 0,1 0 0 0 0,-1 1 1 0 0,0-1-1 0 0,-2 7-1 0 0,1-1-1 0 0,0 1 1 0 0,0 0 0 0 0,1 0 0 0 0,0 0-1 0 0,1 0 1 0 0,-1 0 0 0 0,1 0-1 0 0,3 9 1 0 0,3 1-2 0 0,1-1 0 0 0,16 21 0 0 0,-11-24 0 0 0,-10-12 0 0 0,1 0 0 0 0,-1 0 0 0 0,0 0 0 0 0,1 0 0 0 0,-1 0 0 0 0,0-1 0 0 0,1 0 0 0 0,-1 1 0 0 0,1-1 0 0 0,-1-1 0 0 0,1 1 0 0 0,5-1 0 0 0,-4 0 0 0 0,-1 0 0 0 0,1 1 0 0 0,-1 0 0 0 0,0 0 0 0 0,1 0 0 0 0,-1 1 0 0 0,7 1 0 0 0,-7-1-1 0 0,-1-1 1 0 0,0 1-1 0 0,0-1 0 0 0,1 1 0 0 0,-1-1 0 0 0,0 0 0 0 0,0 0 0 0 0,1 0 1 0 0,-1-1-1 0 0,0 1 0 0 0,1-1 0 0 0,-1 0 0 0 0,0 0 0 0 0,0 0 0 0 0,0 0 1 0 0,0-1-1 0 0,0 1 0 0 0,0-1 0 0 0,0 1 0 0 0,4-5 0 0 0,-1 1 26 0 0,0 0 0 0 0,-1-1-1 0 0,0 0 1 0 0,0 0 0 0 0,0 0-1 0 0,-1 0 1 0 0,0-1 0 0 0,3-6-1 0 0,-5 8 58 0 0,0-1 1 0 0,0 1-1 0 0,-1-1 0 0 0,0 1 1 0 0,0-8-1 0 0,1-1 82 0 0,-1 5-79 0 0,-1 0 0 0 0,-1 1 0 0 0,1-1 0 0 0,-1 0 0 0 0,-1 0 0 0 0,0 1 0 0 0,0-1 0 0 0,-6-13 0 0 0,8 21-80 0 0,-3-6 52 0 0,0 1 0 0 0,-1-1 0 0 0,0 0 0 0 0,-7-9 0 0 0,0 0 43 0 0,8 12-96 0 0,-1-1 0 0 0,0 1 0 0 0,0 0 0 0 0,0 0 0 0 0,0 0 0 0 0,0 0 0 0 0,-1 1 0 0 0,0 0 0 0 0,1 0 0 0 0,-1 0 0 0 0,0 0 0 0 0,-1 1 0 0 0,1 0 0 0 0,-6-2 0 0 0,3 2-44 0 0,1 1 1 0 0,0-1-1 0 0,-1 1 0 0 0,1 0 1 0 0,-1 1-1 0 0,1 0 0 0 0,0 0 0 0 0,-1 1 1 0 0,1 0-1 0 0,-10 2 0 0 0,14-1-96 0 0,0-1 0 0 0,0 0 0 0 0,1 1 0 0 0,-1 0 0 0 0,0 0 0 0 0,1 0 0 0 0,0 0-1 0 0,-1 0 1 0 0,1 0 0 0 0,0 0 0 0 0,0 1 0 0 0,0-1 0 0 0,-1 5 0 0 0,-4 2-1224 0 0,2 0-592 0 0,5-1-79 0 0</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9.065"/>
    </inkml:context>
    <inkml:brush xml:id="br0">
      <inkml:brushProperty name="width" value="0.05" units="cm"/>
      <inkml:brushProperty name="height" value="0.05" units="cm"/>
      <inkml:brushProperty name="color" value="#004F8B"/>
    </inkml:brush>
  </inkml:definitions>
  <inkml:trace contextRef="#ctx0" brushRef="#br0">73 205 14944 0 0,'-6'-10'563'0'0,"0"0"0"0"0,-9-10 0 0 0,2 5 2779 0 0,13 15-3229 0 0,0-1 0 0 0,-1 1 0 0 0,1 0 0 0 0,0-1 0 0 0,-1 1 0 0 0,1 0 0 0 0,0-1 0 0 0,0 1 0 0 0,-1 0 0 0 0,1 0 0 0 0,-1 0 0 0 0,1-1 0 0 0,0 1 0 0 0,-1 0 0 0 0,1 0 0 0 0,-1 0 0 0 0,1 0 0 0 0,0 0 0 0 0,-1 0 0 0 0,1 0 0 0 0,-1 0 0 0 0,1 0 0 0 0,-1 0 0 0 0,1 0 0 0 0,0 0 0 0 0,-1 0 0 0 0,1 0 0 0 0,-1 0 0 0 0,1 0 0 0 0,0 0 0 0 0,-1 0 0 0 0,1 0 0 0 0,-1 1 0 0 0,0-1 0 0 0,0 1-38 0 0,0 0 1 0 0,0 1 0 0 0,1-1-1 0 0,-1 0 1 0 0,0 0-1 0 0,0 0 1 0 0,0 1 0 0 0,1-1-1 0 0,-1 0 1 0 0,0 3-1 0 0,-7 33-191 0 0,7-29 116 0 0,1 0 1 0 0,0 0-1 0 0,0 0 1 0 0,1 0-1 0 0,0 0 1 0 0,0 0 0 0 0,1 0-1 0 0,0 0 1 0 0,1 0-1 0 0,0-1 1 0 0,0 1-1 0 0,0-1 1 0 0,1 0-1 0 0,0 0 1 0 0,1 0 0 0 0,-1-1-1 0 0,1 1 1 0 0,11 10-1 0 0,-9-9 6 0 0,-1-2-17 0 0,0 0 0 0 0,0 0 0 0 0,8 6 0 0 0,-12-11 9 0 0,-1 1 0 0 0,1-1 0 0 0,0 0 0 0 0,0 0 0 0 0,0 0 0 0 0,0-1 0 0 0,0 1 0 0 0,0 0 0 0 0,0-1 0 0 0,0 1 0 0 0,0-1 0 0 0,0 0 0 0 0,0 1 0 0 0,0-1 0 0 0,0 0 0 0 0,0 0 0 0 0,0-1 0 0 0,3 1 0 0 0,3-3-18 0 0,-6 2 17 0 0,-1 0 0 0 0,1 1 0 0 0,0-1 1 0 0,0 1-1 0 0,-1-1 0 0 0,1 1 0 0 0,0 0 0 0 0,0-1 0 0 0,-1 1 1 0 0,1 0-1 0 0,0 0 0 0 0,0 0 0 0 0,3 1 0 0 0,2 1-10 0 0,0 0 0 0 0,0-1 0 0 0,0 0 0 0 0,1-1-1 0 0,-1 1 1 0 0,0-1 0 0 0,14-2 0 0 0,-8 1-102 0 0,-11 1 71 0 0,1 0 0 0 0,0 0 0 0 0,0-1 0 0 0,0 1 0 0 0,-1-1 0 0 0,1 0 0 0 0,0 1 0 0 0,-1-1 0 0 0,1 0 0 0 0,4-3 0 0 0,-4 2 44 0 0,-1 1 0 0 0,1 0 0 0 0,0-1 0 0 0,0 1 0 0 0,-1 0-1 0 0,1 0 1 0 0,0 1 0 0 0,5-1 0 0 0,-6 0 39 0 0,-1 0 1 0 0,1 1-1 0 0,0-1 1 0 0,-1 0-1 0 0,1 0 0 0 0,-1 0 1 0 0,1 0-1 0 0,-1 0 1 0 0,1 0-1 0 0,-1 0 1 0 0,0 0-1 0 0,1-1 0 0 0,-1 1 1 0 0,0-1-1 0 0,0 1 1 0 0,0-1-1 0 0,1-2 1 0 0,15-33 436 0 0,-14 28-390 0 0,0 0-45 0 0,-1 0 0 0 0,1 0 0 0 0,-2 0 0 0 0,1-1 0 0 0,-1 1 1 0 0,-1-1-1 0 0,0 1 0 0 0,0-1 0 0 0,-1 1 0 0 0,0-1 0 0 0,-3-11 0 0 0,2 12 84 0 0,-2-1 0 0 0,1 1 0 0 0,-1 0 1 0 0,0 0-1 0 0,-1 0 0 0 0,0 0 0 0 0,-1 1 0 0 0,0 0 0 0 0,-10-11 0 0 0,5 7-53 0 0,-1 1 0 0 0,0 1 1 0 0,-1 0-1 0 0,0 1 0 0 0,-16-9 0 0 0,24 15-84 0 0,0 1-1 0 0,-1-1 0 0 0,1 1 1 0 0,-1 1-1 0 0,1-1 0 0 0,-1 1 1 0 0,0 0-1 0 0,0 0 0 0 0,1 0 1 0 0,-1 1-1 0 0,0 0 1 0 0,0 0-1 0 0,0 1 0 0 0,-10 2 1 0 0,9-2-206 0 0,0 1 1 0 0,-1 1 0 0 0,1-1 0 0 0,1 1 0 0 0,-1 1-1 0 0,0-1 1 0 0,1 1 0 0 0,0 0 0 0 0,0 1 0 0 0,0-1-1 0 0,-6 6 1 0 0,-9 13-1619 0 0,0 3-76 0 0</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39.577"/>
    </inkml:context>
    <inkml:brush xml:id="br0">
      <inkml:brushProperty name="width" value="0.05" units="cm"/>
      <inkml:brushProperty name="height" value="0.05" units="cm"/>
      <inkml:brushProperty name="color" value="#004F8B"/>
    </inkml:brush>
  </inkml:definitions>
  <inkml:trace contextRef="#ctx0" brushRef="#br0">15 239 17103 0 0,'0'0'828'0'0,"-6"6"56"0"0,5-6-827 0 0,1 0-1 0 0,-1 0 1 0 0,1 1-1 0 0,0-1 1 0 0,-1 0-1 0 0,1 0 1 0 0,-1 1-1 0 0,1-1 1 0 0,-1 0-1 0 0,1 1 1 0 0,0-1-1 0 0,-1 0 1 0 0,1 1-1 0 0,0-1 1 0 0,-1 1-1 0 0,1-1 0 0 0,0 0 1 0 0,-1 1-1 0 0,1-1 1 0 0,0 1-1 0 0,0-1 1 0 0,0 1-1 0 0,-1-1 1 0 0,1 1-1 0 0,0-1 1 0 0,0 1-1 0 0,0-1 1 0 0,0 1-1 0 0,0-1 1 0 0,0 1-1 0 0,0 0 1 0 0,0-1-1 0 0,0 1 1 0 0,0-1-1 0 0,1 1 0 0 0,-1 0 1 0 0,11 9 1131 0 0,-10-9-1376 0 0,5 2 291 0 0,1 1 0 0 0,-1-1 0 0 0,1-1 0 0 0,-1 1-1 0 0,1-1 1 0 0,10 2 0 0 0,48 5 774 0 0,-50-7-676 0 0,18 1 348 0 0,60-4 0 0 0,-27-1-103 0 0,14 1-310 0 0,0-4 0 0 0,-1-4 0 0 0,147-35 0 0 0,-181 32-234 0 0,101-31 439 0 0,64-40 161 0 0,-89 34-536 0 0,-77 32-389 0 0,81-18-1 0 0,-99 31-1241 0 0,0 3-3770 0 0,-14 1-2544 0 0</inkml:trace>
  <inkml:trace contextRef="#ctx0" brushRef="#br0" timeOffset="1">816 516 21679 0 0,'0'0'1651'0'0,"-5"4"-939"0"0,-13-6-621 0 0,16 2-10 0 0,0 0 1 0 0,0 1 0 0 0,0-1-1 0 0,1 1 1 0 0,-1 0 0 0 0,0 0 0 0 0,0 0-1 0 0,0 0 1 0 0,1 0 0 0 0,-1 0-1 0 0,0 0 1 0 0,1 0 0 0 0,-1 1 0 0 0,1-1-1 0 0,-2 2 1 0 0,0 0 83 0 0,1 0 0 0 0,-1 1 0 0 0,1-1 0 0 0,-1 1-1 0 0,1-1 1 0 0,0 1 0 0 0,-1 4 0 0 0,0 1-129 0 0,2 0-1 0 0,-1 0 1 0 0,1 0-1 0 0,0 0 1 0 0,1 0-1 0 0,0 0 1 0 0,3 15-1 0 0,-2-5-208 0 0,2 7 116 0 0,1 0 1 0 0,2-1-1 0 0,0 0 1 0 0,1 0-1 0 0,2 0 0 0 0,17 34 1 0 0,-24-53 8 0 0,1 0-1 0 0,0 0 1 0 0,1 0 0 0 0,-1-1 0 0 0,1 1 0 0 0,0-1-1 0 0,0 0 1 0 0,1 0 0 0 0,-1 0 0 0 0,1-1 0 0 0,0 0-1 0 0,11 7 1 0 0,-4-4-125 0 0,-11-7 172 0 0,0 1 0 0 0,0 0 0 0 0,0-1 0 0 0,0 1 0 0 0,-1-1 0 0 0,1 1 0 0 0,0-1 0 0 0,1 0 0 0 0,-1 1 0 0 0,0-1 0 0 0,0 0 0 0 0,0 0 0 0 0,0 0 0 0 0,0 0 0 0 0,0 0 0 0 0,0 0 0 0 0,0 0 0 0 0,0 0 0 0 0,0 0 0 0 0,0 0 0 0 0,0 0 0 0 0,0-1 0 0 0,0 1 0 0 0,0 0 0 0 0,0-1 0 0 0,2 0 0 0 0,0 0 32 0 0,-1-1 0 0 0,1 1-1 0 0,-1 0 1 0 0,0-1-1 0 0,1 1 1 0 0,-1-1 0 0 0,0 0-1 0 0,4-3 1 0 0,-6 4-32 0 0,1 0 0 0 0,0 0 0 0 0,-1 0-1 0 0,1 0 1 0 0,-1 0 0 0 0,1 0 0 0 0,-1 0 0 0 0,0-1 0 0 0,0 1-1 0 0,1 0 1 0 0,-1 0 0 0 0,0 0 0 0 0,0 0 0 0 0,0 0 0 0 0,0-1 0 0 0,0 1-1 0 0,0 0 1 0 0,-1 0 0 0 0,1 0 0 0 0,0 0 0 0 0,0 0 0 0 0,-1 0-1 0 0,0-2 1 0 0,0 2-128 0 0,1-2 123 0 0,-1 1 1 0 0,0 0-1 0 0,0 0 0 0 0,0 0 1 0 0,0 0-1 0 0,0 0 1 0 0,-1 1-1 0 0,1-1 0 0 0,0 0 1 0 0,-1 1-1 0 0,0-1 1 0 0,1 1-1 0 0,-1-1 0 0 0,0 1 1 0 0,0-1-1 0 0,0 1 0 0 0,0 0 1 0 0,0 0-1 0 0,0 0 1 0 0,0 0-1 0 0,0 1 0 0 0,0-1 1 0 0,-4 0-1 0 0,-11-4 6 0 0,14 4 0 0 0,1 0 0 0 0,-1 0 0 0 0,1 1 0 0 0,-1-1 0 0 0,1 1 0 0 0,-1-1 0 0 0,1 1 0 0 0,-1 0 0 0 0,1 0 0 0 0,-5 1 0 0 0,-31 4 0 0 0,36-5 10 0 0,-8 8-60 0 0,7-5 17 0 0,1-1-343 0 0,3-1-979 0 0,0 0 1177 0 0,0 0 0 0 0,-1 0 0 0 0,1-1 0 0 0,0 1 0 0 0,0-1 0 0 0,-1 1 0 0 0,1 0 0 0 0,0-1 0 0 0,0 0 0 0 0,1 1 0 0 0,14 4-1796 0 0</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40.026"/>
    </inkml:context>
    <inkml:brush xml:id="br0">
      <inkml:brushProperty name="width" value="0.05" units="cm"/>
      <inkml:brushProperty name="height" value="0.05" units="cm"/>
      <inkml:brushProperty name="color" value="#004F8B"/>
    </inkml:brush>
  </inkml:definitions>
  <inkml:trace contextRef="#ctx0" brushRef="#br0">49 109 15952 0 0,'-1'1'729'0'0,"-10"17"212"0"0,5-9-481 0 0,0 1-1 0 0,0-1 0 0 0,-5 17 0 0 0,8-17-167 0 0,2-1-1 0 0,-1 1 0 0 0,2 0 0 0 0,-1 0 0 0 0,1 1 1 0 0,0-1-1 0 0,1 0 0 0 0,0 0 0 0 0,0 0 1 0 0,1 0-1 0 0,6 17 0 0 0,-3-15-236 0 0,1 1 0 0 0,0-1 0 0 0,1 0 1 0 0,0 0-1 0 0,16 17 0 0 0,-18-22-42 0 0,0-1 0 0 0,1 0 0 0 0,0 0 1 0 0,0 0-1 0 0,0-1 0 0 0,1 0 0 0 0,0 0 0 0 0,0 0 1 0 0,0-1-1 0 0,0 0 0 0 0,8 1 0 0 0,-10-2-9 0 0,0 0 0 0 0,0-1 0 0 0,0 0-1 0 0,1 0 1 0 0,-1-1 0 0 0,0 1 0 0 0,1-1-1 0 0,-1 0 1 0 0,1-1 0 0 0,-1 1 0 0 0,0-1-1 0 0,1 0 1 0 0,-1 0 0 0 0,0-1 0 0 0,10-4-1 0 0,-11 5 80 0 0,1-1-1 0 0,-1 0 0 0 0,0 0 1 0 0,0 0-1 0 0,0-1 0 0 0,0 0 1 0 0,-1 1-1 0 0,1-1 0 0 0,-1 0 1 0 0,1-1-1 0 0,-1 1 0 0 0,0-1 1 0 0,0 1-1 0 0,-1-1 0 0 0,1 0 1 0 0,-1 0-1 0 0,0 0 0 0 0,0 0 1 0 0,3-8-1 0 0,2-10 216 0 0,0 0-1 0 0,-1 0 1 0 0,-1 0 0 0 0,-1-1 0 0 0,2-35 0 0 0,-10 26 359 0 0,-1 7-388 0 0,4 21-220 0 0,0-1 0 0 0,0 0 0 0 0,0 0-1 0 0,-1 1 1 0 0,0-1 0 0 0,0 1 0 0 0,0-1 0 0 0,-5-6-1 0 0,0 2 19 0 0,1 0 0 0 0,-15-14 0 0 0,14 17-97 0 0,1 0 0 0 0,-2 1 0 0 0,1 0 0 0 0,-1 1 0 0 0,1-1 0 0 0,-1 1 0 0 0,0 1 0 0 0,-1-1 0 0 0,1 2 0 0 0,-1-1 1 0 0,1 1-1 0 0,-1 0 0 0 0,0 1 0 0 0,0 0 0 0 0,1 0 0 0 0,-1 1 0 0 0,0 0 0 0 0,-15 2 0 0 0,0 2-301 0 0,19-4-97 0 0,1 1 0 0 0,-1-1 0 0 0,0 1 0 0 0,0 0 0 0 0,1 1 0 0 0,-1-1 0 0 0,0 1 0 0 0,-6 4 0 0 0,-5 3-1484 0 0</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41.251"/>
    </inkml:context>
    <inkml:brush xml:id="br0">
      <inkml:brushProperty name="width" value="0.05" units="cm"/>
      <inkml:brushProperty name="height" value="0.05" units="cm"/>
      <inkml:brushProperty name="color" value="#004F8B"/>
    </inkml:brush>
  </inkml:definitions>
  <inkml:trace contextRef="#ctx0" brushRef="#br0">0 105 12176 0 0,'0'-33'1197'0'0,"0"15"8072"0"0,1 24-9116 0 0,0-1 1 0 0,0 1-1 0 0,0 0 0 0 0,1-1 0 0 0,2 8 1 0 0,-1-6 68 0 0,-1 0 0 0 0,0 0 0 0 0,2 10 0 0 0,-4-8 36 0 0,3 26 88 0 0,10 41-1 0 0,3 7-417 0 0,-16-82 72 0 0,0 0 0 0 0,0 1 0 0 0,0-1 0 0 0,1 0 1 0 0,-1 0-1 0 0,0 0 0 0 0,1 0 0 0 0,-1 0 0 0 0,1 0 0 0 0,-1 0 0 0 0,1 0 0 0 0,0 1 0 0 0,9 12-11 0 0,-9-12-49 0 0,8-11-115 0 0,-3 3 186 0 0,-1 0 0 0 0,-1 0 0 0 0,0-1-1 0 0,1 1 1 0 0,-2-1 0 0 0,1 0 0 0 0,-1 0 0 0 0,0 0 0 0 0,-1-1 0 0 0,1 1-1 0 0,-1-1 1 0 0,1-9 0 0 0,18-59 61 0 0,-5 25-400 0 0,-13 43 314 0 0,-2 7-56 0 0,0 2 13 0 0,5 8 46 0 0,3 1 11 0 0,10-3-13 0 0,-18-7 7 0 0,0 0 0 0 0,-1 0 0 0 0,1 0-1 0 0,0 0 1 0 0,0 0 0 0 0,-1 0 0 0 0,1 0 0 0 0,0 0 0 0 0,0 0 0 0 0,-1 0 0 0 0,1-1-1 0 0,0 1 1 0 0,-1 0 0 0 0,1-1 0 0 0,0 1 0 0 0,-1 0 0 0 0,1-1 0 0 0,0 1 0 0 0,0-2-1 0 0,0 2-3 0 0,4-3 5 0 0,-1-1 1 0 0,1 1 0 0 0,-1-1 0 0 0,0 0 0 0 0,0 0 0 0 0,-1 0-1 0 0,1-1 1 0 0,-1 1 0 0 0,4-7 0 0 0,2-6-13 0 0,10-27 1 0 0,-11 24 13 0 0,-4 11 3 0 0,3 4 0 0 0,3 2 0 0 0,0 10 0 0 0,3 5-17 0 0,-1 1-1 0 0,19 25 0 0 0,-28-32 10 0 0,0-1 0 0 0,0 1 1 0 0,-1 0-1 0 0,0 0 0 0 0,0 0 0 0 0,0 0 0 0 0,0 0 0 0 0,0 12 0 0 0,0-5-109 0 0,0 1-1 0 0,1-1 0 0 0,0 1 1 0 0,8 15-1 0 0,-6-12-548 0 0</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41.811"/>
    </inkml:context>
    <inkml:brush xml:id="br0">
      <inkml:brushProperty name="width" value="0.05" units="cm"/>
      <inkml:brushProperty name="height" value="0.05" units="cm"/>
      <inkml:brushProperty name="color" value="#004F8B"/>
    </inkml:brush>
  </inkml:definitions>
  <inkml:trace contextRef="#ctx0" brushRef="#br0">0 1 6912 0 0,'0'0'15415'0'0</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42.267"/>
    </inkml:context>
    <inkml:brush xml:id="br0">
      <inkml:brushProperty name="width" value="0.05" units="cm"/>
      <inkml:brushProperty name="height" value="0.05" units="cm"/>
      <inkml:brushProperty name="color" value="#004F8B"/>
    </inkml:brush>
  </inkml:definitions>
  <inkml:trace contextRef="#ctx0" brushRef="#br0">0 18 19839 0 0,'0'0'2176'0'0,"0"-10"-2176"0"0,4 2-192 0 0</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42.868"/>
    </inkml:context>
    <inkml:brush xml:id="br0">
      <inkml:brushProperty name="width" value="0.05" units="cm"/>
      <inkml:brushProperty name="height" value="0.05" units="cm"/>
      <inkml:brushProperty name="color" value="#004F8B"/>
    </inkml:brush>
  </inkml:definitions>
  <inkml:trace contextRef="#ctx0" brushRef="#br0">1 6 10136 0 0,'11'-5'13213'0'0,"-9"13"-11804"0"0,0 3-3521 0 0,4 11 2549 0 0,4 43-1 0 0,-7-49-266 0 0,8 27-1 0 0,1 4 20 0 0,-3 0-82 0 0,-4-14-236 0 0,2 1 0 0 0,1-1 0 0 0,22 58 0 0 0,-23-75-411 0 0,8 14-1032 0 0,-3-12-4296 0 0,-2-8-886 0 0</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43.470"/>
    </inkml:context>
    <inkml:brush xml:id="br0">
      <inkml:brushProperty name="width" value="0.05" units="cm"/>
      <inkml:brushProperty name="height" value="0.05" units="cm"/>
      <inkml:brushProperty name="color" value="#004F8B"/>
    </inkml:brush>
  </inkml:definitions>
  <inkml:trace contextRef="#ctx0" brushRef="#br0">1 23 11976 0 0,'0'0'4182'0'0,"0"2"-2586"0"0,5 34 1621 0 0,-2-4-1673 0 0,30 127-348 0 0,-27-141-1195 0 0,2 1-18 0 0,-8-18-59 0 0,17-16-712 0 0,-14 13 759 0 0,-1-1-1 0 0,1 0 0 0 0,-1 0 0 0 0,0 0 1 0 0,0 0-1 0 0,0 0 0 0 0,-1-1 1 0 0,1 1-1 0 0,-1 0 0 0 0,1-1 0 0 0,-1 1 1 0 0,1-6-1 0 0,7-18-110 0 0,-7 22 112 0 0,-1 1 1 0 0,1-1 0 0 0,-1 0 0 0 0,0-6-1 0 0,4-13-63 0 0,2 3 77 0 0,-5 15 11 0 0,0 0 1 0 0,0 0-1 0 0,6-11 1 0 0,-4 9-9 0 0,0 0 0 0 0,-1 0 1 0 0,0-1-1 0 0,0 1 0 0 0,2-15 1 0 0,-5 19-5 0 0,3-2-16 0 0,12-7 23 0 0,-15 12 9 0 0,0 1 0 0 0,0 0 0 0 0,1 0 0 0 0,-1-1 0 0 0,0 1 0 0 0,0 0 0 0 0,1-1 0 0 0,-1 1 0 0 0,0 0 0 0 0,0 0 0 0 0,1 0 0 0 0,-1-1 0 0 0,0 1 0 0 0,1 0 0 0 0,-1 0 0 0 0,0 0 0 0 0,1 0 0 0 0,-1 0 0 0 0,0 0 0 0 0,1-1 0 0 0,-1 1 0 0 0,0 0 0 0 0,1 0 0 0 0,-1 0 0 0 0,1 0 0 0 0,-1 0 0 0 0,0 0 0 0 0,1 0 0 0 0,-1 1 0 0 0,0-1 0 0 0,1 0 0 0 0,-1 0 0 0 0,0 0 0 0 0,1 0 0 0 0,-1 0 0 0 0,0 0 0 0 0,1 1 0 0 0,-1-1 0 0 0,0 0 0 0 0,1 0 0 0 0,-1 1 0 0 0,0-1 0 0 0,0 0 0 0 0,1 0 0 0 0,-1 1 0 0 0,0-1 0 0 0,0 0 0 0 0,0 1 0 0 0,1-1 0 0 0,-1 1 3 0 0,7 10 51 0 0,0 0 1 0 0,-1 1 0 0 0,0 0 0 0 0,-1 0-1 0 0,6 19 1 0 0,-6-16-35 0 0,1 1 0 0 0,1-1 0 0 0,13 23 0 0 0,-18-34-21 0 0,-2-3 2 0 0,22 16-18 0 0,-19-15-43 0 0,-2-2 58 0 0,0 0 1 0 0,-1 0-1 0 0,1 0 0 0 0,-1 0 1 0 0,1 0-1 0 0,0 0 1 0 0,-1 0-1 0 0,1 0 0 0 0,-1 0 1 0 0,1 0-1 0 0,0-1 0 0 0,-1 1 1 0 0,1 0-1 0 0,-1 0 1 0 0,1 0-1 0 0,-1-1 0 0 0,1 1 1 0 0,-1 0-1 0 0,1-1 0 0 0,-1 1 1 0 0,1 0-1 0 0,-1-1 1 0 0,1 1-1 0 0,-1-1 0 0 0,1 1 1 0 0,-1-1-1 0 0,0 1 0 0 0,1-1 1 0 0,-1 1-1 0 0,1-2 1 0 0,-1 1-6 0 0,12-20-49 0 0,-11 19 54 0 0,1-1 0 0 0,-1 0 0 0 0,0 1-1 0 0,1-1 1 0 0,0 1 0 0 0,0-1 0 0 0,3-3 0 0 0,0 1-9 0 0,0-1 0 0 0,-1 0 0 0 0,1 0 1 0 0,-1 0-1 0 0,4-10 0 0 0,-4 9 13 0 0,0-1 0 0 0,1 1 1 0 0,-1 0-1 0 0,7-6 0 0 0,-9 11 234 0 0,2 2-138 0 0,4 0 303 0 0,12 11 87 0 0,-14-7-385 0 0,-1 0 1 0 0,0 1 0 0 0,9 9 0 0 0,-9-9-15 0 0,0 0 0 0 0,0 0-1 0 0,12 8 1 0 0,1 1-99 0 0,-13-10-148 0 0,-1 0 1 0 0,1-1-1 0 0,0 0 0 0 0,7 4 0 0 0,-10-7-226 0 0,1 0-193 0 0,20 0-2552 0 0,-13-3 1312 0 0</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43.910"/>
    </inkml:context>
    <inkml:brush xml:id="br0">
      <inkml:brushProperty name="width" value="0.05" units="cm"/>
      <inkml:brushProperty name="height" value="0.05" units="cm"/>
      <inkml:brushProperty name="color" value="#004F8B"/>
    </inkml:brush>
  </inkml:definitions>
  <inkml:trace contextRef="#ctx0" brushRef="#br0">0 92 13824 0 0,'3'12'242'0'0,"0"15"762"0"0,3-5 183 0 0,-5-12-498 0 0,0 0 0 0 0,1 0 0 0 0,0 0 0 0 0,1 0 0 0 0,0-1 0 0 0,9 18 0 0 0,-11-24-582 0 0,2 3-167 0 0,0 0 0 0 0,1-1-1 0 0,0 0 1 0 0,0 1-1 0 0,0-1 1 0 0,9 7-1 0 0,-13-11 18 0 0</inkml:trace>
  <inkml:trace contextRef="#ctx0" brushRef="#br0" timeOffset="1">42 0 6912 0 0,'0'0'11890'0'0,"2"0"-11898"0"0,27 3-3812 0 0,-18-2 2486 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28.140"/>
    </inkml:context>
    <inkml:brush xml:id="br0">
      <inkml:brushProperty name="width" value="0.05" units="cm"/>
      <inkml:brushProperty name="height" value="0.05" units="cm"/>
      <inkml:brushProperty name="color" value="#004F8B"/>
    </inkml:brush>
  </inkml:definitions>
  <inkml:trace contextRef="#ctx0" brushRef="#br0">42 1 3224 0 0,'0'0'136'0'0,"-9"6"40"0"0,3-3-176 0 0,0 3 0 0 0,-3 2 0 0 0,-3-8 0 0 0</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44.409"/>
    </inkml:context>
    <inkml:brush xml:id="br0">
      <inkml:brushProperty name="width" value="0.05" units="cm"/>
      <inkml:brushProperty name="height" value="0.05" units="cm"/>
      <inkml:brushProperty name="color" value="#004F8B"/>
    </inkml:brush>
  </inkml:definitions>
  <inkml:trace contextRef="#ctx0" brushRef="#br0">1 47 5064 0 0,'16'42'958'0'0,"-6"-10"4791"0"0,6 40-1 0 0,-14-62-5265 0 0,0 0-1 0 0,1-1 1 0 0,0 1-1 0 0,1-1 1 0 0,7 17-1 0 0,-10-25-131 0 0,-1-1-348 0 0,1 1 1 0 0,-1-1 0 0 0,0 0-1 0 0,0 0 1 0 0,0 1-1 0 0,0-1 1 0 0,0 0 0 0 0,1 0-1 0 0,-1 0 1 0 0,0 0-1 0 0,0 1 1 0 0,0-1 0 0 0,1 0-1 0 0,-1 0 1 0 0,0 0 0 0 0,0 0-1 0 0,1 0 1 0 0,-1 0-1 0 0,0 0 1 0 0,0 0 0 0 0,1 0-1 0 0,-1 1 1 0 0,0-1-1 0 0,0 0 1 0 0,1 0 0 0 0,-1 0-1 0 0,0 0 1 0 0,0 0 0 0 0,1-1-1 0 0,-1 1 1 0 0,0 0-1 0 0,0 0 1 0 0,1 0 0 0 0,-1 0-1 0 0,0 0 1 0 0,12-4 74 0 0,-8 1-39 0 0,0 0 0 0 0,0-1 0 0 0,-1 0 1 0 0,1 1-1 0 0,-1-2 0 0 0,0 1 0 0 0,0 0 0 0 0,0 0 1 0 0,0-1-1 0 0,-1 0 0 0 0,3-5 0 0 0,3-11 179 0 0,7-27 0 0 0,-11 34-88 0 0,28-71 928 0 0,-28 74-854 0 0,-2 8-131 0 0,-1 0-1 0 0,1 1 0 0 0,0-1 0 0 0,-1 1 0 0 0,1-1 1 0 0,3-1-1 0 0,4-8 182 0 0,-8 11-83 0 0,21 2 250 0 0,-20-1-404 0 0,0 1 1 0 0,-1 0-1 0 0,1 0 0 0 0,0 0 0 0 0,-1 0 1 0 0,1 0-1 0 0,-1 0 0 0 0,1 0 0 0 0,-1 1 0 0 0,1-1 1 0 0,-1 1-1 0 0,0-1 0 0 0,0 1 0 0 0,1-1 1 0 0,0 3-1 0 0,16 32 196 0 0,-10-20-128 0 0,38 60-125 0 0,-44-71-81 0 0,2 2-271 0 0,0 1 1 0 0,0-1-1 0 0,0 0 0 0 0,1 0 1 0 0,8 9-1 0 0,2 2-559 0 0</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19.255"/>
    </inkml:context>
    <inkml:brush xml:id="br0">
      <inkml:brushProperty name="width" value="0.05" units="cm"/>
      <inkml:brushProperty name="height" value="0.05" units="cm"/>
      <inkml:brushProperty name="color" value="#004F8B"/>
    </inkml:brush>
  </inkml:definitions>
  <inkml:trace contextRef="#ctx0" brushRef="#br0">25 33 3680 0 0,'0'0'360'0'0,"-5"-4"-48"0"0,5-6 16 0 0,-10 1 8 0 0,4 9 0 0 0,3-10-248 0 0</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19.659"/>
    </inkml:context>
    <inkml:brush xml:id="br0">
      <inkml:brushProperty name="width" value="0.05" units="cm"/>
      <inkml:brushProperty name="height" value="0.05" units="cm"/>
      <inkml:brushProperty name="color" value="#004F8B"/>
    </inkml:brush>
  </inkml:definitions>
  <inkml:trace contextRef="#ctx0" brushRef="#br0">25 84 11976 0 0,'-3'1'128'0'0,"-3"0"-184"0"0,-10-8 10813 0 0,18 5-9892 0 0,4-3-703 0 0,0 1 0 0 0,0 0 0 0 0,1 0 0 0 0,-1 1 0 0 0,1 0 0 0 0,0 0 0 0 0,0 0 0 0 0,0 1-1 0 0,0 0 1 0 0,0 0 0 0 0,0 1 0 0 0,14-1 0 0 0,160-21 1006 0 0,-146 16-1168 0 0,-34 7-2 0 0,0 0 0 0 0,-1 0-1 0 0,1 0 1 0 0,0 0 0 0 0,-1 0-1 0 0,1 0 1 0 0,0 0 0 0 0,-1-1 0 0 0,1 1-1 0 0,0 0 1 0 0,-1 0 0 0 0,1-1-1 0 0,0 1 1 0 0,-1 0 0 0 0,1-1 0 0 0,-1 1-1 0 0,1-1 1 0 0,-1 1 0 0 0,1-1-1 0 0,-1 1 1 0 0,1-1 0 0 0,1-1-56 0 0,0 1-100 0 0</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0.064"/>
    </inkml:context>
    <inkml:brush xml:id="br0">
      <inkml:brushProperty name="width" value="0.05" units="cm"/>
      <inkml:brushProperty name="height" value="0.05" units="cm"/>
      <inkml:brushProperty name="color" value="#004F8B"/>
    </inkml:brush>
  </inkml:definitions>
  <inkml:trace contextRef="#ctx0" brushRef="#br0">32 0 18799 0 0,'0'0'5871'0'0,"-2"2"-5503"0"0,-2 1-268 0 0,4-3-96 0 0,0 0 1 0 0,0 0 0 0 0,0 0 0 0 0,0 0 0 0 0,0 0 0 0 0,-1 0 0 0 0,1 0 0 0 0,0 1 0 0 0,0-1 0 0 0,0 0 0 0 0,0 0 0 0 0,0 0 0 0 0,0 0-1 0 0,-1 0 1 0 0,1 0 0 0 0,0 0 0 0 0,0 1 0 0 0,0-1 0 0 0,0 0 0 0 0,0 0 0 0 0,0 0 0 0 0,0 0 0 0 0,0 0 0 0 0,0 1 0 0 0,0-1 0 0 0,0 0-1 0 0,0 0 1 0 0,0 0 0 0 0,0 0 0 0 0,0 1 0 0 0,0-1 0 0 0,0 0 0 0 0,0 0 0 0 0,0 0 0 0 0,0 0 0 0 0,0 1 0 0 0,0-1 0 0 0,0 0 0 0 0,0 0-1 0 0,0 0 1 0 0,0 0 0 0 0,0 0 0 0 0,0 1 0 0 0,0-1 0 0 0,19 18 186 0 0,-16-15-196 0 0,0 1 1 0 0,-1-1-1 0 0,1 1 0 0 0,-1 0 1 0 0,3 4-1 0 0,8 11-30 0 0,-8-13 30 0 0,-1 0-1 0 0,1 0 1 0 0,-1 0 0 0 0,0 1-1 0 0,0-1 1 0 0,-1 1-1 0 0,0 0 1 0 0,0 0-1 0 0,0 1 1 0 0,-1-1 0 0 0,0 0-1 0 0,-1 1 1 0 0,1 8-1 0 0,-2-12-42 0 0,-3 4 22 0 0,3-7 20 0 0,0 0 0 0 0,0 1 0 0 0,-1-1 0 0 0,1 1 0 0 0,0-1 0 0 0,-1 1 0 0 0,1-1 0 0 0,-1 1 0 0 0,0-1 0 0 0,0 0 0 0 0,1 0 0 0 0,-1 1 0 0 0,0-1 0 0 0,0 0 0 0 0,0 0 0 0 0,0 0-1 0 0,0 0 1 0 0,0 0 0 0 0,0 0 0 0 0,-1 0 0 0 0,0 1 0 0 0,-3 1 1 0 0,1-1 19 0 0,1 0-1 0 0,-1 0 1 0 0,1-1-1 0 0,-1 1 1 0 0,1-1-1 0 0,-1 0 0 0 0,0 0 1 0 0,-4 1-1 0 0,4-1 15 0 0,0 0 0 0 0,0 0-1 0 0,0 0 1 0 0,0 0-1 0 0,-4 3 1 0 0,7-3-348 0 0,-13-1-1255 0 0,4 0 1478 0 0,7 0-323 0 0,18-13-6574 0 0</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0.657"/>
    </inkml:context>
    <inkml:brush xml:id="br0">
      <inkml:brushProperty name="width" value="0.05" units="cm"/>
      <inkml:brushProperty name="height" value="0.05" units="cm"/>
      <inkml:brushProperty name="color" value="#004F8B"/>
    </inkml:brush>
  </inkml:definitions>
  <inkml:trace contextRef="#ctx0" brushRef="#br0">16 127 5528 0 0,'0'0'14890'0'0,"-1"3"-14070"0"0,-3 13 102 0 0,1-9-807 0 0,1 0 1 0 0,0 0-1 0 0,1 0 1 0 0,0 0-1 0 0,0 0 1 0 0,1 1-1 0 0,0-1 1 0 0,0 10-1 0 0,1-13-117 0 0,0 1-1 0 0,1-1 1 0 0,-1 1-1 0 0,1-1 1 0 0,-1 1-1 0 0,2-1 1 0 0,-1 0-1 0 0,0 0 1 0 0,1 0-1 0 0,-1 0 1 0 0,1-1-1 0 0,0 1 0 0 0,1-1 1 0 0,5 6-1 0 0,-6-7-2 0 0,0 0 0 0 0,0 0-1 0 0,0 0 1 0 0,0-1 0 0 0,0 1 0 0 0,0-1-1 0 0,0 0 1 0 0,0 0 0 0 0,1 0-1 0 0,-1-1 1 0 0,0 1 0 0 0,1-1-1 0 0,-1 1 1 0 0,0-1 0 0 0,1 0-1 0 0,-1-1 1 0 0,0 1 0 0 0,1 0 0 0 0,-1-1-1 0 0,0 0 1 0 0,6-2 0 0 0,-3 1 0 0 0,1 0 0 0 0,-1-1 0 0 0,0 0 0 0 0,0 0 0 0 0,0-1 1 0 0,0 1-1 0 0,-1-1 0 0 0,1-1 0 0 0,-1 1 0 0 0,7-8 0 0 0,1-3 47 0 0,-10 12-20 0 0,0-1 0 0 0,-1 1 0 0 0,1 0 1 0 0,-1-1-1 0 0,4-6 0 0 0,-5 8-9 0 0,3-7 42 0 0,1 0-1 0 0,-2 0 1 0 0,1 0 0 0 0,-2 0 0 0 0,1 0-1 0 0,1-12 1 0 0,-4 17 65 0 0,0-1 0 0 0,-1 0 0 0 0,1 0 0 0 0,-1 0 1 0 0,0 1-1 0 0,0-1 0 0 0,0 0 0 0 0,-5-8 0 0 0,5 11-93 0 0,0-1 1 0 0,-1 1-1 0 0,0 0 0 0 0,0-1 0 0 0,1 1 1 0 0,-1 0-1 0 0,0 0 0 0 0,-1 0 0 0 0,1 0 1 0 0,0 1-1 0 0,-1-1 0 0 0,1 0 0 0 0,-1 1 1 0 0,1 0-1 0 0,-4-2 0 0 0,4 2-20 0 0,0 0 0 0 0,-1 0 0 0 0,1-1 0 0 0,0 1-1 0 0,0-1 1 0 0,0 1 0 0 0,0-1 0 0 0,-2-3 0 0 0,3 4-19 0 0,0 0 0 0 0,-1-1 0 0 0,1 1 0 0 0,0 0 0 0 0,-1 0 0 0 0,1 0 0 0 0,-1 0 0 0 0,1 0 0 0 0,-1 0 0 0 0,0 0 0 0 0,1 0 0 0 0,-1 1 0 0 0,0-1 0 0 0,-2 0 0 0 0,1 0-214 0 0,1 1 0 0 0,-1-1 0 0 0,0 1 0 0 0,0 0 0 0 0,0 0 0 0 0,1 0 0 0 0,-1 0 0 0 0,0 0 0 0 0,0 0 1 0 0,1 1-1 0 0,-1 0 0 0 0,0-1 0 0 0,1 1 0 0 0,-1 0 0 0 0,0 0 0 0 0,1 1 0 0 0,-1-1 0 0 0,1 0 0 0 0,0 1 0 0 0,0 0 1 0 0,-1-1-1 0 0,-1 4 0 0 0,-2 4-1860 0 0</inkml:trace>
  <inkml:trace contextRef="#ctx0" brushRef="#br0" timeOffset="1">451 54 14744 0 0,'0'0'672'0'0,"-6"0"229"0"0,1-1-798 0 0,1 1 0 0 0,-1-1 1 0 0,0 1-1 0 0,-8 1 0 0 0,-6 0 5799 0 0,17 1-5340 0 0,-10 13-355 0 0,11-12-200 0 0,-3 10-7 0 0,4-11-4 0 0,1 0-1 0 0,-1 0 0 0 0,1 0 0 0 0,-1 0 0 0 0,1 0 1 0 0,0 0-1 0 0,0 0 0 0 0,0 0 0 0 0,0 0 1 0 0,0-1-1 0 0,0 1 0 0 0,0 0 0 0 0,1-1 1 0 0,-1 1-1 0 0,3 1 0 0 0,25 21-200 0 0,-23-20 196 0 0,0 0 0 0 0,0-1 0 0 0,1 0-1 0 0,-1 0 1 0 0,1-1 0 0 0,0 0 0 0 0,-1 0 0 0 0,1 0 0 0 0,8 0 0 0 0,-1 0 30 0 0,0-2 0 0 0,0 0 0 0 0,25-3 0 0 0,-32 2 153 0 0,-1 0-1 0 0,0-1 0 0 0,1 0 1 0 0,-1-1-1 0 0,8-4 0 0 0,-12 6-107 0 0,-1 0 0 0 0,0 0-1 0 0,0-1 1 0 0,0 1 0 0 0,0 0 0 0 0,0 0-1 0 0,0-1 1 0 0,0 1 0 0 0,-1-1-1 0 0,1 1 1 0 0,0-1 0 0 0,-1 1 0 0 0,1-1-1 0 0,-1 1 1 0 0,0-1 0 0 0,1 1-1 0 0,-1-1 1 0 0,0 0 0 0 0,0 1 0 0 0,0-1-1 0 0,0 0 1 0 0,0 1 0 0 0,0-1-1 0 0,-1 1 1 0 0,1-1 0 0 0,0 0 0 0 0,-2-1-1 0 0,-1-5 85 0 0,2 5-106 0 0,0 0-1 0 0,0 0 1 0 0,-1-1 0 0 0,1 1-1 0 0,-1 1 1 0 0,1-1 0 0 0,-1 0-1 0 0,-5-5 1 0 0,-45-42 309 0 0,51 49-353 0 0,0 0 1 0 0,-1 0-1 0 0,1 0 0 0 0,0 0 1 0 0,-1 1-1 0 0,1-1 0 0 0,-1 0 0 0 0,1 1 1 0 0,-1-1-1 0 0,1 1 0 0 0,-1-1 0 0 0,1 1 1 0 0,-3 0-1 0 0,-15-6-20 0 0,18 6-13 0 0,-1-1 0 0 0,1 1 0 0 0,-1-1 0 0 0,1 1 0 0 0,-1 0 0 0 0,1-1 0 0 0,-1 1 0 0 0,1 0 0 0 0,-1 0 0 0 0,1 0 0 0 0,-1 0 0 0 0,1 0 0 0 0,-1 0 0 0 0,1 1 0 0 0,-1-1 0 0 0,1 0 0 0 0,-1 1 0 0 0,1-1 0 0 0,-1 1 0 0 0,-1 0 0 0 0,-4 2-332 0 0,5-2-137 0 0,2-1 319 0 0,0 1-1 0 0,1 0 1 0 0,-1 0 0 0 0,0 0-1 0 0,0 0 1 0 0,0-1-1 0 0,0 1 1 0 0,0 0 0 0 0,-1 0-1 0 0,1 0 1 0 0,0-1-1 0 0,0 1 1 0 0,-1 1 0 0 0,0 4-992 0 0,3 2-579 0 0</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1.090"/>
    </inkml:context>
    <inkml:brush xml:id="br0">
      <inkml:brushProperty name="width" value="0.05" units="cm"/>
      <inkml:brushProperty name="height" value="0.05" units="cm"/>
      <inkml:brushProperty name="color" value="#004F8B"/>
    </inkml:brush>
  </inkml:definitions>
  <inkml:trace contextRef="#ctx0" brushRef="#br0">1 14 10136 0 0,'0'0'14717'0'0,"1"2"-14396"0"0,1 2-238 0 0,-1-1 0 0 0,1 1 0 0 0,-1 0 0 0 0,2 8-1 0 0,-2-8-77 0 0,0-1-1 0 0,0 1 0 0 0,0 0 1 0 0,0 0-1 0 0,1-1 0 0 0,-1 1 1 0 0,1-1-1 0 0,3 4 0 0 0,18 21-38 0 0,45 39 0 0 0,-66-64 34 0 0,6 3 0 0 0,1 0 0 0 0,0 0 0 0 0,0-1 0 0 0,0 0 0 0 0,0 0 0 0 0,1-1 0 0 0,0 0 0 0 0,0-1 0 0 0,10 3 0 0 0,-16-6-5 0 0,-1 1 0 0 0,0-1 0 0 0,1 0 0 0 0,-1 1 0 0 0,1-1 0 0 0,6-1 0 0 0,5 0-4 0 0,-10-3 84 0 0,-2-1-20 0 0,-1 0-1 0 0,1 0 1 0 0,-1 0 0 0 0,4-10-1 0 0,-6 14-33 0 0,0 0 1 0 0,0 0-1 0 0,0 0 0 0 0,1 0 1 0 0,-1 1-1 0 0,0-1 0 0 0,1 0 0 0 0,-1 0 1 0 0,0 1-1 0 0,1-1 0 0 0,-1 0 0 0 0,1 0 1 0 0,-1 1-1 0 0,2-2 0 0 0,2-4 88 0 0,-2-3 47 0 0,0 0-1 0 0,-1 0 0 0 0,-1 0 1 0 0,0 0-1 0 0,0 0 0 0 0,0 0 1 0 0,-4-18-1 0 0,3 25-148 0 0,0-1-1 0 0,0 0 1 0 0,0 1 0 0 0,-1-1-1 0 0,1 1 1 0 0,-1-1 0 0 0,1 1 0 0 0,-1-1-1 0 0,0 1 1 0 0,0 0 0 0 0,0 0 0 0 0,0 0-1 0 0,-3-2 1 0 0,-1-1-3 0 0,-1 0 0 0 0,-1 1-1 0 0,-10-6 1 0 0,10 7 10 0 0,0-1 0 0 0,0 1 1 0 0,-1 1-1 0 0,1 0 0 0 0,-1 0 0 0 0,1 0 0 0 0,-1 1 0 0 0,0 1 0 0 0,0 0 0 0 0,-12 0 1 0 0,-16 7-2959 0 0,1 5-4229 0 0,10-2-461 0 0</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1.977"/>
    </inkml:context>
    <inkml:brush xml:id="br0">
      <inkml:brushProperty name="width" value="0.05" units="cm"/>
      <inkml:brushProperty name="height" value="0.05" units="cm"/>
      <inkml:brushProperty name="color" value="#004F8B"/>
    </inkml:brush>
  </inkml:definitions>
  <inkml:trace contextRef="#ctx0" brushRef="#br0">1 75 13360 0 0,'0'0'3291'0'0,"2"0"-2277"0"0,13 6-370 0 0,0-2 0 0 0,1 0 0 0 0,0-1 0 0 0,0-1 0 0 0,0 0 1 0 0,0-1-1 0 0,1-1 0 0 0,29-3 0 0 0,152-14 1567 0 0,-29 5-1675 0 0,198-29-242 0 0,-177 35-253 0 0,-59 4-18 0 0,31 1 46 0 0,-91 2-86 0 0,22-11-971 0 0,-91 10 159 0 0,0 0-1 0 0,1 0 1 0 0,-1-1-1 0 0,0 1 1 0 0,1-1-1 0 0,-1 1 1 0 0,0-1 0 0 0,4-1-1 0 0</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2.440"/>
    </inkml:context>
    <inkml:brush xml:id="br0">
      <inkml:brushProperty name="width" value="0.05" units="cm"/>
      <inkml:brushProperty name="height" value="0.05" units="cm"/>
      <inkml:brushProperty name="color" value="#004F8B"/>
    </inkml:brush>
  </inkml:definitions>
  <inkml:trace contextRef="#ctx0" brushRef="#br0">105 0 10136 0 0,'0'0'777'0'0,"-1"0"-294"0"0,-2 1-84 0 0,0-1 1 0 0,0 1 0 0 0,0-1-1 0 0,1 1 1 0 0,-1 0 0 0 0,0 0 0 0 0,1 1-1 0 0,-1-1 1 0 0,1 0 0 0 0,0 1-1 0 0,-5 3 1 0 0,1 0 590 0 0,0 0 0 0 0,0 0 0 0 0,-7 10-1 0 0,9-8-884 0 0,-1-1 0 0 0,1 1 0 0 0,0 0 0 0 0,1 1 0 0 0,0-1 0 0 0,0 1-1 0 0,0-1 1 0 0,1 1 0 0 0,0 0 0 0 0,1 0 0 0 0,0 0 0 0 0,0 0 0 0 0,1 0 0 0 0,0 0-1 0 0,1 12 1 0 0,2 4 190 0 0,1 1-1 0 0,1-1 1 0 0,14 40-1 0 0,-14-54-294 0 0,0 0 0 0 0,0 0 0 0 0,1 0 0 0 0,0-1 0 0 0,0 0 0 0 0,1 0 0 0 0,12 11 0 0 0,-7-6 0 0 0,-8-11 8 0 0,-1 0 0 0 0,1 0 0 0 0,-1-1 0 0 0,1 1-1 0 0,0-1 1 0 0,0 0 0 0 0,0 0 0 0 0,0 0 0 0 0,0 0 0 0 0,1-1 0 0 0,-1 0-1 0 0,0 0 1 0 0,1 0 0 0 0,-1 0 0 0 0,1-1 0 0 0,-1 0 0 0 0,1 0-1 0 0,-1 0 1 0 0,1 0 0 0 0,-1-1 0 0 0,0 1 0 0 0,1-1 0 0 0,-1 0-1 0 0,9-4 1 0 0,-12 4 11 0 0,0 1-1 0 0,0-1 1 0 0,0 0-1 0 0,0-1 1 0 0,-1 1-1 0 0,1 0 1 0 0,0 0-1 0 0,0 0 1 0 0,-1 0-1 0 0,1-1 1 0 0,-1 1-1 0 0,1 0 1 0 0,-1-1-1 0 0,1-1 1 0 0,1-1 59 0 0,-1 2-19 0 0,0 0 0 0 0,0 0 0 0 0,0 0 0 0 0,0 0 0 0 0,0-1 0 0 0,-1 1 0 0 0,1 0-1 0 0,-1-1 1 0 0,1 1 0 0 0,-1 0 0 0 0,0-1 0 0 0,0 1 0 0 0,0-1 0 0 0,0 1 0 0 0,-1 0 0 0 0,1-1 0 0 0,0 1 0 0 0,-1 0-1 0 0,0-1 1 0 0,1 1 0 0 0,-1 0 0 0 0,0 0 0 0 0,0-1 0 0 0,-1 1 0 0 0,1 0 0 0 0,0 0 0 0 0,-2-2 0 0 0,-7-13 136 0 0,9 15-179 0 0,1 0 0 0 0,-1 1 0 0 0,0-1 0 0 0,-1 0 0 0 0,1 0 0 0 0,0 0 0 0 0,0 1 0 0 0,-4-4 1 0 0,-2-1-6 0 0,-21-16-3 0 0,26 20-8 0 0,0 1 0 0 0,0 0 0 0 0,0 0 0 0 0,0 0 0 0 0,-1 0 0 0 0,1 0 0 0 0,-1 0 0 0 0,1 1-1 0 0,0-1 1 0 0,-1 1 0 0 0,-2-1 0 0 0,-3 1-15 0 0,7 0 2 0 0,0 0 0 0 0,0-1 1 0 0,0 1-1 0 0,1 0 0 0 0,-1 0 0 0 0,0 0 0 0 0,0 0 0 0 0,1 1 0 0 0,-1-1 0 0 0,0 0 0 0 0,0 0 0 0 0,0 0 0 0 0,1 1 0 0 0,-1-1 0 0 0,0 0 0 0 0,1 1 0 0 0,-1-1 0 0 0,0 1 0 0 0,1-1 0 0 0,-1 1 0 0 0,0-1 0 0 0,1 1 0 0 0,-1-1 1 0 0,0 2-1 0 0,-14 10-482 0 0,14-12-136 0 0,-1 11-794 0 0,2-10 1290 0 0,0 0 0 0 0,0 0-1 0 0,-1 0 1 0 0,1 0 0 0 0,0 0 0 0 0,0 0-1 0 0,0 0 1 0 0,0 0 0 0 0,0 0-1 0 0,0 0 1 0 0,0 0 0 0 0,0 0 0 0 0,0 0-1 0 0,1 0 1 0 0,-1-1 0 0 0,0 1-1 0 0,1 0 1 0 0,-1 0 0 0 0,0 0 0 0 0,1 0-1 0 0,0 1 1 0 0,9 7-1980 0 0,0 1-4368 0 0</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2.894"/>
    </inkml:context>
    <inkml:brush xml:id="br0">
      <inkml:brushProperty name="width" value="0.05" units="cm"/>
      <inkml:brushProperty name="height" value="0.05" units="cm"/>
      <inkml:brushProperty name="color" value="#004F8B"/>
    </inkml:brush>
  </inkml:definitions>
  <inkml:trace contextRef="#ctx0" brushRef="#br0">0 158 13760 0 0,'0'0'3365'0'0,"1"2"-2337"0"0,0 0-833 0 0,-1 0 0 0 0,1 0 0 0 0,-1 0 0 0 0,0 0 1 0 0,0 0-1 0 0,0 0 0 0 0,0 4 0 0 0,0-3-32 0 0,0 0 0 0 0,0 1 0 0 0,0-1 0 0 0,0 0 0 0 0,1 0 0 0 0,1 6 0 0 0,2 2 131 0 0,-1-1-33 0 0,0 0 1 0 0,1 0-1 0 0,0 0 1 0 0,1-1-1 0 0,0 1 1 0 0,0-1-1 0 0,1 0 1 0 0,12 14-1 0 0,-6-11-292 0 0,0-1-1 0 0,15 11 1 0 0,-23-19-44 0 0,1 0 0 0 0,0 0 0 0 0,0-1 0 0 0,1 1-1 0 0,-1-1 1 0 0,0 0 0 0 0,1-1 0 0 0,-1 1 0 0 0,10 1 0 0 0,-14-3 73 0 0,8 1-3 0 0,0-1 1 0 0,15 0-1 0 0,-22 0 28 0 0,1 0 0 0 0,-1-1 1 0 0,1 1-1 0 0,-1-1 0 0 0,1 1 0 0 0,-1-1 0 0 0,0 0 0 0 0,0 0 1 0 0,1 0-1 0 0,-1-1 0 0 0,0 1 0 0 0,0 0 0 0 0,0-1 0 0 0,2-1 1 0 0,1-2 115 0 0,0 0 0 0 0,-1 0 0 0 0,1 0 0 0 0,-1 0 0 0 0,0-1 0 0 0,-1 1-1 0 0,0-1 1 0 0,0 0 0 0 0,0 0 0 0 0,0 0 0 0 0,-1 0 0 0 0,0-1 0 0 0,0 1 0 0 0,-1-1 0 0 0,0 1 0 0 0,1-14 0 0 0,-2 11-1 0 0,0 0-1 0 0,0 0 0 0 0,-1 0 1 0 0,0 0-1 0 0,-1 1 0 0 0,0-1 1 0 0,0 0-1 0 0,-6-11 0 0 0,1 4 56 0 0,-2 0 0 0 0,-19-28 1 0 0,23 37-168 0 0,-1 0 1 0 0,0 0-1 0 0,0 0 1 0 0,-1 1-1 0 0,0 0 1 0 0,0 1 0 0 0,-12-8-1 0 0,6 6-20 0 0,0 1 0 0 0,-27-9-1 0 0,34 13-341 0 0,-1 0 0 0 0,0 1-1 0 0,0-1 1 0 0,0 1 0 0 0,0 1 0 0 0,-1 0-1 0 0,-11 1 1 0 0,8 3-1591 0 0,6 3-3977 0 0</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3.381"/>
    </inkml:context>
    <inkml:brush xml:id="br0">
      <inkml:brushProperty name="width" value="0.05" units="cm"/>
      <inkml:brushProperty name="height" value="0.05" units="cm"/>
      <inkml:brushProperty name="color" value="#004F8B"/>
    </inkml:brush>
  </inkml:definitions>
  <inkml:trace contextRef="#ctx0" brushRef="#br0">1 119 16328 0 0,'0'0'4673'0'0,"0"3"-3741"0"0,1 8-719 0 0,0 0 1 0 0,1 0-1 0 0,0 0 0 0 0,1 0 1 0 0,1-1-1 0 0,4 11 1 0 0,-4-9-138 0 0,3 4 3 0 0,-3-13-66 0 0,-1-1-20 0 0,1 13 24 0 0,-2-6 49 0 0,-1-8 142 0 0,-1-1-201 0 0,1 0-1 0 0,-1 0 0 0 0,1 0 1 0 0,-1-1-1 0 0,1 1 0 0 0,-1 0 1 0 0,1 0-1 0 0,-1-1 1 0 0,1 1-1 0 0,-1 0 0 0 0,0-1 1 0 0,1 1-1 0 0,-1 0 0 0 0,0-1 1 0 0,1 1-1 0 0,-1-1 1 0 0,0 1-1 0 0,1 0 0 0 0,-1-1 1 0 0,0 1-1 0 0,1-2 0 0 0,4-12 26 0 0,-4 10 15 0 0,3-5 42 0 0,-1 0 1 0 0,0 0-1 0 0,3-17 0 0 0,-2 12-12 0 0,0 0 0 0 0,1 0-1 0 0,1 0 1 0 0,0 1 0 0 0,9-17-1 0 0,-12 27-17 0 0,5-3 6 0 0,-8 6-62 0 0,1 0 0 0 0,-1-1 0 0 0,1 1 0 0 0,-1 0 0 0 0,1 0 0 0 0,-1 0 1 0 0,1 0-1 0 0,-1 0 0 0 0,1 1 0 0 0,-1-1 0 0 0,1 0 0 0 0,-1 0 0 0 0,1 0 0 0 0,-1 0 0 0 0,1 0 0 0 0,-1 1 0 0 0,1-1 0 0 0,-1 0 0 0 0,1 0 0 0 0,-1 1 0 0 0,1 0 0 0 0,-1-1 6 0 0,11 2 39 0 0,2 2-36 0 0,-9-1-12 0 0,0 0 0 0 0,-1 0 0 0 0,1 0 0 0 0,-1 1 0 0 0,1 0 0 0 0,5 8 0 0 0,-6-8 0 0 0,0 1 0 0 0,0-1 0 0 0,1 0 0 0 0,0 0 0 0 0,0 0 0 0 0,0-1 0 0 0,0 1 0 0 0,1-1 0 0 0,-1 0 0 0 0,1 0 0 0 0,6 3 0 0 0,-1 1 0 0 0,1-3-12 0 0,-10-4 8 0 0,-1 0 0 0 0,1 1-1 0 0,0-1 1 0 0,-1 0 0 0 0,1 0 0 0 0,0 0-1 0 0,-1 1 1 0 0,1-1 0 0 0,0 0 0 0 0,-1 0-1 0 0,1 0 1 0 0,0 0 0 0 0,0 0-1 0 0,-1-1 1 0 0,1 1 0 0 0,0 0 0 0 0,-1 0-1 0 0,1 0 1 0 0,0-1 0 0 0,-1 1 0 0 0,1 0-1 0 0,0 0 1 0 0,-1-1 0 0 0,1 1-1 0 0,0-1 1 0 0,2-1-11 0 0,-1 0 8 0 0,1 1 0 0 0,-1-1 0 0 0,1 1 0 0 0,-1-1 0 0 0,0 0 0 0 0,0 0 0 0 0,0 0 0 0 0,0 0 0 0 0,0-1 0 0 0,0 1 0 0 0,0 0 0 0 0,-1-1 0 0 0,2-2 0 0 0,1-4 8 0 0,-1 1 1 0 0,4-17-1 0 0,-5 16 84 0 0,1 0 0 0 0,-1 1 0 0 0,2 0-1 0 0,3-9 1 0 0,0 4 64 0 0,-5 10-170 0 0,-1 0 1 0 0,1-1 0 0 0,0 1-1 0 0,0 0 1 0 0,0 0 0 0 0,1 0-1 0 0,-1 0 1 0 0,1 0 0 0 0,5-4 0 0 0,-7 7 18 0 0,-1 0 0 0 0,1-1 1 0 0,0 1-1 0 0,-1 0 1 0 0,1 0-1 0 0,0 0 1 0 0,-1 0-1 0 0,1 0 1 0 0,0 0-1 0 0,0 0 1 0 0,-1 0-1 0 0,1 0 1 0 0,0 1-1 0 0,-1-1 0 0 0,1 0 1 0 0,0 0-1 0 0,-1 0 1 0 0,1 1-1 0 0,0-1 1 0 0,0 1-1 0 0,0 0 8 0 0,4 1 13 0 0,-1 0-1 0 0,1 0 1 0 0,-1 1 0 0 0,0 0 0 0 0,0 0 0 0 0,0 0-1 0 0,0 0 1 0 0,0 1 0 0 0,-1-1 0 0 0,1 1 0 0 0,-1 0-1 0 0,0 0 1 0 0,0 1 0 0 0,3 5 0 0 0,17 21-12 0 0,8 6-7 0 0,-24-27 0 0 0,1 0 0 0 0,0-1 0 0 0,1 0 0 0 0,11 9 0 0 0,-4-6-502 0 0,-7-4 458 0 0,1-1 1 0 0,10 6 0 0 0,-17-12-994 0 0,0 1-1 0 0,1-1 1 0 0,-1 0 0 0 0,1 1 0 0 0,-1-1-1 0 0,5 0 1 0 0,8 0-6573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0.139"/>
    </inkml:context>
    <inkml:brush xml:id="br0">
      <inkml:brushProperty name="width" value="0.05" units="cm"/>
      <inkml:brushProperty name="height" value="0.05" units="cm"/>
    </inkml:brush>
  </inkml:definitions>
  <inkml:trace contextRef="#ctx0" brushRef="#br0">0 119 13824 0 0,'0'0'2598'0'0,"1"-2"-1366"0"0,0 0-1018 0 0,0-1 0 0 0,0 1 0 0 0,0 0 0 0 0,1 0 0 0 0,-1 0 0 0 0,1 0 0 0 0,-1 0 0 0 0,1 0 0 0 0,0 0 0 0 0,0 0 0 0 0,0 1 0 0 0,0-1 0 0 0,0 1 0 0 0,0 0 0 0 0,0-1 0 0 0,0 1 0 0 0,1 0 0 0 0,-1 0 0 0 0,4-1 0 0 0,-1 0-95 0 0,-1 0 0 0 0,0-1 0 0 0,-1 0 0 0 0,7-5 0 0 0,-6 5-89 0 0,0 0-1 0 0,0 0 1 0 0,0 0-1 0 0,6-2 1 0 0,-3 1 30 0 0,3 0-2142 0 0,-1 0 0 0 0,13-9-1 0 0,3-8-4999 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28.531"/>
    </inkml:context>
    <inkml:brush xml:id="br0">
      <inkml:brushProperty name="width" value="0.05" units="cm"/>
      <inkml:brushProperty name="height" value="0.05" units="cm"/>
      <inkml:brushProperty name="color" value="#004F8B"/>
    </inkml:brush>
  </inkml:definitions>
  <inkml:trace contextRef="#ctx0" brushRef="#br0">311 1 2760 0 0,'0'0'120'0'0,"-5"7"32"0"0,-1 3-152 0 0,-4 3 0 0 0,5-7 3456 0 0,-5-2 728 0 0,-1-4-4376 0 0</inkml:trace>
  <inkml:trace contextRef="#ctx0" brushRef="#br0" timeOffset="1">103 64 3224 0 0,'0'0'288'0'0,"-9"5"-288"0"0,3 3 0 0 0,-4-2 1368 0 0,-1-6 216 0 0,1 4 48 0 0,1 1 0 0 0,-3-1-1160 0 0,9 0-48 0 0,-9-4-248 0 0,6 6-808 0 0,-3-6 248 0 0,3 0-3568 0 0</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3.784"/>
    </inkml:context>
    <inkml:brush xml:id="br0">
      <inkml:brushProperty name="width" value="0.05" units="cm"/>
      <inkml:brushProperty name="height" value="0.05" units="cm"/>
      <inkml:brushProperty name="color" value="#004F8B"/>
    </inkml:brush>
  </inkml:definitions>
  <inkml:trace contextRef="#ctx0" brushRef="#br0">0 0 10136 0 0,'0'0'11359'0'0,"10"10"-11359"0"0,1 0-1336 0 0,-1-1-264 0 0,5 4-1727 0 0</inkml:trace>
  <inkml:trace contextRef="#ctx0" brushRef="#br0" timeOffset="1">83 255 13360 0 0,'0'0'3511'0'0,"5"7"-1215"0"0,5 3-1856 0 0,-4-5 128 0 0,9-5-8615 0 0</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4.216"/>
    </inkml:context>
    <inkml:brush xml:id="br0">
      <inkml:brushProperty name="width" value="0.05" units="cm"/>
      <inkml:brushProperty name="height" value="0.05" units="cm"/>
      <inkml:brushProperty name="color" value="#004F8B"/>
    </inkml:brush>
  </inkml:definitions>
  <inkml:trace contextRef="#ctx0" brushRef="#br0">90 1 14744 0 0,'0'0'1136'0'0,"-12"0"-422"0"0,9 1-365 0 0,2 0-138 0 0,1-1 1 0 0,-1 0-1 0 0,0 0 1 0 0,1 0-1 0 0,-1 1 1 0 0,1-1-1 0 0,-1 0 1 0 0,0 0-1 0 0,1 0 1 0 0,-1 0-1 0 0,1 0 0 0 0,-1 0 1 0 0,1 0-1 0 0,-1 0 1 0 0,0 0-1 0 0,1 0 1 0 0,-1-1-1 0 0,1 1 1 0 0,-1 0-1 0 0,0 0 1 0 0,1 0-1 0 0,-1-1 1 0 0,0 0-1 0 0,-5 4 3503 0 0,-4 4-2418 0 0,10-7-1307 0 0,-4 3 54 0 0,0 0 1 0 0,1 1 0 0 0,-1-1 0 0 0,1 1 0 0 0,0 0 0 0 0,0 0 0 0 0,1 0 0 0 0,-1 0 0 0 0,1 1 0 0 0,0-1 0 0 0,0 0 0 0 0,0 1 0 0 0,1 0-1 0 0,-1-1 1 0 0,1 1 0 0 0,0 0 0 0 0,0 0 0 0 0,1 0 0 0 0,0 8 0 0 0,1 9-56 0 0,0 0 0 0 0,2-1 0 0 0,7 27 0 0 0,-3-12 3 0 0,-5-25 5 0 0,0 0 0 0 0,1-1 0 0 0,1 1 0 0 0,-1-1 0 0 0,2 0-1 0 0,0 0 1 0 0,8 14 0 0 0,-9-18-8 0 0,0-1-1 0 0,0 1 0 0 0,1-1 1 0 0,-1-1-1 0 0,1 1 1 0 0,0 0-1 0 0,0-1 0 0 0,1 0 1 0 0,-1-1-1 0 0,1 1 0 0 0,0-1 1 0 0,0 0-1 0 0,10 4 0 0 0,-9-5-11 0 0,0 0 0 0 0,0 0 0 0 0,1-1-1 0 0,12 1 1 0 0,-15-4-36 0 0,-5 1 57 0 0,1 0 0 0 0,-1 0-1 0 0,1 1 1 0 0,0-1 0 0 0,-1 0 0 0 0,1 1-1 0 0,0-1 1 0 0,0 1 0 0 0,0-1 0 0 0,-1 1-1 0 0,1-1 1 0 0,0 1 0 0 0,2-1 0 0 0,-1 0 1 0 0,0 0 0 0 0,0 0 0 0 0,0 0 1 0 0,0 0-1 0 0,0-1 0 0 0,0 1 0 0 0,0-1 1 0 0,0 1-1 0 0,-1-1 0 0 0,1 1 0 0 0,-1-1 0 0 0,1 0 1 0 0,-1 0-1 0 0,3-4 0 0 0,-3 4 5 0 0,0 0 1 0 0,0 0-1 0 0,0 0 0 0 0,0 0 0 0 0,0 0 1 0 0,0-1-1 0 0,-1 1 0 0 0,1 0 0 0 0,-1 0 1 0 0,1-1-1 0 0,-1 1 0 0 0,0 0 0 0 0,0-1 1 0 0,0 1-1 0 0,0 0 0 0 0,-1-1 0 0 0,1 1 1 0 0,-1 0-1 0 0,1 0 0 0 0,-1-1 0 0 0,0 1 1 0 0,-1-3-1 0 0,-1-1 39 0 0,3 6-42 0 0,0-1-1 0 0,0 0 1 0 0,0 0-1 0 0,0 1 0 0 0,0-1 1 0 0,-1 0-1 0 0,1 0 0 0 0,0 1 1 0 0,-1-1-1 0 0,1 0 0 0 0,0 1 1 0 0,-1-1-1 0 0,1 1 1 0 0,-1-1-1 0 0,1 0 0 0 0,-1 1 1 0 0,1-1-1 0 0,-1 1 0 0 0,1-1 1 0 0,-1 1-1 0 0,0-1 0 0 0,1 1 1 0 0,-1 0-1 0 0,0-1 0 0 0,1 1 1 0 0,-1 0-1 0 0,0-1 1 0 0,1 1-1 0 0,-1 0 0 0 0,0 0 1 0 0,0 0-1 0 0,1 0 0 0 0,-3-1 1 0 0,-1 0-32 0 0,0 0-69 0 0,0 0 0 0 0,-1 1 0 0 0,1-1 0 0 0,0 1 0 0 0,0 0 0 0 0,0 0 0 0 0,0 0 0 0 0,0 0 0 0 0,-1 1 0 0 0,1 0 0 0 0,0 0 0 0 0,-7 2 0 0 0,9-2-320 0 0,-3 9-405 0 0,-2-2 604 0 0,15-1-5380 0 0</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4.641"/>
    </inkml:context>
    <inkml:brush xml:id="br0">
      <inkml:brushProperty name="width" value="0.05" units="cm"/>
      <inkml:brushProperty name="height" value="0.05" units="cm"/>
      <inkml:brushProperty name="color" value="#004F8B"/>
    </inkml:brush>
  </inkml:definitions>
  <inkml:trace contextRef="#ctx0" brushRef="#br0">78 117 14456 0 0,'0'0'1306'0'0,"-6"5"323"0"0,-1-1 204 0 0,0 1 0 0 0,-13 9 0 0 0,16-10-1592 0 0,1-1-1 0 0,0 1 0 0 0,-1 0 1 0 0,1 0-1 0 0,1 0 0 0 0,-1 0 1 0 0,1 1-1 0 0,-1-1 0 0 0,1 1 1 0 0,-2 4-1 0 0,3-4-238 0 0,0-1 0 0 0,0 1 1 0 0,0-1-1 0 0,1 1 0 0 0,-1-1 0 0 0,1 1 1 0 0,0-1-1 0 0,0 1 0 0 0,1 0 0 0 0,-1-1 1 0 0,1 1-1 0 0,0-1 0 0 0,3 9 0 0 0,2 1-4 0 0,1 1 1 0 0,14 22-1 0 0,-15-27 1 0 0,2 2 1 0 0,1-1 0 0 0,0-1 0 0 0,0 1 0 0 0,1-1 0 0 0,1-1 0 0 0,19 14 0 0 0,-26-19 7 0 0,1-2 0 0 0,0 1 0 0 0,-1 0-1 0 0,1-1 1 0 0,0 0 0 0 0,1 0 0 0 0,-1-1 0 0 0,0 1-1 0 0,0-1 1 0 0,1 0 0 0 0,-1 0 0 0 0,7-1 0 0 0,-7 0-3 0 0,-1 0 0 0 0,1-1 0 0 0,-1 0 0 0 0,1 0 0 0 0,-1 0 0 0 0,0 0 1 0 0,0-1-1 0 0,1 0 0 0 0,-1 0 0 0 0,0 0 0 0 0,0 0 0 0 0,-1-1 1 0 0,1 1-1 0 0,6-7 0 0 0,-4 3 89 0 0,-1 0-1 0 0,1-1 1 0 0,-2 1-1 0 0,1-1 1 0 0,-1 0 0 0 0,0-1-1 0 0,0 1 1 0 0,-1 0 0 0 0,0-1-1 0 0,0 0 1 0 0,-1 0 0 0 0,0 0-1 0 0,2-15 1 0 0,-3 5 109 0 0,0 0-1 0 0,0 0 1 0 0,-2 0-1 0 0,0 0 1 0 0,-6-24-1 0 0,4 29-107 0 0,-1 1-1 0 0,0 1 0 0 0,-1-1 0 0 0,-1 0 0 0 0,0 1 0 0 0,0 0 0 0 0,-1 1 0 0 0,-11-15 0 0 0,13 21-148 0 0,1 0 0 0 0,-1 0 0 0 0,0 0 0 0 0,0 1 1 0 0,0-1-1 0 0,0 1 0 0 0,-7-2 0 0 0,-9-7-449 0 0,17 9 467 0 0,0 1-1 0 0,0 0 0 0 0,-1 1 1 0 0,1-1-1 0 0,0 1 1 0 0,-8-2-1 0 0,11 2-59 0 0,-1 1 0 0 0,1 0 0 0 0,-1 0-1 0 0,1 0 1 0 0,-1 0 0 0 0,1 0 0 0 0,-1 0 0 0 0,1 0-1 0 0,-1 0 1 0 0,0 0 0 0 0,1 1 0 0 0,-1-1 0 0 0,1 1-1 0 0,0-1 1 0 0,-1 1 0 0 0,1-1 0 0 0,-1 1-1 0 0,1 0 1 0 0,0 0 0 0 0,0 0 0 0 0,-1 0 0 0 0,1 0-1 0 0,-2 2 1 0 0,-2 6-2323 0 0</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5.173"/>
    </inkml:context>
    <inkml:brush xml:id="br0">
      <inkml:brushProperty name="width" value="0.05" units="cm"/>
      <inkml:brushProperty name="height" value="0.05" units="cm"/>
      <inkml:brushProperty name="color" value="#004F8B"/>
    </inkml:brush>
  </inkml:definitions>
  <inkml:trace contextRef="#ctx0" brushRef="#br0">332 31 20503 0 0,'-1'-2'464'0'0,"-1"0"-316"0"0,0 0-1 0 0,0 0 1 0 0,-1 1 0 0 0,1-1-1 0 0,0 1 1 0 0,-1-1-1 0 0,1 1 1 0 0,-1 0-1 0 0,1 0 1 0 0,-5-1-1 0 0,0-1-65 0 0,-1 1 0 0 0,1 0-1 0 0,-10-2 1 0 0,5 4 696 0 0,-1 0 0 0 0,0 1 0 0 0,0 0 0 0 0,1 1 0 0 0,-15 4 0 0 0,21-5-820 0 0,-34 6 86 0 0,-19 5-48 0 0,57-12 4 0 0,0 1 0 0 0,0 0 0 0 0,0 0 0 0 0,0 0 0 0 0,0 1 0 0 0,0-1 0 0 0,-3 2 0 0 0,-7 5 0 0 0,8-7 0 0 0,1 0 0 0 0,-10 10 0 0 0,12-10 0 0 0,0-1 0 0 0,1 1 0 0 0,-1-1 0 0 0,0 1 0 0 0,1-1 0 0 0,-1 1 0 0 0,0-1 0 0 0,1 1 0 0 0,-1 0 0 0 0,1 0 0 0 0,-1-1 0 0 0,1 1 0 0 0,0 0 0 0 0,-1 0 0 0 0,1-1 0 0 0,0 1 0 0 0,-1 0 0 0 0,1 1 0 0 0,-1 2 0 0 0,0-3 0 0 0,1 0 0 0 0,-1 0 0 0 0,1 0 0 0 0,-1 0 0 0 0,1 1 0 0 0,0-1 0 0 0,-1 0 0 0 0,1 0 0 0 0,0 0 0 0 0,0 1 0 0 0,0 1 0 0 0,3 2 0 0 0,-1-3 0 0 0,9 18 0 0 0,-10-17 0 0 0,0-1 0 0 0,1 1 0 0 0,-1 0 0 0 0,1 0 0 0 0,0-1 0 0 0,0 1 0 0 0,0-1 0 0 0,0 0 0 0 0,0 0 0 0 0,0 1 0 0 0,1-1 0 0 0,-1-1 0 0 0,5 4 0 0 0,11 4 0 0 0,0 0 0 0 0,1-1 0 0 0,29 9 0 0 0,34 9 0 0 0,-70-23 0 0 0,-1 1 0 0 0,11 7 0 0 0,-11-6 0 0 0,3 3 2 0 0,-13-4 9 0 0,-1-3 0 0 0,1 1 236 0 0,-1-1-222 0 0,0 0 0 0 0,-1 0 0 0 0,1 1 0 0 0,0-1 0 0 0,0 0 0 0 0,-1 0 0 0 0,1 0 0 0 0,-1 0 0 0 0,1 0 1 0 0,-1 1-1 0 0,0-1 0 0 0,1 0 0 0 0,-1 0 0 0 0,0-1 0 0 0,-1 2 0 0 0,-14 14 440 0 0,15-14-370 0 0,-7 3 0 0 0,1-1 0 0 0,0 0 0 0 0,-1 0 0 0 0,0-1 0 0 0,1 0 1 0 0,-1 0-1 0 0,-1-1 0 0 0,-11 2 0 0 0,19-4-95 0 0,-63 10-1141 0 0,26-6 310 0 0,35-3 504 0 0,0 0 1 0 0,0 0-1 0 0,0 0 0 0 0,0 0 0 0 0,-5 3 1 0 0,-1 1-2091 0 0,-2 0-6113 0 0</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5.669"/>
    </inkml:context>
    <inkml:brush xml:id="br0">
      <inkml:brushProperty name="width" value="0.05" units="cm"/>
      <inkml:brushProperty name="height" value="0.05" units="cm"/>
      <inkml:brushProperty name="color" value="#004F8B"/>
    </inkml:brush>
  </inkml:definitions>
  <inkml:trace contextRef="#ctx0" brushRef="#br0">0 56 15664 0 0,'0'0'1702'0'0,"4"-1"-1262"0"0,2-2-122 0 0,1 1 0 0 0,-1 0 0 0 0,1 1 0 0 0,-1-1 0 0 0,14 0 0 0 0,38 2 2633 0 0,-32 0-1725 0 0,-11-1-442 0 0,24-4 1 0 0,-5 1-678 0 0,39-10-107 0 0,-12 5 0 0 0,-51 5 59 0 0,1 0-1004 0 0,-6 3-3566 0 0</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6.109"/>
    </inkml:context>
    <inkml:brush xml:id="br0">
      <inkml:brushProperty name="width" value="0.05" units="cm"/>
      <inkml:brushProperty name="height" value="0.05" units="cm"/>
      <inkml:brushProperty name="color" value="#004F8B"/>
    </inkml:brush>
  </inkml:definitions>
  <inkml:trace contextRef="#ctx0" brushRef="#br0">64 0 15896 0 0,'-14'8'727'0'0,"11"-6"-16"0"0,-11 8-430 0 0,12-8 48 0 0,0 1-1 0 0,0-1 0 0 0,0 1 0 0 0,0 0 0 0 0,1 0 0 0 0,-1 0 0 0 0,1-1 0 0 0,0 1 1 0 0,-1 5-1 0 0,-6 5 1100 0 0,7-13-1379 0 0,1 1 0 0 0,-1 0 0 0 0,0 0 0 0 0,1 0 0 0 0,-1 0-1 0 0,1 0 1 0 0,-1 0 0 0 0,1 0 0 0 0,0 0 0 0 0,-1 0 0 0 0,1 0 0 0 0,0 0 0 0 0,0 0 0 0 0,-1 0-1 0 0,1 2 1 0 0,0 6 103 0 0,-1 0-1 0 0,2-1 0 0 0,-1 1 1 0 0,1 0-1 0 0,0 0 1 0 0,1-1-1 0 0,0 1 0 0 0,1 0 1 0 0,-1-1-1 0 0,7 13 1 0 0,3 2-112 0 0,-7-14-11 0 0,-1 0-1 0 0,2 0 1 0 0,-1-1 0 0 0,9 11 0 0 0,3 0 32 0 0,14 13-56 0 0,-15-13 23 0 0,-13-15-21 0 0,0 0 0 0 0,1-1 1 0 0,-1 1-1 0 0,6 3 0 0 0,-4-3 9 0 0,-3-3 0 0 0,1 1 0 0 0,-1 0-1 0 0,0 0 1 0 0,0-1 0 0 0,0 1 0 0 0,-1 0 0 0 0,1 1-1 0 0,0-1 1 0 0,-1 0 0 0 0,1 0 0 0 0,1 4 0 0 0,-2-4 69 0 0,-1-2-76 0 0,0 1 1 0 0,0-1-1 0 0,-1 1 1 0 0,1-1-1 0 0,0 0 0 0 0,0 1 1 0 0,0-1-1 0 0,0 1 1 0 0,-1-1-1 0 0,1 0 0 0 0,0 1 1 0 0,0-1-1 0 0,-1 0 1 0 0,1 1-1 0 0,0-1 1 0 0,-1 0-1 0 0,1 1 0 0 0,0-1 1 0 0,-1 0-1 0 0,1 0 1 0 0,0 1-1 0 0,-1-1 0 0 0,0 0 1 0 0,-13 7 138 0 0,8-4-115 0 0,1-1-57 0 0,-1 0 1 0 0,1 0 0 0 0,-1-1 0 0 0,0 1 0 0 0,0-1 0 0 0,1-1 0 0 0,-1 1-1 0 0,0-1 1 0 0,0 0 0 0 0,0 0 0 0 0,0-1 0 0 0,1 0 0 0 0,-11-2 0 0 0,14 2-176 0 0,0-7-774 0 0,1 8 954 0 0,1-1 1 0 0,0 1-1 0 0,-1-1 0 0 0,1 1 1 0 0,0-1-1 0 0,0 1 1 0 0,0-1-1 0 0,-1 0 0 0 0,1 1 1 0 0,0-1-1 0 0,0 1 1 0 0,0-1-1 0 0,0 0 0 0 0,0 1 1 0 0,0-1-1 0 0,0 0 0 0 0,0 1 1 0 0,1-2-1 0 0,0-1-303 0 0,0-1-1 0 0,0 1 1 0 0,1 0-1 0 0,0 0 0 0 0,0-1 1 0 0,0 1-1 0 0,0 0 1 0 0,0 1-1 0 0,0-1 1 0 0,1 0-1 0 0,0 1 0 0 0,-1-1 1 0 0,1 1-1 0 0,4-3 1 0 0,8-7-6735 0 0</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6.664"/>
    </inkml:context>
    <inkml:brush xml:id="br0">
      <inkml:brushProperty name="width" value="0.05" units="cm"/>
      <inkml:brushProperty name="height" value="0.05" units="cm"/>
      <inkml:brushProperty name="color" value="#004F8B"/>
    </inkml:brush>
  </inkml:definitions>
  <inkml:trace contextRef="#ctx0" brushRef="#br0">37 129 13824 0 0,'0'0'314'0'0,"1"2"46"0"0,1 3-104 0 0,-1-1 0 0 0,1 1 0 0 0,-1-1-1 0 0,0 1 1 0 0,-1 0 0 0 0,1 0 0 0 0,-1-1 0 0 0,0 1-1 0 0,0 0 1 0 0,0 0 0 0 0,-1-1 0 0 0,-1 7-1 0 0,-3 8 2835 0 0,4-16-2969 0 0,0 0 0 0 0,0 1-1 0 0,0-1 1 0 0,0 0 0 0 0,1 1-1 0 0,-1-1 1 0 0,1 1 0 0 0,0-1 0 0 0,0 0-1 0 0,0 1 1 0 0,1-1 0 0 0,-1 1-1 0 0,1-1 1 0 0,-1 0 0 0 0,3 6 0 0 0,1-1-117 0 0,1-1 1 0 0,0 1-1 0 0,0-1 1 0 0,1 0-1 0 0,0 0 1 0 0,0 0-1 0 0,9 7 1 0 0,-12-11-18 0 0,1 0 1 0 0,-1-1-1 0 0,1 1 1 0 0,0-1-1 0 0,0 0 1 0 0,-1 0-1 0 0,1 0 1 0 0,1-1 0 0 0,-1 1-1 0 0,0-1 1 0 0,0 0-1 0 0,1 0 1 0 0,-1 0-1 0 0,0-1 1 0 0,1 0-1 0 0,8 0 1 0 0,24-12-311 0 0,-35 12 296 0 0,-1-1 0 0 0,1 1 0 0 0,0-1 0 0 0,0 0 0 0 0,0 0 0 0 0,0 0 0 0 0,-1 0 0 0 0,1 0 0 0 0,0 0 1 0 0,-1 0-1 0 0,1 0 0 0 0,-1-1 0 0 0,1 1 0 0 0,-1-1 0 0 0,0 1 0 0 0,1-1 0 0 0,-1 1 0 0 0,0-1 0 0 0,0 0 0 0 0,0 0 0 0 0,0 1 0 0 0,0-1 0 0 0,0-2 0 0 0,1-1 110 0 0,1-3 93 0 0,1 0 0 0 0,-2 0 0 0 0,3-11 0 0 0,-4 16-136 0 0,-1 0 0 0 0,0 0 0 0 0,0-1 0 0 0,0 1 0 0 0,0 0 0 0 0,0 0 0 0 0,-1 0 1 0 0,1 0-1 0 0,-1 0 0 0 0,0 0 0 0 0,0 0 0 0 0,-2-5 0 0 0,0-1 68 0 0,-1 1 0 0 0,-1 0-1 0 0,1 0 1 0 0,-1 0 0 0 0,-1 0-1 0 0,1 1 1 0 0,-1 0 0 0 0,-1 0 0 0 0,1 0-1 0 0,-1 1 1 0 0,0 0 0 0 0,-9-6-1 0 0,7 7-133 0 0,1 1 0 0 0,-1-1 0 0 0,0 2 0 0 0,-1-1 1 0 0,-14-3-1 0 0,19 6-96 0 0,-1 0 1 0 0,0 1 0 0 0,1-1 0 0 0,-1 1-1 0 0,0 0 1 0 0,0 1 0 0 0,1 0 0 0 0,-1-1-1 0 0,0 2 1 0 0,-8 2 0 0 0,12-3 6 0 0,0-1 0 0 0,0 1 0 0 0,1 0 0 0 0,-1 1 0 0 0,1-1 1 0 0,-1 0-1 0 0,1 0 0 0 0,-1 1 0 0 0,1-1 0 0 0,0 1 0 0 0,-2 1 0 0 0,-2 2-1106 0 0,4 1-867 0 0,1 9-89 0 0,0-11-20 0 0</inkml:trace>
  <inkml:trace contextRef="#ctx0" brushRef="#br0" timeOffset="1">497 100 7368 0 0,'-1'1'3226'0'0,"-44"18"7801"0"0,42-17-10699 0 0,0-1 0 0 0,1 0 1 0 0,-1 1-1 0 0,0-1 0 0 0,1 1 1 0 0,-1 0-1 0 0,1 0 1 0 0,0 0-1 0 0,0 0 0 0 0,-3 3 1 0 0,3 6-303 0 0,3-6-31 0 0,0 1 0 0 0,0-1 0 0 0,0 0-1 0 0,1 1 1 0 0,-1-1 0 0 0,1 0 0 0 0,1 0-1 0 0,-1 0 1 0 0,1 0 0 0 0,0-1 0 0 0,4 6 0 0 0,-3-5-44 0 0,0 0 0 0 0,0 0 1 0 0,1 0-1 0 0,0-1 1 0 0,0 0-1 0 0,0 0 1 0 0,0 0-1 0 0,1 0 0 0 0,0-1 1 0 0,-1 0-1 0 0,1 0 1 0 0,0-1-1 0 0,1 0 0 0 0,-1 0 1 0 0,0 0-1 0 0,1 0 1 0 0,-1-1-1 0 0,1 0 1 0 0,-1-1-1 0 0,1 0 0 0 0,-1 0 1 0 0,8-1-1 0 0,-11 1 30 0 0,-1-1 0 0 0,1 1 0 0 0,-1-1 0 0 0,0 0 0 0 0,1 0 0 0 0,-1 0 0 0 0,0 0-1 0 0,0 0 1 0 0,0 0 0 0 0,0 0 0 0 0,0-1 0 0 0,0 0 0 0 0,0 1 0 0 0,0-1 0 0 0,0 0 0 0 0,-1 0 0 0 0,1 1-1 0 0,-1-1 1 0 0,1-1 0 0 0,-1 1 0 0 0,0 0 0 0 0,0 0 0 0 0,0 0 0 0 0,0-1 0 0 0,0 1 0 0 0,0 0 0 0 0,-1-1-1 0 0,1-4 1 0 0,0-3 172 0 0,0 0 0 0 0,-1 0 0 0 0,0 0-1 0 0,-1 0 1 0 0,-3-17 0 0 0,2 21 96 0 0,0-1-1 0 0,0 1 1 0 0,-5-10 0 0 0,0 1 11 0 0,2 7-187 0 0,0 0 0 0 0,-1 0 1 0 0,0 0-1 0 0,0 1 0 0 0,0 0 1 0 0,-1 1-1 0 0,0-1 0 0 0,0 1 1 0 0,-1 1-1 0 0,-11-8 0 0 0,14 10-116 0 0,0 1 0 0 0,-1 0 0 0 0,1-1 0 0 0,-1 2 0 0 0,1-1 0 0 0,-1 1-1 0 0,0 0 1 0 0,1 0 0 0 0,-1 0 0 0 0,0 1 0 0 0,-9 0 0 0 0,13 0-474 0 0,0 7-2500 0 0,0-1 147 0 0,6 12-8768 0 0</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7.160"/>
    </inkml:context>
    <inkml:brush xml:id="br0">
      <inkml:brushProperty name="width" value="0.05" units="cm"/>
      <inkml:brushProperty name="height" value="0.05" units="cm"/>
      <inkml:brushProperty name="color" value="#004F8B"/>
    </inkml:brush>
  </inkml:definitions>
  <inkml:trace contextRef="#ctx0" brushRef="#br0">41 31 9672 0 0,'0'0'8775'0'0,"0"2"-7511"0"0,-1 0-1005 0 0,1 1-1 0 0,-1-1 0 0 0,1 0 0 0 0,-1 1 0 0 0,1-1 0 0 0,-1 0 0 0 0,0 0 1 0 0,-2 3-1 0 0,2-3-143 0 0,0 1-1 0 0,0-1 1 0 0,0 1 0 0 0,0 0 0 0 0,0-1 0 0 0,1 1 0 0 0,-1 0 0 0 0,0 4 0 0 0,2 6-73 0 0,0 0 1 0 0,1-1 0 0 0,0 1-1 0 0,1 0 1 0 0,0-1 0 0 0,1 1-1 0 0,1-1 1 0 0,0 0 0 0 0,11 19-1 0 0,-14-28-42 0 0,1 0 0 0 0,-1 0 0 0 0,1-1 0 0 0,0 0 0 0 0,-1 1 0 0 0,1-1 0 0 0,0 0 0 0 0,0 0 0 0 0,1-1 0 0 0,-1 1 0 0 0,6 1 0 0 0,37 11 0 0 0,-39-13 0 0 0,-5-1 0 0 0,1 0 0 0 0,-1 1 0 0 0,1-2 0 0 0,-1 1 0 0 0,0 0 0 0 0,1 0 0 0 0,-1-1 0 0 0,1 0 0 0 0,-1 1 0 0 0,0-1 0 0 0,1 0 0 0 0,1-1 0 0 0,24-14 0 0 0,-25 14 83 0 0,-1 0-1 0 0,1-1 1 0 0,-1 1 0 0 0,0 0-1 0 0,0-1 1 0 0,0 0-1 0 0,0 1 1 0 0,0-1-1 0 0,0 0 1 0 0,-1 0-1 0 0,2-4 1 0 0,0-2 391 0 0,0 0 0 0 0,3-17 1 0 0,-5 20-374 0 0,0 1 1 0 0,0-1-1 0 0,-1 1 1 0 0,1-1-1 0 0,-1 0 1 0 0,-1 1 0 0 0,1-1-1 0 0,-1 1 1 0 0,0-1-1 0 0,0 1 1 0 0,-1-1 0 0 0,0 1-1 0 0,0 0 1 0 0,0 0-1 0 0,-5-10 1 0 0,4 10-74 0 0,-1 0-1 0 0,1 1 1 0 0,-1-1 0 0 0,0 0-1 0 0,0 1 1 0 0,0 0 0 0 0,0 0-1 0 0,-1 0 1 0 0,0 1 0 0 0,0-1 0 0 0,0 1-1 0 0,0 1 1 0 0,0-1 0 0 0,-1 0-1 0 0,1 1 1 0 0,-1 0 0 0 0,-6-1-1 0 0,-5 0-689 0 0,1 1 0 0 0,-1 0-1 0 0,1 1 1 0 0,-31 2 0 0 0,18 4-974 0 0,28-5 1485 0 0,0 0 1 0 0,0 1 0 0 0,0 0-1 0 0,-1-1 1 0 0,1 1 0 0 0,0 0 0 0 0,0-1-1 0 0,0 1 1 0 0,0 0 0 0 0,-1 1-1 0 0</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7.717"/>
    </inkml:context>
    <inkml:brush xml:id="br0">
      <inkml:brushProperty name="width" value="0.05" units="cm"/>
      <inkml:brushProperty name="height" value="0.05" units="cm"/>
      <inkml:brushProperty name="color" value="#004F8B"/>
    </inkml:brush>
  </inkml:definitions>
  <inkml:trace contextRef="#ctx0" brushRef="#br0">1 221 9216 0 0,'0'0'830'0'0,"1"1"-684"0"0,12 4 2468 0 0,0-1 1 0 0,0 0 0 0 0,22 2-1 0 0,-9-3-1454 0 0,50-2 1 0 0,-37-2-38 0 0,-4 0-496 0 0,48-9 0 0 0,18-1-49 0 0,-58 9-397 0 0,326-1 421 0 0,56 3 240 0 0,-95-41-1122 0 0,-261 27 256 0 0,-1-4-1 0 0,101-39 1 0 0,-30-8-479 0 0,-136 63 174 0 0,-1 1 0 0 0,1-1 0 0 0,0-1 0 0 0,-1 1 0 0 0,5-5 0 0 0,-2 2-1129 0 0</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8.183"/>
    </inkml:context>
    <inkml:brush xml:id="br0">
      <inkml:brushProperty name="width" value="0.05" units="cm"/>
      <inkml:brushProperty name="height" value="0.05" units="cm"/>
      <inkml:brushProperty name="color" value="#004F8B"/>
    </inkml:brush>
  </inkml:definitions>
  <inkml:trace contextRef="#ctx0" brushRef="#br0">129 1 2760 0 0,'-6'7'803'0'0,"-12"9"8025"0"0,-21 19 935 0 0,34-30-9526 0 0,0 0 1 0 0,1 1 0 0 0,0-1-1 0 0,0 1 1 0 0,-4 9-1 0 0,1-1-237 0 0,1-1 153 0 0,0 0-1 0 0,-6 20 0 0 0,11-27-126 0 0,0-1-1 0 0,0 1 0 0 0,0-1 1 0 0,1 1-1 0 0,0 0 0 0 0,0-1 1 0 0,0 1-1 0 0,1 0 1 0 0,2 8-1 0 0,-1-4-20 0 0,0 0 1 0 0,1 0-1 0 0,1 0 0 0 0,0 0 1 0 0,0 0-1 0 0,1-1 0 0 0,0 1 1 0 0,1-1-1 0 0,10 13 0 0 0,-2-5-26 0 0,-11-13 10 0 0,0 0 1 0 0,0 0-1 0 0,0 0 1 0 0,1-1 0 0 0,-1 1-1 0 0,1-1 1 0 0,0 0 0 0 0,0 0-1 0 0,5 3 1 0 0,3 2-1 0 0,-11-7 11 0 0,0 0 0 0 0,0 0 0 0 0,1-1 0 0 0,-1 1-1 0 0,0 0 1 0 0,1 0 0 0 0,-1-1 0 0 0,0 1 0 0 0,2 0 0 0 0,4 0-12 0 0,-1 0 1 0 0,0 0-1 0 0,13-1 0 0 0,-17 0 263 0 0,-2-3-207 0 0,0 0 0 0 0,-1 0 0 0 0,0 0 0 0 0,1 0-1 0 0,-1 0 1 0 0,0 0 0 0 0,0 1 0 0 0,-1-1 0 0 0,1 0 0 0 0,-1 0 0 0 0,1 1 0 0 0,-1-1 0 0 0,0 1 0 0 0,0-1-1 0 0,0 1 1 0 0,0 0 0 0 0,0 0 0 0 0,-4-3 0 0 0,0 1-41 0 0,0 0-1 0 0,0 0 1 0 0,-1 0-1 0 0,1 0 1 0 0,-1 1-1 0 0,-8-2 1 0 0,12 4-118 0 0,0 1 1 0 0,0-1-1 0 0,0 1 1 0 0,0 0-1 0 0,1 0 1 0 0,-6 1-1 0 0,3-1-146 0 0,3 0-97 0 0,12 8-3917 0 0,-5 1 2180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28.923"/>
    </inkml:context>
    <inkml:brush xml:id="br0">
      <inkml:brushProperty name="width" value="0.05" units="cm"/>
      <inkml:brushProperty name="height" value="0.05" units="cm"/>
      <inkml:brushProperty name="color" value="#004F8B"/>
    </inkml:brush>
  </inkml:definitions>
  <inkml:trace contextRef="#ctx0" brushRef="#br0">751 0 1840 0 0,'0'0'3557'0'0,"-2"1"-2717"0"0,-25 12 1453 0 0,23-10-1946 0 0,0-1 1 0 0,0 0-1 0 0,0 0 1 0 0,0 0-1 0 0,-1 0 0 0 0,1-1 1 0 0,0 0-1 0 0,-1 0 1 0 0,1 0-1 0 0,-8 1 1 0 0,7-2-337 0 0,0 0-1 0 0,-1 1 1 0 0,1 0 0 0 0,0 0 0 0 0,0 1 0 0 0,0-1 0 0 0,0 1 0 0 0,0 0 0 0 0,0 0 0 0 0,-5 4 0 0 0,-48 20-2555 0 0,48-19 2451 0 0,-36 20-25 0 0,43-26 13 0 0,1-1-1 0 0,-1 1 1 0 0,0 0-1 0 0,1-1 1 0 0,-1 0-1 0 0,0 1 1 0 0,-4-1-1 0 0,-3 0-3087 0 0</inkml:trace>
  <inkml:trace contextRef="#ctx0" brushRef="#br0" timeOffset="1">218 180 5064 0 0,'-4'3'318'0'0,"-1"1"0"0"0,1-1 1 0 0,-1 0-1 0 0,0 0 0 0 0,-5 3 1 0 0,-14 7 4037 0 0,15-7-2929 0 0,1 0-1 0 0,-17 7 0 0 0,13-9-1653 0 0,10-4 149 0 0,-1 1 1 0 0,1-1-1 0 0,0 1 1 0 0,-1 0-1 0 0,1 0 1 0 0,0 0 0 0 0,-4 3-1 0 0,0 1-377 0 0,0-1-1 0 0,0 1 1 0 0,-1-2 0 0 0,-10 6-1 0 0,-14 2-4073 0 0,19-10 1085 0 0</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8.760"/>
    </inkml:context>
    <inkml:brush xml:id="br0">
      <inkml:brushProperty name="width" value="0.05" units="cm"/>
      <inkml:brushProperty name="height" value="0.05" units="cm"/>
      <inkml:brushProperty name="color" value="#004F8B"/>
    </inkml:brush>
  </inkml:definitions>
  <inkml:trace contextRef="#ctx0" brushRef="#br0">58 79 5064 0 0,'-1'1'8380'0'0,"-15"18"-3915"0"0,-11 15-1300 0 0,25-31-3027 0 0,1-1 0 0 0,-1 1 0 0 0,1 0 0 0 0,-1 0 0 0 0,1 0 0 0 0,0 0 0 0 0,0 0 0 0 0,1 0 0 0 0,-1 0 0 0 0,0 0 0 0 0,1 4 0 0 0,0-2-61 0 0,0-1-39 0 0,0 0 0 0 0,0 1 0 0 0,0-1 0 0 0,1 0 0 0 0,-1 1 0 0 0,1-1 1 0 0,0 0-1 0 0,3 6 0 0 0,4 7 13 0 0,17 26 0 0 0,-21-36-61 0 0,2 0-1 0 0,-1-1 1 0 0,1 0-1 0 0,0 0 1 0 0,0 0 0 0 0,9 6-1 0 0,-11-9 28 0 0,1 0 0 0 0,-1 0 0 0 0,1 0 0 0 0,-1-1 0 0 0,1 0 0 0 0,0 1 0 0 0,0-2 0 0 0,0 1 0 0 0,0-1 0 0 0,0 1 0 0 0,1-1 0 0 0,-1-1 0 0 0,0 1 0 0 0,1-1 0 0 0,-1 0 0 0 0,0 0 0 0 0,0 0 0 0 0,1-1 0 0 0,4-1 0 0 0,-8 2-17 0 0,0-1 0 0 0,0 1 0 0 0,0-1 0 0 0,0 0 0 0 0,0 0 0 0 0,0 1 0 0 0,-1-1 0 0 0,1 0 0 0 0,0 0 0 0 0,-1-1 0 0 0,1 1 0 0 0,-1 0 0 0 0,1-1 0 0 0,-1 1 0 0 0,2-2 0 0 0,7-7 0 0 0,-9 9 4 0 0,0 1 1 0 0,0-1-1 0 0,-1 1 0 0 0,1-1 0 0 0,0 1 1 0 0,-1-1-1 0 0,1 1 0 0 0,0-1 0 0 0,-1 0 0 0 0,1 0 1 0 0,-1 1-1 0 0,1-1 0 0 0,-1 0 0 0 0,1 0 1 0 0,-1 1-1 0 0,0-1 0 0 0,1 0 0 0 0,-1 0 0 0 0,0 0 1 0 0,1-1-1 0 0,-1-2 27 0 0,1 2 2 0 0,0-1 0 0 0,-1 0 0 0 0,1 1 0 0 0,-1-1 0 0 0,0 0 0 0 0,0 1 0 0 0,0-1 0 0 0,0 0 0 0 0,0 0 0 0 0,-1 1 0 0 0,1-1 0 0 0,-2-4 0 0 0,-14-31 755 0 0,6 18-429 0 0,5 9-257 0 0,-1 1-1 0 0,0 0 0 0 0,0 0 1 0 0,-1 0-1 0 0,-16-16 1 0 0,-45-38 468 0 0,59 56-557 0 0,-2-1-251 0 0,0 1 0 0 0,0 0 0 0 0,-21-10 0 0 0,30 17-332 0 0</inkml:trace>
  <inkml:trace contextRef="#ctx0" brushRef="#br0" timeOffset="1">291 1 17535 0 0,'1'1'399'0'0,"3"9"46"0"0,-3-7-347 0 0,0 1 0 0 0,0-1 0 0 0,1 0-1 0 0,-1 0 1 0 0,1 0 0 0 0,0 0 0 0 0,0 0 0 0 0,0 0 0 0 0,0 0 0 0 0,4 3-1 0 0,0 3-3 0 0,-2-4 366 0 0,0 0-1 0 0,0 0 1 0 0,0 0 0 0 0,1-1 0 0 0,-1 1 0 0 0,1-1-1 0 0,10 7 1 0 0,1-2 532 0 0,21 17 0 0 0,-27-19-1022 0 0,0 1 1 0 0,1-1-1 0 0,0 0 1 0 0,18 6-1 0 0,-2 0-120 0 0,-21-10-48 0 0,-1-1 1 0 0,1 1 0 0 0,-1-1-1 0 0,1 0 1 0 0,11 2 0 0 0,9 4-3346 0 0,-16-7-3899 0 0</inkml:trace>
  <inkml:trace contextRef="#ctx0" brushRef="#br0" timeOffset="2">628 5 20847 0 0,'0'0'1012'0'0,"-2"1"-438"0"0,-2 1-488 0 0,1 0 0 0 0,0 1 0 0 0,-1 0 0 0 0,1 0 0 0 0,1 0 0 0 0,-1 0 0 0 0,0 1 0 0 0,1-1 0 0 0,-3 6 0 0 0,-2 2 687 0 0,-10 24 0 0 0,-3 6 6 0 0,15-31-792 0 0,0 0 1 0 0,0 0-1 0 0,-6 20 0 0 0,6-14-385 0 0,-4 22 203 0 0,9-36-556 0 0,0 0 0 0 0,-1 0 0 0 0,1 0 0 0 0,1 0 0 0 0,-1 1 0 0 0,0-1 0 0 0,1 0 0 0 0,-1 0-1 0 0,1 2 1 0 0</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9.197"/>
    </inkml:context>
    <inkml:brush xml:id="br0">
      <inkml:brushProperty name="width" value="0.05" units="cm"/>
      <inkml:brushProperty name="height" value="0.05" units="cm"/>
      <inkml:brushProperty name="color" value="#004F8B"/>
    </inkml:brush>
  </inkml:definitions>
  <inkml:trace contextRef="#ctx0" brushRef="#br0">56 0 18079 0 0,'0'0'828'0'0,"-2"1"-17"0"0,2-1-799 0 0,-1 0 1 0 0,0 0-1 0 0,0 0 0 0 0,1 0 0 0 0,-1 1 1 0 0,0-1-1 0 0,0 0 0 0 0,1 0 0 0 0,-1 1 1 0 0,0-1-1 0 0,1 1 0 0 0,-1-1 0 0 0,0 0 1 0 0,1 1-1 0 0,-1-1 0 0 0,1 1 1 0 0,-1-1-1 0 0,1 1 0 0 0,-1 0 0 0 0,1-1 1 0 0,-1 1-1 0 0,1 0 0 0 0,0-1 0 0 0,-1 1 1 0 0,0 1-1 0 0,-3 4 146 0 0,2-4 119 0 0,0-1-1 0 0,1 1 0 0 0,-1 0 1 0 0,0 0-1 0 0,1 0 0 0 0,0 0 0 0 0,-1 0 1 0 0,1 0-1 0 0,0 1 0 0 0,0-1 0 0 0,0 0 1 0 0,0 1-1 0 0,-1 3 0 0 0,-3 11 424 0 0,2-10-556 0 0,2 1-1 0 0,-1 0 0 0 0,1-1 0 0 0,0 1 1 0 0,1 0-1 0 0,0 0 0 0 0,1 14 0 0 0,0 3-110 0 0,-1-14-21 0 0,0 0 0 0 0,1-1 1 0 0,0 1-1 0 0,1-1 0 0 0,4 15 0 0 0,6 17-67 0 0,-9-25-23 0 0,2-2 0 0 0,8 22 0 0 0,-8-26 5 0 0,1 0 1 0 0,0-1-1 0 0,0 1 1 0 0,1-1-1 0 0,14 15 1 0 0,-15-19 20 0 0,-1-1 0 0 0,2 0 1 0 0,-1 0-1 0 0,0 0 1 0 0,1 0-1 0 0,0-1 1 0 0,0 0-1 0 0,0-1 1 0 0,13 5-1 0 0,-17-7 32 0 0,0 0-3 0 0,0 1 1 0 0,0-2-1 0 0,0 1 1 0 0,0 0-1 0 0,0 0 1 0 0,1-1-1 0 0,-1 0 1 0 0,0 0-1 0 0,0 1 0 0 0,0-2 1 0 0,0 1-1 0 0,0 0 1 0 0,5-2-1 0 0,3 0 24 0 0,-9 1 1 0 0,0 1 0 0 0,0-1 0 0 0,0 0 1 0 0,1 1-1 0 0,-1-1 0 0 0,0 0 0 0 0,0 0 0 0 0,0 0 0 0 0,3-3 0 0 0,-3 3 99 0 0,-2-12 88 0 0,4-10 233 0 0,-3 21-378 0 0,-1 1 0 0 0,1-1 0 0 0,-1 0 0 0 0,1 1 0 0 0,-1-1 0 0 0,0 0 0 0 0,1 1 0 0 0,-1-1 0 0 0,0 0 0 0 0,0 0 0 0 0,0 1 0 0 0,-1-1 0 0 0,1 0 0 0 0,0 1 0 0 0,-1-1 0 0 0,1 0 0 0 0,-1 1 0 0 0,1-1 0 0 0,-2-2 0 0 0,0 2-18 0 0,1 0 1 0 0,-1 0 0 0 0,0 0 0 0 0,0 0-1 0 0,0 0 1 0 0,0 0 0 0 0,-1 1 0 0 0,1-1-1 0 0,0 1 1 0 0,-1 0 0 0 0,1 0 0 0 0,-1 0 0 0 0,1 0-1 0 0,-1 0 1 0 0,1 0 0 0 0,-1 0 0 0 0,0 1-1 0 0,1 0 1 0 0,-1-1 0 0 0,0 1 0 0 0,1 0-1 0 0,-1 0 1 0 0,0 0 0 0 0,1 1 0 0 0,-4 0 0 0 0,-37 11-691 0 0,42-12 576 0 0,0 1 0 0 0,0-1 0 0 0,0 1 0 0 0,0-1 0 0 0,0 1 0 0 0,0-1 0 0 0,0 1 0 0 0,1 0 0 0 0,-1 0 0 0 0,0-1 0 0 0,0 1 0 0 0,1 0 0 0 0,-2 1 0 0 0,-3 2-1200 0 0,3 10-10661 0 0</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29.728"/>
    </inkml:context>
    <inkml:brush xml:id="br0">
      <inkml:brushProperty name="width" value="0.05" units="cm"/>
      <inkml:brushProperty name="height" value="0.05" units="cm"/>
      <inkml:brushProperty name="color" value="#004F8B"/>
    </inkml:brush>
  </inkml:definitions>
  <inkml:trace contextRef="#ctx0" brushRef="#br0">23 106 14280 0 0,'0'0'1102'0'0,"0"1"-719"0"0,-6 10-240 0 0,5-10 129 0 0,-1 1-1 0 0,1 0 0 0 0,0 0 1 0 0,0 0-1 0 0,0 0 0 0 0,0 1 1 0 0,1-1-1 0 0,-2 3 0 0 0,-1 12 1896 0 0,-1 28 0 0 0,4-39-1972 0 0,1 0 0 0 0,-1 0 0 0 0,1 0 0 0 0,0 0 0 0 0,0 0 0 0 0,1-1 0 0 0,0 1 0 0 0,3 7 0 0 0,2 1-245 0 0,0 0-1 0 0,1-1 0 0 0,1 0 1 0 0,0-1-1 0 0,19 20 0 0 0,-22-26 0 0 0,1 1 0 0 0,1-1 1 0 0,0 0-1 0 0,-1 0 0 0 0,2-1 0 0 0,-1 0 0 0 0,0-1 0 0 0,1 1 0 0 0,0-2 0 0 0,10 4 0 0 0,1-1 51 0 0,-16-5 0 0 0,1 1 0 0 0,0-1 0 0 0,0 0 0 0 0,-1 0 0 0 0,1 0 0 0 0,0-1 0 0 0,0 1 0 0 0,0-1 0 0 0,0 0 0 0 0,5-1 0 0 0,-4 0 53 0 0,0 0-1 0 0,0 0 0 0 0,-1-1 0 0 0,1 0 1 0 0,-1 0-1 0 0,1 0 0 0 0,-1 0 0 0 0,0-1 1 0 0,6-3-1 0 0,2-3 270 0 0,-11 8-270 0 0,0 0-1 0 0,1-1 1 0 0,-1 1 0 0 0,0-1-1 0 0,0 0 1 0 0,0 0 0 0 0,0 0-1 0 0,0 0 1 0 0,0 0 0 0 0,0 0-1 0 0,-1 0 1 0 0,1-1 0 0 0,1-3-1 0 0,6-15 208 0 0,-7 17-125 0 0,1-1-1 0 0,-1 0 1 0 0,0 0 0 0 0,0 0 0 0 0,-1 0 0 0 0,0 0-1 0 0,0 0 1 0 0,0 0 0 0 0,0 0 0 0 0,-1-1-1 0 0,0-4 1 0 0,-3-19 26 0 0,-9-44 162 0 0,10 65-304 0 0,0 0 0 0 0,-1 0 0 0 0,-1-1 0 0 0,1 2 0 0 0,-1-1 0 0 0,-8-12 0 0 0,1 4-18 0 0,-2 0 0 0 0,-26-28 0 0 0,35 40 0 0 0,0 1 0 0 0,-1-1 0 0 0,1 1 0 0 0,-1 0 0 0 0,0 0 0 0 0,0 0 0 0 0,0 0 0 0 0,0 1 0 0 0,0 0 0 0 0,0 0 0 0 0,-1 0 0 0 0,1 1 0 0 0,-1 0 0 0 0,1 0 0 0 0,-8 0 0 0 0,9 1-728 0 0,-1 1 0 0 0,0 0 0 0 0,0 0 0 0 0,1 1 0 0 0,-1-1 0 0 0,1 1-1 0 0,-1 0 1 0 0,1 0 0 0 0,0 0 0 0 0,-5 4 0 0 0</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30.195"/>
    </inkml:context>
    <inkml:brush xml:id="br0">
      <inkml:brushProperty name="width" value="0.05" units="cm"/>
      <inkml:brushProperty name="height" value="0.05" units="cm"/>
      <inkml:brushProperty name="color" value="#004F8B"/>
    </inkml:brush>
  </inkml:definitions>
  <inkml:trace contextRef="#ctx0" brushRef="#br0">1 27 8752 0 0,'1'3'13445'0'0,"-1"0"-13090"0"0,3 5 366 0 0,0 0 1 0 0,2 17 0 0 0,-4-19-623 0 0,1-1 0 0 0,-1 0 0 0 0,1 0 0 0 0,0 0 0 0 0,1 0 0 0 0,3 6 0 0 0,7 15 41 0 0,22 49-32 0 0,-18-40-63 0 0,2-3-135 0 0,-18-31-10 0 0,9-10-719 0 0,-8 7 808 0 0,0 1-1 0 0,0-1 1 0 0,-1 0 0 0 0,1 0-1 0 0,-1 0 1 0 0,1 0 0 0 0,-1 0 0 0 0,1 0-1 0 0,-1 0 1 0 0,0 0 0 0 0,0 0-1 0 0,0 0 1 0 0,-1-1 0 0 0,1 1-1 0 0,0 0 1 0 0,0-5 0 0 0,1-2-3 0 0,1 0-1 0 0,0 0 1 0 0,1 1-1 0 0,5-10 1 0 0,5-14 15 0 0,-10 22 8 0 0,1 0-1 0 0,0 0 0 0 0,10-14 1 0 0,-13 22 447 0 0,0-2 2 0 0,-2 4-475 0 0,0 0 0 0 0,0-1 0 0 0,0 1 1 0 0,0 0-1 0 0,0 0 0 0 0,0-1 0 0 0,0 1 1 0 0,0 0-1 0 0,0 0 0 0 0,1 0 0 0 0,-1-1 1 0 0,0 1-1 0 0,0 0 0 0 0,0 0 0 0 0,0 0 1 0 0,0-1-1 0 0,1 1 0 0 0,-1 0 0 0 0,0 0 1 0 0,0 0-1 0 0,0 0 0 0 0,1-1 1 0 0,-1 1-1 0 0,0 0 0 0 0,0 0 0 0 0,0 0 1 0 0,1 0-1 0 0,-1 0 0 0 0,0 0 0 0 0,0 0 1 0 0,1 0-1 0 0,-1 0 0 0 0,0 0 0 0 0,0 0 1 0 0,0 0-1 0 0,1 0 0 0 0,2-1 82 0 0,0 2 0 0 0,0-1-1 0 0,0 0 1 0 0,0 0 0 0 0,0 1-1 0 0,-1 0 1 0 0,1-1 0 0 0,0 1-1 0 0,0 0 1 0 0,0 1 0 0 0,3 1-1 0 0,0 3-56 0 0,3-1-4 0 0,17-3-76 0 0,-20-1-52 0 0,0-1-1 0 0,0-1 1 0 0,-1 1 0 0 0,1-1-1 0 0,0 0 1 0 0,0-1 0 0 0,6-1-1 0 0,-9 1 72 0 0,-1 1 0 0 0,1 0 0 0 0,-1-1-1 0 0,1 0 1 0 0,-1 0 0 0 0,0 1 0 0 0,0-1-1 0 0,0 0 1 0 0,0-1 0 0 0,0 1 0 0 0,0 0-1 0 0,0-1 1 0 0,-1 1 0 0 0,1-1 0 0 0,-1 1 0 0 0,1-4-1 0 0,3-6 54 0 0,-3 6 0 0 0,0 1 0 0 0,1-1 0 0 0,0 0 0 0 0,4-5 0 0 0,-7 8 0 0 0,2-1 0 0 0,11-3 0 0 0,-12 6-1 0 0,0 1 0 0 0,1-1 0 0 0,-1 1 1 0 0,0 0-1 0 0,0-1 0 0 0,0 1 0 0 0,1 0 0 0 0,-1-1 0 0 0,0 1 0 0 0,3 0 0 0 0,0 4 20 0 0,-3-3 18 0 0,25 21 670 0 0,30 33 0 0 0,-23-22-645 0 0,-14-14-76 0 0,28 35 1 0 0,-37-41-223 0 0,18 18 1 0 0,0-6-6649 0 0,-12-12-735 0 0</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30.678"/>
    </inkml:context>
    <inkml:brush xml:id="br0">
      <inkml:brushProperty name="width" value="0.05" units="cm"/>
      <inkml:brushProperty name="height" value="0.05" units="cm"/>
      <inkml:brushProperty name="color" value="#004F8B"/>
    </inkml:brush>
  </inkml:definitions>
  <inkml:trace contextRef="#ctx0" brushRef="#br0">1 510 17503 0 0,'0'0'3360'0'0,"11"0"-2848"0"0,-1 4-416 0 0,5 2-96 0 0,0-2 0 0 0</inkml:trace>
  <inkml:trace contextRef="#ctx0" brushRef="#br0" timeOffset="1">119 684 18575 0 0,'0'0'2032'0'0,"12"-9"-4328"0"0</inkml:trace>
  <inkml:trace contextRef="#ctx0" brushRef="#br0" timeOffset="2">797 0 19351 0 0,'0'2'184'0'0,"-1"0"-1"0"0,0 1 1 0 0,1-1-1 0 0,0 0 1 0 0,0 0-1 0 0,-1 0 1 0 0,1 0-1 0 0,0 1 1 0 0,1-1-1 0 0,-1 0 0 0 0,1 3 1 0 0,0 12-266 0 0,4 15 771 0 0,-1-8 242 0 0,-3-12-382 0 0,5 80 1126 0 0,-6-75-1611 0 0,2 1 1 0 0,1 0-1 0 0,8 31 0 0 0,-6-26-69 0 0,2-3-7 0 0,0 1 0 0 0,1-1 0 0 0,1 0 1 0 0,12 18-1 0 0,-7-12-139 0 0,-12-22-183 0 0,0 0 1 0 0,0-1 0 0 0,0 1 0 0 0,0-1-1 0 0,1 0 1 0 0,-1 1 0 0 0,1-1 0 0 0,0 0 0 0 0,0-1-1 0 0,0 1 1 0 0,6 4 0 0 0,1-2-7489 0 0</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8:31.222"/>
    </inkml:context>
    <inkml:brush xml:id="br0">
      <inkml:brushProperty name="width" value="0.05" units="cm"/>
      <inkml:brushProperty name="height" value="0.05" units="cm"/>
      <inkml:brushProperty name="color" value="#004F8B"/>
    </inkml:brush>
  </inkml:definitions>
  <inkml:trace contextRef="#ctx0" brushRef="#br0">228 14 14280 0 0,'0'0'654'0'0,"-9"0"218"0"0,-3-5-883 0 0,10 4 241 0 0,0 1 1 0 0,0-1-1 0 0,0 0 0 0 0,0 1 0 0 0,0 0 1 0 0,0-1-1 0 0,0 1 0 0 0,-3 0 0 0 0,-20-2 5621 0 0,20 1-5592 0 0,1 0-1 0 0,0 1 1 0 0,0-1 0 0 0,-1 1-1 0 0,1 0 1 0 0,0 1 0 0 0,-1-1-1 0 0,1 1 1 0 0,0-1 0 0 0,0 1-1 0 0,0 1 1 0 0,0-1 0 0 0,0 1-1 0 0,-4 1 1 0 0,-3 4-255 0 0,0 0 1 0 0,0 1-1 0 0,1 0 0 0 0,-9 9 0 0 0,16-13-4 0 0,0-1 0 0 0,0 0 0 0 0,0 1-1 0 0,1 0 1 0 0,-1-1 0 0 0,1 1 0 0 0,0 0-1 0 0,0 0 1 0 0,1 1 0 0 0,-1-1 0 0 0,1 0-1 0 0,0 0 1 0 0,0 1 0 0 0,0-1-1 0 0,0 8 1 0 0,1-8-36 0 0,1-1-1 0 0,-1 1 0 0 0,1 0 1 0 0,0-1-1 0 0,0 1 1 0 0,0-1-1 0 0,0 0 1 0 0,1 1-1 0 0,-1-1 1 0 0,1 0-1 0 0,0 0 0 0 0,0 0 1 0 0,0 0-1 0 0,0 0 1 0 0,1 0-1 0 0,-1-1 1 0 0,1 1-1 0 0,3 2 0 0 0,7 5-323 0 0,1-1 0 0 0,27 15-1 0 0,-8-6 145 0 0,18 13 227 0 0,-38-24 42 0 0,-9-5-4 0 0,1 0 0 0 0,-1 0 1 0 0,0 1-1 0 0,0 0 0 0 0,-1-1 0 0 0,7 7 0 0 0,-6-5 48 0 0,-1 0 29 0 0,0-1-1 0 0,0 1 0 0 0,0 0 0 0 0,3 6 1 0 0,-5-8-43 0 0,0 0 1 0 0,0 0-1 0 0,-1 0 1 0 0,1 0-1 0 0,-1 0 0 0 0,0 0 1 0 0,1 0-1 0 0,-1 1 1 0 0,0-1-1 0 0,0 0 1 0 0,0 0-1 0 0,-1 0 1 0 0,0 4-1 0 0,-2 9 934 0 0,0-14-802 0 0,-8 1-191 0 0,0 0 0 0 0,0-1 0 0 0,0 0-1 0 0,0 0 1 0 0,-20-3 0 0 0,1 1-1271 0 0,25 1 741 0 0,1 0 0 0 0,-1-1 0 0 0,1 1 0 0 0,-8-3 0 0 0,9 2 296 0 0,-17-3-1198 0 0</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4.809"/>
    </inkml:context>
    <inkml:brush xml:id="br0">
      <inkml:brushProperty name="width" value="0.05" units="cm"/>
      <inkml:brushProperty name="height" value="0.05" units="cm"/>
      <inkml:brushProperty name="color" value="#004F8B"/>
    </inkml:brush>
  </inkml:definitions>
  <inkml:trace contextRef="#ctx0" brushRef="#br0">1 56 2760 0 0,'0'-4'11'0'0,"0"3"551"0"0,-1-1 0 0 0,1 1 1 0 0,0 0-1 0 0,0-1 1 0 0,0 1-1 0 0,0 0 0 0 0,0-1 1 0 0,1 1-1 0 0,-1 0 1 0 0,0-1-1 0 0,1 1 1 0 0,3-7 5693 0 0,-1 3-4787 0 0,0 3-299 0 0,-1-1 1 0 0,0 1 0 0 0,1-1-1 0 0,-2 0 1 0 0,1 0 0 0 0,2-3-1 0 0,-2 8-995 0 0,1-1-150 0 0,-1 1 0 0 0,0-1 0 0 0,0 1 0 0 0,0 0 0 0 0,0 0 0 0 0,0 0 0 0 0,0 0 0 0 0,0 0 0 0 0,-1 0 0 0 0,1 0 0 0 0,-1 1 0 0 0,1-1 0 0 0,-1 1 0 0 0,1 4 0 0 0,7 11 17 0 0,-7-15-34 0 0,0 1 0 0 0,0-1 0 0 0,-1 1 0 0 0,0-1 0 0 0,2 7 0 0 0,1 22-12 0 0,-1 63 0 0 0,-3-84-1 0 0,0-9-64 0 0,-1-4-949 0 0,1 0 982 0 0,0 1 0 0 0,0-1 0 0 0,0 0 0 0 0,-1 0 0 0 0,1 1 1 0 0,1-1-1 0 0,-1 0 0 0 0,0 1 0 0 0,0-1 0 0 0,1 0 0 0 0,-1 1 0 0 0,1-1 0 0 0,-1 0 0 0 0,1 1 0 0 0,1-3 0 0 0,3-12-137 0 0,17-93 55 0 0,-8 81-124 0 0,-13 26 166 0 0,1 3 114 0 0,1 2-24 0 0,1 0 0 0 0,-1 0 0 0 0,1 1 0 0 0,-1-1 0 0 0,0 1 0 0 0,0 0 0 0 0,-1 0 0 0 0,1 0 0 0 0,2 7 0 0 0,6 7-20 0 0,-8-14 6 0 0,-1 1 0 0 0,0-1 0 0 0,0 1 0 0 0,-1-1 0 0 0,3 10 0 0 0,-3-8 0 0 0,0-1 0 0 0,1 0 0 0 0,0 0 0 0 0,4 10 0 0 0,0-6 0 0 0,-6-9 0 0 0,0 0 0 0 0,1 1 0 0 0,-1-1 0 0 0,0 0 0 0 0,0 1 0 0 0,1-1 0 0 0,-1 0 0 0 0,0 1 0 0 0,1-1 0 0 0,-1 0 0 0 0,0 1 0 0 0,1-1 0 0 0,-1 0 0 0 0,0 0 0 0 0,1 0 0 0 0,-1 1 0 0 0,0-1 0 0 0,1 0 0 0 0,-1 0 0 0 0,1 0 0 0 0,-1 0 0 0 0,0 0 0 0 0,1 0 0 0 0,-1 1 0 0 0,1-1 0 0 0,-1 0 0 0 0,0 0 0 0 0,1 0 0 0 0,-1-1 0 0 0,1 1 0 0 0,-1 0 0 0 0,1 0 0 0 0,-1 0 0 0 0,0 0 0 0 0,1 0 0 0 0,-1 0 0 0 0,1-1 0 0 0,-1 1 0 0 0,1 0 0 0 0,1-1 0 0 0,1 0 0 0 0,0 0 0 0 0,-1 0 0 0 0,1 0 0 0 0,-1 0 0 0 0,1-1 0 0 0,-1 1 0 0 0,0-1 0 0 0,0 0 0 0 0,1 0 1 0 0,-1 1-1 0 0,-1-1 0 0 0,1 0 0 0 0,0-1 0 0 0,1-1 0 0 0,2-4-1 0 0,0-1 1 0 0,-1 1-1 0 0,4-11 1 0 0,-5 11 5 0 0,0 0-1 0 0,1 1 1 0 0,0-1 0 0 0,6-8 0 0 0,25-34 582 0 0,-34 49-524 0 0,1 1 1 0 0,-1 0-1 0 0,1-1 1 0 0,0 1 0 0 0,-1 0-1 0 0,1 0 1 0 0,-1 0 0 0 0,1 0-1 0 0,0 0 1 0 0,-1 0-1 0 0,1 0 1 0 0,-1 0 0 0 0,2 1-1 0 0,-1 1-52 0 0,0-1-1 0 0,0 1 0 0 0,0-1 1 0 0,0 1-1 0 0,0 0 0 0 0,-1 0 1 0 0,1 0-1 0 0,-1 0 0 0 0,0 0 1 0 0,1 0-1 0 0,-1 0 0 0 0,1 3 1 0 0,10 31 161 0 0,-2-3-91 0 0,0-4-158 0 0,-9-25 33 0 0,1 1 0 0 0,-1 0 0 0 0,1-1 0 0 0,0 1 1 0 0,0-1-1 0 0,0 1 0 0 0,4 4 0 0 0,1 0-983 0 0,-1 1 1 0 0,0 0-1 0 0,5 12 0 0 0,-5-10-1627 0 0,0-3-4332 0 0</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5.539"/>
    </inkml:context>
    <inkml:brush xml:id="br0">
      <inkml:brushProperty name="width" value="0.05" units="cm"/>
      <inkml:brushProperty name="height" value="0.05" units="cm"/>
      <inkml:brushProperty name="color" value="#004F8B"/>
    </inkml:brush>
  </inkml:definitions>
  <inkml:trace contextRef="#ctx0" brushRef="#br0">74 23 5064 0 0,'0'0'2376'0'0,"1"-11"3942"0"0,3-1 2331 0 0,-4 16-6310 0 0,0 1-2639 0 0,-4 80 497 0 0,-16 91 1 0 0,3-32-72 0 0,0-18-508 0 0,8-61-395 0 0,-2 83 0 0 0,16-97-3108 0 0,-4-28-3229 0 0</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6:05.961"/>
    </inkml:context>
    <inkml:brush xml:id="br0">
      <inkml:brushProperty name="width" value="0.05" units="cm"/>
      <inkml:brushProperty name="height" value="0.05" units="cm"/>
      <inkml:brushProperty name="color" value="#004F8B"/>
    </inkml:brush>
  </inkml:definitions>
  <inkml:trace contextRef="#ctx0" brushRef="#br0">119 37 9216 0 0,'5'-11'11104'0'0,"-4"4"-7477"0"0,-8-1-5193 0 0,3 3 2455 0 0,3 5-862 0 0,0-1 0 0 0,0 0 0 0 0,0 1-1 0 0,0-1 1 0 0,0 1 0 0 0,0-1 0 0 0,0 1 0 0 0,0 0 0 0 0,0-1-1 0 0,0 1 1 0 0,0 0 0 0 0,-1 0 0 0 0,1 0 0 0 0,0 0 0 0 0,0 0 0 0 0,0 0-1 0 0,0 0 1 0 0,-1 0 0 0 0,1 0 0 0 0,0 0 0 0 0,0 1 0 0 0,0-1-1 0 0,0 0 1 0 0,0 1 0 0 0,0-1 0 0 0,0 1 0 0 0,0-1 0 0 0,-1 2 0 0 0,-2 1-185 0 0,3-2 54 0 0,0 0-1 0 0,-1 1 1 0 0,1-1 0 0 0,0 0-1 0 0,0 0 1 0 0,0 1 0 0 0,1-1-1 0 0,-1 1 1 0 0,0-1 0 0 0,-1 3-1 0 0,2-2 62 0 0,-1 1 0 0 0,0-1 1 0 0,1 0-1 0 0,-1 1 0 0 0,1-1 0 0 0,-1 1 0 0 0,1-1 0 0 0,0 1 0 0 0,0-1 0 0 0,1 1 0 0 0,-1-1 0 0 0,0 0 0 0 0,2 4 0 0 0,0 3-60 0 0,1-1-1 0 0,6 12 1 0 0,-1-3 186 0 0,-2-1 75 0 0,-5-14-168 0 0,0 0-1 0 0,0 1 1 0 0,0-1-1 0 0,0 0 1 0 0,0 0 0 0 0,0 0-1 0 0,0 0 1 0 0,4 4-1 0 0,-4-4-2 0 0,1 0-1 0 0,-1-1 0 0 0,0 1 0 0 0,0 0 0 0 0,0 0 1 0 0,0 0-1 0 0,-1 1 0 0 0,1-1 0 0 0,0 4 0 0 0,1 0 48 0 0,-1-4 52 0 0,8 30 302 0 0,-8-20-170 0 0,-1-10 6 0 0,0 1 27 0 0,0 34 962 0 0,-1-36-1111 0 0,1 0-1 0 0,0 0 1 0 0,0-1-1 0 0,-1 1 1 0 0,1 0-1 0 0,0 0 1 0 0,-1 0-1 0 0,1 0 1 0 0,-1 0-1 0 0,1-1 1 0 0,-1 1-1 0 0,1 0 1 0 0,-1-1-1 0 0,-1 2 0 0 0,0 1 17 0 0,-1 0-69 0 0,1 0-1 0 0,-1 0 1 0 0,0-1 0 0 0,0 1-1 0 0,0-1 1 0 0,-1 1 0 0 0,1-1-1 0 0,0 0 1 0 0,-1 0 0 0 0,0-1-1 0 0,1 1 1 0 0,-1-1 0 0 0,0 0-1 0 0,0 1 1 0 0,0-2-1 0 0,0 1 1 0 0,1 0 0 0 0,-1-1-1 0 0,0 0 1 0 0,0 0 0 0 0,0 0-1 0 0,0 0 1 0 0,0-1 0 0 0,-5-1-1 0 0,1-2-417 0 0,-4-1-1996 0 0,8 5 963 0 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4.456"/>
    </inkml:context>
    <inkml:brush xml:id="br0">
      <inkml:brushProperty name="width" value="0.05" units="cm"/>
      <inkml:brushProperty name="height" value="0.05" units="cm"/>
      <inkml:brushProperty name="color" value="#004F8B"/>
    </inkml:brush>
  </inkml:definitions>
  <inkml:trace contextRef="#ctx0" brushRef="#br0">198 74 1840 0 0,'0'0'13448'0'0,"0"-1"-12227"0"0,0-2-867 0 0,-1-19 1998 0 0,0 21-2268 0 0,1 0 0 0 0,0 0-1 0 0,-1 1 1 0 0,1-1 0 0 0,0 0-1 0 0,-1 0 1 0 0,1 0 0 0 0,-1 0 0 0 0,1 1-1 0 0,-1-1 1 0 0,0 0 0 0 0,1 0 0 0 0,-1 1-1 0 0,0-1 1 0 0,1 0 0 0 0,-1 1 0 0 0,0-1-1 0 0,-1 0 1 0 0,1 1-26 0 0,1 0 0 0 0,-1-1 0 0 0,1 1 0 0 0,0 0 1 0 0,-1 0-1 0 0,1-1 0 0 0,-1 1 0 0 0,1 0 0 0 0,0-1 0 0 0,-1 1 0 0 0,1 0 0 0 0,0-1 0 0 0,0 1 0 0 0,-1-1 1 0 0,1 1-1 0 0,0-1 0 0 0,0 1 0 0 0,-1-1 0 0 0,1 0-24 0 0,0 1 0 0 0,0-1 0 0 0,0 1 1 0 0,-1 0-1 0 0,1-1 0 0 0,0 1 0 0 0,0-1 0 0 0,-1 1 1 0 0,1 0-1 0 0,0-1 0 0 0,-1 1 0 0 0,1 0 0 0 0,0-1 0 0 0,-1 1 1 0 0,1 0-1 0 0,0 0 0 0 0,-1-1 0 0 0,0 1 0 0 0,-10-4 523 0 0,0 0 0 0 0,0 1-1 0 0,-14-3 1 0 0,18 5-454 0 0,2 1-56 0 0,0 0 1 0 0,0 0 0 0 0,0 1 0 0 0,0 0 0 0 0,0 0 0 0 0,0 0 0 0 0,0 1-1 0 0,0-1 1 0 0,-8 6 0 0 0,9-7-48 0 0,3 0 0 0 0,0 1 0 0 0,-1-1 0 0 0,1 0 0 0 0,0 0 0 0 0,0 1 0 0 0,0-1 0 0 0,0 1 0 0 0,0-1 0 0 0,0 1 0 0 0,0-1 0 0 0,0 1 0 0 0,0 0 0 0 0,-1 1 0 0 0,-24 15-173 0 0,26-17 165 0 0,0 1 1 0 0,-1-1-1 0 0,1 1 0 0 0,0-1 1 0 0,-1 1-1 0 0,1 0 0 0 0,0-1 0 0 0,0 1 1 0 0,0-1-1 0 0,0 1 0 0 0,-1-1 1 0 0,1 1-1 0 0,0-1 0 0 0,0 1 1 0 0,0 0-1 0 0,0-1 0 0 0,0 1 1 0 0,0-1-1 0 0,0 1 0 0 0,1-1 1 0 0,-1 2-1 0 0,0-1-18 0 0,1 3-5 0 0,-1 0 0 0 0,1-1 0 0 0,0 1 0 0 0,0-1-1 0 0,0 1 1 0 0,0-1 0 0 0,1 0 0 0 0,0 1 0 0 0,-1-1 0 0 0,1 0-1 0 0,0 0 1 0 0,0 0 0 0 0,3 3 0 0 0,9 14-122 0 0,-8-11 107 0 0,1 0-1 0 0,0 0 1 0 0,1 0 0 0 0,0-1 0 0 0,0-1 0 0 0,0 1-1 0 0,1-1 1 0 0,18 11 0 0 0,-24-17 45 0 0,-1 1 0 0 0,1 1 0 0 0,-1-1 0 0 0,1 0-1 0 0,-1 1 1 0 0,0-1 0 0 0,1 1 0 0 0,2 5 0 0 0,-1-2-5 0 0,1 1 1 0 0,12 11-1 0 0,-17-16-17 0 0,1-1 0 0 0,-1 1 0 0 0,0-1 0 0 0,1 1 0 0 0,-1 0 0 0 0,0-1 0 0 0,0 1 0 0 0,0-1 0 0 0,0 1 0 0 0,0 0 0 0 0,0-1 0 0 0,0 1 0 0 0,0-1 0 0 0,-2 4 0 0 0,0-1 93 0 0,0 0 1 0 0,0 0-1 0 0,-1 0 1 0 0,0 0-1 0 0,1 0 0 0 0,-2 0 1 0 0,1-1-1 0 0,0 1 1 0 0,-1-1-1 0 0,1 0 0 0 0,-1 0 1 0 0,0 0-1 0 0,0-1 1 0 0,0 1-1 0 0,-1-1 1 0 0,1 0-1 0 0,0 0 0 0 0,-1-1 1 0 0,1 1-1 0 0,-9 1 1 0 0,4-1-40 0 0,6-1-26 0 0,0 0 1 0 0,0 0 0 0 0,0 0 0 0 0,0-1-1 0 0,0 1 1 0 0,0-1 0 0 0,0 0-1 0 0,-6 0 1 0 0,9 0-49 0 0,0 0 1 0 0,0 0-1 0 0,0 0 0 0 0,0 0 0 0 0,-1 0 0 0 0,1 0 0 0 0,0 0 1 0 0,0 0-1 0 0,0 0 0 0 0,0 0 0 0 0,-1 0 0 0 0,1 0 0 0 0,0 0 1 0 0,0 0-1 0 0,0 0 0 0 0,0 0 0 0 0,0 0 0 0 0,-1 0 1 0 0,1 0-1 0 0,0 0 0 0 0,0 0 0 0 0,0 0 0 0 0,0 0 0 0 0,-1 0 1 0 0,1 0-1 0 0,0 0 0 0 0,0 0 0 0 0,0 0 0 0 0,0 0 0 0 0,0 0 1 0 0,-1 0-1 0 0,1-1 0 0 0,0 1 0 0 0,0 0 0 0 0,0 0 0 0 0,0 0 1 0 0,0 0-1 0 0,0 0 0 0 0,0-1 0 0 0,0 1 0 0 0,-1 0 0 0 0,1 0 1 0 0,0 0-1 0 0,0 0 0 0 0,0 0 0 0 0,0-1 0 0 0,0 1 1 0 0,0 0-1 0 0,0 0 0 0 0,0 0 0 0 0,0 0 0 0 0,0-1 0 0 0,0 1 1 0 0,0 0-1 0 0,0 0 0 0 0,0 0 0 0 0,0 0 0 0 0,0-1 0 0 0,0 1 1 0 0,0 0-1 0 0,1 0 0 0 0,8-10-5581 0 0,-6 7 4280 0 0,8-6-5368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29.324"/>
    </inkml:context>
    <inkml:brush xml:id="br0">
      <inkml:brushProperty name="width" value="0.05" units="cm"/>
      <inkml:brushProperty name="height" value="0.05" units="cm"/>
      <inkml:brushProperty name="color" value="#004F8B"/>
    </inkml:brush>
  </inkml:definitions>
  <inkml:trace contextRef="#ctx0" brushRef="#br0">291 0 2304 0 0,'0'0'200'0'0,"-11"4"928"0"0,7 2 184 0 0,-8-3 40 0 0,3 3 8 0 0,-3-2-1104 0 0,3 2-256 0 0</inkml:trace>
  <inkml:trace contextRef="#ctx0" brushRef="#br0" timeOffset="1">1 111 4144 0 0,'0'0'8684'0'0</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5.062"/>
    </inkml:context>
    <inkml:brush xml:id="br0">
      <inkml:brushProperty name="width" value="0.05" units="cm"/>
      <inkml:brushProperty name="height" value="0.05" units="cm"/>
      <inkml:brushProperty name="color" value="#004F8B"/>
    </inkml:brush>
  </inkml:definitions>
  <inkml:trace contextRef="#ctx0" brushRef="#br0">0 1 5064 0 0,'1'2'7281'0'0,"1"3"-6562"0"0,-1 0 0 0 0,0 0 0 0 0,0-1 0 0 0,0 1 1 0 0,-1 7-1 0 0,0-6-404 0 0,1 0-1 0 0,0 0 1 0 0,0-1 0 0 0,0 1 0 0 0,3 9 0 0 0,2 2-11 0 0,0 1-1 0 0,-2-1 1 0 0,4 27 0 0 0,5 21 7 0 0,-4-28-549 0 0,5 61 0 0 0,-8-44 686 0 0,-5-11-226 0 0,-1-26-242 0 0,-5 3-215 0 0,4-18 67 0 0,-4-10-183 0 0,4 6 367 0 0,-1 0-1 0 0,1 0 0 0 0,-1 0 0 0 0,1-1 0 0 0,0 1 1 0 0,0 0-1 0 0,0-1 0 0 0,0 1 0 0 0,0 0 0 0 0,0-1 1 0 0,1 1-1 0 0,-1-1 0 0 0,1 0 0 0 0,-1-3 0 0 0,-6-40 591 0 0,2 14-267 0 0,-3-53 0 0 0,5 43-177 0 0,1 33-85 0 0,1-1 0 0 0,1 1 0 0 0,0 0 0 0 0,0-1 0 0 0,3-17 0 0 0,1 6 344 0 0,1 0 0 0 0,1 1 0 0 0,1 0-1 0 0,16-31 1 0 0,-20 47-285 0 0,0 0 1 0 0,0 0-1 0 0,1 0 0 0 0,-1 0 0 0 0,1 0 0 0 0,0 1 0 0 0,0-1 0 0 0,1 1 0 0 0,6-4 1 0 0,-9 6-3 0 0,0 1-91 0 0,-1 0 1 0 0,1 0-1 0 0,-1 0 0 0 0,1 1 1 0 0,-1-1-1 0 0,0 0 0 0 0,1 1 0 0 0,-1-1 1 0 0,1 1-1 0 0,-1-1 0 0 0,0 1 0 0 0,1-1 1 0 0,-1 1-1 0 0,2 2 0 0 0,15 13 93 0 0,-15-13-42 0 0,0 1-32 0 0,0 1 0 0 0,0-1 1 0 0,-1 1-1 0 0,1 0 0 0 0,-1-1 0 0 0,-1 1 0 0 0,1 0 1 0 0,1 10-1 0 0,-2-11-36 0 0,-1 0-1 0 0,0 0 1 0 0,0 1 0 0 0,0-1 0 0 0,0 0-1 0 0,-1 1 1 0 0,-2 7 0 0 0,1 0-1 0 0,0-7-13 0 0,0-1 0 0 0,0 0 0 0 0,0 0 0 0 0,0 0 1 0 0,0 0-1 0 0,-1-1 0 0 0,0 1 0 0 0,0 0 1 0 0,0-1-1 0 0,0 0 0 0 0,-7 5 0 0 0,9-6-41 0 0,-1-1 0 0 0,0 0 0 0 0,0 1 0 0 0,0-1-1 0 0,0 0 1 0 0,0 0 0 0 0,0 0 0 0 0,0 0 0 0 0,-1-1 0 0 0,1 1 0 0 0,0-1-1 0 0,0 1 1 0 0,-1-1 0 0 0,1 0 0 0 0,0 0 0 0 0,-1 0 0 0 0,1 0-1 0 0,0 0 1 0 0,0 0 0 0 0,-1-1 0 0 0,-3-1 0 0 0,5 2-59 0 0,0 0 1 0 0,0-1-1 0 0,0 1 1 0 0,0-1-1 0 0,0 0 1 0 0,1 1-1 0 0,-1-1 1 0 0,0 0-1 0 0,0 0 0 0 0,1 1 1 0 0,-1-1-1 0 0,0 0 1 0 0,1 0-1 0 0,-1 0 1 0 0,1 0-1 0 0,-1 0 1 0 0,1 0-1 0 0,0 0 1 0 0,-1 0-1 0 0,1 0 1 0 0,0 0-1 0 0,0 0 1 0 0,-1 0-1 0 0,1 0 0 0 0,0-2 1 0 0,0-19-5357 0 0,0 12-1538 0 0</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5.712"/>
    </inkml:context>
    <inkml:brush xml:id="br0">
      <inkml:brushProperty name="width" value="0.05" units="cm"/>
      <inkml:brushProperty name="height" value="0.05" units="cm"/>
      <inkml:brushProperty name="color" value="#004F8B"/>
    </inkml:brush>
  </inkml:definitions>
  <inkml:trace contextRef="#ctx0" brushRef="#br0">0 135 6448 0 0,'0'0'297'0'0,"2"1"-9"0"0,2 3-212 0 0,1 0 0 0 0,-1 0-1 0 0,1-1 1 0 0,0 0 0 0 0,13 4 7527 0 0,-9-6-6056 0 0,1 2-819 0 0,1-2 0 0 0,-1 1 1 0 0,0-1-1 0 0,0-1 0 0 0,1 0 0 0 0,-1 0 0 0 0,11-3 0 0 0,-11 2-572 0 0,-5 0 33 0 0,1 0 0 0 0,-1 0 0 0 0,0 0 0 0 0,1-1 0 0 0,-1 1 0 0 0,0-1 0 0 0,0 0 0 0 0,0-1 0 0 0,-1 1 0 0 0,1-1 0 0 0,-1 0 0 0 0,1 0 0 0 0,-1-1 0 0 0,0 1 0 0 0,4-5 0 0 0,-2-2-189 0 0,-5 6 114 0 0,-1-1 0 0 0,1 1 0 0 0,-1-1-1 0 0,0 0 1 0 0,0 1 0 0 0,0-1 0 0 0,-1 1-1 0 0,0-6 1 0 0,0 7-50 0 0,0 1 0 0 0,1-1 0 0 0,-1 1 0 0 0,0-1 0 0 0,0 1 0 0 0,0-1 0 0 0,-1 1 0 0 0,1 0 0 0 0,0-1 0 0 0,-1 1 0 0 0,0 0 0 0 0,1 0 0 0 0,-1 0 0 0 0,0 0 0 0 0,-3-2 0 0 0,-6-3-64 0 0,9 5 0 0 0,-1 0 0 0 0,1 0 0 0 0,-1 1 0 0 0,1-1 0 0 0,-7-1 0 0 0,2 0 0 0 0,-1 1 0 0 0,1 0 0 0 0,-1 1 0 0 0,0 0 0 0 0,-10 0 0 0 0,17 1 1 0 0,0 0-1 0 0,0 0 0 0 0,0 0 1 0 0,0 0-1 0 0,0 0 1 0 0,-1 0-1 0 0,1 1 0 0 0,0-1 1 0 0,0 0-1 0 0,0 1 1 0 0,-1 0-1 0 0,-1 4-8 0 0,2-3-10 0 0,-4 5-41 0 0,1 0-1 0 0,-1 1 1 0 0,1-1 0 0 0,1 1-1 0 0,-1 0 1 0 0,1 0 0 0 0,1 0 0 0 0,-1 1-1 0 0,1-1 1 0 0,1 1 0 0 0,0-1-1 0 0,-1 17 1 0 0,18 93-149 0 0,-15-111 189 0 0,1 0 0 0 0,0 0 0 0 0,0 0 0 0 0,0 0 0 0 0,1-1 0 0 0,0 0 0 0 0,1 1 0 0 0,-1-1 0 0 0,1 0-1 0 0,0 0 1 0 0,1-1 0 0 0,-1 1 0 0 0,1-1 0 0 0,0 0 0 0 0,0 0 0 0 0,1-1 0 0 0,0 0 0 0 0,0 0 0 0 0,0 0 0 0 0,0 0 0 0 0,0-1 0 0 0,1 0-1 0 0,-1-1 1 0 0,1 1 0 0 0,0-1 0 0 0,0 0 0 0 0,-1-1 0 0 0,1 0 0 0 0,1 0 0 0 0,-1 0 0 0 0,0-1 0 0 0,0 0 0 0 0,0-1 0 0 0,0 1 0 0 0,0-1-1 0 0,0-1 1 0 0,0 1 0 0 0,13-5 0 0 0,-11 1-215 0 0,-5 4 49 0 0,0 0 0 0 0,0-1 0 0 0,0 0-1 0 0,0 0 1 0 0,0 0 0 0 0,-1 0 0 0 0,1-1 0 0 0,-1 1-1 0 0,0-1 1 0 0,0 0 0 0 0,0 0 0 0 0,0 0 0 0 0,4-7 0 0 0,4-7-5514 0 0,4-2-1775 0 0</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6.291"/>
    </inkml:context>
    <inkml:brush xml:id="br0">
      <inkml:brushProperty name="width" value="0.05" units="cm"/>
      <inkml:brushProperty name="height" value="0.05" units="cm"/>
      <inkml:brushProperty name="color" value="#004F8B"/>
    </inkml:brush>
  </inkml:definitions>
  <inkml:trace contextRef="#ctx0" brushRef="#br0">1 527 3680 0 0,'2'2'13263'0'0,"1"1"-12350"0"0,1-1 0 0 0,-1 1 0 0 0,1-1 0 0 0,0 1 0 0 0,0-1 0 0 0,0 0 0 0 0,6 1 0 0 0,-8-2-817 0 0,0-1-1 0 0,-1 1 1 0 0,1-1 0 0 0,0 0 0 0 0,0 0 0 0 0,-1 0 0 0 0,1 0 0 0 0,0 0 0 0 0,0 0 0 0 0,-1 0 0 0 0,1 0 0 0 0,0-1 0 0 0,-1 1 0 0 0,1-1 0 0 0,0 1 0 0 0,-1-1 0 0 0,1 0 0 0 0,0 0 0 0 0,-1 0 0 0 0,1 1 0 0 0,1-3 0 0 0,1 0 29 0 0,-1 0 0 0 0,1 0 0 0 0,-1 0 0 0 0,0 0 0 0 0,0-1 1 0 0,0 1-1 0 0,-1-1 0 0 0,1 1 0 0 0,-1-1 0 0 0,0 0 0 0 0,2-6 0 0 0,3-9 68 0 0,-5 15-163 0 0,0-1 0 0 0,-1 1-1 0 0,0 0 1 0 0,0-1 0 0 0,0 1-1 0 0,0-1 1 0 0,0-4 0 0 0,-2-21 39 0 0,-5 19-69 0 0,-2 5 0 0 0,1 1-15 0 0,-2 2-58 0 0,7 4 64 0 0,0-1-1 0 0,0 0 0 0 0,0 1 1 0 0,1-1-1 0 0,-1 1 0 0 0,0-1 1 0 0,0 1-1 0 0,1 0 0 0 0,-1 0 1 0 0,0 0-1 0 0,1 0 1 0 0,-1 0-1 0 0,1 0 0 0 0,-1 0 1 0 0,1 1-1 0 0,0-1 0 0 0,-1 0 1 0 0,1 1-1 0 0,0-1 1 0 0,0 1-1 0 0,0-1 0 0 0,0 1 1 0 0,0 0-1 0 0,0-1 0 0 0,0 3 1 0 0,-2 3-12 0 0,1 0 1 0 0,0 1-1 0 0,0-1 1 0 0,0 0-1 0 0,0 9 1 0 0,1-8 14 0 0,1 0-1 0 0,0 1 1 0 0,0-1 0 0 0,1 1-1 0 0,0-1 1 0 0,0 0 0 0 0,1 1-1 0 0,0-1 1 0 0,1 0 0 0 0,0 0-1 0 0,4 8 1 0 0,-2-5-8 0 0,1-1-1 0 0,1 0 0 0 0,0-1 1 0 0,0 1-1 0 0,1-2 1 0 0,0 1-1 0 0,13 10 1 0 0,-18-16-50 0 0,1 0 0 0 0,0 0-1 0 0,0 0 1 0 0,-1 0 0 0 0,1-1 0 0 0,1 0 0 0 0,-1 1 0 0 0,0-2 0 0 0,1 1-1 0 0,-1 0 1 0 0,1-1 0 0 0,-1 0 0 0 0,1 0 0 0 0,-1 0 0 0 0,1-1-1 0 0,0 1 1 0 0,5-1 0 0 0,-3 0-559 0 0,-3 0-104 0 0,1 0 1 0 0,-1 0-1 0 0,1 0 1 0 0,-1-1-1 0 0,1 0 1 0 0,7-2-1 0 0,8-6-7043 0 0</inkml:trace>
  <inkml:trace contextRef="#ctx0" brushRef="#br0" timeOffset="1">477 344 2760 0 0,'-2'1'207'0'0,"-10"5"1075"0"0,-4 3 3861 0 0,13-7-3909 0 0,1 0 1 0 0,-1 0-1 0 0,1 0 1 0 0,-1 0-1 0 0,0-1 1 0 0,-5 3-1 0 0,5-3-870 0 0,1-1 0 0 0,0 2 0 0 0,0-1 0 0 0,-1 0 0 0 0,1 0 0 0 0,0 1 0 0 0,0-1 0 0 0,0 1 0 0 0,0-1 0 0 0,0 1 0 0 0,1 0 0 0 0,-3 2 0 0 0,0 3-160 0 0,1-1-1 0 0,-1 1 1 0 0,1 0 0 0 0,0 0 0 0 0,1 1 0 0 0,0-1 0 0 0,0 1 0 0 0,0-1 0 0 0,1 1 0 0 0,0-1-1 0 0,1 1 1 0 0,0 13 0 0 0,2-1-157 0 0,-2-11-45 0 0,0-1 0 0 0,1 1 0 0 0,1-1 0 0 0,-1 0 0 0 0,1 1 0 0 0,1-1 0 0 0,0 0-1 0 0,5 11 1 0 0,-5-13 2 0 0,0-1 0 0 0,0 1 0 0 0,0-1-1 0 0,1 0 1 0 0,-1 0 0 0 0,1-1 0 0 0,1 1-1 0 0,-1-1 1 0 0,1 0 0 0 0,-1 0 0 0 0,7 4 0 0 0,13 8-184 0 0,-22-14 133 0 0,19-12 244 0 0,-18 9-353 0 0,1-1-1 0 0,-1-1 0 0 0,0 1 1 0 0,0 0-1 0 0,0-1 0 0 0,0 0 1 0 0,0 1-1 0 0,-1-1 1 0 0,1 0-1 0 0,-1-1 0 0 0,0 1 1 0 0,1 0-1 0 0,1-6 0 0 0,1-2-1131 0 0,0 0-1 0 0,-1-1 0 0 0,2-12 0 0 0,0 1-5506 0 0</inkml:trace>
  <inkml:trace contextRef="#ctx0" brushRef="#br0" timeOffset="2">482 76 5984 0 0,'-1'-5'89'0'0,"-1"-1"1"0"0,0 1 0 0 0,0-1-1 0 0,-1 1 1 0 0,0 0 0 0 0,1 0-1 0 0,-2 0 1 0 0,1 0 0 0 0,-1 0-1 0 0,1 1 1 0 0,-18-16 16771 0 0,31 49-15717 0 0,10 51 0 0 0,-14-57-856 0 0,-2 2 155 0 0,3 46 0 0 0,-5-42-191 0 0,6 29 1 0 0,-5-43-255 0 0,0 1 1 0 0,1 0-1 0 0,1-1 0 0 0,1 0 1 0 0,0 0-1 0 0,1-1 0 0 0,1 1 1 0 0,15 21-1 0 0,12 10-326 0 0,18 22-2873 0 0,-37-48 1514 0 0</inkml:trace>
  <inkml:trace contextRef="#ctx0" brushRef="#br0" timeOffset="3">834 288 9672 0 0,'0'0'748'0'0,"9"1"1034"0"0,-2 0-608 0 0,1 1-1 0 0,0-2 1 0 0,0 1 0 0 0,0-1-1 0 0,-1 0 1 0 0,11-2-1 0 0,20-1 792 0 0,-35 3-1935 0 0,-1 0-1 0 0,1 0 1 0 0,-1 0-1 0 0,1-1 1 0 0,-1 1-1 0 0,1-1 1 0 0,-1 1 0 0 0,4-3-1 0 0,15-4-242 0 0,-17 5-885 0 0,4-3-368 0 0</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6.933"/>
    </inkml:context>
    <inkml:brush xml:id="br0">
      <inkml:brushProperty name="width" value="0.05" units="cm"/>
      <inkml:brushProperty name="height" value="0.05" units="cm"/>
      <inkml:brushProperty name="color" value="#004F8B"/>
    </inkml:brush>
  </inkml:definitions>
  <inkml:trace contextRef="#ctx0" brushRef="#br0">0 549 15752 0 0,'0'0'1703'0'0,"10"3"-1703"0"0,5 7 0 0 0,-4-6 0 0 0,5-4 832 0 0,-7 6 128 0 0,7-6 24 0 0,-1 3 8 0 0,0-6-608 0 0,6 3-112 0 0,0-6-24 0 0,6 2-8 0 0,-2-2-1048 0 0,2 2-216 0 0</inkml:trace>
  <inkml:trace contextRef="#ctx0" brushRef="#br0" timeOffset="1">698 0 10136 0 0,'0'0'7114'0'0,"0"3"-5094"0"0,1 60 2617 0 0,0-44-4200 0 0,0-1 0 0 0,2 0 0 0 0,6 23 0 0 0,-5-27-396 0 0,0 0 0 0 0,1 0-1 0 0,7 13 1 0 0,-4-7-164 0 0,-8-18-115 0 0,1 0 0 0 0,0 0 0 0 0,-1 0-1 0 0,1 0 1 0 0,0 0 0 0 0,0 0-1 0 0,0 0 1 0 0,0 0 0 0 0,1 0 0 0 0,-1 0-1 0 0,0 0 1 0 0,1-1 0 0 0,2 3-1 0 0</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7.557"/>
    </inkml:context>
    <inkml:brush xml:id="br0">
      <inkml:brushProperty name="width" value="0.05" units="cm"/>
      <inkml:brushProperty name="height" value="0.05" units="cm"/>
      <inkml:brushProperty name="color" value="#004F8B"/>
    </inkml:brush>
  </inkml:definitions>
  <inkml:trace contextRef="#ctx0" brushRef="#br0">1 27 2304 0 0,'2'-1'14426'0'0,"0"0"-13969"0"0,1 0 1 0 0,0 1-1 0 0,0-1 0 0 0,0 1 1 0 0,1-1-1 0 0,-1 1 0 0 0,0 0 1 0 0,0 0-1 0 0,0 0 0 0 0,0 1 1 0 0,4 0-1 0 0,35 12 830 0 0,-19-4-199 0 0,-14-7-931 0 0,-1 1 0 0 0,1 1 0 0 0,-1-1 0 0 0,0 1 0 0 0,0 1 1 0 0,0-1-1 0 0,8 7 0 0 0,13 9 3 0 0,-23-17-186 0 0,0 1 0 0 0,0 0 0 0 0,-1 0 0 0 0,1 0 0 0 0,-1 1 0 0 0,0-1 0 0 0,0 2 1 0 0,0-1-1 0 0,-1 0 0 0 0,6 9 0 0 0,-6-7 77 0 0,-3-6-31 0 0,-1 0 1 0 0,1 1-1 0 0,0-1 0 0 0,0 0 1 0 0,-1 1-1 0 0,1-1 1 0 0,-1 1-1 0 0,0-1 0 0 0,1 1 1 0 0,-1 1-1 0 0,0-1-8 0 0,0 1-1 0 0,-1-1 0 0 0,1 0 0 0 0,-1 0 0 0 0,1 0 1 0 0,-1 0-1 0 0,0 0 0 0 0,0 0 0 0 0,0 0 1 0 0,0 0-1 0 0,-2 3 0 0 0,-4 2-4 0 0,0 1 0 0 0,0-1-1 0 0,0 0 1 0 0,-1-1 0 0 0,0 0 0 0 0,0 0-1 0 0,-1-1 1 0 0,-12 7 0 0 0,5-3-4 0 0,12-7-80 0 0,0 0-1 0 0,-1 0 1 0 0,0 0 0 0 0,1-1-1 0 0,-1 0 1 0 0,0 0-1 0 0,0 0 1 0 0,0 0-1 0 0,0-1 1 0 0,0 0 0 0 0,0 0-1 0 0,0 0 1 0 0,0 0-1 0 0,-9-3 1 0 0,13 3-29 0 0,0 0-1 0 0,0-1 1 0 0,0 1-1 0 0,1 0 1 0 0,-1-1 0 0 0,0 1-1 0 0,0-1 1 0 0,0 1 0 0 0,0-1-1 0 0,1 0 1 0 0,-1 1 0 0 0,0-1-1 0 0,0 0 1 0 0,1 1 0 0 0,-1-1-1 0 0,1 0 1 0 0,-1 0 0 0 0,1 1-1 0 0,-1-1 1 0 0,1 0 0 0 0,-1 0-1 0 0,1 0 1 0 0,-1 0-1 0 0,1 0 1 0 0,0 0 0 0 0,0 0-1 0 0,0 0 1 0 0,-1 0 0 0 0,1-1-1 0 0,4-4-4830 0 0,4-5-3365 0 0</inkml:trace>
  <inkml:trace contextRef="#ctx0" brushRef="#br0" timeOffset="1">481 96 3680 0 0,'0'0'284'0'0,"1"1"-187"0"0,1 1 742 0 0,0 1 0 0 0,-1-1 1 0 0,0 0-1 0 0,1 1 0 0 0,-1-1 0 0 0,0 1 0 0 0,0-1 0 0 0,0 1 0 0 0,-1-1 1 0 0,1 1-1 0 0,-1-1 0 0 0,1 1 0 0 0,-1 4 0 0 0,0-1 100 0 0,1-1 0 0 0,-1 1-1 0 0,-1-1 1 0 0,1 0 0 0 0,-1 1 0 0 0,-2 9 0 0 0,2-11-784 0 0,0 0 0 0 0,0 1 0 0 0,1-1 0 0 0,-1 1 0 0 0,1-1 0 0 0,0 1 0 0 0,1-1 0 0 0,-1 0 0 0 0,1 1 0 0 0,0-1 0 0 0,0 1 0 0 0,0-1 0 0 0,1 0 0 0 0,2 7 0 0 0,4 4-287 0 0,-1 0-1 0 0,16 20 1 0 0,1 1-2272 0 0,-17-20 970 0 0</inkml:trace>
  <inkml:trace contextRef="#ctx0" brushRef="#br0" timeOffset="2">507 0 10136 0 0,'-11'4'3672'0'0,"26"9"-2232"0"0,2-3-1 0 0,-7 3-1135 0 0,5-3-232 0 0,6-1-72 0 0,0 1 0 0 0,-6-6-1127 0 0,6 5-273 0 0</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8.203"/>
    </inkml:context>
    <inkml:brush xml:id="br0">
      <inkml:brushProperty name="width" value="0.05" units="cm"/>
      <inkml:brushProperty name="height" value="0.05" units="cm"/>
      <inkml:brushProperty name="color" value="#004F8B"/>
    </inkml:brush>
  </inkml:definitions>
  <inkml:trace contextRef="#ctx0" brushRef="#br0">141 289 16991 0 0,'0'0'1706'0'0,"-2"-1"-1564"0"0,-6-3 660 0 0,0 0 0 0 0,-11-9-1 0 0,14 9-343 0 0,0 1-1 0 0,-1 0 0 0 0,1-1 1 0 0,-1 2-1 0 0,0-1 1 0 0,-10-3-1 0 0,-12-6 48 0 0,18 11-451 0 0,9 1-56 0 0,1-1 1 0 0,0 1 0 0 0,-1 0 0 0 0,1 0 0 0 0,-1 0-1 0 0,1 0 1 0 0,-1 0 0 0 0,1 0 0 0 0,-1 0 0 0 0,1 0-1 0 0,-1 0 1 0 0,1 0 0 0 0,-1 0 0 0 0,1 0 0 0 0,-1 0 0 0 0,1 0-1 0 0,-1 0 1 0 0,1 0 0 0 0,-1 0 0 0 0,1 1 0 0 0,0-1-1 0 0,-1 0 1 0 0,1 0 0 0 0,-1 1 0 0 0,1-1 0 0 0,0 0-1 0 0,-1 1 1 0 0,1-1 0 0 0,0 0 0 0 0,-1 1 0 0 0,1-1-1 0 0,0 0 1 0 0,-1 1 0 0 0,1-1 0 0 0,0 1 0 0 0,0-1-1 0 0,-1 1 1 0 0,1-1 0 0 0,0 1 0 0 0,0 0 0 0 0,1 14-145 0 0,0-14 137 0 0,1 10-42 0 0,-1-6 37 0 0,0-1 0 0 0,0 0 1 0 0,0 0-1 0 0,1 0 0 0 0,-1 1 0 0 0,1-1 0 0 0,0-1 1 0 0,4 8-1 0 0,-6-11 13 0 0,5 6-15 0 0,0 0-1 0 0,0 0 1 0 0,10 8-1 0 0,32 27 17 0 0,-31-29-26 0 0,19 22-1 0 0,-22-17 134 0 0,-9-12-86 0 0,-3-2 31 0 0,-1 0-1 0 0,0 1 1 0 0,1-1 0 0 0,-1 0-1 0 0,-1 1 1 0 0,1-1 0 0 0,-1 6-1 0 0,0-8-49 0 0,1 0-1 0 0,-1 0 1 0 0,1 0-1 0 0,-1 0 1 0 0,1 0-1 0 0,-1 0 1 0 0,0 0-1 0 0,0 0 1 0 0,1 0-1 0 0,-1 0 1 0 0,0 0-1 0 0,0-1 1 0 0,0 1-1 0 0,0 0 1 0 0,0-1-1 0 0,0 1 1 0 0,0 0-1 0 0,0-1 1 0 0,0 0-1 0 0,0 1 1 0 0,-1-1-1 0 0,1 0 1 0 0,0 1-1 0 0,0-1 1 0 0,0 0-1 0 0,0 0 1 0 0,-1 0-1 0 0,1 0 1 0 0,0 0-1 0 0,0 0 1 0 0,-2 0-1 0 0,-1-1-45 0 0,1 1 0 0 0,-1-1-1 0 0,0 0 1 0 0,0 0 0 0 0,0 0-1 0 0,1 0 1 0 0,-1-1 0 0 0,-6-3 0 0 0,3 0-544 0 0,0 0 0 0 0,1 0 0 0 0,-1-1 0 0 0,1 0 0 0 0,0-1 0 0 0,1 1 0 0 0,0-1 0 0 0,0 0 0 0 0,0 0 0 0 0,1-1 0 0 0,-5-10 0 0 0,3-1-1581 0 0</inkml:trace>
  <inkml:trace contextRef="#ctx0" brushRef="#br0" timeOffset="1">89 243 2304 0 0,'3'1'167'0'0,"13"8"645"0"0,-11-7 879 0 0,0 0 0 0 0,1 0 0 0 0,-1 0 0 0 0,1-1 0 0 0,-1 1 0 0 0,11 0 0 0 0,83 7 7232 0 0,-16-15-6775 0 0,-52 2-2092 0 0,-18 2-209 0 0,23-7-1 0 0,2-1-3004 0 0,-22 9 1279 0 0</inkml:trace>
  <inkml:trace contextRef="#ctx0" brushRef="#br0" timeOffset="2">332 0 10136 0 0,'0'0'777'0'0,"-1"2"-505"0"0,0 1 394 0 0,-1 1 0 0 0,1-1 0 0 0,0 0 0 0 0,0 1 0 0 0,0 0 0 0 0,1-1 0 0 0,-1 1 0 0 0,1 3 1 0 0,-1 36 4164 0 0,2-28-4379 0 0,0 19 511 0 0,3-1-1 0 0,7 35 1 0 0,-2-13-605 0 0,-7-42-423 0 0,1 1 0 0 0,0-1 0 0 0,1 0 0 0 0,0 0 1 0 0,2 0-1 0 0,-1 0 0 0 0,10 14 0 0 0,-11-19-484 0 0,1-1-1 0 0,0-1 0 0 0,1 1 1 0 0,-1-1-1 0 0,1 0 0 0 0,0 0 1 0 0,1 0-1 0 0,-1-1 0 0 0,1 0 1 0 0,0 0-1 0 0,1-1 0 0 0,12 6 1 0 0,6-4-1448 0 0</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8.676"/>
    </inkml:context>
    <inkml:brush xml:id="br0">
      <inkml:brushProperty name="width" value="0.05" units="cm"/>
      <inkml:brushProperty name="height" value="0.05" units="cm"/>
      <inkml:brushProperty name="color" value="#004F8B"/>
    </inkml:brush>
  </inkml:definitions>
  <inkml:trace contextRef="#ctx0" brushRef="#br0">154 55 3224 0 0,'-1'-2'240'0'0,"0"1"-266"0"0,-5-9 1896 0 0,-6-6 5494 0 0,-2 3-165 0 0,2 8-5621 0 0,0 1 223 0 0,11 3-1756 0 0,0 1 0 0 0,1 0 1 0 0,-1-1-1 0 0,0 1 1 0 0,0 0-1 0 0,0-1 0 0 0,0 1 1 0 0,1 0-1 0 0,-1 0 0 0 0,0 0 1 0 0,0 0-1 0 0,0-1 0 0 0,0 2 1 0 0,0-1-1 0 0,0 0 0 0 0,0 0 1 0 0,0 0-1 0 0,1 0 0 0 0,-1 0 1 0 0,0 1-1 0 0,0-1 0 0 0,0 0 1 0 0,0 1-1 0 0,1-1 0 0 0,-1 1 1 0 0,-1 0-1 0 0,-7 4 154 0 0,1 1 1 0 0,-14 12-1 0 0,19-16-193 0 0,0 1-1 0 0,1 0 1 0 0,0 0 0 0 0,0 0 0 0 0,0 0-1 0 0,0 0 1 0 0,0 0 0 0 0,1 0-1 0 0,-1 0 1 0 0,1 1 0 0 0,-1 3 0 0 0,-1 7-45 0 0,1 0 0 0 0,0 0 0 0 0,1 0 0 0 0,1 0 0 0 0,0 0 0 0 0,4 25 1 0 0,-3-36 27 0 0,-1-1 0 0 0,1 1-1 0 0,0 0 1 0 0,-1-1 0 0 0,1 1 0 0 0,0-1 0 0 0,1 0 0 0 0,-1 1 0 0 0,0-1 0 0 0,1 0 0 0 0,-1 0 0 0 0,4 4 0 0 0,2 0-66 0 0,-1-1 0 0 0,12 9 0 0 0,-1-2-315 0 0,-16-11 356 0 0,0 0 1 0 0,0-1-1 0 0,0 1 1 0 0,1-1-1 0 0,-1 1 0 0 0,0-1 1 0 0,1 1-1 0 0,-1-1 0 0 0,0 0 1 0 0,2 1-1 0 0,4 0-67 0 0,-4 0 109 0 0,0-1-1 0 0,0 0 1 0 0,0 0-1 0 0,0 0 1 0 0,0 0-1 0 0,0 0 1 0 0,0-1-1 0 0,0 1 1 0 0,0-1-1 0 0,0 0 1 0 0,0 0-1 0 0,-1 0 1 0 0,4-2 0 0 0,-5 3-1 0 0,2-1 21 0 0,-1 0 0 0 0,0 0 0 0 0,0-1 0 0 0,0 1 0 0 0,0-1 0 0 0,0 1 0 0 0,-1-1 0 0 0,1 0 0 0 0,0 0 0 0 0,-1 0 0 0 0,3-4 0 0 0,14-27 212 0 0,-13 21-159 0 0,36-78 528 0 0,-41 89-572 0 0,1 1 0 0 0,-1 0 0 0 0,0-1 0 0 0,0 1 0 0 0,1 0 0 0 0,-1-1 0 0 0,0 1 0 0 0,1 0 1 0 0,-1 0-1 0 0,1-1 0 0 0,-1 1 0 0 0,0 0 0 0 0,1 0 0 0 0,-1 0 0 0 0,1-1 0 0 0,-1 1 0 0 0,0 0 0 0 0,1 0 0 0 0,-1 0 0 0 0,1 0 0 0 0,-1 0 0 0 0,1 0 1 0 0,-1 0-1 0 0,0 0 0 0 0,1 0 0 0 0,-1 0 0 0 0,1 0 0 0 0,-1 0 0 0 0,1 0 0 0 0,-1 0 0 0 0,0 1 0 0 0,1-1 0 0 0,-1 0 0 0 0,1 0 0 0 0,-1 0 0 0 0,0 1 0 0 0,1-1 1 0 0,-1 0-1 0 0,0 0 0 0 0,1 1 0 0 0,-1-1 0 0 0,0 0 0 0 0,1 1 0 0 0,-1-1 0 0 0,1 1 0 0 0,20 21-314 0 0,-10-10 176 0 0,-9-10-180 0 0,0 0 0 0 0,0 0 0 0 0,-1 0 0 0 0,1 0 0 0 0,-1 1 0 0 0,3 4 0 0 0,-3-5 64 0 0,1 0-1103 0 0</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19.582"/>
    </inkml:context>
    <inkml:brush xml:id="br0">
      <inkml:brushProperty name="width" value="0.05" units="cm"/>
      <inkml:brushProperty name="height" value="0.05" units="cm"/>
      <inkml:brushProperty name="color" value="#004F8B"/>
    </inkml:brush>
  </inkml:definitions>
  <inkml:trace contextRef="#ctx0" brushRef="#br0">1 79 4608 0 0,'0'0'353'0'0,"0"2"-231"0"0,4 27 4090 0 0,1 8 3947 0 0,-4-32-7611 0 0,-1 0 0 0 0,1 0 0 0 0,0-1 0 0 0,0 1 0 0 0,3 6 0 0 0,-2-7-311 0 0,-1 1 1 0 0,0-1-1 0 0,0 1 0 0 0,0-1 1 0 0,1 7-1 0 0,-2-10 170 0 0,0 1-147 0 0,1-2-225 0 0,-1 0 1 0 0,0 1 0 0 0,0-1-1 0 0,0 0 1 0 0,0 0 0 0 0,0 0-1 0 0,0 1 1 0 0,0-1 0 0 0,0 0-1 0 0,1 0 1 0 0,-1 0 0 0 0,0 1-1 0 0,0-1 1 0 0,0 0-1 0 0,0 0 1 0 0,1 0 0 0 0,-1 0-1 0 0,0 1 1 0 0,0-1 0 0 0,0 0-1 0 0,1 0 1 0 0,-1 0 0 0 0,0 0-1 0 0,0 0 1 0 0,0 0 0 0 0,1 0-1 0 0,-1 0 1 0 0,0 0 0 0 0,0 0-1 0 0,1 0 1 0 0,-1 0 0 0 0,0 0-1 0 0,0 0 1 0 0,1 0 0 0 0,-1 0-1 0 0,0 0 1 0 0,0 0 0 0 0,1 0-1 0 0,-1 0 1 0 0,0 0-1 0 0,0 0 1 0 0,0 0 0 0 0,1 0-1 0 0,-1-1 1 0 0,0 1 0 0 0,0 0-1 0 0,0 0 1 0 0,1 0 0 0 0,-1 0-1 0 0,9-15-47 0 0,-2 3 144 0 0,0 3-92 0 0,-2-1 0 0 0,1 0 0 0 0,-1 0-1 0 0,-1 0 1 0 0,6-16 0 0 0,5-14-15 0 0,-10 32-16 0 0,-1 1 0 0 0,1-1-1 0 0,6-6 1 0 0,10-17 20 0 0,-21 30-19 0 0,1 1-1 0 0,-1-1 0 0 0,1 0 1 0 0,-1 0-1 0 0,1 1 0 0 0,0-1 1 0 0,-1 1-1 0 0,1-1 0 0 0,0 0 1 0 0,-1 1-1 0 0,1-1 1 0 0,0 1-1 0 0,0-1 0 0 0,-1 1 1 0 0,1 0-1 0 0,0-1 0 0 0,0 1 1 0 0,0 0-1 0 0,0 0 0 0 0,0-1 1 0 0,-1 1-1 0 0,1 0 0 0 0,0 0 1 0 0,0 0-1 0 0,0 0 0 0 0,0 0 1 0 0,0 0-1 0 0,0 0 1 0 0,0 0-1 0 0,1 1 0 0 0,-1-1 10 0 0,0 1 0 0 0,1-1 0 0 0,-1 1 0 0 0,0-1-1 0 0,1 1 1 0 0,-1 0 0 0 0,0-1 0 0 0,0 1 0 0 0,1 0 0 0 0,-1 0-1 0 0,0 0 1 0 0,0 0 0 0 0,0 0 0 0 0,0 0 0 0 0,0 0 0 0 0,0 0 0 0 0,-1 1-1 0 0,2 1 1 0 0,8 22 156 0 0,-7-14-154 0 0,2-1 0 0 0,-1 1 1 0 0,1-1-1 0 0,9 14 1 0 0,7 13-296 0 0,-17-30-669 0 0,0 1 1 0 0,1-1 0 0 0,-1 1 0 0 0,9 9-1 0 0,-1-4-6808 0 0</inkml:trace>
  <inkml:trace contextRef="#ctx0" brushRef="#br0" timeOffset="1">471 23 16064 0 0,'0'0'1915'0'0,"-2"-1"-852"0"0,-12-3 3315 0 0,-1 0-2733 0 0,-10 19-935 0 0,23-14-695 0 0,0 1-1 0 0,0 0 1 0 0,1 0-1 0 0,-1 0 1 0 0,0 0-1 0 0,1 1 1 0 0,0-1 0 0 0,0 0-1 0 0,0 1 1 0 0,0-1-1 0 0,0 0 1 0 0,0 1-1 0 0,0-1 1 0 0,1 1-1 0 0,-1-1 1 0 0,1 1 0 0 0,0 0-1 0 0,0 2 1 0 0,-1 3-4 0 0,1 0 0 0 0,1 0 1 0 0,-1 0-1 0 0,4 14 1 0 0,-2-15-6 0 0,0 0 0 0 0,0 0 1 0 0,1 0-1 0 0,0 0 1 0 0,0 0-1 0 0,5 6 1 0 0,-6-10-6 0 0,0-1 1 0 0,0 1 0 0 0,0-1-1 0 0,0 0 1 0 0,0 1 0 0 0,1-1-1 0 0,-1 0 1 0 0,1 0 0 0 0,-1-1-1 0 0,1 1 1 0 0,0 0-1 0 0,0-1 1 0 0,0 0 0 0 0,0 0-1 0 0,0 0 1 0 0,0 0 0 0 0,4 1-1 0 0,1-1-44 0 0,1 1 0 0 0,0-2 0 0 0,0 1-1 0 0,0-1 1 0 0,-1-1 0 0 0,1 1 0 0 0,0-1 0 0 0,0-1-1 0 0,15-4 1 0 0,-13 2 49 0 0,-6 2 19 0 0,0 1 0 0 0,0-1 1 0 0,0 0-1 0 0,0-1 0 0 0,0 1 1 0 0,0-1-1 0 0,0 0 0 0 0,-1 0 1 0 0,0-1-1 0 0,1 1 0 0 0,-1-1 1 0 0,6-7-1 0 0,-6 5 6 0 0,1-1 14 0 0,-1 0-1 0 0,1 0 1 0 0,-1 0-1 0 0,-1 0 0 0 0,0 0 1 0 0,0-1-1 0 0,2-8 1 0 0,-2 6 7 0 0,-2 7-34 0 0,-1 1 0 0 0,1 0 0 0 0,-1 0 0 0 0,1-1 0 0 0,-1 1 0 0 0,0 0 0 0 0,0-1 0 0 0,0-4 0 0 0,0 6-1 0 0,0 0-1 0 0,-1 0 0 0 0,1 0 1 0 0,0-1-1 0 0,0 1 0 0 0,-1 0 1 0 0,1 0-1 0 0,-1 0 0 0 0,1 0 1 0 0,-1 0-1 0 0,0 0 1 0 0,1 0-1 0 0,-1 0 0 0 0,0 0 1 0 0,0 0-1 0 0,1 0 0 0 0,-3-1 1 0 0,3 2-8 0 0,-1 0 0 0 0,0-1 1 0 0,1 1-1 0 0,-1 0 0 0 0,0 0 0 0 0,1-1 1 0 0,-1 1-1 0 0,0 0 0 0 0,0 0 0 0 0,1 0 1 0 0,-1 0-1 0 0,0 0 0 0 0,1 0 0 0 0,-1 0 1 0 0,0 0-1 0 0,0 1 0 0 0,1-1 0 0 0,-1 0 1 0 0,0 0-1 0 0,1 1 0 0 0,-2-1 0 0 0,0 1-6 0 0,0 1-1 0 0,0-1 0 0 0,0 0 1 0 0,0 1-1 0 0,1 0 0 0 0,-1-1 1 0 0,0 1-1 0 0,1 0 0 0 0,-1 0 0 0 0,1 0 1 0 0,0 0-1 0 0,0 0 0 0 0,-1 0 1 0 0,1 0-1 0 0,1 0 0 0 0,-2 4 0 0 0,1-3-13 0 0,1 1-1 0 0,0-1 0 0 0,1 1 1 0 0,-1 0-1 0 0,1-1 0 0 0,-1 1 1 0 0,1-1-1 0 0,0 0 0 0 0,0 1 0 0 0,1-1 1 0 0,1 4-1 0 0,4 11-51 0 0,-5-12 49 0 0,0 0 1 0 0,1 0-1 0 0,0 0 1 0 0,0-1-1 0 0,1 1 1 0 0,-1-1-1 0 0,1 0 1 0 0,0 0-1 0 0,10 9 1 0 0,-4-6-34 0 0,0 1 1 0 0,1-1 0 0 0,-1-1 0 0 0,15 7 0 0 0,-20-11 14 0 0,1-1 1 0 0,-1 1-1 0 0,1-1 0 0 0,0-1 0 0 0,-1 1 1 0 0,1-1-1 0 0,0 0 0 0 0,0 0 0 0 0,0-1 1 0 0,0 1-1 0 0,9-2 0 0 0,-7 0-101 0 0,0 0 1 0 0,0-1-1 0 0,1 0 0 0 0,-2-1 1 0 0,1 0-1 0 0,0 0 0 0 0,13-8 1 0 0,-1-2-266 0 0</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20.326"/>
    </inkml:context>
    <inkml:brush xml:id="br0">
      <inkml:brushProperty name="width" value="0.05" units="cm"/>
      <inkml:brushProperty name="height" value="0.05" units="cm"/>
      <inkml:brushProperty name="color" value="#004F8B"/>
    </inkml:brush>
  </inkml:definitions>
  <inkml:trace contextRef="#ctx0" brushRef="#br0">1 204 5528 0 0,'0'-12'126'0'0,"0"6"3597"0"0,0-4 3966 0 0,3 10-6073 0 0,11-1-279 0 0,1-1-1 0 0,15-3 1 0 0,-3 0-295 0 0,-5 3-483 0 0,0 1 1 0 0,27 2-1 0 0,-9 0-172 0 0,-1 1-33 0 0,45 8 0 0 0,20 1 210 0 0,3-5-103 0 0,67 2-782 0 0,-129-8 317 0 0,0 1 77 0 0,59-7 1 0 0,-23-4 219 0 0,98-16 163 0 0,-118 12-456 0 0,214-54 0 0 0,-173 42 26 0 0,27-9 12 0 0,-117 32-36 0 0,-1 0 0 0 0,0 1 0 0 0,23-1 0 0 0,-2 0-67 0 0,-15 3-206 0 0</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20.805"/>
    </inkml:context>
    <inkml:brush xml:id="br0">
      <inkml:brushProperty name="width" value="0.05" units="cm"/>
      <inkml:brushProperty name="height" value="0.05" units="cm"/>
      <inkml:brushProperty name="color" value="#004F8B"/>
    </inkml:brush>
  </inkml:definitions>
  <inkml:trace contextRef="#ctx0" brushRef="#br0">0 249 13504 0 0,'0'0'1040'0'0,"2"-2"-510"0"0,0-1-237 0 0,1 1-1 0 0,-1 0 1 0 0,1 0 0 0 0,0 0-1 0 0,0 0 1 0 0,0 0-1 0 0,0 1 1 0 0,0-1-1 0 0,0 1 1 0 0,4-1 0 0 0,38-11 2748 0 0,-10 2-1477 0 0,-24 7-1155 0 0,0 1 1 0 0,0 0-1 0 0,20-3 0 0 0,1 3-188 0 0,0-2 0 0 0,0-1 0 0 0,50-17 0 0 0,-80 22-1310 0 0</inkml:trace>
  <inkml:trace contextRef="#ctx0" brushRef="#br0" timeOffset="1">164 1 9672 0 0,'0'0'1260'0'0,"0"1"92"0"0,-2 27 4997 0 0,-3 0-3531 0 0,3-17-2603 0 0,0-1 0 0 0,0 1 0 0 0,1-1 1 0 0,1 1-1 0 0,0 12 0 0 0,4 7 32 0 0,1 13 81 0 0,12 51 0 0 0,-13-81-318 0 0,0 0 0 0 0,0 0 0 0 0,2-1 0 0 0,-1 1 0 0 0,1-1 0 0 0,1 0 0 0 0,0-1 0 0 0,11 13 0 0 0,-18-23-11 0 0,7 7-4 0 0,1 0 1 0 0,-1 0-1 0 0,11 9 1 0 0,-14-15-58 0 0,-1 0 1 0 0,0 0-1 0 0,0 0 1 0 0,1 0-1 0 0,-1-1 1 0 0,1 1 0 0 0,-1-1-1 0 0,1 0 1 0 0,-1 0-1 0 0,1 0 1 0 0,0-1-1 0 0,0 1 1 0 0,4-1-1 0 0,4 0-323 0 0,-11 0 311 0 0,-1-1 1 0 0,0 1-1 0 0,1 0 0 0 0,-1 0 1 0 0,0-1-1 0 0,0 1 0 0 0,1 0 1 0 0,-1-1-1 0 0,0 1 0 0 0,0 0 1 0 0,0-1-1 0 0,1 1 0 0 0,-1-1 1 0 0,0 1-1 0 0,0 0 0 0 0,0-1 1 0 0,0 1-1 0 0,0 0 0 0 0,0-1 1 0 0,0 1-1 0 0,0-1 0 0 0,1-1-326 0 0,6-7-1386 0 0</inkml:trace>
  <inkml:trace contextRef="#ctx0" brushRef="#br0" timeOffset="2">443 163 13416 0 0,'0'0'1216'0'0,"1"2"-1000"0"0,4 9 947 0 0,-1 0 1 0 0,0 0 0 0 0,2 18-1 0 0,1-2 290 0 0,-2 2-785 0 0,-4-25-597 0 0,-1 1 1 0 0,1-1 0 0 0,0 0 0 0 0,0 0-1 0 0,0 0 1 0 0,0 0 0 0 0,4 7 0 0 0,6 15-55 0 0,-10-21-124 0 0,0-1 0 0 0,1 0 0 0 0,0 0-1 0 0,0 0 1 0 0,0 0 0 0 0,0 0 0 0 0,4 5 0 0 0,-4-8-383 0 0,2 4 589 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29.797"/>
    </inkml:context>
    <inkml:brush xml:id="br0">
      <inkml:brushProperty name="width" value="0.05" units="cm"/>
      <inkml:brushProperty name="height" value="0.05" units="cm"/>
      <inkml:brushProperty name="color" value="#004F8B"/>
    </inkml:brush>
  </inkml:definitions>
  <inkml:trace contextRef="#ctx0" brushRef="#br0">213 1 14568 0 0,'0'0'7822'0'0,"-1"1"-7062"0"0,-8 14-34 0 0,1 0 0 0 0,0 0 0 0 0,-10 31 0 0 0,14-35-691 0 0,0-1 0 0 0,-11 18 1 0 0,0-3-37 0 0,-11 19 9 0 0,19-34-16 0 0,0 1-1 0 0,1-1 1 0 0,0 1-1 0 0,-5 13 1 0 0,5-7-314 0 0,-2 0 0 0 0,0-1 1 0 0,-18 29-1 0 0,13-26 90 0 0,12-17 250 0 0,0-1-80 0 0,1 0-1 0 0,-1 1 1 0 0,0-1-1 0 0,1 0 1 0 0,-1 1-1 0 0,1-1 1 0 0,-1 0-1 0 0,1 1 1 0 0,0-1-1 0 0,-1 0 1 0 0,1 1-1 0 0,0-1 1 0 0,0 1-1 0 0,0-1 1 0 0,0 0-1 0 0,0 1 1 0 0,1 1-1 0 0,-1 8 150 0 0,0-10-70 0 0,0 1 0 0 0,1-1 0 0 0,-1 0 0 0 0,0 0 0 0 0,1 1 0 0 0,-1-1 0 0 0,1 0 0 0 0,-1 0 0 0 0,1 0 0 0 0,-1 0-1 0 0,1 0 1 0 0,0 0 0 0 0,0 0 0 0 0,0 0 0 0 0,0 0 0 0 0,-1 0 0 0 0,1 0 0 0 0,0 0 0 0 0,0 0 0 0 0,1-1 0 0 0,0 2 0 0 0,22 8 205 0 0,-24-10-220 0 0,2 1 19 0 0,0-1 0 0 0,0 1-1 0 0,0-1 1 0 0,-1 0 0 0 0,1 0 0 0 0,0 0-1 0 0,0 0 1 0 0,3 0 0 0 0,8 0 115 0 0,2 1 32 0 0,-1-1-1 0 0,0 0 1 0 0,1-1 0 0 0,24-4 0 0 0,9-1 358 0 0,-30 4-404 0 0,-8 1-75 0 0,1 0 1 0 0,17 1-1 0 0,-19 0-47 0 0,0 0 0 0 0,0 0 0 0 0,0-1 0 0 0,0-1 0 0 0,0 1 0 0 0,0-1 0 0 0,10-4 0 0 0,3 0 0 0 0,-17 4-176 0 0,-1 0 0 0 0,1 0 0 0 0,0 0 0 0 0,-1 0 0 0 0,0-1 0 0 0,1 1 0 0 0,3-4 0 0 0,-7 4 58 0 0,24-12-1628 0 0</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21.534"/>
    </inkml:context>
    <inkml:brush xml:id="br0">
      <inkml:brushProperty name="width" value="0.05" units="cm"/>
      <inkml:brushProperty name="height" value="0.05" units="cm"/>
      <inkml:brushProperty name="color" value="#004F8B"/>
    </inkml:brush>
  </inkml:definitions>
  <inkml:trace contextRef="#ctx0" brushRef="#br0">15 1 5064 0 0,'-15'22'11847'0'0,"15"-18"-11271"0"0,0 6-80 0 0,6-1-16 0 0,-2-3-968 0 0,7-2 152 0 0,-1 6-6759 0 0</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22.373"/>
    </inkml:context>
    <inkml:brush xml:id="br0">
      <inkml:brushProperty name="width" value="0.05" units="cm"/>
      <inkml:brushProperty name="height" value="0.05" units="cm"/>
      <inkml:brushProperty name="color" value="#004F8B"/>
    </inkml:brush>
  </inkml:definitions>
  <inkml:trace contextRef="#ctx0" brushRef="#br0">0 193 7832 0 0,'0'2'602'0'0,"1"14"429"0"0,2-12-459 0 0,-1-2 33 0 0,4 10 2545 0 0,-1-1 0 0 0,6 18 0 0 0,-10-23-2859 0 0,1 0-1 0 0,-1-1 0 0 0,-1 1 0 0 0,1 7 0 0 0,-1-12-282 0 0,0-1-1 0 0,0 0 1 0 0,-1 1-1 0 0,1-1 0 0 0,0 0 1 0 0,0 1-1 0 0,0-1 1 0 0,0 0-1 0 0,0 1 1 0 0,0-1-1 0 0,0 0 0 0 0,0 1 1 0 0,0-1-1 0 0,0 0 1 0 0,0 1-1 0 0,0-1 1 0 0,1 0-1 0 0,-1 1 0 0 0,0-1 1 0 0,0 0-1 0 0,0 1 1 0 0,0-1-1 0 0,0 0 0 0 0,1 0 1 0 0,-1 1-1 0 0,0-1 1 0 0,0 0-1 0 0,1 0 1 0 0,-1 1-1 0 0,0-1 0 0 0,0 0 1 0 0,1 0-1 0 0,-1 0 1 0 0,0 1-1 0 0,1-1 1 0 0,-1 0-1 0 0,0 0 0 0 0,0 0 1 0 0,1 0-1 0 0,-1 0 1 0 0,0 0-1 0 0,1 0 0 0 0,-1 1 1 0 0,0-1-1 0 0,1 0 1 0 0,-1 0-1 0 0,0 0 1 0 0,1 0-1 0 0,-1-1 0 0 0,1 1 1 0 0,-1 0-1 0 0,0 0 1 0 0,1 0-1 0 0,-1 0 1 0 0,0 0-1 0 0,0 0 0 0 0,1 0 1 0 0,-1-1-1 0 0,0 1 1 0 0,1 0-1 0 0,-1 0 0 0 0,0 0 1 0 0,0-1-1 0 0,1 1 1 0 0,-1 0-1 0 0,0 0 1 0 0,0-1-1 0 0,0 1 0 0 0,1-1 1 0 0,1-1-15 0 0,1 0 1 0 0,-1 0-1 0 0,0 0 1 0 0,0-1-1 0 0,3-4 0 0 0,6-12 7 0 0,3-8 0 0 0,-11 18-14 0 0,1 0 0 0 0,0 0-1 0 0,0 0 1 0 0,8-10-1 0 0,3-14-3 0 0,-5 8-28 0 0,-4 20 942 0 0,3 13-554 0 0,-7-5-294 0 0,1 1 0 0 0,-1 0 0 0 0,0 0 0 0 0,0 0 0 0 0,0 0 0 0 0,2 5 1 0 0,6 14 11 0 0,-8-19-53 0 0,1 1 1 0 0,-1-1-1 0 0,0 1 0 0 0,-1-1 0 0 0,3 7 1 0 0,4 17 1 0 0,-8-28-9 0 0,0 0 0 0 0,0 1 0 0 0,0-1 0 0 0,1 0 0 0 0,-1 1 0 0 0,0-1 0 0 0,0 0 0 0 0,0 1 0 0 0,1-1 0 0 0,-1 0 0 0 0,0 1 0 0 0,0-1 0 0 0,1 0 0 0 0,-1 0 0 0 0,0 1 0 0 0,1-1 0 0 0,-1 0 0 0 0,0 0 0 0 0,1 0 0 0 0,-1 1 0 0 0,1-1 0 0 0,0 0 0 0 0,-1 0 0 0 0,1 0 0 0 0,0 0 0 0 0,-1 0 0 0 0,1 0 0 0 0,0 0 0 0 0,-1-1 0 0 0,1 1 0 0 0,-1 0 0 0 0,1 0 0 0 0,0-1 0 0 0,-1 1 0 0 0,1 0 0 0 0,-1-1 0 0 0,1 1 0 0 0,-1 0 0 0 0,1-1 0 0 0,-1 1 0 0 0,1-1 0 0 0,-1 1 0 0 0,1-1 0 0 0,-1 1 0 0 0,1-1 0 0 0,10-18 0 0 0,-6 11 0 0 0,22-41 63 0 0,-20 34-38 0 0,15-22 1 0 0,-21 37-25 0 0,-1 0 0 0 0,0-1 0 0 0,1 1 0 0 0,-1 0 0 0 0,0-1 0 0 0,1 1 0 0 0,-1 0 0 0 0,0-1 0 0 0,1 1 0 0 0,-1-1 0 0 0,0 1 0 0 0,0 0 0 0 0,0-1 0 0 0,1 1 0 0 0,-1-1 0 0 0,0 1 0 0 0,0-1 1 0 0,0 1-1 0 0,0-1 0 0 0,0 1 0 0 0,0 0 0 0 0,0-1 0 0 0,0 1 0 0 0,0-1 0 0 0,0 1 0 0 0,0-1 0 0 0,-1-1 29 0 0,1 1 1101 0 0,2 1-1051 0 0,3 2-65 0 0,1 0-1 0 0,-2 0 1 0 0,1 1 0 0 0,0-1-1 0 0,0 1 1 0 0,-1 0 0 0 0,1 0-1 0 0,5 6 1 0 0,6 3 14 0 0,-8-5-28 0 0,0-1 0 0 0,0 1-1 0 0,13 14 1 0 0,-15-14-4 0 0,2 0-1 0 0,-1 0 1 0 0,15 10 0 0 0,-18-15-10 0 0,14 13-28 0 0,-16-13 55 0 0,0-1 1 0 0,0 1-1 0 0,0-1 0 0 0,0 1 0 0 0,1-1 1 0 0,-1 0-1 0 0,1 0 0 0 0,-1-1 0 0 0,1 1 0 0 0,-1 0 1 0 0,1-1-1 0 0,-1 1 0 0 0,1-1 0 0 0,0 0 1 0 0,-1 0-1 0 0,1 0 0 0 0,0 0 0 0 0,3-1 1 0 0,2-1-11 0 0,-1 1 0 0 0,0-1 0 0 0,0-1 1 0 0,0 1-1 0 0,9-5 0 0 0,-9 2 17 0 0,0-1-1 0 0,0 1 1 0 0,-1-1 0 0 0,1 0-1 0 0,-1 0 1 0 0,0-1-1 0 0,-1 0 1 0 0,6-9 0 0 0,-8 11-18 0 0,-2 1 1 0 0,1 0 0 0 0,0-1 0 0 0,-1 1-1 0 0,0-1 1 0 0,0 1 0 0 0,1-7 0 0 0,1-6 119 0 0,-3 13-79 0 0,0 0 0 0 0,0 0 1 0 0,-1 0-1 0 0,0 0 0 0 0,1 1 0 0 0,-1-1 0 0 0,0 0 1 0 0,-1 0-1 0 0,1 1 0 0 0,-1-1 0 0 0,-3-6 1 0 0,-22-37 173 0 0,20 36-193 0 0,-12 3 23 0 0,13 6-49 0 0,-3 3 1 0 0,8-1 0 0 0,1 0 0 0 0,-1 1 0 0 0,0-1 0 0 0,0 1 0 0 0,1-1 0 0 0,-1 1 0 0 0,1-1 0 0 0,-1 1 0 0 0,0 0 0 0 0,1-1 0 0 0,-1 1 0 0 0,0 1 0 0 0,-2 5-5 0 0,1 0 0 0 0,-1 1 0 0 0,1-1 0 0 0,1 0 0 0 0,-1 1 0 0 0,1-1-1 0 0,1 1 1 0 0,0 0 0 0 0,0-1 0 0 0,1 11 0 0 0,0-5-70 0 0,2 1-1 0 0,-1-1 1 0 0,2 0-1 0 0,8 24 1 0 0,-8-28 75 0 0,1 0 1 0 0,0 0 0 0 0,0-1-1 0 0,1 0 1 0 0,0 0-1 0 0,0 0 1 0 0,1-1-1 0 0,0 0 1 0 0,1 0-1 0 0,-1-1 1 0 0,1 0 0 0 0,0 0-1 0 0,1-1 1 0 0,-1 0-1 0 0,15 6 1 0 0,-15-8-160 0 0,-1 0 0 0 0,1 0 0 0 0,0-1 0 0 0,0 0 0 0 0,0-1 0 0 0,0 0 0 0 0,0 0-1 0 0,0-1 1 0 0,0 0 0 0 0,0 0 0 0 0,0-1 0 0 0,0 0 0 0 0,0 0 0 0 0,0-1 0 0 0,0 0 0 0 0,0 0 0 0 0,-1-1 0 0 0,1 0 0 0 0,8-5 0 0 0,6-6-8115 0 0</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45.916"/>
    </inkml:context>
    <inkml:brush xml:id="br0">
      <inkml:brushProperty name="width" value="0.05" units="cm"/>
      <inkml:brushProperty name="height" value="0.05" units="cm"/>
      <inkml:brushProperty name="color" value="#004F8B"/>
    </inkml:brush>
  </inkml:definitions>
  <inkml:trace contextRef="#ctx0" brushRef="#br0">42 131 3224 0 0,'-10'-6'469'0'0,"6"-2"1009"0"0,-3-1 479 0 0,5 6-1409 0 0,0 0 0 0 0,0 0 0 0 0,0-1 0 0 0,0 1 0 0 0,0 0 0 0 0,-1-4 0 0 0,-3-5 8689 0 0,17 8-8016 0 0,-5 2-850 0 0,-1 1 0 0 0,1 0 0 0 0,0 0 0 0 0,8 0 0 0 0,-10 1-295 0 0,1 0 0 0 0,-1 0 0 0 0,0-1 1 0 0,1 0-1 0 0,7-2 0 0 0,-3-3 55 0 0,3 0-26 0 0,-5 4-90 0 0,37-11 65 0 0,-42 12-93 0 0,1 0 0 0 0,0 0 0 0 0,-1-1 0 0 0,1 1 0 0 0,-1-1 0 0 0,1 0 0 0 0,-1 0 0 0 0,0 0 0 0 0,0 0 0 0 0,0 0 0 0 0,0 0 1 0 0,3-4-1 0 0,-5 5-386 0 0</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46.494"/>
    </inkml:context>
    <inkml:brush xml:id="br0">
      <inkml:brushProperty name="width" value="0.05" units="cm"/>
      <inkml:brushProperty name="height" value="0.05" units="cm"/>
      <inkml:brushProperty name="color" value="#004F8B"/>
    </inkml:brush>
  </inkml:definitions>
  <inkml:trace contextRef="#ctx0" brushRef="#br0">52 58 13248 0 0,'-13'-41'1194'0'0,"9"36"-980"0"0,2 3 223 0 0,-1 1 0 0 0,1 0 0 0 0,-1 0 0 0 0,0 0 0 0 0,1 0 0 0 0,-1 0 1 0 0,-5 0 3620 0 0,8 0-4027 0 0,0 1-1 0 0,0 0 1 0 0,0 0-1 0 0,0 0 1 0 0,0 0 0 0 0,0 0-1 0 0,0-1 1 0 0,0 1-1 0 0,-1 0 1 0 0,1 0 0 0 0,0 0-1 0 0,0 0 1 0 0,0 0-1 0 0,0 0 1 0 0,0 0 0 0 0,-1 0-1 0 0,1-1 1 0 0,0 1-1 0 0,0 0 1 0 0,0 0 0 0 0,0 0-1 0 0,-1 0 1 0 0,1 0 0 0 0,0 0-1 0 0,0 0 1 0 0,0 0-1 0 0,0 0 1 0 0,-1 0 0 0 0,1 0-1 0 0,0 0 1 0 0,0 0-1 0 0,0 0 1 0 0,0 0 0 0 0,-1 0-1 0 0,1 1 1 0 0,0-1-1 0 0,0 0 1 0 0,0 0 0 0 0,0 0-1 0 0,-1 0 1 0 0,1 0-1 0 0,-3 9 833 0 0,4 10-514 0 0,0-14-336 0 0,0 0 1 0 0,1-1-1 0 0,0 1 0 0 0,0 0 0 0 0,0-1 0 0 0,1 0 0 0 0,-1 0 0 0 0,1 1 0 0 0,0-2 1 0 0,0 1-1 0 0,0 0 0 0 0,1-1 0 0 0,5 5 0 0 0,17 21-13 0 0,-2 5 0 0 0,39 47 0 0 0,-59-77 0 0 0,-1 0 0 0 0,0 0 0 0 0,0 0 0 0 0,-1 0 0 0 0,1 0 0 0 0,-1 0 0 0 0,0 1 0 0 0,0-1 0 0 0,0 1 0 0 0,-1-1 0 0 0,0 1 0 0 0,0 0 0 0 0,1 9 0 0 0,4 23 296 0 0,-18-24-1 0 0,8-9-267 0 0,0 0 0 0 0,0 0 1 0 0,0-1-1 0 0,-1 0 0 0 0,1 1 0 0 0,-1-1 1 0 0,0-1-1 0 0,0 1 0 0 0,0-1 1 0 0,-9 3-1 0 0,-19 10 62 0 0,29-13-98 0 0,0 0 0 0 0,0-1-1 0 0,0 1 1 0 0,-1-1 0 0 0,1 0 0 0 0,0 0-1 0 0,-1-1 1 0 0,1 1 0 0 0,0-1 0 0 0,-1 0-1 0 0,1 0 1 0 0,-1 0 0 0 0,1-1-1 0 0,-7-1 1 0 0,6 1 13 0 0</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47.163"/>
    </inkml:context>
    <inkml:brush xml:id="br0">
      <inkml:brushProperty name="width" value="0.05" units="cm"/>
      <inkml:brushProperty name="height" value="0.05" units="cm"/>
      <inkml:brushProperty name="color" value="#004F8B"/>
    </inkml:brush>
  </inkml:definitions>
  <inkml:trace contextRef="#ctx0" brushRef="#br0">36 143 14256 0 0,'-3'2'381'0'0,"1"2"0"0"0,0-1 0 0 0,0 0 0 0 0,0 0 0 0 0,1 1 1 0 0,-1-1-1 0 0,1 1 0 0 0,-1-1 0 0 0,0 7 0 0 0,-9 18 2662 0 0,10-27-1915 0 0,1 0-1096 0 0,0-1 0 0 0,-1 0 1 0 0,1 0-1 0 0,0 1 0 0 0,-1-1 0 0 0,1 0 0 0 0,0 1 0 0 0,-1-1 1 0 0,1 0-1 0 0,0 1 0 0 0,0-1 0 0 0,-1 0 0 0 0,1 1 0 0 0,0-1 1 0 0,0 1-1 0 0,0-1 0 0 0,0 1 0 0 0,0-1 0 0 0,-1 0 0 0 0,1 1 1 0 0,0-1-1 0 0,0 1 0 0 0,0-1 0 0 0,0 1 0 0 0,0 0 1 0 0,1 12 105 0 0,0-7-64 0 0,1-1 1 0 0,-1 1-1 0 0,6 9 1 0 0,-4-10-64 0 0,-1 0 0 0 0,0 1 1 0 0,0-1-1 0 0,2 11 0 0 0,-2-8-11 0 0,0-1 0 0 0,0 1 0 0 0,0 0 0 0 0,1-1 0 0 0,0 0 0 0 0,1 0 0 0 0,0 0 0 0 0,0 0 0 0 0,0 0 0 0 0,1-1 0 0 0,0 0 0 0 0,0 0 0 0 0,0 0 0 0 0,8 6 0 0 0,-13-12 0 0 0,1 1 0 0 0,-1-1 0 0 0,1 0 0 0 0,0 1 0 0 0,-1-1 0 0 0,1 1 0 0 0,0-1 0 0 0,-1 0 0 0 0,1 1 0 0 0,0-1 0 0 0,-1 0 0 0 0,1 0 0 0 0,0 0 0 0 0,1 1 0 0 0,8-6 0 0 0,4-3 0 0 0,-9 10 0 0 0,-3-1 0 0 0,-2-1 0 0 0,1 0 0 0 0,-1 0 0 0 0,1 0 0 0 0,-1 0 0 0 0,1 0 0 0 0,0-1 0 0 0,-1 1 0 0 0,1 0 0 0 0,-1 0 0 0 0,0 0 0 0 0,1-1 0 0 0,-1 1 0 0 0,1 0 0 0 0,-1-1 0 0 0,1 1 0 0 0,-1 0 0 0 0,0-1 0 0 0,1 1 0 0 0,-1-1 0 0 0,1 1 0 0 0,-1 0 0 0 0,0-1 0 0 0,1 0 0 0 0,4-15 0 0 0,0 3 0 0 0,-2 9 61 0 0,-1 1 0 0 0,0-1 0 0 0,0 0 0 0 0,0 0 0 0 0,-1 0 0 0 0,1-1 0 0 0,-1 1 0 0 0,0 0 0 0 0,0-1 0 0 0,0 1 0 0 0,-1 0 0 0 0,0-1 0 0 0,0 1 0 0 0,0-1 0 0 0,0 1 0 0 0,0 0 0 0 0,-1-1 0 0 0,-1-4 0 0 0,-3-10 62 0 0,3 11-61 0 0,0 1 1 0 0,0-1-1 0 0,0 1 1 0 0,-1 0-1 0 0,-7-13 0 0 0,0 4-9 0 0,8 11-55 0 0,-1 1 1 0 0,1 0-1 0 0,-1 1 1 0 0,0-1 0 0 0,0 0-1 0 0,0 1 1 0 0,-1-1 0 0 0,1 1-1 0 0,-7-5 1 0 0,-10-2-320 0 0,18 10 115 0 0,1 0-74 0 0,0 1-273 0 0,0 0 1 0 0,0 0-1 0 0,0 0 0 0 0,0 0 0 0 0,0 0 1 0 0,0 0-1 0 0,1 1 0 0 0,-1-1 0 0 0,0 0 0 0 0,1 0 1 0 0,-1 1-1 0 0,1-1 0 0 0,-1 0 0 0 0,1 0 0 0 0,0 3 1 0 0,-2 6 397 0 0,1 14-2021 0 0</inkml:trace>
  <inkml:trace contextRef="#ctx0" brushRef="#br0" timeOffset="1">259 116 15664 0 0,'16'-6'7590'0'0,"-16"9"-7395"0"0,-1 12-145 0 0,1-9-10 0 0,-1-1 0 0 0,1 1 1 0 0,0-1-1 0 0,1 1 1 0 0,0-1-1 0 0,-1 0 0 0 0,1 1 1 0 0,1-1-1 0 0,-1 0 1 0 0,1 1-1 0 0,3 4 0 0 0,-1-4 72 0 0,-3-4-85 0 0,0-1-1 0 0,0 1 1 0 0,0-1-1 0 0,0 1 0 0 0,-1 0 1 0 0,1-1-1 0 0,0 1 1 0 0,-1 0-1 0 0,1 0 1 0 0,-1 0-1 0 0,1 2 1 0 0,0 4-143 0 0,0 0 1 0 0,0 0-1 0 0,1 0 1 0 0,5 15-1 0 0,-6-21 104 0 0,0 1 0 0 0,1 0 0 0 0,-1 0 0 0 0,1-1 0 0 0,0 1 0 0 0,0-1 0 0 0,-1 0 0 0 0,1 1 0 0 0,1-1-1 0 0,-1 0 1 0 0,0 0 0 0 0,1 0 0 0 0,-1 0 0 0 0,1-1 0 0 0,-1 1 0 0 0,6 1 0 0 0,-6-2 81 0 0,1 0 0 0 0,0-1 0 0 0,-1 1 0 0 0,1-1 0 0 0,0 0 0 0 0,0 0 0 0 0,0 0 0 0 0,3-1 0 0 0,4 0 67 0 0,22 1-44 0 0,-31 0-95 0 0,3 0 34 0 0,0 0 1 0 0,-1 0-1 0 0,1 0 1 0 0,7-2-1 0 0,-10 1-19 0 0,0 1 0 0 0,1-1 0 0 0,-1 1 0 0 0,0-1 0 0 0,0 0 0 0 0,0 1 0 0 0,0-1-1 0 0,0 0 1 0 0,0 0 0 0 0,0 0 0 0 0,0 0 0 0 0,0 0 0 0 0,-1 0 0 0 0,1 0 0 0 0,0 0-1 0 0,-1 0 1 0 0,2-2 0 0 0,5-11 98 0 0,-4 8-12 0 0,0 1 0 0 0,-1-1 0 0 0,1 0 0 0 0,2-11 0 0 0,-4 3 96 0 0,0 0 0 0 0,-1 0 0 0 0,0 0 0 0 0,-1 0 0 0 0,-1 0 0 0 0,0 0 0 0 0,-7-22 0 0 0,6 27-136 0 0,-1 0-1 0 0,0 0 1 0 0,0 1 0 0 0,0-1-1 0 0,-1 1 1 0 0,-1 0-1 0 0,1 0 1 0 0,-1 1 0 0 0,-14-14-1 0 0,18 19-95 0 0,-1 0 0 0 0,0 0 0 0 0,1 0 0 0 0,-1 1 0 0 0,0-1 0 0 0,0 1 0 0 0,0 0 0 0 0,0 0 0 0 0,0 0 0 0 0,0 0 0 0 0,-1 0-1 0 0,1 1 1 0 0,0-1 0 0 0,0 1 0 0 0,-1 0 0 0 0,1 0 0 0 0,0 0 0 0 0,0 0 0 0 0,-1 1 0 0 0,1-1 0 0 0,-5 2 0 0 0,7 0-120 0 0,-1-1 1 0 0,1 0-1 0 0,0 1 1 0 0,-1-1 0 0 0,1 1-1 0 0,0-1 1 0 0,0 1-1 0 0,0-1 1 0 0,0 1-1 0 0,0 0 1 0 0,0 1-1 0 0,-1 1-319 0 0,0 0-503 0 0,0 0 0 0 0,1-1 0 0 0,-1 1 0 0 0,1 0 0 0 0,0 1 0 0 0,0 3 0 0 0,0-3-1197 0 0,-4 9-4461 0 0</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47.892"/>
    </inkml:context>
    <inkml:brush xml:id="br0">
      <inkml:brushProperty name="width" value="0.05" units="cm"/>
      <inkml:brushProperty name="height" value="0.05" units="cm"/>
      <inkml:brushProperty name="color" value="#004F8B"/>
    </inkml:brush>
  </inkml:definitions>
  <inkml:trace contextRef="#ctx0" brushRef="#br0">1213 0 11056 0 0,'0'0'13115'0'0,"-1"2"-12513"0"0,-1 4-545 0 0,0 1 0 0 0,0-1 0 0 0,1 0 0 0 0,0 1 0 0 0,1-1 0 0 0,-1 0 0 0 0,1 1 0 0 0,0-1 0 0 0,1 1 0 0 0,1 11 0 0 0,0-8-1 0 0,1 1 0 0 0,0 0 0 0 0,1-1-1 0 0,-1 0 1 0 0,10 17 0 0 0,12 4-56 0 0,-14-13-2 0 0,-7-11 5 0 0,0 0 1 0 0,0 0-1 0 0,8 8 0 0 0,-9-12 5 0 0,0 1 5 0 0,0-1 1 0 0,1 1-1 0 0,0-1 0 0 0,-1 0 0 0 0,1 0 0 0 0,5 3 0 0 0,-7-5-4 0 0,0 0 1 0 0,0-1-1 0 0,-1 1 1 0 0,1-1-1 0 0,0 0 1 0 0,0 1-1 0 0,0-1 1 0 0,-1 0-1 0 0,1 0 1 0 0,0 0-1 0 0,0 0 1 0 0,0 0-1 0 0,0 0 1 0 0,-1-1 0 0 0,1 1-1 0 0,0-1 1 0 0,0 1-1 0 0,0-1 1 0 0,-1 0-1 0 0,1 0 1 0 0,2-1-1 0 0,3-3 56 0 0,0 0-1 0 0,-1 0 1 0 0,1-1 0 0 0,-1 0-1 0 0,0 0 1 0 0,0-1 0 0 0,-1 0-1 0 0,0 0 1 0 0,0 0-1 0 0,-1-1 1 0 0,0 1 0 0 0,5-13-1 0 0,-8 15-32 0 0,1 0 0 0 0,-1 0 0 0 0,0 0 0 0 0,0 0 0 0 0,-1-1 0 0 0,0 1 0 0 0,0-9 0 0 0,0 3 0 0 0,-1 10-27 0 0,1 0-1 0 0,0 0 0 0 0,0-1 1 0 0,-1 1-1 0 0,1 0 1 0 0,-1 0-1 0 0,1 0 1 0 0,-1 0-1 0 0,0 0 1 0 0,1 0-1 0 0,-1 0 0 0 0,0 0 1 0 0,0 0-1 0 0,1 1 1 0 0,-1-1-1 0 0,-2-1 1 0 0,0-1-1 0 0,1 0-54 0 0,0 1-1 0 0,-1 0 1 0 0,1 0-1 0 0,0 0 0 0 0,-1 0 1 0 0,0 0-1 0 0,1 1 1 0 0,-1-1-1 0 0,0 1 1 0 0,0-1-1 0 0,0 1 1 0 0,0 0-1 0 0,0 0 1 0 0,0 1-1 0 0,0-1 0 0 0,0 1 1 0 0,0-1-1 0 0,-4 1 1 0 0,-4 0-1086 0 0,0 1 1 0 0,0 0-1 0 0,1 0 0 0 0,-12 4 1 0 0,1-1-6522 0 0</inkml:trace>
  <inkml:trace contextRef="#ctx0" brushRef="#br0" timeOffset="1">49 634 7832 0 0,'0'0'602'0'0,"-1"0"-395"0"0,-1 0-151 0 0,0 0 0 0 0,0 0 0 0 0,0 0 0 0 0,0-1-1 0 0,0 1 1 0 0,1-1 0 0 0,-1 0 0 0 0,0 1 0 0 0,-2-2 0 0 0,2 1 453 0 0,0-1 0 0 0,0 1 0 0 0,-1-1 0 0 0,1 0 0 0 0,0 0 0 0 0,-12-7 10652 0 0,20 5-10886 0 0,-4 2-186 0 0,0 1 0 0 0,0-1 0 0 0,0 1 0 0 0,1 0 0 0 0,-1 0 0 0 0,0 0 0 0 0,0 0 0 0 0,1 0 0 0 0,-1 0-1 0 0,1 1 1 0 0,-1-1 0 0 0,1 1 0 0 0,3-1 0 0 0,-1 1 9 0 0,23 1 312 0 0,0-2 0 0 0,50-8 0 0 0,-37 0-197 0 0,-4 1 65 0 0,0 1 1 0 0,44-2-1 0 0,-53 7-190 0 0,-1 0 0 0 0,41-10 0 0 0,16-7-88 0 0,-14 2 0 0 0,76-9 0 0 0,-97 21 0 0 0,-10 0 0 0 0,0 2 0 0 0,0 1 0 0 0,43 4 0 0 0,-68 0 15 0 0,0-1 1 0 0,-1 0-1 0 0,1-1 0 0 0,0 0 1 0 0,0-1-1 0 0,-1-1 0 0 0,15-3 1 0 0,-20 3 13 0 0,-1 1 1 0 0,1 0-1 0 0,0 0 1 0 0,0 0-1 0 0,0 1 1 0 0,0 1-1 0 0,16 1 1 0 0,-12 0-4 0 0,-8-2-23 0 0,0 0 0 0 0,1 0 0 0 0,-1-1-1 0 0,0 1 1 0 0,1-1 0 0 0,4-2-1 0 0,-6 2-6 0 0,0 1 0 0 0,0-1 0 0 0,0 0 0 0 0,0 1 0 0 0,0 0 0 0 0,0-1 0 0 0,0 1 0 0 0,0 0 0 0 0,0 1 0 0 0,6 0 0 0 0,-1 2-65 0 0,-7-3 48 0 0,-1 1 1 0 0,1-1 0 0 0,0 0 0 0 0,0 1 0 0 0,0-1 0 0 0,0 0 0 0 0,0 1 0 0 0,0-1 0 0 0,0 0 0 0 0,-1 0 0 0 0,1 0 0 0 0,0 0 0 0 0,0 0 0 0 0,0 0-1 0 0,0 0 1 0 0,0 0 0 0 0,0 0 0 0 0,0 0 0 0 0,0-1 0 0 0,0 1 0 0 0,0 0 0 0 0,-1-1 0 0 0,1 1 0 0 0,0 0 0 0 0,0-1 0 0 0,0 1 0 0 0,-1-1-1 0 0,1 0 1 0 0,0 1 0 0 0,0-1 0 0 0,0-1 0 0 0,7-6-457 0 0</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48.405"/>
    </inkml:context>
    <inkml:brush xml:id="br0">
      <inkml:brushProperty name="width" value="0.05" units="cm"/>
      <inkml:brushProperty name="height" value="0.05" units="cm"/>
      <inkml:brushProperty name="color" value="#004F8B"/>
    </inkml:brush>
  </inkml:definitions>
  <inkml:trace contextRef="#ctx0" brushRef="#br0">160 34 18079 0 0,'-11'0'410'0'0,"5"0"-134"0"0,0 0 0 0 0,0 0 0 0 0,0-1 0 0 0,-9-1-1 0 0,13 2-267 0 0,1-1-1 0 0,0 1 1 0 0,0-1-1 0 0,0 1 1 0 0,0-1-1 0 0,-1 1 1 0 0,1-1-1 0 0,0 0 1 0 0,0 0-1 0 0,0 1 1 0 0,0-1-1 0 0,0 0 1 0 0,0 0-1 0 0,1 0 1 0 0,-1 0-1 0 0,0 0 1 0 0,0 0-1 0 0,1 0 1 0 0,-1 0-1 0 0,1 0 1 0 0,-1-1-1 0 0,1 1 1 0 0,-1 0-1 0 0,1 0 1 0 0,-1-2-1 0 0,1 2 41 0 0,0 1 0 0 0,0 0 0 0 0,-1-1 0 0 0,1 1-1 0 0,0 0 1 0 0,0-1 0 0 0,-1 1 0 0 0,1 0 0 0 0,0-1-1 0 0,-1 1 1 0 0,1 0 0 0 0,0 0 0 0 0,-1-1 0 0 0,1 1-1 0 0,0 0 1 0 0,-1 0 0 0 0,1 0 0 0 0,-1-1 0 0 0,1 1-1 0 0,0 0 1 0 0,-1 0 0 0 0,1 0 0 0 0,-1 0-1 0 0,1 0 1 0 0,0 0 0 0 0,-1 0 0 0 0,1 0 0 0 0,-1 0-1 0 0,1 0 1 0 0,-1 0 0 0 0,-17 3 1087 0 0,13-2-596 0 0,5-1-524 0 0,0 0-1 0 0,-1 1 0 0 0,1-1 1 0 0,-1 0-1 0 0,1 1 1 0 0,0-1-1 0 0,-1 0 0 0 0,1 1 1 0 0,0-1-1 0 0,-1 0 1 0 0,1 1-1 0 0,0-1 0 0 0,0 1 1 0 0,-1-1-1 0 0,1 0 1 0 0,0 1-1 0 0,0-1 0 0 0,0 1 1 0 0,-1 0-1 0 0,0 1-18 0 0,-5 9 156 0 0,-1 1 0 0 0,1 0-1 0 0,1 0 1 0 0,-5 17 0 0 0,7-20-44 0 0,0 0 0 0 0,1 0 0 0 0,1 0 0 0 0,0 0 0 0 0,0 1 0 0 0,0-1 0 0 0,2 10 0 0 0,1-8-143 0 0,1-1 0 0 0,0 1 0 0 0,0-1 1 0 0,1 0-1 0 0,1 0 0 0 0,0 0 0 0 0,0-1 0 0 0,0 0 0 0 0,13 15 1 0 0,-5-4-369 0 0,-11-18 352 0 0,-1 1 0 0 0,0-1 0 0 0,1 0-1 0 0,0 0 1 0 0,-1 0 0 0 0,1 0 0 0 0,0 0 0 0 0,0 0-1 0 0,0-1 1 0 0,0 1 0 0 0,0-1 0 0 0,0 1 0 0 0,0-1-1 0 0,5 2 1 0 0,9 3 67 0 0,-12-7 44 0 0,-1 0 14 0 0,-1 1 675 0 0,-1-1-690 0 0,0 0-35 0 0,-1 0 1 0 0,1 0 0 0 0,-1 1 0 0 0,0-1 0 0 0,1 0 0 0 0,-1 0 0 0 0,0 0 0 0 0,0 1 0 0 0,1-1-1 0 0,-1 0 1 0 0,0 0 0 0 0,0 0 0 0 0,0 0 0 0 0,0 0 0 0 0,0 1 0 0 0,0-1 0 0 0,0 0 0 0 0,0 0-1 0 0,-1 0 1 0 0,1 0 0 0 0,0 0 0 0 0,0 1 0 0 0,-1-1 0 0 0,1 0 0 0 0,0 0 0 0 0,-1 1 0 0 0,1-1-1 0 0,-1 0 1 0 0,0-1 0 0 0,-5-5 63 0 0,6 6-74 0 0,-1 0 0 0 0,0 0 0 0 0,0 0 0 0 0,0 0 0 0 0,1 0 0 0 0,-1 0 0 0 0,0 1-1 0 0,0-1 1 0 0,0 0 0 0 0,-3-1 0 0 0,1 1-16 0 0,0 0 0 0 0,0 0 0 0 0,0 1 0 0 0,-1-1 0 0 0,1 1-1 0 0,0-1 1 0 0,-6 1 0 0 0,7 0-167 0 0,-1 7-2719 0 0</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48.986"/>
    </inkml:context>
    <inkml:brush xml:id="br0">
      <inkml:brushProperty name="width" value="0.05" units="cm"/>
      <inkml:brushProperty name="height" value="0.05" units="cm"/>
      <inkml:brushProperty name="color" value="#004F8B"/>
    </inkml:brush>
  </inkml:definitions>
  <inkml:trace contextRef="#ctx0" brushRef="#br0">33 83 5984 0 0,'0'0'541'0'0,"-1"1"-17"0"0,-15 30 8953 0 0,4 3-5076 0 0,11-28-4214 0 0,0-1 1 0 0,0 0-1 0 0,1 1 0 0 0,-1-1 0 0 0,1 1 0 0 0,0-1 1 0 0,0 1-1 0 0,1-1 0 0 0,0 1 0 0 0,0-1 1 0 0,2 7-1 0 0,3 12 93 0 0,-5-19-259 0 0,1 1 0 0 0,-1-1 0 0 0,1 1 1 0 0,0-1-1 0 0,0 1 0 0 0,5 6 0 0 0,-7-11-20 0 0,5 6 0 0 0,0 1 1 0 0,0-1 0 0 0,0 0 0 0 0,1 0 0 0 0,1 0-1 0 0,10 8 1 0 0,-7-10-2 0 0,-7-4 28 0 0,-1 0 0 0 0,1-1 0 0 0,-1 1-1 0 0,1-1 1 0 0,-1 0 0 0 0,1 1 0 0 0,-1-1-1 0 0,1 0 1 0 0,-1-1 0 0 0,1 1 0 0 0,-1 0-1 0 0,1-1 1 0 0,-1 1 0 0 0,0-1 0 0 0,1 0-1 0 0,-1 0 1 0 0,0 0 0 0 0,1 0 0 0 0,-1 0-1 0 0,0-1 1 0 0,0 1 0 0 0,0 0 0 0 0,0-1 0 0 0,0 0-1 0 0,0 1 1 0 0,0-1 0 0 0,2-4 0 0 0,-2 2 33 0 0,-1 1 1 0 0,0-1-1 0 0,0 0 0 0 0,-1 0 1 0 0,1 1-1 0 0,-1-1 1 0 0,0 0-1 0 0,0 0 1 0 0,0 0-1 0 0,-1-4 1 0 0,1-2 36 0 0,0-1 33 0 0,1 6-94 0 0,-1 0 1 0 0,0 0-1 0 0,0-1 0 0 0,-1 1 1 0 0,1 0-1 0 0,-1 0 0 0 0,0 0 1 0 0,0 0-1 0 0,-1 0 0 0 0,1 0 1 0 0,-1 1-1 0 0,-4-8 0 0 0,-2-1 15 0 0,1 1-49 0 0,-1 1 0 0 0,0 0 0 0 0,-19-20 0 0 0,19 21-73 0 0,7 9 49 0 0,-1 0 0 0 0,1-1 0 0 0,0 1 0 0 0,0 0 0 0 0,0 0 0 0 0,-1 0 0 0 0,1 0 0 0 0,-1 0 0 0 0,1 0 0 0 0,0 0 0 0 0,-3-1 0 0 0,-30-10-2057 0 0,32 11 844 0 0</inkml:trace>
  <inkml:trace contextRef="#ctx0" brushRef="#br0" timeOffset="1">203 14 12640 0 0,'0'0'1142'0'0,"5"2"-916"0"0,8 15 1064 0 0,-11-14-798 0 0,0 1-1 0 0,0-1 1 0 0,1 0 0 0 0,-1 0 0 0 0,5 4 0 0 0,5 2 1017 0 0,-9-6-1188 0 0,1 0 1 0 0,0 0-1 0 0,-1 0 0 0 0,0 0 0 0 0,4 5 0 0 0,-3-3-45 0 0,0-1 0 0 0,0 0 0 0 0,0 0 0 0 0,0 0 0 0 0,1-1 1 0 0,9 6-1 0 0,15 13 375 0 0,-14-9-275 0 0,26 16 0 0 0,-12-6-359 0 0,-23-17-49 0 0,-1-1 0 0 0,1-1 0 0 0,10 7 0 0 0,-14-10-219 0 0,12 8 510 0 0,-14-8-472 0 0,1-1 0 0 0,-1 0 0 0 0,0 1 1 0 0,1-1-1 0 0,-1 1 0 0 0,1-1 0 0 0,-1 0 1 0 0,0 1-1 0 0,0-1 0 0 0,1 1 0 0 0,-1-1 1 0 0,0 1-1 0 0,0-1 0 0 0,1 1 0 0 0,-1 0 0 0 0,0 0 1 0 0</inkml:trace>
  <inkml:trace contextRef="#ctx0" brushRef="#br0" timeOffset="2">476 1 12896 0 0,'7'0'7422'0'0,"-13"6"-5926"0"0,-5 6-430 0 0,1 1 1 0 0,-10 17-1 0 0,4-2-866 0 0,-16 39 1 0 0,20-44-456 0 0,9-19 130 0 0,0 1 0 0 0,1 0 0 0 0,0-1 1 0 0,0 1-1 0 0,0 0 0 0 0,-1 8 0 0 0,0-3-313 0 0,2-7 49 0 0,0 1 0 0 0,1-1 1 0 0,-1 0-1 0 0,0 1 0 0 0,1-1 0 0 0,0 0 0 0 0,0 5 1 0 0</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49.482"/>
    </inkml:context>
    <inkml:brush xml:id="br0">
      <inkml:brushProperty name="width" value="0.05" units="cm"/>
      <inkml:brushProperty name="height" value="0.05" units="cm"/>
      <inkml:brushProperty name="color" value="#004F8B"/>
    </inkml:brush>
  </inkml:definitions>
  <inkml:trace contextRef="#ctx0" brushRef="#br0">12 1 19551 0 0,'0'0'1967'0'0,"-1"2"-1807"0"0,-1 4-92 0 0,0 0 0 0 0,1 0 1 0 0,0 0-1 0 0,0 9 0 0 0,-2 8 498 0 0,2-13-416 0 0,1 1 0 0 0,0-1 0 0 0,1 0 0 0 0,0 1 1 0 0,0-1-1 0 0,6 20 0 0 0,0 7 45 0 0,-3-16-195 0 0,0-1 0 0 0,1 1 0 0 0,2-1 0 0 0,0-1 0 0 0,0 1 0 0 0,2-1 0 0 0,21 34 0 0 0,-21-40-7 0 0,-7-9-2 0 0,1 1 0 0 0,0 0 0 0 0,0-1 0 0 0,0 0 0 0 0,1 0-1 0 0,-1 0 1 0 0,1 0 0 0 0,0 0 0 0 0,0-1 0 0 0,1 1 0 0 0,-1-1 0 0 0,7 3 0 0 0,-1-5-2 0 0,-7-1 7 0 0,0 0-1 0 0,0-1 0 0 0,0 1 0 0 0,0-1 1 0 0,-1 0-1 0 0,1 0 0 0 0,0 0 0 0 0,3-2 1 0 0,-4 2 105 0 0,-1-1-71 0 0,-1 0 0 0 0,0 0 0 0 0,1 0 0 0 0,-1 0-1 0 0,1 1 1 0 0,0-1 0 0 0,0 0 0 0 0,-1 0 0 0 0,3-1 0 0 0,-2 1 10 0 0,0 1 1 0 0,0 0-1 0 0,-1-1 1 0 0,1 1-1 0 0,0-1 1 0 0,-1 1 0 0 0,1-1-1 0 0,-1 1 1 0 0,1-1-1 0 0,-1 1 1 0 0,0-1-1 0 0,1 0 1 0 0,-1 1-1 0 0,0-1 1 0 0,0 1-1 0 0,0-1 1 0 0,0 0-1 0 0,-1 1 1 0 0,1-2-1 0 0,-5-18 680 0 0,4 20-668 0 0,0-1 0 0 0,0 0 0 0 0,-1 1-1 0 0,1 0 1 0 0,0-1 0 0 0,0 1 0 0 0,-4-3-1 0 0,4 4-38 0 0,0-1 0 0 0,0 0 0 0 0,0 0 0 0 0,-1-1 0 0 0,1 1 0 0 0,0 0 0 0 0,1 0 0 0 0,-1 0 0 0 0,-1-3 0 0 0,1 4-8 0 0,1-1-1 0 0,-1 1 0 0 0,1 0 0 0 0,-1 0 1 0 0,1 0-1 0 0,-1-1 0 0 0,0 1 1 0 0,1 0-1 0 0,-1 0 0 0 0,1 0 1 0 0,-1 0-1 0 0,1 0 0 0 0,-1 0 1 0 0,1 0-1 0 0,-1 0 0 0 0,0 0 1 0 0,1 0-1 0 0,-2 0 0 0 0,2 1 2 0 0,-4-2-55 0 0,0 1-1 0 0,1 1 0 0 0,-1-1 0 0 0,1 1 1 0 0,-1-1-1 0 0,0 1 0 0 0,1 0 1 0 0,-1 0-1 0 0,1 1 0 0 0,0-1 1 0 0,-1 1-1 0 0,1-1 0 0 0,0 1 1 0 0,-4 3-1 0 0,5-3-349 0 0,-2 3-4310 0 0</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0.189"/>
    </inkml:context>
    <inkml:brush xml:id="br0">
      <inkml:brushProperty name="width" value="0.05" units="cm"/>
      <inkml:brushProperty name="height" value="0.05" units="cm"/>
      <inkml:brushProperty name="color" value="#004F8B"/>
    </inkml:brush>
  </inkml:definitions>
  <inkml:trace contextRef="#ctx0" brushRef="#br0">4 543 15200 0 0,'0'0'1378'0'0,"0"-1"-1135"0"0,0-26 3969 0 0,-1 30-2855 0 0,0 1-1184 0 0,1 1 0 0 0,-1-1 0 0 0,1 1 0 0 0,-1 0 0 0 0,1-1 0 0 0,1 1-1 0 0,-1 0 1 0 0,1-1 0 0 0,2 9 0 0 0,2 6 105 0 0,9 19 0 0 0,-7-19-283 0 0,-4-13 16 0 0,0 1-1 0 0,1-1 1 0 0,0 0 0 0 0,0 0-1 0 0,6 7 1 0 0,2 2-2 0 0,-6-8-2 0 0,-1 0 1 0 0,1-1-1 0 0,0 1 0 0 0,1-1 0 0 0,0-1 1 0 0,14 10-1 0 0,-16-12-1 0 0,0 0 0 0 0,0 0 0 0 0,1-1 0 0 0,0 1 0 0 0,-1-1 0 0 0,1-1 0 0 0,0 1 0 0 0,0-1 0 0 0,0 0 1 0 0,9 0-1 0 0,-13-1 26 0 0,1 0 1 0 0,-1 0 0 0 0,0-1 0 0 0,0 1 0 0 0,0-1 0 0 0,0 1 0 0 0,0-1 0 0 0,0 0 0 0 0,0 0 0 0 0,0 1-1 0 0,0-1 1 0 0,-1-1 0 0 0,1 1 0 0 0,0 0 0 0 0,0 0 0 0 0,-1-1 0 0 0,1 1 0 0 0,-1-1 0 0 0,1 1-1 0 0,-1-1 1 0 0,0 0 0 0 0,0 1 0 0 0,0-1 0 0 0,0 0 0 0 0,0 0 0 0 0,1-3 0 0 0,2-5 247 0 0,-2 1-1 0 0,1-1 1 0 0,-1 1 0 0 0,1-14 0 0 0,-2 11 22 0 0,0 3-270 0 0,0 0 0 0 0,-1 0 1 0 0,-1 0-1 0 0,-2-16 0 0 0,0-1 0 0 0,1 14 16 0 0,0 1 0 0 0,-1-1-1 0 0,-1 1 1 0 0,0 0 0 0 0,0 0 0 0 0,-1 0-1 0 0,-1 1 1 0 0,0-1 0 0 0,0 1 0 0 0,-1 1-1 0 0,0-1 1 0 0,0 1 0 0 0,-1 0 0 0 0,0 1-1 0 0,-16-12 1 0 0,19 16-247 0 0,-1 0 0 0 0,1 1 0 0 0,-1 0 0 0 0,0 0-1 0 0,0 0 1 0 0,-12-3 0 0 0,15 5 99 0 0,1 1-1 0 0,0-1 0 0 0,0 1 1 0 0,-1 0-1 0 0,1-1 1 0 0,0 1-1 0 0,-1 0 1 0 0,1 0-1 0 0,0 1 0 0 0,-1-1 1 0 0,1 0-1 0 0,0 1 1 0 0,-1-1-1 0 0,1 1 0 0 0,0 0 1 0 0,0 0-1 0 0,0 0 1 0 0,0 0-1 0 0,0 0 1 0 0,0 0-1 0 0,0 1 0 0 0,0-1 1 0 0,-3 4-1 0 0,-5 6-2035 0 0</inkml:trace>
  <inkml:trace contextRef="#ctx0" brushRef="#br0" timeOffset="0.27">547 69 9216 0 0,'2'0'9929'0'0,"15"-4"-7734"0"0,-14 3-1959 0 0,0 0-1 0 0,0 0 0 0 0,0 1 0 0 0,0-1 1 0 0,-1 0-1 0 0,5 1 0 0 0,4 0 85 0 0,1 0-1 0 0,-1-1 1 0 0,0-1-1 0 0,15-3 1 0 0,-9 4-259 0 0,-15 1-58 0 0,-1 0 0 0 0,1 0 0 0 0,-1 0 0 0 0,1 0 0 0 0,-1 0 1 0 0,1 0-1 0 0,-1-1 0 0 0,1 1 0 0 0,-1-1 0 0 0,1 1 0 0 0,-1-1 0 0 0,1 1 0 0 0,-1-1 0 0 0,3-1 1 0 0,7-6-439 0 0,13-8 222 0 0,-9 4-6501 0 0,-9 4-737 0 0</inkml:trace>
  <inkml:trace contextRef="#ctx0" brushRef="#br0" timeOffset="1.27">656 253 8288 0 0,'0'0'816'0'0,"9"-4"-728"0"0,7 12 2248 0 0,-5 1 456 0 0,-1-3 87 0 0,5-12 25 0 0,0-11-1960 0 0,3 2-392 0 0,1 1-72 0 0,2 5-24 0 0,0 1-1024 0 0,0-7-200 0 0,4 7-48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34.040"/>
    </inkml:context>
    <inkml:brush xml:id="br0">
      <inkml:brushProperty name="width" value="0.05" units="cm"/>
      <inkml:brushProperty name="height" value="0.05" units="cm"/>
      <inkml:brushProperty name="color" value="#004F8B"/>
    </inkml:brush>
  </inkml:definitions>
  <inkml:trace contextRef="#ctx0" brushRef="#br0">83 4 2760 0 0,'0'0'1768'0'0,"-10"0"-936"0"0,4 0 320 0 0,-3 0-936 0 0,3 0-24 0 0,-4 0 0 0 0,5 0-128 0 0,-7-4-64 0 0,3 4 0 0 0,3 0 64 0 0,-4 0-224 0 0</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0.708"/>
    </inkml:context>
    <inkml:brush xml:id="br0">
      <inkml:brushProperty name="width" value="0.05" units="cm"/>
      <inkml:brushProperty name="height" value="0.05" units="cm"/>
      <inkml:brushProperty name="color" value="#004F8B"/>
    </inkml:brush>
  </inkml:definitions>
  <inkml:trace contextRef="#ctx0" brushRef="#br0">1 41 10136 0 0,'1'0'7707'0'0,"10"-1"-6340"0"0,-1 0-1 0 0,0-1 0 0 0,18-5 1 0 0,-16 4-711 0 0,0 1-142 0 0,0 0 0 0 0,14 0 0 0 0,-13 1-455 0 0,-1 0 0 0 0,17-5-1 0 0,21-5 318 0 0,-38 10-3292 0 0,-2 0-3281 0 0</inkml:trace>
  <inkml:trace contextRef="#ctx0" brushRef="#br0" timeOffset="1">109 18 15488 0 0,'-1'2'83'0'0,"0"-1"0"0"0,0 1 0 0 0,0 0 0 0 0,0 0 0 0 0,0 0 0 0 0,-1-1 0 0 0,1 1 0 0 0,-1-1 0 0 0,0 1 0 0 0,1-1 0 0 0,-1 0 0 0 0,0 1 1 0 0,0-1-1 0 0,0 0 0 0 0,1 0 0 0 0,-1 0 0 0 0,-3 0 0 0 0,2 0-62 0 0,1 1 0 0 0,-1-1 0 0 0,0 1-1 0 0,1-1 1 0 0,-1 1 0 0 0,1 0 0 0 0,-1 0 0 0 0,1 0 0 0 0,-3 2-1 0 0,-9 8 491 0 0,12-11-297 0 0,0 0 0 0 0,1 0 0 0 0,-1 0 1 0 0,1 0-1 0 0,-1 1 0 0 0,1-1 0 0 0,-1 0 1 0 0,1 1-1 0 0,0-1 0 0 0,-1 1 0 0 0,-1 2 1 0 0,-13 24 1989 0 0,16-26-2119 0 0,0-1 0 0 0,0 1 0 0 0,0-1 0 0 0,0 1 0 0 0,0-1 0 0 0,0 0 0 0 0,0 1 1 0 0,0-1-1 0 0,0 1 0 0 0,1-1 0 0 0,-1 1 0 0 0,0-1 0 0 0,1 0 0 0 0,0 1 0 0 0,0 0 1 0 0,1 5 18 0 0,-1-5-86 0 0,0-1 1 0 0,0 1-1 0 0,0 0 0 0 0,0-1 0 0 0,0 1 0 0 0,0 0 1 0 0,0-1-1 0 0,0 0 0 0 0,1 1 0 0 0,-1-1 0 0 0,1 0 1 0 0,-1 1-1 0 0,4 0 0 0 0,11 12 79 0 0,-11-8-67 0 0,1-1-1 0 0,0 0 0 0 0,0 0 1 0 0,1 0-1 0 0,-1-1 1 0 0,14 6-1 0 0,6 5 37 0 0,30 13 231 0 0,-50-25-226 0 0,-1-2-4 0 0,11 5 604 0 0,-15-6-647 0 0,-1 0-1 0 0,0 0 0 0 0,1 0 1 0 0,-1 0-1 0 0,0 1 1 0 0,0-1-1 0 0,1 0 1 0 0,-1 0-1 0 0,0 0 0 0 0,0 1 1 0 0,1-1-1 0 0,-1 0 1 0 0,0 1-1 0 0,0-1 0 0 0,0 0 1 0 0,1 0-1 0 0,-1 1 1 0 0,0-1-1 0 0,0 0 0 0 0,0 1 1 0 0,0-1-1 0 0,0 0 1 0 0,0 1-1 0 0,0-1 0 0 0,0 1 1 0 0,0-1-1 0 0,0 0 1 0 0,0 1-1 0 0,0-1 0 0 0,0 0 1 0 0,0 1-1 0 0,0-1 1 0 0,0 0-1 0 0,0 1 1 0 0,0-1-1 0 0,0 0 0 0 0,0 1 1 0 0,-1-1-1 0 0,1 0 1 0 0,0 0-1 0 0,0 1 0 0 0,0-1 1 0 0,-1 1-1 0 0,-4 7 77 0 0,4-5-90 0 0,-1-1 1 0 0,1 1 0 0 0,-1-1-1 0 0,0 0 1 0 0,0 1-1 0 0,1-1 1 0 0,-1 0 0 0 0,-1 0-1 0 0,1 0 1 0 0,0 0-1 0 0,-4 2 1 0 0,6-4-11 0 0,-11 5 41 0 0,-23 7 0 0 0,31-11-55 0 0,-1 0 0 0 0,0 0-1 0 0,0-1 1 0 0,0 1-1 0 0,1-1 1 0 0,-1 0 0 0 0,0 0-1 0 0,0-1 1 0 0,0 1-1 0 0,-4-2 1 0 0,-3 0 68 0 0,10 2-136 0 0,0 0 1 0 0,0 0-1 0 0,-1-1 1 0 0,1 1-1 0 0,0 0 1 0 0,0 0-1 0 0,0-1 1 0 0,-1 1 0 0 0,1-1-1 0 0,0 1 1 0 0,0-1-1 0 0,0 1 1 0 0,0-1-1 0 0,0 0 1 0 0,0 1-1 0 0,0-1 1 0 0,0 0-1 0 0,0 0 1 0 0,0 0-1 0 0,0 0 1 0 0,1 0-1 0 0,-1 0 1 0 0,0 0-1 0 0,1 0 1 0 0,-1 0 0 0 0,0 0-1 0 0,1 0 1 0 0,-1 0-1 0 0,1 0 1 0 0,0-1-1 0 0,-1 1 1 0 0,1-2-1 0 0,0-24-3282 0 0,3 18 1452 0 0</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1.267"/>
    </inkml:context>
    <inkml:brush xml:id="br0">
      <inkml:brushProperty name="width" value="0.05" units="cm"/>
      <inkml:brushProperty name="height" value="0.05" units="cm"/>
      <inkml:brushProperty name="color" value="#004F8B"/>
    </inkml:brush>
  </inkml:definitions>
  <inkml:trace contextRef="#ctx0" brushRef="#br0">1 127 16272 0 0,'0'0'53'0'0,"0"0"0"0"0,0 1 0 0 0,0-1 0 0 0,0 0 0 0 0,0 0 0 0 0,1 0 0 0 0,-1 0 1 0 0,0 0-1 0 0,0 1 0 0 0,0-1 0 0 0,0 0 0 0 0,0 0 0 0 0,1 0 0 0 0,-1 0 0 0 0,0 0 1 0 0,0 0-1 0 0,0 0 0 0 0,1 0 0 0 0,-1 0 0 0 0,0 0 0 0 0,0 1 0 0 0,0-1 0 0 0,1 0 1 0 0,-1 0-1 0 0,0 0 0 0 0,0 0 0 0 0,0 0 0 0 0,1-1 0 0 0,-1 1 0 0 0,0 0 0 0 0,0 0 1 0 0,0 0-1 0 0,1 0 0 0 0,-1 0 0 0 0,0 0 0 0 0,0 0 0 0 0,0 0 0 0 0,0 0 0 0 0,1 0 1 0 0,-1-1-1 0 0,0 1 0 0 0,0 0 0 0 0,0 0 0 0 0,0 0 0 0 0,0 0 0 0 0,0 0 0 0 0,1-1 1 0 0,-1 1-1 0 0,0 0 0 0 0,0 0 0 0 0,0 0 0 0 0,0 0 0 0 0,0-1 0 0 0,0 1 1 0 0,0 0-1 0 0,0 0 0 0 0,0 0 0 0 0,0-1 0 0 0,0 1 0 0 0,0 0 0 0 0,0 0 0 0 0,0 0 1 0 0,0-1-1 0 0,0 1 0 0 0,0 0 0 0 0,17 19 1132 0 0,-10-10 169 0 0,6 4-1018 0 0,-1-1-1 0 0,25 17 1 0 0,2 2-265 0 0,-31-24-44 0 0,2-1 0 0 0,-1 0 0 0 0,1-1 0 0 0,0 0 1 0 0,0 0-1 0 0,0-1 0 0 0,1 0 0 0 0,11 2 0 0 0,-13-3 37 0 0,-4-2-15 0 0,-1 0 0 0 0,0-1-1 0 0,1 1 1 0 0,-1-1-1 0 0,1 0 1 0 0,-1 0 0 0 0,0 0-1 0 0,1-1 1 0 0,-1 0 0 0 0,0 1-1 0 0,8-4 1 0 0,3-2 666 0 0,26-12 0 0 0,-39 17-647 0 0,1-1 26 0 0,-1 1 0 0 0,0-1 0 0 0,0 0 0 0 0,0 0 0 0 0,0 0 0 0 0,0-1 0 0 0,-1 1 0 0 0,1 0 0 0 0,0-1 0 0 0,-1 1 1 0 0,2-4-1 0 0,10-28 751 0 0,-11 26-728 0 0,0 0-1 0 0,-1 1 1 0 0,0-1-1 0 0,0 0 0 0 0,-1 0 1 0 0,0 0-1 0 0,0 0 1 0 0,-1 1-1 0 0,0-1 1 0 0,-1 0-1 0 0,0 0 1 0 0,0 1-1 0 0,-6-15 1 0 0,6 18-111 0 0,0-1 0 0 0,-1 0 1 0 0,1 1-1 0 0,-1 0 0 0 0,0 0 1 0 0,0 0-1 0 0,-1 0 1 0 0,1 0-1 0 0,-1 1 0 0 0,0-1 1 0 0,0 1-1 0 0,0 0 1 0 0,0 0-1 0 0,0 0 0 0 0,-1 1 1 0 0,0 0-1 0 0,1 0 0 0 0,-1 0 1 0 0,0 0-1 0 0,0 1 1 0 0,0-1-1 0 0,-7 0 0 0 0,5 1-122 0 0,0 1 0 0 0,-1 0 0 0 0,1 0-1 0 0,0 0 1 0 0,0 1 0 0 0,0 0 0 0 0,0 0 0 0 0,0 1-1 0 0,0 0 1 0 0,-9 3 0 0 0,-1 4-763 0 0,-1 0 1 0 0,1 1-1 0 0,1 1 0 0 0,-24 19 1 0 0,14-4-1516 0 0</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2.016"/>
    </inkml:context>
    <inkml:brush xml:id="br0">
      <inkml:brushProperty name="width" value="0.05" units="cm"/>
      <inkml:brushProperty name="height" value="0.05" units="cm"/>
      <inkml:brushProperty name="color" value="#004F8B"/>
    </inkml:brush>
  </inkml:definitions>
  <inkml:trace contextRef="#ctx0" brushRef="#br0">42 57 11976 0 0,'-18'33'12330'0'0,"22"-29"-12403"0"0,-2-2 211 0 0,0-1 1 0 0,0 1 0 0 0,0-1-1 0 0,0 0 1 0 0,0 0 0 0 0,1 0 0 0 0,-1 0-1 0 0,0 0 1 0 0,0-1 0 0 0,1 1-1 0 0,1 0 1 0 0,33 2 851 0 0,-25-2-719 0 0,124 1 1375 0 0,-71-3-1194 0 0,17-3-17 0 0,120-21-1 0 0,-95 9-323 0 0,80-13-100 0 0,-62 7-11 0 0,-79 15-35 0 0,-28 4-16 0 0,1 0-1 0 0,-1 1 1 0 0,35 2 0 0 0,-20 1-22 0 0,-18-2-3501 0 0,-11 1 1032 0 0</inkml:trace>
  <inkml:trace contextRef="#ctx0" brushRef="#br0" timeOffset="1">0 622 7368 0 0,'0'0'1128'0'0,"0"-2"788"0"0,0-1-951 0 0,0 1-1 0 0,1 0 1 0 0,-1-1 0 0 0,1 1 0 0 0,0 0 0 0 0,-1-1 0 0 0,3-3-1 0 0,12-18 1961 0 0,-10 18-2543 0 0,1-1 0 0 0,-1 1 0 0 0,2-1 0 0 0,6-5 0 0 0,-7 9-148 0 0,-1 0 0 0 0,1 0 0 0 0,0 0 0 0 0,0 1 0 0 0,8-3 0 0 0,10-4 155 0 0,-18 7-347 0 0,-1-1 1 0 0,1 1-1 0 0,0 0 0 0 0,0 0 1 0 0,0 1-1 0 0,0-1 1 0 0,0 1-1 0 0,0 1 0 0 0,0-1 1 0 0,0 1-1 0 0,0 0 0 0 0,0 1 1 0 0,10 1-1 0 0,-11-1-82 0 0,0 0-1 0 0,0-1 0 0 0,1 0 1 0 0,4 0-1 0 0,-6 0-362 0 0,0 0-1 0 0,0 0 1 0 0,0 1-1 0 0,0-1 1 0 0,6 2-1 0 0,2 6-1060 0 0</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2.636"/>
    </inkml:context>
    <inkml:brush xml:id="br0">
      <inkml:brushProperty name="width" value="0.05" units="cm"/>
      <inkml:brushProperty name="height" value="0.05" units="cm"/>
      <inkml:brushProperty name="color" value="#004F8B"/>
    </inkml:brush>
  </inkml:definitions>
  <inkml:trace contextRef="#ctx0" brushRef="#br0">49 1 8288 0 0,'-6'23'756'0'0,"-9"-4"-180"0"0,12-14 217 0 0,-1 0 1839 0 0,1 0 1 0 0,1 0-1 0 0,-5 10 0 0 0,4 0-1289 0 0,0 5-1042 0 0,1-1 0 0 0,2 0 0 0 0,-1 0 1 0 0,2 1-1 0 0,6 31 0 0 0,28 95 1022 0 0,-31-135-1369 0 0,0 1 0 0 0,1-1 1 0 0,0 1-1 0 0,0-1 0 0 0,12 15 0 0 0,-13-20 4 0 0,0 0 0 0 0,1 0 0 0 0,0-1-1 0 0,1 0 1 0 0,-1 0 0 0 0,1 0 0 0 0,0-1 0 0 0,0 1 0 0 0,0-1 0 0 0,10 4 0 0 0,-13-7-102 0 0,-1 0 1 0 0,1 0-1 0 0,0-1 1 0 0,-1 1 0 0 0,1 0-1 0 0,0-1 1 0 0,0 0-1 0 0,0 0 1 0 0,-1 0 0 0 0,1 0-1 0 0,5-1 1 0 0,-5 0-938 0 0,0 0 0 0 0,0 1 1 0 0,1-2-1 0 0,-1 1 0 0 0,4-2 1 0 0,8-5-6016 0 0</inkml:trace>
  <inkml:trace contextRef="#ctx0" brushRef="#br0" timeOffset="1">301 184 14688 0 0,'0'0'670'0'0,"0"3"-12"0"0,-1 38 28 0 0,0-20 540 0 0,2 21-1 0 0,0-22-402 0 0,-1-13-670 0 0,1 0-1 0 0,-1 0 1 0 0,1 0 0 0 0,3 9-1 0 0,3 16 95 0 0,-7-26-321 0 0,1 0 0 0 0,1 1 0 0 0,-1-1 0 0 0,1 0 0 0 0,0 0 0 0 0,1 0 1 0 0,-1 0-1 0 0,1 0 0 0 0,0-1 0 0 0,6 9 0 0 0,-3-7-1424 0 0</inkml:trace>
  <inkml:trace contextRef="#ctx0" brushRef="#br0" timeOffset="2">224 69 3680 0 0,'0'0'13055'0'0,"10"10"-12903"0"0,5-6-24 0 0,-3 5-528 0 0,-3-3-111 0 0,7-2-17 0 0</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3.515"/>
    </inkml:context>
    <inkml:brush xml:id="br0">
      <inkml:brushProperty name="width" value="0.05" units="cm"/>
      <inkml:brushProperty name="height" value="0.05" units="cm"/>
      <inkml:brushProperty name="color" value="#004F8B"/>
    </inkml:brush>
  </inkml:definitions>
  <inkml:trace contextRef="#ctx0" brushRef="#br0">1 95 13616 0 0,'1'2'628'0'0,"34"84"3719"0"0,-32-77-3660 0 0,0 0 0 0 0,0 1 0 0 0,2 15 0 0 0,-4-16-403 0 0,1 1 1 0 0,0 0-1 0 0,6 12 1 0 0,-6-18-272 0 0,-2-3-22 0 0,1 0 0 0 0,-1 1 0 0 0,0-1 1 0 0,1 0-1 0 0,-1 0 0 0 0,0 0 0 0 0,1 0 0 0 0,-1 0 1 0 0,0 0-1 0 0,0 1 0 0 0,0-1 0 0 0,0 0 0 0 0,0 0 1 0 0,0 0-1 0 0,-1 0 0 0 0,1 0 0 0 0,0 1 0 0 0,-1-1 1 0 0,1 0-1 0 0,0 0 0 0 0,-1 0 0 0 0,0 2 0 0 0,6-19-88 0 0,-1 1 0 0 0,3-18 0 0 0,1-3 100 0 0,-2 2-3 0 0,-4 24 0 0 0,-1 0 0 0 0,2 0 0 0 0,6-18 0 0 0,-8 24 1 0 0,-1 2 11 0 0,0 0 1 0 0,1 1-1 0 0,-1-1 1 0 0,1 0-1 0 0,0 1 1 0 0,-1-1-1 0 0,1 1 1 0 0,0-1-1 0 0,0 1 1 0 0,0 0-1 0 0,1-2 1 0 0,3-5 1006 0 0,-3 9-709 0 0,7 8-4 0 0,-7-7-226 0 0,1 0 0 0 0,-1 0 0 0 0,0 0 1 0 0,0 0-1 0 0,0 1 0 0 0,0-1 0 0 0,0 1 0 0 0,0 0 1 0 0,0-1-1 0 0,-1 1 0 0 0,0 0 0 0 0,2 4 0 0 0,-1 0-44 0 0,1 0 0 0 0,-1-1 0 0 0,1 1 0 0 0,0-1 0 0 0,1 0 0 0 0,4 7 0 0 0,12 18-36 0 0,-15-18 0 0 0,-3-4 0 0 0,3-2 0 0 0,-4-7 0 0 0,-1 0 0 0 0,0 0 0 0 0,1 0 0 0 0,-1 0 0 0 0,0 0 0 0 0,1 0 0 0 0,-1 0 0 0 0,0 0 0 0 0,1 0 0 0 0,-1 0 0 0 0,0 0 0 0 0,1 0 0 0 0,-1 0 0 0 0,0 0 0 0 0,1 0 0 0 0,-1 0 0 0 0,0-1 0 0 0,0 1 0 0 0,1 0 0 0 0,-1 0 0 0 0,0 0 0 0 0,0-1 0 0 0,1 1 0 0 0,-1 0 0 0 0,0 0 0 0 0,0-1 0 0 0,1 1 0 0 0,6-13 0 0 0,1-14 0 0 0,-6 17 20 0 0,0 0-1 0 0,7-16 1 0 0,-6 19-4 0 0,0 0 0 0 0,-1 0 0 0 0,0 0 0 0 0,-1 0 0 0 0,2-12 0 0 0,-3 17 37 0 0,10 1 188 0 0,-9 0-203 0 0,0 1 1 0 0,-1 0-1 0 0,1 0 1 0 0,0 0-1 0 0,0-1 1 0 0,0 1-1 0 0,0 0 1 0 0,0 0-1 0 0,0 0 1 0 0,-1 0-1 0 0,1 0 1 0 0,0 0 0 0 0,0 1-1 0 0,0-1 1 0 0,0 0-1 0 0,0 0 1 0 0,0 1-1 0 0,-1-1 1 0 0,1 0-1 0 0,0 1 1 0 0,1 0-1 0 0,29 30 304 0 0,6 6-276 0 0,-22-21-71 0 0,4 3-42 0 0,-18-18 42 0 0,0 0 1 0 0,0-1-1 0 0,0 1 1 0 0,0 0-1 0 0,0-1 0 0 0,0 1 1 0 0,0-1-1 0 0,1 0 0 0 0,-1 1 1 0 0,0-1-1 0 0,0 0 1 0 0,1 0-1 0 0,-1 1 0 0 0,0-1 1 0 0,0 0-1 0 0,3-1 1 0 0,-3 1-2 0 0,0 0 0 0 0,0 0 0 0 0,1 0 0 0 0,-1 0 0 0 0,0 0 0 0 0,0 1 0 0 0,0-1 1 0 0,0 0-1 0 0,0 0 0 0 0,0 1 0 0 0,0-1 0 0 0,1 0 0 0 0,-1 1 0 0 0,0 0 1 0 0,0-1-1 0 0,0 1 0 0 0,0 0 0 0 0,16 16-88 0 0,-16-15 51 0 0,1 0 0 0 0,0 0 1 0 0,-1 0-1 0 0,1 0 0 0 0,0 0 1 0 0,0 0-1 0 0,0-1 0 0 0,0 1 1 0 0,0-1-1 0 0,0 1 0 0 0,0-1 1 0 0,1 0-1 0 0,3 2 0 0 0,-4-3 50 0 0,0 0 1 0 0,0 1-1 0 0,0-1 0 0 0,0 0 0 0 0,0 0 1 0 0,0 0-1 0 0,0 0 0 0 0,0-1 0 0 0,0 1 1 0 0,0 0-1 0 0,0-1 0 0 0,0 1 0 0 0,-1-1 1 0 0,4-1-1 0 0,-1-1 46 0 0,-1 1 0 0 0,0-1 0 0 0,0 1 0 0 0,0-1-1 0 0,4-5 1 0 0,1-1-111 0 0,-6 6 63 0 0,0 0 0 0 0,0-1 0 0 0,0 1 0 0 0,0-1 0 0 0,-1 1 0 0 0,1-1 0 0 0,-1 1 0 0 0,2-8 0 0 0,6-14 84 0 0,-7 20-73 0 0,0 1 0 0 0,0-1 0 0 0,0 0 0 0 0,-1 0 0 0 0,1 0 0 0 0,-1 0 0 0 0,0 0 0 0 0,-1 0 0 0 0,1-6 0 0 0,2-5 18 0 0,-1-1 16 0 0,-2 16-42 0 0,0 1 0 0 0,1-1 1 0 0,-1 1-1 0 0,0-1 0 0 0,-1 0 0 0 0,1 1 0 0 0,0-1 0 0 0,0 1 0 0 0,0-1 1 0 0,0 1-1 0 0,0-1 0 0 0,-1 1 0 0 0,1-1 0 0 0,0 1 0 0 0,0-1 1 0 0,-1 1-1 0 0,1-1 0 0 0,0 1 0 0 0,-1-1 0 0 0,1 1 0 0 0,-1-1 1 0 0,-4-18 428 0 0,-3 9-261 0 0,6 8-151 0 0,0 0-1 0 0,0 0 1 0 0,1 0-1 0 0,-1 0 0 0 0,1 0 1 0 0,-1 0-1 0 0,1-1 0 0 0,0 1 1 0 0,0-1-1 0 0,0 1 0 0 0,0-1 1 0 0,-1-3-1 0 0,2 5-3 0 0,-1 1-1 0 0,0-1 1 0 0,0 0-1 0 0,0 1 1 0 0,0-1-1 0 0,1 1 1 0 0,-1 0-1 0 0,0-1 1 0 0,0 1-1 0 0,0 0 1 0 0,0-1-1 0 0,0 1 1 0 0,0 0-1 0 0,0 0 1 0 0,-2 0-1 0 0,2 1 6 0 0,-6 12 108 0 0,7-12-128 0 0,0 0-1 0 0,-1 0 0 0 0,1 0 1 0 0,0 0-1 0 0,0 0 1 0 0,0 0-1 0 0,-1 0 1 0 0,1 0-1 0 0,0 0 0 0 0,0 0 1 0 0,1 0-1 0 0,-1 0 1 0 0,0 0-1 0 0,0 1 1 0 0,1 2 5 0 0,3 10 43 0 0,26 57-39 0 0,-18-45-17 0 0,-5-14-10 0 0,0-1 0 0 0,1 1 1 0 0,0-1-1 0 0,19 20 0 0 0,-11-13-9 0 0,-12-13 1 0 0,0 0-1 0 0,0-1 1 0 0,1 1 0 0 0,-1-1-1 0 0,1 0 1 0 0,0-1 0 0 0,0 1-1 0 0,0-1 1 0 0,1 0-1 0 0,-1 0 1 0 0,1-1 0 0 0,0 0-1 0 0,0 0 1 0 0,0 0 0 0 0,0 0-1 0 0,0-1 1 0 0,9 1-1 0 0,-8-2-176 0 0,1 1-1 0 0,-1-1 1 0 0,1 0-1 0 0,-1-1 1 0 0,1 0-1 0 0,-1 0 1 0 0,1-1-1 0 0,-1 0 1 0 0,0 0-1 0 0,0 0 1 0 0,0-1-1 0 0,13-7 1 0 0,5-9-1093 0 0</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4.066"/>
    </inkml:context>
    <inkml:brush xml:id="br0">
      <inkml:brushProperty name="width" value="0.05" units="cm"/>
      <inkml:brushProperty name="height" value="0.05" units="cm"/>
      <inkml:brushProperty name="color" value="#004F8B"/>
    </inkml:brush>
  </inkml:definitions>
  <inkml:trace contextRef="#ctx0" brushRef="#br0">1 134 16471 0 0,'0'0'3339'0'0,"1"1"-2492"0"0,10 3-412 0 0,0-1 1 0 0,1 0-1 0 0,-1-1 0 0 0,1 0 1 0 0,-1-1-1 0 0,16 0 1 0 0,3 2-118 0 0,-24-2-243 0 0,-1 0-1 0 0,1-1 0 0 0,0 1 0 0 0,10-2 0 0 0,142-11-166 0 0,-130 14-1856 0 0,-18-4-47 0 0</inkml:trace>
  <inkml:trace contextRef="#ctx0" brushRef="#br0" timeOffset="1">165 0 12440 0 0,'0'0'957'0'0,"-2"2"-624"0"0,-6 10 475 0 0,6-8 81 0 0,1-1 1 0 0,0 1 0 0 0,0-1 0 0 0,1 1-1 0 0,-1-1 1 0 0,1 1 0 0 0,-1 0 0 0 0,1-1-1 0 0,1 5 1 0 0,1 8-927 0 0,3 18 1415 0 0,-1-6-846 0 0,1 0 0 0 0,2-1-1 0 0,12 35 1 0 0,18 41-164 0 0,-28-81-367 0 0,2-2 0 0 0,1 0 0 0 0,22 31 0 0 0,-30-47-30 0 0,0 0 0 0 0,0 0 1 0 0,0 0-1 0 0,0-1 0 0 0,1 1 0 0 0,-1-1 0 0 0,7 3 0 0 0,-9-4-27 0 0,1-1 0 0 0,-1 0 0 0 0,1 1 0 0 0,0-1 0 0 0,0-1 0 0 0,0 1 0 0 0,-1 0 0 0 0,1-1 0 0 0,0 1 0 0 0,0-1 0 0 0,0 0 0 0 0,0 0 0 0 0,0 0 1 0 0,0 0-1 0 0,3-1 0 0 0,-2-1-355 0 0,-1 0 1 0 0,1-1 0 0 0,-1 1 0 0 0,0-1 0 0 0,0 1-1 0 0,0-1 1 0 0,-1 0 0 0 0,1 0 0 0 0,-1 0 0 0 0,4-5 0 0 0,-1 1-3580 0 0,6-7-3609 0 0</inkml:trace>
  <inkml:trace contextRef="#ctx0" brushRef="#br0" timeOffset="2">532 193 15664 0 0,'0'0'1417'0'0,"1"3"-1167"0"0,0 2-169 0 0,0 0 0 0 0,1 0-1 0 0,-2 1 1 0 0,1-1 0 0 0,-1 1-1 0 0,0 7 1 0 0,0-6 551 0 0,0 0 0 0 0,1-1 0 0 0,0 1 1 0 0,2 9-1 0 0,9 19 1192 0 0,-6-17-1517 0 0,6 22 0 0 0,-2-16-314 0 0,-5-13-298 0 0,-4-8-947 0 0</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4.657"/>
    </inkml:context>
    <inkml:brush xml:id="br0">
      <inkml:brushProperty name="width" value="0.05" units="cm"/>
      <inkml:brushProperty name="height" value="0.05" units="cm"/>
      <inkml:brushProperty name="color" value="#004F8B"/>
    </inkml:brush>
  </inkml:definitions>
  <inkml:trace contextRef="#ctx0" brushRef="#br0">1 10 9672 0 0,'0'0'11255'0'0,"9"-6"-11943"0"0,1 2-160 0 0,1 4-32 0 0,-1 0-8 0 0</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5.287"/>
    </inkml:context>
    <inkml:brush xml:id="br0">
      <inkml:brushProperty name="width" value="0.05" units="cm"/>
      <inkml:brushProperty name="height" value="0.05" units="cm"/>
      <inkml:brushProperty name="color" value="#004F8B"/>
    </inkml:brush>
  </inkml:definitions>
  <inkml:trace contextRef="#ctx0" brushRef="#br0">3 77 11664 0 0,'-1'6'102'0'0,"1"0"1"0"0,-1-1-1 0 0,1 1 1 0 0,0 0-1 0 0,0 0 1 0 0,0-1 0 0 0,1 1-1 0 0,0 0 1 0 0,0-1-1 0 0,1 1 1 0 0,-1-1-1 0 0,1 1 1 0 0,5 8 0 0 0,-2-2 1123 0 0,1 0 0 0 0,-1 1 1 0 0,-1 0-1 0 0,3 17 0 0 0,-2-12 286 0 0,8 22 3147 0 0,-13-53-4494 0 0,0 4-165 0 0,2 1 0 0 0,-1-1 0 0 0,1 0 0 0 0,4-12 0 0 0,3-11 0 0 0,-7 20-1 0 0,2 0-1 0 0,-1-1 1 0 0,2 1-1 0 0,-1 1 1 0 0,2-1-1 0 0,12-20 1 0 0,-17 30-59 0 0,1 2-25 0 0,0 0 99 0 0,0 1-1 0 0,0-1 1 0 0,0 0 0 0 0,0 1 0 0 0,0-1 0 0 0,0 1 0 0 0,0-1 0 0 0,0 1-1 0 0,0 0 1 0 0,0 0 0 0 0,0 0 0 0 0,2 2 0 0 0,1 1 145 0 0,-1 0-1 0 0,0 1 1 0 0,6 6 0 0 0,-8-8-107 0 0,13 22 265 0 0,-2-3-260 0 0,2 7-47 0 0,-5-7-10 0 0,9 12-88 0 0,-18-33 12 0 0,0-1-60 0 0,3 0 114 0 0,-3 0-46 0 0,7-10-231 0 0,-4 3 210 0 0,0 0 1 0 0,0-1-1 0 0,4-15 1 0 0,-6 16 131 0 0,0 0 1 0 0,1 0-1 0 0,7-12 1 0 0,-8 16 33 0 0,0-1 1 0 0,-1 0-1 0 0,1 0 1 0 0,-1 0-1 0 0,0 0 1 0 0,1-4-1 0 0,4-12 128 0 0,-6 19-154 0 0,0 0 1 0 0,1 0 0 0 0,-1 1 0 0 0,0-1-1 0 0,0 0 1 0 0,1 0 0 0 0,-1 1 0 0 0,0-1 0 0 0,1 0-1 0 0,-1 0 1 0 0,1 1 0 0 0,-1-1 0 0 0,1 0-1 0 0,-1 1 1 0 0,1-1 0 0 0,-1 1 0 0 0,1-1-1 0 0,0 0 1 0 0,-1 1 0 0 0,2-1 0 0 0,-1 2-15 0 0,0 0 1 0 0,0 0-1 0 0,0 1 1 0 0,0-1-1 0 0,0 0 1 0 0,0 1-1 0 0,0-1 1 0 0,-1 1-1 0 0,1-1 1 0 0,0 3-1 0 0,-1-4-45 0 0,9 22-172 0 0,18 31-1 0 0,-12-37 181 0 0,-13-13 0 0 0,1 0 0 0 0,-1-1 0 0 0,0 1 0 0 0,1 0 0 0 0,1 5 0 0 0,-2-3-1 0 0,1 0-1 0 0,-1 0 1 0 0,1 0-1 0 0,0 0 1 0 0,1-1-1 0 0,-1 1 1 0 0,1-1 0 0 0,-1 0-1 0 0,1 0 1 0 0,7 5-1 0 0,11 14-90 0 0,-19-19 80 0 0,0-1 0 0 0,0 1 0 0 0,1 0 0 0 0,-1-1 0 0 0,1 0 0 0 0,5 4 0 0 0,-2-4 0 0 0,1 2-5 0 0,-1-1 0 0 0,1 0 0 0 0,0-1 0 0 0,11 4 0 0 0,-16-6 12 0 0,-1-1-1 0 0,1 1 1 0 0,-1-1 0 0 0,1 0-1 0 0,-1 0 1 0 0,1 0-1 0 0,0 0 1 0 0,-1 0 0 0 0,1 0-1 0 0,-1-1 1 0 0,1 1-1 0 0,-1-1 1 0 0,1 0-1 0 0,-1 0 1 0 0,1 0 0 0 0,-1 0-1 0 0,0 0 1 0 0,0 0-1 0 0,4-3 1 0 0,0-1 29 0 0,0 0 1 0 0,0-1-1 0 0,-1 0 0 0 0,1 0 1 0 0,-2 0-1 0 0,1 0 0 0 0,-1-1 1 0 0,1 0-1 0 0,-2 0 1 0 0,1 0-1 0 0,-1 0 0 0 0,0 0 1 0 0,3-15-1 0 0,-2 7-24 0 0,-1 8 0 0 0,-1 0 0 0 0,0 0 0 0 0,-1 0 0 0 0,1 0 0 0 0,-1 0 0 0 0,-1-1 0 0 0,1 1 0 0 0,-1 0 0 0 0,-1 0 0 0 0,1 0 0 0 0,-1-1 0 0 0,-2-6 0 0 0,-2-6 8 0 0,5 18-2 0 0,-1-1 0 0 0,1 1 0 0 0,0-1 0 0 0,-1 1 0 0 0,0-1 0 0 0,0 1-1 0 0,0-1 1 0 0,0 1 0 0 0,0 0 0 0 0,0-1 0 0 0,0 1 0 0 0,-1 0 0 0 0,1 0 0 0 0,-1 0-1 0 0,0 0 1 0 0,1 0 0 0 0,-1 1 0 0 0,0-1 0 0 0,0 0 0 0 0,0 1 0 0 0,-4-3-1 0 0,-4-3 152 0 0,9 6-143 0 0,0 1 0 0 0,1-1-1 0 0,-1 0 1 0 0,0 1 0 0 0,0-1 0 0 0,1 1 0 0 0,-1-1 0 0 0,0 1 0 0 0,0-1 0 0 0,0 1 0 0 0,0-1 0 0 0,0 1 0 0 0,0 0-1 0 0,0 0 1 0 0,0 0 0 0 0,0-1 0 0 0,-1 1 0 0 0,0 0-9 0 0,-1 0-1 0 0,1 0 1 0 0,0 1-1 0 0,0-1 1 0 0,0 0-1 0 0,-1 1 0 0 0,1 0 1 0 0,0-1-1 0 0,0 1 1 0 0,0 0-1 0 0,0 0 1 0 0,0 0-1 0 0,0 0 1 0 0,0 0-1 0 0,1 1 1 0 0,-1-1-1 0 0,-2 3 1 0 0,2-1-14 0 0,0 0 1 0 0,0 0 0 0 0,0 0 0 0 0,0 0 0 0 0,0 0-1 0 0,1 0 1 0 0,-1 0 0 0 0,1 1 0 0 0,-1 6 0 0 0,0 3-33 0 0,0 0 0 0 0,1-1 0 0 0,1 1 1 0 0,2 25-1 0 0,0-25 27 0 0,1-1 0 0 0,0 1 0 0 0,1-1 0 0 0,1 0 0 0 0,0 0 1 0 0,0 0-1 0 0,1-1 0 0 0,1 0 0 0 0,13 18 0 0 0,-10-16-8 0 0,1-1 1 0 0,22 19-1 0 0,-19-18 15 0 0,-9-9-251 0 0,-1-1 0 0 0,1 1-1 0 0,-1-1 1 0 0,1 0 0 0 0,0-1-1 0 0,1 1 1 0 0,-1-1 0 0 0,0 0-1 0 0,1 0 1 0 0,-1-1 0 0 0,8 2-1 0 0,-4-2-707 0 0,-1 0 0 0 0,1-1-1 0 0,0 0 1 0 0,-1 0 0 0 0,1-1 0 0 0,15-3-1 0 0,-3-1-6744 0 0</inkml:trace>
  <inkml:trace contextRef="#ctx0" brushRef="#br0" timeOffset="1">991 1 17103 0 0,'0'0'84'0'0,"0"0"0"0"0,0 0-1 0 0,0 0 1 0 0,0 0-1 0 0,-1 0 1 0 0,1 0-1 0 0,0 0 1 0 0,0 0-1 0 0,0 0 1 0 0,0 0-1 0 0,0 0 1 0 0,0 0-1 0 0,-1 1 84 0 0,1-1-83 0 0,0 0-1 0 0,0 0 1 0 0,0 0-1 0 0,0 0 1 0 0,0 0-1 0 0,0 0 1 0 0,0 1-1 0 0,0-1 1 0 0,0 0 0 0 0,0 0-1 0 0,0 0 1 0 0,0 0-1 0 0,0 0 1 0 0,0 0-1 0 0,0 1 1 0 0,0-1-1 0 0,0 0 1 0 0,0 0-1 0 0,0 0 1 0 0,0 0-1 0 0,0 0 1 0 0,0 1-1 0 0,0-1 1 0 0,0 0-1 0 0,0 0 1 0 0,0 0-1 0 0,17 9 1391 0 0,-15-7-1313 0 0,1 0-1 0 0,-1-1 1 0 0,1 0 0 0 0,0 1 0 0 0,-1-1-1 0 0,1 0 1 0 0,0 0 0 0 0,0 0 0 0 0,0-1-1 0 0,-1 1 1 0 0,6 0 0 0 0,48-1 950 0 0,-55 0-1295 0 0,11 3-6860 0 0,3-3-653 0 0</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6.195"/>
    </inkml:context>
    <inkml:brush xml:id="br0">
      <inkml:brushProperty name="width" value="0.05" units="cm"/>
      <inkml:brushProperty name="height" value="0.05" units="cm"/>
      <inkml:brushProperty name="color" value="#004F8B"/>
    </inkml:brush>
  </inkml:definitions>
  <inkml:trace contextRef="#ctx0" brushRef="#br0">0 0 16272 0 0,'0'0'1469'0'0,"1"2"-1051"0"0,2 2-75 0 0,-1-1 0 0 0,1 0 0 0 0,0 1 0 0 0,0-1 0 0 0,0 0 0 0 0,1-1 0 0 0,-1 1 0 0 0,1 0 0 0 0,-1-1 0 0 0,1 0-1 0 0,0 0 1 0 0,0 0 0 0 0,0 0 0 0 0,0-1 0 0 0,0 1 0 0 0,1-1 0 0 0,6 1 0 0 0,-4-1-427 0 0,0 0 0 0 0,0-1 1 0 0,0 0-1 0 0,0 0 0 0 0,0-1 1 0 0,1 1-1 0 0,-1-1 0 0 0,0-1 1 0 0,-1 0-1 0 0,14-4 0 0 0,0-3-1680 0 0</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8.198"/>
    </inkml:context>
    <inkml:brush xml:id="br0">
      <inkml:brushProperty name="width" value="0.05" units="cm"/>
      <inkml:brushProperty name="height" value="0.05" units="cm"/>
      <inkml:brushProperty name="color" value="#004F8B"/>
    </inkml:brush>
  </inkml:definitions>
  <inkml:trace contextRef="#ctx0" brushRef="#br0">1 27 5528 0 0,'1'-4'10182'0'0,"43"-5"-5433"0"0,-21 8-4103 0 0,33-5 0 0 0,-10-1-1936 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34.540"/>
    </inkml:context>
    <inkml:brush xml:id="br0">
      <inkml:brushProperty name="width" value="0.05" units="cm"/>
      <inkml:brushProperty name="height" value="0.05" units="cm"/>
      <inkml:brushProperty name="color" value="#004F8B"/>
    </inkml:brush>
  </inkml:definitions>
  <inkml:trace contextRef="#ctx0" brushRef="#br0">1 256 5928 0 0,'0'0'15439'0'0,"2"1"-14927"0"0,1 2-243 0 0,1-1-1 0 0,0 0 1 0 0,-1 0 0 0 0,1 0-1 0 0,0-1 1 0 0,0 1-1 0 0,0-1 1 0 0,0 0-1 0 0,1 0 1 0 0,-1-1-1 0 0,0 1 1 0 0,0-1 0 0 0,5 0-1 0 0,1 0-200 0 0,-1-1 0 0 0,1 0 0 0 0,0 0 0 0 0,-1-1 0 0 0,11-3 0 0 0,13-1 254 0 0,-25 5-259 0 0,-1 0 1 0 0,0-1 0 0 0,11-3-1 0 0,1-1-47 0 0,21-4 0 0 0,-23 6-3 0 0,0 0 1 0 0,20-9-1 0 0,59-20-13 0 0,-83 27-46 0 0,0 0 0 0 0,0-1 1 0 0,-1 0-1 0 0,0-1 0 0 0,15-13 0 0 0,-24 18 35 0 0,1 0-72 0 0,0-1 0 0 0,0 0 0 0 0,-1 0 0 0 0,1 0 0 0 0,-1-1 0 0 0,3-4 0 0 0,-4 4-80 0 0,1 1 1 0 0,1-1-1 0 0,-1 1 0 0 0,1 0 0 0 0,5-5 0 0 0,-7 6-32 0 0,1 1 0 0 0,0-1 0 0 0,-1 1 0 0 0,1-1 0 0 0,-1 0 0 0 0,0 0 0 0 0,0 0 0 0 0,0 0 0 0 0,0 0 0 0 0,-1 0 0 0 0,1 0 0 0 0,-1-1 0 0 0,0 1 0 0 0,2-5 0 0 0,-3 8 84 0 0,0-1 0 0 0,0 1 0 0 0,0-1 0 0 0,0 1 0 0 0,0-1 0 0 0,0 1 0 0 0,0-1 0 0 0,0 1 0 0 0,0-1 0 0 0,1 1 0 0 0,-1 0 0 0 0,0-1 0 0 0,0 1 0 0 0,1-1 0 0 0,-1 1 0 0 0,0 0 0 0 0,1-1 0 0 0,0 0 0 0 0</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8.774"/>
    </inkml:context>
    <inkml:brush xml:id="br0">
      <inkml:brushProperty name="width" value="0.05" units="cm"/>
      <inkml:brushProperty name="height" value="0.05" units="cm"/>
      <inkml:brushProperty name="color" value="#004F8B"/>
    </inkml:brush>
  </inkml:definitions>
  <inkml:trace contextRef="#ctx0" brushRef="#br0">47 1 10592 0 0,'-16'31'3574'0'0,"6"-13"-457"0"0,-1 2-922 0 0,10-18-2066 0 0,0 1 1 0 0,0-1-1 0 0,0 0 0 0 0,0 0 0 0 0,0 0 0 0 0,0 0 1 0 0,1 1-1 0 0,-1-1 0 0 0,1 0 0 0 0,-1 5 1 0 0,1 28 151 0 0,0-27-220 0 0,4 20-8 0 0,2-19-53 0 0,30 15-74 0 0,-28-18 59 0 0,1-2 0 0 0,-1 1 1 0 0,1-1-1 0 0,-1 0 0 0 0,1-1 1 0 0,0 0-1 0 0,18 4 0 0 0,-22-6 26 0 0,0 0 0 0 0,0 1-1 0 0,-1 0 1 0 0,1 0-1 0 0,-1 0 1 0 0,1 0-1 0 0,-1 1 1 0 0,0 0-1 0 0,0-1 1 0 0,0 2 0 0 0,0-1-1 0 0,0 0 1 0 0,5 8-1 0 0,-8-9 58 0 0,0 0-32 0 0,-1 0 0 0 0,1 1 1 0 0,0-1-1 0 0,0 1 0 0 0,0-1 0 0 0,0 0 0 0 0,3 4 0 0 0,1 2 189 0 0,-4-6 405 0 0,-5 14-121 0 0,4-15-481 0 0,0 1-1 0 0,0-1 0 0 0,-1 1 1 0 0,1-1-1 0 0,0 1 0 0 0,-1-1 1 0 0,1 1-1 0 0,-1-1 0 0 0,1 1 0 0 0,-1-1 1 0 0,0 0-1 0 0,-1 2 0 0 0,-12 15 184 0 0,14-18-192 0 0,-1 1 1 0 0,1-1 0 0 0,-1 0-1 0 0,1 0 1 0 0,-1 1-1 0 0,1-1 1 0 0,-1 0-1 0 0,1 0 1 0 0,-1 0-1 0 0,0 0 1 0 0,1 0-1 0 0,-1 0 1 0 0,1 0 0 0 0,-1 0-1 0 0,1 0 1 0 0,-1 0-1 0 0,0 0 1 0 0,-1 0 43 0 0,-22 6 301 0 0,20-4-340 0 0,0-1 1 0 0,0 0-1 0 0,0 0 1 0 0,0 0-1 0 0,0-1 1 0 0,-1 1-1 0 0,1-1 1 0 0,0 0-1 0 0,-8-1 1 0 0,-2-1-26 0 0,12 2-20 0 0,0 0 1 0 0,0 0 0 0 0,0 0-1 0 0,0 0 1 0 0,0-1 0 0 0,1 1-1 0 0,-1-1 1 0 0,0 1 0 0 0,0-1-1 0 0,1 0 1 0 0,-1 1 0 0 0,0-1-1 0 0,1 0 1 0 0,-1 0 0 0 0,1 0 0 0 0,-2-2-1 0 0,-1 0-145 0 0,1 0 0 0 0,-1-1 0 0 0,1 0 0 0 0,0 1 0 0 0,0-1-1 0 0,-3-5 1 0 0,5 7-7 0 0,1 0 0 0 0,-1 0 0 0 0,0 0 0 0 0,0 0 0 0 0,1 0-1 0 0,-1 0 1 0 0,1 0 0 0 0,0-1 0 0 0,-1 1 0 0 0,1 0 0 0 0,0 0 0 0 0,1 0-1 0 0,-1-1 1 0 0,0 1 0 0 0,0 0 0 0 0,2-3 0 0 0,6-13-881 0 0</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9:59.410"/>
    </inkml:context>
    <inkml:brush xml:id="br0">
      <inkml:brushProperty name="width" value="0.05" units="cm"/>
      <inkml:brushProperty name="height" value="0.05" units="cm"/>
      <inkml:brushProperty name="color" value="#004F8B"/>
    </inkml:brush>
  </inkml:definitions>
  <inkml:trace contextRef="#ctx0" brushRef="#br0">6 56 13272 0 0,'0'0'1201'0'0,"0"2"-986"0"0,-2 16-335 0 0,-2 8 2839 0 0,4-19-1754 0 0,0 9 429 0 0,1 1 1 0 0,2 16 0 0 0,-2-28-1336 0 0,0 0 0 0 0,0 0 1 0 0,1 0-1 0 0,0 0 0 0 0,-1-1 0 0 0,1 1 1 0 0,1-1-1 0 0,-1 1 0 0 0,1-1 1 0 0,0 0-1 0 0,4 5 0 0 0,14 16-29 0 0,-15-17-4 0 0,0 0 1 0 0,1-1 0 0 0,0 0-1 0 0,12 10 1 0 0,-14-14-13 0 0,0 1 0 0 0,0-2 1 0 0,0 1-1 0 0,0 0 0 0 0,1-1 0 0 0,-1 0 0 0 0,0-1 0 0 0,11 3 1 0 0,-14-4-12 0 0,-1 1-1 0 0,1-1 1 0 0,0 0 0 0 0,0 0 0 0 0,0 0 0 0 0,0 0 0 0 0,-1-1 0 0 0,1 1 0 0 0,0 0 0 0 0,0-1-1 0 0,0 1 1 0 0,-1-1 0 0 0,1 0 0 0 0,0 1 0 0 0,-1-1 0 0 0,1 0 0 0 0,-1 0 0 0 0,1 0 0 0 0,-1 0-1 0 0,1 0 1 0 0,-1-1 0 0 0,0 1 0 0 0,1 0 0 0 0,-1-1 0 0 0,0 1 0 0 0,0-1 0 0 0,0 1 0 0 0,0-1-1 0 0,0 1 1 0 0,1-3 0 0 0,-1-1-2 0 0,11-29 83 0 0,-11 31-64 0 0,-1 1-1 0 0,0-1 1 0 0,0 0-1 0 0,0 0 1 0 0,0 1-1 0 0,0-1 1 0 0,0 0-1 0 0,-1 0 1 0 0,0 1-1 0 0,1-1 0 0 0,-2-3 1 0 0,0 1 121 0 0,0-1 1 0 0,1 1 0 0 0,0-1-1 0 0,0 1 1 0 0,0-1-1 0 0,1-9 1 0 0,-3-20 291 0 0,2 32-417 0 0,0-1-1 0 0,-1 1 1 0 0,0 0 0 0 0,1-1-1 0 0,-1 1 1 0 0,0 0 0 0 0,-1 0 0 0 0,1 0-1 0 0,0 0 1 0 0,-1 0 0 0 0,0 1-1 0 0,1-1 1 0 0,-5-2 0 0 0,1 1-104 0 0,0 0-1 0 0,0 0 1 0 0,-1 0 0 0 0,1 1 0 0 0,-13-5 0 0 0,-41-11-5051 0 0,43 15-2235 0 0</inkml:trace>
  <inkml:trace contextRef="#ctx0" brushRef="#br0" timeOffset="1">234 23 9672 0 0,'6'2'131'0'0,"0"1"0"0"0,0-1 0 0 0,0 1 0 0 0,0 1 0 0 0,-1-1 0 0 0,1 1 0 0 0,5 4 0 0 0,6 7 2980 0 0,0-1 0 0 0,1 0 0 0 0,39 20 1 0 0,-22-11-2003 0 0,-10-5-768 0 0,25 14-85 0 0,-47-30-292 0 0,-1-1 0 0 0,1 1 0 0 0,-1 0 0 0 0,1-1 0 0 0,-1 1 0 0 0,4 5 0 0 0,0-2-114 0 0,-4-3-104 0 0,7-6-3347 0 0</inkml:trace>
  <inkml:trace contextRef="#ctx0" brushRef="#br0" timeOffset="2">534 0 11056 0 0,'0'0'852'0'0,"-1"2"-243"0"0,-2 3 1426 0 0,-7 11 6286 0 0,4-8-8193 0 0,4-6 708 0 0,2-1-95 0 0,-6 7-492 0 0,0 0 0 0 0,0-1 1 0 0,-1 0-1 0 0,-8 7 0 0 0,7-7-225 0 0,1 1 0 0 0,0-1-1 0 0,-9 13 1 0 0,-15 33-144 0 0,-15 18-1540 0 0,45-69 1434 0 0,0 0 0 0 0,0 0-1 0 0,-1-1 1 0 0,1 1 0 0 0,-1-1-1 0 0,0 0 1 0 0,1 1 0 0 0,-1-1 0 0 0,0 0-1 0 0,-2 1 1 0 0</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0:00.084"/>
    </inkml:context>
    <inkml:brush xml:id="br0">
      <inkml:brushProperty name="width" value="0.05" units="cm"/>
      <inkml:brushProperty name="height" value="0.05" units="cm"/>
      <inkml:brushProperty name="color" value="#004F8B"/>
    </inkml:brush>
  </inkml:definitions>
  <inkml:trace contextRef="#ctx0" brushRef="#br0">16 33 11976 0 0,'0'0'922'0'0,"-1"1"-328"0"0,-12 42 6524 0 0,12-42-5993 0 0,1 14 458 0 0,0 28-780 0 0,6 41 0 0 0,-3-67-798 0 0,0 0-1 0 0,0 0 1 0 0,2-1-1 0 0,0 0 1 0 0,11 24-1 0 0,17 12-4 0 0,-30-48 1 0 0,0 0-1 0 0,0-1 0 0 0,1 1 0 0 0,-1-1 1 0 0,1 1-1 0 0,0-1 0 0 0,0 0 1 0 0,9 4-1 0 0,-5-2-19 0 0,1-1 1 0 0,0-1-1 0 0,14 5 0 0 0,-22-8 19 0 0,-1 0-1 0 0,0 1 0 0 0,1-1 0 0 0,-1 0 1 0 0,0 0-1 0 0,1 0 0 0 0,-1 0 1 0 0,0 0-1 0 0,1 0 0 0 0,-1 0 0 0 0,0 0 1 0 0,1 0-1 0 0,-1 0 0 0 0,1 0 1 0 0,-1 0-1 0 0,0 0 0 0 0,1 0 0 0 0,-1 0 1 0 0,0 0-1 0 0,1 0 0 0 0,-1 0 1 0 0,0 0-1 0 0,1-1 0 0 0,-1 1 1 0 0,0 0-1 0 0,1 0 0 0 0,-1 0 0 0 0,0-1 1 0 0,0 1-1 0 0,1 0 0 0 0,1-2-1 0 0,-1 1 0 0 0,1 0-1 0 0,0 0 1 0 0,-1 0 0 0 0,1 0-1 0 0,0 0 1 0 0,0 0 0 0 0,4-1 0 0 0,-5 1 21 0 0,1 0 0 0 0,0-1 0 0 0,-1 1 1 0 0,1-1-1 0 0,-1 1 0 0 0,0-1 0 0 0,1 1 1 0 0,-1-1-1 0 0,0 0 0 0 0,0 0 1 0 0,0 0-1 0 0,0 0 0 0 0,0 0 0 0 0,-1 0 1 0 0,1 0-1 0 0,0-3 0 0 0,1 1 32 0 0,-2 1 77 0 0,0-10 230 0 0,1 11-320 0 0,-1 0 1 0 0,-1 0-1 0 0,1 0 1 0 0,0 0-1 0 0,0 0 1 0 0,-1 0-1 0 0,0 0 1 0 0,1 1-1 0 0,-1-1 1 0 0,0 0-1 0 0,1 0 1 0 0,-1 0-1 0 0,0 1 1 0 0,-1-1-1 0 0,1 1 1 0 0,0-1-1 0 0,0 0 1 0 0,-1 1-1 0 0,1 0 1 0 0,0-1-1 0 0,-1 1 1 0 0,0 0-1 0 0,1 0 1 0 0,-1 0-1 0 0,0 0 1 0 0,1 0-1 0 0,-1 0 1 0 0,0 0-1 0 0,0 1 1 0 0,0-1-1 0 0,-3 0 1 0 0,0 0-45 0 0,0 1 0 0 0,-1-1 0 0 0,1 1 1 0 0,-1 0-1 0 0,1 0 0 0 0,-1 0 0 0 0,1 1 0 0 0,-1 0 0 0 0,1 0 0 0 0,-8 3 1 0 0,-10 2-434 0 0,22-6 118 0 0,-5 3-3327 0 0</inkml:trace>
  <inkml:trace contextRef="#ctx0" brushRef="#br0" timeOffset="1">289 120 10592 0 0,'0'0'12663'0'0,"0"3"-11616"0"0,-2 2-952 0 0,0 0 1 0 0,1 1-1 0 0,-1-1 1 0 0,2 1-1 0 0,-1-1 1 0 0,0 1-1 0 0,1-1 1 0 0,0 1-1 0 0,1-1 1 0 0,-1 1-1 0 0,1-1 1 0 0,2 10-1 0 0,6 17-95 0 0,-7-23 0 0 0,0-1 0 0 0,1 1 0 0 0,0-1 0 0 0,6 12 0 0 0,-7-16 0 0 0,1 0 0 0 0,0 1 0 0 0,1-1 0 0 0,-1-1 0 0 0,1 1 0 0 0,0 0 0 0 0,-1-1 0 0 0,2 0 0 0 0,-1 1 0 0 0,0-2 0 0 0,7 4 0 0 0,-6-4 0 0 0,0-1 0 0 0,1 1 0 0 0,-1-1 0 0 0,1-1 0 0 0,-1 1 0 0 0,1-1 0 0 0,-1 0 0 0 0,1 0 0 0 0,-1-1 0 0 0,7 0 0 0 0,-11 0 5 0 0,0 1 0 0 0,0-1 0 0 0,1 1 0 0 0,-1-1 0 0 0,0 1 0 0 0,0-1 0 0 0,0 0 0 0 0,0 1 0 0 0,0-1 0 0 0,0 0 0 0 0,0 0 0 0 0,-1 1 0 0 0,1-1 0 0 0,0 0 0 0 0,0 0 0 0 0,0-2 0 0 0,1 0 166 0 0,0-1 0 0 0,0 1 0 0 0,0-1-1 0 0,2-7 1 0 0,-2 5-11 0 0,-1-1-1 0 0,0 1 1 0 0,0 0 0 0 0,0-1-1 0 0,-1 1 1 0 0,0-8-1 0 0,-13-52 56 0 0,12 63-170 0 0,-3-9 58 0 0,0 0 0 0 0,-1 1 0 0 0,0 0-1 0 0,-1 0 1 0 0,0 1 0 0 0,0-1 0 0 0,-1 1 0 0 0,-1 1-1 0 0,-13-14 1 0 0,11 11-103 0 0,6 7 0 0 0,-1 0 0 0 0,0 0 0 0 0,-7-5 0 0 0,10 9-470 0 0,1 0-1 0 0,-1 0 1 0 0,1 0 0 0 0,-1 0-1 0 0,1-1 1 0 0,-1 1-1 0 0,1 0 1 0 0,0-1 0 0 0,0 1-1 0 0,-1-1 1 0 0,1 1-1 0 0,0-1 1 0 0,1 0 0 0 0,-2-2-1 0 0</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0:00.616"/>
    </inkml:context>
    <inkml:brush xml:id="br0">
      <inkml:brushProperty name="width" value="0.05" units="cm"/>
      <inkml:brushProperty name="height" value="0.05" units="cm"/>
      <inkml:brushProperty name="color" value="#004F8B"/>
    </inkml:brush>
  </inkml:definitions>
  <inkml:trace contextRef="#ctx0" brushRef="#br0">1 10 7368 0 0,'0'0'333'0'0,"0"2"0"0"0,2 9 283 0 0,0-8 289 0 0,0-1 0 0 0,0 1 0 0 0,0-1 0 0 0,0 0 0 0 0,1 1 0 0 0,-1-1 0 0 0,1 0 0 0 0,0 0 0 0 0,0-1 0 0 0,3 3 0 0 0,-2-2 21 0 0,0 0 1 0 0,-1 1 0 0 0,1 0-1 0 0,5 5 1 0 0,3 7-174 0 0,-8-10-527 0 0,-1-1 1 0 0,1 0 0 0 0,0 1 0 0 0,0-1-1 0 0,0 0 1 0 0,0-1 0 0 0,9 6 0 0 0,54 29 727 0 0,-63-35-937 0 0,0-1-1 0 0,0 1 1 0 0,0 0-1 0 0,5 6 1 0 0,-6-6-18 0 0,1 0 1 0 0,-1 0-1 0 0,0-1 1 0 0,0 1 0 0 0,8 3-1 0 0,39 12-848 0 0,-48-18 544 0 0,0 0-1 0 0,0 0 1 0 0,0-1 0 0 0,0 1-1 0 0,0 0 1 0 0,0-1 0 0 0,-1 1-1 0 0,1-1 1 0 0,3-1 0 0 0,2-6-2073 0 0</inkml:trace>
  <inkml:trace contextRef="#ctx0" brushRef="#br0" timeOffset="1">332 1 17047 0 0,'0'0'1543'0'0,"-1"0"-1268"0"0,0 1-62 0 0,1 0 0 0 0,-1 0 1 0 0,1 0-1 0 0,-1 0 0 0 0,0 0 0 0 0,1 0 1 0 0,-1 0-1 0 0,0-1 0 0 0,0 1 0 0 0,1 0 1 0 0,-1-1-1 0 0,0 1 0 0 0,0 0 1 0 0,0-1-1 0 0,0 1 0 0 0,0-1 0 0 0,-2 1 1 0 0,3-1-145 0 0,-1 0 0 0 0,1 0-1 0 0,-1 1 1 0 0,1-1 0 0 0,-1 0 0 0 0,1 0 0 0 0,0 1 0 0 0,-1-1 0 0 0,1 0 0 0 0,-1 1 0 0 0,1-1 0 0 0,-1 0 0 0 0,1 1 0 0 0,0-1 0 0 0,-1 0 0 0 0,1 1 0 0 0,0-1 0 0 0,0 1 0 0 0,-1-1 0 0 0,1 1 0 0 0,0-1 0 0 0,-1 1 0 0 0,-29 54 2986 0 0,9-22-2677 0 0,13-20-495 0 0,1 0 0 0 0,-2-1 0 0 0,-13 15 0 0 0,7-11-565 0 0,13-14-464 0 0</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0:01.432"/>
    </inkml:context>
    <inkml:brush xml:id="br0">
      <inkml:brushProperty name="width" value="0.05" units="cm"/>
      <inkml:brushProperty name="height" value="0.05" units="cm"/>
      <inkml:brushProperty name="color" value="#004F8B"/>
    </inkml:brush>
  </inkml:definitions>
  <inkml:trace contextRef="#ctx0" brushRef="#br0">9 0 2760 0 0,'0'0'16918'0'0,"-1"8"-13430"0"0,-2 5-2830 0 0,1-1 0 0 0,1 0 0 0 0,0 1 0 0 0,0-1 0 0 0,3 22 0 0 0,-1 0-373 0 0,-1-24-235 0 0,3 77-134 0 0,-2-77-51 0 0,1 0 1 0 0,0-1-1 0 0,0 1 0 0 0,1 0 0 0 0,1 0 1 0 0,6 13-1 0 0,-3-9-245 0 0,-1-1 300 0 0,2 0 1 0 0,15 22-1 0 0,-20-31 66 0 0,0 0 0 0 0,1-1 1 0 0,-1 1-1 0 0,1-1 0 0 0,0 0 0 0 0,0 0 0 0 0,0-1 0 0 0,0 1 1 0 0,1-1-1 0 0,-1 0 0 0 0,0 0 0 0 0,9 2 0 0 0,-2-4-92 0 0,-9 0 107 0 0,1-1 1 0 0,-1 0 0 0 0,1 0 0 0 0,0 0 0 0 0,-1 0 0 0 0,0 0-1 0 0,1-1 1 0 0,-1 1 0 0 0,0-1 0 0 0,1 0 0 0 0,-1 1 0 0 0,0-1-1 0 0,0 0 1 0 0,-1 0 0 0 0,1 0 0 0 0,0 0 0 0 0,-1-1 0 0 0,1 1-1 0 0,-1 0 1 0 0,0-1 0 0 0,1 1 0 0 0,-1-1 0 0 0,0 1 0 0 0,-1-1-1 0 0,1 0 1 0 0,0 1 0 0 0,-1-1 0 0 0,1 0 0 0 0,-1 1 0 0 0,0-1-1 0 0,0-5 1 0 0,-1 5-2 0 0,1 1 0 0 0,0-1-1 0 0,0 0 1 0 0,0 0 0 0 0,1 1-1 0 0,-1-1 1 0 0,1 0 0 0 0,-1 1-1 0 0,1-1 1 0 0,2-4 0 0 0,3-11 74 0 0,-6 16 6 0 0,1-1 0 0 0,-1 0-1 0 0,0 1 1 0 0,0-1 0 0 0,0 0 0 0 0,0 1 0 0 0,0-1-1 0 0,-1 1 1 0 0,1-1 0 0 0,-1 0 0 0 0,0 1 0 0 0,-2-5 0 0 0,3 5-38 0 0,-1 1 0 0 0,0-1 1 0 0,1 1-1 0 0,-1-1 0 0 0,0 1 1 0 0,0 0-1 0 0,0-1 0 0 0,0 1 1 0 0,-1 0-1 0 0,1 0 0 0 0,0 0 1 0 0,0 0-1 0 0,-1 0 0 0 0,1 0 1 0 0,-1 0-1 0 0,1 1 0 0 0,0-1 1 0 0,-1 0-1 0 0,0 1 0 0 0,1-1 1 0 0,-2 0-1 0 0,-1 1-81 0 0,1-1-1 0 0,0 0 1 0 0,0 1-1 0 0,-1 0 1 0 0,1 0-1 0 0,0 0 1 0 0,-1 0-1 0 0,1 0 1 0 0,0 1-1 0 0,0-1 1 0 0,0 1-1 0 0,-1 0 1 0 0,1 0-1 0 0,0 0 1 0 0,0 0-1 0 0,0 1 1 0 0,0-1-1 0 0,1 1 1 0 0,-1 0-1 0 0,-5 4 1 0 0,5-3-415 0 0,1 0 0 0 0,-1-1 0 0 0,1 2 0 0 0,-1-1 0 0 0,1 0 0 0 0,0 0 0 0 0,0 1-1 0 0,1 0 1 0 0,-1-1 0 0 0,-1 7 0 0 0,2-1-1682 0 0</inkml:trace>
  <inkml:trace contextRef="#ctx0" brushRef="#br0" timeOffset="1">278 132 16559 0 0,'1'2'6792'0'0,"4"18"-4557"0"0,-5-16-2227 0 0,1 0 1 0 0,0 0-1 0 0,0 0 1 0 0,0 0 0 0 0,1-1-1 0 0,2 7 1 0 0,15 24 1039 0 0,-13-23-730 0 0,13 21 0 0 0,-16-29-418 0 0,-1 0 0 0 0,1 0 0 0 0,0 0 0 0 0,0 0 0 0 0,0 0 0 0 0,0-1 0 0 0,0 1 0 0 0,1-1 0 0 0,-1 0 0 0 0,5 2 0 0 0,-2 0 20 0 0,1 0 0 0 0,-1 0 0 0 0,1 1 0 0 0,-2 0 1 0 0,1 0-1 0 0,0 0 0 0 0,5 8 0 0 0,-4-5 88 0 0,0-1 0 0 0,0 0 0 0 0,16 11 0 0 0,14 3-8 0 0,-34-19 0 0 0,1 0 0 0 0,0-1 0 0 0,1 1 0 0 0,-1-1 0 0 0,0 0 0 0 0,0 0 0 0 0,8 1 0 0 0,-10-2 3 0 0,-1 0 0 0 0,1-1 0 0 0,-1 1 0 0 0,0 0 0 0 0,1-1 0 0 0,-1 1 0 0 0,0-1 0 0 0,1 1 0 0 0,-1-1-1 0 0,0 1 1 0 0,0-1 0 0 0,0 0 0 0 0,1 0 0 0 0,-1 0 0 0 0,0 0 0 0 0,0 0 0 0 0,0 0 0 0 0,0 0 0 0 0,-1 0 0 0 0,1 0 0 0 0,0 0 0 0 0,1-3-1 0 0,1-3 193 0 0,0 0-1 0 0,0 0 0 0 0,2-9 0 0 0,0 3 346 0 0,-3 3-304 0 0,0 0 0 0 0,0 0 0 0 0,-1-1 0 0 0,-1 1 0 0 0,0 0-1 0 0,0-1 1 0 0,-1 1 0 0 0,0 0 0 0 0,0-1 0 0 0,-2 1 0 0 0,-4-15 0 0 0,2 13-258 0 0,0 0 1 0 0,-1 0-1 0 0,0 1 1 0 0,-1 0-1 0 0,0 0 1 0 0,-1 1-1 0 0,0 0 1 0 0,0 0-1 0 0,-1 1 1 0 0,-1 0-1 0 0,1 0 1 0 0,-2 1 0 0 0,1 0-1 0 0,-1 1 1 0 0,0 0-1 0 0,0 1 1 0 0,-17-6-1 0 0,19 10-561 0 0,-2 0 0 0 0,1 0 0 0 0,0 1 0 0 0,0 1-1 0 0,0-1 1 0 0,-1 2 0 0 0,-15 2 0 0 0,21-3-779 0 0,1 1 1 0 0,-1 0-1 0 0,1 1 1 0 0,0-1-1 0 0,-6 3 1 0 0,-10 5-5832 0 0</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0:02.042"/>
    </inkml:context>
    <inkml:brush xml:id="br0">
      <inkml:brushProperty name="width" value="0.05" units="cm"/>
      <inkml:brushProperty name="height" value="0.05" units="cm"/>
      <inkml:brushProperty name="color" value="#004F8B"/>
    </inkml:brush>
  </inkml:definitions>
  <inkml:trace contextRef="#ctx0" brushRef="#br0">1 189 16008 0 0,'0'0'2458'0'0,"1"2"-1658"0"0,2 0-550 0 0,0 1 0 0 0,0-1 0 0 0,0 0 0 0 0,0-1 0 0 0,1 1 1 0 0,-1 0-1 0 0,0-1 0 0 0,1 0 0 0 0,-1 0 0 0 0,1 0 0 0 0,0 0 0 0 0,3 0 0 0 0,11 1 596 0 0,23 0-1 0 0,-14-1-343 0 0,45 0 218 0 0,-1-4 1 0 0,0-2-1 0 0,72-15 0 0 0,208-21 128 0 0,1 23-616 0 0,-253 19-185 0 0,190-7-9 0 0,51-39 181 0 0,-308 39-207 0 0,-7 2 14 0 0,32-9 0 0 0,-34 7-26 0 0,-18 6 0 0 0,0-1 0 0 0,-1 0 0 0 0,1-1 0 0 0,0 1 0 0 0,5-4 0 0 0,-1-2-16 0 0,-8 6-59 0 0,-4-13-3463 0 0,1 9 1754 0 0,-2-9-6922 0 0</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0:02.589"/>
    </inkml:context>
    <inkml:brush xml:id="br0">
      <inkml:brushProperty name="width" value="0.05" units="cm"/>
      <inkml:brushProperty name="height" value="0.05" units="cm"/>
      <inkml:brushProperty name="color" value="#004F8B"/>
    </inkml:brush>
  </inkml:definitions>
  <inkml:trace contextRef="#ctx0" brushRef="#br0">46 10 10136 0 0,'0'0'4481'0'0,"2"3"-2600"0"0,8 8 2119 0 0,0-7-2175 0 0,-5-2-1651 0 0,0 0 0 0 0,0 0 0 0 0,0-1 0 0 0,0 0 0 0 0,0 0 0 0 0,1-1 1 0 0,-1 1-1 0 0,0-1 0 0 0,0 0 0 0 0,1-1 0 0 0,8-1 0 0 0,17 0 388 0 0,36-4 29 0 0,-66 7-688 0 0,0-1 0 0 0,0 0 1 0 0,0 0-1 0 0,1 0 1 0 0,-1 0-1 0 0,0 0 0 0 0,0 0 1 0 0,0 0-1 0 0,0-1 0 0 0,1 1 1 0 0,-1 0-1 0 0,0-1 1 0 0,0 1-1 0 0,0 0 0 0 0,0-1 1 0 0,0 0-1 0 0,0 1 1 0 0,0-1-1 0 0,0 0 0 0 0,1 0 1 0 0,-2 0-51 0 0,1 1 0 0 0,-1-1 0 0 0,0 1 0 0 0,0-1 0 0 0,0 1 0 0 0,0-1 1 0 0,0 1-1 0 0,0-1 0 0 0,0 1 0 0 0,0-1 0 0 0,0 1 0 0 0,-1 0 0 0 0,1-1 0 0 0,0 1 0 0 0,0-1 0 0 0,0 1 1 0 0,0-1-1 0 0,-1 1 0 0 0,1 0 0 0 0,0-1 0 0 0,0 1 0 0 0,-1-1 0 0 0,1 1 0 0 0,-1-1 0 0 0,-4-7-1901 0 0</inkml:trace>
  <inkml:trace contextRef="#ctx0" brushRef="#br0" timeOffset="1">67 33 1840 0 0,'0'2'133'0'0,"0"3"875"0"0,0 0 0 0 0,-1 0 0 0 0,1-1 0 0 0,-4 9 0 0 0,2-3 4126 0 0,3 5-3489 0 0,-1-3 680 0 0,1-10-2069 0 0,-1 0 0 0 0,0 0 0 0 0,1 0 0 0 0,-1 0 0 0 0,1 0 0 0 0,-1-1 0 0 0,1 1 1 0 0,0 0-1 0 0,2 3 0 0 0,-2-3-69 0 0,0 0 0 0 0,0 0 1 0 0,0 0-1 0 0,0 1 1 0 0,0-1-1 0 0,-1 0 0 0 0,1 1 1 0 0,-1-1-1 0 0,1 5 0 0 0,-2-3-93 0 0,1 0 0 0 0,0-1 0 0 0,0 1-1 0 0,1 0 1 0 0,-1 0 0 0 0,1 0 0 0 0,0-1 0 0 0,0 1-1 0 0,0 0 1 0 0,0-1 0 0 0,1 1 0 0 0,-1-1-1 0 0,1 0 1 0 0,0 1 0 0 0,0-1 0 0 0,0 0 0 0 0,4 4-1 0 0,20 29 763 0 0,-6-6 11 0 0,-19-28-379 0 0,-8 8 464 0 0,-1 0-866 0 0,8-9-82 0 0,-1 1-1 0 0,0-1 1 0 0,0 0-1 0 0,0 1 1 0 0,0-1-1 0 0,0 0 1 0 0,0 0-1 0 0,0 0 1 0 0,0 0-1 0 0,-1 0 1 0 0,1 0-1 0 0,0 0 1 0 0,-1 0-1 0 0,1 0 0 0 0,-1 0 1 0 0,1-1-1 0 0,-1 1 1 0 0,1-1-1 0 0,-3 1 1 0 0,-19 7 5 0 0,13-5-52 0 0,1 0 0 0 0,-1-1 0 0 0,0 0-1 0 0,-10 1 1 0 0,18-3-33 0 0,1 0 0 0 0,-1-1-1 0 0,0 1 1 0 0,1-1 0 0 0,-1 0-1 0 0,0 1 1 0 0,1-1 0 0 0,-3-1-1 0 0,0-1-269 0 0,2 3-69 0 0,3-3 101 0 0,-1 0-1 0 0,1 0 1 0 0,-1 0-1 0 0,1 0 0 0 0,0 0 1 0 0,0 0-1 0 0,0 0 1 0 0,1 0-1 0 0,-1 1 0 0 0,0-1 1 0 0,1 0-1 0 0,4-4 1 0 0,7-7-4640 0 0,2 1-1466 0 0</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0:03.348"/>
    </inkml:context>
    <inkml:brush xml:id="br0">
      <inkml:brushProperty name="width" value="0.05" units="cm"/>
      <inkml:brushProperty name="height" value="0.05" units="cm"/>
      <inkml:brushProperty name="color" value="#004F8B"/>
    </inkml:brush>
  </inkml:definitions>
  <inkml:trace contextRef="#ctx0" brushRef="#br0">0 41 2304 0 0,'11'11'16485'0'0,"-9"-5"-15555"0"0,1 0 1 0 0,-1 0-1 0 0,0 0 0 0 0,1 9 1 0 0,5 13-381 0 0,0-7-445 0 0,18 35 0 0 0,-20-47-89 0 0,-1 0 0 0 0,1 1-1 0 0,1-2 1 0 0,0 1 0 0 0,12 12-1 0 0,-9-17-15 0 0,24 2-98 0 0,-32-6 61 0 0,0-1 0 0 0,1 0 0 0 0,-1 0 0 0 0,0 1 0 0 0,0-1 0 0 0,0 0 0 0 0,0-1 0 0 0,0 1 1 0 0,0 0-1 0 0,0-1 0 0 0,0 1 0 0 0,0-1 0 0 0,-1 1 0 0 0,3-3 0 0 0,-2 0 128 0 0,1 0 1 0 0,-1 0-1 0 0,0-1 0 0 0,0 1 0 0 0,0 0 0 0 0,-1-1 1 0 0,1 0-1 0 0,-1 1 0 0 0,1-7 0 0 0,1-5 176 0 0,-2 10-182 0 0,0 0 1 0 0,-1-1 0 0 0,0 1-1 0 0,0 0 1 0 0,-1-1-1 0 0,0 1 1 0 0,0 0-1 0 0,0 0 1 0 0,-1-1-1 0 0,0 1 1 0 0,0 0-1 0 0,0 0 1 0 0,-1 1-1 0 0,0-1 1 0 0,0 1 0 0 0,0-1-1 0 0,-1 1 1 0 0,-8-10-1 0 0,6 11-86 0 0,1-1-1 0 0,-1 1 1 0 0,-1 0-1 0 0,1 0 0 0 0,-1 1 1 0 0,1-1-1 0 0,-1 2 1 0 0,0-1-1 0 0,0 1 1 0 0,0 0-1 0 0,-15-2 1 0 0,18 3-168 0 0,0 0 0 0 0,-1 1 0 0 0,1-1 0 0 0,0 1 0 0 0,-1 0 0 0 0,-5 1 1 0 0,7 0-415 0 0,0-1 1 0 0,1 1 0 0 0,-1 0 0 0 0,1 0-1 0 0,-1 0 1 0 0,1 0 0 0 0,-4 3 0 0 0</inkml:trace>
  <inkml:trace contextRef="#ctx0" brushRef="#br0" timeOffset="1">403 1 20071 0 0,'0'0'455'0'0,"-1"1"61"0"0,-2 3-294 0 0,-1 1 0 0 0,-1-1 1 0 0,1-1-1 0 0,0 1 0 0 0,-10 5 0 0 0,9-6 48 0 0,0 1 0 0 0,0-1 0 0 0,0 1 0 0 0,-5 6 0 0 0,9-8-193 0 0,-1 0 0 0 0,1 0 0 0 0,0 0-1 0 0,0 0 1 0 0,-1 0 0 0 0,1 0 0 0 0,1 0 0 0 0,-1 1 0 0 0,0-1 0 0 0,0 0-1 0 0,1 1 1 0 0,0-1 0 0 0,-1 0 0 0 0,1 5 0 0 0,1 1-76 0 0,0-1-1 0 0,0 0 1 0 0,1 0 0 0 0,-1 0 0 0 0,2-1 0 0 0,-1 1 0 0 0,1 0-1 0 0,0-1 1 0 0,0 0 0 0 0,1 0 0 0 0,0 0 0 0 0,0 0-1 0 0,0 0 1 0 0,1-1 0 0 0,0 1 0 0 0,0-1 0 0 0,0-1-1 0 0,1 1 1 0 0,9 6 0 0 0,4-2-61 0 0,-16-8 52 0 0,18 4-5 0 0,-15-5 14 0 0,-2-2 0 0 0,2 1 28 0 0,0 0-1 0 0,-1 0 1 0 0,1-1-1 0 0,0 0 1 0 0,-1 0-1 0 0,1 0 1 0 0,-1-1-1 0 0,0 0 1 0 0,0 0-1 0 0,0 0 1 0 0,0-1-1 0 0,-1 1 1 0 0,1-1-1 0 0,-1 0 1 0 0,6-7-1 0 0,-10 10-25 0 0,2 0 14 0 0,0-1 1 0 0,0 0 0 0 0,-1 1 0 0 0,1-1 0 0 0,-1 0 0 0 0,1 0 0 0 0,-1 0 0 0 0,0 0 0 0 0,0 0-1 0 0,0-1 1 0 0,0 1 0 0 0,0 0 0 0 0,0 0 0 0 0,-1-1 0 0 0,1 1 0 0 0,-1 0 0 0 0,1-1-1 0 0,-1 1 1 0 0,0-4 0 0 0,1-7 335 0 0,-1 12-280 0 0,0-1-1 0 0,0 1 1 0 0,0-1-1 0 0,0 0 1 0 0,0 1-1 0 0,0-1 1 0 0,0 1-1 0 0,0-1 1 0 0,-1 1-1 0 0,1-1 1 0 0,0 1-1 0 0,-1-1 1 0 0,1 1-1 0 0,-1 0 1 0 0,0-1-1 0 0,0 1 1 0 0,1 0-1 0 0,-3-2 1 0 0,1-2-43 0 0,-1 1 1 0 0,0-1-1 0 0,-1 1 1 0 0,1 0-1 0 0,-1 0 1 0 0,0 1-1 0 0,0-1 1 0 0,-6-4-1 0 0,3 6 22 0 0,5 1-31 0 0,0 1 1 0 0,1-1-1 0 0,-1 1 1 0 0,1-1-1 0 0,-1 0 1 0 0,1 1-1 0 0,-1-1 1 0 0,1 0-1 0 0,0 0 1 0 0,-1 0-1 0 0,1 0 1 0 0,-2-2-1 0 0,1 1-12 0 0,-1-1 1 0 0,1 1-1 0 0,-1 0 0 0 0,1 0 1 0 0,-1 1-1 0 0,1-1 0 0 0,-1 0 0 0 0,0 1 1 0 0,0 0-1 0 0,0-1 0 0 0,0 1 1 0 0,0 0-1 0 0,0 1 0 0 0,-4-2 0 0 0,-6 1-685 0 0,1 0 1 0 0,-16 0-1 0 0,24 1 283 0 0,2 0-546 0 0</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0:04.099"/>
    </inkml:context>
    <inkml:brush xml:id="br0">
      <inkml:brushProperty name="width" value="0.05" units="cm"/>
      <inkml:brushProperty name="height" value="0.05" units="cm"/>
      <inkml:brushProperty name="color" value="#004F8B"/>
    </inkml:brush>
  </inkml:definitions>
  <inkml:trace contextRef="#ctx0" brushRef="#br0">2127 75 17423 0 0,'0'0'7587'0'0,"-1"2"-7054"0"0,-2 1-462 0 0,3-2-61 0 0,-1 0 1 0 0,1-1-1 0 0,-1 1 1 0 0,1 0-1 0 0,0-1 1 0 0,-1 1-1 0 0,1 0 1 0 0,0 0-1 0 0,-1-1 1 0 0,1 1 0 0 0,0 0-1 0 0,0 0 1 0 0,0 0-1 0 0,0-1 1 0 0,-1 1-1 0 0,1 0 1 0 0,0 0-1 0 0,0 0 1 0 0,1-1-1 0 0,-1 1 1 0 0,0 0-1 0 0,0 0 1 0 0,0 0-1 0 0,0-1 1 0 0,1 1-1 0 0,-1 0 1 0 0,1 1 0 0 0,5 22 62 0 0,-5-21-64 0 0,-1 0 0 0 0,1 0 0 0 0,0 0 0 0 0,0 0 1 0 0,0 0-1 0 0,0 0 0 0 0,3 6 0 0 0,1-1-9 0 0,34 46 0 0 0,-35-49 0 0 0,0 0 0 0 0,1-1 0 0 0,-1 1 0 0 0,1-1 0 0 0,0 0 0 0 0,0-1 0 0 0,0 1 0 0 0,7 3 0 0 0,-10-6 0 0 0,8 3 0 0 0,0 0-1 0 0,1 0 0 0 0,21 5 1 0 0,-29-9 0 0 0,-1 1 1 0 0,1-1-1 0 0,0 0 1 0 0,0 0 0 0 0,-1 0-1 0 0,1 0 1 0 0,0 0-1 0 0,0-1 1 0 0,-1 1 0 0 0,1-1-1 0 0,0 0 1 0 0,-1 0-1 0 0,1 0 1 0 0,-1 0 0 0 0,1 0-1 0 0,-1 0 1 0 0,0-1-1 0 0,1 1 1 0 0,-1-1 0 0 0,0 0-1 0 0,4-3 1 0 0,13-12 174 0 0,-16 15-122 0 0,0 0 1 0 0,-1 0-1 0 0,1-1 0 0 0,-1 1 0 0 0,1 0 0 0 0,-1-1 0 0 0,0 0 1 0 0,0 1-1 0 0,0-1 0 0 0,0 0 0 0 0,0 0 0 0 0,1-5 1 0 0,1-2 221 0 0,-2 0 0 0 0,1-1 1 0 0,-1 1-1 0 0,-1-1 1 0 0,1-10-1 0 0,-2 16-205 0 0,-1 1 1 0 0,1-1-1 0 0,-1 1 1 0 0,0 0-1 0 0,0 0 0 0 0,-1-1 1 0 0,1 1-1 0 0,-1 0 0 0 0,0 0 1 0 0,0 0-1 0 0,0 0 1 0 0,0 1-1 0 0,-1-1 0 0 0,1 1 1 0 0,-5-5-1 0 0,2 3-102 0 0,0 0 0 0 0,0 0 0 0 0,0 0-1 0 0,-1 1 1 0 0,0-1 0 0 0,0 1 0 0 0,0 1 0 0 0,-1-1 0 0 0,1 1-1 0 0,-1 0 1 0 0,0 1 0 0 0,1-1 0 0 0,-1 1 0 0 0,-12-1-1 0 0,-7-2-377 0 0,-11 1-1765 0 0,16 4 51 0 0</inkml:trace>
  <inkml:trace contextRef="#ctx0" brushRef="#br0" timeOffset="1">0 1495 2760 0 0,'12'8'-946'0'0,"7"7"15164"0"0,-14-13-12592 0 0,11-1 691 0 0,9-1-1453 0 0,-1-2 0 0 0,0-2-1 0 0,33-7 1 0 0,-36 6-788 0 0,-5 2-70 0 0,0-1 0 0 0,0 0 0 0 0,0-1 0 0 0,22-11-1 0 0,-28 7-1573 0 0,-4 0-6271 0 0</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0:04.595"/>
    </inkml:context>
    <inkml:brush xml:id="br0">
      <inkml:brushProperty name="width" value="0.05" units="cm"/>
      <inkml:brushProperty name="height" value="0.05" units="cm"/>
      <inkml:brushProperty name="color" value="#004F8B"/>
    </inkml:brush>
  </inkml:definitions>
  <inkml:trace contextRef="#ctx0" brushRef="#br0">1 0 18343 0 0,'0'0'1660'0'0,"0"3"-1368"0"0,2 7-260 0 0,-1-7 106 0 0,1-1-1 0 0,0 0 0 0 0,0 0 0 0 0,0 0 0 0 0,0 0 0 0 0,0 0 1 0 0,0 0-1 0 0,0 0 0 0 0,1-1 0 0 0,-1 1 0 0 0,1-1 0 0 0,-1 1 0 0 0,1-1 1 0 0,4 1-1 0 0,6 3 1047 0 0,23 3 0 0 0,-30-6-1072 0 0,21 1 291 0 0,0 0 1 0 0,1-1 0 0 0,-1-2 0 0 0,37-4 0 0 0,-53 3-422 0 0,-1 0-288 0 0,0 0 1 0 0,-1-1-1 0 0,1-1 0 0 0,8-3 1 0 0,10-3-642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34.932"/>
    </inkml:context>
    <inkml:brush xml:id="br0">
      <inkml:brushProperty name="width" value="0.05" units="cm"/>
      <inkml:brushProperty name="height" value="0.05" units="cm"/>
      <inkml:brushProperty name="color" value="#004F8B"/>
    </inkml:brush>
  </inkml:definitions>
  <inkml:trace contextRef="#ctx0" brushRef="#br0">0 243 10136 0 0,'2'0'3832'0'0,"3"-3"-3082"0"0,-1 1 0 0 0,1-1 1 0 0,-1 0-1 0 0,0 0 1 0 0,1 0-1 0 0,3-5 1 0 0,17-12 2426 0 0,-20 18-2912 0 0,0-1 0 0 0,1 1 0 0 0,-1 0 0 0 0,1 0 0 0 0,6-1-1 0 0,17-6 656 0 0,-10 1-689 0 0,0 0 0 0 0,1 2 0 0 0,26-6 0 0 0,-25 6-231 0 0,34-14 0 0 0,-3 2 0 0 0,-36 11-125 0 0,0 1 0 0 0,23-15 0 0 0,-6 4-60 0 0,-17 7-31 0 0,-9 6-838 0 0,0 0 1 0 0,0 0-1 0 0,0 1 1 0 0,13-5-1 0 0,-8 4-1046 0 0,-1-4-67 0 0</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1:43.163"/>
    </inkml:context>
    <inkml:brush xml:id="br0">
      <inkml:brushProperty name="width" value="0.05" units="cm"/>
      <inkml:brushProperty name="height" value="0.05" units="cm"/>
      <inkml:brushProperty name="color" value="#004F8B"/>
    </inkml:brush>
  </inkml:definitions>
  <inkml:trace contextRef="#ctx0" brushRef="#br0">1 14 7368 0 0,'0'0'14026'0'0,"2"0"-13549"0"0,70-8 1411 0 0,-11 2-1112 0 0,-44 7-462 0 0,29 6-1 0 0,-27-4-165 0 0,-17-2-128 0 0,1-1 1 0 0,-1 2-1 0 0,1-1 1 0 0,-1 0-1 0 0,0 0 0 0 0,0 1 1 0 0,1-1-1 0 0,-1 1 1 0 0,0 0-1 0 0,0 0 0 0 0,-1 0 1 0 0,4 3-1 0 0,4 9-20 0 0,-8-9 0 0 0,-2-2 0 0 0,1 0-41 0 0,1 0 0 0 0,-2 1 0 0 0,1-1 0 0 0,0 0-1 0 0,-1 0 1 0 0,1 0 0 0 0,-1 0 0 0 0,0 0 0 0 0,-2 5 0 0 0,-13 26-1231 0 0,13-30 1117 0 0,-2 3 34 0 0,0 0 0 0 0,0 1 0 0 0,-1-2 0 0 0,-12 12 1 0 0,16-17-368 0 0,1 2-642 0 0,-11 1 1184 0 0,10-3 164 0 0,4 2-25 0 0,1 1 0 0 0,-1-1-1 0 0,1 1 1 0 0,-1-1 0 0 0,3 8-1 0 0,8 12 168 0 0,-4-13-118 0 0,0 0-1 0 0,16 12 0 0 0,10 9 171 0 0,-34-29-393 0 0,10 9 184 0 0,15 22-1 0 0,-23-29-157 0 0,0 1-1 0 0,-1-1 1 0 0,1 1-1 0 0,-1 0 0 0 0,0 0 1 0 0,-1 0-1 0 0,1 0 1 0 0,1 8-1 0 0,-3-9-6 0 0,1-1 0 0 0,1 1 0 0 0,-1-1-1 0 0,0 0 1 0 0,3 5 0 0 0,-2-6-31 0 0,-1 0 1 0 0,0 0-1 0 0,0 0 0 0 0,0 0 0 0 0,0 0 1 0 0,0 0-1 0 0,-1 0 0 0 0,1 0 1 0 0,-1 0-1 0 0,1 1 0 0 0,-1-1 0 0 0,0 0 1 0 0,0 0-1 0 0,0 3 0 0 0,-2 2-7 0 0,2-6 0 0 0,-1 0 0 0 0,1 0 0 0 0,-1 0 0 0 0,1 0 0 0 0,0 1 0 0 0,0-1 0 0 0,0 0 0 0 0,0 0 0 0 0,0 0 0 0 0,0 1 0 0 0,0 1 0 0 0,1-2 0 0 0,-1-1 0 0 0,0 1 0 0 0,0-1 0 0 0,1 1 0 0 0,-1-1 0 0 0,0 1 0 0 0,0 0 0 0 0,0-1 0 0 0,0 1 0 0 0,0-1 0 0 0,0 1 0 0 0,0 0 0 0 0,0-1 0 0 0,0 1 0 0 0,0-1 0 0 0,0 1 0 0 0,0 0 0 0 0,0-1 0 0 0,0 1 0 0 0,-1-1 0 0 0,1 1 0 0 0,0-1 0 0 0,0 1 0 0 0,-1 0 0 0 0,1-1 0 0 0,0 1 0 0 0,-1-1 0 0 0,1 0 0 0 0,-1 1 0 0 0,1-1 0 0 0,0 1 0 0 0,-1-1 0 0 0,1 1 0 0 0,-1-1 0 0 0,1 0 0 0 0,-1 1 0 0 0,1-1 0 0 0,-1 0 0 0 0,0 0 0 0 0,0 1 0 0 0,-5 3 0 0 0,5-4 33 0 0,0 1 1 0 0,1-1-1 0 0,-1 1 0 0 0,0 0 0 0 0,1-1 0 0 0,-1 1 1 0 0,1 0-1 0 0,-1 0 0 0 0,1-1 0 0 0,0 1 0 0 0,-1 0 1 0 0,1 0-1 0 0,0 0 0 0 0,0 0 0 0 0,-1-1 0 0 0,1 3 1 0 0,0-2 27 0 0,0 0 0 0 0,0 0 0 0 0,-1 0 0 0 0,1-1 0 0 0,0 1 0 0 0,0 0 0 0 0,-1 0 0 0 0,1 0 0 0 0,-1 0 0 0 0,1 0 0 0 0,-1-1 0 0 0,1 1 0 0 0,-1 0 0 0 0,1 0 0 0 0,-1-1 0 0 0,0 1 0 0 0,1 0 0 0 0,-1-1-1 0 0,0 1 1 0 0,-1 0 0 0 0,-1 0-53 0 0,-1 0 0 0 0,0 0 0 0 0,0 0 0 0 0,1 0 0 0 0,-1-1 0 0 0,0 0-1 0 0,0 1 1 0 0,0-2 0 0 0,0 1 0 0 0,0 0 0 0 0,-7-2 0 0 0,0-1-56 0 0,0 0 0 0 0,-21-8 0 0 0,21 5-215 0 0,1 0-1 0 0,-1-1 1 0 0,2 0-1 0 0,-12-9 1 0 0,20 14-8 0 0,0 1 1 0 0,0 0-1 0 0,0-1 1 0 0,0 1-1 0 0,0 0 1 0 0,1-1-1 0 0,-1 1 1 0 0,0-1-1 0 0,1 1 1 0 0,-1-1-1 0 0,1 0 1 0 0,0 1-1 0 0,-1-1 1 0 0,1 1-1 0 0,0-1 1 0 0,0 0-1 0 0,0 1 1 0 0,0-1-1 0 0,0 0 1 0 0,0 1-1 0 0,1-1 1 0 0,-1 0-1 0 0,1 1 1 0 0,-1-1-1 0 0,2-2 1 0 0</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1:43.709"/>
    </inkml:context>
    <inkml:brush xml:id="br0">
      <inkml:brushProperty name="width" value="0.05" units="cm"/>
      <inkml:brushProperty name="height" value="0.05" units="cm"/>
      <inkml:brushProperty name="color" value="#004F8B"/>
    </inkml:brush>
  </inkml:definitions>
  <inkml:trace contextRef="#ctx0" brushRef="#br0">102 1 10592 0 0,'0'0'818'0'0,"-2"1"-192"0"0,-8 6 2431 0 0,6-5-1846 0 0,0 0-1 0 0,1 1 1 0 0,-1 0-1 0 0,1-1 1 0 0,-4 5 0 0 0,-9 9 429 0 0,14-14-1477 0 0,-1 0-1 0 0,1 0 1 0 0,0 0 0 0 0,-1 0-1 0 0,1 1 1 0 0,1-1-1 0 0,-1 1 1 0 0,0 0 0 0 0,0 0-1 0 0,1-1 1 0 0,-2 6 0 0 0,-3 15-73 0 0,0-1 1 0 0,2 1 0 0 0,1 0 0 0 0,0 0-1 0 0,2 0 1 0 0,1 0 0 0 0,1 0 0 0 0,0 0-1 0 0,2 0 1 0 0,1 0 0 0 0,1 0 0 0 0,9 28 0 0 0,-9-37-4 0 0,0 1 1 0 0,1-2-1 0 0,11 20 1 0 0,-12-26-164 0 0,0 0 0 0 0,0 1 0 0 0,1-2 0 0 0,0 1 0 0 0,0-1 0 0 0,1 0 0 0 0,7 6 0 0 0,-14-12 70 0 0,7 6-57 0 0,0-1-1 0 0,-1 0 1 0 0,1-1-1 0 0,1 1 1 0 0,-1-1-1 0 0,1-1 1 0 0,0 1 0 0 0,-1-1-1 0 0,2-1 1 0 0,12 3-1 0 0,-14-2 63 0 0,-6-3-4 0 0,1 1-1 0 0,0-1 1 0 0,0 1 0 0 0,-1-1 0 0 0,1 0-1 0 0,0 0 1 0 0,0 0 0 0 0,-1 0 0 0 0,1 0-1 0 0,0 0 1 0 0,0 0 0 0 0,-1 0 0 0 0,1-1-1 0 0,3 0 1 0 0,5-3 5 0 0,0-5 26 0 0,-9 7 12 0 0,0 0 0 0 0,0 0 1 0 0,0 0-1 0 0,-1 0 0 0 0,1 0 1 0 0,0 0-1 0 0,-1 0 0 0 0,1 0 1 0 0,-1 0-1 0 0,0 0 1 0 0,0 0-1 0 0,0 0 0 0 0,0 0 1 0 0,0 0-1 0 0,0 0 0 0 0,0 0 1 0 0,-1 0-1 0 0,1 0 0 0 0,-1 0 1 0 0,1 0-1 0 0,-1 0 1 0 0,-1-3-1 0 0,0 3 4 0 0,1-1 1 0 0,-1 1-1 0 0,1-1 0 0 0,-1 1 0 0 0,0 0 1 0 0,0 0-1 0 0,0 0 0 0 0,0 0 1 0 0,0 0-1 0 0,0 0 0 0 0,0 1 0 0 0,-1-1 1 0 0,1 1-1 0 0,-1 0 0 0 0,1-1 1 0 0,-4 0-1 0 0,0 1-41 0 0,0-1-1 0 0,1 2 1 0 0,-1-1 0 0 0,0 1 0 0 0,0-1-1 0 0,0 2 1 0 0,0-1 0 0 0,0 1 0 0 0,1-1-1 0 0,-1 2 1 0 0,0-1 0 0 0,1 1 0 0 0,-1-1-1 0 0,-7 5 1 0 0,4-2-342 0 0,0 1-1 0 0,1 0 1 0 0,0 0-1 0 0,0 1 1 0 0,0 0 0 0 0,0 0-1 0 0,-10 13 1 0 0,17-18-248 0 0,-2 3 464 0 0</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1:44.545"/>
    </inkml:context>
    <inkml:brush xml:id="br0">
      <inkml:brushProperty name="width" value="0.05" units="cm"/>
      <inkml:brushProperty name="height" value="0.05" units="cm"/>
      <inkml:brushProperty name="color" value="#004F8B"/>
    </inkml:brush>
  </inkml:definitions>
  <inkml:trace contextRef="#ctx0" brushRef="#br0">247 22 11376 0 0,'0'0'1030'0'0,"-11"-9"2164"0"0,-19 1 1341 0 0,26 7-4197 0 0,1 0-1 0 0,0 0 1 0 0,0 1-1 0 0,-1-1 0 0 0,1 1 1 0 0,-1 0-1 0 0,1 0 0 0 0,0 0 1 0 0,-1 0-1 0 0,1 1 0 0 0,-6 1 1 0 0,-2 0 217 0 0,1-1-309 0 0,1 1 0 0 0,0 0-1 0 0,0 1 1 0 0,1 0 0 0 0,-1 0-1 0 0,1 1 1 0 0,-13 7 0 0 0,7 1-175 0 0,-1 0-40 0 0,8-8-5 0 0,7-3-19 0 0,0-1 0 0 0,-1 1 0 0 0,1-1 0 0 0,0 1 0 0 0,0 0 0 0 0,-1-1 0 0 0,1 1 0 0 0,0 0 0 0 0,0-1 0 0 0,0 1 0 0 0,0-1 0 0 0,0 1 1 0 0,0 0-1 0 0,0-1 0 0 0,0 1 0 0 0,0 0 0 0 0,0-1 0 0 0,0 1 0 0 0,0 0 0 0 0,0-1 0 0 0,1 1 0 0 0,-1-1 0 0 0,0 1 0 0 0,0 0 1 0 0,1-1-1 0 0,-1 1 0 0 0,0-1 0 0 0,1 1 0 0 0,-1-1 0 0 0,0 1 0 0 0,1-1 0 0 0,-1 1 0 0 0,1-1 0 0 0,-1 0 0 0 0,1 1 0 0 0,-1-1 1 0 0,2 1-1 0 0,19 14-878 0 0,-15-13 768 0 0,-1 1 0 0 0,1-1 0 0 0,0 0 0 0 0,0-1 0 0 0,9 2 0 0 0,13 3 113 0 0,9 0-13 0 0,-13-3 42 0 0,-16-1 26 0 0,5 0 333 0 0,0 0 0 0 0,16 1 0 0 0,-27-2-317 0 0,15 7 287 0 0,-15-8 312 0 0,-2 2-645 0 0,0-1-1 0 0,-1 1 1 0 0,1-1 0 0 0,0 1-1 0 0,-1-1 1 0 0,1 0-1 0 0,-1 1 1 0 0,0-1 0 0 0,1 0-1 0 0,-1 1 1 0 0,0-1-1 0 0,0 0 1 0 0,0 0 0 0 0,0 0-1 0 0,0 0 1 0 0,0 0-1 0 0,0 0 1 0 0,0 0 0 0 0,0 0-1 0 0,0 0 1 0 0,-1 0-1 0 0,-1 1 1 0 0,3-2-31 0 0,-12 7 44 0 0,1 0 1 0 0,-1-1-1 0 0,0 0 0 0 0,0-1 0 0 0,-1-1 1 0 0,1 1-1 0 0,-1-2 0 0 0,0 0 1 0 0,-14 1-1 0 0,-9 2 7 0 0,25-3-89 0 0,-1-2-1 0 0,-17 2 1 0 0,12 0 625 0 0,6-1-3106 0 0</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31.78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46 33 7976 0 0,'0'0'776'0'0,"0"-6"-688"0"0,-6-2-88 0 0,2 3 0 0 0,-7-5 0 0 0,1 10-480 0 0,-5-4-104 0 0</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32.70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1 235 7856 0 0,'14'-24'6546'0'0,"-7"10"-5227"0"0,-7 12-1189 0 0,1 0 1 0 0,0 1-1 0 0,-1-1 1 0 0,1 0 0 0 0,0 0-1 0 0,0 1 1 0 0,1-1-1 0 0,-1 1 1 0 0,0-1-1 0 0,0 1 1 0 0,1 0 0 0 0,2-3-1 0 0,22-10 1386 0 0,-19 11-1292 0 0,-1 0 0 0 0,0-1 1 0 0,0 1-1 0 0,6-6 0 0 0,-7 6-184 0 0,1 0 1 0 0,-1 0-1 0 0,1 0 0 0 0,-1 1 0 0 0,1 0 0 0 0,0 0 0 0 0,0 0 0 0 0,0 1 0 0 0,11-1 0 0 0,6-3 7 0 0,43-6-47 0 0,-44 8 0 0 0,-4 1 78 0 0,35 2-1 0 0,-35 0-3 0 0,1 0-1 0 0,20-3 1 0 0,83-10 638 0 0,-96 9-540 0 0,5-1 214 0 0,52-14 0 0 0,-41 9 108 0 0,1 1-1 0 0,63-5 1 0 0,-75 10-373 0 0,-23 3-101 0 0,103-8 217 0 0,-43 8-53 0 0,-30 0-93 0 0,0 1-1 0 0,60 8 1 0 0,-48-1-21 0 0,-16-2 50 0 0,54 15-1 0 0,-55-11-119 0 0,40 4 0 0 0,18 5 0 0 0,27 5 0 0 0,27 7 78 0 0,24 5 135 0 0,-142-30-224 0 0,46 11-183 0 0,30 9 1050 0 0,1-10-814 0 0,-16-3-79 0 0,17 2-39 0 0,-85-13 76 0 0,-1-1 1 0 0,0 0-1 0 0,30-5 0 0 0,-10 3 103 0 0,-28 2-146 0 0,-1 0 0 0 0,13-2 0 0 0,76-15-24 0 0,178-34 251 0 0,-131 29-303 0 0,-85 15 137 0 0,39-5 186 0 0,100 1 0 0 0,-96 9-219 0 0,92 3-56 0 0,-171 0 71 0 0,96 8 0 0 0,-33-2 0 0 0,-58-7 0 0 0,-1 3 0 0 0,40 7 0 0 0,11 4 0 0 0,106 6 0 0 0,-28-5 0 0 0,-126-11 0 0 0,1-2 0 0 0,0-1 0 0 0,0-2 0 0 0,32-5 0 0 0,22 2 0 0 0,1-1 0 0 0,199-36 8 0 0,-194 31 24 0 0,111 1 0 0 0,-43 19-32 0 0,-11-7 0 0 0,-145-3 0 0 0,9 3 0 0 0,-6-1 0 0 0,-5-1 115 0 0,19-1-1739 0 0,-43-6-1123 0 0</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27.858"/>
    </inkml:context>
    <inkml:brush xml:id="br0">
      <inkml:brushProperty name="width" value="0.05" units="cm"/>
      <inkml:brushProperty name="height" value="0.05" units="cm"/>
      <inkml:brushProperty name="color" value="#004F8B"/>
    </inkml:brush>
  </inkml:definitions>
  <inkml:trace contextRef="#ctx0" brushRef="#br0">119 88 16527 0 0,'-21'-13'736'0'0,"11"3"144"0"0,-1-3-704 0 0,1 3-176 0 0,-5 1 0 0 0,0-1 0 0 0,3 3-224 0 0,3 1-88 0 0,3 2-8 0 0,-4-2-296 0 0</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3:10.032"/>
    </inkml:context>
    <inkml:brush xml:id="br0">
      <inkml:brushProperty name="width" value="0.05" units="cm"/>
      <inkml:brushProperty name="height" value="0.05" units="cm"/>
    </inkml:brush>
  </inkml:definitions>
  <inkml:trace contextRef="#ctx0" brushRef="#br0">20 10 9216 0 0,'0'0'5752'0'0,"-10"-6"-9520"0"0,1 2-1096 0 0</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5:49.400"/>
    </inkml:context>
    <inkml:brush xml:id="br0">
      <inkml:brushProperty name="width" value="0.05" units="cm"/>
      <inkml:brushProperty name="height" value="0.05" units="cm"/>
      <inkml:brushProperty name="color" value="#004F8B"/>
    </inkml:brush>
  </inkml:definitions>
  <inkml:trace contextRef="#ctx0" brushRef="#br0">16 78 18399 0 0,'0'0'896'0'0,"-6"-9"-384"0"0,6-1 0 0 0,-3-3-416 0 0,3 3-96 0 0,0-3 0 0 0,-6 3-128 0 0,6-3 24 0 0</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2:58.594"/>
    </inkml:context>
    <inkml:brush xml:id="br0">
      <inkml:brushProperty name="width" value="0.05" units="cm"/>
      <inkml:brushProperty name="height" value="0.05" units="cm"/>
    </inkml:brush>
  </inkml:definitions>
  <inkml:trace contextRef="#ctx0" brushRef="#br0">1 75 13560 0 0,'0'0'7462'0'0,"1"1"-6734"0"0,9 4-143 0 0,1-1 1 0 0,0-1-1 0 0,0 0 0 0 0,-1 0 1 0 0,14 1-1 0 0,2-3-273 0 0,-1 0 0 0 0,33-4 0 0 0,23 1-196 0 0,124 4-5 0 0,-26-1-33 0 0,135-6 67 0 0,-233 2-114 0 0,197-17 110 0 0,-59 3-10 0 0,113-6 72 0 0,-237 17-162 0 0,72-2 24 0 0,3 2 7 0 0,87-1 27 0 0,-8 5-99 0 0,341 8 139 0 0,-106 13 495 0 0,-346-15-565 0 0,24 1 117 0 0,231 0 357 0 0,-240-6-399 0 0,2 2-71 0 0,245-6 243 0 0,-229 2-293 0 0,-32 2-213 0 0,171-1 379 0 0,-171 3-115 0 0,147 9-74 0 0,-107-2 0 0 0,624-2 360 0 0,-499-8-267 0 0,-255 1-80 0 0,36 2-15 0 0,-22 4-70 0 0,-37-3-88 0 0,4 1-24 0 0,-9 2-191 0 0,36 2-1 0 0,-47-6 283 0 0,63 0-646 0 0,-40-2 154 0 0,-23 1 51 0 0,0-1 0 0 0,19-3-1 0 0,3-5-6248 0 0,-7 0-1446 0 0</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2:59.987"/>
    </inkml:context>
    <inkml:brush xml:id="br0">
      <inkml:brushProperty name="width" value="0.05" units="cm"/>
      <inkml:brushProperty name="height" value="0.05" units="cm"/>
    </inkml:brush>
  </inkml:definitions>
  <inkml:trace contextRef="#ctx0" brushRef="#br0">1 271 5528 0 0,'0'0'422'0'0,"0"3"-276"0"0,3 11 669 0 0,-2-12-165 0 0,-1-1 0 0 0,1 0-1 0 0,0 1 1 0 0,0-1 0 0 0,0 0 0 0 0,0 0-1 0 0,0 1 1 0 0,0-1 0 0 0,1 0 0 0 0,-1 0 0 0 0,3 1-1 0 0,-2-1 198 0 0,0 0-1 0 0,0 0 0 0 0,0 0 0 0 0,1 0 0 0 0,-1 0 0 0 0,0-1 0 0 0,5 1 1 0 0,11-1-1860 0 0,-10-2 1173 0 0,1 2 1 0 0,0-1 0 0 0,0 1 0 0 0,0 0-1 0 0,0 1 1 0 0,-1 0 0 0 0,1 0 0 0 0,12 4-1 0 0,-17-4-71 0 0,0 0 0 0 0,0-1-1 0 0,0 0 1 0 0,0 1-1 0 0,0-1 1 0 0,0-1-1 0 0,0 1 1 0 0,0-1 0 0 0,0 1-1 0 0,0-1 1 0 0,4-2-1 0 0,19-2 292 0 0,-11 3-318 0 0,18-1 145 0 0,0-2-1 0 0,0-1 1 0 0,-1-1 0 0 0,49-18 0 0 0,-56 14-47 0 0,0 1-1 0 0,1 1 1 0 0,0 1-1 0 0,1 2 1 0 0,0 0 0 0 0,31-1-1 0 0,-3 2-159 0 0,18 0 0 0 0,184-5 840 0 0,-51 4-17 0 0,-4-1-536 0 0,-33 1-595 0 0,-57 2 221 0 0,33-6 4 0 0,-2 1 35 0 0,276 8 90 0 0,-199 2-20 0 0,46 5 258 0 0,120-15 16 0 0,-55-24 341 0 0,-94 1-365 0 0,61 1 59 0 0,-65 17 5 0 0,90 5-230 0 0,25-1-36 0 0,19 2-13 0 0,-187 21 14 0 0,-153-11-75 0 0,378 32-304 0 0,-214-12 629 0 0,-18-2 78 0 0,-54-8-278 0 0,132-3 0 0 0,-112-7-206 0 0,72 10 13 0 0,-16-1 198 0 0,222-12-33 0 0,-288-11 176 0 0,112-20-98 0 0,-226 30-158 0 0,134-29 51 0 0,-124 27-56 0 0,119-28-5 0 0,-117 26-13 0 0,-1 2-1 0 0,1 1 0 0 0,0 1 1 0 0,36 2-1 0 0,-38 1-77 0 0,-2 2-190 0 0,-21-3 20 0 0,5 0-161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35.316"/>
    </inkml:context>
    <inkml:brush xml:id="br0">
      <inkml:brushProperty name="width" value="0.05" units="cm"/>
      <inkml:brushProperty name="height" value="0.05" units="cm"/>
      <inkml:brushProperty name="color" value="#004F8B"/>
    </inkml:brush>
  </inkml:definitions>
  <inkml:trace contextRef="#ctx0" brushRef="#br0">0 153 2760 0 0,'0'0'8926'0'0,"3"0"-7928"0"0,7 4-36 0 0,-6-2-84 0 0,0-1 0 0 0,0 1-1 0 0,0-1 1 0 0,0 0 0 0 0,1 0-1 0 0,4 0 1 0 0,14 0 1295 0 0,-19 0-1943 0 0,0-1-1 0 0,0 0 1 0 0,1 0-1 0 0,-1 0 1 0 0,0 0-1 0 0,0-1 1 0 0,1 1-1 0 0,-1-1 0 0 0,5-2 1 0 0,6 1 746 0 0,-6 2-800 0 0,36-18 221 0 0,-35 15-334 0 0,-1 0 0 0 0,1-1-1 0 0,15-9 1 0 0,-7 3 6 0 0,-7 4-65 0 0,-2 0 0 0 0,12-9-1 0 0,-15 10-16 0 0,1 0 0 0 0,0 0 0 0 0,0 1 0 0 0,0 0-1 0 0,10-4 1 0 0,12-3-311 0 0,-18 8-1 0 0,-1-1 0 0 0,0-1 0 0 0,12-6 1 0 0,-4 2-2411 0 0,0 1-3782 0 0</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07.446"/>
    </inkml:context>
    <inkml:brush xml:id="br0">
      <inkml:brushProperty name="width" value="0.05" units="cm"/>
      <inkml:brushProperty name="height" value="0.05" units="cm"/>
    </inkml:brush>
  </inkml:definitions>
  <inkml:trace contextRef="#ctx0" brushRef="#br0">6 184 2304 0 0,'0'0'23102'0'0,"0"2"-22854"0"0,6 51-71 0 0,-5-43-177 0 0,1-1 0 0 0,-1-9 0 0 0,-1 1 0 0 0,0 0 0 0 0,1 0 0 0 0,-1 0 0 0 0,0 0 0 0 0,0 0 0 0 0,0 0 0 0 0,0 0 0 0 0,0-1 0 0 0,0 1 0 0 0,0 0 0 0 0,0 0 0 0 0,0 2 0 0 0,-1 0 0 0 0,1 0-43 0 0,0-1 0 0 0,0 1 0 0 0,0-1 0 0 0,0 1 0 0 0,-1-1 0 0 0,1 1 0 0 0,-2 3 0 0 0,2-6 29 0 0,0 0 1 0 0,0 1-1 0 0,0-1 1 0 0,-1 0-1 0 0,1 0 1 0 0,0 0 0 0 0,0 0-1 0 0,0 0 1 0 0,0 0-1 0 0,0 0 1 0 0,0 1 0 0 0,0-1-1 0 0,-1 0 1 0 0,1 0-1 0 0,0 0 1 0 0,0 0-1 0 0,0 0 1 0 0,0 0 0 0 0,0 0-1 0 0,-1 0 1 0 0,1 0-1 0 0,0 0 1 0 0,0 0-1 0 0,0 0 1 0 0,0 0 0 0 0,0 0-1 0 0,-1 0 1 0 0,1 0-1 0 0,0 0 1 0 0,0 0-1 0 0,0 0 1 0 0,0 0 0 0 0,0 0-1 0 0,-1 0 1 0 0,1 0-1 0 0,0 0 1 0 0,0 0 0 0 0,0-1-1 0 0,0 1 1 0 0,0 0-1 0 0,0 0 1 0 0,-1 0-1 0 0,1 0 1 0 0,0 0 0 0 0,0 0-1 0 0,0 0 1 0 0,0 0-1 0 0,0-1 1 0 0,0 1-1 0 0,0 0 1 0 0,0 0 0 0 0,0 0-1 0 0,0 0 1 0 0,0 0-1 0 0,-1-1 1 0 0,1 0-51 0 0,-1-1-1 0 0,0 1 1 0 0,0-1-1 0 0,1 1 1 0 0,-1-1 0 0 0,1 0-1 0 0,0 1 1 0 0,-1-1-1 0 0,1 0 1 0 0,0 1 0 0 0,0-1-1 0 0,0 0 1 0 0,0 1-1 0 0,0-1 1 0 0,1-2 0 0 0,1-1 132 0 0,-1 2-20 0 0,0 0-1 0 0,0 0 0 0 0,0 0 1 0 0,1 0-1 0 0,0 1 0 0 0,-1-1 1 0 0,1 1-1 0 0,3-4 0 0 0,7-4 240 0 0,6-5 234 0 0,-15 13-424 0 0,0 1 1 0 0,0 0-1 0 0,1-1 0 0 0,-1 1 0 0 0,0 1 0 0 0,5-2 0 0 0,-6 2-21 0 0,0 1-118 0 0,3 3-38 0 0,-8 4 62 0 0,-7 2 18 0 0,0-7-10 0 0,0-3-33 0 0,7-1 39 0 0,0 0 0 0 0,0 0-1 0 0,1-1 1 0 0,-1 0 0 0 0,1 1 0 0 0,-1-1 0 0 0,1 0 0 0 0,0 0 0 0 0,0 0-1 0 0,0 0 1 0 0,0-1 0 0 0,0 1 0 0 0,0 0 0 0 0,1-1 0 0 0,-1 0 0 0 0,1 1-1 0 0,-2-5 1 0 0,2-2 17 0 0,1-1 0 0 0,0 1 0 0 0,0 0 0 0 0,1 0 0 0 0,0 0 0 0 0,1 1 0 0 0,0-1 0 0 0,0 0 0 0 0,1 0-1 0 0,0 1 1 0 0,1 0 0 0 0,8-15 0 0 0,-3 3 98 0 0,-8 19-97 0 0,-1-1 0 0 0,1 0 0 0 0,0 0 0 0 0,0 1 0 0 0,0-1 1 0 0,-1 0-1 0 0,1 1 0 0 0,1-1 0 0 0,-1 1 0 0 0,0-1 0 0 0,0 1 0 0 0,1 0 1 0 0,-1-1-1 0 0,0 1 0 0 0,1 0 0 0 0,-1 0 0 0 0,1 0 0 0 0,0 0 0 0 0,2-1 1 0 0,-2 1 71 0 0,0 0 2 0 0,6-6 0 0 0,3 6 2 0 0,-1 1 4 0 0,-1 4-14 0 0,-6-1-71 0 0,0-1-1 0 0,-1 1 0 0 0,0 0 0 0 0,0 0 1 0 0,1 0-1 0 0,-2 0 0 0 0,1 0 1 0 0,0 0-1 0 0,-1 0 0 0 0,2 4 1 0 0,4 8-2 0 0,-3-8 18 0 0,-2-4-22 0 0,0 0-1 0 0,0 1 1 0 0,-1 0 0 0 0,1 0 0 0 0,-1-1 0 0 0,0 1 0 0 0,0 0-1 0 0,0 0 1 0 0,0 5 0 0 0,-1-6 9 0 0,0-1 0 0 0,1 1 0 0 0,-1 0 0 0 0,0-1 0 0 0,0 1 0 0 0,-1-1 0 0 0,1 1 0 0 0,-1 0 0 0 0,1-1 0 0 0,-1 1 0 0 0,0-1 0 0 0,1 1 0 0 0,-1-1 0 0 0,-1 1 0 0 0,-1 3 0 0 0,-2 0-3 0 0,0 0 1 0 0,0-1-1 0 0,0 0 0 0 0,-8 7 1 0 0,2-2-46 0 0,9-9-27 0 0,1 0 0 0 0,-1 1 0 0 0,0-1-1 0 0,0 0 1 0 0,0 0 0 0 0,0 0 0 0 0,0 0 0 0 0,0 0 0 0 0,0 0 0 0 0,0-1 0 0 0,0 1 0 0 0,0-1-1 0 0,-1 1 1 0 0,-1-1 0 0 0,-2 3-417 0 0,1-1-83 0 0,1-1-2651 0 0</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08.020"/>
    </inkml:context>
    <inkml:brush xml:id="br0">
      <inkml:brushProperty name="width" value="0.05" units="cm"/>
      <inkml:brushProperty name="height" value="0.05" units="cm"/>
    </inkml:brush>
  </inkml:definitions>
  <inkml:trace contextRef="#ctx0" brushRef="#br0">23 0 15664 0 0,'0'12'1906'0'0,"-4"-6"1525"0"0,5 0-2198 0 0,-1-6-1069 0 0,0 1 0 0 0,0 0 0 0 0,0-1 1 0 0,0 1-1 0 0,0 0 0 0 0,0-1 0 0 0,0 1 0 0 0,0 0 0 0 0,0-1 1 0 0,0 1-1 0 0,0 0 0 0 0,0-1 0 0 0,-1 1 0 0 0,1 0 0 0 0,0 0 1 0 0,-9 22 2250 0 0,5-12-1999 0 0,2-2-338 0 0,1-1 0 0 0,0 1 0 0 0,0 0 0 0 0,0 0-1 0 0,1 0 1 0 0,1 0 0 0 0,1 14 0 0 0,1 16 46 0 0,-3-12-121 0 0,-1-16-7 0 0,0 0 0 0 0,1 0 0 0 0,1 0 0 0 0,0 0 0 0 0,5 20 0 0 0,-3-20-98 0 0,0 0-1 0 0,-1 0 1 0 0,0 0 0 0 0,-1 0-1 0 0,0 1 1 0 0,-2 17 0 0 0,1-14-145 0 0,0-13 127 0 0,0-5-312 0 0,5-25 267 0 0,0-7 138 0 0,-5 34 22 0 0,0-34 316 0 0,5-38-1 0 0,-4 47-65 0 0,-1 22-271 0 0,0 0 0 0 0,0 0 0 0 0,1 0 0 0 0,-1 0 0 0 0,1 0 0 0 0,0 0 0 0 0,0 0 1 0 0,0 1-1 0 0,3-6 0 0 0,14-32 86 0 0,-13 26 112 0 0,13-23-1 0 0,-16 35-131 0 0,3-3-58 0 0,-2 5 59 0 0,-1 0 1 0 0,1 1-1 0 0,-1 0 1 0 0,1-1 0 0 0,-1 1-1 0 0,1 0 1 0 0,-1 0-1 0 0,1 0 1 0 0,-1 1-1 0 0,1-1 1 0 0,-1 1-1 0 0,1-1 1 0 0,-1 1-1 0 0,4 1 1 0 0,-3-1-16 0 0,1 1 0 0 0,-1-1 1 0 0,0 1-1 0 0,1 0 0 0 0,-1 0 0 0 0,0 0 0 0 0,0 0 1 0 0,0 0-1 0 0,3 4 0 0 0,8 10 26 0 0,-6-7-41 0 0,0-1-1 0 0,-1 1 0 0 0,0 1 0 0 0,-1-1 0 0 0,0 1 1 0 0,0 0-1 0 0,-1 1 0 0 0,6 18 0 0 0,-1-4-12 0 0,0 7-76 0 0,-3 1-39 0 0,1 2-1004 0 0,-1 1 0 0 0,3 67 0 0 0,-10-101 609 0 0,-13 12-4997 0 0,6-10 131 0 0</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08.391"/>
    </inkml:context>
    <inkml:brush xml:id="br0">
      <inkml:brushProperty name="width" value="0.05" units="cm"/>
      <inkml:brushProperty name="height" value="0.05" units="cm"/>
    </inkml:brush>
  </inkml:definitions>
  <inkml:trace contextRef="#ctx0" brushRef="#br0">6 0 5528 0 0,'-2'10'170'0'0,"1"0"60"0"0,-1 0 0 0 0,2 1 0 0 0,1 25 20063 0 0,0-37-20116 0 0,1-1 1 0 0,0 1 0 0 0,-1-1 0 0 0,1 1 0 0 0,0 0 0 0 0,-1 0 0 0 0,1 0-1 0 0,3-1 1 0 0,-4 1-136 0 0,0 1-1 0 0,0 0 1 0 0,0 0-1 0 0,0 0 1 0 0,0 0-1 0 0,0 0 1 0 0,0 0-1 0 0,0 0 1 0 0,0 0-1 0 0,0 0 1 0 0,0 0-1 0 0,0 0 1 0 0,0 1-1 0 0,0-1 1 0 0,0 0-1 0 0,0 1 1 0 0,0-1-1 0 0,0 1 0 0 0,-1-1 1 0 0,3 2-1 0 0,0 0-6 0 0,0-1 0 0 0,0 0 0 0 0,0 0 0 0 0,0 0 0 0 0,0 0 1 0 0,1-1-1 0 0,-1 1 0 0 0,0-1 0 0 0,1 1 0 0 0,-1-1 0 0 0,4-1 0 0 0,14 2 47 0 0,2 4-69 0 0,-17-4-26 0 0,-1 0 1 0 0,0 0-1 0 0,1 0 0 0 0,-1-1 0 0 0,11 0 0 0 0,-4-2-611 0 0,0 0 0 0 0,0-1 0 0 0,-1-1 0 0 0,20-7 0 0 0,-6-2-8928 0 0</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0.194"/>
    </inkml:context>
    <inkml:brush xml:id="br0">
      <inkml:brushProperty name="width" value="0.05" units="cm"/>
      <inkml:brushProperty name="height" value="0.05" units="cm"/>
    </inkml:brush>
  </inkml:definitions>
  <inkml:trace contextRef="#ctx0" brushRef="#br0">1 300 17215 0 0,'0'0'7739'0'0,"1"2"-7319"0"0,6 17-252 0 0,-1-1 0 0 0,-1 1 1 0 0,0 1-1 0 0,2 31 0 0 0,-2-23-168 0 0,-3-15-4 0 0,0 0-1 0 0,0 14 1 0 0,3 15-1512 0 0,-5-44 1450 0 0,0 0 1 0 0,-1 0 0 0 0,0 0-1 0 0,1-1 1 0 0,-1 1-1 0 0,0 0 1 0 0,-2-2 0 0 0,-1-6-76 0 0,0-5 8 0 0,2 1 0 0 0,-1-1 0 0 0,2 0 0 0 0,0 0 0 0 0,2-28 0 0 0,-1 14 115 0 0,0-7 80 0 0,2 0 0 0 0,6-41-1 0 0,-4 54 24 0 0,-2 6 139 0 0,1 1-1 0 0,0 0 0 0 0,1-1 0 0 0,1 1 1 0 0,1 1-1 0 0,9-19 0 0 0,-7 19 30 0 0,-6 10-130 0 0,1-1 1 0 0,0 1-1 0 0,1 0 0 0 0,-1 0 0 0 0,1 0 0 0 0,0 0 1 0 0,5-4-1 0 0,-1 1 249 0 0,0 3 533 0 0,-8 5-882 0 0,0 0 0 0 0,1 1 0 0 0,-1-1 0 0 0,1 0 1 0 0,-1 0-1 0 0,0 1 0 0 0,1-1 0 0 0,-1 0 0 0 0,0 1 0 0 0,1-1 0 0 0,-1 1 0 0 0,0-1 0 0 0,0 0 0 0 0,0 1 0 0 0,1-1 1 0 0,-1 1-1 0 0,0-1 0 0 0,0 1 0 0 0,0-1 0 0 0,0 0 0 0 0,0 1 0 0 0,2 6-61 0 0,-1-1 0 0 0,0 0 0 0 0,-1 0 0 0 0,1 0 0 0 0,-1 1 1 0 0,-1-1-1 0 0,1 0 0 0 0,-1 0 0 0 0,0 0 0 0 0,-4 12 0 0 0,4-13-96 0 0,-1-1-1 0 0,0 0 1 0 0,0 1 0 0 0,-3 5-1 0 0,-4 8-248 0 0,9-17 357 0 0,0 0 0 0 0,-1-1 0 0 0,1 1 1 0 0,0-1-1 0 0,-1 1 0 0 0,1 0 0 0 0,0-1 0 0 0,-1 1 0 0 0,1-1 0 0 0,-1 1 0 0 0,1-1 0 0 0,-1 1 0 0 0,1-1 0 0 0,-1 1 0 0 0,1-1 0 0 0,-1 0 1 0 0,0 1-1 0 0,-3 2-68 0 0,-2 4-69 0 0,5-6 118 0 0,0 1-1 0 0,0-1 1 0 0,0 0 0 0 0,0 0-1 0 0,0 1 1 0 0,0-1-1 0 0,-1 0 1 0 0,1 0 0 0 0,-1 0-1 0 0,1 0 1 0 0,-1 0-1 0 0,1-1 1 0 0,-3 2 0 0 0,-24 15-786 0 0,26-16 710 0 0,2 1-86 0 0,0 8 158 0 0,1-1-1 0 0,-1 1 1 0 0,4 13 0 0 0,3-13-5 0 0,2 1 43 0 0,2 0 0 0 0,0-1-1 0 0,17 13 1 0 0,-14-12 172 0 0,17 13 1 0 0,-24-17-106 0 0,-3-3-29 0 0,-1-1 1 0 0,0 1-1 0 0,0-1 0 0 0,-1 1 1 0 0,1 0-1 0 0,-1 0 1 0 0,3 6-1 0 0,7 13 124 0 0,-10-19-128 0 0,0-1 0 0 0,0 1-1 0 0,0 0 1 0 0,-1 0 0 0 0,1-1-1 0 0,-1 1 1 0 0,0 0 0 0 0,-1 0-1 0 0,1 0 1 0 0,-1 0 0 0 0,1 0-1 0 0,-1 0 1 0 0,0 0 0 0 0,-1 1-1 0 0,1-1 1 0 0,-1 0 0 0 0,-1 4-1 0 0,2-5 13 0 0,-1-1 0 0 0,0 1 0 0 0,0 0 0 0 0,0-1 0 0 0,0 1 0 0 0,-1-1 0 0 0,1 0 0 0 0,-1 1 0 0 0,1-1 0 0 0,-1 0 0 0 0,0 0 0 0 0,-3 3 0 0 0,1-1 9 0 0,-1-1 0 0 0,1 0-1 0 0,-1-1 1 0 0,0 1 0 0 0,-9 2 0 0 0,11-3-70 0 0,-1-1 1 0 0,1 0 0 0 0,-1 0 0 0 0,0-1 0 0 0,1 1-1 0 0,-1-1 1 0 0,1 0 0 0 0,-1 0 0 0 0,0 0-1 0 0,1 0 1 0 0,-1-1 0 0 0,0 1 0 0 0,1-1 0 0 0,-1 0-1 0 0,1 0 1 0 0,-1 0 0 0 0,1-1 0 0 0,-1 1 0 0 0,1-1-1 0 0,-3-2 1 0 0,-5-1-317 0 0,0 3-1213 0 0,0-1-472 0 0</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09.416"/>
    </inkml:context>
    <inkml:brush xml:id="br0">
      <inkml:brushProperty name="width" value="0.05" units="cm"/>
      <inkml:brushProperty name="height" value="0.05" units="cm"/>
    </inkml:brush>
  </inkml:definitions>
  <inkml:trace contextRef="#ctx0" brushRef="#br0">79 4 3224 0 0,'10'-4'25570'0'0,"-11"18"-26858"0"0,2-7 1256 0 0,-1 0-1 0 0,0-1 1 0 0,-1 1 0 0 0,0 0 0 0 0,0 0 0 0 0,0-1-1 0 0,-1 1 1 0 0,1-1 0 0 0,-2 1 0 0 0,1-1 0 0 0,-1 0 0 0 0,0 0-1 0 0,-4 6 1 0 0,-1 0-218 0 0,6-9 179 0 0,1-1 0 0 0,-1 0 1 0 0,0 1-1 0 0,0-1 0 0 0,0 0 1 0 0,0 0-1 0 0,-3 2 0 0 0,4-3-145 0 0,-16-2-512 0 0,15 0 702 0 0,1 1-1 0 0,0-1 0 0 0,0 0 1 0 0,-1 0-1 0 0,1 1 1 0 0,0-1-1 0 0,0 0 0 0 0,0 0 1 0 0,0 0-1 0 0,0-1 1 0 0,0 1-1 0 0,0 0 0 0 0,0 0 1 0 0,1 0-1 0 0,-1-1 0 0 0,0-1 1 0 0,0-1 15 0 0,1 1-1 0 0,0-1 1 0 0,0 1 0 0 0,0-1-1 0 0,1 1 1 0 0,-1-1 0 0 0,1 1 0 0 0,0-1-1 0 0,2-5 1 0 0,0 3 65 0 0,-1 1-1 0 0,1-1 1 0 0,1 1 0 0 0,-1 0 0 0 0,9-9 0 0 0,-9 9 51 0 0,-2 4-97 0 0,0 0 1 0 0,0 0-1 0 0,0 0 1 0 0,0 1-1 0 0,0-1 0 0 0,0 0 1 0 0,0 1-1 0 0,0-1 1 0 0,0 0-1 0 0,2 0 1 0 0,10-7 1155 0 0,-11 9-1077 0 0,16 14 63 0 0,-14-4-140 0 0,-4-11-9 0 0,3 16-1 0 0,-4-12 0 0 0,0-1 0 0 0,1 18-84 0 0,0-20 16 0 0,0-2-614 0 0,0-6 683 0 0,1 4 68 0 0,7-11 38 0 0,-4 12-90 0 0,-1 2 1 0 0,12-12 116 0 0,-13 10-115 0 0,0 1 1 0 0,-1-1-1 0 0,1 1 0 0 0,0 0 0 0 0,0 0 1 0 0,-1-1-1 0 0,1 1 0 0 0,0 0 0 0 0,0 1 1 0 0,0-1-1 0 0,0 0 0 0 0,1 0 0 0 0,-1 1 1 0 0,0 0-1 0 0,4-1 0 0 0,-6 1-15 0 0,1 0 0 0 0,0 0 0 0 0,0 0 0 0 0,-1 0 0 0 0,1 1 0 0 0,0-1 0 0 0,0 0 0 0 0,-1 0 0 0 0,1 1 0 0 0,0-1 0 0 0,-1 0 0 0 0,1 1 0 0 0,0-1 0 0 0,-1 1 0 0 0,1-1 0 0 0,-1 1 0 0 0,1-1 0 0 0,0 1 0 0 0,-1-1 0 0 0,1 1 0 0 0,-1-1 0 0 0,0 1 0 0 0,1 0 0 0 0,-1-1 0 0 0,1 1 0 0 0,-1 0 0 0 0,0 0 0 0 0,0-1 0 0 0,1 1 0 0 0,-1 0 0 0 0,0 0 0 0 0,0-1 0 0 0,0 1 0 0 0,0 0 0 0 0,0 0 0 0 0,0 0 0 0 0,0 4-20 0 0,0 1 0 0 0,0-1 1 0 0,-1 0-1 0 0,-1 5 0 0 0,1-5-19 0 0,0-1-32 0 0,0-1 1 0 0,0 1 0 0 0,0 0 0 0 0,-1-1-1 0 0,0 1 1 0 0,0-1 0 0 0,0 1 0 0 0,0-1 0 0 0,0 0-1 0 0,-1 0 1 0 0,-4 6 0 0 0,-3 0-471 0 0,0-1-1 0 0,-13 9 1 0 0,-7-5-2319 0 0,20-3-4886 0 0</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2.073"/>
    </inkml:context>
    <inkml:brush xml:id="br0">
      <inkml:brushProperty name="width" value="0.05" units="cm"/>
      <inkml:brushProperty name="height" value="0.05" units="cm"/>
    </inkml:brush>
  </inkml:definitions>
  <inkml:trace contextRef="#ctx0" brushRef="#br0">46 910 3680 0 0,'12'-19'360'0'0,"-12"11"-360"0"0,0-2 0 0 0,0 1 0 0 0,0-1 0 0 0,0-3 2336 0 0,0 0 416 0 0,0-1 96 0 0,-6-1 8 0 0,6 2-2104 0 0,-6-7-424 0 0,6 3-80 0 0,-6-2-6688 0 0</inkml:trace>
  <inkml:trace contextRef="#ctx0" brushRef="#br0" timeOffset="1">16 102 14688 0 0,'0'0'1432'0'0,"-6"-6"-1272"0"0,0-7-160 0 0,6 3 0 0 0,-4 0 0 0 0,4-3 415 0 0,0 3 49 0 0,0-3 16 0 0,0 4-5119 0 0,0-9-1025 0 0</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2.525"/>
    </inkml:context>
    <inkml:brush xml:id="br0">
      <inkml:brushProperty name="width" value="0.05" units="cm"/>
      <inkml:brushProperty name="height" value="0.05" units="cm"/>
    </inkml:brush>
  </inkml:definitions>
  <inkml:trace contextRef="#ctx0" brushRef="#br0">0 40 3680 0 0,'2'0'9330'0'0,"38"-4"-2069"0"0,0-5-4156 0 0,17-2-1140 0 0,36-5-848 0 0,-65 18-1196 0 0,-11-1-126 0 0,-15-1-282 0 0</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2.911"/>
    </inkml:context>
    <inkml:brush xml:id="br0">
      <inkml:brushProperty name="width" value="0.05" units="cm"/>
      <inkml:brushProperty name="height" value="0.05" units="cm"/>
    </inkml:brush>
  </inkml:definitions>
  <inkml:trace contextRef="#ctx0" brushRef="#br0">48 1 2760 0 0,'-6'2'18277'0'0,"4"1"-18180"0"0,1 0 0 0 0,0 0 1 0 0,0 0-1 0 0,0 0 0 0 0,1 0 1 0 0,-1 0-1 0 0,1 0 1 0 0,-1 1-1 0 0,1-1 0 0 0,0 0 1 0 0,1 6-1 0 0,8 37 236 0 0,-9-44-329 0 0,1 0 0 0 0,0 0 1 0 0,-1 0-1 0 0,1 0 0 0 0,0-1 0 0 0,0 1 0 0 0,1 0 1 0 0,1 2-1 0 0,6 11 11 0 0,-2-1-15 0 0,0-1 0 0 0,1 0 0 0 0,10 12 0 0 0,9 16 0 0 0,-24-37 0 0 0,9 16 18 0 0,10 25 0 0 0,-19-38-8 0 0,0 1 1 0 0,-1-1 0 0 0,0 1 0 0 0,0 0 0 0 0,-1 0 0 0 0,0-1 0 0 0,0 11 0 0 0,-2-15 29 0 0,1 0-1 0 0,-1 0 1 0 0,0 0 0 0 0,0 0-1 0 0,0-1 1 0 0,-1 1 0 0 0,1 0-1 0 0,-4 4 1 0 0,4-5 24 0 0,0 0-35 0 0,-1-1 0 0 0,1 0-1 0 0,0-1 1 0 0,-1 1-1 0 0,1 0 1 0 0,-1 0 0 0 0,1 0-1 0 0,-1-1 1 0 0,1 1 0 0 0,-4 0-1 0 0,1 0 37 0 0,-37 8 251 0 0,37-9-306 0 0,0 0-1 0 0,1 0 1 0 0,-1 0-1 0 0,0 0 1 0 0,0-1-1 0 0,1 0 0 0 0,-1 0 1 0 0,0 0-1 0 0,1 0 1 0 0,-6-3-1 0 0,4 1-125 0 0,1 1 1 0 0,0-2-1 0 0,0 1 0 0 0,0-1 0 0 0,0 1 0 0 0,1-1 0 0 0,-1 0 0 0 0,1 0 1 0 0,0 0-1 0 0,0-1 0 0 0,1 1 0 0 0,-1-1 0 0 0,1 0 0 0 0,0 0 0 0 0,0 1 1 0 0,1-1-1 0 0,-1 0 0 0 0,0-9 0 0 0,2 8-468 0 0,1 1-1 0 0,0 0 1 0 0,0 0-1 0 0,0-1 1 0 0,1 1-1 0 0,3-8 1 0 0,-4 12 486 0 0,8-18-1887 0 0</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3.252"/>
    </inkml:context>
    <inkml:brush xml:id="br0">
      <inkml:brushProperty name="width" value="0.05" units="cm"/>
      <inkml:brushProperty name="height" value="0.05" units="cm"/>
    </inkml:brush>
  </inkml:definitions>
  <inkml:trace contextRef="#ctx0" brushRef="#br0">53 115 12784 0 0,'0'0'6474'0'0,"0"2"-6041"0"0,-6 18 422 0 0,5-18-820 0 0,0 1 0 0 0,0 0 0 0 0,0 0 0 0 0,1-1 0 0 0,-1 1 0 0 0,0 5 0 0 0,2 3-24 0 0,1 0-1 0 0,0-1 1 0 0,1 1 0 0 0,0-1-1 0 0,1 0 1 0 0,4 10-1 0 0,-4-11-4 0 0,-3-5-11 0 0,1-1 0 0 0,0 1-1 0 0,0-1 1 0 0,0 1 0 0 0,0-1-1 0 0,0 0 1 0 0,1 0-1 0 0,-1 0 1 0 0,1 0 0 0 0,0 0-1 0 0,0-1 1 0 0,0 1 0 0 0,4 1-1 0 0,-5-2 40 0 0,0-1-1 0 0,0 0 1 0 0,1 0 0 0 0,-1-1-1 0 0,0 1 1 0 0,1 0-1 0 0,-1-1 1 0 0,1 1 0 0 0,-1-1-1 0 0,0 0 1 0 0,1 0-1 0 0,-1 0 1 0 0,1 0 0 0 0,-1 0-1 0 0,1-1 1 0 0,-1 1-1 0 0,0-1 1 0 0,1 1 0 0 0,-1-1-1 0 0,0 0 1 0 0,4-2-1 0 0,-2 1 120 0 0,-1 0 0 0 0,0-1 0 0 0,0 1 0 0 0,0-1 0 0 0,0 0 0 0 0,0 0 0 0 0,0 0 0 0 0,-1 0 0 0 0,0 0 0 0 0,1-1 0 0 0,-1 1 0 0 0,-1-1 0 0 0,4-6 0 0 0,-3 3 116 0 0,1 0-1 0 0,-1 0 1 0 0,0 0 0 0 0,-1 0 0 0 0,0 0 0 0 0,1-13 0 0 0,-1 3 161 0 0,0 13-367 0 0,-1 0 0 0 0,0 0 0 0 0,0 0 0 0 0,0 1 0 0 0,0-1 0 0 0,-1 0 0 0 0,0-5 0 0 0,-1 2 7 0 0,1 0-28 0 0,-1 0 0 0 0,0 1 1 0 0,0-1-1 0 0,0 1 0 0 0,-1-1 1 0 0,0 1-1 0 0,0 0 1 0 0,0 0-1 0 0,-1 0 0 0 0,0 1 1 0 0,-7-9-1 0 0,3 7-24 0 0,-24-19 65 0 0,29 24-97 0 0,1 1 0 0 0,-1-1 0 0 0,0 1 0 0 0,1 0 0 0 0,-1 0 0 0 0,0 0 0 0 0,0 0 0 0 0,0 0 0 0 0,0 0 0 0 0,0 1 0 0 0,-3-1 1 0 0,1 1-215 0 0,1 1 1 0 0,0-1-1 0 0,0 1 1 0 0,0 0-1 0 0,0 0 1 0 0,0 0-1 0 0,0 0 1 0 0,0 1-1 0 0,0-1 1 0 0,0 1 0 0 0,1 0-1 0 0,-1 0 1 0 0,1 1-1 0 0,-1-1 1 0 0,1 1-1 0 0,0-1 1 0 0,0 1-1 0 0,0 0 1 0 0,0 1 0 0 0,0-1-1 0 0,1 0 1 0 0,0 1-1 0 0,-1-1 1 0 0,1 1-1 0 0,0 0 1 0 0,-1 5-1 0 0,1 5-1820 0 0</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3.673"/>
    </inkml:context>
    <inkml:brush xml:id="br0">
      <inkml:brushProperty name="width" value="0.05" units="cm"/>
      <inkml:brushProperty name="height" value="0.05" units="cm"/>
    </inkml:brush>
  </inkml:definitions>
  <inkml:trace contextRef="#ctx0" brushRef="#br0">1 14 15896 0 0,'0'0'3869'0'0,"1"3"-2691"0"0,0-1-808 0 0,6 20 1207 0 0,-7-20-1522 0 0,1-1 0 0 0,-1 1-1 0 0,0-1 1 0 0,1 0 0 0 0,-1 0 0 0 0,1 1-1 0 0,-1-1 1 0 0,1 0 0 0 0,0 0 0 0 0,0 2 0 0 0,4 6 6 0 0,4 53 235 0 0,-8-34-189 0 0,-1-26 258 0 0,2-5-296 0 0,11-16 50 0 0,12-26-1 0 0,-8 14-56 0 0,-9 5-9 0 0,-1 16-53 0 0,-1 2 15 0 0,-5 6 54 0 0,0 3-60 0 0,-1-1-1 0 0,1 0 1 0 0,0 0-1 0 0,0 1 1 0 0,0-1-1 0 0,0 0 1 0 0,0 1-1 0 0,0-1 1 0 0,-1 1-1 0 0,1-1 1 0 0,0 1-1 0 0,0 0 1 0 0,-1-1-1 0 0,2 2 0 0 0,7 5 29 0 0,-5-4-30 0 0,0 1 0 0 0,0 0 0 0 0,0 0 0 0 0,-1 0-1 0 0,1 0 1 0 0,3 8 0 0 0,7 7 9 0 0,-4 3-16 0 0,-4-15 0 0 0,15 11 0 0 0,-11-11 0 0 0,0-5 0 0 0,-7-3 9 0 0,-1 1-1 0 0,1 0 1 0 0,-1-1-1 0 0,1 1 1 0 0,-1-1-1 0 0,1 0 1 0 0,-1 0-1 0 0,0 0 1 0 0,1 0-1 0 0,-1 0 1 0 0,0 0-1 0 0,0-1 1 0 0,0 1-1 0 0,4-4 1 0 0,1-2 6 0 0,0-1 1 0 0,9-11-1 0 0,8-9-9 0 0,-13 18 101 0 0,0 0-1 0 0,1 2 0 0 0,0-1 1 0 0,20-9-1 0 0,-31 17-95 0 0,0 1 0 0 0,0-1 0 0 0,1 1 0 0 0,-1-1 1 0 0,0 1-1 0 0,1-1 0 0 0,-1 1 0 0 0,0 0 0 0 0,1 0 0 0 0,-1 0 0 0 0,0 0 0 0 0,1 0 0 0 0,-1 0 0 0 0,0 0 0 0 0,1 0 0 0 0,-1 0 0 0 0,1 0 0 0 0,-1 1 1 0 0,0-1-1 0 0,0 1 0 0 0,1-1 0 0 0,-1 1 0 0 0,0-1 0 0 0,0 1 0 0 0,0 0 0 0 0,1 0 0 0 0,-1-1 0 0 0,0 1 0 0 0,0 0 0 0 0,0 0 0 0 0,1 2 0 0 0,2 2 47 0 0,0 1 0 0 0,0 0 0 0 0,-1 0-1 0 0,0 0 1 0 0,3 8 0 0 0,2 5-80 0 0,22 49 134 0 0,-20-43-1285 0 0,23 42 1 0 0,-13-39-7529 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35.705"/>
    </inkml:context>
    <inkml:brush xml:id="br0">
      <inkml:brushProperty name="width" value="0.05" units="cm"/>
      <inkml:brushProperty name="height" value="0.05" units="cm"/>
      <inkml:brushProperty name="color" value="#004F8B"/>
    </inkml:brush>
  </inkml:definitions>
  <inkml:trace contextRef="#ctx0" brushRef="#br0">1 215 4608 0 0,'0'0'208'0'0,"6"4"32"0"0,-3-2 462 0 0,0-1 0 0 0,0 0 1 0 0,0 1-1 0 0,0-1 0 0 0,0 0 1 0 0,0 0-1 0 0,0 0 0 0 0,0-1 0 0 0,0 1 1 0 0,1-1-1 0 0,4 0 0 0 0,-6 0-285 0 0,0 0-1 0 0,0 0 0 0 0,0-1 0 0 0,0 1 1 0 0,0-1-1 0 0,0 0 0 0 0,0 1 0 0 0,0-1 1 0 0,0 0-1 0 0,0 0 0 0 0,0 0 0 0 0,0 0 1 0 0,-1 0-1 0 0,1-1 0 0 0,-1 1 0 0 0,1 0 1 0 0,0-1-1 0 0,-1 1 0 0 0,0-1 0 0 0,2-2 1 0 0,-1 2-288 0 0,0-1 0 0 0,0 1 0 0 0,1-1 0 0 0,-1 1 0 0 0,1 0 0 0 0,0 0 1 0 0,-1 0-1 0 0,1 1 0 0 0,0-1 0 0 0,0 0 0 0 0,0 1 0 0 0,0 0 0 0 0,0 0 0 0 0,1 0 1 0 0,4-1-1 0 0,-3 1-50 0 0,0 0 1 0 0,-1-1 0 0 0,1 0-1 0 0,-1 0 1 0 0,1 0 0 0 0,6-5 0 0 0,86-61 94 0 0,-88 62-183 0 0,1 1 0 0 0,14-7 0 0 0,-14 8-74 0 0,0-1 1 0 0,13-9 0 0 0,-18 11-65 0 0,1 0 1 0 0,-1 0 0 0 0,1 1 0 0 0,9-3 0 0 0,-8 3-52 0 0,-1-1-1 0 0,1 0 1 0 0,7-4 0 0 0,8-2-363 0 0,-9 5 178 0 0,-10 3 42 0 0,0 0 1 0 0,-1 1-1 0 0,1-1 1 0 0,0 1 0 0 0,0 0-1 0 0,0 0 1 0 0,0 0-1 0 0,0 0 1 0 0,3 1 0 0 0,3 0-3555 0 0,3-1-2559 0 0</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0.908"/>
    </inkml:context>
    <inkml:brush xml:id="br0">
      <inkml:brushProperty name="width" value="0.05" units="cm"/>
      <inkml:brushProperty name="height" value="0.05" units="cm"/>
    </inkml:brush>
  </inkml:definitions>
  <inkml:trace contextRef="#ctx0" brushRef="#br0">50 111 4144 0 0,'-12'-62'319'0'0,"7"48"-203"0"0,-1 11-92 0 0,6 3 58 0 0,-1 0-1 0 0,1 0 1 0 0,-1 1-1 0 0,1-1 0 0 0,-1 0 1 0 0,1 0-1 0 0,-1 1 0 0 0,1-1 1 0 0,0 0-1 0 0,-1 1 0 0 0,1-1 1 0 0,-1 1-1 0 0,1-1 0 0 0,0 0 1 0 0,-1 1-1 0 0,1-1 0 0 0,0 2 1 0 0,-14 31 5339 0 0,12-30-4961 0 0,1 1-1 0 0,0 0 1 0 0,1-1 0 0 0,-1 1-1 0 0,1 0 1 0 0,-1 0 0 0 0,1 0-1 0 0,1-1 1 0 0,-1 1 0 0 0,0 0-1 0 0,1 0 1 0 0,1 4 0 0 0,-1 3 746 0 0,-2-10-1071 0 0,1 0 1 0 0,0 0 0 0 0,0-1 0 0 0,0 1-1 0 0,0 0 1 0 0,0 0 0 0 0,0 0-1 0 0,1 0 1 0 0,-1-1 0 0 0,0 1 0 0 0,0 0-1 0 0,1 0 1 0 0,-1 0 0 0 0,0-1 0 0 0,1 1-1 0 0,0 1 1774 0 0,0-5-1719 0 0,2-9-589 0 0,-1 0 1 0 0,-1 0 0 0 0,0-1 0 0 0,-1 1 0 0 0,-1-14 0 0 0,0-2-907 0 0,1-5-167 0 0</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1.297"/>
    </inkml:context>
    <inkml:brush xml:id="br0">
      <inkml:brushProperty name="width" value="0.05" units="cm"/>
      <inkml:brushProperty name="height" value="0.05" units="cm"/>
    </inkml:brush>
  </inkml:definitions>
  <inkml:trace contextRef="#ctx0" brushRef="#br0">79 700 15664 0 0,'0'0'1187'0'0,"-1"-2"-803"0"0,-9-16-236 0 0,-6-19 3328 0 0,13 31-3431 0 0,1 0-1 0 0,0 1 1 0 0,0-1-1 0 0,1 0 0 0 0,-1 0 1 0 0,1-7-1 0 0,-6-21-1112 0 0,4 26 627 0 0,2 1 0 0 0,-1-1 0 0 0,1 0 0 0 0,0 0 0 0 0,1 0 0 0 0,-1 0 0 0 0,2 0 0 0 0,-1 0 0 0 0,1 0 0 0 0,0 0 0 0 0,5-13 0 0 0,-4 13-365 0 0,-1-1 0 0 0,1 0 0 0 0,-1-12 1 0 0,0 12-226 0 0,-1 0 1 0 0,2 0-1 0 0,-1 0 1 0 0,4-11-1 0 0,-4 17 856 0 0,0 0 0 0 0,0-1 0 0 0,-1 1 0 0 0,1 0 0 0 0,-1 0 0 0 0,0-1 0 0 0,0-3 0 0 0,-1-2 1397 0 0,0 0 0 0 0,-6-17 1 0 0,3 11 685 0 0,-12-20 2935 0 0,12 25-4405 0 0,1-1 0 0 0,0 0 0 0 0,1 0 0 0 0,0 0 0 0 0,1 0 0 0 0,0 0 1 0 0,2-19-1 0 0,-7-64-760 0 0,6 68-82 0 0</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1.704"/>
    </inkml:context>
    <inkml:brush xml:id="br0">
      <inkml:brushProperty name="width" value="0.05" units="cm"/>
      <inkml:brushProperty name="height" value="0.05" units="cm"/>
    </inkml:brush>
  </inkml:definitions>
  <inkml:trace contextRef="#ctx0" brushRef="#br0">150 1645 13104 0 0,'0'0'1185'0'0,"-1"-12"1252"0"0,-2 4-1797 0 0,0 0 1 0 0,1-1-1 0 0,0 1 0 0 0,1-1 0 0 0,-2-13 1 0 0,2-49-2515 0 0,2 43 182 0 0,-1 6-182 0 0</inkml:trace>
  <inkml:trace contextRef="#ctx0" brushRef="#br0" timeOffset="0.99">156 1116 9616 0 0,'0'0'1040'0'0,"0"-4"-1040"0"0,-6-5 0 0 0,0-5 0 0 0,2 5 1024 0 0,-1-5 176 0 0,-1 5 40 0 0,2-1 8 0 0,-2-3-536 0 0,-5-6-105 0 0,11 5-15 0 0,-4-3-8 0 0,4-6-792 0 0,-6-5-160 0 0,6 1-32 0 0,0-6-8 0 0</inkml:trace>
  <inkml:trace contextRef="#ctx0" brushRef="#br0" timeOffset="1.99">37 321 3680 0 0,'0'0'167'0'0,"-1"-5"26"0"0,-7-4-307 0 0,8 9 148 0 0,-1-1 1 0 0,0 1-1 0 0,1-1 1 0 0,-1 1 0 0 0,0-1-1 0 0,1 0 1 0 0,-1 1-1 0 0,1-1 1 0 0,-1 0-1 0 0,1 1 1 0 0,-1-1-1 0 0,1 0 1 0 0,0 0 0 0 0,-1 0-1 0 0,1 1 1 0 0,-1-3-1 0 0,-2-9 4512 0 0,-3-12 3189 0 0,2-10-5640 0 0,2 28-1907 0 0,1-1 0 0 0,0 0 1 0 0,0-8-1 0 0,1-10-297 0 0,3-113-3719 0 0,-2 112-1949 0 0</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6.146"/>
    </inkml:context>
    <inkml:brush xml:id="br0">
      <inkml:brushProperty name="width" value="0.05" units="cm"/>
      <inkml:brushProperty name="height" value="0.05" units="cm"/>
    </inkml:brush>
  </inkml:definitions>
  <inkml:trace contextRef="#ctx0" brushRef="#br0">0 165 8176 0 0,'0'0'12629'0'0,"2"1"-12307"0"0,2 0-190 0 0,0 0-1 0 0,0 0 1 0 0,0 0-1 0 0,0 0 0 0 0,0-1 1 0 0,4 0-1 0 0,-6 0 165 0 0,0 0-6 0 0,11 0 189 0 0,1-1 1 0 0,21-3-1 0 0,31 0 168 0 0,-46 3-527 0 0,31 1 0 0 0,-18 0 17 0 0,32 1 79 0 0,18-6 195 0 0,-77 5-356 0 0,-1 0-1 0 0,0 0 1 0 0,1 1 0 0 0,-1-1 0 0 0,0 2-1 0 0,9 2 1 0 0,-7-2-94 0 0,-1-1 0 0 0,0 1 1 0 0,13 0-1 0 0,25 1-179 0 0,-33-1 421 0 0,0-1 0 0 0,0-1-1 0 0,20-1 1 0 0,-18 0 21 0 0,26 1-1 0 0,-29 0-208 0 0,0 0-1 0 0,1 0 1 0 0,-1 0 0 0 0,16-4-1 0 0,64-11 174 0 0,-80 13-171 0 0,1 0-1 0 0,0 1 0 0 0,12 0 1 0 0,-13 1-34 0 0,0 0-1 0 0,0-1 1 0 0,0-1 0 0 0,12-2 0 0 0,-7 0 69 0 0,0 1 1 0 0,0 0-1 0 0,21 0 0 0 0,-14 1-29 0 0,52-10-12 0 0,-43 8 40 0 0,-13 1-14 0 0,25 0 0 0 0,-12 3 16 0 0,42-4 22 0 0,3-2 229 0 0,-34 4-300 0 0,1-1-1 0 0,54-13 1 0 0,-80 14 40 0 0,-15 2-39 0 0,1 0 1 0 0,-1 0-1 0 0,1 0 1 0 0,-1 0-1 0 0,1-1 1 0 0,-1 1-1 0 0,0-1 1 0 0,3-1-1 0 0,-3 2-1 0 0,0-1 0 0 0,0 0 0 0 0,-1 1 1 0 0,1-1-1 0 0,0 1 0 0 0,0-1 0 0 0,0 1 0 0 0,2 0 0 0 0,24-4 23 0 0,4 2-27 0 0,-26 2 0 0 0,0 0 0 0 0,0 0 0 0 0,-1-1 0 0 0,12-2 0 0 0,4-2 0 0 0,-11 2 0 0 0,19-10-233 0 0,-28 12 90 0 0,0 0-218 0 0,19-16-351 0 0,-20 16 348 0 0,1 0-48 0 0,0-1 128 0 0,3-8-2183 0 0</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6.534"/>
    </inkml:context>
    <inkml:brush xml:id="br0">
      <inkml:brushProperty name="width" value="0.05" units="cm"/>
      <inkml:brushProperty name="height" value="0.05" units="cm"/>
    </inkml:brush>
  </inkml:definitions>
  <inkml:trace contextRef="#ctx0" brushRef="#br0">0 1 7832 0 0,'2'1'9967'0'0,"17"19"-5313"0"0,11 14-1876 0 0,-27-31-2570 0 0,0 0 0 0 0,1 0 1 0 0,-1 0-1 0 0,1-1 0 0 0,-1 1 0 0 0,1-1 0 0 0,0 0 0 0 0,7 2 0 0 0,13 8 354 0 0,9 8-73 0 0,32 20-61 0 0,-48-26-361 0 0,-14-11-58 0 0,-3-3-7 0 0,1 1 0 0 0,0 0 1 0 0,-1-1-1 0 0,1 1 0 0 0,-1 0 0 0 0,1-1 0 0 0,-1 1 0 0 0,0 0 0 0 0,1 0 1 0 0,-1-1-1 0 0,0 1 0 0 0,1 0 0 0 0,-1 0 0 0 0,0 0 0 0 0,0-1 0 0 0,0 1 0 0 0,0 0 1 0 0,0 0-1 0 0,0 0 0 0 0,0 0 0 0 0,0-1 0 0 0,0 1 0 0 0,0 0 0 0 0,0 0 1 0 0,0 0-1 0 0,-1 0 0 0 0,1 0 0 0 0,-1 1 9 0 0,-1 5-63 0 0,0 0 0 0 0,-1 0 0 0 0,0 0 0 0 0,0 0 0 0 0,-1 0 0 0 0,1 0 0 0 0,-2-1 0 0 0,1 0 0 0 0,-7 8 0 0 0,11-14 50 0 0,-7 7-154 0 0,1 0-1 0 0,-2 0 1 0 0,1 0-1 0 0,-9 5 1 0 0,-13 11-1508 0 0,9-5 21 0 0,-5-4-69 0 0</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7.179"/>
    </inkml:context>
    <inkml:brush xml:id="br0">
      <inkml:brushProperty name="width" value="0.05" units="cm"/>
      <inkml:brushProperty name="height" value="0.05" units="cm"/>
    </inkml:brush>
  </inkml:definitions>
  <inkml:trace contextRef="#ctx0" brushRef="#br0">0 14 7368 0 0,'0'0'12375'0'0,"2"-1"-11313"0"0,0-1-898 0 0,0 1 1 0 0,0 0 0 0 0,0-1-1 0 0,0 1 1 0 0,0 0 0 0 0,0 0-1 0 0,0 0 1 0 0,0 1 0 0 0,0-1-1 0 0,1 1 1 0 0,-1-1 0 0 0,0 1-1 0 0,0-1 1 0 0,1 1 0 0 0,-1 0-1 0 0,4 1 1 0 0,2 0 315 0 0,0 0 1 0 0,0 1-1 0 0,11 5 0 0 0,-9-4-166 0 0,-1 0-1 0 0,13 2 1 0 0,-16-5-206 0 0,4 2-18 0 0,8 11 288 0 0,-11-4-343 0 0,-6-6-57 0 0,0 1 0 0 0,0-1 0 0 0,0 0 1 0 0,0 0-1 0 0,0 0 0 0 0,-1 1 0 0 0,1-1 1 0 0,-1 0-1 0 0,0 1 0 0 0,0-1 1 0 0,0 0-1 0 0,-1 1 0 0 0,1-1 0 0 0,-1 0 1 0 0,0 1-1 0 0,0-1 0 0 0,0 0 1 0 0,-2 4-1 0 0,-3 5-807 0 0,0-1-1 0 0,-1 1 1 0 0,-10 13 0 0 0,12-18 129 0 0,4-6 498 0 0,0 0 0 0 0,0 0 0 0 0,0 0 0 0 0,0 0 0 0 0,1 0 0 0 0,-1 1 0 0 0,0-1 0 0 0,1 0 0 0 0,-1 1 0 0 0,1-1-1 0 0,-1 1 1 0 0,1-1 0 0 0,0 0 0 0 0,-1 1 0 0 0,1 1 0 0 0,0-2-122 0 0,10 9-169 0 0,15 7 1425 0 0,-21-15-764 0 0,0 1 0 0 0,0-1-1 0 0,-1 1 1 0 0,7 5-1 0 0,-9-7 144 0 0,1 2-215 0 0,0-1-1 0 0,0 0 1 0 0,0 1-1 0 0,0 0 1 0 0,-1-1-1 0 0,0 1 1 0 0,1 0-1 0 0,-1 0 1 0 0,0 0-1 0 0,0 0 1 0 0,0 0-1 0 0,-1 0 1 0 0,1 0 0 0 0,-1 0-1 0 0,0 0 1 0 0,1 0-1 0 0,-2 0 1 0 0,1 0-1 0 0,0 0 1 0 0,0 0-1 0 0,-1 1 1 0 0,-1 2-1 0 0,2-5-73 0 0,-1 1-1 0 0,0-1 0 0 0,1 1 1 0 0,-1-1-1 0 0,0 1 1 0 0,0-1-1 0 0,0 0 0 0 0,0 1 1 0 0,0-1-1 0 0,0 0 1 0 0,-1 0-1 0 0,-1 2 0 0 0,-22 12 199 0 0,14-8-162 0 0,7-5-53 0 0,0-1 0 0 0,-1 0-1 0 0,0 1 1 0 0,1-2-1 0 0,-1 1 1 0 0,0 0 0 0 0,1-1-1 0 0,-1 0 1 0 0,-6 0 0 0 0,5 0-42 0 0,2 0-187 0 0,0-1 0 0 0,-1 1 0 0 0,1-1 1 0 0,-8-2-1 0 0,10 2-493 0 0,0 1 0 0 0,0-1 0 0 0,1 0 0 0 0,-1 0 0 0 0,0 1 0 0 0,1-1 0 0 0,-1-1 0 0 0,-1 0 0 0 0,-2-7-6112 0 0</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7.522"/>
    </inkml:context>
    <inkml:brush xml:id="br0">
      <inkml:brushProperty name="width" value="0.05" units="cm"/>
      <inkml:brushProperty name="height" value="0.05" units="cm"/>
    </inkml:brush>
  </inkml:definitions>
  <inkml:trace contextRef="#ctx0" brushRef="#br0">0 1 15696 0 0,'0'0'718'0'0,"4"5"231"0"0,1-1-730 0 0,-3-2 616 0 0,1 0-1 0 0,-1 0 0 0 0,1 0 1 0 0,-1 0-1 0 0,0 1 1 0 0,3 3-1 0 0,9 20 1369 0 0,-8-10-2105 0 0,5 25 0 0 0,-8-28 314 0 0,1 9-351 0 0,-3-15-43 0 0,1 0 1 0 0,0 0-1 0 0,3 9 1 0 0,-3-10-123 0 0,1 0 0 0 0,0-1 1 0 0,0 1-1 0 0,0-1 1 0 0,0 0-1 0 0,1 0 1 0 0,0 0-1 0 0,8 8 1 0 0,1-4-172 0 0,-11-7-413 0 0,0 0 1 0 0,1-1-1 0 0,-1 0 0 0 0,1 1 0 0 0,0-1 1 0 0,-1 0-1 0 0,1 0 0 0 0,0 0 0 0 0,0-1 1 0 0,3 1-1 0 0,-3-1-1517 0 0</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7.867"/>
    </inkml:context>
    <inkml:brush xml:id="br0">
      <inkml:brushProperty name="width" value="0.05" units="cm"/>
      <inkml:brushProperty name="height" value="0.05" units="cm"/>
    </inkml:brush>
  </inkml:definitions>
  <inkml:trace contextRef="#ctx0" brushRef="#br0">120 1 2304 0 0,'-1'0'4530'0'0,"-5"5"-1991"0"0,-13 11 4402 0 0,-10 9-2131 0 0,21-17-4330 0 0,0 0 1 0 0,1 0-1 0 0,-10 14 1 0 0,14-17-459 0 0,0 1-1 0 0,0-1 1 0 0,0 0 0 0 0,1 1 0 0 0,0 0-1 0 0,0-1 1 0 0,0 1 0 0 0,1 0-1 0 0,0 0 1 0 0,0 0 0 0 0,0 0 0 0 0,1 0-1 0 0,0 0 1 0 0,0 1 0 0 0,0-1 0 0 0,3 11-1 0 0,-2-12 40 0 0,1 1 0 0 0,-1 0 0 0 0,1-1-1 0 0,4 9 1 0 0,-6-14-59 0 0,0 1 0 0 0,1-1 0 0 0,-1 1 0 0 0,0-1 0 0 0,0 1 0 0 0,1-1 0 0 0,-1 1 0 0 0,0-1 0 0 0,1 1-1 0 0,-1-1 1 0 0,0 1 0 0 0,1-1 0 0 0,-1 1 0 0 0,1-1 0 0 0,-1 0 0 0 0,0 1 0 0 0,1-1 0 0 0,-1 0 0 0 0,1 1 0 0 0,-1-1 0 0 0,1 0 0 0 0,0 0-1 0 0,-1 1 1 0 0,1-1 0 0 0,-1 0 0 0 0,1 0 0 0 0,-1 0 0 0 0,1 0 0 0 0,0 0 0 0 0,0 0 0 0 0,0 0 2 0 0,1 1-8 0 0,0-1 0 0 0,0 1 0 0 0,0-1 1 0 0,0 0-1 0 0,0 1 0 0 0,-1-1 0 0 0,1 0 0 0 0,0 0 0 0 0,0 0 0 0 0,0-1 0 0 0,0 1 0 0 0,0 0 0 0 0,0-1 0 0 0,-1 1 0 0 0,1-1 0 0 0,0 0 1 0 0,2-1-1 0 0,13-3-174 0 0,-15 4 134 0 0,-1 1-1 0 0,1 0 1 0 0,-1-1 0 0 0,1 0-1 0 0,-1 1 1 0 0,1-1-1 0 0,-1 0 1 0 0,1 0 0 0 0,-1 0-1 0 0,0 0 1 0 0,1 0-1 0 0,-1 0 1 0 0,0 0 0 0 0,0 0-1 0 0,0 0 1 0 0,0-1-1 0 0,1-1 1 0 0,3-3-135 0 0,5-4-1693 0 0,1-3-5613 0 0</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8.225"/>
    </inkml:context>
    <inkml:brush xml:id="br0">
      <inkml:brushProperty name="width" value="0.05" units="cm"/>
      <inkml:brushProperty name="height" value="0.05" units="cm"/>
    </inkml:brush>
  </inkml:definitions>
  <inkml:trace contextRef="#ctx0" brushRef="#br0">0 50 12696 0 0,'0'0'1149'0'0,"0"3"-945"0"0,0 120 7760 0 0,0-121-6554 0 0,2-3-1330 0 0,4-5-70 0 0,-2 2-9 0 0,1 0-1 0 0,-1-1 1 0 0,0 1 0 0 0,-1-1-1 0 0,1 0 1 0 0,-1 0-1 0 0,0 0 1 0 0,0 0 0 0 0,2-6-1 0 0,26-61-393 0 0,-24 59 452 0 0,-6 12-34 0 0,0-1 1 0 0,0 1 0 0 0,0-1-1 0 0,0 1 1 0 0,-1-1-1 0 0,1 1 1 0 0,-1-1-1 0 0,1 1 1 0 0,0-4 0 0 0,-1 5 0 0 0,0-1 1 0 0,0 1-1 0 0,0-1 1 0 0,0 0 0 0 0,0 1-1 0 0,0-1 1 0 0,0 1-1 0 0,0-1 1 0 0,1 1-1 0 0,-1-1 1 0 0,0 0 0 0 0,0 1-1 0 0,1-1 1 0 0,-1 1-1 0 0,0-1 1 0 0,1 1 0 0 0,-1-1-1 0 0,0 1 1 0 0,1 0-1 0 0,-1-1 1 0 0,1 1 0 0 0,-1-1-1 0 0,0 1 1 0 0,1 0-1 0 0,-1-1 1 0 0,1 1-1 0 0,-1 0 1 0 0,1 0 0 0 0,0-1-1 0 0,-1 1 1 0 0,1 0-1 0 0,-1 0 1 0 0,1 0 0 0 0,-1 0-1 0 0,1 0 1 0 0,0 0-1 0 0,1-1 4 0 0,-1 1 0 0 0,1 1-1 0 0,-1-1 1 0 0,0 0-1 0 0,1 0 1 0 0,-1 0 0 0 0,1 1-1 0 0,-1-1 1 0 0,0 0-1 0 0,3 2 1 0 0,-3-1-19 0 0,1 0-1 0 0,-1-1 1 0 0,0 1-1 0 0,0 0 1 0 0,0 0 0 0 0,0 0-1 0 0,0 0 1 0 0,0 0 0 0 0,0 1-1 0 0,1 1 1 0 0,-1 0 2 0 0,1-1 1 0 0,-1 0-1 0 0,1 0 1 0 0,0 0-1 0 0,0 0 1 0 0,0 0-1 0 0,0 0 1 0 0,0 0-1 0 0,1-1 1 0 0,3 3-1 0 0,24 9-13 0 0,-20-8 0 0 0,1-5-16 0 0,-8-1 12 0 0,0 0 0 0 0,1 0 0 0 0,-1-1 0 0 0,0 1 0 0 0,0-1 0 0 0,0 1 1 0 0,0-1-1 0 0,4-4 0 0 0,22-14 130 0 0,-23 16-83 0 0,1 5-33 0 0,-4 2-177 0 0,0-1-1 0 0,0 1 0 0 0,0 0 0 0 0,-1 0 1 0 0,1 0-1 0 0,0 0 0 0 0,-1 1 0 0 0,0-1 1 0 0,0 0-1 0 0,0 1 0 0 0,0 0 1 0 0,-1-1-1 0 0,1 1 0 0 0,0 5 0 0 0,-3 1-1604 0 0,-4-1-76 0 0</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18.601"/>
    </inkml:context>
    <inkml:brush xml:id="br0">
      <inkml:brushProperty name="width" value="0.05" units="cm"/>
      <inkml:brushProperty name="height" value="0.05" units="cm"/>
    </inkml:brush>
  </inkml:definitions>
  <inkml:trace contextRef="#ctx0" brushRef="#br0">1 0 6448 0 0,'0'0'16139'0'0,"0"3"-15320"0"0,4 91 1334 0 0,-3-60-1909 0 0,-1 29-41 0 0,-2-34-130 0 0,4 35-1 0 0,0-40-101 0 0,-1 0 0 0 0,-5 41-1 0 0,2-53-227 0 0,1 0 0 0 0,1 0 0 0 0,0 0 0 0 0,2 15 0 0 0,-1-18-1543 0 0,1 0 0 0 0,0 0 0 0 0,4 11 0 0 0,1-1-5770 0 0</inkml:trace>
  <inkml:trace contextRef="#ctx0" brushRef="#br0" timeOffset="1">165 69 10592 0 0,'0'0'11306'0'0,"1"2"-10182"0"0,2 7-937 0 0,0 1-1 0 0,-1-1 1 0 0,0 0 0 0 0,0 1 0 0 0,-1 0-1 0 0,-1-1 1 0 0,0 15 0 0 0,-9 74 1246 0 0,5-65-1271 0 0,3-24-166 0 0,0-1-29 0 0,-1 0 0 0 0,2 0 0 0 0,-1 1-1 0 0,1-1 1 0 0,0 1 0 0 0,1-1 0 0 0,0 0 0 0 0,0 1-1 0 0,5 12 1 0 0,-6-20 26 0 0,1-1 0 0 0,-1 0 0 0 0,1 0-1 0 0,-1 0 1 0 0,1 0 0 0 0,-1 0 0 0 0,1 0 0 0 0,-1 0 0 0 0,1 0-1 0 0,-1 0 1 0 0,1-1 0 0 0,-1 1 0 0 0,1 0 0 0 0,-1 0-1 0 0,0 0 1 0 0,1-1 0 0 0,-1 1 0 0 0,1 0 0 0 0,-1 0 0 0 0,1-1-1 0 0,1 0-17 0 0,4-2-7 0 0,1-1 1 0 0,0 0-1 0 0,-1 0 0 0 0,0-1 0 0 0,0 0 1 0 0,0 0-1 0 0,-1 0 0 0 0,0 0 0 0 0,0-1 1 0 0,0 0-1 0 0,-1 0 0 0 0,0-1 0 0 0,0 1 1 0 0,0-1-1 0 0,3-7 0 0 0,-7 12 97 0 0,1 1 1 0 0,-1 0-1 0 0,1 0 0 0 0,-1 0 0 0 0,1 0 1 0 0,0 0-1 0 0,0 0 0 0 0,-1 0 0 0 0,1 0 1 0 0,2-2-1 0 0,-2 3-39 0 0,-1-1 0 0 0,1 1 0 0 0,-1 0 0 0 0,1 0 0 0 0,-1 0 0 0 0,1 0 0 0 0,-1-1 1 0 0,1 1-1 0 0,-1 0 0 0 0,1 0 0 0 0,-1 0 0 0 0,1 0 0 0 0,-1 0 0 0 0,1 0 0 0 0,-1 0 0 0 0,1 1 0 0 0,-1-1 0 0 0,1 0 0 0 0,-1 0 0 0 0,1 0 1 0 0,-1 0-1 0 0,1 1 0 0 0,-1-1 0 0 0,1 0 0 0 0,-1 0 0 0 0,1 1 0 0 0,-1-1 0 0 0,0 0 0 0 0,1 1 0 0 0,5 6-435 0 0,0-1 1 0 0,-1 1-1 0 0,0 0 0 0 0,5 11 0 0 0,-4-5-699 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36.108"/>
    </inkml:context>
    <inkml:brush xml:id="br0">
      <inkml:brushProperty name="width" value="0.05" units="cm"/>
      <inkml:brushProperty name="height" value="0.05" units="cm"/>
      <inkml:brushProperty name="color" value="#004F8B"/>
    </inkml:brush>
  </inkml:definitions>
  <inkml:trace contextRef="#ctx0" brushRef="#br0">1 325 13360 0 0,'0'0'612'0'0,"2"0"-15"0"0,0 0-573 0 0,0-1-1 0 0,1 1 1 0 0,-1-1-1 0 0,0 0 1 0 0,0 0 0 0 0,0 0-1 0 0,0 0 1 0 0,0 0-1 0 0,0 0 1 0 0,2-2 0 0 0,-2 2 224 0 0,0 0 0 0 0,0 0 0 0 0,0-1 1 0 0,0 1-1 0 0,0 1 0 0 0,0-1 1 0 0,0 0-1 0 0,0 0 0 0 0,5 0 0 0 0,-6 1-113 0 0,1 0 188 0 0,1 0-1 0 0,-1 0 1 0 0,0 0-1 0 0,0-1 1 0 0,0 1-1 0 0,0 0 0 0 0,0-1 1 0 0,0 0-1 0 0,4-1 1 0 0,-4 1-201 0 0,99-45 2576 0 0,-94 43-2628 0 0,-1 0-48 0 0,0 1 1 0 0,1 0 0 0 0,-1 1 0 0 0,7-2 0 0 0,10-1 97 0 0,-10-1-47 0 0,0 1-1 0 0,14-9 1 0 0,17-5-383 0 0,-24 10 108 0 0,-15 5 44 0 0,1 0 0 0 0,0 1 1 0 0,9-2-1 0 0,27-7-636 0 0,-26 7-60 0 0,25-4-1 0 0,-38 7 680 0 0,1 0 0 0 0,-1 0 0 0 0,1 0-1 0 0,-1-1 1 0 0,4-1 0 0 0,-4 2 38 0 0,-1-1 0 0 0,1 1 1 0 0,-1 0-1 0 0,1 1 0 0 0,0-1 1 0 0,-1 0-1 0 0,6 0 0 0 0,47 5-4373 0 0,-50-3 4065 0 0,-2-1-20 0 0,0 1 0 0 0,0 0 0 0 0,0-1 0 0 0,0 1 1 0 0,0-1-1 0 0,0 0 0 0 0,0 0 0 0 0,0 0 0 0 0,0-1 0 0 0,3 0 0 0 0,-5 0 399 0 0,0 1 0 0 0,0-1-1 0 0,-1 0 1 0 0,1 1 0 0 0,0-1-1 0 0,0 1 1 0 0,0-1 0 0 0,-1 1 0 0 0,1 0-1 0 0,0-1 1 0 0,0 1 0 0 0,0 0 0 0 0,0-1-1 0 0,0 1 1 0 0,0 0 0 0 0,0 0 0 0 0,0 0-1 0 0,0 0 1 0 0,0 0 0 0 0,0 0-1 0 0,0 0 1 0 0,0 0 0 0 0,0 1 0 0 0,0-1-1 0 0,-1 0 1 0 0,1 0 0 0 0,0 1 0 0 0,0-1-1 0 0,1 1 1 0 0,1 1-105 0 0,0-1 0 0 0,0-1 0 0 0,0 1 0 0 0,0 0 0 0 0,0-1 0 0 0,4 1 0 0 0,2 1 184 0 0,-8-1 87 0 0,1-1 1 0 0,0 1-1 0 0,0-1 0 0 0,0 1 0 0 0,0-1 0 0 0,-1 0 1 0 0,1 0-1 0 0,0 1 0 0 0,0-1 0 0 0,0-1 0 0 0,0 1 1 0 0,3-1-1 0 0,69-30 9630 0 0,-53 20-7875 0 0,-18 9-1604 0 0,0 0-1 0 0,1 0 1 0 0,-1 0 0 0 0,1 0 0 0 0,0 1 0 0 0,-1-1 0 0 0,1 1-1 0 0,0 0 1 0 0,0 0 0 0 0,0 1 0 0 0,0-1 0 0 0,0 1 0 0 0,0 0 0 0 0,6 0-1 0 0,-4 1-101 0 0,1-1-1 0 0,-1 0 1 0 0,1 0-1 0 0,0 0 1 0 0,-1-1-1 0 0,1 0 1 0 0,6-2-1 0 0,11-1-32 0 0,-5 1-132 0 0,0-1-1 0 0,0 0 0 0 0,-1-2 1 0 0,21-8-1 0 0,9-8-2537 0 0,-34 12-2490 0 0,1-6-1530 0 0</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21.137"/>
    </inkml:context>
    <inkml:brush xml:id="br0">
      <inkml:brushProperty name="width" value="0.05" units="cm"/>
      <inkml:brushProperty name="height" value="0.05" units="cm"/>
    </inkml:brush>
  </inkml:definitions>
  <inkml:trace contextRef="#ctx0" brushRef="#br0">2265 2097 3224 0 0,'0'4'6520'0'0,"-9"-17"-4116"0"0,3 3 248 0 0,5 9-2459 0 0,1 1 0 0 0,0-1 0 0 0,-1 0 1 0 0,1 0-1 0 0,-1 0 0 0 0,1 1 0 0 0,-1-1 1 0 0,1 0-1 0 0,-1 1 0 0 0,0-1 0 0 0,1 0 0 0 0,-1 1 1 0 0,0-1-1 0 0,0 1 0 0 0,1-1 0 0 0,-1 1 1 0 0,0-1-1 0 0,0 1 0 0 0,0 0 0 0 0,0-1 1 0 0,1 1-1 0 0,-1 0 0 0 0,0 0 0 0 0,0 0 1 0 0,0 0-1 0 0,0-1 0 0 0,0 1 0 0 0,0 0 1 0 0,0 0-1 0 0,1 1 0 0 0,-3-1 0 0 0,2 1-92 0 0,0-1-1 0 0,-1 1 0 0 0,1-1 1 0 0,-1 0-1 0 0,1 1 0 0 0,0-1 0 0 0,-1 0 1 0 0,1 0-1 0 0,-1 0 0 0 0,1 0 1 0 0,-1 0-1 0 0,1 0 0 0 0,-1 0 1 0 0,1-1-1 0 0,-1 1 0 0 0,1 0 1 0 0,0-1-1 0 0,-1 1 0 0 0,1-1 0 0 0,-2-1 1 0 0,-1 1-93 0 0,4 1 0 0 0,-1-1 0 0 0,1 1 0 0 0,0 0-1 0 0,-1 0 1 0 0,1 0 0 0 0,0 0 0 0 0,-1 0 0 0 0,1 0 0 0 0,0 0-1 0 0,-1 0 1 0 0,1 0 0 0 0,0 0 0 0 0,-1 0 0 0 0,1 0 0 0 0,0 0-1 0 0,-1 0 1 0 0,1 0 0 0 0,0 0 0 0 0,-1 0 0 0 0,1 0 0 0 0,0 1 0 0 0,-1-1-1 0 0,1 0 1 0 0,-1 0 0 0 0,1 1-5 0 0,0-1 1 0 0,0 0-1 0 0,0 0 0 0 0,-1 0 1 0 0,1 0-1 0 0,0 0 0 0 0,-1 0 1 0 0,1 0-1 0 0,0 0 0 0 0,0 1 1 0 0,-1-1-1 0 0,1 0 0 0 0,0 0 0 0 0,-1 0 1 0 0,1 0-1 0 0,0 0 0 0 0,0-1 1 0 0,-1 1-1 0 0,1 0 0 0 0,0 0 1 0 0,0 0-1 0 0,-1 0 0 0 0,1 0 1 0 0,0 0-1 0 0,-1 0 0 0 0,1 0 0 0 0,0-1 1 0 0,0 1-1 0 0,0 0 0 0 0,-1 0 1 0 0,1 0-1 0 0,0-1 0 0 0,0 1 1 0 0,0 0-1 0 0,-1 0 0 0 0,1-1 1 0 0,-1 0 1 0 0,0 0 1 0 0,0 0 0 0 0,0 1 0 0 0,0-1 0 0 0,0 0-1 0 0,0 0 1 0 0,0 1 0 0 0,0-1 0 0 0,0 0 0 0 0,0 1-1 0 0,0-1 1 0 0,0 1 0 0 0,-1 0 0 0 0,1-1 0 0 0,0 1-1 0 0,0 0 1 0 0,-1 0 0 0 0,1-1 0 0 0,0 1 0 0 0,0 0-1 0 0,-1 0 1 0 0,1 1 0 0 0,0-1 0 0 0,0 0-1 0 0,-2 1 1 0 0,2-1-2 0 0,1 0 0 0 0,-1 0 1 0 0,0-1-1 0 0,1 1 0 0 0,-1 0 0 0 0,0 0 0 0 0,1 0 0 0 0,-1 0 0 0 0,0-1 0 0 0,1 1 0 0 0,-1 0 0 0 0,1-1 0 0 0,-1 1 0 0 0,0 0 1 0 0,1-1-1 0 0,-1 1 0 0 0,1-1 0 0 0,-1 1 0 0 0,1-1 0 0 0,0 1 0 0 0,-1-1 0 0 0,1 1 0 0 0,-1-1 0 0 0,1 1 0 0 0,0-1 0 0 0,-1 0 1 0 0,1 1-1 0 0,0-1 0 0 0,0 0 0 0 0,-1 1 0 0 0,1-1 0 0 0,0 0 0 0 0,0 0 0 0 0,0 0 0 0 0,-1 0 0 0 0,1 0 1 0 0,0 0-1 0 0,-1 0 0 0 0,0 0 0 0 0,1 0 0 0 0,-1 0 1 0 0,1 0-1 0 0,-1 0 0 0 0,0 0 0 0 0,0 0 0 0 0,1 1 0 0 0,-2-2 1 0 0,-7 2 14 0 0,8 0-14 0 0,1 0-1 0 0,-1 0 1 0 0,1 1 0 0 0,-1-1 0 0 0,0 0 0 0 0,1 0-1 0 0,-1 0 1 0 0,0 0 0 0 0,1 0 0 0 0,-1 0 0 0 0,1-1 0 0 0,-1 1-1 0 0,0 0 1 0 0,1 0 0 0 0,-1 0 0 0 0,1 0 0 0 0,-1-1-1 0 0,0 1 1 0 0,-3-3 37 0 0,1 0 1 0 0,-1-1-1 0 0,1 1 0 0 0,0-1 0 0 0,-3-4 1 0 0,3 4-13 0 0,1 1 1 0 0,-1-1 0 0 0,0 1 0 0 0,0 0 0 0 0,0 0 0 0 0,0 0 0 0 0,-1 0 0 0 0,1 1 0 0 0,-5-3 0 0 0,1 1 12 0 0,1 0 0 0 0,0-1 0 0 0,-8-6 0 0 0,-14-10 106 0 0,16 13-73 0 0,0-1 0 0 0,0 0 0 0 0,1-1 0 0 0,0 0 0 0 0,-17-21 0 0 0,21 23-42 0 0,1 1 0 0 0,-1-1-1 0 0,0 2 1 0 0,0-1 0 0 0,0 1 0 0 0,-16-10-1 0 0,11 8 3 0 0,-17-17-1 0 0,4 4 8 0 0,-18-14-38 0 0,22 18 290 0 0,-41-27 1 0 0,45 33-93 0 0,0 0 1 0 0,1-2 0 0 0,-15-13-1 0 0,-41-47-23 0 0,65 65-149 0 0,-2-2-12 0 0,-12-20 0 0 0,-4-3 20 0 0,-12-4 88 0 0,28 29-80 0 0,0 0 0 0 0,0-1-1 0 0,1 0 1 0 0,-9-13-1 0 0,-12-14-25 0 0,1 3 11 0 0,-14-17 126 0 0,39 46-156 0 0,0 1-1 0 0,0 0 1 0 0,-1 0 0 0 0,1 0-1 0 0,-1 0 1 0 0,1 0 0 0 0,-7-3-1 0 0,6 4 1 0 0,0-1-1 0 0,0 1 0 0 0,0-1 1 0 0,1 0-1 0 0,-1 0 0 0 0,1 0 1 0 0,-5-7-1 0 0,1 1 10 0 0,-1 1 0 0 0,1-1 0 0 0,-18-13 0 0 0,-1-1-2 0 0,19 16 0 0 0,-1 1 0 0 0,-1-1 0 0 0,-8-4 0 0 0,-20-15 19 0 0,13 7-28 0 0,-22-16 0 0 0,35 28 0 0 0,7 6 0 0 0,1 0 0 0 0,-1-1 0 0 0,1 1 0 0 0,-1-1 0 0 0,1 0 0 0 0,0 0 0 0 0,-4-4 0 0 0,-9-5 0 0 0,13 9-12 0 0,0 0 1 0 0,0 0 0 0 0,-1 0 0 0 0,1 0 0 0 0,-1 1 0 0 0,-4-3-1 0 0,7 4 11 0 0,1 0-1 0 0,0 0 0 0 0,0 0 0 0 0,0 0 0 0 0,0 0 0 0 0,-1 0 0 0 0,1 0 1 0 0,0 0-1 0 0,0 0 0 0 0,0 0 0 0 0,0 0 0 0 0,-1 0 0 0 0,1 0 0 0 0,0 0 1 0 0,0 0-1 0 0,0 0 0 0 0,0-1 0 0 0,0 1 0 0 0,-1 0 0 0 0,1 0 0 0 0,0 0 1 0 0,0 0-1 0 0,0 0 0 0 0,0 0 0 0 0,0-1 0 0 0,0 1 0 0 0,0 0 0 0 0,0 0 1 0 0,0 0-1 0 0,0 0 0 0 0,-1-1 0 0 0,1 1 0 0 0,0 0 0 0 0,0 0 0 0 0,0 0 1 0 0,0 0-1 0 0,0-1 0 0 0,0 1 0 0 0,0 0 0 0 0,0 0 0 0 0,-1-4 8 0 0,-11-3-20 0 0,4 5-34 0 0,3-1 46 0 0,-4-5-1 0 0,-1 3 3 0 0,9 4 0 0 0,-1 1 0 0 0,1-1 0 0 0,-1 1 0 0 0,1-1 0 0 0,-1 0 0 0 0,1 0 0 0 0,-1 0 0 0 0,1 0 0 0 0,-1 0 0 0 0,1 0 0 0 0,0 0 0 0 0,-2-2 0 0 0,-2-2 0 0 0,-20-10 0 0 0,19 8-11 0 0,1-4-42 0 0,-3-1 53 0 0,4 10 0 0 0,1 1 0 0 0,-19-30 0 0 0,22 29 0 0 0,0 1 0 0 0,-1 0 0 0 0,0 0 0 0 0,1-1 0 0 0,-1 1 0 0 0,0 0 0 0 0,1 0 0 0 0,-1 0 0 0 0,0 0 0 0 0,0-1 0 0 0,0 1 0 0 0,0 1 0 0 0,0-1 0 0 0,0 0 0 0 0,-3-1 0 0 0,-2-3 0 0 0,2 2 0 0 0,2 1 0 0 0,0-1 0 0 0,0 1 0 0 0,0 0 0 0 0,0 0 0 0 0,1-1 0 0 0,-1 1 0 0 0,-1-5 0 0 0,-7-13 0 0 0,7 14 0 0 0,1 1 0 0 0,-1-1 0 0 0,-1 0 0 0 0,1 1 0 0 0,-1-1 0 0 0,-8-8 0 0 0,11 13 0 0 0,0 0 0 0 0,-1 0 0 0 0,1-1 0 0 0,0 1 0 0 0,0 0 0 0 0,0 0 0 0 0,0-1 0 0 0,1 1 0 0 0,-1 0 0 0 0,0-1 0 0 0,0 1 0 0 0,1-1 0 0 0,-1 1 0 0 0,1-1 0 0 0,0 1 0 0 0,-1-3 0 0 0,-1-4 0 0 0,-5-7 0 0 0,-7-21 0 0 0,13 33 0 0 0,1 1 0 0 0,-1 0 0 0 0,0 0 0 0 0,-1 0 0 0 0,1 0 0 0 0,0 0 0 0 0,-3-2 0 0 0,0-1 0 0 0,0-1 0 0 0,1 1 0 0 0,-6-10 0 0 0,8 12 0 0 0,0 1 0 0 0,-1-1 0 0 0,1 1 0 0 0,0 0 0 0 0,-1 0 0 0 0,0 0 0 0 0,1 0 0 0 0,-1 0 0 0 0,0 0 0 0 0,0 0 0 0 0,0 1 0 0 0,-3-3 0 0 0,3 3-4 0 0,0-1 0 0 0,0 0 0 0 0,0 0 0 0 0,1 0 0 0 0,-1 0-1 0 0,1 0 1 0 0,-1 0 0 0 0,1 0 0 0 0,0 0 0 0 0,-2-5 0 0 0,-5-8-15 0 0,2 4 19 0 0,-5-5 0 0 0,10 15-5 0 0,0-1 1 0 0,0 1-1 0 0,0-1 0 0 0,0 1 0 0 0,0-1 1 0 0,0 0-1 0 0,0 1 0 0 0,0-1 1 0 0,1 0-1 0 0,-2-2 0 0 0,2 2 4 0 0,0 1-1 0 0,-1-1 1 0 0,1 1-1 0 0,-1-1 1 0 0,0 1-1 0 0,1 0 1 0 0,-1-1-1 0 0,0 1 1 0 0,0 0-1 0 0,0-1 1 0 0,0 1-1 0 0,0 0 1 0 0,0 0-1 0 0,-1-1 0 0 0,-2-1-5 0 0,1 0 0 0 0,-1-1-1 0 0,1 1 1 0 0,0-1-1 0 0,0 1 1 0 0,-4-9-1 0 0,-3-2 7 0 0,-4-2 1 0 0,0 0 0 0 0,-22-18 0 0 0,31 29 0 0 0,1 0 0 0 0,-1 0 0 0 0,1-1 0 0 0,-6-10 0 0 0,-7-10 0 0 0,8 19 0 0 0,9 6 0 0 0,-1 1 0 0 0,1 0 0 0 0,-1-1 0 0 0,1 1 0 0 0,-1 0 0 0 0,1-1 0 0 0,-1 1 0 0 0,1-1 0 0 0,-1 1 0 0 0,1-1 0 0 0,0 1 0 0 0,-1-1 0 0 0,1 0 0 0 0,0 1 0 0 0,0-1 0 0 0,-1 1 0 0 0,1-1 0 0 0,0 1 0 0 0,0-2 0 0 0,-2-1 0 0 0,0 1 0 0 0,0-1 0 0 0,-1 1 0 0 0,1-1 0 0 0,-1 1 0 0 0,1 0 0 0 0,-1 0 0 0 0,-5-3 0 0 0,0-1-11 0 0,6 4 5 0 0,-1 0 0 0 0,1 1 0 0 0,-1-1 0 0 0,1 1 0 0 0,-1-1-1 0 0,0 1 1 0 0,1 0 0 0 0,-4-1 0 0 0,5 2 4 0 0,-1 0 0 0 0,1 0 0 0 0,0-1 0 0 0,0 1 0 0 0,0 0 0 0 0,0-1 0 0 0,0 1-1 0 0,0-1 1 0 0,0 0 0 0 0,0 1 0 0 0,0-1 0 0 0,0 0 0 0 0,0 0 0 0 0,0 1 0 0 0,0-1 0 0 0,0 0 0 0 0,1 0 0 0 0,-1 0 0 0 0,0 0 0 0 0,1 0 0 0 0,-1 0 0 0 0,0 0 0 0 0,1 0 0 0 0,-1-2 0 0 0,0 1 0 0 0,1 1 1 0 0,-1 0-1 0 0,1 0 0 0 0,-1 0 1 0 0,0 0-1 0 0,0 0 0 0 0,0-1 1 0 0,1 1-1 0 0,-1 1 0 0 0,0-1 1 0 0,0 0-1 0 0,0 0 0 0 0,-1 0 1 0 0,1 0-1 0 0,0 1 0 0 0,-2-2 1 0 0,1 1-1 0 0,0 0 0 0 0,1 0 0 0 0,0 1 0 0 0,-1-2 0 0 0,1 1 0 0 0,-1 0 0 0 0,1 0 0 0 0,0 0 0 0 0,0-1 0 0 0,0 1 0 0 0,0 0 0 0 0,-1-2 1 0 0,1 2 10 0 0,0 0 1 0 0,1 0-1 0 0,-1 0 1 0 0,0 0 0 0 0,0 1-1 0 0,0-1 1 0 0,1 0 0 0 0,-1 1-1 0 0,0-1 1 0 0,0 0 0 0 0,0 1-1 0 0,0-1 1 0 0,0 1 0 0 0,-2-1-1 0 0,3 1-5 0 0,-1 0-1 0 0,1 0 1 0 0,-1 0-1 0 0,1 0 0 0 0,0 0 1 0 0,-1-1-1 0 0,1 1 1 0 0,-1 0-1 0 0,1 0 1 0 0,-1 0-1 0 0,1-1 1 0 0,0 1-1 0 0,-1 0 1 0 0,1 0-1 0 0,0-1 0 0 0,-1 1 1 0 0,1 0-1 0 0,0-1 1 0 0,-1 1-1 0 0,1 0 1 0 0,0-1-1 0 0,0 1 1 0 0,-1-1-1 0 0,1 1 1 0 0,0 0-1 0 0,0-1 0 0 0,0 1 1 0 0,0-1-1 0 0,-1 1 1 0 0,1-1-1 0 0,0 1 1 0 0,0-1-1 0 0,0 1 1 0 0,0 0-1 0 0,0-1 1 0 0,0 1-1 0 0,0-1 0 0 0,1 0-2 0 0,-1 1-1 0 0,0 0 0 0 0,0-1 1 0 0,0 1-1 0 0,0 0 0 0 0,1-1 0 0 0,-1 1 1 0 0,0 0-1 0 0,0-1 0 0 0,0 1 1 0 0,0 0-1 0 0,0-1 0 0 0,0 1 0 0 0,0-1 1 0 0,0 1-1 0 0,0 0 0 0 0,0-1 1 0 0,0 1-1 0 0,0 0 0 0 0,0-1 0 0 0,0 1 1 0 0,-1 0-1 0 0,1-1 0 0 0,0 1 1 0 0,0 0-1 0 0,0-1 0 0 0,0 1 0 0 0,-1 0 1 0 0,1-1-1 0 0,0 1 0 0 0,0 0 1 0 0,-1 0-1 0 0,1-1 0 0 0,0 1 0 0 0,0 0 1 0 0,-1 0-1 0 0,1-1 0 0 0,0 1 1 0 0,-1 0-1 0 0,1 0 0 0 0,0 0 0 0 0,-1 0 1 0 0,1 0-1 0 0,0-1 0 0 0,-1 1 1 0 0,1 0-1 0 0,-1 0 0 0 0,1 0 0 0 0,0 0 1 0 0,-1 0-1 0 0,1 0 0 0 0,0 0 1 0 0,-1 0-1 0 0,-1 0-1 0 0,0-1 1 0 0,-1 0 0 0 0,0 0 0 0 0,1 0 0 0 0,-1-1 0 0 0,-4-2 0 0 0,5 2 0 0 0,-1 0 0 0 0,1 1 0 0 0,-1-1 0 0 0,0 1 0 0 0,0-1 0 0 0,-5-1 0 0 0,2 2 0 0 0,-18-7 0 0 0,18 5 0 0 0,2 2 0 0 0,0-1 0 0 0,0 1 0 0 0,0 0 0 0 0,-1 0 0 0 0,-3 0 0 0 0,7 1 0 0 0,1 0 0 0 0,0 0 0 0 0,-1 0 0 0 0,1 0 0 0 0,0-1 0 0 0,-1 1 0 0 0,1 0 0 0 0,0 0 0 0 0,-1 0 0 0 0,1 0 0 0 0,0 0 0 0 0,-1 0 0 0 0,1-1 0 0 0,0 1 0 0 0,-1 0 0 0 0,1 0 0 0 0,0 0 0 0 0,0-1 0 0 0,-1 1 0 0 0,1 0 0 0 0,0 0 0 0 0,0-1 0 0 0,-1 1 0 0 0,6-7 0 0 0,-7 5 0 0 0,1 1 0 0 0,-16-3-33 0 0,16 4 10 0 0,0 0 1 0 0,-1 0-1 0 0,1-1 1 0 0,0 1-1 0 0,-1-1 1 0 0,1 1 0 0 0,0-1-1 0 0,-1 1 1 0 0,1-1-1 0 0,-2-1 1 0 0,1 0-3 0 0,1 2 122 0 0,2 0 56 0 0,4-1-122 0 0,-3 8-221 0 0,-1-4 143 0 0,0 0 0 0 0,0 0 1 0 0,-1 0-1 0 0,1 0 0 0 0,-1 0 1 0 0,1 4-1 0 0,-7 8 142 0 0,5-13-70 0 0,0-1 0 0 0,0 1-1 0 0,0 0 1 0 0,1 0-1 0 0,-1 0 1 0 0,0 0-1 0 0,1-1 1 0 0,0 1-1 0 0,-1 0 1 0 0,1 2-1 0 0,6 47-360 0 0,-2-28 11 0 0,-3-19 166 0 0,0 0 0 0 0,0 0 0 0 0,0 0 0 0 0,0 8 0 0 0,-1-11 147 0 0,0-1 0 0 0,0 1 0 0 0,0-1 0 0 0,0 1 0 0 0,0-1 0 0 0,0 1 0 0 0,0-1 0 0 0,0 1 0 0 0,0 0 0 0 0,0-1 0 0 0,0 1 0 0 0,1-1 1 0 0,-1 1-1 0 0,0-1 0 0 0,0 1 0 0 0,1-1 0 0 0,-1 0 0 0 0,0 1 0 0 0,0-1 0 0 0,1 1 0 0 0,0 0 0 0 0,0 0-3 0 0,1 1 1 0 0,-1 0-1 0 0,0-1 0 0 0,0 1 1 0 0,0 0-1 0 0,0 0 1 0 0,0 0-1 0 0,1 2 1 0 0,-2-2-364 0 0</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21.477"/>
    </inkml:context>
    <inkml:brush xml:id="br0">
      <inkml:brushProperty name="width" value="0.05" units="cm"/>
      <inkml:brushProperty name="height" value="0.05" units="cm"/>
    </inkml:brush>
  </inkml:definitions>
  <inkml:trace contextRef="#ctx0" brushRef="#br0">31 33 10136 0 0,'-30'22'918'0'0,"29"-21"-496"0"0,4-3 1511 0 0,0 0 0 0 0,0 1 0 0 0,0-1 0 0 0,0 1 0 0 0,1 0 1 0 0,3-1-1 0 0,3-1-2506 0 0,26-6 1604 0 0,0 1-1 0 0,0 2 0 0 0,56-3 0 0 0,2 5-1424 0 0,-51-1-2287 0 0,-18 4 1079 0 0</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22.081"/>
    </inkml:context>
    <inkml:brush xml:id="br0">
      <inkml:brushProperty name="width" value="0.05" units="cm"/>
      <inkml:brushProperty name="height" value="0.05" units="cm"/>
    </inkml:brush>
  </inkml:definitions>
  <inkml:trace contextRef="#ctx0" brushRef="#br0">0 0 1840 0 0,'19'62'20150'0'0,"-16"-66"-17972"0"0,1-1-4905 0 0,-1 3 2908 0 0,0-1 0 0 0,0 1 0 0 0,0-1 1 0 0,0 1-1 0 0,1 0 0 0 0,-1 0 0 0 0,1 0 1 0 0,6-2-1 0 0,-1 2-77 0 0,0 0 0 0 0,-1 0-1 0 0,13 0 1 0 0,12-6-80 0 0,42 3-368 0 0,-72 5-4 0 0,4 0 95 0 0,-1 0-2814 0 0</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22.471"/>
    </inkml:context>
    <inkml:brush xml:id="br0">
      <inkml:brushProperty name="width" value="0.05" units="cm"/>
      <inkml:brushProperty name="height" value="0.05" units="cm"/>
    </inkml:brush>
  </inkml:definitions>
  <inkml:trace contextRef="#ctx0" brushRef="#br0">46 0 4608 0 0,'1'2'353'0'0,"0"-2"-282"0"0,-1 1 0 0 0,0-1 0 0 0,1 1 0 0 0,-1-1 1 0 0,0 1-1 0 0,1 0 0 0 0,-1-1 0 0 0,0 1 0 0 0,0-1 0 0 0,0 1 0 0 0,1 0 0 0 0,-1-1 0 0 0,0 1 0 0 0,0 0 0 0 0,0-1 0 0 0,0 1 0 0 0,0-1 0 0 0,0 1 0 0 0,-1 1 1 0 0,-2 1 1086 0 0,-12 19 6881 0 0,0 1-5360 0 0,14-20-2414 0 0,0 1 0 0 0,0 0 0 0 0,0 0 0 0 0,1-1 0 0 0,-1 1 0 0 0,1 7 0 0 0,0-10-197 0 0,0 3-7 0 0,1 0 0 0 0,0 0 0 0 0,0 0-1 0 0,0 0 1 0 0,0 0 0 0 0,1 0 0 0 0,0 0 0 0 0,-1 0 0 0 0,5 5-1 0 0,7 20 229 0 0,-12-25-251 0 0,1 1-1 0 0,-1-1 0 0 0,1 0 1 0 0,0 0-1 0 0,0 0 0 0 0,0-1 1 0 0,1 1-1 0 0,0 0 0 0 0,-1-1 1 0 0,1 0-1 0 0,6 6 0 0 0,-4-4 30 0 0,0 0 0 0 0,0 0 0 0 0,-1 1-1 0 0,4 6 1 0 0,-4-6 30 0 0,1 1 1 0 0,-1-1-1 0 0,8 6 0 0 0,-9-9-46 0 0,0 0 0 0 0,0-1 1 0 0,0 1-1 0 0,0 0 0 0 0,-1 1 0 0 0,1-1 0 0 0,-1 0 0 0 0,0 1 1 0 0,0-1-1 0 0,0 1 0 0 0,-1 0 0 0 0,1-1 0 0 0,-1 1 1 0 0,1 0-1 0 0,-1 0 0 0 0,-1 0 0 0 0,2 7 0 0 0,-2-10-42 0 0,0 0 1 0 0,0 0-1 0 0,1 0 0 0 0,-1 0 0 0 0,1 1 0 0 0,-1-1 1 0 0,1 0-1 0 0,-1 0 0 0 0,1 0 0 0 0,0 0 0 0 0,-1 0 0 0 0,1 0 1 0 0,0 0-1 0 0,0 0 0 0 0,0-1 0 0 0,-1 1 0 0 0,3 1 0 0 0,-2-2 1 0 0,0 1-1 0 0,-1 0 0 0 0,1-1 0 0 0,0 1 0 0 0,-1 0 0 0 0,1-1 0 0 0,0 1 0 0 0,-1 0 0 0 0,1 0 0 0 0,-1-1 0 0 0,1 1 0 0 0,-1 0 1 0 0,1 0-1 0 0,-1 0 0 0 0,0 0 0 0 0,1 0 0 0 0,-1 0 0 0 0,0 0 0 0 0,0 0 0 0 0,1 1 0 0 0,-5 68 495 0 0,4-68-488 0 0,0 0 0 0 0,-1 0-1 0 0,1 0 1 0 0,-1 0 0 0 0,1 0-1 0 0,-1 0 1 0 0,0 0 0 0 0,0 0-1 0 0,0 0 1 0 0,0-1-1 0 0,0 1 1 0 0,0 0 0 0 0,0 0-1 0 0,-1-1 1 0 0,1 1 0 0 0,-4 2-1 0 0,1-1-9 0 0,-1 0-1 0 0,1-1 0 0 0,-1 1 0 0 0,-9 2 0 0 0,-2 2-70 0 0,14-6 40 0 0,1-1 0 0 0,-1 1-1 0 0,0-1 1 0 0,0 1 0 0 0,0-1 0 0 0,0 0 0 0 0,0 0 0 0 0,0 0-1 0 0,0 0 1 0 0,1 0 0 0 0,-1-1 0 0 0,0 1 0 0 0,0-1 0 0 0,0 1-1 0 0,0-1 1 0 0,0 1 0 0 0,-2-3 0 0 0,-1 1-65 0 0,0-1 0 0 0,0 1-1 0 0,1-1 1 0 0,-8-6 0 0 0,10 6 22 0 0,0 1 0 0 0,-1-1 0 0 0,1 0 0 0 0,0 0 1 0 0,1 0-1 0 0,-1 0 0 0 0,0 0 0 0 0,1-1 0 0 0,0 1 0 0 0,-2-6 0 0 0,-3-8-330 0 0,1 5-85 0 0,2 6 23 0 0,0 0-1 0 0,1 0 1 0 0,0-1-1 0 0,-2-7 0 0 0,3-17-1155 0 0</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22.844"/>
    </inkml:context>
    <inkml:brush xml:id="br0">
      <inkml:brushProperty name="width" value="0.05" units="cm"/>
      <inkml:brushProperty name="height" value="0.05" units="cm"/>
    </inkml:brush>
  </inkml:definitions>
  <inkml:trace contextRef="#ctx0" brushRef="#br0">0 0 7832 0 0,'2'1'602'0'0,"15"8"-852"0"0,7 11 4747 0 0,-2-1 613 0 0,-11-12-4044 0 0,-9-6-895 0 0,0 0 0 0 0,0 0 0 0 0,0 1 0 0 0,0-1 0 0 0,0 1 0 0 0,-1-1 0 0 0,1 1 0 0 0,0-1 0 0 0,2 5 0 0 0,8 29 2045 0 0,-8-29-2035 0 0,-1 1 0 0 0,1 0-1 0 0,-2 0 1 0 0,1 0-1 0 0,-1 0 1 0 0,0 0 0 0 0,0 1-1 0 0,-1-1 1 0 0,0 1-1 0 0,0 8 1 0 0,4 31 136 0 0,-2-28-214 0 0,1 27 1 0 0,-4-19-223 0 0,5 45 1 0 0,10 22-4565 0 0,-10-71-2827 0 0</inkml:trace>
  <inkml:trace contextRef="#ctx0" brushRef="#br0" timeOffset="1">358 390 5984 0 0,'0'0'464'0'0,"-1"1"-306"0"0,-2 5 1053 0 0,0-1-1 0 0,-1 0 0 0 0,1-1 0 0 0,-1 1 1 0 0,0-1-1 0 0,-7 8 0 0 0,6-8-64 0 0,-9 6 341 0 0,11-8-1092 0 0,0 0 0 0 0,-1 1 0 0 0,1-1 1 0 0,0 1-1 0 0,-2 3 0 0 0,2-2-338 0 0,1-1 1 0 0,0 0-1 0 0,0 1 1 0 0,0-1-1 0 0,1 1 0 0 0,-1 0 1 0 0,1-1-1 0 0,0 1 1 0 0,-1 7-1 0 0,-1 37 75 0 0,3-44-109 0 0,-1 10 32 0 0,0-13-49 0 0,1-1 1 0 0,0 1 0 0 0,0 0 0 0 0,0 0-1 0 0,0 0 1 0 0,0 0 0 0 0,0-1 0 0 0,0 1-1 0 0,0 0 1 0 0,0 0 0 0 0,1 0 0 0 0,-1-1-1 0 0,0 1 1 0 0,0 0 0 0 0,1 0-1 0 0,-1 0 1 0 0,0-1 0 0 0,1 1 0 0 0,-1 0-1 0 0,1-1 1 0 0,-1 1 0 0 0,1 0 0 0 0,-1-1-1 0 0,1 1 1 0 0,1 0 0 0 0,10 19 207 0 0,-11-18-194 0 0,0 1 0 0 0,0-1-1 0 0,1 0 1 0 0,-1 1 0 0 0,1-1-1 0 0,-1 0 1 0 0,1 0 0 0 0,0 0 0 0 0,0 0-1 0 0,0 0 1 0 0,0 0 0 0 0,4 2-1 0 0,2 0-132 0 0,-2 0 220 0 0,1-1-1 0 0,0 0 1 0 0,13 4-1 0 0,-17-7-267 0 0,-1 1 0 0 0,0-1 1 0 0,1 0-1 0 0,-1 0 0 0 0,1 0 0 0 0,-1 0 0 0 0,0 0 0 0 0,1 0 0 0 0,-1-1 0 0 0,0 1 0 0 0,1-1 0 0 0,-1 0 0 0 0,0 1 0 0 0,0-1 1 0 0,1 0-1 0 0,2-3 0 0 0,6-4-1209 0 0</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23.239"/>
    </inkml:context>
    <inkml:brush xml:id="br0">
      <inkml:brushProperty name="width" value="0.05" units="cm"/>
      <inkml:brushProperty name="height" value="0.05" units="cm"/>
    </inkml:brush>
  </inkml:definitions>
  <inkml:trace contextRef="#ctx0" brushRef="#br0">8 1 13504 0 0,'-3'13'325'0'0,"1"0"0"0"0,1 1 1 0 0,0 0-1 0 0,1 21 1 0 0,1-3 1098 0 0,0-18-690 0 0,0 1 0 0 0,3 15 0 0 0,5 38 75 0 0,0-77-712 0 0,-1 0-16 0 0,-5 6-38 0 0,0 0 1 0 0,0 0 0 0 0,-1 0 0 0 0,1-1 0 0 0,-1 1 0 0 0,0-1-1 0 0,0 0 1 0 0,3-6 0 0 0,1-8 432 0 0,4-23 0 0 0,-9 36-337 0 0,1-1-1 0 0,-1 1 1 0 0,0 0 0 0 0,1-1-1 0 0,0 1 1 0 0,1 0 0 0 0,-1 0-1 0 0,1 0 1 0 0,0 0 0 0 0,6-8-1 0 0,-1 5 318 0 0,-7 7-335 0 0,0 0 1 0 0,0 1-1 0 0,-1-1 0 0 0,1 0 0 0 0,0 0 0 0 0,0 0 0 0 0,0 1 0 0 0,0-1 0 0 0,0 0 0 0 0,0 1 0 0 0,1-1 1 0 0,-2 1-121 0 0,0 0 0 0 0,0 0 0 0 0,1 0 1 0 0,-1 0-1 0 0,0 0 0 0 0,0 0 1 0 0,0 0-1 0 0,0 0 0 0 0,0 0 0 0 0,0 0 1 0 0,0 0-1 0 0,0 0 0 0 0,1 0 1 0 0,-1 0-1 0 0,0 0 0 0 0,0 0 0 0 0,0 0 1 0 0,0 0-1 0 0,0 0 0 0 0,0 0 1 0 0,0 0-1 0 0,0 0 0 0 0,0 0 0 0 0,1 0 1 0 0,-1 0-1 0 0,0 0 0 0 0,0 0 1 0 0,0 0-1 0 0,0 0 0 0 0,0 0 0 0 0,0 1 1 0 0,0-1-1 0 0,0 0 0 0 0,0 0 1 0 0,0 0-1 0 0,0 0 0 0 0,0 0 1 0 0,0 0-1 0 0,0 0 0 0 0,0 0 0 0 0,0 0 1 0 0,0 1-1 0 0,0-1 0 0 0,0 0 1 0 0,0 0-1 0 0,0 0 0 0 0,0 0 0 0 0,0 0 1 0 0,0 0-1 0 0,0 0 0 0 0,0 0 1 0 0,0 1-1 0 0,0-1 0 0 0,0 0 0 0 0,0 0 1 0 0,0 0-1 0 0,0 0 0 0 0,8 36 131 0 0,-4-17-118 0 0,-1-16-14 0 0,1 0-2 0 0,1 12 21 0 0,-4-11-11 0 0,0 1 0 0 0,1-1 0 0 0,0 0 0 0 0,-1 1 0 0 0,2-1 0 0 0,3 7 0 0 0,11 8 253 0 0,-16-18-241 0 0,1 0 0 0 0,-1 1-1 0 0,1-1 1 0 0,-1 1-1 0 0,1-1 1 0 0,-1 1 0 0 0,0 0-1 0 0,0 0 1 0 0,1 0-1 0 0,-1-1 1 0 0,-1 1 0 0 0,1 0-1 0 0,1 3 1 0 0,-2-1-12 0 0,1 0 0 0 0,0 0 0 0 0,0-1 1 0 0,0 1-1 0 0,1 0 0 0 0,-1-1 0 0 0,3 4 0 0 0,-4-6-8 0 0,1-1 0 0 0,-1 0 0 0 0,0 1 0 0 0,1-1 0 0 0,-1 0 0 0 0,0 0 0 0 0,1 0 0 0 0,-1 1-1 0 0,0-1 1 0 0,1 0 0 0 0,-1 0 0 0 0,1 0 0 0 0,-1 0 0 0 0,0 0 0 0 0,1 0 0 0 0,-1 0 0 0 0,1 0 0 0 0,-1 0 0 0 0,1 0 0 0 0,2 1-19 0 0,13 12-247 0 0,-15-11 40 0 0,0-1 0 0 0,1 1 0 0 0,-1-1 0 0 0,1 0 0 0 0,-1 1-1 0 0,1-1 1 0 0,-1 0 0 0 0,1 0 0 0 0,0 0 0 0 0,0 0 0 0 0,0 0 0 0 0,-1 0-1 0 0,5 1 1 0 0</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23.608"/>
    </inkml:context>
    <inkml:brush xml:id="br0">
      <inkml:brushProperty name="width" value="0.05" units="cm"/>
      <inkml:brushProperty name="height" value="0.05" units="cm"/>
    </inkml:brush>
  </inkml:definitions>
  <inkml:trace contextRef="#ctx0" brushRef="#br0">0 1 18863 0 0,'0'0'3034'0'0,"0"1"-1934"0"0,4 61 2709 0 0,2 9-3139 0 0,-1 85-523 0 0,-5-147-150 0 0,0 47-553 0 0,2-1-1 0 0,12 75 1 0 0,-7-75-3489 0 0,1-31-4053 0 0</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23.997"/>
    </inkml:context>
    <inkml:brush xml:id="br0">
      <inkml:brushProperty name="width" value="0.05" units="cm"/>
      <inkml:brushProperty name="height" value="0.05" units="cm"/>
    </inkml:brush>
  </inkml:definitions>
  <inkml:trace contextRef="#ctx0" brushRef="#br0">1 0 8288 0 0,'0'3'11541'0'0,"0"13"-10390"0"0,0 6-451 0 0,0 0-1 0 0,5 26 0 0 0,-4-16-206 0 0,-1-28-441 0 0,0 1 0 0 0,0-1-1 0 0,1 1 1 0 0,1 8 0 0 0,-1-11 37 0 0,-1 0-15 0 0,1 4-60 0 0,-1-5-8 0 0,1 1 0 0 0,-1 0 1 0 0,0 0-1 0 0,1 0 0 0 0,-1-1 0 0 0,1 1 0 0 0,-1 0 0 0 0,1-1 1 0 0,0 1-1 0 0,0-1 0 0 0,0 1 0 0 0,1 1 0 0 0,-1-1 277 0 0,1-4-166 0 0,26-20 494 0 0,-8 8 442 0 0,-18 13-861 0 0,-1 1-17 0 0,3-1-134 0 0,0 0 0 0 0,1 0 1 0 0,-1 1-1 0 0,0 0 0 0 0,7 0 0 0 0,-9 0-7 0 0,-1 0 144 0 0,10 5 401 0 0,3 9-659 0 0,-10-10 30 0 0,-1 0-1 0 0,1-1 0 0 0,0 1 1 0 0,7 4-1 0 0,2 1 51 0 0,-11-5 0 0 0,-1 0 0 0 0,1-2-241 0 0,-1-1 1 0 0,1 1-1 0 0,0-1 0 0 0,-1 1 0 0 0,1-1 0 0 0,0 0 1 0 0,0 1-1 0 0,0-1 0 0 0,3 1 0 0 0,-3-1-167 0 0,-1-1-1 0 0,1 1 0 0 0,0 0 0 0 0,-1-1 1 0 0,1 0-1 0 0,0 1 0 0 0,0-1 0 0 0,-1 0 1 0 0,1 0-1 0 0,0 0 0 0 0,0 0 1 0 0,-1-1-1 0 0,1 1 0 0 0,0 0 0 0 0,-1-1 1 0 0,1 1-1 0 0,0-1 0 0 0,-1 1 1 0 0,4-2-1 0 0,4-3-6784 0 0</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31.565"/>
    </inkml:context>
    <inkml:brush xml:id="br0">
      <inkml:brushProperty name="width" value="0.05" units="cm"/>
      <inkml:brushProperty name="height" value="0.05" units="cm"/>
    </inkml:brush>
  </inkml:definitions>
  <inkml:trace contextRef="#ctx0" brushRef="#br0">639 17 4144 0 0,'0'0'12854'0'0,"-2"0"-12237"0"0,-15-3 1099 0 0,9 3-751 0 0,7 0-923 0 0,1 0 0 0 0,0 0 0 0 0,-1 0 0 0 0,1 0 0 0 0,-1 1 0 0 0,1-1 0 0 0,-1 0 0 0 0,1 0 0 0 0,-1 0 0 0 0,1 0 0 0 0,-1 0 0 0 0,1-1 0 0 0,-1 1 0 0 0,1 0 0 0 0,-1 0 0 0 0,1 0 0 0 0,-1 0 0 0 0,0-1 0 0 0,-3-1 161 0 0,-2 0-1 0 0,1 0 1 0 0,0 1-1 0 0,0-1 1 0 0,0 1-1 0 0,-1 0 1 0 0,1 0-1 0 0,-1 1 1 0 0,1 0 0 0 0,0 0-1 0 0,-1 0 1 0 0,-8 2-1 0 0,-16-2 165 0 0,4 0-283 0 0,-77 20 76 0 0,99-19-155 0 0,0 1-1 0 0,-1-1 1 0 0,1 1-1 0 0,0-1 1 0 0,0 1-1 0 0,0 0 1 0 0,1 1 0 0 0,-5 2-1 0 0,-14 7 8 0 0,-10 2-183 0 0,0 2 0 0 0,1 1 0 0 0,-36 25 0 0 0,20-11 63 0 0,44-29 136 0 0,-1 1-1 0 0,1-1 0 0 0,0 1 0 0 0,0 0 1 0 0,1 0-1 0 0,-1 0 0 0 0,1 1 0 0 0,-1-1 1 0 0,1 1-1 0 0,-3 5 0 0 0,1 1 121 0 0,-1 1 0 0 0,-4 20 0 0 0,8-27-109 0 0,-1 0-1 0 0,0-1 0 0 0,0 1 1 0 0,0 0-1 0 0,0-1 0 0 0,-3 5 1 0 0,-8 13 44 0 0,8-4 42 0 0,-1 2 182 0 0,6-18-279 0 0,-1 0-1 0 0,1 0 1 0 0,-1 0-1 0 0,1 0 0 0 0,0 1 1 0 0,-1-1-1 0 0,1 0 1 0 0,0 0-1 0 0,0 0 1 0 0,0 1-1 0 0,0-1 1 0 0,0 0-1 0 0,0 0 1 0 0,1 3-1 0 0,0 12-84 0 0,-1-15 14 0 0,0-1 0 0 0,0 1 1 0 0,0-1-1 0 0,1 1 0 0 0,-1-1 1 0 0,0 1-1 0 0,0-1 0 0 0,0 1 0 0 0,1-1 1 0 0,-1 1-1 0 0,0-1 0 0 0,0 1 1 0 0,1-1-1 0 0,-1 0 0 0 0,0 1 0 0 0,1-1 1 0 0,-1 1-1 0 0,1-1 0 0 0,-1 0 1 0 0,0 0-1 0 0,1 1 0 0 0,-1-1 0 0 0,1 0 1 0 0,-1 0-1 0 0,1 1 0 0 0,-1-1 1 0 0,1 0-1 0 0,-1 0 0 0 0,1 0 0 0 0,-1 0 1 0 0,1 0-1 0 0,-1 0 0 0 0,1 0 1 0 0,-1 0-1 0 0,1 0 0 0 0,-1 0 0 0 0,1 0 1 0 0,-1 0-1 0 0,1 0 0 0 0,0 0 1 0 0,19-5-574 0 0,-15 3 129 0 0,1 0 0 0 0,-1-1 0 0 0,0 0 0 0 0,10-6-1 0 0,1-9-7007 0 0</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3:32.214"/>
    </inkml:context>
    <inkml:brush xml:id="br0">
      <inkml:brushProperty name="width" value="0.05" units="cm"/>
      <inkml:brushProperty name="height" value="0.05" units="cm"/>
    </inkml:brush>
  </inkml:definitions>
  <inkml:trace contextRef="#ctx0" brushRef="#br0">46 301 16727 0 0,'0'0'1964'0'0,"-2"0"-1010"0"0,-6-1-405 0 0,0 2 2817 0 0,8-1-3290 0 0,-1 0 1 0 0,1 1 0 0 0,0-1-1 0 0,0 1 1 0 0,-1-1-1 0 0,1 1 1 0 0,0-1-1 0 0,0 1 1 0 0,-1-1 0 0 0,1 1-1 0 0,0-1 1 0 0,0 1-1 0 0,0-1 1 0 0,0 1-1 0 0,0-1 1 0 0,0 1 0 0 0,0-1-1 0 0,0 1 1 0 0,0 0-1 0 0,0 2-44 0 0,0 2 36 0 0,0 0 1 0 0,0 1-1 0 0,1-1 1 0 0,0 0-1 0 0,1 7 1 0 0,-1-7-72 0 0,0-1 0 0 0,-1 1 0 0 0,0 0 0 0 0,0 0 0 0 0,0 0 0 0 0,0-1 0 0 0,-1 1 0 0 0,0 0 0 0 0,-2 8 0 0 0,1-5-19 0 0,0-1 1 0 0,1 1-1 0 0,-1 10 1 0 0,2-11 16 0 0,0 0 0 0 0,0-1 0 0 0,0 1 0 0 0,1 0 0 0 0,0-1 0 0 0,0 1 0 0 0,1-1 1 0 0,0 1-1 0 0,0-1 0 0 0,0 0 0 0 0,1 0 0 0 0,4 7 0 0 0,-1-3 1 0 0,2 3 55 0 0,0-1 0 0 0,12 13 0 0 0,-18-24-45 0 0,-1 1-1 0 0,1-1 0 0 0,0 0 1 0 0,0 0-1 0 0,0 0 0 0 0,-1 0 1 0 0,1 0-1 0 0,0 0 0 0 0,1 0 1 0 0,-1-1-1 0 0,0 1 0 0 0,0-1 1 0 0,0 0-1 0 0,0 1 0 0 0,0-1 1 0 0,5 0-1 0 0,-5 0-18 0 0,1 0 1 0 0,0-1-1 0 0,0 1 0 0 0,-1-1 1 0 0,1 1-1 0 0,0-1 0 0 0,-1 0 1 0 0,1 0-1 0 0,-1 0 0 0 0,1 0 1 0 0,-1 0-1 0 0,0-1 0 0 0,5-2 1 0 0,5-9-71 0 0,0 1 0 0 0,-1-2 0 0 0,0 0 1 0 0,-1 0-1 0 0,-1-1 0 0 0,0 0 0 0 0,8-20 1 0 0,-6 9 120 0 0,-2 0 0 0 0,-1 0 0 0 0,10-53 0 0 0,-16 63 24 0 0,-1 1 0 0 0,0-1 0 0 0,-1 0-1 0 0,-1 0 1 0 0,-1 1 0 0 0,0-1 0 0 0,-1 1-1 0 0,-7-24 1 0 0,4 25-37 0 0,-1 0 0 0 0,0 1 0 0 0,-1-1 0 0 0,0 2 0 0 0,-1-1 0 0 0,-1 1 0 0 0,0 1 1 0 0,-22-20-1 0 0,31 30-30 0 0,0 0 1 0 0,-1 0-1 0 0,1 1 0 0 0,-1-1 1 0 0,1 0-1 0 0,0 1 1 0 0,-1-1-1 0 0,1 1 1 0 0,-1 0-1 0 0,0-1 1 0 0,1 1-1 0 0,-3 0 1 0 0,-7-2-11 0 0,8 1-11 0 0,-1 0-1 0 0,1 1 1 0 0,-1 0-1 0 0,1-1 1 0 0,-1 1-1 0 0,1 0 1 0 0,-1 1-1 0 0,0-1 1 0 0,1 1-1 0 0,-1-1 1 0 0,1 1-1 0 0,0 0 0 0 0,-1 0 1 0 0,1 0-1 0 0,0 1 1 0 0,-1-1-1 0 0,-3 4 1 0 0,3-3-22 0 0,0 0-1 0 0,1 1 1 0 0,-1-1-1 0 0,0 1 1 0 0,1 0 0 0 0,-1 1-1 0 0,1-1 1 0 0,0 0-1 0 0,0 1 1 0 0,1-1 0 0 0,-1 1-1 0 0,1 0 1 0 0,-3 5 0 0 0,-16 49-832 0 0,19-53 877 0 0,0 0 0 0 0,0 0 1 0 0,0 1-1 0 0,-1 9 0 0 0,-2 5 3 0 0,4-14 0 0 0,0-1 0 0 0,0 1 0 0 0,1-1 0 0 0,0 1 0 0 0,0-1 0 0 0,0 1 0 0 0,0 0 0 0 0,1-1 0 0 0,0 1 0 0 0,2 5 0 0 0,2 14 0 0 0,-2-12 66 0 0,-2-11 15 0 0,0 0 0 0 0,0-1 0 0 0,0 1 0 0 0,1 0 0 0 0,-1 0 0 0 0,1-1 0 0 0,-1 1 0 0 0,1 0 0 0 0,-1-1 0 0 0,1 0 0 0 0,0 1 0 0 0,0-1 0 0 0,0 0 0 0 0,-1 0 0 0 0,1 0 0 0 0,0 0 0 0 0,1 0 0 0 0,2 0 0 0 0,2 1-2 0 0,-1-1 0 0 0,1 0 0 0 0,-1 0 0 0 0,12 0 0 0 0,-8-2-31 0 0,0 0 0 0 0,-1 0 0 0 0,1-1 0 0 0,-1-1 0 0 0,1 0 0 0 0,-1 0 0 0 0,0 0 0 0 0,0-1 0 0 0,11-7 0 0 0,1-1 112 0 0,-1-1 0 0 0,31-27 0 0 0,-6-6-1506 0 0,-23 19-172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28.914"/>
    </inkml:context>
    <inkml:brush xml:id="br0">
      <inkml:brushProperty name="width" value="0.05" units="cm"/>
      <inkml:brushProperty name="height" value="0.05" units="cm"/>
    </inkml:brush>
  </inkml:definitions>
  <inkml:trace contextRef="#ctx0" brushRef="#br0">192 0 11576 0 0,'0'0'1046'0'0,"1"1"-858"0"0,3 4-12 0 0,-4-3 29 0 0,1 0 0 0 0,-1 0 0 0 0,1 0-1 0 0,-1 0 1 0 0,0 0 0 0 0,0 0 0 0 0,0 0 0 0 0,0-1-1 0 0,0 1 1 0 0,0 0 0 0 0,-1 2 0 0 0,1-1 336 0 0,0 14 950 0 0,0-13-1280 0 0,1 0 0 0 0,-1 0 0 0 0,0 0 1 0 0,0 0-1 0 0,0 0 0 0 0,-1 0 0 0 0,0 0 1 0 0,1 1-1 0 0,-2-1 0 0 0,1-1 0 0 0,0 1 0 0 0,-1 0 1 0 0,1 0-1 0 0,-1 0 0 0 0,-3 4 0 0 0,1-3 86 0 0,-6 8 478 0 0,-4-5-606 0 0,-1 0 0 0 0,0 0-1 0 0,-26 7 1 0 0,33-13-156 0 0,0 0 1 0 0,1 0-1 0 0,-15-1 0 0 0,17 0-13 0 0,-2-2 0 0 0,-9-9 0 0 0,7 1 0 0 0,8 0-13 0 0,1 6 7 0 0,0 1 1 0 0,1-1-1 0 0,-1 0 1 0 0,1 0-1 0 0,-1 1 1 0 0,1-1-1 0 0,0 0 1 0 0,0 1-1 0 0,1-1 1 0 0,-1 1-1 0 0,0-1 0 0 0,1 1 1 0 0,-1 0-1 0 0,1-1 1 0 0,0 1-1 0 0,0 0 1 0 0,0 0-1 0 0,0 0 1 0 0,0 0-1 0 0,0 1 1 0 0,1-1-1 0 0,-1 1 0 0 0,0-1 1 0 0,1 1-1 0 0,4-2 1 0 0,-2 1 23 0 0,1 0 0 0 0,0 0 1 0 0,0 0-1 0 0,1 1 0 0 0,-1 0 1 0 0,0 0-1 0 0,0 1 0 0 0,1-1 1 0 0,-1 1-1 0 0,8 1 0 0 0,1-1 104 0 0,-13 0-115 0 0,0 0 0 0 0,0 0 0 0 0,0 0-1 0 0,0 0 1 0 0,0 0 0 0 0,0 0-1 0 0,0 1 1 0 0,0-1 0 0 0,0 1-1 0 0,0-1 1 0 0,0 1 0 0 0,0 0-1 0 0,0 0 1 0 0,0 0 0 0 0,0 0 0 0 0,-1 0-1 0 0,1 0 1 0 0,0 0 0 0 0,-1 1-1 0 0,3 1 1 0 0,-2-1 2 0 0,-1 0 0 0 0,0 0 0 0 0,1 0 0 0 0,-1 0 0 0 0,0 0 0 0 0,0 0 0 0 0,0 0 1 0 0,0 1-1 0 0,0-1 0 0 0,-1 0 0 0 0,1 0 0 0 0,-1 1 0 0 0,1 2 0 0 0,1 32 141 0 0,-3-31-118 0 0,-1 0 0 0 0,1 0 1 0 0,-1 0-1 0 0,0 0 0 0 0,-1-1 0 0 0,1 1 0 0 0,-7 9 0 0 0,1 1 21 0 0,-6 9 27 0 0,13-24-71 0 0,0 0 0 0 0,0 0-1 0 0,1 0 1 0 0,-1 0 0 0 0,0-1 0 0 0,0 1 0 0 0,0 0 0 0 0,0 0 0 0 0,0-1 0 0 0,0 1 0 0 0,0-1 0 0 0,0 1 0 0 0,-1-1 0 0 0,1 1 0 0 0,0-1 0 0 0,0 0-1 0 0,0 1 1 0 0,0-1 0 0 0,-2 0 0 0 0,-15 2 170 0 0,17-1-143 0 0,-1-1 1 0 0,0 1 0 0 0,0-1 0 0 0,1 0 0 0 0,-1 0 0 0 0,0 0 0 0 0,1 0-1 0 0,-1 0 1 0 0,0 0 0 0 0,0 0 0 0 0,1-1 0 0 0,-1 1 0 0 0,0-1 0 0 0,1 1-1 0 0,-3-2 1 0 0,-2 0 80 0 0,3 1-85 0 0,0 0 0 0 0,1 0 0 0 0,-1 0 0 0 0,1-1 0 0 0,0 1 0 0 0,-1 0 0 0 0,1-1 0 0 0,0 0 0 0 0,0 1-1 0 0,0-1 1 0 0,0 0 0 0 0,0 0 0 0 0,-2-5 0 0 0,3 5-26 0 0,1 1-1 0 0,-1-1 1 0 0,1 0-1 0 0,-1 0 1 0 0,1 0 0 0 0,0 0-1 0 0,0 0 1 0 0,0 0-1 0 0,0 0 1 0 0,1-3-1 0 0,-1-1 5 0 0,1 5-7 0 0,-1-1-1 0 0,1 1 1 0 0,0-1 0 0 0,-1 0 0 0 0,1 1-1 0 0,0 0 1 0 0,0-1 0 0 0,0 1 0 0 0,0-1-1 0 0,0 1 1 0 0,0 0 0 0 0,1 0 0 0 0,-1 0 0 0 0,0 0-1 0 0,1 0 1 0 0,-1 0 0 0 0,3-1 0 0 0,2-2 0 0 0,1-3 6 0 0,0 2 1 0 0,1-1-1 0 0,0 1 0 0 0,0 0 0 0 0,0 0 0 0 0,12-4 0 0 0,0 0 2 0 0,-18 8 254 0 0,-2 4-197 0 0,0-2-49 0 0,1 4-3 0 0,-8 9 67 0 0,0-3-187 0 0,0-1 0 0 0,-1 0 1 0 0,-11 10-1 0 0,18-19-241 0 0,0 0-543 0 0,0-1 441 0 0,-1 1-1 0 0,1-1 0 0 0,0 1 1 0 0,-1-1-1 0 0,1 0 1 0 0,0 0-1 0 0,-3 1 1 0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39.887"/>
    </inkml:context>
    <inkml:brush xml:id="br0">
      <inkml:brushProperty name="width" value="0.05" units="cm"/>
      <inkml:brushProperty name="height" value="0.05" units="cm"/>
      <inkml:brushProperty name="color" value="#004F8B"/>
    </inkml:brush>
  </inkml:definitions>
  <inkml:trace contextRef="#ctx0" brushRef="#br0">47 52 11000 0 0,'0'0'1326'0'0,"-2"-1"-504"0"0,-1-1-299 0 0,0 1 1 0 0,0 0 0 0 0,0 0 0 0 0,0 0 0 0 0,-1 0-1 0 0,-5-1 1 0 0,9 2-511 0 0,-1 0-1 0 0,1 0 0 0 0,0 0 1 0 0,0 0-1 0 0,0 0 1 0 0,-1-1-1 0 0,1 1 0 0 0,0 0 1 0 0,0 0-1 0 0,-1 0 1 0 0,1 0-1 0 0,0 0 0 0 0,0-1 1 0 0,0 1-1 0 0,-1 0 0 0 0,1 0 1 0 0,0 0-1 0 0,0-1 1 0 0,0 1-1 0 0,0 0 0 0 0,0 0 1 0 0,0-1-1 0 0,-1 1 1 0 0,1 0-1 0 0,0 0 0 0 0,0-1 1 0 0,-5-8 185 0 0,4 8-244 0 0,1-1-768 0 0,-5-21-904 0 0,5 21 109 0 0</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14.378"/>
    </inkml:context>
    <inkml:brush xml:id="br0">
      <inkml:brushProperty name="width" value="0.05" units="cm"/>
      <inkml:brushProperty name="height" value="0.05" units="cm"/>
      <inkml:brushProperty name="color" value="#E71224"/>
    </inkml:brush>
  </inkml:definitions>
  <inkml:trace contextRef="#ctx0" brushRef="#br0">191 1521 4608 0 0,'0'0'353'0'0,"0"2"113"0"0,-3 3 832 0 0,-9 13 12192 0 0,12-18-13390 0 0,-1 0-1 0 0,1 0 1 0 0,-1 0-1 0 0,1 0 1 0 0,-1 0 0 0 0,1 0-1 0 0,0 0 1 0 0,-1-1-1 0 0,1 1 1 0 0,-1 0-1 0 0,1 0 1 0 0,-1 0-1 0 0,1-1 1 0 0,0 1-1 0 0,-1 0 1 0 0,1 0-1 0 0,0-1 1 0 0,-1 1-1 0 0,1 0 1 0 0,0-1-1 0 0,-1 1 1 0 0,1 0-1 0 0,0-1 1 0 0,0 1-1 0 0,-1-1 1 0 0,1 1-1 0 0,0 0 1 0 0,0-1-1 0 0,0 1 1 0 0,0-1 0 0 0,-1 1-1 0 0,1-1 1 0 0,0 1-1 0 0,0-1 1 0 0,0 1-1 0 0,0 0 1 0 0,0-1-1 0 0,0 1 1 0 0,0-2-1 0 0,5-20 2027 0 0,-4 15-2410 0 0,12-44 920 0 0,-12 50-622 0 0,-1-1 0 0 0,0 0 0 0 0,0 0 0 0 0,0 0 0 0 0,0 0 0 0 0,0 1 1 0 0,0-1-1 0 0,0 0 0 0 0,0 0 0 0 0,-1 0 0 0 0,0-2 0 0 0,-2-14 90 0 0,8-88 188 0 0,-5 100-271 0 0,0 0 0 0 0,0 0-1 0 0,0 0 1 0 0,-2-7 0 0 0,1 7-2 0 0,0 0 1 0 0,1-1-1 0 0,0-9 1 0 0,6-51 46 0 0,8-61 70 0 0,-10 94-114 0 0,-1-1 1 0 0,-3-52-1 0 0,-1 32 32 0 0,0 16 84 0 0,0 19-33 0 0,2-34 0 0 0,5-3-215 0 0,4-28-180 0 0,5-40 269 0 0,-10 88 21 0 0,-4 24 0 0 0,5-24 0 0 0,0 9 0 0 0,4-45 0 0 0,-10 69 14 0 0,1 0 0 0 0,0 1 0 0 0,0-1 0 0 0,0 0-1 0 0,4-6 1 0 0,-3 7 10 0 0,-1-1 0 0 0,0 1 0 0 0,1-1 0 0 0,-1 1 0 0 0,1-7 0 0 0,0-9 107 0 0,2-13 23 0 0,-4 28-154 0 0,4-13 0 0 0,-3 16 0 0 0,-1-2-17 0 0,1 0-1 0 0,-1 0 0 0 0,1 0 1 0 0,-1 0-1 0 0,0 0 1 0 0,0 0-1 0 0,0 0 0 0 0,-1 0 1 0 0,1 0-1 0 0,-1 1 1 0 0,0-1-1 0 0,1 0 0 0 0,-1 0 1 0 0,-1 0-1 0 0,1 1 1 0 0,0-1-1 0 0,-1 0 0 0 0,1 1 1 0 0,-3-4-1 0 0,2 3 92 0 0,0 0-1 0 0,0 0 0 0 0,1 0 1 0 0,-1 0-1 0 0,-1-6 0 0 0,1 3 36 0 0,0-1 0 0 0,-1 1 0 0 0,-5-9 0 0 0,7 13 96 0 0,-10-3-118 0 0,6 1-119 0 0,-3 3 43 0 0,8 1-8 0 0,-1 0-1 0 0,1 1 1 0 0,-1-1 0 0 0,0 0 0 0 0,1 0 0 0 0,-1 0 0 0 0,1 0-1 0 0,-1 0 1 0 0,0 1 0 0 0,1-1 0 0 0,-1 0 0 0 0,1 0-1 0 0,-1 1 1 0 0,1-1 0 0 0,-1 1 0 0 0,0-1 0 0 0,-1 2 2 0 0,2-2-4 0 0,-1 0 1 0 0,0 0-1 0 0,1 1 1 0 0,-1-1-1 0 0,1 0 0 0 0,-1 1 1 0 0,1-1-1 0 0,-1 0 0 0 0,1 1 1 0 0,-1-1-1 0 0,1 0 1 0 0,-1 1-1 0 0,1-1 0 0 0,-1 1 1 0 0,1-1-1 0 0,0 1 0 0 0,-1-1 1 0 0,1 1-1 0 0,0-1 1 0 0,-1 1-1 0 0,1 0 0 0 0,0-1 1 0 0,0 2-1 0 0,-2 1 19 0 0,-7 9-9 0 0,7-10-11 0 0,1 0 0 0 0,-1 0 0 0 0,0 0 0 0 0,1 0 0 0 0,-1 0 0 0 0,1 0 0 0 0,0 1 0 0 0,-1-1 0 0 0,1 1 0 0 0,0-1 0 0 0,1 1 0 0 0,-1-1 0 0 0,-1 6 0 0 0,2-6 1 0 0,0 1-1 0 0,0 0 1 0 0,0 0-1 0 0,-1 0 1 0 0,0 0-1 0 0,1-1 0 0 0,-1 1 1 0 0,0 0-1 0 0,0-1 1 0 0,0 1-1 0 0,-1-1 1 0 0,1 1-1 0 0,-1-1 1 0 0,-2 4-1 0 0,2-4 4 0 0,-5 10 15 0 0,5-9-14 0 0,0 0 0 0 0,1 0 0 0 0,-1-1-1 0 0,-1 1 1 0 0,1-1 0 0 0,-4 4 0 0 0,0 0-5 0 0,1-1 0 0 0,0 1 0 0 0,-7 9 0 0 0,-7 9 0 0 0,-28 40 0 0 0,42-56-11 0 0,4-7-46 0 0,-9 7-224 0 0,-13 19-194 0 0,21-25 379 0 0,9-10-4951 0 0,-2 2 3171 0 0,8-14 1 0 0,-3 2-5390 0 0</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14.786"/>
    </inkml:context>
    <inkml:brush xml:id="br0">
      <inkml:brushProperty name="width" value="0.05" units="cm"/>
      <inkml:brushProperty name="height" value="0.05" units="cm"/>
      <inkml:brushProperty name="color" value="#E71224"/>
    </inkml:brush>
  </inkml:definitions>
  <inkml:trace contextRef="#ctx0" brushRef="#br0">0 0 15000 0 0,'0'0'1357'0'0,"9"5"360"0"0,33 17 5510 0 0,-38-20-6847 0 0,0 0 0 0 0,0 0 0 0 0,-1 0 0 0 0,1 1-1 0 0,4 4 1 0 0,8 5 478 0 0,-2-1-232 0 0,-12-9-546 0 0,1 1 1 0 0,0-1-1 0 0,0 0 0 0 0,0 0 0 0 0,5 2 1 0 0,5 4-47 0 0,-8-5-11 0 0,-1 0 0 0 0,1-1 0 0 0,8 5 0 0 0,-11-7-11 0 0,3 2 80 0 0,1-1 1 0 0,-1 1-1 0 0,1 1 1 0 0,-1-1 0 0 0,9 6-1 0 0,-8-4-84 0 0,0-1-1 0 0,0 0 1 0 0,0 0-1 0 0,0-1 1 0 0,0 1-1 0 0,9 1 1 0 0,41 6-3962 0 0,-46-9 2073 0 0,1 3-7136 0 0</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15.222"/>
    </inkml:context>
    <inkml:brush xml:id="br0">
      <inkml:brushProperty name="width" value="0.05" units="cm"/>
      <inkml:brushProperty name="height" value="0.05" units="cm"/>
      <inkml:brushProperty name="color" value="#E71224"/>
    </inkml:brush>
  </inkml:definitions>
  <inkml:trace contextRef="#ctx0" brushRef="#br0">1 75 21567 0 0,'0'0'2168'0'0,"0"3"-1988"0"0,0 9-240 0 0,0-4 513 0 0,0 1 0 0 0,0 0 0 0 0,1-1 0 0 0,2 15 1 0 0,9 24 736 0 0,3 9-993 0 0,-7-28-134 0 0,4 13-27 0 0,-8-31-25 0 0,-3-8 42 0 0,-5-16 23 0 0,-1-66 133 0 0,4 74-185 0 0,1 0 0 0 0,0 0 0 0 0,0 0 0 0 0,0 0 0 0 0,3-12 0 0 0,0-14 107 0 0,-3 24-61 0 0,1-1 0 0 0,0 0 0 0 0,1 0 0 0 0,0 0-1 0 0,0 1 1 0 0,1-1 0 0 0,0 1 0 0 0,1 0 0 0 0,7-14 0 0 0,-3 15-1 0 0,3-2-69 0 0,-7 9 0 0 0,0-1 0 0 0,9-4-176 0 0,1 1-1 0 0,-1 0 1 0 0,16-1 0 0 0,9-3-247 0 0,7-1-2615 0 0,-28 5 228 0 0,-5 3-5349 0 0</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15.610"/>
    </inkml:context>
    <inkml:brush xml:id="br0">
      <inkml:brushProperty name="width" value="0.05" units="cm"/>
      <inkml:brushProperty name="height" value="0.05" units="cm"/>
      <inkml:brushProperty name="color" value="#E71224"/>
    </inkml:brush>
  </inkml:definitions>
  <inkml:trace contextRef="#ctx0" brushRef="#br0">0 1 9672 0 0,'0'0'13966'0'0,"0"2"-12805"0"0,0 1-916 0 0,1 0 0 0 0,-1-1-1 0 0,1 1 1 0 0,-1 0 0 0 0,1-1-1 0 0,0 1 1 0 0,0 0 0 0 0,0-1-1 0 0,0 1 1 0 0,1-1-1 0 0,2 5 1 0 0,0-4-214 0 0,-1 1-1 0 0,0-1 1 0 0,0 1 0 0 0,0 0-1 0 0,0 0 1 0 0,-1 1 0 0 0,1-1-1 0 0,-1 0 1 0 0,0 1 0 0 0,0 0-1 0 0,-1-1 1 0 0,0 1 0 0 0,2 7-1 0 0,-3-6 6 0 0,-1-4-29 0 0,1-1-1 0 0,0 1 1 0 0,1-1-1 0 0,-1 1 1 0 0,0-1-1 0 0,0 1 1 0 0,1-1-1 0 0,-1 1 1 0 0,1-1-1 0 0,-1 0 1 0 0,1 1-1 0 0,0-1 1 0 0,-1 1 0 0 0,1-1-1 0 0,0 0 1 0 0,1 2-1 0 0,-1-2 11 0 0,-1-1-1 0 0,1 1 1 0 0,-1 0-1 0 0,0 0 1 0 0,0 0-1 0 0,1-1 1 0 0,-1 1-1 0 0,0 0 1 0 0,0 0-1 0 0,0 0 1 0 0,0 0-1 0 0,0 0 1 0 0,0-1-1 0 0,0 1 1 0 0,0 1-1 0 0,-1 4 79 0 0,5 9 242 0 0,1 12 244 0 0,-5-13-617 0 0,-1-3-10 0 0,1-1 0 0 0,0 1 0 0 0,1-1-1 0 0,0 1 1 0 0,1-1 0 0 0,0 0 0 0 0,4 12 0 0 0,-5-19 45 0 0,0-1-1 0 0,0 1 1 0 0,0-1-1 0 0,0 1 0 0 0,-1-1 1 0 0,1 5-1 0 0,-1-7 0 0 0,0 1-1 0 0,0-1 0 0 0,1 1 0 0 0,-1-1 0 0 0,0 1 0 0 0,0-1 0 0 0,0 1 0 0 0,1-1 0 0 0,-1 1 0 0 0,0-1 0 0 0,0 1 0 0 0,1-1 0 0 0,-1 1 0 0 0,1-1 0 0 0,-1 0 0 0 0,0 1 1 0 0,1 0-1 0 0,2 2 2 0 0,-1 0-171 0 0,-1 1 0 0 0,0 0-1 0 0,0 0 1 0 0,0 1 0 0 0,0-1 0 0 0,-1 0-1 0 0,1 0 1 0 0,-1 0 0 0 0,-1 5 0 0 0,5-14-1268 0 0,3-1-327 0 0,8-12-1296 0 0,-4 10 1087 0 0</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16.066"/>
    </inkml:context>
    <inkml:brush xml:id="br0">
      <inkml:brushProperty name="width" value="0.05" units="cm"/>
      <inkml:brushProperty name="height" value="0.05" units="cm"/>
      <inkml:brushProperty name="color" value="#E71224"/>
    </inkml:brush>
  </inkml:definitions>
  <inkml:trace contextRef="#ctx0" brushRef="#br0">84 0 16727 0 0,'0'0'9448'0'0,"-6"6"-5413"0"0,1-1-4018 0 0,0 0 0 0 0,0 0 0 0 0,0 1 0 0 0,1 0 0 0 0,0 0 0 0 0,0 0 0 0 0,-6 13 0 0 0,2 0-304 0 0,-9 31 0 0 0,9 1-374 0 0,6-44 570 0 0,2 0-1 0 0,-1 0 1 0 0,1 0-1 0 0,1 9 1 0 0,0 5-131 0 0,4 13-91 0 0,-5-33 309 0 0,0-1 0 0 0,0 1 0 0 0,1-1 0 0 0,-1 0 0 0 0,0 1 0 0 0,0-1 0 0 0,0 1 0 0 0,0-1 0 0 0,0 0 0 0 0,1 1 0 0 0,-1-1 0 0 0,0 0 0 0 0,0 1 0 0 0,1-1 0 0 0,-1 0 0 0 0,0 1 0 0 0,1-1 0 0 0,-1 0 0 0 0,0 1 0 0 0,1-1 0 0 0,-1 0 0 0 0,0 0 0 0 0,1 0 0 0 0,-1 1 0 0 0,0-1 0 0 0,1 0 0 0 0,-1 0 0 0 0,1 0 0 0 0,-1 0 0 0 0,0 0 0 0 0,1 0 0 0 0,-1 0 0 0 0,1 0 0 0 0,0 0 1 0 0,17 0-4 0 0,-12-1 38 0 0,5 4-5 0 0,0-4 43 0 0,1-5-99 0 0,0 0-1 0 0,-1-1 0 0 0,1-1 1 0 0,11-10-1 0 0,-10 9-148 0 0,-3 0-1602 0 0,16-18 0 0 0,-16 17-97 0 0</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16.523"/>
    </inkml:context>
    <inkml:brush xml:id="br0">
      <inkml:brushProperty name="width" value="0.05" units="cm"/>
      <inkml:brushProperty name="height" value="0.05" units="cm"/>
      <inkml:brushProperty name="color" value="#E71224"/>
    </inkml:brush>
  </inkml:definitions>
  <inkml:trace contextRef="#ctx0" brushRef="#br0">1 46 10592 0 0,'0'0'1429'0'0,"1"2"288"0"0,5 19 3072 0 0,-4-14-3104 0 0,0-1 0 0 0,0 0 0 0 0,5 10 0 0 0,-6-14-1523 0 0,-1-1 0 0 0,1 1 0 0 0,-1 0 0 0 0,0 0 0 0 0,1-1 1 0 0,-1 1-1 0 0,0 0 0 0 0,0 0 0 0 0,0 0 0 0 0,0-1 0 0 0,-1 4 0 0 0,1 9 432 0 0,19 37 4 0 0,-18-44-605 0 0,3 12-12 0 0,-4-19 18 0 0,1 1 1 0 0,-1 0-1 0 0,1-1 1 0 0,-1 1 0 0 0,0-1-1 0 0,1 1 1 0 0,-1 0-1 0 0,1-1 1 0 0,-1 0 0 0 0,1 1-1 0 0,0-1 1 0 0,-1 1-1 0 0,1-1 1 0 0,-1 0 0 0 0,1 1-1 0 0,0-1 1 0 0,-1 0-1 0 0,1 1 1 0 0,0-1 0 0 0,-1 0-1 0 0,1 0 1 0 0,0 0-1 0 0,0 0 1 0 0,-1 0 0 0 0,2 0-1 0 0,0 0-13 0 0,0 0 0 0 0,0 0 0 0 0,0-1 0 0 0,-1 1 0 0 0,1-1-1 0 0,0 1 1 0 0,0-1 0 0 0,-1 0 0 0 0,1 0 0 0 0,0 0 0 0 0,-1 0 0 0 0,1 0 0 0 0,-1 0-1 0 0,1 0 1 0 0,1-2 0 0 0,20-24-299 0 0,-13 14 293 0 0,-6 7 88 0 0,1 1 0 0 0,0 0-1 0 0,0 0 1 0 0,1 0-1 0 0,11-7 1 0 0,-14 9-82 0 0,-1 1 1 0 0,1-1-1 0 0,0 0 0 0 0,-1 0 1 0 0,0 0-1 0 0,1 0 1 0 0,-1 0-1 0 0,0-1 0 0 0,-1 1 1 0 0,1-1-1 0 0,-1 1 1 0 0,1-1-1 0 0,-1 1 0 0 0,1-5 1 0 0,-2 7 28 0 0,0 1 1 0 0,0-1-1 0 0,0 1 1 0 0,1 0 0 0 0,-1-1-1 0 0,0 1 1 0 0,1 0-1 0 0,-1-1 1 0 0,0 1-1 0 0,1 0 1 0 0,-1-1-1 0 0,0 1 1 0 0,1 0-1 0 0,-1 0 1 0 0,0-1-1 0 0,1 1 1 0 0,-1 0 0 0 0,1 0-1 0 0,-1 0 1 0 0,1-1-1 0 0,1 1 16 0 0,0-2-57 0 0,0 0 0 0 0,0 1 0 0 0,0-1 0 0 0,0 1 0 0 0,1 0 0 0 0,-1 0 0 0 0,1 0 0 0 0,-1 0 0 0 0,1 0 0 0 0,-1 0 0 0 0,1 1 0 0 0,0-1 0 0 0,-1 1 0 0 0,1 0 0 0 0,-1 0 0 0 0,1 0 0 0 0,5 0 0 0 0,-1 0 143 0 0,2 3 192 0 0,-8-2-300 0 0,0 0 1 0 0,1 0 0 0 0,0-1 0 0 0,-1 1 0 0 0,1 0 0 0 0,-1 0 0 0 0,1-1-1 0 0,0 1 1 0 0,3 0 0 0 0,30 12 43 0 0,-23-9-42 0 0,1-5-11 0 0,-6-2 20 0 0,0-1 0 0 0,0 0-1 0 0,-1 0 1 0 0,0 0 0 0 0,0-1-1 0 0,7-6 1 0 0,14-11 66 0 0,-18 13-28 0 0,-7 7-37 0 0,0 0-1 0 0,0 0 1 0 0,0 0-1 0 0,0 0 0 0 0,1 1 1 0 0,-1-1-1 0 0,1 1 1 0 0,-1-1-1 0 0,1 1 0 0 0,4-2 1 0 0,5 0 37 0 0,-10 3-54 0 0,0 0 0 0 0,0 0 0 0 0,0 0-1 0 0,-1 0 1 0 0,1 0 0 0 0,0 1-1 0 0,0-1 1 0 0,0 1 0 0 0,-1-1-1 0 0,1 1 1 0 0,0 0 0 0 0,-1 0 0 0 0,1-1-1 0 0,0 1 1 0 0,-1 0 0 0 0,1 0-1 0 0,-1 1 1 0 0,0-1 0 0 0,1 0 0 0 0,-1 0-1 0 0,0 1 1 0 0,0-1 0 0 0,1 1-1 0 0,-1-1 1 0 0,0 1 0 0 0,1 2 0 0 0,2 5-78 0 0,1 0 0 0 0,-1 1 0 0 0,4 14 0 0 0,-4-11-144 0 0,0-3 8 0 0,16 43-2042 0 0,-13-47-457 0 0,-3-4 2010 0 0,3 10-1247 0 0</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17.005"/>
    </inkml:context>
    <inkml:brush xml:id="br0">
      <inkml:brushProperty name="width" value="0.05" units="cm"/>
      <inkml:brushProperty name="height" value="0.05" units="cm"/>
      <inkml:brushProperty name="color" value="#E71224"/>
    </inkml:brush>
  </inkml:definitions>
  <inkml:trace contextRef="#ctx0" brushRef="#br0">1 0 18287 0 0,'0'0'6544'0'0,"2"2"-5045"0"0,-1-1-1347 0 0,1 1-1 0 0,-1-1 1 0 0,0 1 0 0 0,0 0 0 0 0,0-1-1 0 0,1 1 1 0 0,-2 0 0 0 0,1 0 0 0 0,0 0-1 0 0,0 0 1 0 0,1 3 0 0 0,3 29 984 0 0,1-2-579 0 0,-3-14-368 0 0,-1-1-1 0 0,0 0 1 0 0,-1 23-1 0 0,-1-5-107 0 0,-1 153 27 0 0,0 11-463 0 0,2-190 207 0 0,0 0 0 0 0,1 0 0 0 0,0 0 0 0 0,1 0 0 0 0,0-1 0 0 0,0 1 0 0 0,1-1 0 0 0,6 11 0 0 0,-5-8-321 0 0,-4-8 219 0 0,0-1 0 0 0,0 1 0 0 0,1 0 0 0 0,-1-1 0 0 0,0 1 0 0 0,1-1 0 0 0,-1 1 0 0 0,1-1 0 0 0,0 0 0 0 0,0 0 0 0 0,0 0 0 0 0,0 0 0 0 0,0 0 0 0 0,1 0 0 0 0,-1-1 0 0 0,0 1 0 0 0,1-1 0 0 0,3 2 0 0 0,-6-3-38 0 0,1 0 1 0 0,0 0 0 0 0,0 0 0 0 0,-1 0-1 0 0,1 0 1 0 0,0 0 0 0 0,0 0 0 0 0,-1 0 0 0 0,1 0-1 0 0,0 0 1 0 0,0 0 0 0 0,-1-1 0 0 0,1 1-1 0 0,0 0 1 0 0,-1-1 0 0 0,1 1 0 0 0,0 0-1 0 0,-1-1 1 0 0,1 1 0 0 0,-1-1 0 0 0,1 1 0 0 0,0-1-1 0 0,-1 1 1 0 0,1-1 0 0 0,-1 1 0 0 0,0-1-1 0 0,1 0 1 0 0,6-9-6575 0 0</inkml:trace>
  <inkml:trace contextRef="#ctx0" brushRef="#br0" timeOffset="0.37">343 119 2304 0 0,'1'1'21142'0'0,"5"10"-19802"0"0,0 0-1 0 0,6 18 1 0 0,-8-15-1030 0 0,0-1-1 0 0,-1 1 1 0 0,0 0 0 0 0,0 17 0 0 0,13 70 491 0 0,-12-69-677 0 0,13 52 0 0 0,-14-72-100 0 0,-2-8-24 0 0,0-1 0 0 0,0 0 0 0 0,1 0 0 0 0,-1 0 1 0 0,1 0-1 0 0,-1-1 0 0 0,1 1 0 0 0,0 0 0 0 0,0-1 0 0 0,3 3 0 0 0,6 10-17 0 0,-10-14 7 0 0,0 1-1 0 0,0-1 1 0 0,0 0-1 0 0,0-1 1 0 0,0 1-1 0 0,0 0 1 0 0,0 0 0 0 0,0 0-1 0 0,0-1 1 0 0,0 1-1 0 0,0 0 1 0 0,0-1-1 0 0,1 1 1 0 0,-1-1-1 0 0,0 1 1 0 0,0-1 0 0 0,1 0-1 0 0,-1 0 1 0 0,0 1-1 0 0,1-1 1 0 0,-1 0-1 0 0,0 0 1 0 0,1 0-1 0 0,-1 0 1 0 0,0-1 0 0 0,0 1-1 0 0,3-1 1 0 0,-1 0 2 0 0,1 1-1 0 0,-1-2 1 0 0,0 1 0 0 0,0 0 0 0 0,0-1 0 0 0,0 1 0 0 0,0-1 0 0 0,4-3 0 0 0,2-4-88 0 0,-1 0 0 0 0,0 0 1 0 0,12-21-1 0 0,-13 20 76 0 0,-4 5 84 0 0,1 1 1 0 0,0-1-1 0 0,1 1 0 0 0,-1 0 0 0 0,1 0 1 0 0,-1 1-1 0 0,1-1 0 0 0,0 1 0 0 0,7-3 1 0 0,-8 5 20 0 0,1 0-1 0 0,-1 1 1 0 0,1 0 0 0 0,0 0 0 0 0,8 1-1 0 0,-2-1 13 0 0,36 1 76 0 0,56-2-170 0 0,-98 0-4 0 0,0 0 1 0 0,-1 0-1 0 0,1 0 0 0 0,0-1 1 0 0,-1 1-1 0 0,7-4 0 0 0,13-5-179 0 0,-9 7-137 0 0,22-9-729 0 0,-7 0 242 0 0</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1.813"/>
    </inkml:context>
    <inkml:brush xml:id="br0">
      <inkml:brushProperty name="width" value="0.05" units="cm"/>
      <inkml:brushProperty name="height" value="0.05" units="cm"/>
      <inkml:brushProperty name="color" value="#004F8B"/>
    </inkml:brush>
  </inkml:definitions>
  <inkml:trace contextRef="#ctx0" brushRef="#br0">222 65 11488 0 0,'0'0'1040'0'0,"-2"-1"-854"0"0,-31-26 1681 0 0,16 15 707 0 0,14 9-2240 0 0,1 1 0 0 0,-1 1 0 0 0,0-1 0 0 0,1 0-1 0 0,-1 1 1 0 0,0-1 0 0 0,-4 0 0 0 0,3 0-99 0 0,-1 0-1 0 0,1 1 1 0 0,0 0 0 0 0,-1-1-1 0 0,0 2 1 0 0,1-1 0 0 0,-1 1-1 0 0,0-1 1 0 0,1 1 0 0 0,-1 1-1 0 0,0-1 1 0 0,1 1 0 0 0,-1-1-1 0 0,-7 3 1 0 0,-22 13-55 0 0,32-15-181 0 0,1 0-1 0 0,-1 0 0 0 0,0 0 1 0 0,1 0-1 0 0,-1 0 0 0 0,1 0 1 0 0,-1 1-1 0 0,1-1 0 0 0,0 1 0 0 0,-1-1 1 0 0,1 1-1 0 0,0-1 0 0 0,0 1 1 0 0,0 0-1 0 0,-1 3 0 0 0,-3 13-71 0 0,4-15 52 0 0,0 0 0 0 0,0 0 0 0 0,0 0 0 0 0,0 0-1 0 0,1 0 1 0 0,0-1 0 0 0,-1 1 0 0 0,1 0 0 0 0,0 0-1 0 0,0 0 1 0 0,1 0 0 0 0,-1 0 0 0 0,1 0 0 0 0,-1 0 0 0 0,2 4-1 0 0,1 0-29 0 0,0 0 1 0 0,1 0-1 0 0,0 0 0 0 0,0 0 0 0 0,8 9 0 0 0,-9-12 36 0 0,0-1 1 0 0,1 0 0 0 0,-1 0-1 0 0,1 0 1 0 0,-1 0-1 0 0,1-1 1 0 0,0 0 0 0 0,0 1-1 0 0,0-1 1 0 0,9 2-1 0 0,-5-1-19 0 0,0 1-1 0 0,-1-1 1 0 0,10 7-1 0 0,3 1-3 0 0,-8-4 28 0 0,-3 5-33 0 0,7 8 32 0 0,-11-9 22 0 0,-5-10-3 0 0,1 1 0 0 0,-1 0 0 0 0,1 0 1 0 0,-1 0-1 0 0,0 0 0 0 0,0 0 0 0 0,0-1 0 0 0,0 1 0 0 0,0 0 0 0 0,0 0 1 0 0,0 0-1 0 0,-1 0 0 0 0,1 0 0 0 0,-2 3 0 0 0,-12 20 82 0 0,13-23-80 0 0,0-1 0 0 0,0 1 1 0 0,0-1-1 0 0,0 0 0 0 0,0 1 0 0 0,0-1 1 0 0,-1 0-1 0 0,1 0 0 0 0,-1 0 0 0 0,1 0 0 0 0,-1 0 1 0 0,1 0-1 0 0,-1-1 0 0 0,-1 2 0 0 0,2-2-9 0 0,0 1 0 0 0,0-1 0 0 0,0 0-1 0 0,1 1 1 0 0,-1-1 0 0 0,0 0 0 0 0,0 0-1 0 0,0 0 1 0 0,0 0 0 0 0,0 0 0 0 0,0 0-1 0 0,1 0 1 0 0,-1 0 0 0 0,0 0 0 0 0,0 0-1 0 0,0 0 1 0 0,0 0 0 0 0,0-1 0 0 0,-1 1-1 0 0,0-2 1 0 0,-5 0-288 0 0,1-1 0 0 0,-1 0-1 0 0,1-1 1 0 0,0 0 0 0 0,0 1-1 0 0,0-2 1 0 0,-6-6 0 0 0,3 1-4774 0 0,8-3-1579 0 0</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2.250"/>
    </inkml:context>
    <inkml:brush xml:id="br0">
      <inkml:brushProperty name="width" value="0.05" units="cm"/>
      <inkml:brushProperty name="height" value="0.05" units="cm"/>
      <inkml:brushProperty name="color" value="#004F8B"/>
    </inkml:brush>
  </inkml:definitions>
  <inkml:trace contextRef="#ctx0" brushRef="#br0">18 161 15752 0 0,'0'0'1183'0'0,"0"14"-735"0"0,0-1-352 0 0,4 6-96 0 0,-4-2 0 0 0,6 2 0 0 0,-1 1 480 0 0,-5-3 88 0 0,0-4 8 0 0,4 6 8 0 0,2-5-440 0 0,3 1-144 0 0,-3-7 80 0 0,0 1-80 0 0</inkml:trace>
  <inkml:trace contextRef="#ctx0" brushRef="#br0" timeOffset="0.16">1 1 12120 0 0,'0'0'1312'0'0,"17"4"-1640"0"0</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2.682"/>
    </inkml:context>
    <inkml:brush xml:id="br0">
      <inkml:brushProperty name="width" value="0.05" units="cm"/>
      <inkml:brushProperty name="height" value="0.05" units="cm"/>
      <inkml:brushProperty name="color" value="#004F8B"/>
    </inkml:brush>
  </inkml:definitions>
  <inkml:trace contextRef="#ctx0" brushRef="#br0">1 106 12552 0 0,'0'0'1134'0'0,"5"11"526"0"0,-3-6-1799 0 0,3 3 3949 0 0,-4-8-3754 0 0,-1 0-1 0 0,0 0 1 0 0,0 0-1 0 0,1 0 1 0 0,-1 0-1 0 0,0 0 0 0 0,0 0 1 0 0,1 0-1 0 0,-1 0 1 0 0,0 0-1 0 0,0 0 1 0 0,0 0-1 0 0,1 0 1 0 0,-1 0-1 0 0,0 0 1 0 0,0 0-1 0 0,1-1 1 0 0,-1 1-1 0 0,0 0 1 0 0,0 0-1 0 0,0 0 0 0 0,0 0 1 0 0,1 0-1 0 0,-1-1 1 0 0,0 1-1 0 0,0 0 1 0 0,0 0-1 0 0,0 0 1 0 0,1-1-1 0 0,-1 1 1 0 0,0 0-1 0 0,0 0 1 0 0,0-1-1 0 0,0 1 1 0 0,0 0-1 0 0,3-6 19 0 0,0 0-1 0 0,0 0 1 0 0,2-9-1 0 0,7-13-78 0 0,-9 23 5 0 0,0 0 0 0 0,1 0 0 0 0,0 0 0 0 0,0 0 0 0 0,0 1 0 0 0,0-1 0 0 0,6-3 0 0 0,-3-1 16 0 0,5-3 166 0 0,-7 11-117 0 0,-3 1-10 0 0,1 0 35 0 0,0 0 0 0 0,0-1 1 0 0,0 1-1 0 0,0 1 0 0 0,0-1 1 0 0,0 0-1 0 0,0 1 0 0 0,0-1 1 0 0,0 1-1 0 0,0 0 0 0 0,-1 0 1 0 0,1 0-1 0 0,0 0 0 0 0,-1 0 1 0 0,1 1-1 0 0,0-1 0 0 0,-1 1 1 0 0,1 0-1 0 0,1 2 0 0 0,5 5 29 0 0,0 0-1 0 0,-1 0 1 0 0,11 16-1 0 0,-13-16-175 0 0,1 0 1 0 0,0 0-1 0 0,9 8 0 0 0,-3-5-245 0 0,1 0-1378 0 0,-4-4-3359 0 0,1-3-2126 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40.291"/>
    </inkml:context>
    <inkml:brush xml:id="br0">
      <inkml:brushProperty name="width" value="0.05" units="cm"/>
      <inkml:brushProperty name="height" value="0.05" units="cm"/>
      <inkml:brushProperty name="color" value="#004F8B"/>
    </inkml:brush>
  </inkml:definitions>
  <inkml:trace contextRef="#ctx0" brushRef="#br0">25 135 5528 0 0,'0'0'1824'0'0,"0"-10"1144"0"0,-5-3-1448 0 0,1-1-1032 0 0,-2 1 40 0 0,6 0-296 0 0,-6-10-440 0 0,6 3-88 0 0,-4 7-24 0 0,4-2-4616 0 0</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3.169"/>
    </inkml:context>
    <inkml:brush xml:id="br0">
      <inkml:brushProperty name="width" value="0.05" units="cm"/>
      <inkml:brushProperty name="height" value="0.05" units="cm"/>
      <inkml:brushProperty name="color" value="#004F8B"/>
    </inkml:brush>
  </inkml:definitions>
  <inkml:trace contextRef="#ctx0" brushRef="#br0">79 123 16991 0 0,'0'0'1536'0'0,"-1"2"-1262"0"0,-4 5-244 0 0,-5-1 72 0 0,7-4 214 0 0,-1 0 0 0 0,1 0-1 0 0,0 1 1 0 0,0-1-1 0 0,1 1 1 0 0,-1-1-1 0 0,0 1 1 0 0,1 0-1 0 0,-3 3 1 0 0,3-3-24 0 0,-1 1-60 0 0,0 0 0 0 0,0 1-1 0 0,0-1 1 0 0,1 1 0 0 0,-1 0 0 0 0,1 0 0 0 0,0 0 0 0 0,1 0 0 0 0,-1 0 0 0 0,1 0-1 0 0,0 0 1 0 0,-1 7 0 0 0,2 16-82 0 0,-1-18-141 0 0,1 0 1 0 0,0 0-1 0 0,0 0 1 0 0,1 0-1 0 0,0 0 1 0 0,1 0-1 0 0,5 17 1 0 0,2-1 17 0 0,-7-19-13 0 0,0 1 1 0 0,1-1-1 0 0,0 0 0 0 0,5 11 0 0 0,1-5-16 0 0,-4-5-9 0 0,0 0 0 0 0,0-1 0 0 0,1 0 0 0 0,0 0 0 0 0,0-1-1 0 0,12 11 1 0 0,-10-11 9 0 0,0 0 1 0 0,1 0-1 0 0,0-1 0 0 0,0 0 0 0 0,0-1 1 0 0,0 0-1 0 0,1 0 0 0 0,13 3 0 0 0,-23-7 0 0 0,8 2-15 0 0,0 0 0 0 0,0-1 0 0 0,14 1 0 0 0,-19-2 17 0 0,0 0 0 0 0,0-1 0 0 0,-1 1 0 0 0,1-1 0 0 0,0 0-1 0 0,-1 1 1 0 0,1-1 0 0 0,-1 0 0 0 0,1-1 0 0 0,-1 1 0 0 0,1 0 0 0 0,-1-1-1 0 0,0 1 1 0 0,4-4 0 0 0,-4 4-1 0 0,3-3 18 0 0,0-1 0 0 0,-1 1 0 0 0,1-1 0 0 0,-1 0 0 0 0,0 0 0 0 0,0 0-1 0 0,0 0 1 0 0,-1-1 0 0 0,5-9 0 0 0,3-6 57 0 0,-7 15-44 0 0,-1 0 1 0 0,0 0-1 0 0,0 0 0 0 0,-1-1 1 0 0,2-6-1 0 0,4-16 76 0 0,-5 19-42 0 0,0 1-1 0 0,-1-1 1 0 0,-1 0 0 0 0,2-17-1 0 0,-3 2 140 0 0,-5-33 0 0 0,3 48-154 0 0,1 1 0 0 0,-2-1 1 0 0,1 1-1 0 0,-1 0 0 0 0,-1 0 1 0 0,-6-13-1 0 0,-5-5 42 0 0,8 14-39 0 0,-1-1-1 0 0,0 1 0 0 0,-15-18 1 0 0,20 28-47 0 0,-1-1 0 0 0,0 1 1 0 0,1-1-1 0 0,-1 1 0 0 0,0 0 1 0 0,-1 1-1 0 0,1-1 1 0 0,0 1-1 0 0,-1 0 0 0 0,0 0 1 0 0,1 0-1 0 0,-1 0 0 0 0,0 1 1 0 0,-9-2-1 0 0,8 3-9 0 0,1 0 0 0 0,-1 0 0 0 0,1 0-1 0 0,0 0 1 0 0,-1 1 0 0 0,1 0 0 0 0,0 0-1 0 0,-1 1 1 0 0,1-1 0 0 0,0 1 0 0 0,0 0 0 0 0,0 1-1 0 0,1-1 1 0 0,-1 1 0 0 0,0 0 0 0 0,-7 6 0 0 0,6-3-20 0 0,0-1 1 0 0,0 1-1 0 0,1 1 1 0 0,0-1-1 0 0,0 1 1 0 0,0-1 0 0 0,1 1-1 0 0,0 1 1 0 0,1-1-1 0 0,-5 12 1 0 0,4-7-20 0 0,0 0 0 0 0,-1 16 1 0 0,4-23 31 0 0,0 0 1 0 0,1-1 0 0 0,0 1 0 0 0,0 0-1 0 0,1 0 1 0 0,-1 0 0 0 0,1-1 0 0 0,0 1-1 0 0,2 4 1 0 0,-1-3 4 0 0,0 0 0 0 0,0-1 0 0 0,0 0-1 0 0,1 0 1 0 0,0 1 0 0 0,0-1 0 0 0,0-1 0 0 0,1 1 0 0 0,-1 0-1 0 0,1-1 1 0 0,0 0 0 0 0,1 0 0 0 0,-1 0 0 0 0,1 0-1 0 0,-1-1 1 0 0,1 0 0 0 0,0 0 0 0 0,0 0 0 0 0,1-1 0 0 0,-1 1-1 0 0,9 1 1 0 0,-5-2 14 0 0,-1 0-1 0 0,1-1 1 0 0,1 0-1 0 0,-1-1 1 0 0,0 0-1 0 0,0 0 0 0 0,0-1 1 0 0,0 0-1 0 0,0-1 1 0 0,14-3-1 0 0,-12 1-153 0 0,0 0 0 0 0,-1-1 0 0 0,1 0 0 0 0,-1-1 0 0 0,0 0 0 0 0,0 0 0 0 0,17-15 0 0 0,18-15-3498 0 0,-23 17-4481 0 0</inkml:trace>
  <inkml:trace contextRef="#ctx0" brushRef="#br0" timeOffset="1">642 54 5984 0 0,'4'-17'7673'0'0,"4"20"-6457"0"0,-7-2-559 0 0,4 1 585 0 0,-1-1-690 0 0,-1 1 0 0 0,1-1 0 0 0,0 0 0 0 0,0 0 0 0 0,0 0 0 0 0,0 0 0 0 0,0-1 0 0 0,0 0-1 0 0,6 0 1 0 0,-8 0-388 0 0,0 0-1 0 0,0 0 0 0 0,0 0 0 0 0,0 0 1 0 0,0 0-1 0 0,0 1 0 0 0,0-1 0 0 0,3 1 0 0 0,-3 0-32 0 0,0-1 413 0 0,1 0-28 0 0,27-9-524 0 0,35-15 0 0 0,-43 16-744 0 0,-20 7 477 0 0,0 0-1 0 0,0 0 1 0 0,0 0-1 0 0,0 0 1 0 0,-1-1-1 0 0,1 1 0 0 0,0 0 1 0 0,1-2-1 0 0</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3.583"/>
    </inkml:context>
    <inkml:brush xml:id="br0">
      <inkml:brushProperty name="width" value="0.05" units="cm"/>
      <inkml:brushProperty name="height" value="0.05" units="cm"/>
      <inkml:brushProperty name="color" value="#004F8B"/>
    </inkml:brush>
  </inkml:definitions>
  <inkml:trace contextRef="#ctx0" brushRef="#br0">1 50 17503 0 0,'0'0'1759'0'0,"2"2"-1614"0"0,2-1 59 0 0,-1 1-1 0 0,0-1 0 0 0,1 0 0 0 0,-1 0 0 0 0,1 0 0 0 0,-1 0 0 0 0,1-1 0 0 0,-1 0 0 0 0,1 1 0 0 0,0-1 0 0 0,-1-1 1 0 0,7 0-1 0 0,10-2 1013 0 0,21-6 1 0 0,-21 4-747 0 0,-18 5-459 0 0,12-3-474 0 0,0-1 0 0 0,0 0 0 0 0,0-1-1 0 0,16-8 1 0 0,-5 0-7727 0 0</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4.039"/>
    </inkml:context>
    <inkml:brush xml:id="br0">
      <inkml:brushProperty name="width" value="0.05" units="cm"/>
      <inkml:brushProperty name="height" value="0.05" units="cm"/>
      <inkml:brushProperty name="color" value="#004F8B"/>
    </inkml:brush>
  </inkml:definitions>
  <inkml:trace contextRef="#ctx0" brushRef="#br0">0 70 10136 0 0,'0'0'777'0'0,"2"-1"-505"0"0,33-17 3845 0 0,-9 4-260 0 0,-3 1-1616 0 0,-19 10-1806 0 0,1 0 1 0 0,0 0-1 0 0,0 1 0 0 0,-1 0 1 0 0,1 0-1 0 0,10-3 0 0 0,-8 4-16 0 0,-6 0-278 0 0,1 1 0 0 0,0-1 0 0 0,0 1 0 0 0,0 0 0 0 0,-1-1 0 0 0,1 1 1 0 0,0 0-1 0 0,0 0 0 0 0,0 0 0 0 0,-1 1 0 0 0,1-1 0 0 0,3 1 1 0 0,-5-1-143 0 0,1 1 1 0 0,0-1 0 0 0,-1 0 0 0 0,1 1 0 0 0,-1-1 0 0 0,1 1-1 0 0,-1-1 1 0 0,1 1 0 0 0,-1-1 0 0 0,0 1 0 0 0,1 0 0 0 0,-1-1-1 0 0,0 1 1 0 0,1-1 0 0 0,-1 1 0 0 0,0 0 0 0 0,0-1-1 0 0,1 1 1 0 0,-1 0 0 0 0,0-1 0 0 0,0 1 0 0 0,0 0 0 0 0,0-1-1 0 0,0 1 1 0 0,0 1 0 0 0,0 0-10 0 0,0 0-64 0 0,1 1 1 0 0,-1-1-1 0 0,0 0 1 0 0,0 1 0 0 0,0-1-1 0 0,0 0 1 0 0,0 1-1 0 0,-1-1 1 0 0,1 0-1 0 0,-1 1 1 0 0,1-1-1 0 0,-1 0 1 0 0,0 0-1 0 0,0 1 1 0 0,0-1 0 0 0,0 0-1 0 0,0 0 1 0 0,-1 0-1 0 0,1 0 1 0 0,-3 2-1 0 0,3-3-383 0 0,1 1-208 0 0,-2 2 713 0 0,1-1-374 0 0,1 0 0 0 0,-1 0 0 0 0,1 1 0 0 0,0-1 1 0 0,0 0-1 0 0,0 1 0 0 0,0 3 0 0 0,0-2 73 0 0,0-3 133 0 0,0 0 0 0 0,0 0-1 0 0,0 0 1 0 0,0 0 0 0 0,0 0-1 0 0,0 0 1 0 0,1 0 0 0 0,-1 0-1 0 0,1 0 1 0 0,-1 0-1 0 0,1 0 1 0 0,1 2 0 0 0,11 14-50 0 0,-9-16 178 0 0,-1 1-12 0 0,12 9 32 0 0,27 17-1 0 0,-22-20 666 0 0,-19-8-257 0 0,9 9 234 0 0,1 11-130 0 0,-10-13-108 0 0,-1-7 440 0 0,-1 1-576 0 0,-2 1-256 0 0,1 0 0 0 0,0-1 0 0 0,-1 1 0 0 0,0-1 0 0 0,1 0 0 0 0,-1 1 0 0 0,0-1 1 0 0,0 0-1 0 0,0-1 0 0 0,0 1 0 0 0,-1 0 0 0 0,1-1 0 0 0,0 0 0 0 0,-1 0 0 0 0,1 0 0 0 0,-4 1 1 0 0,-17 5-123 0 0,19-5-242 0 0,-1-1 0 0 0,1 0 0 0 0,-1 0 0 0 0,0-1 1 0 0,1 0-1 0 0,-1 0 0 0 0,0 0 0 0 0,1-1 0 0 0,-11-2 1 0 0,14 3-22 0 0,-12-1-7105 0 0</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4.486"/>
    </inkml:context>
    <inkml:brush xml:id="br0">
      <inkml:brushProperty name="width" value="0.05" units="cm"/>
      <inkml:brushProperty name="height" value="0.05" units="cm"/>
      <inkml:brushProperty name="color" value="#004F8B"/>
    </inkml:brush>
  </inkml:definitions>
  <inkml:trace contextRef="#ctx0" brushRef="#br0">0 69 17359 0 0,'0'0'1743'0'0,"3"0"-1598"0"0,76-3 4969 0 0,-62 2-4017 0 0,30 3 0 0 0,-28-1-515 0 0,23-1 0 0 0,112-9 809 0 0,-61-5-1049 0 0,-75 12-271 0 0,0-1-1 0 0,32-9 0 0 0,4-1-214 0 0,-33 10-78 0 0,-16 3 65 0 0,-1-1 0 0 0,0 1 0 0 0,1-1 1 0 0,-1 0-1 0 0,0 0 0 0 0,6-3 0 0 0,-7 3-126 0 0,1-1 134 0 0</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4.884"/>
    </inkml:context>
    <inkml:brush xml:id="br0">
      <inkml:brushProperty name="width" value="0.05" units="cm"/>
      <inkml:brushProperty name="height" value="0.05" units="cm"/>
      <inkml:brushProperty name="color" value="#004F8B"/>
    </inkml:brush>
  </inkml:definitions>
  <inkml:trace contextRef="#ctx0" brushRef="#br0">172 56 16471 0 0,'0'0'1491'0'0,"2"0"-1227"0"0,11-1 906 0 0,0-1 0 0 0,-1 0 0 0 0,17-5 0 0 0,5-1 523 0 0,-30 7-1571 0 0,-1 0 0 0 0,0 0 0 0 0,0 0 0 0 0,0-1 0 0 0,0 1 0 0 0,5-4 0 0 0,12-5-88 0 0,-19 9-227 0 0,0 1 91 0 0,-1 0 1 0 0,1 0 0 0 0,0 0 0 0 0,-1 0-1 0 0,1 0 1 0 0,-1 0 0 0 0,1 0-1 0 0,-1-1 1 0 0,1 1 0 0 0,-1 0-1 0 0,1 0 1 0 0,-1-1 0 0 0,1 1-1 0 0,-1 0 1 0 0,1-1 0 0 0,-1 1-1 0 0,0 0 1 0 0,1-1 0 0 0,0 0-1 0 0,2-7-1862 0 0</inkml:trace>
  <inkml:trace contextRef="#ctx0" brushRef="#br0" timeOffset="1">136 86 5984 0 0,'0'0'992'0'0,"0"3"860"0"0,0 3 33 0 0,2 35 5570 0 0,-1-39-7368 0 0,-1 1 0 0 0,1 0 0 0 0,0 0-1 0 0,0 0 1 0 0,0-1 0 0 0,0 1-1 0 0,2 3 1 0 0,6 8 283 0 0,-5-5-171 0 0,1-2 0 0 0,1 1-1 0 0,-1 0 1 0 0,1-1 0 0 0,0 0 0 0 0,14 12-1 0 0,-9-11 153 0 0,0 2 0 0 0,-1-1 0 0 0,-1 1 0 0 0,1 1 0 0 0,11 18 0 0 0,-4 4 2706 0 0,-33-16-1836 0 0,15-16-1200 0 0,-2 2 9 0 0,1-1-1 0 0,-1 0 1 0 0,1 1 0 0 0,-1-1-1 0 0,0-1 1 0 0,0 1-1 0 0,0 0 1 0 0,0-1 0 0 0,0 1-1 0 0,-5 0 1 0 0,-18 6 28 0 0,15-4-188 0 0,0-1-1 0 0,1-1 0 0 0,-1 0 1 0 0,0 0-1 0 0,-14 0 1 0 0,16-1-180 0 0,0 0 0 0 0,0 0 0 0 0,0 1 0 0 0,0 0 0 0 0,0 1 0 0 0,0 0 0 0 0,1 0 0 0 0,-9 6 0 0 0,-1-2-567 0 0,-14 7-606 0 0</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4:45.600"/>
    </inkml:context>
    <inkml:brush xml:id="br0">
      <inkml:brushProperty name="width" value="0.05" units="cm"/>
      <inkml:brushProperty name="height" value="0.05" units="cm"/>
      <inkml:brushProperty name="color" value="#004F8B"/>
    </inkml:brush>
  </inkml:definitions>
  <inkml:trace contextRef="#ctx0" brushRef="#br0">94 238 17479 0 0,'0'0'1323'0'0,"-1"0"-896"0"0,-3-3-139 0 0,3 3 458 0 0,0-1-622 0 0,0 1 0 0 0,1-1 0 0 0,-1 1 0 0 0,0 0 0 0 0,0 0 0 0 0,0 0 0 0 0,0-1 0 0 0,0 1 0 0 0,0 0 0 0 0,0 0 0 0 0,1 0 0 0 0,-1 0-1 0 0,0 0 1 0 0,0 1 0 0 0,0-1 0 0 0,0 0 0 0 0,0 0 0 0 0,0 1 0 0 0,0-1 0 0 0,1 0 0 0 0,-1 1 0 0 0,0-1 0 0 0,0 1 0 0 0,1-1 0 0 0,-1 1 0 0 0,0-1-1 0 0,0 1 1 0 0,1-1 0 0 0,-1 1 0 0 0,1 0 0 0 0,-1-1 0 0 0,-1 3 0 0 0,0 0 50 0 0,0 0-1 0 0,0 0 1 0 0,1 1 0 0 0,-1-1 0 0 0,-1 8-1 0 0,-2 7-154 0 0,1 0 0 0 0,0 1 1 0 0,2-1-1 0 0,0 1 0 0 0,2-1 0 0 0,0 1 0 0 0,0 0 0 0 0,6 26 0 0 0,-1-21-79 0 0,0-1-1 0 0,2 0 1 0 0,1 0-1 0 0,17 34 0 0 0,-17-43-57 0 0,-1-1 0 0 0,2 0-1 0 0,0 0 1 0 0,0-1 0 0 0,1 0-1 0 0,1-1 1 0 0,0 0 0 0 0,15 11-1 0 0,-24-21 102 0 0,-1 0-1 0 0,1 0 1 0 0,-1 0-1 0 0,1 0 0 0 0,-1 0 1 0 0,1-1-1 0 0,0 1 1 0 0,-1-1-1 0 0,1 1 1 0 0,0-1-1 0 0,0 0 0 0 0,-1 0 1 0 0,1 1-1 0 0,0-1 1 0 0,0 0-1 0 0,-1-1 1 0 0,1 1-1 0 0,0 0 0 0 0,0 0 1 0 0,-1-1-1 0 0,1 1 1 0 0,0-1-1 0 0,-1 0 1 0 0,1 1-1 0 0,-1-1 0 0 0,1 0 1 0 0,2-1-1 0 0,3-4-60 0 0,0 1-1 0 0,0-1 0 0 0,-1 0 0 0 0,8-9 1 0 0,-6 6 81 0 0,-3 3 18 0 0,-1-1 1 0 0,0 0-1 0 0,0 0 1 0 0,0 0 0 0 0,-1 0-1 0 0,0-1 1 0 0,0 0-1 0 0,3-13 1 0 0,-1 3-6 0 0,1-6 38 0 0,-2 0-1 0 0,0 0 1 0 0,-2 0-1 0 0,-1 0 1 0 0,0-1-1 0 0,-2 1 1 0 0,-7-47-1 0 0,-6 12 807 0 0,3 17-302 0 0,6 21-506 0 0,-1 0 0 0 0,-1 1 0 0 0,-16-33 0 0 0,16 40-9 0 0,0 0 0 0 0,-1 0 0 0 0,0 1 0 0 0,-1 0 0 0 0,-1 1 0 0 0,-14-14 0 0 0,18 20-32 0 0,0 1 1 0 0,-1 0 0 0 0,0 0-1 0 0,1 1 1 0 0,-1 0-1 0 0,0 0 1 0 0,-1 0-1 0 0,1 1 1 0 0,0 0-1 0 0,-1 1 1 0 0,1 0 0 0 0,-1 0-1 0 0,0 0 1 0 0,-11 1-1 0 0,16 1-15 0 0,0 0 1 0 0,0 0-1 0 0,0 0 0 0 0,0 0 1 0 0,0 0-1 0 0,0 1 0 0 0,0-1 0 0 0,0 1 1 0 0,1 0-1 0 0,-1 0 0 0 0,0 0 1 0 0,1 0-1 0 0,0 0 0 0 0,-1 0 0 0 0,1 1 1 0 0,0-1-1 0 0,0 1 0 0 0,0 0 1 0 0,-1 3-1 0 0,-1 2-14 0 0,0 0 0 0 0,0 0 0 0 0,1 1 0 0 0,0 0 0 0 0,-3 12 0 0 0,6-18 9 0 0,0 1 1 0 0,-1-1 0 0 0,2 0 0 0 0,-1 0 0 0 0,0 0 0 0 0,1 0 0 0 0,-1 0 0 0 0,1 0 0 0 0,0 0 0 0 0,0 0 0 0 0,0 0 0 0 0,0 0 0 0 0,1 0 0 0 0,-1-1 0 0 0,2 4 0 0 0,5 10-5 0 0,10 29-27 0 0,-9-22-4 0 0,0 0 1 0 0,16 26 0 0 0,-21-42 39 0 0,1 0 1 0 0,-1-1-1 0 0,2 1 0 0 0,-1-1 0 0 0,1 0 0 0 0,0 0 0 0 0,0-1 1 0 0,0 0-1 0 0,1 0 0 0 0,12 7 0 0 0,-5-5 4 0 0,50 25 0 0 0,-59-31 6 0 0,-1 0 0 0 0,1 0 0 0 0,-1-1 0 0 0,1 1-1 0 0,0-1 1 0 0,-1 0 0 0 0,1 0 0 0 0,0 0 0 0 0,-1-1 0 0 0,1 1 0 0 0,9-4-1 0 0,5-2-387 0 0,25-11 0 0 0,-38 15 123 0 0,2-2-337 0 0,1 0 0 0 0,-1-1 0 0 0,9-6 0 0 0,9-7-643 0 0</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13.413"/>
    </inkml:context>
    <inkml:brush xml:id="br0">
      <inkml:brushProperty name="width" value="0.05" units="cm"/>
      <inkml:brushProperty name="height" value="0.05" units="cm"/>
      <inkml:brushProperty name="color" value="#004F8B"/>
    </inkml:brush>
  </inkml:definitions>
  <inkml:trace contextRef="#ctx0" brushRef="#br0">26 260 4608 0 0,'-1'-8'9317'0'0,"-23"-21"-4051"0"0,23 29-5178 0 0,1-1-1 0 0,0 1 0 0 0,0-1 1 0 0,1 1-1 0 0,-1-1 0 0 0,0 1 0 0 0,0-1 1 0 0,0 1-1 0 0,0 0 0 0 0,0-1 1 0 0,0 1-1 0 0,1-1 0 0 0,-1 1 0 0 0,0 0 1 0 0,0-1-1 0 0,0 1 0 0 0,1-1 1 0 0,-1 1-1 0 0,1-1 0 0 0,-1 0 181 0 0,5-23 2150 0 0,-5 19-2144 0 0,1 1 1 0 0,-1-1-1 0 0,1 0 1 0 0,3-7-1 0 0,0 3-176 0 0,-1 1 0 0 0,1 0 0 0 0,1 1 0 0 0,-1-1 0 0 0,1 1 0 0 0,1-1 0 0 0,-1 1 0 0 0,1 1 0 0 0,1-1 0 0 0,-1 1 0 0 0,1 0 0 0 0,0 1 0 0 0,0 0 0 0 0,1 0 0 0 0,0 0 0 0 0,-1 1 0 0 0,13-5 0 0 0,15-7-98 0 0,-28 12 0 0 0,0 1 0 0 0,0-1 0 0 0,0 2 0 0 0,13-5 0 0 0,-7 6 0 0 0,-10 2 1 0 0,-3 0-1 0 0,1-1-1 0 0,-1 1 0 0 0,1-1 1 0 0,0 0-1 0 0,-1 1 1 0 0,1-1-1 0 0,-1 0 0 0 0,1 0 1 0 0,0 0-1 0 0,-1 1 0 0 0,1-1 1 0 0,-1 0-1 0 0,1 0 1 0 0,0 0-1 0 0,-1 0 0 0 0,1 0 1 0 0,0 0-1 0 0,-1 0 0 0 0,1 0 1 0 0,0 0-1 0 0,1 0-65 0 0,0 0 0 0 0,0 1 1 0 0,0 0-1 0 0,0-1 0 0 0,0 1 0 0 0,0 0 0 0 0,0 0 0 0 0,2 2 0 0 0,-3-3 119 0 0,-1 1-58 0 0,1-1 0 0 0,-1 0 0 0 0,1 0 0 0 0,-1 0 0 0 0,0 0 0 0 0,1 1 0 0 0,-1-1 0 0 0,0 0 0 0 0,1 0 0 0 0,-1 1 0 0 0,0-1 0 0 0,1 0 0 0 0,-1 0 0 0 0,0 1 0 0 0,0-1 0 0 0,1 0 0 0 0,-1 1 0 0 0,0-1-1 0 0,0 0 1 0 0,1 1 0 0 0,-1 0 1 0 0,0-1 0 0 0,0 0-1 0 0,0 0 1 0 0,0 1 0 0 0,0-1-1 0 0,0 0 1 0 0,0 0 0 0 0,1 1-1 0 0,-1-1 1 0 0,0 0 0 0 0,0 0-1 0 0,0 0 1 0 0,1 0-1 0 0,-1 1 1 0 0,0-1 0 0 0,0 0-1 0 0,0 0 1 0 0,1 0 0 0 0,-1 0-1 0 0,0 0 1 0 0,0 0 0 0 0,1 1-1 0 0,-1-1 1 0 0,0 0 0 0 0,0 0-1 0 0,1 0 1 0 0,-1 0 0 0 0,0 0-1 0 0,0 0 1 0 0,1 0 0 0 0,-1 0-1 0 0,0 0 1 0 0,1 0-4 0 0,0 0 0 0 0,-1 0 0 0 0,1 0 0 0 0,-1 0 0 0 0,1 0 0 0 0,-1 0 0 0 0,1 0 0 0 0,-1 0 0 0 0,1 0 0 0 0,-1 1 0 0 0,1-1 0 0 0,-1 0 0 0 0,1 0 1 0 0,-1 1-1 0 0,1-1 0 0 0,-1 0 0 0 0,1 1 0 0 0,-1-1 0 0 0,0 0 0 0 0,1 1 0 0 0,-1-1 0 0 0,0 1 0 0 0,1-1 0 0 0,-1 0 0 0 0,0 1 0 0 0,1-1 0 0 0,-1 2 0 0 0,0-2 2 0 0,0 0 0 0 0,0 0 0 0 0,0 0 0 0 0,0 1 0 0 0,1-1-1 0 0,-1 0 1 0 0,0 0 0 0 0,0 0 0 0 0,0 1 0 0 0,0-1 0 0 0,0 0 0 0 0,0 0-1 0 0,1 0 1 0 0,-1 0 0 0 0,0 0 0 0 0,0 1 0 0 0,0-1 0 0 0,0 0 0 0 0,1 0-1 0 0,-1 0 1 0 0,0 0 0 0 0,0 0 0 0 0,0 0 0 0 0,0 0 0 0 0,1 0 0 0 0,-1 0-1 0 0,0 0 1 0 0,0 0 0 0 0,0 0 0 0 0,1 0 0 0 0,-1 0 0 0 0,0 0 0 0 0,0 0-1 0 0,1 0 1 0 0,-1 0 0 0 0,0 0 0 0 0,0 0-24 0 0,1 0 0 0 0,-1 0 0 0 0,0 0 1 0 0,0 0-1 0 0,1 0 0 0 0,-1 0 0 0 0,0 0 0 0 0,1 0 1 0 0,-1 0-1 0 0,0 0 0 0 0,0 0 0 0 0,1 0 0 0 0,-1 0 0 0 0,0 1 1 0 0,0-1-1 0 0,1 0 0 0 0,-1 0 0 0 0,0 0 0 0 0,0 0 0 0 0,0 0 1 0 0,1 1-1 0 0,-1-1 0 0 0,0 0 0 0 0,0 0 0 0 0,0 0 0 0 0,1 0 1 0 0,-1 1-1 0 0,0-1 0 0 0,0 0 0 0 0,0 1 0 0 0,7 8-489 0 0,-6-8 323 0 0,1 0 1 0 0,-1 0-1 0 0,0 1 0 0 0,0-1 0 0 0,0 1 0 0 0,0-1 0 0 0,0 1 0 0 0,0-1 0 0 0,-1 1 0 0 0,1-1 0 0 0,-1 1 1 0 0,1 0-1 0 0,-1-1 0 0 0,1 1 0 0 0,-1 3 0 0 0,0 9-7406 0 0</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13.861"/>
    </inkml:context>
    <inkml:brush xml:id="br0">
      <inkml:brushProperty name="width" value="0.05" units="cm"/>
      <inkml:brushProperty name="height" value="0.05" units="cm"/>
      <inkml:brushProperty name="color" value="#004F8B"/>
    </inkml:brush>
  </inkml:definitions>
  <inkml:trace contextRef="#ctx0" brushRef="#br0">1 129 13360 0 0,'0'0'6651'0'0,"2"-1"-5688"0"0,2-1-690 0 0,-1 1 0 0 0,1-1 1 0 0,-1 0-1 0 0,0 0 0 0 0,0 0 0 0 0,0-1 0 0 0,3-2 0 0 0,-2 2 6 0 0,0-1-1 0 0,0 1 0 0 0,0 0 0 0 0,8-4 0 0 0,-4 2 233 0 0,-6 4-471 0 0,-1 0 1 0 0,1 0 0 0 0,0 0-1 0 0,-1 1 1 0 0,1-1 0 0 0,0 0-1 0 0,0 1 1 0 0,0-1 0 0 0,0 1-1 0 0,-1-1 1 0 0,5 1 0 0 0,6 0 47 0 0,-11 0-82 0 0,6 1 2 0 0,0 0 1 0 0,0 0 0 0 0,-1 1-1 0 0,1 0 1 0 0,0 0 0 0 0,12 6-1 0 0,-13-5-9 0 0,1 0-1 0 0,-1 0 0 0 0,1-1 0 0 0,0 0 1 0 0,-1 0-1 0 0,11 1 0 0 0,-14-3 2 0 0,1 1-1 0 0,-1-1 0 0 0,0 0 0 0 0,1 0 1 0 0,-1 0-1 0 0,0-1 0 0 0,1 1 1 0 0,-1-1-1 0 0,0 0 0 0 0,0 0 0 0 0,0 0 1 0 0,0 0-1 0 0,0 0 0 0 0,0-1 1 0 0,0 1-1 0 0,3-3 0 0 0,24-17-212 0 0,-23 16 84 0 0,1 0 0 0 0,-2 0 0 0 0,1 0 0 0 0,0-1 0 0 0,6-8 1 0 0,3-4-1918 0 0,0 0-6145 0 0</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14.456"/>
    </inkml:context>
    <inkml:brush xml:id="br0">
      <inkml:brushProperty name="width" value="0.05" units="cm"/>
      <inkml:brushProperty name="height" value="0.05" units="cm"/>
      <inkml:brushProperty name="color" value="#004F8B"/>
    </inkml:brush>
  </inkml:definitions>
  <inkml:trace contextRef="#ctx0" brushRef="#br0">1 24 17423 0 0,'0'0'1743'0'0,"1"-1"-1598"0"0,17-4 769 0 0,-16 5 90 0 0,0-1 48 0 0,67-12 2224 0 0,21 10-1593 0 0,-78 3-1406 0 0,-11 0-271 0 0,0 1 1 0 0,-1 0 0 0 0,1-1 0 0 0,0 1 0 0 0,0 0 0 0 0,-1 0 0 0 0,1-1-1 0 0,0 1 1 0 0,-1 0 0 0 0,1 0 0 0 0,0 0 0 0 0,-1 0 0 0 0,1 0 0 0 0,-1 0-1 0 0,0 0 1 0 0,1 0 0 0 0,-1 1 0 0 0,1 0 16 0 0,1 1-22 0 0,-1 1-1 0 0,0 0 1 0 0,0 0-1 0 0,0 0 0 0 0,0 0 1 0 0,-1 0-1 0 0,1 0 1 0 0,-1 0-1 0 0,0 0 1 0 0,-1 7-1 0 0,-1 5-95 0 0,-7 22-1 0 0,3-13-46 0 0,-10 35-848 0 0,9-35-535 0 0,-5 31-1 0 0,6 2-1697 0 0,6-56 2747 0 0,1 9-224 0 0,0-9 728 0 0,0 0-1 0 0,0 0 0 0 0,0-1 0 0 0,1 1 0 0 0,-1 0 0 0 0,1-1 0 0 0,-1 1 0 0 0,1-1 0 0 0,0 1 0 0 0,0-1 0 0 0,-1 0 0 0 0,1 1 1 0 0,0-1-1 0 0,0 0 0 0 0,0 0 0 0 0,0-1 0 0 0,0 1 0 0 0,4 1 0 0 0,5 0 413 0 0,0 0 0 0 0,0 0 0 0 0,0-1 0 0 0,21-1 0 0 0,-31 0-334 0 0,1 1-1 0 0,0-1 1 0 0,-1 0-1 0 0,1 0 1 0 0,0 0-1 0 0,-1 1 1 0 0,1-1 0 0 0,-1 1-1 0 0,1-1 1 0 0,2 2-1 0 0,-3-1 834 0 0,0-1-820 0 0,0 0 1 0 0,0 1 0 0 0,0-1-1 0 0,0 0 1 0 0,-1 0-1 0 0,1 1 1 0 0,0-1-1 0 0,0 0 1 0 0,0 1-1 0 0,-1-1 1 0 0,1 1-1 0 0,0-1 1 0 0,0 2-1 0 0,1 1-95 0 0,-1 0 0 0 0,0 1-1 0 0,0-1 1 0 0,0 1 0 0 0,-1-1-1 0 0,1 1 1 0 0,-1-1 0 0 0,0 1 0 0 0,0-1-1 0 0,0 1 1 0 0,0 0 0 0 0,-1-1-1 0 0,1 1 1 0 0,-1-1 0 0 0,0 1-1 0 0,0-1 1 0 0,-3 5 0 0 0,2-3 59 0 0,0-1 0 0 0,0 1-1 0 0,-1-1 1 0 0,0 1 0 0 0,1-1 0 0 0,-2 0 0 0 0,-4 6 0 0 0,-29 24 318 0 0,33-31-380 0 0,-1 1 21 0 0,-1 2 9 0 0,-1 1 1 0 0,-1-1-1 0 0,1-1 0 0 0,-1 1 1 0 0,0-1-1 0 0,-1-1 0 0 0,1 0 1 0 0,-15 6-1 0 0,19-9 439 0 0,-6 0-2693 0 0,10-2 2069 0 0,0 1 1 0 0,0-1 0 0 0,-1 1 0 0 0,1-1 0 0 0,0 1-1 0 0,0-1 1 0 0,0 1 0 0 0,0-1 0 0 0,0 0 0 0 0,0 1 0 0 0,-1-1-1 0 0,1 1 1 0 0,1-1 0 0 0,-1 1 0 0 0,0-1 0 0 0,0 1-1 0 0,0-1 1 0 0,0 0 0 0 0,0 1 0 0 0,1-2 0 0 0,4-11-2585 0 0,4-1-4789 0 0</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14.924"/>
    </inkml:context>
    <inkml:brush xml:id="br0">
      <inkml:brushProperty name="width" value="0.05" units="cm"/>
      <inkml:brushProperty name="height" value="0.05" units="cm"/>
      <inkml:brushProperty name="color" value="#004F8B"/>
    </inkml:brush>
  </inkml:definitions>
  <inkml:trace contextRef="#ctx0" brushRef="#br0">25 1 10592 0 0,'0'0'7874'0'0,"-4"11"-622"0"0,3-8-7024 0 0,1-1 0 0 0,-1 1 0 0 0,0-1 0 0 0,1 1 0 0 0,-1-1 0 0 0,0 0-1 0 0,-2 3 1 0 0,-6 17-138 0 0,8-7-5 0 0,-1 0 1 0 0,2 0-1 0 0,0 1 0 0 0,1-1 0 0 0,0 0 0 0 0,1 0 1 0 0,6 21-1 0 0,-1 1 657 0 0,20 82-134 0 0,-22-103-608 0 0,0-1 0 0 0,1-1 0 0 0,1 1 0 0 0,16 26 0 0 0,-13-25 0 0 0,-8-12 0 0 0,0-1 0 0 0,0 1 0 0 0,0-1 0 0 0,1 0 0 0 0,-1 1 0 0 0,1-1 0 0 0,0 0 0 0 0,0-1 0 0 0,0 1 0 0 0,0 0 0 0 0,0-1 0 0 0,1 0 0 0 0,4 3 0 0 0,21 13 0 0 0,-18-15 0 0 0,4-5 0 0 0,6-1 0 0 0,-17-1 0 0 0,-3 1 0 0 0,5-4 0 0 0,-1 0 0 0 0,0-1 0 0 0,8-15 0 0 0,-11 20 0 0 0,-1-1 0 0 0,1 1 0 0 0,-1 0 0 0 0,0-1 0 0 0,-1 1 0 0 0,1-1 0 0 0,0 0 0 0 0,-1 1 0 0 0,0-1 0 0 0,0 1 0 0 0,0-1 0 0 0,-1-4 0 0 0,0-8 0 0 0,1 14 0 0 0,0 1 0 0 0,0-1 0 0 0,0 0 0 0 0,0 0 0 0 0,-1 0 0 0 0,1 1 0 0 0,-1-1 0 0 0,1 0 0 0 0,-1 0 0 0 0,1 1 0 0 0,-1-1 0 0 0,0 0 0 0 0,0 1 0 0 0,0-1 0 0 0,0 1 0 0 0,-1-3 0 0 0,-1 1 0 0 0,-2-2 0 0 0,0-1 0 0 0,-1 1 0 0 0,-8-7 0 0 0,13 11 0 0 0,-1 0 0 0 0,1 0 0 0 0,-1 0 0 0 0,0 0 0 0 0,1 0 0 0 0,-1 0 0 0 0,0 0 0 0 0,0 1 0 0 0,0-1 0 0 0,0 1 0 0 0,1 0 0 0 0,-1-1 0 0 0,0 1 0 0 0,0 0 0 0 0,0 0 0 0 0,0 0 0 0 0,0 0 0 0 0,0 0 0 0 0,-3 1 0 0 0,2 1-91 0 0,-1-1-1 0 0,1 0 1 0 0,0 1 0 0 0,-1 0 0 0 0,1 0-1 0 0,0 0 1 0 0,0 0 0 0 0,0 0-1 0 0,1 1 1 0 0,-1-1 0 0 0,0 1-1 0 0,1 0 1 0 0,0-1 0 0 0,-1 1 0 0 0,1 0-1 0 0,0 1 1 0 0,1-1 0 0 0,-1 0-1 0 0,1 0 1 0 0,-1 1 0 0 0,1-1-1 0 0,-1 5 1 0 0,-14 48-5466 0 0,11-39 3510 0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40.680"/>
    </inkml:context>
    <inkml:brush xml:id="br0">
      <inkml:brushProperty name="width" value="0.05" units="cm"/>
      <inkml:brushProperty name="height" value="0.05" units="cm"/>
      <inkml:brushProperty name="color" value="#004F8B"/>
    </inkml:brush>
  </inkml:definitions>
  <inkml:trace contextRef="#ctx0" brushRef="#br0">1 11 10136 0 0,'0'0'9354'0'0,"2"0"-8689"0"0,19-4 813 0 0,14-2 95 0 0,-17 5-1138 0 0,18 2 195 0 0,-8 2-340 0 0,31 6-81 0 0,-53-7-209 0 0,1 0 1 0 0,-1 0 0 0 0,1 1 0 0 0,-1 0 0 0 0,0 0-1 0 0,9 6 1 0 0,13 5-3 0 0,-25-13 25 0 0,0 0 0 0 0,0 0 0 0 0,0 0 1 0 0,0 1-1 0 0,0-1 0 0 0,-1 1 0 0 0,1 0 1 0 0,0 0-1 0 0,-1 0 0 0 0,1 0 0 0 0,-1 0 1 0 0,0 0-1 0 0,1 1 0 0 0,-1-1 0 0 0,3 5 1 0 0,-3-1-115 0 0,0-1 0 0 0,1 1 0 0 0,0-1 0 0 0,6 9 0 0 0,-8-12-416 0 0,0-1 65 0 0,4 6 292 0 0,0 0-147 0 0</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15.476"/>
    </inkml:context>
    <inkml:brush xml:id="br0">
      <inkml:brushProperty name="width" value="0.05" units="cm"/>
      <inkml:brushProperty name="height" value="0.05" units="cm"/>
      <inkml:brushProperty name="color" value="#004F8B"/>
    </inkml:brush>
  </inkml:definitions>
  <inkml:trace contextRef="#ctx0" brushRef="#br0">12 33 20303 0 0,'-11'-23'6456'0'0,"22"14"-9104"0"0</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19.293"/>
    </inkml:context>
    <inkml:brush xml:id="br0">
      <inkml:brushProperty name="width" value="0.05" units="cm"/>
      <inkml:brushProperty name="height" value="0.05" units="cm"/>
      <inkml:brushProperty name="color" value="#004F8B"/>
    </inkml:brush>
  </inkml:definitions>
  <inkml:trace contextRef="#ctx0" brushRef="#br0">189 85 17135 0 0,'0'0'1712'0'0,"1"1"-1568"0"0,7 2 5904 0 0,-8-4-5164 0 0,-1-1-765 0 0,0 1 0 0 0,0-1-1 0 0,0 1 1 0 0,0 0 0 0 0,0-1-1 0 0,0 1 1 0 0,0 0 0 0 0,-1 0-1 0 0,-1-2 1 0 0,2 3-78 0 0,1-1 0 0 0,-1 1 0 0 0,1-1-1 0 0,0 1 1 0 0,-1-1 0 0 0,1 1 0 0 0,-1-1 0 0 0,1 0 0 0 0,0 1 0 0 0,-1-1 0 0 0,1 1 0 0 0,0-1 0 0 0,0 0-1 0 0,0 1 1 0 0,0-1 0 0 0,-1 0 0 0 0,1 1 0 0 0,0-2 0 0 0,0-1 71 0 0,-1 1-58 0 0,0 1 0 0 0,0-1 0 0 0,0 0 0 0 0,0 1-1 0 0,0-1 1 0 0,0 1 0 0 0,0 0 0 0 0,-3-2 0 0 0,-4-8 316 0 0,7 9-336 0 0,-1 0 0 0 0,1 0-1 0 0,-1 1 1 0 0,1-1 0 0 0,-1 1 0 0 0,0-1 0 0 0,0 1 0 0 0,1 0 0 0 0,-1 0 0 0 0,0 0 0 0 0,-2-1 0 0 0,-6-4 16 0 0,10 5-50 0 0,-1 1 1 0 0,1-1-1 0 0,-1 0 0 0 0,1 1 1 0 0,0-1-1 0 0,-1 1 0 0 0,1 0 0 0 0,-1-1 1 0 0,0 1-1 0 0,1-1 0 0 0,-1 1 1 0 0,1 0-1 0 0,-1-1 0 0 0,0 1 1 0 0,1 0-1 0 0,-1 0 0 0 0,1 0 0 0 0,-1-1 1 0 0,0 1-1 0 0,1 0 0 0 0,-1 0 1 0 0,0 0-1 0 0,1 0 0 0 0,-1 0 1 0 0,0 0-1 0 0,1 0 0 0 0,-1 0 0 0 0,-1 1 1 0 0,-1-1 9 0 0,-2 0 17 0 0,0 1-1 0 0,0 0 1 0 0,1-1 0 0 0,-1 1 0 0 0,0 1 0 0 0,0-1 0 0 0,0 1 0 0 0,-7 4-1 0 0,9-5-112 0 0,0 1 0 0 0,0-1 0 0 0,1 1 0 0 0,-1 0 0 0 0,1 0-1 0 0,-1 0 1 0 0,1 0 0 0 0,0 1 0 0 0,0-1 0 0 0,0 1 0 0 0,0-1 0 0 0,0 1-1 0 0,0 0 1 0 0,-2 5 0 0 0,4-8 86 0 0,-3 8-61 0 0,0 0 0 0 0,0 0 0 0 0,1 1 1 0 0,0-1-1 0 0,0 0 0 0 0,1 1 0 0 0,0 0 1 0 0,1-1-1 0 0,0 13 0 0 0,1-9 66 0 0,-1-9-8 0 0,0-1 0 0 0,0 0 0 0 0,0 0 0 0 0,0 1 0 0 0,1-1 0 0 0,-1 0 0 0 0,1 0 0 0 0,-1 1-1 0 0,1-1 1 0 0,0 0 0 0 0,1 2 0 0 0,4 5-164 0 0,0 0 0 0 0,0-1 0 0 0,1 1-1 0 0,0-2 1 0 0,0 1 0 0 0,1-1 0 0 0,0 0 0 0 0,0-1-1 0 0,11 7 1 0 0,22 10 210 0 0,-25-15-84 0 0,-2 1-1 0 0,23 16 1 0 0,-28-17 166 0 0,0 1 1 0 0,-1 0-1 0 0,0 0 1 0 0,0 0-1 0 0,11 21 0 0 0,-17-27-137 0 0,1 2 27 0 0,-1 0 1 0 0,0 1-1 0 0,-1-1 0 0 0,1 1 1 0 0,-1-1-1 0 0,0 1 0 0 0,0-1 1 0 0,0 1-1 0 0,-1 11 0 0 0,-1-10 1 0 0,0 1-1 0 0,0-1 1 0 0,-1 1-1 0 0,0-1 1 0 0,-5 12 0 0 0,2-2 26 0 0,3-11-32 0 0,0-1-1 0 0,-1 1 0 0 0,1-1 1 0 0,-1 0-1 0 0,0 1 0 0 0,0-1 1 0 0,-1 0-1 0 0,1-1 0 0 0,-1 1 1 0 0,-8 7-1 0 0,0 0 46 0 0,12-8-51 0 0,0-2 12 0 0,-4 6 92 0 0,3-7 162 0 0,-1-1-157 0 0,0 0-111 0 0,0 0-1 0 0,0-1 0 0 0,0 1 0 0 0,0-1 1 0 0,0 0-1 0 0,0 0 0 0 0,0 1 0 0 0,1-1 1 0 0,-1 0-1 0 0,0 0 0 0 0,1-1 0 0 0,-1 1 1 0 0,0 0-1 0 0,1 0 0 0 0,0-1 0 0 0,-1 1 0 0 0,1-1 1 0 0,0 0-1 0 0,-2-2 0 0 0,0 0-1 0 0,1 0 0 0 0,0 0 0 0 0,0 0-1 0 0,0 0 1 0 0,1 0 0 0 0,-1 0 0 0 0,1-1 0 0 0,0 1-1 0 0,0-5 1 0 0,-1-4-43 0 0,-3-72 605 0 0,5 72-430 0 0,1-1 1 0 0,0 1-1 0 0,1-1 0 0 0,5-17 0 0 0,28-73-48 0 0,2 5-195 0 0,-25 73-1532 0 0,32-48-1 0 0,-34 56 74 0 0</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19.681"/>
    </inkml:context>
    <inkml:brush xml:id="br0">
      <inkml:brushProperty name="width" value="0.05" units="cm"/>
      <inkml:brushProperty name="height" value="0.05" units="cm"/>
      <inkml:brushProperty name="color" value="#004F8B"/>
    </inkml:brush>
  </inkml:definitions>
  <inkml:trace contextRef="#ctx0" brushRef="#br0">1 55 5064 0 0,'3'-22'389'0'0,"-2"18"2590"0"0,6 6 1839 0 0,5 7-2108 0 0,-5-4-579 0 0,-2-3-1603 0 0,-1 0-1 0 0,1 0 1 0 0,-1-1-1 0 0,1 1 1 0 0,-1-1-1 0 0,1 0 0 0 0,0-1 1 0 0,0 1-1 0 0,0-1 1 0 0,0 0-1 0 0,-1 0 0 0 0,1-1 1 0 0,6 0-1 0 0,-8 0-361 0 0,-1 0 0 0 0,0 1 0 0 0,1-1-1 0 0,-1 0 1 0 0,0 0 0 0 0,1 0 0 0 0,2-3-1 0 0,10-3 319 0 0,-7 4-198 0 0,1 0 0 0 0,11-8 1 0 0,-12 8-129 0 0,-1-1-1 0 0,1 1 1 0 0,9-3 0 0 0,-14 5-126 0 0,1 0-1 0 0,-1 0 1 0 0,0 1-1 0 0,1-1 1 0 0,-1 1-1 0 0,0 0 1 0 0,7 0-1 0 0,-10 1-24 0 0,1-1-1 0 0,0 0 0 0 0,0 0 1 0 0,0 0-1 0 0,0 1 1 0 0,0-1-1 0 0,-1 0 1 0 0,1 1-1 0 0,0-1 0 0 0,0 1 1 0 0,0-1-1 0 0,-1 1 1 0 0,1 0-1 0 0,0-1 1 0 0,-1 1-1 0 0,1-1 0 0 0,-1 1 1 0 0,1 0-1 0 0,0 0 1 0 0,-1-1-1 0 0,0 1 1 0 0,1 0-1 0 0,-1 0 0 0 0,1 0 1 0 0,-1 0-1 0 0,0-1 1 0 0,1 3-1 0 0,6 22 15 0 0,-5-20-15 0 0,-1-1 0 0 0,1 1 1 0 0,-1 0-1 0 0,0 0 0 0 0,0 0 0 0 0,0 7 0 0 0,-10 261-199 0 0,7-250-201 0 0,1 0 0 0 0,2-1 0 0 0,5 44 0 0 0,-5-50-703 0 0,-1-8-4042 0 0</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20.096"/>
    </inkml:context>
    <inkml:brush xml:id="br0">
      <inkml:brushProperty name="width" value="0.05" units="cm"/>
      <inkml:brushProperty name="height" value="0.05" units="cm"/>
      <inkml:brushProperty name="color" value="#004F8B"/>
    </inkml:brush>
  </inkml:definitions>
  <inkml:trace contextRef="#ctx0" brushRef="#br0">1 51 17215 0 0,'0'0'2992'0'0,"2"-2"-1738"0"0,5 0-469 0 0,0 0 1 0 0,0 0 0 0 0,0 0-1 0 0,0 1 1 0 0,12-1-1 0 0,41 1 1218 0 0,-37 1-1546 0 0,-2 1-251 0 0,-16 0-170 0 0,0-1 1 0 0,0 0 0 0 0,0 0-1 0 0,7-1 1 0 0,12 1 116 0 0,-20 0-118 0 0,-1 0-1 0 0,1 0 1 0 0,-1 0-1 0 0,1-1 1 0 0,6 0-1 0 0,73-25-3956 0 0,-63 17 2388 0 0</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20.616"/>
    </inkml:context>
    <inkml:brush xml:id="br0">
      <inkml:brushProperty name="width" value="0.05" units="cm"/>
      <inkml:brushProperty name="height" value="0.05" units="cm"/>
      <inkml:brushProperty name="color" value="#004F8B"/>
    </inkml:brush>
  </inkml:definitions>
  <inkml:trace contextRef="#ctx0" brushRef="#br0">5 97 4608 0 0,'-5'-2'20917'0'0,"10"23"-20891"0"0,0-11-26 0 0,6 2 0 0 0,2-2 0 0 0,-8-8 44 0 0,0 1 0 0 0,0-1 1 0 0,-1 0-1 0 0,1 0 0 0 0,7 2 0 0 0,-10-4-21 0 0,0 0 1 0 0,0 0-1 0 0,0 0 1 0 0,0 0-1 0 0,0-1 1 0 0,0 1-1 0 0,0 0 1 0 0,-1-1-1 0 0,5-1 1 0 0,1 0 6 0 0,5-1 4 0 0,-10 3-30 0 0,-1-1 1 0 0,0 1-1 0 0,0 0 0 0 0,1-1 1 0 0,-1 1-1 0 0,0-1 1 0 0,0 1-1 0 0,1-1 0 0 0,-1 1 1 0 0,0-1-1 0 0,0 0 1 0 0,0 1-1 0 0,0-1 0 0 0,0 0 1 0 0,0 0-1 0 0,0 0 0 0 0,1-1 1 0 0,9-10 54 0 0,-9 10-37 0 0,1 0-1 0 0,-1 0 1 0 0,0 0-1 0 0,0 0 1 0 0,-1 0-1 0 0,1-1 1 0 0,0 1 0 0 0,1-4-1 0 0,4-9 111 0 0,-5 10-36 0 0,0 1 0 0 0,0-1 0 0 0,0 0 0 0 0,0 0 0 0 0,1-8 0 0 0,-3 11-76 0 0,0 1 0 0 0,0-1 0 0 0,0 0 1 0 0,0 0-1 0 0,0 1 0 0 0,-1-1 0 0 0,1 0 0 0 0,-1 1 1 0 0,1-1-1 0 0,-1 0 0 0 0,1 1 0 0 0,-1-1 0 0 0,0 1 1 0 0,0-1-1 0 0,0 1 0 0 0,0-1 0 0 0,0 1 0 0 0,0 0 1 0 0,0 0-1 0 0,0-1 0 0 0,-3 0 0 0 0,1-1-19 0 0,0 1 0 0 0,0 0 0 0 0,0 0 0 0 0,-1 1 0 0 0,1-1 1 0 0,-1 0-1 0 0,1 1 0 0 0,-1 0 0 0 0,0 0 0 0 0,1 0 0 0 0,-1 1 0 0 0,0-1 0 0 0,0 1 0 0 0,0 0 0 0 0,1 0 0 0 0,-1 0 0 0 0,0 0 0 0 0,0 1 0 0 0,0 0 0 0 0,1-1 0 0 0,-1 1 0 0 0,0 1 0 0 0,1-1 1 0 0,-1 0-1 0 0,1 1 0 0 0,-1 0 0 0 0,1 0 0 0 0,-4 2 0 0 0,-4 6-418 0 0,9-9 340 0 0,0 0-1 0 0,0 1 1 0 0,0-1-1 0 0,0 1 1 0 0,0 0-1 0 0,1 0 1 0 0,-1 0-1 0 0,0-1 1 0 0,1 2-1 0 0,0-1 0 0 0,-1 0 1 0 0,1 0-1 0 0,0 0 1 0 0,0 0-1 0 0,0 1 1 0 0,-1 3-1 0 0,-5 13-914 0 0,6-17 675 0 0,0 0-1 0 0,0 0 1 0 0,0 0 0 0 0,0 0-1 0 0,1 0 1 0 0,-1 0 0 0 0,1 0 0 0 0,-1 0-1 0 0,1 4 1 0 0,0 7-2190 0 0</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5:41.924"/>
    </inkml:context>
    <inkml:brush xml:id="br0">
      <inkml:brushProperty name="width" value="0.05" units="cm"/>
      <inkml:brushProperty name="height" value="0.05" units="cm"/>
      <inkml:brushProperty name="color" value="#004F8B"/>
    </inkml:brush>
  </inkml:definitions>
  <inkml:trace contextRef="#ctx0" brushRef="#br0">203 230 11056 0 0,'-48'-23'984'0'0,"33"14"-792"0"0,0 1-192 0 0,5-7 0 0 0,-11-2 1288 0 0,6-2 216 0 0,0 5 47 0 0,3-5 9 0 0,6 6-1128 0 0,2-6-224 0 0,-11 5-48 0 0,4 1 0 0 0,11 3-160 0 0,0-3-112 0 0,-4 3 16 0 0,-8-3-7471 0 0</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0.057"/>
    </inkml:context>
    <inkml:brush xml:id="br0">
      <inkml:brushProperty name="width" value="0.05" units="cm"/>
      <inkml:brushProperty name="height" value="0.05" units="cm"/>
      <inkml:brushProperty name="color" value="#004F8B"/>
    </inkml:brush>
  </inkml:definitions>
  <inkml:trace contextRef="#ctx0" brushRef="#br0">1 27 17503 0 0,'0'0'1936'0'0,"9"0"-6943"0"0,1-10 5263 0 0,7 6-448 0 0,-7-9-96 0 0</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2.261"/>
    </inkml:context>
    <inkml:brush xml:id="br0">
      <inkml:brushProperty name="width" value="0.05" units="cm"/>
      <inkml:brushProperty name="height" value="0.05" units="cm"/>
      <inkml:brushProperty name="color" value="#004F8B"/>
    </inkml:brush>
  </inkml:definitions>
  <inkml:trace contextRef="#ctx0" brushRef="#br0">239 79 5528 0 0,'6'0'107'0'0,"-6"1"-98"0"0,0-1-1 0 0,0 0 0 0 0,0 0 0 0 0,0 0 0 0 0,0 0 0 0 0,1 0 1 0 0,-1 0-1 0 0,0 0 0 0 0,0 0 0 0 0,0 0 0 0 0,0 0 1 0 0,1 0-1 0 0,-1 0 0 0 0,0 0 0 0 0,0 0 0 0 0,0 0 1 0 0,0 0-1 0 0,1 0 0 0 0,-1 0 0 0 0,0 0 0 0 0,0 0 0 0 0,0 0 1 0 0,0 0-1 0 0,1 0 0 0 0,-1 0 0 0 0,0 0 0 0 0,0 0 1 0 0,0 0-1 0 0,0-1 0 0 0,0 1 0 0 0,1 0 0 0 0,-1 0 0 0 0,0 0 1 0 0,0 0-1 0 0,0 0 0 0 0,0 0 0 0 0,0-1 0 0 0,1 1 1 0 0,-15-13 164 0 0,3 5 1023 0 0,-8-6 2590 0 0,16 10-2818 0 0,0 1 0 0 0,0 0 0 0 0,0 0 0 0 0,-1 0 0 0 0,1 1 0 0 0,-1-1 0 0 0,-7-3 0 0 0,5 3-685 0 0,0 1 1 0 0,0 0-1 0 0,0 0 1 0 0,0 0-1 0 0,0 1 0 0 0,-1 0 1 0 0,1 0-1 0 0,-9 0 1 0 0,11 1-260 0 0,-1 0-13 0 0,0 0 0 0 0,-1 0 0 0 0,1 0 0 0 0,0 1 0 0 0,0 0 0 0 0,-7 2 0 0 0,7-2 232 0 0,0 1-1 0 0,0-2 1 0 0,-1 1 0 0 0,-7-1-1 0 0,12 0-111 0 0,1-2-84 0 0,0 11-111 0 0,2-1 0 0 0,-1 1 0 0 0,5 11 0 0 0,-5-15 99 0 0,0 0 1 0 0,1-1-1 0 0,0 1 0 0 0,0-1 0 0 0,1 1 1 0 0,-1-1-1 0 0,1 1 0 0 0,0-1 1 0 0,5 6-1 0 0,-1-3 53 0 0,0 1 1 0 0,-1 0-1 0 0,0-1 0 0 0,0 2 0 0 0,8 16 1 0 0,-6-11-221 0 0,15 20 1 0 0,-20-30 197 0 0,1 1 0 0 0,-1-1 0 0 0,0 1 0 0 0,0 0 1 0 0,0 1-1 0 0,-1-1 0 0 0,0 0 0 0 0,0 1 0 0 0,0-1 1 0 0,-1 1-1 0 0,0-1 0 0 0,0 1 0 0 0,0 0 0 0 0,-1-1 1 0 0,1 1-1 0 0,-2 11 0 0 0,0-11 83 0 0,0 0-1 0 0,-1 0 1 0 0,1-1 0 0 0,-1 1 0 0 0,0 0 0 0 0,-1-1-1 0 0,0 0 1 0 0,1 1 0 0 0,-1-1 0 0 0,-1 0 0 0 0,1 0-1 0 0,-1-1 1 0 0,0 1 0 0 0,0-1 0 0 0,-1 0-1 0 0,-4 4 1 0 0,3-3-67 0 0,-1-1-1 0 0,1 0 1 0 0,-1 0-1 0 0,0-1 1 0 0,-1 0-1 0 0,1 0 1 0 0,-10 2-1 0 0,15-4-89 0 0,0-1 0 0 0,-1 0 0 0 0,1 1 0 0 0,0-1 0 0 0,0 0 0 0 0,-1 0 0 0 0,1 0 0 0 0,0-1 0 0 0,-1 1 0 0 0,1-1 0 0 0,0 1 0 0 0,-4-2 0 0 0,5 1-39 0 0,-1 0 1 0 0,1 0-1 0 0,0 0 1 0 0,0 0 0 0 0,-1 0-1 0 0,1 0 1 0 0,0 0-1 0 0,0 0 1 0 0,0-1-1 0 0,0 1 1 0 0,0 0-1 0 0,0-1 1 0 0,0 1 0 0 0,1-1-1 0 0,-1 1 1 0 0,1-1-1 0 0,-1 1 1 0 0,1-1-1 0 0,-1-2 1 0 0,0 1-190 0 0,1 0-1 0 0,0 0 1 0 0,0 0-1 0 0,1 1 1 0 0,-1-1 0 0 0,0 0-1 0 0,1 0 1 0 0,0 1 0 0 0,-1-1-1 0 0,1 0 1 0 0,0 1 0 0 0,0-1-1 0 0,1 1 1 0 0,-1-1 0 0 0,1 1-1 0 0,-1-1 1 0 0,4-3 0 0 0,-2 2-517 0 0,4-9-1087 0 0</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2.807"/>
    </inkml:context>
    <inkml:brush xml:id="br0">
      <inkml:brushProperty name="width" value="0.05" units="cm"/>
      <inkml:brushProperty name="height" value="0.05" units="cm"/>
      <inkml:brushProperty name="color" value="#004F8B"/>
    </inkml:brush>
  </inkml:definitions>
  <inkml:trace contextRef="#ctx0" brushRef="#br0">0 8 4144 0 0,'0'0'43'0'0,"0"0"0"0"0,0-1 1 0 0,1 1-1 0 0,-1-1 0 0 0,0 1 0 0 0,0 0 1 0 0,0-1-1 0 0,1 1 0 0 0,-1 0 0 0 0,0-1 1 0 0,0 1-1 0 0,1 0 0 0 0,-1-1 0 0 0,0 1 1 0 0,1 0-1 0 0,-1 0 0 0 0,0-1 0 0 0,1 1 1 0 0,-1 0-1 0 0,0 0 0 0 0,1 0 1 0 0,-1-1-1 0 0,1 1 0 0 0,-1 0 0 0 0,0 0 1 0 0,1 0-1 0 0,-1 0 0 0 0,1 0 0 0 0,11 2 10624 0 0,-11 1-8955 0 0,28 81 2369 0 0,7 22-2244 0 0,-23-54-1113 0 0,6 70 0 0 0,-8-75-379 0 0,-6-30-258 0 0,-6-33-216 0 0,2-27 0 0 0,0 8 59 0 0,-1 18 41 0 0,1 0 1 0 0,1 0-1 0 0,0 0 0 0 0,8-26 0 0 0,-4 19 29 0 0,-6 19 0 0 0,1 1 0 0 0,0-1 0 0 0,1 0 0 0 0,-1 1 0 0 0,1-1 0 0 0,0 1 0 0 0,0 0 0 0 0,0 0 0 0 0,1 0 0 0 0,5-7 0 0 0,-1 0 0 0 0,1 0 11 0 0,-7 10 116 0 0,9 11 31 0 0,-6-4-140 0 0,0 0 0 0 0,0 0 0 0 0,-1 0 0 0 0,0 0 0 0 0,0 1 0 0 0,0-1 1 0 0,-1 1-1 0 0,3 9 0 0 0,-3-6 1 0 0,2 1 0 0 0,0-1 1 0 0,6 12-1 0 0,-1-6-27 0 0,-5-8-10 0 0,1 1 0 0 0,0-1 0 0 0,0 0 0 0 0,1 0 0 0 0,0-1 0 0 0,0 0 0 0 0,10 9 0 0 0,-9-10-28 0 0,0 0-1 0 0,-1 1 0 0 0,0 0 1 0 0,0 0-1 0 0,6 10 1 0 0,-7-9-17 0 0,1-1 1 0 0,-1 0 0 0 0,13 12 0 0 0,-16-17 53 0 0,1 0 1 0 0,-1 0-1 0 0,1 0 0 0 0,0 0 0 0 0,-1 0 0 0 0,1-1 1 0 0,0 0-1 0 0,0 1 0 0 0,0-1 0 0 0,0 0 0 0 0,0 0 0 0 0,0 0 1 0 0,1-1-1 0 0,-1 1 0 0 0,0-1 0 0 0,0 0 0 0 0,5 0 1 0 0,-5-1 6 0 0,1 1 1 0 0,-1-1 0 0 0,1-1 0 0 0,-1 1 0 0 0,1-1 0 0 0,-1 1-1 0 0,1-1 1 0 0,-1 0 0 0 0,0 0 0 0 0,0 0 0 0 0,0-1 0 0 0,0 1 0 0 0,-1-1-1 0 0,5-4 1 0 0,-3 2 29 0 0,-1 0-1 0 0,1 0 1 0 0,-1-1-1 0 0,0 1 0 0 0,0-1 1 0 0,0 0-1 0 0,-1 0 1 0 0,0 0-1 0 0,0 0 1 0 0,-1 0-1 0 0,1 0 1 0 0,-1-8-1 0 0,1-1 134 0 0,-2 0-1 0 0,0 1 1 0 0,0-1 0 0 0,-4-17-1 0 0,2 26-86 0 0,0 1-1 0 0,0-1 0 0 0,0 1 1 0 0,-1 0-1 0 0,0 0 0 0 0,0 0 1 0 0,0 0-1 0 0,0 0 0 0 0,-1 0 1 0 0,0 1-1 0 0,0 0 0 0 0,-7-6 1 0 0,6 5 79 0 0,-1 1 183 0 0,-5 10-323 0 0,9-4-14 0 0,0 1-1 0 0,0-1 1 0 0,0 1-1 0 0,0-1 0 0 0,1 1 1 0 0,-1-1-1 0 0,1 1 1 0 0,-1 0-1 0 0,1 0 1 0 0,0 0-1 0 0,0 0 1 0 0,0 0-1 0 0,1 0 1 0 0,-1 0-1 0 0,1 0 0 0 0,0 0 1 0 0,0 0-1 0 0,0 1 1 0 0,0-1-1 0 0,0 0 1 0 0,1 4-1 0 0,2 7 5 0 0,0 0-1 0 0,0-1 1 0 0,7 18-1 0 0,-7-23-17 0 0,1 1 0 0 0,0-1-1 0 0,0 0 1 0 0,0 0-1 0 0,10 12 1 0 0,-11-16 3 0 0,1 0 0 0 0,0 0 0 0 0,0 0 0 0 0,0-1 0 0 0,0 0 0 0 0,1 1 0 0 0,-1-1 0 0 0,1-1 0 0 0,0 1 0 0 0,9 3 0 0 0,-6-3-132 0 0,0 0-1 0 0,1 0 1 0 0,-1-1 0 0 0,1 0-1 0 0,-1-1 1 0 0,15 1 0 0 0,-11-1-108 0 0,23-2-7091 0 0,-14-2-635 0 0</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3.320"/>
    </inkml:context>
    <inkml:brush xml:id="br0">
      <inkml:brushProperty name="width" value="0.05" units="cm"/>
      <inkml:brushProperty name="height" value="0.05" units="cm"/>
      <inkml:brushProperty name="color" value="#004F8B"/>
    </inkml:brush>
  </inkml:definitions>
  <inkml:trace contextRef="#ctx0" brushRef="#br0">165 0 2760 0 0,'-2'11'218'0'0,"-2"-8"-175"0"0,-1-6-56 0 0,1 2 2068 0 0,0 0 1 0 0,0 0-1 0 0,0 1 1 0 0,0 0 0 0 0,0 0-1 0 0,-7 1 1 0 0,-22 5 6157 0 0,13-1-6821 0 0,18-5-1303 0 0,-1 1 1 0 0,1 0 0 0 0,0 0-1 0 0,0 0 1 0 0,0 0-1 0 0,0 0 1 0 0,0 0-1 0 0,0 0 1 0 0,-2 2 0 0 0,-14 8 386 0 0,16-11-441 0 0,-3 1-2 0 0,-3 12 135 0 0,6-9-154 0 0,0 1 0 0 0,1-1 0 0 0,-1 0 1 0 0,1 1-1 0 0,0 6 0 0 0,4 1-27 0 0,0-6-7 0 0,-1-1 0 0 0,1 0 0 0 0,0 0 0 0 0,0 0 0 0 0,0-1 0 0 0,1 1 0 0 0,0-1 0 0 0,0 0 0 0 0,0 0 0 0 0,0 0 0 0 0,1 0 0 0 0,5 3 0 0 0,-3-2-12 0 0,-2-1 6 0 0,0 0 0 0 0,0 0 0 0 0,1-1 0 0 0,8 4 0 0 0,-11-5 18 0 0,-1-1 0 0 0,1 1-1 0 0,0 0 1 0 0,0 0 0 0 0,-1 0-1 0 0,1 1 1 0 0,-1-1-1 0 0,3 4 1 0 0,15 13-34 0 0,-14-15 42 0 0,0 1 0 0 0,0 0 0 0 0,9 12 0 0 0,-6-7 0 0 0,-5-5 0 0 0,0 1 0 0 0,0 0 0 0 0,0 0 0 0 0,3 7 0 0 0,-5-3 11 0 0,-2-9-4 0 0,0 1 1 0 0,0 0 0 0 0,-1-1-1 0 0,1 1 1 0 0,0-1 0 0 0,-1 1-1 0 0,1 0 1 0 0,-1-1 0 0 0,1 1-1 0 0,-1-1 1 0 0,0 1 0 0 0,0-1-1 0 0,1 1 1 0 0,-1-1 0 0 0,0 0-1 0 0,0 1 1 0 0,-1-1-1 0 0,1 0 1 0 0,-2 2 0 0 0,1-1 4 0 0,-1-1 1 0 0,0 1 0 0 0,1-1-1 0 0,-1 1 1 0 0,0-1 0 0 0,0 0-1 0 0,0 0 1 0 0,0 0-1 0 0,-6 0 1 0 0,2 0-36 0 0,0-1-1 0 0,0 1 1 0 0,0-1 0 0 0,0-1-1 0 0,0 0 1 0 0,0 0 0 0 0,0 0-1 0 0,-12-4 1 0 0,15 3-145 0 0,0-1 0 0 0,0 0-1 0 0,-1 0 1 0 0,2-1 0 0 0,-1 1 0 0 0,0-1 0 0 0,-5-7-1 0 0,5 7-117 0 0,3 2 33 0 0,-1 0-1 0 0,1 0 0 0 0,1 0 1 0 0,-1 0-1 0 0,0 0 0 0 0,0 0 1 0 0,1-1-1 0 0,-1 1 0 0 0,1 0 1 0 0,0 0-1 0 0,-1-3 0 0 0,0-4-1254 0 0,0-4-668 0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41.427"/>
    </inkml:context>
    <inkml:brush xml:id="br0">
      <inkml:brushProperty name="width" value="0.05" units="cm"/>
      <inkml:brushProperty name="height" value="0.05" units="cm"/>
      <inkml:brushProperty name="color" value="#004F8B"/>
    </inkml:brush>
  </inkml:definitions>
  <inkml:trace contextRef="#ctx0" brushRef="#br0">186 295 5064 0 0,'0'0'389'0'0,"-1"-1"-250"0"0,-1-2 456 0 0,0 0 0 0 0,0 0 0 0 0,-1 0 0 0 0,1 0 1 0 0,-4-3-1 0 0,-7-8 4196 0 0,6 6-3071 0 0,1 1 0 0 0,-1 0-1 0 0,0 1 1 0 0,-11-8 0 0 0,15 12-1506 0 0,-1 0 1 0 0,1 0 0 0 0,-1 0 0 0 0,1 0-1 0 0,-1 1 1 0 0,0 0 0 0 0,0-1 0 0 0,1 1-1 0 0,-1 1 1 0 0,0-1 0 0 0,0 1 0 0 0,0-1-1 0 0,-6 1 1 0 0,0 4-215 0 0,8-2 0 0 0,0 0 0 0 0,1-1 0 0 0,-1 1 0 0 0,0 0 0 0 0,1 0 0 0 0,-1 0 0 0 0,1 0 0 0 0,0 1 0 0 0,-1-1 0 0 0,1 0 0 0 0,-1 3 0 0 0,1-1 0 0 0,-1 0 0 0 0,0-1 0 0 0,0 1 0 0 0,-4 5 0 0 0,4-8 0 0 0,-3 2 0 0 0,3 11 0 0 0,2-11-2 0 0,0 0 0 0 0,1 0 1 0 0,-1 0-1 0 0,1 0 0 0 0,0-1 0 0 0,3 6 0 0 0,-2-3-49 0 0,-2-3-285 0 0,6 10-640 0 0,-5-10 934 0 0,0 0 0 0 0,0-1-1 0 0,0 1 1 0 0,0-1 0 0 0,0 0 0 0 0,1 1-1 0 0,-1-1 1 0 0,0 0 0 0 0,1 0-1 0 0,-1 0 1 0 0,1 0 0 0 0,-1 0 0 0 0,3 1-1 0 0,7 2 27 0 0,18 2 16 0 0,-23-4 0 0 0,1 0 0 0 0,0-1 0 0 0,0 0 0 0 0,0 0 0 0 0,0-1 0 0 0,0 0 0 0 0,0 0 0 0 0,8-1 0 0 0,-10 0 15 0 0,-1 1-1 0 0,1-1 0 0 0,-1 1 1 0 0,0 1-1 0 0,1-1 0 0 0,-1 0 0 0 0,0 1 1 0 0,1 0-1 0 0,-1 0 0 0 0,0 1 1 0 0,0-1-1 0 0,0 1 0 0 0,0 0 1 0 0,4 2-1 0 0,0 0 61 0 0,-7-3-73 0 0,0 0 1 0 0,-1-1 0 0 0,1 1 0 0 0,0 0 0 0 0,0-1 0 0 0,0 1 0 0 0,0 0 0 0 0,-1 0-1 0 0,1 0 1 0 0,0 0 0 0 0,-1 0 0 0 0,1 0 0 0 0,-1 0 0 0 0,1 0 0 0 0,-1 0 0 0 0,1 0-1 0 0,-1 0 1 0 0,0 0 0 0 0,0 0 0 0 0,1 1 0 0 0,-1-1 0 0 0,0 0 0 0 0,0 0-1 0 0,0 0 1 0 0,0 0 0 0 0,-1 2 0 0 0,1 1-2 0 0,1-3-2 0 0,-1 0 0 0 0,0 0 0 0 0,1 0 0 0 0,-1 0 1 0 0,0 0-1 0 0,0 0 0 0 0,0 0 0 0 0,0 0 0 0 0,0 0 0 0 0,0 0 0 0 0,0 0 0 0 0,0 0 0 0 0,0 0 0 0 0,0 0 0 0 0,-1 0 0 0 0,1-1 0 0 0,0 1 0 0 0,-1 0 0 0 0,1 0 0 0 0,-1 0 0 0 0,1 0 1 0 0,-2 1-1 0 0,0 2-28 0 0,-2 4-56 0 0,0 0-134 0 0,1 0 1 0 0,-1-1 0 0 0,0 0-1 0 0,-7 9 1 0 0,10-15 191 0 0,0 0 0 0 0,0 0 0 0 0,0 0 0 0 0,0 0-1 0 0,0 0 1 0 0,0 0 0 0 0,0 0 0 0 0,0 0 0 0 0,-1 0 0 0 0,1 0 0 0 0,0-1 0 0 0,-1 1-1 0 0,1-1 1 0 0,0 1 0 0 0,-1-1 0 0 0,1 1 0 0 0,0-1 0 0 0,-1 0 0 0 0,1 0 0 0 0,-1 1 0 0 0,1-1-1 0 0,-1 0 1 0 0,1 0 0 0 0,-1-1 0 0 0,1 1 0 0 0,0 0 0 0 0,-1 0 0 0 0,1-1 0 0 0,-1 1-1 0 0,-1-1 1 0 0,1 0 15 0 0,1 0-1 0 0,-1-1 1 0 0,1 1-1 0 0,-1 0 0 0 0,1 0 1 0 0,0 0-1 0 0,-1-1 1 0 0,1 1-1 0 0,0-1 0 0 0,0 1 1 0 0,0-1-1 0 0,0 0 0 0 0,0 1 1 0 0,0-1-1 0 0,0 0 1 0 0,1 0-1 0 0,-1 1 0 0 0,1-1 1 0 0,-1 0-1 0 0,1-2 1 0 0,-1 0 5 0 0,1-1 0 0 0,-1 0 0 0 0,1 0 0 0 0,0 1 0 0 0,0-1 0 0 0,2-8 0 0 0,4 1 64 0 0,44-74 1009 0 0,-7 11 0 0 0,-26 52-746 0 0,6-13 163 0 0,-5 2-151 0 0,11-25 180 0 0,-27 55-461 0 0,0 0-1 0 0,0 0 1 0 0,0 0 0 0 0,0 1-1 0 0,1-1 1 0 0,-1 1 0 0 0,1-1-1 0 0,3-2 1 0 0,-5 4 244 0 0,2 31-195 0 0,-2-23-105 0 0,0-1-1 0 0,0 1 1 0 0,-1-1-1 0 0,0 1 1 0 0,-1 6 0 0 0,0-7-40 0 0,0 1 1 0 0,1-1 0 0 0,-1 0 0 0 0,1 0 0 0 0,0 0 0 0 0,0 0 0 0 0,1 0-1 0 0,-1 1 1 0 0,4 8 0 0 0,-1-2-218 0 0,4 24 0 0 0,-6-28 98 0 0,0 1 1 0 0,1-1-1 0 0,0 1 0 0 0,0-1 0 0 0,1 0 0 0 0,6 13 1 0 0,11 19-660 0 0,-20-40 813 0 0,0 0 0 0 0,0 0 1 0 0,0 1-1 0 0,0-1 0 0 0,0 0 0 0 0,1 0 0 0 0,-1 1 1 0 0,0-1-1 0 0,0 0 0 0 0,0 0 0 0 0,1 1 1 0 0,-1-1-1 0 0,0 0 0 0 0,0 0 0 0 0,1 0 0 0 0,-1 1 1 0 0,0-1-1 0 0,0 0 0 0 0,1 0 0 0 0,-1 0 0 0 0,0 0 1 0 0,0 0-1 0 0,1 0 0 0 0,-1 1 0 0 0,0-1 1 0 0,1 0-1 0 0,-1 0 0 0 0,6 2-199 0 0,-4-2 197 0 0,-1 1 0 0 0,0 0 0 0 0,1-1 0 0 0,-1 1 0 0 0,1-1 0 0 0,-1 1-1 0 0,1-1 1 0 0,-1 0 0 0 0,1 0 0 0 0,-1 1 0 0 0,1-1 0 0 0,2 0 0 0 0,5-6 38 0 0,-7 5-39 0 0,1-2 60 0 0,0-1 0 0 0,-1 1 0 0 0,0 0 0 0 0,1-1 0 0 0,-1 0 0 0 0,0 0 0 0 0,-1 1 0 0 0,1-1 0 0 0,-1 0 0 0 0,1 0 0 0 0,0-7 0 0 0,1-1 100 0 0,13-70 1249 0 0,-15 79-1320 0 0,-1-1 1 0 0,1 1-1 0 0,0-1 0 0 0,-1 1 0 0 0,0-1 1 0 0,0 1-1 0 0,0-1 0 0 0,0 1 1 0 0,0-1-1 0 0,-1 1 0 0 0,1-1 1 0 0,-3-5-1 0 0,-1-10 244 0 0,2 8-188 0 0,-1 1 0 0 0,0-1 0 0 0,-1 1 0 0 0,0 0 1 0 0,-1 0-1 0 0,0 0 0 0 0,0 1 0 0 0,-11-15 0 0 0,14 21-192 0 0,-1 1-1 0 0,0-1 1 0 0,0 1 0 0 0,0-1-1 0 0,0 1 1 0 0,0 0 0 0 0,0 0-1 0 0,0 1 1 0 0,-1-1-1 0 0,1 0 1 0 0,-1 1 0 0 0,1 0-1 0 0,-1 0 1 0 0,0 0-1 0 0,1 0 1 0 0,-1 1 0 0 0,0-1-1 0 0,1 1 1 0 0,-1 0 0 0 0,-6 1-1 0 0,8-1-543 0 0,-3 11-3418 0 0,0-3 2180 0 0</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3.722"/>
    </inkml:context>
    <inkml:brush xml:id="br0">
      <inkml:brushProperty name="width" value="0.05" units="cm"/>
      <inkml:brushProperty name="height" value="0.05" units="cm"/>
      <inkml:brushProperty name="color" value="#004F8B"/>
    </inkml:brush>
  </inkml:definitions>
  <inkml:trace contextRef="#ctx0" brushRef="#br0">0 0 5984 0 0,'1'1'464'0'0,"3"4"125"0"0,-3 1-155 0 0,0-2 1712 0 0,0 0 1 0 0,1 0 0 0 0,-1-1 0 0 0,0 1 0 0 0,3 3-1 0 0,14 30 1866 0 0,4 24-2441 0 0,-16-40-1203 0 0,5 19-93 0 0,-8-28-212 0 0,0 0 0 0 0,1 0 0 0 0,6 15 0 0 0,-6-19-49 0 0,-1 0 0 0 0,0 1 1 0 0,0-1-1 0 0,-1 1 1 0 0,-1 0-1 0 0,1-1 0 0 0,-1 1 1 0 0,0 13-1 0 0,-1-11 10 0 0,1-1-1 0 0,0 1 1 0 0,0 0 0 0 0,7 19 0 0 0,-2-10 6 0 0,-7-13-3 0 0,0-1-18 0 0,1 19-21 0 0,0-24-48 0 0,2-2-12 0 0,1-3 52 0 0,0 1-1 0 0,0-1 0 0 0,0 1 1 0 0,0-1-1 0 0,0 0 1 0 0,-1 0-1 0 0,0 0 0 0 0,0 0 1 0 0,0 0-1 0 0,2-7 1 0 0,7-15-272 0 0,0 9-5 0 0,-9 13 206 0 0,1 1 1 0 0,0-2-1 0 0,-1 1 0 0 0,2-6 0 0 0,-2 8 148 0 0,-1-1 0 0 0,0 0 0 0 0,1 0 0 0 0,-1 1 0 0 0,1-1 0 0 0,0 1 0 0 0,-1-1-1 0 0,1 1 1 0 0,1 0 0 0 0,-1 0 0 0 0,0 0 0 0 0,0 0 0 0 0,5-3 0 0 0,-1 0-39 0 0,-5 4 64 0 0,0 2-63 0 0,0 0-1 0 0,1 0 1 0 0,-1 0 0 0 0,0 0-1 0 0,0 0 1 0 0,1 0-1 0 0,-1-1 1 0 0,0 1 0 0 0,1 0-1 0 0,-1-1 1 0 0,1 1 0 0 0,1-1-1 0 0,8 5 140 0 0,-9-4-127 0 0,0 1 0 0 0,0 0 1 0 0,-1-1-1 0 0,1 1 0 0 0,-1 0 0 0 0,0 0 0 0 0,1 0 0 0 0,-1 0 0 0 0,0 0 0 0 0,0 1 0 0 0,0-1 1 0 0,1 4-1 0 0,5 11 42 0 0,3 0-896 0 0,23 26 0 0 0,-8-11-3046 0 0,-15-18 1838 0 0</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4.208"/>
    </inkml:context>
    <inkml:brush xml:id="br0">
      <inkml:brushProperty name="width" value="0.05" units="cm"/>
      <inkml:brushProperty name="height" value="0.05" units="cm"/>
      <inkml:brushProperty name="color" value="#004F8B"/>
    </inkml:brush>
  </inkml:definitions>
  <inkml:trace contextRef="#ctx0" brushRef="#br0">0 106 12984 0 0,'0'-9'1433'0'0,"1"16"-762"0"0,2 23 718 0 0,0-17-351 0 0,1-1 0 0 0,9 21 0 0 0,-10-28-857 0 0,-1 0 1 0 0,1 0-1 0 0,0-1 0 0 0,0 1 0 0 0,1-1 0 0 0,-1 0 1 0 0,1 0-1 0 0,8 7 0 0 0,-6-6 7 0 0,1-1 0 0 0,-1 1-1 0 0,1-1 1 0 0,0 0 0 0 0,0-1 0 0 0,0 1 0 0 0,1-2-1 0 0,-1 1 1 0 0,1-1 0 0 0,-1 0 0 0 0,1 0-1 0 0,15 0 1 0 0,-21-2-123 0 0,1 0 0 0 0,-1-1-1 0 0,0 1 1 0 0,0-1 0 0 0,0 0-1 0 0,0 0 1 0 0,0 0 0 0 0,0 0-1 0 0,0 0 1 0 0,-1 0 0 0 0,1 0-1 0 0,0-1 1 0 0,-1 1 0 0 0,1-1 0 0 0,0 1-1 0 0,-1-1 1 0 0,0 1 0 0 0,2-4-1 0 0,0 2 58 0 0,-2 1 1 0 0,1-1-1 0 0,0 0 0 0 0,-1 0 0 0 0,1 0 1 0 0,-1-1-1 0 0,0 1 0 0 0,0 0 0 0 0,0 0 1 0 0,0-1-1 0 0,0-4 0 0 0,-2-5 211 0 0,0 0 0 0 0,0 1 0 0 0,-1-1-1 0 0,-4-13 1 0 0,-9-7 194 0 0,9 20-435 0 0,3 9-71 0 0,0 0 0 0 0,0 0 0 0 0,0 0 1 0 0,-1 0-1 0 0,0 0 0 0 0,1 1 0 0 0,-1-1 0 0 0,0 1 1 0 0,-1 0-1 0 0,-4-2 0 0 0,-14-12-25 0 0,21 15-101 0 0,-1 1 1 0 0,1-1-1 0 0,-1 1 0 0 0,1 0 1 0 0,-1 0-1 0 0,0 0 0 0 0,1 1 1 0 0,-1-1-1 0 0,0 0 0 0 0,1 1 1 0 0,-1 0-1 0 0,0 0 0 0 0,0 0 1 0 0,0 0-1 0 0,1 0 0 0 0,-1 0 0 0 0,0 1 1 0 0,0-1-1 0 0,1 1 0 0 0,-1 0 1 0 0,0 0-1 0 0,1 0 0 0 0,-1 0 1 0 0,1 0-1 0 0,-1 0 0 0 0,1 1 1 0 0,0-1-1 0 0,0 1 0 0 0,-1 0 1 0 0,-1 2-1 0 0,4-4-85 0 0,-1 1 0 0 0,1-1-1 0 0,-1 1 1 0 0,1-1 0 0 0,-1 1 0 0 0,1-1 0 0 0,0 1-1 0 0,-1 0 1 0 0,1-1 0 0 0,0 1 0 0 0,-1 0 0 0 0,1-1 0 0 0,0 1-1 0 0,0 0 1 0 0,0-1 0 0 0,0 1 0 0 0,-1 0 0 0 0,1 0 0 0 0,0-1-1 0 0,0 1 1 0 0,1 1 0 0 0,-1 10-1517 0 0</inkml:trace>
  <inkml:trace contextRef="#ctx0" brushRef="#br0" timeOffset="1">352 46 17967 0 0,'-3'-13'358'0'0,"0"-19"2140"0"0,3 32-2358 0 0,1 1-1 0 0,-1 0 0 0 0,0 0 0 0 0,1 0 0 0 0,-1 0 1 0 0,1-1-1 0 0,-1 1 0 0 0,1 0 0 0 0,-1-1 0 0 0,1 1 1 0 0,0 0-1 0 0,0 0 0 0 0,0 0 101 0 0,1 1 700 0 0,-2-2-893 0 0,1 1 0 0 0,0-1 0 0 0,0 1 0 0 0,0 0 1 0 0,0-1-1 0 0,-1 1 0 0 0,1 0 0 0 0,0-1 0 0 0,-1 1 0 0 0,1 0 1 0 0,-1 0-1 0 0,1 0 0 0 0,0 1 0 0 0,0-1 3 0 0,5 9 7 0 0,-1 1-1 0 0,0 0 0 0 0,-1 1 0 0 0,4 12 1 0 0,-6-15-29 0 0,1 0 0 0 0,0-1 0 0 0,0 1 1 0 0,1-1-1 0 0,0 1 0 0 0,0-1 0 0 0,1-1 1 0 0,0 1-1 0 0,6 7 0 0 0,4 3-28 0 0,-13-15 0 0 0,0 1 0 0 0,1-1 0 0 0,-1 0 0 0 0,1 0 0 0 0,-1-1 0 0 0,4 3 0 0 0,21 10 0 0 0,-17-10-12 0 0,0-2-36 0 0,-8-4 44 0 0,-1 1 0 0 0,0 0 0 0 0,0-1 0 0 0,0 1 0 0 0,1-1 0 0 0,-1 1 0 0 0,0-1 0 0 0,0 1 0 0 0,0-1 0 0 0,0 0 0 0 0,0 1 0 0 0,0-1 0 0 0,0 0 0 0 0,-1 0 0 0 0,1 0 0 0 0,0 0 0 0 0,0 0 0 0 0,0-1 0 0 0,13-21 0 0 0,-12 19 11 0 0,-1 1 5 0 0,1-1 0 0 0,-1 1-1 0 0,0-1 1 0 0,0 0 0 0 0,-1 0 0 0 0,1 1 0 0 0,-1-1 0 0 0,1-7-1 0 0,1-11 86 0 0,-1-2-10 0 0,-1 16-17 0 0,0 6 79 0 0,0-1-59 0 0,0 3-70 0 0,0-1 1 0 0,-1 1-1 0 0,1 0 1 0 0,0 0-1 0 0,0 0 1 0 0,0 0-1 0 0,0-1 0 0 0,0 1 1 0 0,0 0-1 0 0,0 0 1 0 0,0 0-1 0 0,0-1 1 0 0,0 1-1 0 0,0 0 1 0 0,0 0-1 0 0,0 0 1 0 0,0-1-1 0 0,0 1 1 0 0,0 0-1 0 0,0 0 1 0 0,0 0-1 0 0,0 0 1 0 0,0-1-1 0 0,0 1 1 0 0,0 0-1 0 0,1 0 0 0 0,-1 0 1 0 0,0 0-1 0 0,0-1 1 0 0,0 1-1 0 0,0 0 1 0 0,0 0-1 0 0,0 0 1 0 0,1 0-1 0 0,-1 0 1 0 0,0 0-1 0 0,0-1 1 0 0,1 1-1 0 0,8-2 84 0 0,-9 1-100 0 0,1 1 0 0 0,0 0 0 0 0,-1 0 0 0 0,1-1 0 0 0,0 1 0 0 0,-1 0 0 0 0,1 0 0 0 0,0 0 0 0 0,-1 0 0 0 0,1 0 0 0 0,0 0 0 0 0,-1 0 1 0 0,1 0-1 0 0,0 0 0 0 0,0 0 0 0 0,-1 0 0 0 0,1 0 0 0 0,0 0 0 0 0,-1 1 0 0 0,1-1 0 0 0,-1 0 0 0 0,1 1 0 0 0,0-1 0 0 0,0 1 0 0 0,2 0-1 0 0,-1 0-9 0 0,0 0-1 0 0,0-1 1 0 0,0 1 0 0 0,-1 0-1 0 0,1 0 1 0 0,0 1-1 0 0,0-1 1 0 0,0 0 0 0 0,-1 1-1 0 0,4 2 1 0 0,16 21-260 0 0,-15-17 177 0 0,42 56-1494 0 0,-42-58 1288 0 0,-3-2-389 0 0,1-1 0 0 0,-1 1 0 0 0,1 0-1 0 0,-1 0 1 0 0,4 8 0 0 0,-6 0-1436 0 0</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4.612"/>
    </inkml:context>
    <inkml:brush xml:id="br0">
      <inkml:brushProperty name="width" value="0.05" units="cm"/>
      <inkml:brushProperty name="height" value="0.05" units="cm"/>
      <inkml:brushProperty name="color" value="#004F8B"/>
    </inkml:brush>
  </inkml:definitions>
  <inkml:trace contextRef="#ctx0" brushRef="#br0">1 109 19551 0 0,'0'-73'1170'0'0,"0"37"2606"0"0,0 37-3662 0 0,0 0 1 0 0,1 0 0 0 0,-1 0-1 0 0,0 0 1 0 0,0 0 0 0 0,1 0 0 0 0,-1 0-1 0 0,1-1 1 0 0,-1 1 0 0 0,1 0-1 0 0,0 1 1 0 0,3 4 75 0 0,17 55 1181 0 0,-19-52-1341 0 0,0-1 0 0 0,0 1 0 0 0,-1-1 0 0 0,0 13 0 0 0,0-11-28 0 0,0 1-1 0 0,0-1 1 0 0,4 13 0 0 0,12 16-2 0 0,-13-29 0 0 0,1-1 0 0 0,4 20 0 0 0,-5-14 0 0 0,0-1 0 0 0,1 1 0 0 0,8 16 0 0 0,-2-4-49 0 0,-7-16-63 0 0,1 1-1 0 0,6 11 1 0 0,35 59-2879 0 0,-35-62 1346 0 0,0-8-61 0 0</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5.392"/>
    </inkml:context>
    <inkml:brush xml:id="br0">
      <inkml:brushProperty name="width" value="0.05" units="cm"/>
      <inkml:brushProperty name="height" value="0.05" units="cm"/>
      <inkml:brushProperty name="color" value="#004F8B"/>
    </inkml:brush>
  </inkml:definitions>
  <inkml:trace contextRef="#ctx0" brushRef="#br0">166 14 9672 0 0,'-3'21'171'0'0,"0"24"532"0"0,3-45-700 0 0,0 0 1 0 0,0 0-1 0 0,0 0 0 0 0,0 0 0 0 0,0 0 0 0 0,0 0 0 0 0,0 0 0 0 0,0 0 0 0 0,0 0 1 0 0,0 0-1 0 0,-1 0 0 0 0,1 0 0 0 0,0 0 0 0 0,0 0 0 0 0,0 0 0 0 0,0 0 0 0 0,0 0 1 0 0,0 0-1 0 0,0 0 0 0 0,0 0 0 0 0,0 0 0 0 0,0 0 0 0 0,0 0 0 0 0,0 0 0 0 0,0 0 0 0 0,0 0 1 0 0,0 0-1 0 0,0 0 0 0 0,0 0 0 0 0,0 0 0 0 0,0 0 0 0 0,0 0 0 0 0,-1 0 0 0 0,1 0 1 0 0,0 0-1 0 0,0 0 0 0 0,0 0 0 0 0,0 0 0 0 0,0 0 0 0 0,0 0 0 0 0,0 0 0 0 0,0 0 1 0 0,0 0-1 0 0,0 0 0 0 0,0 1 0 0 0,0-1 0 0 0,0 0 0 0 0,0 0 0 0 0,0 0 0 0 0,-13-13 1690 0 0,11 9-860 0 0,-21-38 7693 0 0,23 41-8427 0 0,-1 1 1 0 0,1 0-1 0 0,0-1 1 0 0,0 1-1 0 0,-1 0 0 0 0,1 0 1 0 0,0-1-1 0 0,-1 1 0 0 0,1 0 1 0 0,0 0-1 0 0,-1 0 1 0 0,1 0-1 0 0,-1-1 0 0 0,1 1 1 0 0,0 0-1 0 0,-1 0 0 0 0,1 0 1 0 0,0 0-1 0 0,-1 0 1 0 0,1 0-1 0 0,-1 0 0 0 0,0 0 1 0 0,-2 0 247 0 0,-6-6 545 0 0,8 5-789 0 0,0 0-1 0 0,-1 0 0 0 0,1 0 0 0 0,0 1 1 0 0,0-1-1 0 0,0 1 0 0 0,0-1 0 0 0,-1 1 1 0 0,1-1-1 0 0,0 1 0 0 0,0 0 1 0 0,-1-1-1 0 0,1 1 0 0 0,0 0 0 0 0,-1 0 1 0 0,-1 0-1 0 0,-36-4 578 0 0,37 4-678 0 0,1 1 0 0 0,-1-1 0 0 0,1 0 0 0 0,-1 0 0 0 0,1 1 0 0 0,-1-1 0 0 0,1 1 0 0 0,-1 0 0 0 0,1-1 0 0 0,0 1 0 0 0,-1 0 0 0 0,1 0 0 0 0,0 0 1 0 0,-1 0-1 0 0,1 0 0 0 0,0 0 0 0 0,0 0 0 0 0,0 0 0 0 0,0 0 0 0 0,0 0 0 0 0,0 1 0 0 0,1-1 0 0 0,-1 0 0 0 0,0 1 0 0 0,0 1 0 0 0,-4 13-42 0 0,7-11 12 0 0,0-2 3 0 0,0 4-13 0 0,-1-1-1 0 0,0 0 0 0 0,0 0 1 0 0,1 0-1 0 0,0 0 0 0 0,0-1 0 0 0,0 1 0 0 0,1-1 0 0 0,-1 0 0 0 0,6 8 0 0 0,-3-7-24 0 0,-3-3 10 0 0,0 0-1 0 0,0 0 1 0 0,1 0-1 0 0,-1 0 1 0 0,1 0-1 0 0,0-1 1 0 0,6 5 0 0 0,-6-5-6 0 0,0 0-7 0 0,0 0 1 0 0,-1 0-1 0 0,1-1 0 0 0,0 1 1 0 0,0-1-1 0 0,0 0 0 0 0,0 0 1 0 0,0 0-1 0 0,0 0 1 0 0,0 0-1 0 0,0-1 0 0 0,5 1 1 0 0,-4-1-15 0 0,1 0-55 0 0,0 0 1 0 0,-1 0 0 0 0,1 0 0 0 0,0-1 0 0 0,4-1 0 0 0,-6 1 54 0 0,-1 0 1 0 0,0 0-1 0 0,0 0 1 0 0,0 0-1 0 0,0 0 1 0 0,0-1-1 0 0,0 1 1 0 0,-1-1-1 0 0,1 0 1 0 0,0 1-1 0 0,-1-1 0 0 0,2-3 1 0 0,11-12-1965 0 0,-2-1-5878 0 0</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5.798"/>
    </inkml:context>
    <inkml:brush xml:id="br0">
      <inkml:brushProperty name="width" value="0.05" units="cm"/>
      <inkml:brushProperty name="height" value="0.05" units="cm"/>
      <inkml:brushProperty name="color" value="#004F8B"/>
    </inkml:brush>
  </inkml:definitions>
  <inkml:trace contextRef="#ctx0" brushRef="#br0">14 1 18743 0 0,'0'0'73'0'0,"0"0"0"0"0,-1 0 0 0 0,1 0 0 0 0,0 0-1 0 0,0 0 1 0 0,-1 0 0 0 0,1 0 0 0 0,0 0 0 0 0,0 0-1 0 0,0 0 1 0 0,-1 0 0 0 0,1 0 0 0 0,0 0 0 0 0,0 0 0 0 0,-1 0-1 0 0,1 0 1 0 0,0 0 0 0 0,0 0 0 0 0,-1 0 0 0 0,1 1-1 0 0,0-1 1 0 0,0 0 0 0 0,0 0 0 0 0,-1 0 0 0 0,1 0-1 0 0,0 0 1 0 0,0 1 0 0 0,-2 3 101 0 0,1-1 1 0 0,0 1-1 0 0,0 0 0 0 0,0 0 0 0 0,0 0 1 0 0,1-1-1 0 0,0 1 0 0 0,-1 0 0 0 0,2 0 1 0 0,-1 0-1 0 0,0 0 0 0 0,1 0 0 0 0,-1 0 1 0 0,1 0-1 0 0,0 0 0 0 0,1-1 0 0 0,1 6 1 0 0,3 9 500 0 0,11 28 255 0 0,-11-29-584 0 0,1 0 0 0 0,3 19 0 0 0,11 44 49 0 0,42 103 1 0 0,-34-105-619 0 0,-17-47-1288 0 0,1-1 0 0 0,20 33 0 0 0,-12-25-6790 0 0</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6.228"/>
    </inkml:context>
    <inkml:brush xml:id="br0">
      <inkml:brushProperty name="width" value="0.05" units="cm"/>
      <inkml:brushProperty name="height" value="0.05" units="cm"/>
      <inkml:brushProperty name="color" value="#004F8B"/>
    </inkml:brush>
  </inkml:definitions>
  <inkml:trace contextRef="#ctx0" brushRef="#br0">39 125 7368 0 0,'0'0'568'0'0,"0"0"-563"0"0,0 0 0 0 0,0 0 1 0 0,0 0-1 0 0,1 0 0 0 0,-1 1 0 0 0,0-1 1 0 0,0 0-1 0 0,0 0 0 0 0,0 0 0 0 0,0 0 1 0 0,0 0-1 0 0,0 0 0 0 0,0 1 1 0 0,0-1-1 0 0,0 0 0 0 0,0 0 0 0 0,0 0 1 0 0,0 0-1 0 0,0 0 0 0 0,-1 1 0 0 0,1-1 1 0 0,0 0-1 0 0,0 0 0 0 0,0 0 0 0 0,0 0 1 0 0,0 0-1 0 0,0 0 0 0 0,0 1 1 0 0,0-1-1 0 0,0 0 0 0 0,0 0 0 0 0,0 0 1 0 0,-1 0-1 0 0,1 0 0 0 0,0 0 0 0 0,0 0 1 0 0,0 0-1 0 0,0 0 0 0 0,0 0 0 0 0,-1 1 1 0 0,-5 0 104 0 0,-8 2 8206 0 0,13-2-7887 0 0,0-1-1 0 0,0 1 1 0 0,0 0-1 0 0,1-1 1 0 0,-1 1 0 0 0,0 0-1 0 0,0 0 1 0 0,1 0-1 0 0,-1-1 1 0 0,0 1-1 0 0,1 0 1 0 0,-1 0 0 0 0,1 0-1 0 0,-1 2 1 0 0,-4 19 1358 0 0,5-9-2053 0 0,2 22 0 0 0,-1-27 838 0 0,4 38-346 0 0,15 50 1 0 0,-17-82-235 0 0,3 22 8 0 0,-5-25 0 0 0,1 0 0 0 0,6 19 0 0 0,-6-26-4 0 0,-1-3-6 0 0,-1 0-1 0 0,1 0 1 0 0,-1 0 0 0 0,1 0 0 0 0,-1 0 0 0 0,0 0-1 0 0,1 0 1 0 0,-1 0 0 0 0,0 1 0 0 0,0-1-1 0 0,0 0 1 0 0,0 0 0 0 0,0 0 0 0 0,0 0-1 0 0,0 2 1 0 0,-1-4-62 0 0,-2-4 60 0 0,1-1 0 0 0,0 1-1 0 0,0-1 1 0 0,0 0 0 0 0,0-6 0 0 0,-6-17 1 0 0,2 11-13 0 0,1-1 0 0 0,1 1-1 0 0,-2-30 1 0 0,1 12-3 0 0,3 22 8 0 0,2 0 0 0 0,-1-1 0 0 0,1 1 0 0 0,1 0 0 0 0,1 0 0 0 0,3-18 0 0 0,0 6-8 0 0,-5 20 21 0 0,1 1 1 0 0,0 0 0 0 0,0 0 0 0 0,0 0-1 0 0,1 1 1 0 0,-1-1 0 0 0,1 0 0 0 0,5-9-1 0 0,-1 6 6 0 0,-4 3 8 0 0,1 1-1 0 0,-1-1 0 0 0,1 1 0 0 0,0 0 0 0 0,1 0 0 0 0,-1 0 0 0 0,1 0 0 0 0,0 1 0 0 0,0-1 0 0 0,0 1 0 0 0,5-3 1 0 0,-6 5 47 0 0,-1-1-1 0 0,0 1 1 0 0,1-1 0 0 0,-1 1 0 0 0,0-1 0 0 0,0 0 0 0 0,3-2 0 0 0,-4 2-2 0 0,1 0 1 0 0,-1 1-1 0 0,1-1 0 0 0,0 1 1 0 0,0 0-1 0 0,0-1 0 0 0,2 0 1 0 0,-3 2-46 0 0,0 0 0 0 0,0-1 0 0 0,-1 1 1 0 0,1 0-1 0 0,0 0 0 0 0,0 0 0 0 0,0 0 0 0 0,0 0 1 0 0,-1 0-1 0 0,1 0 0 0 0,0 1 0 0 0,0-1 1 0 0,0 0-1 0 0,-1 0 0 0 0,1 1 0 0 0,0-1 1 0 0,0 0-1 0 0,-1 1 0 0 0,1-1 0 0 0,0 1 1 0 0,-1-1-1 0 0,1 1 0 0 0,0-1 0 0 0,0 2 1 0 0,5 6-69 0 0,-5-4 51 0 0,0 0 1 0 0,0 0 0 0 0,0 1 0 0 0,0-1 0 0 0,0 0 0 0 0,-1 0 0 0 0,0 1-1 0 0,0-1 1 0 0,0 0 0 0 0,0 1 0 0 0,-1-1 0 0 0,-1 7 0 0 0,-1-2 9 0 0,0 0 1 0 0,0 0 0 0 0,-1 0 0 0 0,-7 12-1 0 0,7-16-23 0 0,0-1 0 0 0,0 0 0 0 0,0 0 0 0 0,0 0 0 0 0,0 0 0 0 0,-6 3 0 0 0,-8 7-185 0 0,17-13 122 0 0,0 0 0 0 0,0 0 0 0 0,0 0 0 0 0,0 0 0 0 0,0 0 0 0 0,0-1 0 0 0,0 1 0 0 0,-1 0 0 0 0,1-1 0 0 0,0 1 0 0 0,0-1 1 0 0,-1 1-1 0 0,1-1 0 0 0,0 0 0 0 0,-1 0 0 0 0,1 1 0 0 0,-2-1 0 0 0,-13-6-6953 0 0</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6.650"/>
    </inkml:context>
    <inkml:brush xml:id="br0">
      <inkml:brushProperty name="width" value="0.05" units="cm"/>
      <inkml:brushProperty name="height" value="0.05" units="cm"/>
      <inkml:brushProperty name="color" value="#004F8B"/>
    </inkml:brush>
  </inkml:definitions>
  <inkml:trace contextRef="#ctx0" brushRef="#br0">1 37 2760 0 0,'32'-36'22635'0'0,"-34"38"-22609"0"0,1 0 0 0 0,-1 1 0 0 0,1 0 0 0 0,0-1 0 0 0,-2 6 0 0 0,0 0-46 0 0,0 0 0 0 0,1-1 0 0 0,1 1 0 0 0,-1 0 0 0 0,1 0 0 0 0,0 0 0 0 0,1 0 0 0 0,0 0 0 0 0,0 0 0 0 0,1 0 0 0 0,3 16 0 0 0,0 0-316 0 0,-4-20 188 0 0,1 0 0 0 0,1 0 0 0 0,-1 0 0 0 0,0-1 0 0 0,4 6 0 0 0,-1 0-36 0 0,2 1-56 0 0,-5-9 236 0 0,0 0 0 0 0,-1-1 0 0 0,1 1 0 0 0,0 0 0 0 0,0-1 0 0 0,0 1 0 0 0,0-1 0 0 0,0 1 0 0 0,0-1 0 0 0,0 0 0 0 0,2 1 0 0 0,-1-1 4 0 0,0 0 0 0 0,0-1 0 0 0,0 1 0 0 0,0-1 0 0 0,0 1 0 0 0,0-1 0 0 0,0 0 0 0 0,0 1 0 0 0,-1-1 0 0 0,1 0 0 0 0,2-2 0 0 0,18-14 0 0 0,-19 14 0 0 0,-1-1 0 0 0,1 1 0 0 0,-1-1 0 0 0,0 0 0 0 0,0 0 0 0 0,0 0 0 0 0,-1 0 0 0 0,1 0 0 0 0,-1 0 0 0 0,0 0 0 0 0,1-7 0 0 0,7-27 693 0 0,-5 21-42 0 0,-3 8-200 0 0,-1 8-175 0 0,0-5-174 0 0,0 6-80 0 0,0 0-1 0 0,0 0 1 0 0,0 0 0 0 0,0 0-1 0 0,-1 0 1 0 0,1 0-1 0 0,0 0 1 0 0,0 0 0 0 0,0-1-1 0 0,0 1 1 0 0,0 0-1 0 0,0 0 1 0 0,0 0 0 0 0,0 0-1 0 0,0 0 1 0 0,0 0-1 0 0,0 0 1 0 0,0 0 0 0 0,1 0-1 0 0,-1-1 1 0 0,0 1-1 0 0,0 0 1 0 0,0 0 0 0 0,0 0-1 0 0,0 0 1 0 0,0 0-1 0 0,0 0 1 0 0,0 0 0 0 0,0 0-1 0 0,0 0 1 0 0,0 0-1 0 0,0 0 1 0 0,0 0-1 0 0,0-1 1 0 0,0 1 0 0 0,1 0-1 0 0,-1 0 1 0 0,0 0-1 0 0,0 0 1 0 0,0 0 0 0 0,0 0-1 0 0,0 0 1 0 0,0 0-1 0 0,0 0 1 0 0,0 0 0 0 0,0 0-1 0 0,1 0 1 0 0,-1 0-1 0 0,0 0 1 0 0,0 0 0 0 0,0 0-1 0 0,0 0 1 0 0,0 0-1 0 0,0 0 1 0 0,0 0 0 0 0,0 0-1 0 0,0 0 1 0 0,1 0-1 0 0,-1 0 1 0 0,0 0 0 0 0,0 1-1 0 0,6 3 6 0 0,0 1-1 0 0,0 0 1 0 0,-1 1-1 0 0,0-1 1 0 0,9 13-1 0 0,-9-12-132 0 0,-1 0-1 0 0,1 0 1 0 0,1 0-1 0 0,-1-1 1 0 0,1 0-1 0 0,10 8 1 0 0,-14-13 44 0 0,-1 1 0 0 0,1 0 1 0 0,-1 0-1 0 0,1 0 1 0 0,-1 0-1 0 0,0 0 0 0 0,0 0 1 0 0,1 0-1 0 0,-1 1 1 0 0,0-1-1 0 0,0 0 1 0 0,0 1-1 0 0,0-1 0 0 0,0 0 1 0 0,0 3-1 0 0,0-3-71 0 0,-1 0-1 0 0,0-1 0 0 0,0 1 1 0 0,1 0-1 0 0,-1-1 0 0 0,1 1 1 0 0,-1 0-1 0 0,0-1 0 0 0,1 1 1 0 0,-1-1-1 0 0,1 1 0 0 0,-1-1 1 0 0,1 1-1 0 0,-1-1 1 0 0,2 1-1 0 0,3 3-393 0 0,10 15-2192 0 0,0-7-4788 0 0</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7.069"/>
    </inkml:context>
    <inkml:brush xml:id="br0">
      <inkml:brushProperty name="width" value="0.05" units="cm"/>
      <inkml:brushProperty name="height" value="0.05" units="cm"/>
      <inkml:brushProperty name="color" value="#004F8B"/>
    </inkml:brush>
  </inkml:definitions>
  <inkml:trace contextRef="#ctx0" brushRef="#br0">172 158 9216 0 0,'-9'-14'381'0'0,"7"11"362"0"0,1 0-1 0 0,-1 0 1 0 0,1 1-1 0 0,-1-1 1 0 0,0 1-1 0 0,0-1 1 0 0,0 1-1 0 0,0 0 1 0 0,0 0 0 0 0,-1 0-1 0 0,1 0 1 0 0,-1 0-1 0 0,-3-2 1 0 0,1 3 302 0 0,0 0 0 0 0,0 1 1 0 0,0-1-1 0 0,0 1 1 0 0,-10 1-1 0 0,7 0-767 0 0,0 1 0 0 0,0 0 0 0 0,0 1 1 0 0,1 0-1 0 0,-9 4 0 0 0,14-6-276 0 0,0 1 1 0 0,0 0-1 0 0,0 0 1 0 0,0 0-1 0 0,1 0 1 0 0,-1 0-1 0 0,0 0 1 0 0,1 0 0 0 0,-1 0-1 0 0,1 1 1 0 0,0-1-1 0 0,0 0 1 0 0,0 1-1 0 0,-1 4 1 0 0,-4 7-176 0 0,2-6 86 0 0,4-7 97 0 0,0-1 0 0 0,-1 1 0 0 0,1 0-1 0 0,0 0 1 0 0,0 0 0 0 0,0 0-1 0 0,-1 0 1 0 0,1 0 0 0 0,0 0-1 0 0,0 0 1 0 0,1 0 0 0 0,-1-1-1 0 0,0 1 1 0 0,0 1 0 0 0,1 1 18 0 0,-1-3-26 0 0,0 1 1 0 0,0-1-1 0 0,0 0 1 0 0,0 0-1 0 0,0 0 0 0 0,0 1 1 0 0,0-1-1 0 0,0 0 1 0 0,0 0-1 0 0,0 1 1 0 0,0-1-1 0 0,0 0 0 0 0,0 0 1 0 0,0 0-1 0 0,0 0 1 0 0,0 1-1 0 0,1-1 1 0 0,-1 0-1 0 0,0 0 0 0 0,0 0 1 0 0,0 1-1 0 0,0-1 1 0 0,0 0-1 0 0,1 0 1 0 0,-1 0-1 0 0,0 0 0 0 0,0 0 1 0 0,0 0-1 0 0,0 0 1 0 0,1 1-1 0 0,-1-1 1 0 0,0 0-1 0 0,0 0 0 0 0,0 0 1 0 0,1 0-1 0 0,-1 0 1 0 0,0 0-1 0 0,1 0 1 0 0,6 3-89 0 0,-4 0 74 0 0,-1-1 0 0 0,1 1 0 0 0,0-1 1 0 0,1 0-1 0 0,-1 0 0 0 0,0 0 0 0 0,0-1 0 0 0,1 1 0 0 0,-1-1 0 0 0,1 0 0 0 0,-1 0 0 0 0,1 0 0 0 0,0 0 0 0 0,5 0 0 0 0,3-1-245 0 0,0 0-1 0 0,1-1 1 0 0,-1 0-1 0 0,14-4 1 0 0,-22 4 101 0 0,0 0 0 0 0,0-1 1 0 0,-1 1-1 0 0,1-1 0 0 0,0 0 1 0 0,-1 0-1 0 0,1 0 0 0 0,-1 0 1 0 0,0-1-1 0 0,0 0 0 0 0,0 1 0 0 0,0-1 1 0 0,0 0-1 0 0,0 0 0 0 0,-1 0 1 0 0,3-6-1 0 0,0 2-469 0 0,-2-1 0 0 0,1 0 1 0 0,-1 0-1 0 0,0 0 0 0 0,-1-1 0 0 0,0 1 0 0 0,0 0 1 0 0,-1-1-1 0 0,1-9 0 0 0,1-27-1912 0 0,-2-1-20 0 0</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7.460"/>
    </inkml:context>
    <inkml:brush xml:id="br0">
      <inkml:brushProperty name="width" value="0.05" units="cm"/>
      <inkml:brushProperty name="height" value="0.05" units="cm"/>
      <inkml:brushProperty name="color" value="#004F8B"/>
    </inkml:brush>
  </inkml:definitions>
  <inkml:trace contextRef="#ctx0" brushRef="#br0">66 52 2304 0 0,'-2'-6'249'0'0,"0"1"0"0"0,-1 0 0 0 0,0-1 0 0 0,0 1 0 0 0,0 0 0 0 0,0 0 1 0 0,-1 0-1 0 0,0 1 0 0 0,0-1 0 0 0,-23 5 18340 0 0,24 11-19571 0 0,2-7 1119 0 0,0 0 0 0 0,0 0 0 0 0,0 0-1 0 0,1 0 1 0 0,0 0 0 0 0,0 0 0 0 0,0 0 0 0 0,0 0 0 0 0,1 0-1 0 0,-1 0 1 0 0,1 0 0 0 0,0 0 0 0 0,0 0 0 0 0,4 6 0 0 0,1 11 157 0 0,2 11 144 0 0,3 0 0 0 0,16 37 0 0 0,0 4 123 0 0,-3-6-322 0 0,-20-59-215 0 0,0 0 0 0 0,1 0 1 0 0,-1 0-1 0 0,1 0 0 0 0,9 9 1 0 0,-3-3-147 0 0,0 0 0 0 0,15 27 1 0 0,-18-26-520 0 0,2 0 1 0 0,12 15-1 0 0,-6-11-1138 0 0</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7.879"/>
    </inkml:context>
    <inkml:brush xml:id="br0">
      <inkml:brushProperty name="width" value="0.05" units="cm"/>
      <inkml:brushProperty name="height" value="0.05" units="cm"/>
      <inkml:brushProperty name="color" value="#004F8B"/>
    </inkml:brush>
  </inkml:definitions>
  <inkml:trace contextRef="#ctx0" brushRef="#br0">114 399 9216 0 0,'-7'4'949'0'0,"5"-2"-445"0"0,0-1 0 0 0,0 1 1 0 0,-1-1-1 0 0,1 0 0 0 0,-1 0 0 0 0,1 0 0 0 0,-1 0 0 0 0,1 0 1 0 0,-1-1-1 0 0,-3 1 0 0 0,-3 1 2411 0 0,-7 1 1216 0 0,14-3-3964 0 0,0 0 0 0 0,1 0 0 0 0,-1 0 0 0 0,1 1-1 0 0,-1-1 1 0 0,1 0 0 0 0,-1 1 0 0 0,1-1 0 0 0,-1 1-1 0 0,1 0 1 0 0,-1-1 0 0 0,-1 2 0 0 0,-20 12 757 0 0,21-10-1032 0 0,0 19 81 0 0,1-18 104 0 0,0 1 0 0 0,1-1 0 0 0,0 0 0 0 0,0 0 0 0 0,0 0 0 0 0,1 0 0 0 0,-1 1 0 0 0,3 4 1 0 0,3 7-163 0 0,0 0 0 0 0,1-1 0 0 0,1 0 0 0 0,1-1 1 0 0,0 1-1 0 0,14 14 0 0 0,-21-27 63 0 0,1 0 0 0 0,-1 0 0 0 0,1 0 0 0 0,0-1 0 0 0,0 1 1 0 0,3 1-1 0 0,-5-3-16 0 0,1 0 1 0 0,-1-1 0 0 0,0 1 0 0 0,0 0 0 0 0,0-1-1 0 0,1 1 1 0 0,-1-1 0 0 0,0 0 0 0 0,0 1 0 0 0,1-1 0 0 0,-1 0-1 0 0,0 0 1 0 0,1 0 0 0 0,-1 0 0 0 0,0 0 0 0 0,1 0-1 0 0,-1 0 1 0 0,0 0 0 0 0,3-1 0 0 0,21-18-595 0 0,-13 14-48 0 0,-8 2 538 0 0,0 0 1 0 0,-1-1-1 0 0,0 0 0 0 0,0 0 0 0 0,0 0 1 0 0,0 0-1 0 0,0 0 0 0 0,-1-1 1 0 0,0 1-1 0 0,0-1 0 0 0,2-5 0 0 0,-1-1-378 0 0,0 1-1 0 0,0-1 0 0 0,2-23 0 0 0,-3 11-417 0 0,-2 0-1 0 0,-1 0 1 0 0,-1 0-1 0 0,0 0 1 0 0,-2 0-1 0 0,-1 1 1 0 0,0-1-1 0 0,-16-38 1 0 0,10 34 456 0 0,-15-34 1332 0 0,13 33-253 0 0,6 14-48 0 0,1 0 1 0 0,-15-21-1 0 0,12 22 437 0 0,-10-21-1 0 0,14 24 38 0 0,-1 0-1 0 0,0 0 0 0 0,-11-13 0 0 0,17 23-839 0 0,0 0 0 0 0,0-1 0 0 0,0 1 1 0 0,0 0-1 0 0,-1-1 0 0 0,1 1 1 0 0,0 0-1 0 0,0 0 0 0 0,-1-1 0 0 0,1 1 1 0 0,0 0-1 0 0,0 0 0 0 0,-1-1 0 0 0,1 1 1 0 0,0 0-1 0 0,-1 0 0 0 0,1 0 0 0 0,0 0 1 0 0,0-1-1 0 0,-1 1 0 0 0,1 0 0 0 0,0 0 1 0 0,-1 0-1 0 0,1 0 0 0 0,0 0 0 0 0,-1 0 1 0 0,1 0-1 0 0,-1 0 0 0 0,1 0 0 0 0,0 0 1 0 0,-1 0-1 0 0,-1 11 1305 0 0,7 25-2048 0 0,-5-33 950 0 0,7 29-284 0 0,2-1 1 0 0,16 42-1 0 0,33 58 890 0 0,-29-74-167 0 0,16 36-1086 0 0,-38-76 9 0 0,2-2 1 0 0,0 1 0 0 0,1-1-1 0 0,1 0 1 0 0,0-1-1 0 0,19 19 1 0 0,-10-14-1357 0 0,6-2-443 0 0</inkml:trace>
  <inkml:trace contextRef="#ctx0" brushRef="#br0" timeOffset="1">398 82 8288 0 0,'-2'17'2039'0'0,"1"-14"-1058"0"0,0 0 0 0 0,1 0 1 0 0,-1 1-1 0 0,1-1 1 0 0,0 0-1 0 0,0 0 1 0 0,1 4-1 0 0,2 8 1818 0 0,10 20 0 0 0,1 8-1222 0 0,3 8-614 0 0,33 67 0 0 0,-44-105-941 0 0,50 88-195 0 0,-50-92 60 0 0,-2-3-21 0 0,0-1 0 0 0,0 1-1 0 0,0-1 1 0 0,1 0 0 0 0,0 0-1 0 0,8 6 1 0 0,-1 0-956 0 0,4 8-801 0 0,-5-4-817 0 0,8 3-4918 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41.800"/>
    </inkml:context>
    <inkml:brush xml:id="br0">
      <inkml:brushProperty name="width" value="0.05" units="cm"/>
      <inkml:brushProperty name="height" value="0.05" units="cm"/>
      <inkml:brushProperty name="color" value="#004F8B"/>
    </inkml:brush>
  </inkml:definitions>
  <inkml:trace contextRef="#ctx0" brushRef="#br0">31 84 11888 0 0,'0'0'1082'0'0,"2"-8"5422"0"0,-2 9-6472 0 0,1 0 0 0 0,0 0 0 0 0,0 0-1 0 0,0-1 1 0 0,0 1 0 0 0,0-1 0 0 0,0 1 0 0 0,0-1-1 0 0,1 1 1 0 0,-1-1 0 0 0,0 1 0 0 0,0-1 0 0 0,0 0 0 0 0,2 0-1 0 0,-1 0 508 0 0,0 0-230 0 0,0 0-210 0 0,0 0 0 0 0,1-1 0 0 0,-1 1-1 0 0,0-1 1 0 0,1 1 0 0 0,-1-1 0 0 0,0 0-1 0 0,0 0 1 0 0,1 0 0 0 0,-1-1 0 0 0,0 1 0 0 0,0 0-1 0 0,0-1 1 0 0,-1 1 0 0 0,1-1 0 0 0,0 0-1 0 0,0 0 1 0 0,-1 1 0 0 0,1-1 0 0 0,-1 0-1 0 0,0 0 1 0 0,0 0 0 0 0,1-1 0 0 0,-1 1-1 0 0,-1 0 1 0 0,1 0 0 0 0,0-1 0 0 0,0 1-1 0 0,-1 0 1 0 0,1-1 0 0 0,-1 1 0 0 0,0 0 0 0 0,0-1-1 0 0,0 1 1 0 0,0-1 0 0 0,0 1 0 0 0,-1-1-1 0 0,1 1 1 0 0,-1-4 0 0 0,0 6-93 0 0,1-1 0 0 0,-1 0 0 0 0,1 0 1 0 0,-1 0-1 0 0,0 1 0 0 0,1-1 0 0 0,-1 0 0 0 0,1 1 1 0 0,-1-1-1 0 0,0 1 0 0 0,0-1 0 0 0,1 1 0 0 0,-1-1 1 0 0,0 1-1 0 0,0-1 0 0 0,0 1 0 0 0,0 0 0 0 0,0-1 1 0 0,0 1-1 0 0,1 0 0 0 0,-1 0 0 0 0,0-1 0 0 0,0 1 1 0 0,0 0-1 0 0,0 0 0 0 0,0 0 0 0 0,0 0 0 0 0,0 1 1 0 0,0-1-1 0 0,0 0 0 0 0,0 0 0 0 0,-1 1 0 0 0,-1 0-34 0 0,0-1 0 0 0,1 1-1 0 0,-1 0 1 0 0,0 0 0 0 0,0 1-1 0 0,1-1 1 0 0,-1 1 0 0 0,-4 3-1 0 0,-1 2-847 0 0,1 1 0 0 0,0 0-1 0 0,-6 10 1 0 0,2 0-6854 0 0</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8.398"/>
    </inkml:context>
    <inkml:brush xml:id="br0">
      <inkml:brushProperty name="width" value="0.05" units="cm"/>
      <inkml:brushProperty name="height" value="0.05" units="cm"/>
      <inkml:brushProperty name="color" value="#004F8B"/>
    </inkml:brush>
  </inkml:definitions>
  <inkml:trace contextRef="#ctx0" brushRef="#br0">0 344 6912 0 0,'0'0'1042'0'0,"1"-2"681"0"0,5-14 2310 0 0,7-29 0 0 0,-7 21-2391 0 0,-5 20-1375 0 0,0-1 1 0 0,0 2-1 0 0,1-1 1 0 0,0 0-1 0 0,-1 0 1 0 0,2 0-1 0 0,-1 1 1 0 0,0-1-1 0 0,1 1 1 0 0,5-6-1 0 0,-6 6-138 0 0,0-1 0 0 0,1 1 0 0 0,-1 0 0 0 0,0-1 0 0 0,-1 0 0 0 0,1 1 0 0 0,-1-1 0 0 0,2-4 0 0 0,-2 2 45 0 0,1 1-1 0 0,1-1 1 0 0,-1 1-1 0 0,4-5 0 0 0,0-2 300 0 0,1-1 0 0 0,-2 1 0 0 0,1-1-1 0 0,6-26 1 0 0,-8 26-226 0 0,-4 12-220 0 0,0 0-1 0 0,0 0 1 0 0,0 0 0 0 0,0-1 0 0 0,0 1-1 0 0,0 0 1 0 0,0 0 0 0 0,0 0 0 0 0,-1-1-1 0 0,1 1 1 0 0,0 0 0 0 0,-1 0 0 0 0,1 0-1 0 0,-1 0 1 0 0,1 0 0 0 0,-1 0 0 0 0,1 0-1 0 0,-1 0 1 0 0,0 0 0 0 0,0 0 0 0 0,1 0-1 0 0,-1 0 1 0 0,0 0 0 0 0,0 0 0 0 0,0 1-1 0 0,0-1 1 0 0,0 0 0 0 0,-1 0 0 0 0,0 0-8 0 0,0 0 1 0 0,-1 0-1 0 0,1-1 1 0 0,0 2-1 0 0,0-1 1 0 0,0 0-1 0 0,-1 0 1 0 0,1 1-1 0 0,0-1 1 0 0,-1 1 0 0 0,1 0-1 0 0,0 0 1 0 0,-5 0-1 0 0,4 1-12 0 0,0 0 0 0 0,0 0 1 0 0,0 1-1 0 0,0-1 0 0 0,1 1 0 0 0,-1-1 0 0 0,1 1 1 0 0,-1 0-1 0 0,1 0 0 0 0,0 0 0 0 0,-1 1 0 0 0,1-1 0 0 0,0 0 1 0 0,0 1-1 0 0,1-1 0 0 0,-1 1 0 0 0,1 0 0 0 0,-1 0 0 0 0,1-1 1 0 0,0 1-1 0 0,-1 4 0 0 0,-2 4-13 0 0,1 0 0 0 0,0 0 0 0 0,1 0 0 0 0,-2 19 0 0 0,4-20-13 0 0,-2 7-24 0 0,2 1 0 0 0,0 0-1 0 0,3 26 1 0 0,-1-30 8 0 0,1 3 6 0 0,0 1 0 0 0,7 17 0 0 0,-9-30 10 0 0,1 0 0 0 0,0 0 0 0 0,1 0 0 0 0,-1 0 0 0 0,1 0 0 0 0,0-1 1 0 0,0 0-1 0 0,0 1 0 0 0,1-1 0 0 0,-1 0 0 0 0,7 5 0 0 0,3-1-95 0 0,0 0 0 0 0,0-1 0 0 0,1-1 0 0 0,0 0 1 0 0,0 0-1 0 0,0-2 0 0 0,0 1 0 0 0,1-2 0 0 0,17 2 0 0 0,-22-4-224 0 0,0 0 1 0 0,0-1-1 0 0,0-1 0 0 0,0 0 0 0 0,0 0 0 0 0,0-1 0 0 0,12-3 1 0 0,4-4-1017 0 0</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9.285"/>
    </inkml:context>
    <inkml:brush xml:id="br0">
      <inkml:brushProperty name="width" value="0.05" units="cm"/>
      <inkml:brushProperty name="height" value="0.05" units="cm"/>
      <inkml:brushProperty name="color" value="#004F8B"/>
    </inkml:brush>
  </inkml:definitions>
  <inkml:trace contextRef="#ctx0" brushRef="#br0">215 56 11376 0 0,'-13'27'521'0'0,"11"-22"374"0"0,1-6 182 0 0,-2-3-343 0 0,0 0 1 0 0,0 0-1 0 0,-1 0 0 0 0,1 1 1 0 0,-1-1-1 0 0,0 1 0 0 0,0 0 1 0 0,-8-4-1 0 0,-9-11 1650 0 0,18 16-2174 0 0,0-1 1 0 0,0 0-1 0 0,0 1 1 0 0,0 0-1 0 0,0 0 1 0 0,-5-3-1 0 0,5 4-76 0 0,2 1-74 0 0,0-1 0 0 0,0 1-1 0 0,0-1 1 0 0,0 1 0 0 0,0-1-1 0 0,0 1 1 0 0,0-1 0 0 0,0 0 0 0 0,1 1-1 0 0,-3-3 1 0 0,-8 7 340 0 0,9-4-380 0 0,1 1 0 0 0,-1-1 0 0 0,1 0 0 0 0,-1 0 1 0 0,1-1-1 0 0,-1 1 0 0 0,1 0 0 0 0,-1 0 0 0 0,1-1 0 0 0,-1 1 0 0 0,1-1 0 0 0,0 1 0 0 0,-3-2 1 0 0,-14-2 42 0 0,15 3-55 0 0,1 1 0 0 0,0 1 0 0 0,-1-1 0 0 0,1 0 0 0 0,0 0 0 0 0,-1 1 0 0 0,1 0 0 0 0,0-1 0 0 0,-4 2 0 0 0,4 2-50 0 0,0-1-1 0 0,0 0 1 0 0,0 1-1 0 0,1-1 1 0 0,-1 1-1 0 0,1-1 1 0 0,-1 1-1 0 0,1 0 1 0 0,1 0-1 0 0,-1 0 1 0 0,0 0-1 0 0,1-1 1 0 0,0 1-1 0 0,0 0 1 0 0,1 8-1 0 0,-1-6-36 0 0,1 1 0 0 0,1 0 0 0 0,-1-1 0 0 0,1 0 0 0 0,0 1 0 0 0,1-1-1 0 0,-1 0 1 0 0,6 9 0 0 0,0-1-46 0 0,-6-12 95 0 0,-1 1-1 0 0,1-1 0 0 0,-1 1 1 0 0,1-1-1 0 0,0 0 0 0 0,0 0 1 0 0,0 1-1 0 0,0-1 0 0 0,0-1 0 0 0,0 1 1 0 0,1 0-1 0 0,-1 0 0 0 0,1-1 1 0 0,-1 0-1 0 0,4 2 0 0 0,-2 0-31 0 0,1 0-1 0 0,-1 0 1 0 0,0 0-1 0 0,0 0 1 0 0,6 8-1 0 0,-6-7 27 0 0,0 0 0 0 0,0 0 0 0 0,1 0 0 0 0,-1 0-1 0 0,11 5 1 0 0,-13-7 18 0 0,0-1-1 0 0,1 0 0 0 0,-1 0 1 0 0,1 0-1 0 0,-1 0 0 0 0,1-1 1 0 0,0 1-1 0 0,-1-1 0 0 0,1 0 1 0 0,3 1-1 0 0,-4-2 6 0 0,-1 1 1 0 0,1 0-1 0 0,-1-1 1 0 0,1 1-1 0 0,0-1 1 0 0,-1 1-1 0 0,1-1 1 0 0,-1 0-1 0 0,0 0 1 0 0,1 0-1 0 0,-1 0 1 0 0,0 0-1 0 0,1 0 1 0 0,-1 0-1 0 0,0 0 0 0 0,0 0 1 0 0,0-1-1 0 0,0 1 1 0 0,2-3-1 0 0,13-26-179 0 0,-12 24 162 0 0,-1 1 1 0 0,1-2-1 0 0,-1 1 0 0 0,0 0 0 0 0,-1-1 0 0 0,1 1 0 0 0,-1-1 0 0 0,1-8 0 0 0,1-1-27 0 0,11-28-1 0 0,-14 40 77 0 0,-1 3 340 0 0,0 12-153 0 0,1 18-121 0 0,7 35-1 0 0,-1-1-85 0 0,-2-27-217 0 0,16 59 0 0 0,-13-66-663 0 0,15 34 0 0 0,-14-45-535 0 0,1-7-346 0 0</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19.735"/>
    </inkml:context>
    <inkml:brush xml:id="br0">
      <inkml:brushProperty name="width" value="0.05" units="cm"/>
      <inkml:brushProperty name="height" value="0.05" units="cm"/>
      <inkml:brushProperty name="color" value="#004F8B"/>
    </inkml:brush>
  </inkml:definitions>
  <inkml:trace contextRef="#ctx0" brushRef="#br0">48 1 6448 0 0,'0'0'498'0'0,"-2"1"-327"0"0,-10 9 983 0 0,-1-9 6800 0 0,8 7-5152 0 0,-2 11-2094 0 0,5-12 167 0 0,1-2-665 0 0,-1 1 1 0 0,1-1-1 0 0,0 1 1 0 0,0 0-1 0 0,0-1 1 0 0,1 1-1 0 0,0 0 0 0 0,1 7 1 0 0,2 4-12 0 0,6 25 0 0 0,1-2-6 0 0,-7-24-153 0 0,1-1-1 0 0,1 1 0 0 0,0-1 0 0 0,1 0 1 0 0,0 0-1 0 0,2-1 0 0 0,0 0 0 0 0,0 0 1 0 0,1-1-1 0 0,16 19 0 0 0,-9-15-33 0 0,-11-11 2 0 0,1 0 1 0 0,0-1-1 0 0,8 7 0 0 0,-12-10-5 0 0,1 0 0 0 0,0-1 0 0 0,0 0-1 0 0,-1 1 1 0 0,1-1 0 0 0,0 0 0 0 0,0 0-1 0 0,0-1 1 0 0,0 1 0 0 0,0 0 0 0 0,0-1-1 0 0,5 0 1 0 0,-6 1 0 0 0,1-1 1 0 0,-1 0-1 0 0,1 0 0 0 0,-1 0 1 0 0,0 0-1 0 0,1-1 1 0 0,-1 1-1 0 0,1-1 0 0 0,-1 1 1 0 0,0-1-1 0 0,1 0 0 0 0,-1 0 1 0 0,0 0-1 0 0,0 0 0 0 0,0 0 1 0 0,0 0-1 0 0,0-1 1 0 0,3-1-1 0 0,2-4 35 0 0,-5 6-31 0 0,-1-1 1 0 0,1 1-1 0 0,0-1 0 0 0,-1 0 1 0 0,1 1-1 0 0,-1-1 0 0 0,0 0 1 0 0,1 0-1 0 0,-1 0 0 0 0,0 0 1 0 0,0 0-1 0 0,1-4 0 0 0,1-7 50 0 0,-1 1-1 0 0,0-1 1 0 0,0 0-1 0 0,-2 1 1 0 0,0-1 0 0 0,0 0-1 0 0,-1 1 1 0 0,0-1-1 0 0,-1 0 1 0 0,-1 1-1 0 0,-5-18 1 0 0,2 13-7 0 0,3 4-4 0 0,-1 1 0 0 0,-1-1-1 0 0,-1 1 1 0 0,-11-22 0 0 0,11 25-47 0 0,0 1 1 0 0,0-1 0 0 0,-1 1 0 0 0,0 1 0 0 0,0-1 0 0 0,-1 1 0 0 0,1 1 0 0 0,-2-1 0 0 0,1 1 0 0 0,-1 1 0 0 0,0-1-1 0 0,0 2 1 0 0,-12-6 0 0 0,18 9-230 0 0,-1 1-1 0 0,1-1 0 0 0,-1 1 0 0 0,1-1 1 0 0,-1 1-1 0 0,0 0 0 0 0,1 0 0 0 0,-1 0 1 0 0,1 1-1 0 0,-1 0 0 0 0,1-1 0 0 0,-1 1 1 0 0,1 0-1 0 0,-1 1 0 0 0,1-1 1 0 0,0 0-1 0 0,-4 3 0 0 0,1 5-2164 0 0</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0.127"/>
    </inkml:context>
    <inkml:brush xml:id="br0">
      <inkml:brushProperty name="width" value="0.05" units="cm"/>
      <inkml:brushProperty name="height" value="0.05" units="cm"/>
      <inkml:brushProperty name="color" value="#004F8B"/>
    </inkml:brush>
  </inkml:definitions>
  <inkml:trace contextRef="#ctx0" brushRef="#br0">1 4 5984 0 0,'0'0'648'0'0,"11"0"-648"0"0,-1 0 0 0 0,5 0 0 0 0,-4 0 2608 0 0,5 0 504 0 0,-7 0 104 0 0,7 4 15 0 0,1-4-2247 0 0,-2 0-456 0 0,0-4-88 0 0,1 4-24 0 0,5 0-288 0 0,-6-4 8 0 0</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0.565"/>
    </inkml:context>
    <inkml:brush xml:id="br0">
      <inkml:brushProperty name="width" value="0.05" units="cm"/>
      <inkml:brushProperty name="height" value="0.05" units="cm"/>
      <inkml:brushProperty name="color" value="#004F8B"/>
    </inkml:brush>
  </inkml:definitions>
  <inkml:trace contextRef="#ctx0" brushRef="#br0">0 17 17103 0 0,'0'0'1712'0'0,"0"-1"-1568"0"0,0-3 8 0 0,0 3 552 0 0,9 0 1218 0 0,5-1-410 0 0,-11 2-1316 0 0,0 0 0 0 0,-1-1 0 0 0,1 1 0 0 0,-1-1 1 0 0,1 1-1 0 0,4-3 0 0 0,-3 2-19 0 0,-1 1 1 0 0,1-1 0 0 0,-1 1-1 0 0,1 0 1 0 0,-1 0-1 0 0,1 0 1 0 0,-1 0-1 0 0,1 1 1 0 0,-1-1 0 0 0,1 1-1 0 0,4 2 1 0 0,22 2 665 0 0,-26-5-843 0 0,0 0-1 0 0,1 1 0 0 0,-1-1 0 0 0,0 1 0 0 0,0 0 0 0 0,0 0 0 0 0,-1 0 0 0 0,1 1 0 0 0,0 0 1 0 0,0-1-1 0 0,-1 1 0 0 0,1 0 0 0 0,-1 1 0 0 0,1-1 0 0 0,-1 1 0 0 0,0-1 0 0 0,0 1 1 0 0,0 0-1 0 0,-1 0 0 0 0,1 0 0 0 0,-1 1 0 0 0,1-1 0 0 0,-1 1 0 0 0,0-1 0 0 0,0 1 0 0 0,2 7 0 0 0,-1 2-464 0 0,-1-1-1 0 0,0 1 1 0 0,0 19-1 0 0,-2-23 134 0 0,0-6 152 0 0,0 0 0 0 0,0-1 0 0 0,0 1 0 0 0,0 0 0 0 0,0-1 0 0 0,-1 1 0 0 0,1 0 0 0 0,-1 0 0 0 0,0-1 0 0 0,-1 3 0 0 0,-3 16-1107 0 0,5-19 631 0 0,-20 19-2384 0 0,19-19 2340 0 0,3-1 695 0 0,25 19 1094 0 0,-25-19-727 0 0,0 0 74 0 0,0 0-275 0 0,1 0 0 0 0,0 1 0 0 0,0-1 0 0 0,-1 1 1 0 0,1-1-1 0 0,-1 1 0 0 0,1 0 0 0 0,-1 0 0 0 0,0 0 1 0 0,0 0-1 0 0,0 0 0 0 0,0 1 0 0 0,0-1 0 0 0,0 1 1 0 0,-1-1-1 0 0,3 6 0 0 0,-2-4-45 0 0,-1 0 1 0 0,1 0-1 0 0,-1 1 1 0 0,0-1 0 0 0,0 1-1 0 0,0-1 1 0 0,-1 1-1 0 0,0-1 1 0 0,1 1-1 0 0,-2-1 1 0 0,1 5-1 0 0,-2-1-22 0 0,0 0-1 0 0,0 0 1 0 0,-1 0-1 0 0,0-1 1 0 0,0 0-1 0 0,0 1 1 0 0,-1-1-1 0 0,0 0 1 0 0,-1 0-1 0 0,0-1 1 0 0,0 0-1 0 0,0 1 1 0 0,0-2-1 0 0,-1 1 1 0 0,0-1-1 0 0,-7 5 1 0 0,7-6-141 0 0,-1 0 0 0 0,1-1 1 0 0,-1 0-1 0 0,0-1 1 0 0,-13 4-1 0 0,16-5 18 0 0,0 0 0 0 0,0-1 0 0 0,0 1 0 0 0,-1-1 0 0 0,1 0 1 0 0,0-1-1 0 0,-1 1 0 0 0,1 0 0 0 0,0-1 0 0 0,0 0 0 0 0,-5-2 0 0 0,1 0-263 0 0,5 2 180 0 0,0 0 0 0 0,0 0 0 0 0,0 0-1 0 0,0-1 1 0 0,0 0 0 0 0,0 1 0 0 0,-3-3 0 0 0,5 3 70 0 0,0 0 0 0 0,1 0 1 0 0,-1 0-1 0 0,0-1 1 0 0,0 1-1 0 0,1 0 0 0 0,-1 0 1 0 0,1 0-1 0 0,-1 0 1 0 0,1-1-1 0 0,-1 1 0 0 0,1 0 1 0 0,0-1-1 0 0,0 1 0 0 0,-1 0 1 0 0,1 0-1 0 0,0-1 1 0 0,0 1-1 0 0,0 0 0 0 0,1-1 1 0 0,-1 1-1 0 0,0 0 1 0 0,1-2-1 0 0,3-11-1224 0 0,0 1-1 0 0,2 0 1 0 0,7-14 0 0 0,7-6-635 0 0</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1.001"/>
    </inkml:context>
    <inkml:brush xml:id="br0">
      <inkml:brushProperty name="width" value="0.05" units="cm"/>
      <inkml:brushProperty name="height" value="0.05" units="cm"/>
      <inkml:brushProperty name="color" value="#004F8B"/>
    </inkml:brush>
  </inkml:definitions>
  <inkml:trace contextRef="#ctx0" brushRef="#br0">6 1 15608 0 0,'0'0'5807'0'0,"0"1"-4463"0"0,0 0-1137 0 0,0 13 750 0 0,0-13-909 0 0,0-1 0 0 0,0 1 0 0 0,0-1 0 0 0,0 1 0 0 0,0-1 0 0 0,0 1 0 0 0,0-1 0 0 0,0 1 0 0 0,-1-1 0 0 0,1 1 0 0 0,0-1 0 0 0,0 1 0 0 0,0-1 0 0 0,-1 1-1 0 0,1-1 1 0 0,0 1 0 0 0,0-1 0 0 0,-1 1 0 0 0,1-1 0 0 0,0 0 0 0 0,-1 1 0 0 0,1-1 0 0 0,-1 0 0 0 0,0 1 0 0 0,2 2 185 0 0,7 21-74 0 0,-6-14-129 0 0,1-1 1 0 0,0 1-1 0 0,1-1 0 0 0,0 1 0 0 0,8 11 0 0 0,21 30-30 0 0,39 55 0 0 0,-63-95 0 0 0,0-1 0 0 0,1 0 0 0 0,0-1 0 0 0,0 0 0 0 0,1-1 0 0 0,0 0 0 0 0,15 9 0 0 0,-20-15 0 0 0,-3 1 0 0 0,1-1 0 0 0,0 0 0 0 0,0 0 0 0 0,0-1 0 0 0,0 1 0 0 0,0-1 0 0 0,0 0 0 0 0,0 0 0 0 0,0 0 0 0 0,7 0 0 0 0,7-2 0 0 0,-9-3 0 0 0,-3-2 0 0 0,-5 4 19 0 0,-1 0 0 0 0,1 1-1 0 0,0-1 1 0 0,-1 0-1 0 0,1 0 1 0 0,-1 0 0 0 0,0 1-1 0 0,0-1 1 0 0,1 0 0 0 0,-1 0-1 0 0,0 0 1 0 0,-1 0 0 0 0,1 0-1 0 0,0 1 1 0 0,0-1 0 0 0,-1 0-1 0 0,1 0 1 0 0,-1 0 0 0 0,0 1-1 0 0,1-1 1 0 0,-2-1 0 0 0,-2-3 70 0 0,0 0 1 0 0,0 1 0 0 0,0-1 0 0 0,-8-6 0 0 0,-1-2-7 0 0,10 11-73 0 0,0 1 0 0 0,0-1-1 0 0,0 1 1 0 0,0 0 0 0 0,0 0 0 0 0,-1 0 0 0 0,1 1 0 0 0,-1-1-1 0 0,-4-1 1 0 0,-32-7 45 0 0,32 9-105 0 0,0 0 1 0 0,1 0-1 0 0,-1 1 0 0 0,0 0 0 0 0,1 1 1 0 0,-1-1-1 0 0,0 1 0 0 0,-12 4 0 0 0,14-2-420 0 0,1 0 0 0 0,0 1 0 0 0,0-1 0 0 0,-7 7 0 0 0,9-7-505 0 0</inkml:trace>
  <inkml:trace contextRef="#ctx0" brushRef="#br0" timeOffset="1">554 203 19087 0 0,'-5'-23'2320'0'0</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1.595"/>
    </inkml:context>
    <inkml:brush xml:id="br0">
      <inkml:brushProperty name="width" value="0.05" units="cm"/>
      <inkml:brushProperty name="height" value="0.05" units="cm"/>
      <inkml:brushProperty name="color" value="#004F8B"/>
    </inkml:brush>
  </inkml:definitions>
  <inkml:trace contextRef="#ctx0" brushRef="#br0">277 33 15088 0 0,'0'0'2990'0'0,"-2"-1"-1469"0"0,-22-11 3459 0 0,-8 4-3128 0 0,24 6-1631 0 0,0-1 0 0 0,0 2 0 0 0,-1-1 0 0 0,-9 0 1 0 0,-40 0 127 0 0,52 3-428 0 0,0 0 0 0 0,1 0 0 0 0,-1 0 1 0 0,1 0-1 0 0,-1 1 0 0 0,1 0 0 0 0,-1 0 0 0 0,1 1 1 0 0,0-1-1 0 0,0 1 0 0 0,0 0 0 0 0,0 1 1 0 0,1-1-1 0 0,-1 1 0 0 0,1 0 0 0 0,0 0 0 0 0,0 0 1 0 0,0 0-1 0 0,1 1 0 0 0,-5 7 0 0 0,7-7 32 0 0,0 0 1 0 0,0-1-1 0 0,1 1 0 0 0,-1 0 0 0 0,1 0 1 0 0,0 0-1 0 0,1 0 0 0 0,-1 0 0 0 0,1 0 1 0 0,0 0-1 0 0,0 0 0 0 0,3 5 0 0 0,-4-8 47 0 0,2 3 0 0 0,0 0 0 0 0,0-1 0 0 0,0 1 0 0 0,0 0 0 0 0,1-1 0 0 0,5 8 0 0 0,6 5-57 0 0,-10-10-23 0 0,1-1 1 0 0,0 0-1 0 0,0 0 0 0 0,1-1 0 0 0,7 6 0 0 0,5 4-62 0 0,-14-11 132 0 0,0-1 1 0 0,0 1-1 0 0,0-1 1 0 0,0 0 0 0 0,0 0-1 0 0,1 0 1 0 0,0-1-1 0 0,-1 0 1 0 0,1 0-1 0 0,0 0 1 0 0,6 1-1 0 0,-9-2 10 0 0,0-1 0 0 0,0 0 0 0 0,0 1 0 0 0,0 0 0 0 0,-1-1 0 0 0,1 1 0 0 0,0 0 0 0 0,0 0 0 0 0,0 0 0 0 0,-1 0 0 0 0,1 0 0 0 0,0 1 0 0 0,-1-1 0 0 0,1 0 0 0 0,-1 1 0 0 0,0-1 0 0 0,2 3 0 0 0,1 2 0 0 0,0 0 0 0 0,-1 0 0 0 0,5 10 0 0 0,-4-6 0 0 0,3 3 6 0 0,-2 0 0 0 0,1 0 0 0 0,-2 0-1 0 0,0 1 1 0 0,-1-1 0 0 0,0 1 0 0 0,-1 0-1 0 0,1 26 1 0 0,-4-36-54 0 0,-11 5 35 0 0,8-10 15 0 0,2 1-3 0 0,0 0 16 0 0,0-1 0 0 0,-1 1 0 0 0,1 0-1 0 0,0-1 1 0 0,0 1 0 0 0,0-1 0 0 0,0 1-1 0 0,0-1 1 0 0,0 0 0 0 0,0 0 0 0 0,0 0 0 0 0,0 0-1 0 0,0 0 1 0 0,0-1 0 0 0,-2-1 0 0 0,1 0 26 0 0,0 0 0 0 0,1 0 0 0 0,-1-1 0 0 0,1 1 0 0 0,0-1 0 0 0,0 1 0 0 0,-3-8 0 0 0,2 2 37 0 0,0 0 0 0 0,0 0 0 0 0,1-1 0 0 0,0 1 1 0 0,1-1-1 0 0,0-14 0 0 0,1 6-7 0 0,1 0 0 0 0,0-1-1 0 0,2 1 1 0 0,0 0 0 0 0,1 0-1 0 0,1 1 1 0 0,1-1 0 0 0,0 1-1 0 0,1 0 1 0 0,1 1 0 0 0,15-25-1 0 0,-4 18-239 0 0,-18 22 0 0 0,0 0 1 0 0,0-1-1 0 0,0 1 1 0 0,1 0-1 0 0,-1 0 1 0 0,0 0 0 0 0,0-1-1 0 0,1 1 1 0 0,-1 1-1 0 0,1-1 1 0 0,-1 0-1 0 0,1 0 1 0 0,-1 0-1 0 0,1 1 1 0 0,-1-1-1 0 0,3 0 1 0 0,4-1-1549 0 0,6-2-6388 0 0</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2.017"/>
    </inkml:context>
    <inkml:brush xml:id="br0">
      <inkml:brushProperty name="width" value="0.05" units="cm"/>
      <inkml:brushProperty name="height" value="0.05" units="cm"/>
      <inkml:brushProperty name="color" value="#004F8B"/>
    </inkml:brush>
  </inkml:definitions>
  <inkml:trace contextRef="#ctx0" brushRef="#br0">1 93 21191 0 0,'1'-4'214'0'0,"-1"0"0"0"0,1 0 0 0 0,-1 0 0 0 0,1-8 0 0 0,-2 9-81 0 0,1-1 0 0 0,1 1-1 0 0,-1 0 1 0 0,0-1 0 0 0,1 1-1 0 0,0 0 1 0 0,0-1 0 0 0,0 1 0 0 0,0 0-1 0 0,0 0 1 0 0,1-1 0 0 0,-1 1-1 0 0,1 0 1 0 0,0 1 0 0 0,2-4 0 0 0,-3 5-69 0 0,0 0-1 0 0,-1 0 1 0 0,1 1 0 0 0,0-1 0 0 0,0 0 0 0 0,0 0 0 0 0,-1 1 0 0 0,1-1 0 0 0,0 1 0 0 0,0-1 0 0 0,0 1 0 0 0,0-1 0 0 0,0 1 0 0 0,0 0 0 0 0,0-1 0 0 0,0 1 0 0 0,0 0 0 0 0,2 0-1 0 0,22 2 1415 0 0,-6 0-964 0 0,-17-2-466 0 0,1 0 1 0 0,-1 1-1 0 0,1-1 0 0 0,0 1 1 0 0,-1-1-1 0 0,0 1 0 0 0,4 2 1 0 0,16 3 517 0 0,-18-5-474 0 0,0-1 0 0 0,0 1 0 0 0,0 0 0 0 0,0 0 0 0 0,0 0 0 0 0,0 1 0 0 0,0-1 0 0 0,0 1-1 0 0,-1 0 1 0 0,1 0 0 0 0,5 3 0 0 0,-7-3-94 0 0,1 0 0 0 0,0-1 1 0 0,0 0-1 0 0,0 0 0 0 0,1 0 0 0 0,-1 0 0 0 0,0-1 1 0 0,0 1-1 0 0,1-1 0 0 0,-1 1 0 0 0,0-1 0 0 0,0 0 1 0 0,1-1-1 0 0,-1 1 0 0 0,5-2 0 0 0,-4 2-36 0 0,0-1-1 0 0,0 1 0 0 0,-1 0 1 0 0,1 0-1 0 0,0 0 1 0 0,0 0-1 0 0,0 1 1 0 0,6 1-1 0 0,-7-1-10 0 0,-1-1 181 0 0,32 4-267 0 0,-34-4 140 0 0,0 0 0 0 0,1 0-1 0 0,-1 0 1 0 0,0 0 0 0 0,0 0 0 0 0,0 0 0 0 0,1 1-1 0 0,-1-1 1 0 0,0 0 0 0 0,0 0 0 0 0,0 0-1 0 0,1 0 1 0 0,-1 1 0 0 0,0-1 0 0 0,0 0 0 0 0,0 0-1 0 0,0 1 1 0 0,0-1 0 0 0,0 0 0 0 0,0 0 0 0 0,1 0-1 0 0,-1 1 1 0 0,0-1 0 0 0,0 0 0 0 0,0 0-1 0 0,0 1 1 0 0,0-1 0 0 0,0 0 0 0 0,0 0 0 0 0,0 1-1 0 0,0-1 1 0 0,0 0 0 0 0,-1 1 0 0 0,0 11 83 0 0,1-8-38 0 0,7 58-122 0 0,-6-57 59 0 0,-1 1 0 0 0,1-1-1 0 0,0 0 1 0 0,0 0-1 0 0,3 7 1 0 0,3 21 127 0 0,-6-4-12 0 0,-3 32 0 0 0,0 19-182 0 0,3 27-1410 0 0,-2-48 629 0 0,-3-13 82 0 0,3-38 101 0 0,0 0 0 0 0,0 0 0 0 0,1 0 0 0 0,0 0 1 0 0,0 0-1 0 0,1 0 0 0 0,0 0 0 0 0,4 15 0 0 0,-1-8-1210 0 0</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2.557"/>
    </inkml:context>
    <inkml:brush xml:id="br0">
      <inkml:brushProperty name="width" value="0.05" units="cm"/>
      <inkml:brushProperty name="height" value="0.05" units="cm"/>
      <inkml:brushProperty name="color" value="#004F8B"/>
    </inkml:brush>
  </inkml:definitions>
  <inkml:trace contextRef="#ctx0" brushRef="#br0">0 423 17855 0 0,'0'0'1618'0'0,"1"-2"-1172"0"0,0 1-260 0 0,0 0 0 0 0,0-1 0 0 0,0 1 0 0 0,0 0 0 0 0,0 0 0 0 0,0 0 0 0 0,0 0 0 0 0,0 0-1 0 0,1 0 1 0 0,-1 0 0 0 0,0 0 0 0 0,1 0 0 0 0,2-1 0 0 0,25-9 2161 0 0,-11 4-1613 0 0,-13 6-570 0 0,0 0-1 0 0,0-1 1 0 0,0 2-1 0 0,0-1 1 0 0,0 0-1 0 0,0 1 0 0 0,0 0 1 0 0,0 0-1 0 0,6 2 1 0 0,21-2 60 0 0,-17 0-149 0 0,25 2-1 0 0,-3 0-78 0 0,-9 1 55 0 0,7 1-1328 0 0,-33-4 640 0 0,0 0 0 0 0,-1 0 1 0 0,1-1-1 0 0,0 1 0 0 0,0-1 1 0 0,-1 1-1 0 0,1-1 0 0 0,0 1 1 0 0,2-3-1 0 0,12-12-7953 0 0</inkml:trace>
  <inkml:trace contextRef="#ctx0" brushRef="#br0" timeOffset="1">480 56 11976 0 0,'0'0'1082'0'0,"-9"4"-516"0"0,7 6 7537 0 0,4 0-4560 0 0,9 11-3543 0 0,-2-6 592 0 0,-8-14-591 0 0,-1 0 1 0 0,1 1-1 0 0,0-1 1 0 0,0 0-1 0 0,-1 0 1 0 0,1 0 0 0 0,0 0-1 0 0,0 0 1 0 0,0 0-1 0 0,0 0 1 0 0,0 0-1 0 0,1 0 1 0 0,-1-1-1 0 0,0 1 1 0 0,0 0-1 0 0,0-1 1 0 0,1 1-1 0 0,-1-1 1 0 0,0 1-1 0 0,1-1 1 0 0,-1 0-1 0 0,0 1 1 0 0,1-1-1 0 0,1 0 1 0 0,1 0-16 0 0,0 0 1 0 0,0 0 0 0 0,0-1-1 0 0,0 1 1 0 0,0-1-1 0 0,0 0 1 0 0,5-1 0 0 0,-7 1 53 0 0,0 1 0 0 0,-1 0 1 0 0,1 0-1 0 0,0-1 0 0 0,-1 1 1 0 0,1 1-1 0 0,-1-1 1 0 0,1 0-1 0 0,0 0 0 0 0,-1 1 1 0 0,1-1-1 0 0,-1 0 1 0 0,3 2-1 0 0,7 0-107 0 0,-9-2-131 0 0,19 2 268 0 0,-19-8 29 0 0,0 0 0 0 0,-1 0 0 0 0,0 0-1 0 0,0-1 1 0 0,-1 1 0 0 0,0 0 0 0 0,0 0-1 0 0,0-1 1 0 0,-1 1 0 0 0,0 0 0 0 0,0 0-1 0 0,-3-7 1 0 0,4 11-88 0 0,-1 0 0 0 0,0 0-1 0 0,1 1 1 0 0,-1-1 0 0 0,0 0 0 0 0,0 1 0 0 0,0-1-1 0 0,-1 1 1 0 0,1-1 0 0 0,0 1 0 0 0,0 0-1 0 0,-1-1 1 0 0,1 1 0 0 0,-1 0 0 0 0,1 0-1 0 0,-1 0 1 0 0,0 0 0 0 0,1 0 0 0 0,-1 0 0 0 0,0 1-1 0 0,1-1 1 0 0,-1 0 0 0 0,0 1 0 0 0,-3-1-1 0 0,-17-8 57 0 0,19 8-154 0 0,-1-1 1 0 0,1 1-1 0 0,-1 0 0 0 0,1 0 0 0 0,-1 0 1 0 0,0 0-1 0 0,0 1 0 0 0,1-1 0 0 0,-1 1 0 0 0,0 0 1 0 0,-4 1-1 0 0,-6 1-1717 0 0,13-1 1304 0 0,0 0 1 0 0,0 0 0 0 0,0-1 0 0 0,0 1 0 0 0,1 0 0 0 0,-1 0 0 0 0,0 0 0 0 0,0 0 0 0 0,1 0 0 0 0,-1 0 0 0 0,0 2 0 0 0,-9 18-7658 0 0</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3.138"/>
    </inkml:context>
    <inkml:brush xml:id="br0">
      <inkml:brushProperty name="width" value="0.05" units="cm"/>
      <inkml:brushProperty name="height" value="0.05" units="cm"/>
      <inkml:brushProperty name="color" value="#004F8B"/>
    </inkml:brush>
  </inkml:definitions>
  <inkml:trace contextRef="#ctx0" brushRef="#br0">0 26 17503 0 0,'0'0'2786'0'0,"1"-2"-1816"0"0,-1 1-878 0 0,1 0 0 0 0,-1 1 0 0 0,1-1-1 0 0,0 0 1 0 0,-1 0 0 0 0,1 1-1 0 0,-1-1 1 0 0,1 0 0 0 0,0 1 0 0 0,0-1-1 0 0,-1 1 1 0 0,1-1 0 0 0,0 1 0 0 0,0-1-1 0 0,0 1 1 0 0,-1 0 0 0 0,1-1-1 0 0,0 1 1 0 0,0 0 0 0 0,0 0 0 0 0,0-1-1 0 0,1 1 1 0 0,19 5 1056 0 0,-18-4-1060 0 0,-1-1 0 0 0,0 1-1 0 0,1 0 1 0 0,-1-1 0 0 0,0 1 0 0 0,1-1 0 0 0,-1 0 0 0 0,1 0-1 0 0,2 0 1 0 0,21-9 93 0 0,-21 7-187 0 0,0 0 1 0 0,0 0-1 0 0,1 1 1 0 0,5-2 0 0 0,19 2-661 0 0,-10 4-6028 0 0,-10 5-1127 0 0</inkml:trace>
  <inkml:trace contextRef="#ctx0" brushRef="#br0" timeOffset="1">88 196 21103 0 0,'0'0'464'0'0,"-6"9"1392"0"0,12 5-1856 0 0,9-9 0 0 0,-5-1 656 0 0,5 0 112 0 0,2-4 16 0 0,-1 0 8 0 0,-1 0-384 0 0,10 0-80 0 0,-4-4-8 0 0,5 4-8 0 0,-4-9-1104 0 0,-3 5-216 0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57.982"/>
    </inkml:context>
    <inkml:brush xml:id="br0">
      <inkml:brushProperty name="width" value="0.05" units="cm"/>
      <inkml:brushProperty name="height" value="0.05" units="cm"/>
      <inkml:brushProperty name="color" value="#E71224"/>
    </inkml:brush>
  </inkml:definitions>
  <inkml:trace contextRef="#ctx0" brushRef="#br0">1246 1685 8176 0 0,'0'0'18918'0'0,"-6"-5"-18671"0"0,0 3-172 0 0,3 0-25 0 0,-1 0 0 0 0,1 0 0 0 0,0-1-1 0 0,0 1 1 0 0,1-1 0 0 0,-5-3 0 0 0,1 0 56 0 0,-24-22 286 0 0,10 10-260 0 0,14 13-110 0 0,1 0 0 0 0,-1 0 0 0 0,1 0 1 0 0,0-1-1 0 0,1 0 0 0 0,-1 0 0 0 0,-3-8 0 0 0,-14-20 53 0 0,18 27-2 0 0,1 1 0 0 0,-1-1 1 0 0,-8-8-1 0 0,-3-7 37 0 0,-21-33-33 0 0,-8-8-77 0 0,39 55 0 0 0,-4-7 0 0 0,5 6 11 0 0,0 1-1 0 0,0-1 1 0 0,-1 1 0 0 0,0 0-1 0 0,-9-11 1 0 0,2 6-12 0 0,9 10 12 0 0,0 0 0 0 0,0-1 0 0 0,0 1 0 0 0,-3-7-1 0 0,-6-6 4 0 0,1 4-17 0 0,7 4 1 0 0,3 6 3 0 0,0 0 1 0 0,0 0-1 0 0,0 1 0 0 0,0-1 0 0 0,-1 0 0 0 0,1 1 0 0 0,0-1 0 0 0,-1 1 1 0 0,1 0-1 0 0,-3-3 0 0 0,3 4 4 0 0,0-1 0 0 0,0 1 1 0 0,0-1-1 0 0,0 0 0 0 0,0 1 1 0 0,0-1-1 0 0,0 0 0 0 0,0 0 0 0 0,0 0 1 0 0,0 0-1 0 0,1 0 0 0 0,-1 0 1 0 0,0 0-1 0 0,1 0 0 0 0,-1 0 0 0 0,0-2 1 0 0,-3-3 32 0 0,-1 0 5 0 0,-1 2 1 0 0,-14-9-1 0 0,16 8 24 0 0,3-2 10 0 0,1 5-67 0 0,-1 0 0 0 0,1 0-1 0 0,-1 1 1 0 0,0-1-1 0 0,1 1 1 0 0,-1-1 0 0 0,0 1-1 0 0,0-1 1 0 0,0 1-1 0 0,0-1 1 0 0,-1 1 0 0 0,1 0-1 0 0,0 0 1 0 0,-3-2-1 0 0,3 2 58 0 0,1-1 0 0 0,-1 1-55 0 0,1 0-7 0 0,0 1-1 0 0,0-1 1 0 0,0 0-1 0 0,0 1 0 0 0,-1-1 1 0 0,1 1-1 0 0,0-1 1 0 0,-1 1-1 0 0,1-1 0 0 0,0 1 1 0 0,-1-1-1 0 0,1 1 1 0 0,-1-1-1 0 0,1 1 0 0 0,0 0 1 0 0,-1-1-1 0 0,1 1 1 0 0,-1 0-1 0 0,1-1 0 0 0,-1 1 1 0 0,0-1-1 0 0,-14-13 104 0 0,-6-5 12 0 0,1-8-108 0 0,17 25-12 0 0,0-4 0 0 0,-2-4 0 0 0,-21-30-72 0 0,20 27-87 0 0,5 11 149 0 0,1 1-1 0 0,-1 0 0 0 0,1-1 1 0 0,-1 1-1 0 0,1 0 1 0 0,-1 0-1 0 0,0 0 1 0 0,0 0-1 0 0,0 0 1 0 0,1 0-1 0 0,-1 0 1 0 0,-2-1-1 0 0,-53-53-885 0 0,16 8 368 0 0,35 43 517 0 0,1-1 0 0 0,0 0-1 0 0,-5-8 1 0 0,-5-6-16 0 0,8 11 27 0 0,0 0 0 0 0,1 0 0 0 0,-5-11 0 0 0,-7-10 0 0 0,13 22 0 0 0,-2-1 0 0 0,1 0 0 0 0,0-1 0 0 0,0 1 0 0 0,-5-16 0 0 0,-2-1 0 0 0,9 20 0 0 0,1 1 0 0 0,-1 0 0 0 0,1-1 0 0 0,-2-5 0 0 0,0-4 11 0 0,-2 1-1 0 0,-7-14 1 0 0,6 14 0 0 0,1 0-1 0 0,-5-16 1 0 0,1-1 49 0 0,-15-30-1 0 0,14 35-42 0 0,7 16-4 0 0,-1 1-1 0 0,0 0 1 0 0,0 1 0 0 0,-6-8-1 0 0,5 8 1 0 0,0-1 0 0 0,1 1 0 0 0,0-1 0 0 0,-4-10 0 0 0,6 13-7 0 0,1 0 0 0 0,-1 0 0 0 0,0 1 0 0 0,-1-1 0 0 0,-7-7 0 0 0,7 7-1 0 0,1 1 1 0 0,-1-1 0 0 0,0 0-1 0 0,-2-6 1 0 0,4 8-6 0 0,1 1 0 0 0,-1-1 0 0 0,1 0 0 0 0,-1 1-1 0 0,0-1 1 0 0,-4-3 0 0 0,6 5 1 0 0,-1 1 0 0 0,1-1-1 0 0,-1 0 1 0 0,0 1 0 0 0,1-1 0 0 0,-1 0-1 0 0,1 0 1 0 0,0 1 0 0 0,-1-1-1 0 0,1 0 1 0 0,0 0 0 0 0,-1 0 0 0 0,1 0-1 0 0,0 0 1 0 0,0-1 0 0 0,-1 0 2 0 0,0 0 0 0 0,0-1 0 0 0,0 1 0 0 0,0 0 1 0 0,0 0-1 0 0,0 0 0 0 0,0 0 0 0 0,-1 0 0 0 0,1 0 0 0 0,-1 1 1 0 0,-1-3-1 0 0,1 2-1 0 0,-1-1 1 0 0,1 1-1 0 0,0-1 1 0 0,0 1 0 0 0,-2-7-1 0 0,2 6-2 0 0,0-1 0 0 0,0 1 0 0 0,0 0 0 0 0,-1-1 0 0 0,1 1 0 0 0,-1 0 0 0 0,0 1 0 0 0,0-1 0 0 0,0 0 0 0 0,-5-2 0 0 0,-14-14 0 0 0,5 1 0 0 0,8 5 0 0 0,-2 2 0 0 0,8 3 0 0 0,-4 3 0 0 0,1 1-12 0 0,-2-2-49 0 0,7 7 51 0 0,0-1-43 0 0,0 0 0 0 0,-3 0 31 0 0,1-1-30 0 0,3 1 49 0 0,-1 0 0 0 0,1 0 0 0 0,-1 0 0 0 0,1 0-1 0 0,-1 0 1 0 0,1 0 0 0 0,0 0 0 0 0,-1 0 0 0 0,1 0-1 0 0,-1 0 1 0 0,1 0 0 0 0,-1 0 0 0 0,1 0 0 0 0,-1 1-1 0 0,1-1 1 0 0,0 0 0 0 0,-1 0 0 0 0,1 0 0 0 0,0 1-1 0 0,-1-1 1 0 0,1 0 0 0 0,-1 0 0 0 0,1 1 0 0 0,0-1-1 0 0,0 0 1 0 0,-1 1 0 0 0,1-1 0 0 0,0 1 0 0 0,-1 0-1 0 0,0 0-182 0 0,-1 2-133 0 0,2-3 310 0 0,-1 0 0 0 0,1 0 0 0 0,0 0-1 0 0,0 0 1 0 0,0 1 0 0 0,-1-1 0 0 0,1 0 0 0 0,0 0 0 0 0,0 0 0 0 0,0 0 0 0 0,0 1 0 0 0,-1-1-1 0 0,1 0 1 0 0,0 0 0 0 0,0 0 0 0 0,0 1 0 0 0,0-1 0 0 0,0 0 0 0 0,0 0 0 0 0,0 1-1 0 0,-1-1 1 0 0,1 0 0 0 0,0 0 0 0 0,0 1 0 0 0,0-1 0 0 0,0 0 0 0 0,0 0 0 0 0,0 1 0 0 0,0-1-1 0 0,0 0 1 0 0,0 1 0 0 0,0 17-32 0 0,-1-8 43 0 0,1 0 0 0 0,1 13-1 0 0,0-19-1 0 0,-1-3 0 0 0,-4 18 0 0 0,4-14 0 0 0,-1 0 0 0 0,0 0 0 0 0,0 0 0 0 0,0 0 0 0 0,0 0 0 0 0,-1-1 0 0 0,-2 8 0 0 0,0-4-75 0 0,3-7-307 0 0,4 7-1408 0 0,10-29-15458 0 0</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4.359"/>
    </inkml:context>
    <inkml:brush xml:id="br0">
      <inkml:brushProperty name="width" value="0.05" units="cm"/>
      <inkml:brushProperty name="height" value="0.05" units="cm"/>
      <inkml:brushProperty name="color" value="#004F8B"/>
    </inkml:brush>
  </inkml:definitions>
  <inkml:trace contextRef="#ctx0" brushRef="#br0">117 20 7832 0 0,'0'0'705'0'0,"-6"-6"-562"0"0,4 5 321 0 0,1 0 1 0 0,0 0-1 0 0,0 0 1 0 0,0 0-1 0 0,-1 0 0 0 0,1 1 1 0 0,0-1-1 0 0,-1 0 1 0 0,1 1-1 0 0,-1-1 1 0 0,1 1-1 0 0,-1-1 1 0 0,-2 0-1 0 0,-4-1 6571 0 0,7 2-6726 0 0,1 0 0 0 0,-1-1 1 0 0,0 1-1 0 0,0 0 1 0 0,1 0-1 0 0,-1 0 1 0 0,0 0-1 0 0,1 1 0 0 0,-1-1 1 0 0,0 0-1 0 0,1 0 1 0 0,-1 0-1 0 0,0 1 0 0 0,0-1 1 0 0,-2 3-220 0 0,1-1 0 0 0,0 0 0 0 0,0 1 0 0 0,1-1 0 0 0,-1 1-1 0 0,1 0 1 0 0,-1-1 0 0 0,1 1 0 0 0,-1 3 0 0 0,-10 31 178 0 0,8-21-206 0 0,-1 5-108 0 0,1 0 0 0 0,-2 39-1 0 0,-2 12-198 0 0,4-53 226 0 0,2-9 47 0 0,0 1-1 0 0,0-1 0 0 0,1 0 1 0 0,0 1-1 0 0,1 0 0 0 0,0-1 1 0 0,3 18-1 0 0,22 82-224 0 0,-20-92-46 0 0,1 1 1 0 0,1-1-1 0 0,17 30 0 0 0,-15-31-87 0 0,-7-12 212 0 0,1-1-1 0 0,-1 1 1 0 0,1-1-1 0 0,0 0 1 0 0,0 1-1 0 0,0-1 1 0 0,1 0-1 0 0,-1-1 1 0 0,1 1-1 0 0,5 3 1 0 0,5 1-798 0 0,1-1 1 0 0,24 8-1 0 0,-33-12 223 0 0,12 1-4743 0 0,1-4-1566 0 0</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4.790"/>
    </inkml:context>
    <inkml:brush xml:id="br0">
      <inkml:brushProperty name="width" value="0.05" units="cm"/>
      <inkml:brushProperty name="height" value="0.05" units="cm"/>
      <inkml:brushProperty name="color" value="#004F8B"/>
    </inkml:brush>
  </inkml:definitions>
  <inkml:trace contextRef="#ctx0" brushRef="#br0">1 43 15664 0 0,'1'0'-7'0'0,"3"-1"246"0"0,1 0 0 0 0,0 0 0 0 0,0 0 0 0 0,0 0 1 0 0,-1-1-1 0 0,1 0 0 0 0,8-5 2541 0 0,-10 6-1258 0 0,44-23 1471 0 0,-45 23-2357 0 0,2 1-32 0 0,7 1-215 0 0,0 1 0 0 0,0 0 0 0 0,0 1 0 0 0,17 7 1 0 0,-12-4-136 0 0,-5-3-127 0 0,-7-2-78 0 0,0 0-1 0 0,-1 0 1 0 0,1 0 0 0 0,-1 0-1 0 0,1 1 1 0 0,-1 0 0 0 0,0-1-1 0 0,0 1 1 0 0,1 0 0 0 0,-2 1-1 0 0,1-1 1 0 0,0 0 0 0 0,0 1-1 0 0,3 4 1 0 0,-4-4-35 0 0,0-1 0 0 0,1 1 0 0 0,-1-1 0 0 0,0 0 1 0 0,1 0-1 0 0,4 3 0 0 0,-6-4-9 0 0,1 0 0 0 0,-1 0 1 0 0,1 0-1 0 0,-1 0 0 0 0,1 0 0 0 0,-1 0 1 0 0,0 0-1 0 0,0 1 0 0 0,0-1 0 0 0,0 0 1 0 0,0 1-1 0 0,0-1 0 0 0,0 1 1 0 0,0-1-1 0 0,0 1 0 0 0,-1-1 0 0 0,1 1 1 0 0,0 0-1 0 0,-1 2 0 0 0,1-1-1 0 0,0 1 0 0 0,0-1 0 0 0,0 1 0 0 0,1-1-1 0 0,-1 0 1 0 0,3 5 0 0 0,-2-5 0 0 0,-1 0-1 0 0,1 0 1 0 0,-1 0 0 0 0,0 0 0 0 0,1 1-1 0 0,-2-1 1 0 0,1 0 0 0 0,0 1-1 0 0,0 4 1 0 0,-5 14-4 0 0,3-17-16 0 0,0-1 0 0 0,1 0 0 0 0,-1 1 0 0 0,1-1 0 0 0,0 6 0 0 0,0-10 15 0 0,0 2-19 0 0,1 1 0 0 0,-1-1 1 0 0,1 0-1 0 0,-1 1 1 0 0,0-1-1 0 0,0 0 1 0 0,0 1-1 0 0,0-1 1 0 0,-1 0-1 0 0,1 0 0 0 0,0 1 1 0 0,-1-1-1 0 0,0 0 1 0 0,1 0-1 0 0,-1 1 1 0 0,0-1-1 0 0,0 0 0 0 0,-1 0 1 0 0,1 0-1 0 0,0 0 1 0 0,-2 2-1 0 0,-10 16-177 0 0,12-17 145 0 0,-1 0 1 0 0,0 1 0 0 0,0-1 0 0 0,0 0 0 0 0,-1 0 0 0 0,1-1 0 0 0,-1 1 0 0 0,1 0-1 0 0,-1-1 1 0 0,-4 4 0 0 0,-19 8-173 0 0,19-11 150 0 0,0 1 1 0 0,1-1-1 0 0,-1 1 1 0 0,-10 9-1 0 0,14-10 61 0 0,-1-1 0 0 0,1 0-1 0 0,-1 0 1 0 0,0 0 0 0 0,0 0-1 0 0,0 0 1 0 0,0-1 0 0 0,-7 2 0 0 0,-10 3-1 0 0,21-5 11 0 0,0-1 0 0 0,-1 0 0 0 0,1 0 0 0 0,-1 0 0 0 0,1 0 0 0 0,0 1 0 0 0,-1-1 0 0 0,1 0 0 0 0,0 0 0 0 0,-1 0 0 0 0,1 1 0 0 0,0-1 1 0 0,-1 0-1 0 0,1 1 0 0 0,0-1 0 0 0,0 0 0 0 0,-1 1 0 0 0,1-1 0 0 0,0 0 0 0 0,0 1 0 0 0,0-1 0 0 0,-1 1 0 0 0,-1 3 4 0 0,-24 7-61 0 0,26-11 60 0 0,1 0 0 0 0,-1 0 0 0 0,0 0-1 0 0,0 0 1 0 0,0 0 0 0 0,0 0 0 0 0,0 0-1 0 0,0 0 1 0 0,0 0 0 0 0,0 0 0 0 0,0 0 0 0 0,0 0-1 0 0,0 0 1 0 0,0 0 0 0 0,0 0 0 0 0,1 0-1 0 0,-1 0 1 0 0,0 0 0 0 0,0 0 0 0 0,0 0 0 0 0,0 0-1 0 0,0 0 1 0 0,0 0 0 0 0,0 0 0 0 0,0 0-1 0 0,0 0 1 0 0,0 0 0 0 0,0 1 0 0 0,0-1 0 0 0,0 0-1 0 0,0 0 1 0 0,0 0 0 0 0,0 0 0 0 0,0 0 0 0 0,0 0-1 0 0,0 0 1 0 0,0 0 0 0 0,0 0 0 0 0,0 0-1 0 0,0 0 1 0 0,0 0 0 0 0,0 0 0 0 0,0 1 0 0 0,0-1-1 0 0,0 0 1 0 0,0 0 0 0 0,0 0 0 0 0,0 0-1 0 0,0 0 1 0 0,0 0 0 0 0,0 0 0 0 0,0 0 0 0 0,0 0-1 0 0,0 0 1 0 0,42 6 74 0 0,-39-5 4 0 0,0-1 9 0 0,32 10 151 0 0,-24-6-132 0 0,0-1 1 0 0,0 0-1 0 0,1 0 0 0 0,19 0 0 0 0,97-11-2307 0 0,-106 6 222 0 0,0-2-4037 0 0,7-4-1691 0 0</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5.243"/>
    </inkml:context>
    <inkml:brush xml:id="br0">
      <inkml:brushProperty name="width" value="0.05" units="cm"/>
      <inkml:brushProperty name="height" value="0.05" units="cm"/>
      <inkml:brushProperty name="color" value="#004F8B"/>
    </inkml:brush>
  </inkml:definitions>
  <inkml:trace contextRef="#ctx0" brushRef="#br0">129 427 9672 0 0,'16'-4'748'0'0,"-16"4"-738"0"0,0 0 1 0 0,0 0-1 0 0,0 0 1 0 0,0 0 0 0 0,0 0-1 0 0,1 0 1 0 0,-1 0-1 0 0,0 0 1 0 0,0 0-1 0 0,0 0 1 0 0,0 0 0 0 0,0 0-1 0 0,0 0 1 0 0,0 0-1 0 0,0 0 1 0 0,1 0 0 0 0,-1 0-1 0 0,0-1 1 0 0,0 1-1 0 0,0 0 1 0 0,0 0-1 0 0,0 0 1 0 0,0 0 0 0 0,0 0-1 0 0,0 0 1 0 0,0 0-1 0 0,0 0 1 0 0,0 0-1 0 0,0 0 1 0 0,0 0 0 0 0,0-1-1 0 0,0 1 1 0 0,0 0-1 0 0,0 0 1 0 0,0 0-1 0 0,0 0 1 0 0,1 0 0 0 0,-1 0-1 0 0,0 0 1 0 0,0 0-1 0 0,-1-1 1 0 0,1 1 0 0 0,0 0-1 0 0,0 0 1 0 0,0 0-1 0 0,0 0 1 0 0,0 0-1 0 0,0 0 1 0 0,0 0 0 0 0,0 0-1 0 0,0 0 1 0 0,0-1-1 0 0,0 1 1 0 0,0 0-1 0 0,0 0 1 0 0,0 0 0 0 0,0 0-1 0 0,0 0 1 0 0,-1 0-1 0 0,-1-3 1930 0 0,-1 1 1 0 0,0 0-1 0 0,0 0 0 0 0,0 0 0 0 0,0 0 0 0 0,0 1 0 0 0,-1-1 0 0 0,-4-1 0 0 0,4 3-1891 0 0,1 1 0 0 0,0 0 0 0 0,-1-1 0 0 0,1 1 0 0 0,0 0 0 0 0,-4 2 0 0 0,2-1 3 0 0,-8 5 0 0 0,10-3-22 0 0,1 0-23 0 0,-2 1-48 0 0,-1 0-1 0 0,1 0 0 0 0,0 1 1 0 0,0 0-1 0 0,0-1 1 0 0,1 1-1 0 0,0 1 0 0 0,0-1 1 0 0,-2 7-1 0 0,4-10 17 0 0,0-1 0 0 0,0 1 0 0 0,0-1 0 0 0,-1 1 0 0 0,1-1 0 0 0,-4 3 0 0 0,4-3 9 0 0,0-1-1 0 0,0 1 0 0 0,0-1 1 0 0,-1 1-1 0 0,1-1 0 0 0,1 1 1 0 0,-1 0-1 0 0,0-1 0 0 0,0 1 1 0 0,1 0-1 0 0,-1 0 0 0 0,1 0 1 0 0,-1 1-1 0 0,2 11-114 0 0,-1-12 107 0 0,0 0-1 0 0,1 0 1 0 0,-1 0 0 0 0,0 0-1 0 0,0 0 1 0 0,-1 0 0 0 0,1 1-1 0 0,0-1 1 0 0,-1 0 0 0 0,0 2-1 0 0,1-3 10 0 0,0 0-1 0 0,1 0 0 0 0,-1 0 0 0 0,0 0 1 0 0,1 0-1 0 0,-1 0 0 0 0,1 1 0 0 0,-1-1 0 0 0,1 0 1 0 0,-1 0-1 0 0,1-1 0 0 0,0 1 0 0 0,-1 0 0 0 0,1 0 1 0 0,0 0-1 0 0,0 0 0 0 0,0-1 0 0 0,0 1 0 0 0,1 1 1 0 0,0-1-11 0 0,1 1 11 0 0,1 1-1 0 0,0-1 0 0 0,-1 0 1 0 0,1 0-1 0 0,0-1 1 0 0,0 1-1 0 0,0-1 0 0 0,1 0 1 0 0,5 1-1 0 0,5-1 6 0 0,-13-1 5 0 0,1-1 0 0 0,0 1 1 0 0,0-1-1 0 0,-1 0 0 0 0,1 1 1 0 0,0-1-1 0 0,-1-1 1 0 0,1 1-1 0 0,-1 0 0 0 0,5-3 1 0 0,-3 1 1 0 0,-3 2 3 0 0,1 1 0 0 0,-1-1 0 0 0,0 0 0 0 0,0 0 0 0 0,1 0 0 0 0,-1 0 0 0 0,0 0 0 0 0,0 0 0 0 0,0-1 0 0 0,0 1 0 0 0,0 0 0 0 0,0 0 0 0 0,0-1 0 0 0,-1 1 0 0 0,1-1 0 0 0,0 1 0 0 0,-1 0 0 0 0,1-1 0 0 0,0-2 0 0 0,-1 1 0 0 0,1 1 0 0 0,0 0 0 0 0,-1 0 0 0 0,1 0 0 0 0,0-1 0 0 0,0 1 0 0 0,2-2 0 0 0,-1 2 4 0 0,0-1 0 0 0,0 0 0 0 0,0 0 0 0 0,0 0 0 0 0,0 0 0 0 0,-1 0 0 0 0,0 0 0 0 0,0 0 0 0 0,1-1 0 0 0,-2 1 0 0 0,1 0 0 0 0,0-1 0 0 0,-1 1 0 0 0,1 0 0 0 0,-1-7 0 0 0,0 6-4 0 0,0 0 1 0 0,1 0-1 0 0,0 0 0 0 0,0 0 0 0 0,0 0 1 0 0,0 0-1 0 0,1 1 0 0 0,2-7 0 0 0,-1 6-5 0 0,-1-1-1 0 0,0 0 0 0 0,0-1 0 0 0,1-5 1 0 0,-2 2-65 0 0,-1-1 0 0 0,1 1 1 0 0,-2-13-1 0 0,0 15 11 0 0,0 0 0 0 0,1 0 0 0 0,1 0 1 0 0,-1 0-1 0 0,1 0 0 0 0,2-11 0 0 0,3 4-53 0 0,-5 13 94 0 0,0-1 0 0 0,0 0 0 0 0,0 0 0 0 0,0 0 0 0 0,-1 1 0 0 0,1-1 0 0 0,-1 0 0 0 0,1 0 1 0 0,-1 0-1 0 0,0 0 0 0 0,0 0 0 0 0,0 0 0 0 0,0 0 0 0 0,0 0 0 0 0,0 0 0 0 0,0 0 0 0 0,-1-3 0 0 0,-6-11-112 0 0,5 12 93 0 0,1 0 0 0 0,-1 0-1 0 0,1 0 1 0 0,0 0 0 0 0,0 0 0 0 0,0 0-1 0 0,0-6 1 0 0,2-14-80 0 0,0 20 100 0 0,-1 0-1 0 0,1-1 1 0 0,-1 1-1 0 0,0-1 1 0 0,-1 1-1 0 0,1 0 1 0 0,-1-1-1 0 0,0 1 1 0 0,-2-8-1 0 0,-38-70-62 0 0,40 80 84 0 0,0 1-1 0 0,0-1 0 0 0,-1 0 1 0 0,1 0-1 0 0,0 0 1 0 0,-1 1-1 0 0,0-1 1 0 0,1 1-1 0 0,-1-1 0 0 0,-2-1 1 0 0,1 2 26 0 0,1-1 0 0 0,0 0 1 0 0,0 1-1 0 0,0-1 0 0 0,0 0 1 0 0,1 0-1 0 0,-4-4 0 0 0,4 4-9 0 0,1 2-1 0 0,-1-1 1 0 0,0 0-1 0 0,0 0 1 0 0,0 0-1 0 0,0 0 1 0 0,0 1-1 0 0,0-1 1 0 0,0 0 0 0 0,-1 1-1 0 0,1-1 1 0 0,0 1-1 0 0,0-1 1 0 0,-2 0-1 0 0,0 1 928 0 0,3 3-883 0 0,1 0 0 0 0,-1 1 0 0 0,0-1-1 0 0,1 0 1 0 0,0 1 0 0 0,0-1 0 0 0,0 0 0 0 0,0 0 0 0 0,1 0-1 0 0,-1 0 1 0 0,1 0 0 0 0,3 5 0 0 0,-4-5-47 0 0,1 0 0 0 0,-1 0 0 0 0,0 0 0 0 0,0 0 0 0 0,0 0 0 0 0,0 1 0 0 0,0-1 0 0 0,-1 0 0 0 0,1 5 0 0 0,-1-4 2 0 0,1 1-1 0 0,0 0 1 0 0,0-1-1 0 0,0 1 1 0 0,2 5-1 0 0,4 5 52 0 0,-1 0 1 0 0,-1 1-1 0 0,0-1 0 0 0,2 19 0 0 0,-4-14 5 0 0,1 0 0 0 0,1-1 0 0 0,0 1 0 0 0,2-1 0 0 0,10 22 0 0 0,-15-35-55 0 0,1 1-1 0 0,-1 0 1 0 0,0 0-1 0 0,-1 0 1 0 0,1 0-1 0 0,-2 0 1 0 0,1 13 0 0 0,-1-19-21 0 0,1 4 7 0 0,0 0 0 0 0,1 0 0 0 0,-1-1-1 0 0,1 1 1 0 0,0 0 0 0 0,0-1-1 0 0,0 1 1 0 0,1-1 0 0 0,0 0-1 0 0,-1 0 1 0 0,8 8 0 0 0,-6-7-8 0 0,1 1 0 0 0,-1 1 1 0 0,4 7-1 0 0,6 26-211 0 0,-12-34 141 0 0,-1 0-1 0 0,1 0 1 0 0,0 0 0 0 0,1-1-1 0 0,0 1 1 0 0,0 0-1 0 0,0-1 1 0 0,0 0 0 0 0,6 7-1 0 0,4 0-456 0 0,-9-8 127 0 0,1 0 0 0 0,-1 1 0 0 0,0-1 0 0 0,5 9 0 0 0,0 3-2469 0 0,4-5-5539 0 0</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5.680"/>
    </inkml:context>
    <inkml:brush xml:id="br0">
      <inkml:brushProperty name="width" value="0.05" units="cm"/>
      <inkml:brushProperty name="height" value="0.05" units="cm"/>
      <inkml:brushProperty name="color" value="#004F8B"/>
    </inkml:brush>
  </inkml:definitions>
  <inkml:trace contextRef="#ctx0" brushRef="#br0">0 1 3680 0 0,'13'11'284'0'0,"-13"-11"-177"0"0,0 1 1 0 0,0-1 0 0 0,1 0-1 0 0,-1 1 1 0 0,0-1-1 0 0,0 1 1 0 0,0-1 0 0 0,0 0-1 0 0,0 1 1 0 0,0-1-1 0 0,0 1 1 0 0,0-1 0 0 0,0 1-1 0 0,0-1 1 0 0,0 1-1 0 0,0-1 1 0 0,-1 0 0 0 0,1 1-1 0 0,0-1 1 0 0,0 1-1 0 0,0-1 1 0 0,-1 0 0 0 0,1 1-1 0 0,0-1 1 0 0,0 0-1 0 0,-1 1 358 0 0,0 3 789 0 0,1-1-1 0 0,-1 0 0 0 0,1 0 0 0 0,0 0 0 0 0,0 6 0 0 0,0 8 1981 0 0,-1-14-2931 0 0,1 0-1 0 0,-1 1 0 0 0,1-1 1 0 0,0 0-1 0 0,0 1 0 0 0,0-1 0 0 0,1 0 1 0 0,-1 1-1 0 0,1-1 0 0 0,-1 0 0 0 0,1 1 1 0 0,0-1-1 0 0,3 4 0 0 0,-3-1-45 0 0,1 0 0 0 0,-1 1 0 0 0,0-1 0 0 0,0 0 1 0 0,-1 0-1 0 0,0 9 0 0 0,0-7-69 0 0,0-1 0 0 0,1 1 0 0 0,0-1 0 0 0,3 14 0 0 0,10 16 269 0 0,-9-25-404 0 0,0 1 0 0 0,5 25 0 0 0,-7-22-53 0 0,1-1 0 0 0,0 1 0 0 0,11 24 0 0 0,-13-35 0 0 0,0 0 0 0 0,0-1 0 0 0,-1 1 0 0 0,0 0 0 0 0,0 0 0 0 0,0 0 0 0 0,-1 0 0 0 0,1 6 0 0 0,-1-8 0 0 0,0 0 0 0 0,1 1 0 0 0,0-1 0 0 0,0 0 0 0 0,0 1 0 0 0,3 5 0 0 0,-3-7 0 0 0,0 0 0 0 0,0 0 0 0 0,0 0 0 0 0,-1 1 0 0 0,1-1 0 0 0,0 0 0 0 0,-1 1 0 0 0,0-1 0 0 0,1 1 0 0 0,-1-1 0 0 0,0 0 0 0 0,0 1 0 0 0,-1 2 0 0 0,1-5 0 0 0,0 1 0 0 0,0-1 0 0 0,0 0 0 0 0,0 0 0 0 0,0 0 0 0 0,0 0 0 0 0,0 0 0 0 0,0 1 0 0 0,0-1 0 0 0,0 0 0 0 0,0 0 0 0 0,-1 0 0 0 0,1 0 0 0 0,0 0 0 0 0,0 0 0 0 0,0 1 0 0 0,0-1 0 0 0,0 0 0 0 0,0 0 0 0 0,-1 0 0 0 0,1 0 0 0 0,0 0 0 0 0,0 0 0 0 0,0 0 0 0 0,0 0 0 0 0,0 0 0 0 0,-1 0 0 0 0,1 0 0 0 0,0 0 0 0 0,0 0 0 0 0,0 0 0 0 0,0 0 0 0 0,-1 0 0 0 0,1 0 0 0 0,0 0 0 0 0,0 0 0 0 0,0 0 0 0 0,0 0 0 0 0,0 0 0 0 0,-1 0 0 0 0,1 0 0 0 0,0 0 0 0 0,-1-1 0 0 0,0 1 0 0 0,-1-1 0 0 0,1 1 0 0 0,0-1 0 0 0,0 0 0 0 0,0 0 0 0 0,0 0 0 0 0,0 1 0 0 0,1-1 0 0 0,-1 0 0 0 0,0 0 0 0 0,0 0 0 0 0,0 0 0 0 0,1 0 0 0 0,-1 0 0 0 0,1-1 0 0 0,-1 1 0 0 0,1 0 0 0 0,-1-2 0 0 0,-8-31 0 0 0,4 11 0 0 0,-2 3 1 0 0,5 16 1 0 0,0 0-1 0 0,0 1 1 0 0,1-1-1 0 0,0 0 1 0 0,0 0 0 0 0,0 0-1 0 0,0 0 1 0 0,1 0-1 0 0,-1 0 1 0 0,1 0-1 0 0,0 0 1 0 0,0-1-1 0 0,2-3 1 0 0,3-7 49 0 0,-3 13-38 0 0,-1 0 1 0 0,0 0 0 0 0,-1-1 0 0 0,1 1-1 0 0,0 0 1 0 0,-1 0 0 0 0,1 0 0 0 0,-1-1 0 0 0,1 1-1 0 0,-1 0 1 0 0,0 0 0 0 0,0-1 0 0 0,0 1-1 0 0,-1-4 1 0 0,-3-11 71 0 0,2 11-74 0 0,0 1 0 0 0,1-1 0 0 0,0 1-1 0 0,0-1 1 0 0,1 0 0 0 0,0 0 0 0 0,0 0 0 0 0,0 1 0 0 0,1-9 0 0 0,0 9-44 0 0,0 0 0 0 0,-1 0 0 0 0,0 0 0 0 0,0 0 0 0 0,-1-6 0 0 0,1 7 12 0 0,-1 0 1 0 0,1-1-1 0 0,0 1 1 0 0,1-1-1 0 0,0-7 0 0 0,13-20 625 0 0,-11 27-378 0 0,-1 0-1 0 0,1 0 0 0 0,-1-1 1 0 0,2-9-1 0 0,-4 14-220 0 0,0 0 1 0 0,1 0-1 0 0,-1 0 1 0 0,0 0-1 0 0,0 0 1 0 0,1 0-1 0 0,-1 0 1 0 0,0 0-1 0 0,1 0 1 0 0,-1 0-1 0 0,1 1 0 0 0,-1-1 1 0 0,1 0-1 0 0,-1 0 1 0 0,1 0-1 0 0,0 1 1 0 0,-1-1-1 0 0,1 0 1 0 0,0 1-1 0 0,0-1 1 0 0,-1 0-1 0 0,1 1 1 0 0,0-1-1 0 0,0 1 1 0 0,0 0-1 0 0,0-1 0 0 0,0 1 1 0 0,1-1-1 0 0,0 0 25 0 0,0 0 84 0 0,25-4 325 0 0,-4 1-175 0 0,-8 9-4 0 0,-12-5-249 0 0,1 1 20 0 0,0-1-1 0 0,0 1 0 0 0,-1 0 0 0 0,1 0 0 0 0,7 4 0 0 0,-10-5-26 0 0,0 1 0 0 0,0-1 0 0 0,-1 1 1 0 0,1 0-1 0 0,0-1 0 0 0,-1 1 0 0 0,1 0 0 0 0,0-1 0 0 0,-1 1 0 0 0,1 0 0 0 0,-1 0 0 0 0,1-1 0 0 0,-1 1 0 0 0,1 0 0 0 0,-1 0 0 0 0,0 0 1 0 0,1 0-1 0 0,-1 0 0 0 0,0 0 0 0 0,0 0 0 0 0,1-1 0 0 0,-1 1 0 0 0,0 0 0 0 0,0 0 0 0 0,0 0 0 0 0,0 0 0 0 0,-1 0 0 0 0,1 0 0 0 0,0 0 1 0 0,0 0-1 0 0,0 0 0 0 0,-1 1 0 0 0,0 2 5 0 0,0 0 0 0 0,0-1 0 0 0,0 0 0 0 0,0 0 0 0 0,0 0 0 0 0,-1 0 0 0 0,1 0 0 0 0,-1 0 0 0 0,0 0 0 0 0,1 0 0 0 0,-1-1 0 0 0,-3 3 0 0 0,-17 17-47 0 0,15-16-2 0 0,0 1 1 0 0,0-1 0 0 0,0 0-1 0 0,-1-1 1 0 0,-9 6-1 0 0,10-7-60 0 0,4-2 43 0 0,0-1 0 0 0,0 1-1 0 0,1-1 1 0 0,-1 0 0 0 0,0 0-1 0 0,0 0 1 0 0,0 0 0 0 0,0-1-1 0 0,-5 1 1 0 0,-5-6-1092 0 0,8 5 962 0 0,-9-3-1652 0 0,14 3 1626 0 0,-1 0 0 0 0,1 0-1 0 0,0 0 1 0 0,-1 0 0 0 0,1 0 0 0 0,-1 0-1 0 0,1 0 1 0 0,0-1 0 0 0,-1 1 0 0 0,1 0-1 0 0,0 0 1 0 0,-1 0 0 0 0,1-1-1 0 0,0 1 1 0 0,0 0 0 0 0,-1 0 0 0 0,1-1-1 0 0,0 1 1 0 0,0 0 0 0 0,-1-1 0 0 0,1 1-1 0 0,0 0 1 0 0,0-1 0 0 0,0 1 0 0 0,0 0-1 0 0,-1-1 1 0 0,1 0 0 0 0,0 1-270 0 0</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26.205"/>
    </inkml:context>
    <inkml:brush xml:id="br0">
      <inkml:brushProperty name="width" value="0.05" units="cm"/>
      <inkml:brushProperty name="height" value="0.05" units="cm"/>
      <inkml:brushProperty name="color" value="#004F8B"/>
    </inkml:brush>
  </inkml:definitions>
  <inkml:trace contextRef="#ctx0" brushRef="#br0">2 0 5528 0 0,'0'2'249'0'0,"0"-1"-141"0"0,-1 2-104 0 0,6 10 803 0 0,-2-9 405 0 0,-1-1 0 0 0,1 0 0 0 0,-1 0 1 0 0,1 0-1 0 0,0-1 0 0 0,0 1 0 0 0,0-1 0 0 0,1 1 1 0 0,4 2-1 0 0,6 4 1885 0 0,58 52 1855 0 0,-62-54-4686 0 0,-1 1 0 0 0,0 0-1 0 0,0 0 1 0 0,0 1 0 0 0,7 11 0 0 0,-10-14-150 0 0,0 0 0 0 0,-1-1 0 0 0,2 1 1 0 0,8 5-1 0 0,-10-7-76 0 0,1 0 1 0 0,0 1-1 0 0,-1-1 1 0 0,0 1-1 0 0,0 1 0 0 0,4 5 1 0 0,0 5 115 0 0,-1-1 1 0 0,-1 1-1 0 0,0 1 1 0 0,-1-1-1 0 0,5 24 0 0 0,-9-31-55 0 0,-1 0-1 0 0,0 0 0 0 0,-1 0 1 0 0,0 1-1 0 0,-1-1 0 0 0,-2 15 1 0 0,1-13-12 0 0,1 0 1 0 0,1 0 0 0 0,0 20 0 0 0,3-11-1 0 0,-1-11-48 0 0,-1 0 1 0 0,0 0-1 0 0,-1 0 1 0 0,0 0 0 0 0,-1 12-1 0 0,-21 77-10 0 0,19-76-44 0 0,-4 29-1023 0 0,-2 0 1 0 0,-19 62-1 0 0,14-71-6025 0 0,13-34 4747 0 0,0-1 0 0 0,1 0 0 0 0,-1 9 0 0 0,1-16 2304 0 0</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37.189"/>
    </inkml:context>
    <inkml:brush xml:id="br0">
      <inkml:brushProperty name="width" value="0.05" units="cm"/>
      <inkml:brushProperty name="height" value="0.05" units="cm"/>
      <inkml:brushProperty name="color" value="#004F8B"/>
    </inkml:brush>
  </inkml:definitions>
  <inkml:trace contextRef="#ctx0" brushRef="#br0">0 20 13824 0 0,'0'0'8861'0'0,"3"0"-8491"0"0,29-1 481 0 0,31 1-2 0 0,-52 1-723 0 0,0-1 0 0 0,0-1 1 0 0,17-3-1 0 0,19-1 117 0 0,-39 6-215 0 0,-6-1-29 0 0,0 0-1 0 0,0 0 1 0 0,0 0-1 0 0,0 0 1 0 0,1-1 0 0 0,-1 1-1 0 0,0-1 1 0 0,0 1-1 0 0,0-1 1 0 0,0 0 0 0 0,0 0-1 0 0,0 0 1 0 0,0 0-1 0 0,2-1 1 0 0,-2 1-342 0 0</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37.632"/>
    </inkml:context>
    <inkml:brush xml:id="br0">
      <inkml:brushProperty name="width" value="0.05" units="cm"/>
      <inkml:brushProperty name="height" value="0.05" units="cm"/>
      <inkml:brushProperty name="color" value="#004F8B"/>
    </inkml:brush>
  </inkml:definitions>
  <inkml:trace contextRef="#ctx0" brushRef="#br0">48 1 19351 0 0,'0'0'1943'0'0,"-1"0"-1783"0"0,-11 11 594 0 0,11-10-631 0 0,-1 0 0 0 0,1 0-1 0 0,0 0 1 0 0,1 0 0 0 0,-1 0-1 0 0,0 0 1 0 0,0 0 0 0 0,0 0 0 0 0,1 0-1 0 0,-1 0 1 0 0,0 0 0 0 0,0 3-1 0 0,0-3-80 0 0,-2 6 90 0 0,1-1 1 0 0,0 1 0 0 0,-2 7-1 0 0,-1 4-2 0 0,1 6-132 0 0,3-20 2 0 0,1-2 0 0 0,0-1 0 0 0,-1 0 0 0 0,1 0 0 0 0,0 0 0 0 0,0 1 0 0 0,0-1 0 0 0,0 0 0 0 0,0 0 0 0 0,1 1 0 0 0,-1-1 0 0 0,0 0 0 0 0,0 0 0 0 0,1 0 0 0 0,0 2 0 0 0,2 11-5 0 0,-3-10-21 0 0,1-1 1 0 0,0 1-1 0 0,-1 0 0 0 0,2-1 1 0 0,-1 1-1 0 0,0-1 0 0 0,3 6 1 0 0,-3-8-198 0 0,9 9-201 0 0,-5-6 421 0 0,-1-1 0 0 0,1 1-1 0 0,0-1 1 0 0,0 0 0 0 0,0-1 0 0 0,0 1-1 0 0,0-1 1 0 0,1 0 0 0 0,-1 0 0 0 0,1 0 0 0 0,10 1-1 0 0,28 9 4 0 0,-31-11 2 0 0,0 2 0 0 0,0-1 0 0 0,0 1 0 0 0,-1 1 0 0 0,1 1 0 0 0,19 9 0 0 0,-31-13 23 0 0,0 0 0 0 0,1 0 0 0 0,-1 0-1 0 0,0 0 1 0 0,0 1 0 0 0,0-1 0 0 0,0 0 0 0 0,0 1 0 0 0,0-1 0 0 0,0 1 0 0 0,-1-1 0 0 0,1 1 0 0 0,0 3 0 0 0,5 7 182 0 0,-4-9-150 0 0,0 0 0 0 0,0 1 0 0 0,0-1 0 0 0,-1 0 0 0 0,0 1 0 0 0,0-1 1 0 0,1 1-1 0 0,-2-1 0 0 0,1 1 0 0 0,0 0 0 0 0,-1-1 0 0 0,0 1 0 0 0,0 0 1 0 0,0-1-1 0 0,0 1 0 0 0,0 0 0 0 0,-1-1 0 0 0,0 1 0 0 0,0 0 0 0 0,-2 5 1 0 0,-4 18-280 0 0,7-24 229 0 0,0 0 1 0 0,-1 0-1 0 0,0 1 0 0 0,0-1 1 0 0,0 0-1 0 0,0 0 1 0 0,-3 5-1 0 0,1-3 12 0 0,1-1 0 0 0,-1 0 0 0 0,-1 0 1 0 0,1 0-1 0 0,0 0 0 0 0,-1 0 0 0 0,0 0 0 0 0,0-1 1 0 0,0 0-1 0 0,0 0 0 0 0,0 0 0 0 0,-1 0 0 0 0,0-1 0 0 0,1 0 1 0 0,-1 0-1 0 0,0 0 0 0 0,-7 2 0 0 0,8-3-25 0 0,1 0 0 0 0,-1 0 0 0 0,1-1 0 0 0,-1 1 0 0 0,0-1 0 0 0,1 0 0 0 0,-1 0 0 0 0,1 0 0 0 0,-1 0 0 0 0,0-1 0 0 0,1 1 0 0 0,-1-1 0 0 0,1 0 0 0 0,-1 0 0 0 0,1 0 0 0 0,0-1 0 0 0,-1 1 0 0 0,1-1 0 0 0,0 0 0 0 0,0 1 0 0 0,0-1 0 0 0,0-1 0 0 0,0 1 0 0 0,1 0 0 0 0,-1-1 0 0 0,0 0 0 0 0,1 1 0 0 0,0-1 0 0 0,0 0 0 0 0,0 0 0 0 0,-2-4 0 0 0,2 2-582 0 0,0-1 0 0 0,0 1-1 0 0,1-1 1 0 0,0 1 0 0 0,0-1 0 0 0,0 0-1 0 0,1 0 1 0 0,0-9 0 0 0,0-8-6893 0 0</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38.027"/>
    </inkml:context>
    <inkml:brush xml:id="br0">
      <inkml:brushProperty name="width" value="0.05" units="cm"/>
      <inkml:brushProperty name="height" value="0.05" units="cm"/>
      <inkml:brushProperty name="color" value="#004F8B"/>
    </inkml:brush>
  </inkml:definitions>
  <inkml:trace contextRef="#ctx0" brushRef="#br0">0 69 8288 0 0,'0'0'756'0'0,"2"0"-623"0"0,6-4 272 0 0,1 1 1 0 0,12-9-1 0 0,13-6 5307 0 0,-23 13-4204 0 0,-5 2-936 0 0,0 1 1 0 0,0-1-1 0 0,1 1 0 0 0,-1 0 0 0 0,0 0 1 0 0,1 1-1 0 0,6-1 0 0 0,31-3 1354 0 0,-37 3-1721 0 0,0 1 0 0 0,1 0-1 0 0,0 0 1 0 0,-1 1 0 0 0,1 0-1 0 0,8 1 1 0 0,-10 0-196 0 0,-4 0-9 0 0,1-1 1 0 0,-1 0-1 0 0,1 1 1 0 0,-1-1 0 0 0,1 1-1 0 0,-1 0 1 0 0,0 0-1 0 0,1 0 1 0 0,-1 0-1 0 0,0 0 1 0 0,0 0 0 0 0,0 1-1 0 0,0-1 1 0 0,4 4-1 0 0,-5-3 30 0 0,1 0 0 0 0,-1 0-1 0 0,1 0 1 0 0,-1 0-1 0 0,0 0 1 0 0,0 0 0 0 0,1 1-1 0 0,-2-1 1 0 0,1 0 0 0 0,0 1-1 0 0,0-1 1 0 0,-1 1 0 0 0,0-1-1 0 0,1 1 1 0 0,-1-1 0 0 0,0 1-1 0 0,0-1 1 0 0,0 1-1 0 0,-1 4 1 0 0,-1 0 57 0 0,0 0 0 0 0,-1-1-1 0 0,0 1 1 0 0,0-1 0 0 0,-4 8-1 0 0,-2 2-243 0 0,7-12 94 0 0,0-1-1 0 0,0 1 0 0 0,-1-1 1 0 0,1 0-1 0 0,-1 0 0 0 0,0 0 1 0 0,0 0-1 0 0,0-1 1 0 0,-4 4-1 0 0,-4 3-168 0 0,2 0-444 0 0,8-7 575 0 0,0-1 1 0 0,0 1 0 0 0,0-1 0 0 0,-1 0 0 0 0,1 0 0 0 0,0 0-1 0 0,-1 0 1 0 0,1 0 0 0 0,-1 0 0 0 0,1 0 0 0 0,-1 0-1 0 0,1 0 1 0 0,-1 0 0 0 0,0-1 0 0 0,1 1 0 0 0,-1-1-1 0 0,-3 1 1 0 0,6 1 34 0 0,-1-1 72 0 0,1 0 0 0 0,0 0-1 0 0,-1 1 1 0 0,1-1 0 0 0,0 0 0 0 0,0 0 0 0 0,-1 0 0 0 0,1 0 0 0 0,0 0 0 0 0,0 0 0 0 0,0 0 0 0 0,0 0 0 0 0,0 0 0 0 0,1-1 0 0 0,-1 1 0 0 0,0 0 0 0 0,0-1-1 0 0,1 1 1 0 0,-1-1 0 0 0,0 1 0 0 0,2 0 0 0 0,4 1 34 0 0,60 25 882 0 0,-30-9-252 0 0,-33-16-602 0 0,1 1 0 0 0,0-1-1 0 0,-1 1 1 0 0,0 0 0 0 0,0 0 0 0 0,0 0-1 0 0,0 1 1 0 0,0-1 0 0 0,5 7 0 0 0,-3 3-48 0 0,-6-9-23 0 0,-1-1 4 0 0,1 1 103 0 0,0 1-1 0 0,0-1 1 0 0,-1 1 0 0 0,1-1-1 0 0,-1 1 1 0 0,0-1 0 0 0,-1 0-1 0 0,1 1 1 0 0,-1-1 0 0 0,0 0-1 0 0,0 0 1 0 0,0 0-1 0 0,0 0 1 0 0,-1-1 0 0 0,0 1-1 0 0,0 0 1 0 0,0-1 0 0 0,0 0-1 0 0,0 0 1 0 0,0 0 0 0 0,-8 5-1 0 0,4-3-56 0 0,0-1-1 0 0,0 0 1 0 0,-1 0-1 0 0,1-1 1 0 0,-1 1-1 0 0,0-2 1 0 0,0 1 0 0 0,0-1-1 0 0,0 0 1 0 0,-13 1-1 0 0,14-2-183 0 0,0-1 0 0 0,0 1 0 0 0,0-1-1 0 0,-1-1 1 0 0,1 1 0 0 0,0-1 0 0 0,-8-2 0 0 0,13 2-420 0 0</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38.428"/>
    </inkml:context>
    <inkml:brush xml:id="br0">
      <inkml:brushProperty name="width" value="0.05" units="cm"/>
      <inkml:brushProperty name="height" value="0.05" units="cm"/>
      <inkml:brushProperty name="color" value="#004F8B"/>
    </inkml:brush>
  </inkml:definitions>
  <inkml:trace contextRef="#ctx0" brushRef="#br0">1 209 17791 0 0,'0'0'5760'0'0,"11"-6"-5512"0"0,-7 6-152 0 0,8-10-32 0 0,-3 7-64 0 0,3-1-960 0 0,-3-2-240 0 0,1 6-48 0 0</inkml:trace>
  <inkml:trace contextRef="#ctx0" brushRef="#br0" timeOffset="1">224 0 17479 0 0,'0'0'1580'0'0,"1"2"-1152"0"0,13 28 2297 0 0,-8-19-1984 0 0,-1 1 0 0 0,5 17 0 0 0,-7-21-443 0 0,0 1 0 0 0,7 14-1 0 0,4 10-75 0 0,39 123-205 0 0,-48-140-401 0 0,2 1 0 0 0,0-1 0 0 0,0 0-1 0 0,2-1 1 0 0,16 24 0 0 0,-14-25-5345 0 0,-6-5-1820 0 0</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38.866"/>
    </inkml:context>
    <inkml:brush xml:id="br0">
      <inkml:brushProperty name="width" value="0.05" units="cm"/>
      <inkml:brushProperty name="height" value="0.05" units="cm"/>
      <inkml:brushProperty name="color" value="#004F8B"/>
    </inkml:brush>
  </inkml:definitions>
  <inkml:trace contextRef="#ctx0" brushRef="#br0">1 37 17911 0 0,'0'0'1624'0'0,"5"-5"-1133"0"0,-1 2-7 0 0,1 1 0 0 0,-1-1 1 0 0,1 1-1 0 0,-1 0 0 0 0,1 0 0 0 0,0 0 0 0 0,0 1 1 0 0,0-1-1 0 0,7 0 0 0 0,-5 1-73 0 0,4-4 554 0 0,-10 4-894 0 0,0 1-1 0 0,0-1 0 0 0,0 1 1 0 0,0-1-1 0 0,0 1 1 0 0,0 0-1 0 0,0-1 0 0 0,1 1 1 0 0,-1 0-1 0 0,0 0 0 0 0,0 0 1 0 0,2 0-1 0 0,4 0 202 0 0,0 0 0 0 0,1 0 0 0 0,-1 1 0 0 0,13 3 0 0 0,-5 1-71 0 0,-6-2-126 0 0,0 0 1 0 0,15 9 0 0 0,-22-10-28 0 0,-1-2-47 0 0,-1 1-1 0 0,1-1 1 0 0,-1 0 0 0 0,1 1-1 0 0,-1-1 1 0 0,0 1 0 0 0,1-1-1 0 0,-1 1 1 0 0,0 0-1 0 0,1-1 1 0 0,-1 1 0 0 0,0-1-1 0 0,0 1 1 0 0,1 0 0 0 0,-1-1-1 0 0,0 1 1 0 0,0-1 0 0 0,0 1-1 0 0,0 0 1 0 0,0-1-1 0 0,0 2 1 0 0,0 1-3 0 0,1-1-16 0 0,-1 1 0 0 0,1-1 0 0 0,-1 0 0 0 0,0 0 0 0 0,1 0-1 0 0,-1 0 1 0 0,0 1 0 0 0,0-1 0 0 0,-1 0 0 0 0,1 0 0 0 0,0 0 0 0 0,-1 0 0 0 0,1 0 0 0 0,-1 1 0 0 0,0-1-1 0 0,0 0 1 0 0,0 0 0 0 0,-2 3 0 0 0,-4 9-545 0 0,6-12 475 0 0,0 0 1 0 0,0 0-1 0 0,0 0 0 0 0,0 0 0 0 0,-1 0 0 0 0,1-1 0 0 0,0 1 1 0 0,-3 1-1 0 0,-11 17-1455 0 0,14-20 1476 0 0,1 1 0 0 0,-1 0 0 0 0,1-1-1 0 0,-1 1 1 0 0,1 0 0 0 0,-1 0 0 0 0,1 0-1 0 0,-1-1 1 0 0,1 1 0 0 0,0 0 0 0 0,0 0 0 0 0,-1 0-1 0 0,1 0 1 0 0,0 0 0 0 0,0 0 0 0 0,0-1-1 0 0,0 1 1 0 0,0 2 0 0 0,-1 5-393 0 0,-3 3-79 0 0,3-9 313 0 0,0 0 1 0 0,0 1-1 0 0,0-1 1 0 0,1 0-1 0 0,-1 1 1 0 0,0 4 0 0 0,0-4 263 0 0,1 7-689 0 0,1-8 616 0 0,0-1-1 0 0,0 1 1 0 0,0-1-1 0 0,0 0 1 0 0,0 0-1 0 0,0 1 1 0 0,0-1 0 0 0,0 0-1 0 0,0 0 1 0 0,1 0-1 0 0,-1 0 1 0 0,2 1-1 0 0,7 3 156 0 0,0 0-1 0 0,0 0 0 0 0,15 4 1 0 0,18 8 669 0 0,-5-3 154 0 0,-18-5-737 0 0,-16-7-166 0 0,0 0 0 0 0,0 0 0 0 0,0 0 0 0 0,-1 0 0 0 0,1 1 0 0 0,0 0 0 0 0,4 4 0 0 0,-6-5 14 0 0,1 1 74 0 0,0 0 1 0 0,0-1-1 0 0,-1 1 0 0 0,1 0 0 0 0,-1 0 0 0 0,0 0 0 0 0,0 1 0 0 0,0-1 0 0 0,-1 0 1 0 0,1 1-1 0 0,-1-1 0 0 0,1 1 0 0 0,-1 0 0 0 0,1 5 0 0 0,-1 6-126 0 0,0-13 23 0 0,-1 0 0 0 0,0 0 0 0 0,0 0 0 0 0,1 0 0 0 0,-1 0 0 0 0,0 0 0 0 0,-1 0 0 0 0,1 0 0 0 0,0 0 0 0 0,0 0 0 0 0,-1 0 0 0 0,1 0 0 0 0,-1 0 1 0 0,-1 1-1 0 0,-1 2 52 0 0,-1 0 1 0 0,1 0 0 0 0,-1-1 0 0 0,-1 1-1 0 0,1-1 1 0 0,-1 0 0 0 0,1 0 0 0 0,-1-1 0 0 0,0 1-1 0 0,0-1 1 0 0,-1 0 0 0 0,1-1 0 0 0,-1 1-1 0 0,1-1 1 0 0,-1 0 0 0 0,0-1 0 0 0,0 1-1 0 0,0-1 1 0 0,0 0 0 0 0,0 0 0 0 0,-8-1 0 0 0,9 0-145 0 0,0 0 1 0 0,1 0-1 0 0,-1 0 1 0 0,1-1-1 0 0,-1 0 1 0 0,1 0-1 0 0,-1 0 1 0 0,1 0-1 0 0,0-1 1 0 0,0 1-1 0 0,0-1 1 0 0,-1 0-1 0 0,2-1 1 0 0,-1 1-1 0 0,0-1 1 0 0,0 1-1 0 0,1-1 1 0 0,-1 0-1 0 0,1-1 1 0 0,0 1-1 0 0,0 0 1 0 0,0-1-1 0 0,1 0 1 0 0,-1 0-1 0 0,1 1 1 0 0,0-1-1 0 0,0-1 1 0 0,-2-5-1 0 0,0-2-543 0 0,-1-9-1490 0 0,9 3-166 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6:58.412"/>
    </inkml:context>
    <inkml:brush xml:id="br0">
      <inkml:brushProperty name="width" value="0.05" units="cm"/>
      <inkml:brushProperty name="height" value="0.05" units="cm"/>
      <inkml:brushProperty name="color" value="#E71224"/>
    </inkml:brush>
  </inkml:definitions>
  <inkml:trace contextRef="#ctx0" brushRef="#br0">1 1 2760 0 0,'0'0'18543'0'0,"12"0"-16512"0"0,94 18 481 0 0,-93-17-2440 0 0,-1 0 1 0 0,25-1-1 0 0,-10-1-32 0 0,44-5-810 0 0,-48 5-1269 0 0,1-2-6375 0 0</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39.315"/>
    </inkml:context>
    <inkml:brush xml:id="br0">
      <inkml:brushProperty name="width" value="0.05" units="cm"/>
      <inkml:brushProperty name="height" value="0.05" units="cm"/>
      <inkml:brushProperty name="color" value="#004F8B"/>
    </inkml:brush>
  </inkml:definitions>
  <inkml:trace contextRef="#ctx0" brushRef="#br0">27 91 8752 0 0,'-9'-8'673'0'0,"9"8"-656"0"0,0-1-1 0 0,0 1 1 0 0,0 0 0 0 0,-1 0 0 0 0,1 0-1 0 0,0 0 1 0 0,0 0 0 0 0,0-1-1 0 0,0 1 1 0 0,-1 0 0 0 0,1 0 0 0 0,0 0-1 0 0,0 0 1 0 0,0 0 0 0 0,0 0-1 0 0,-1 0 1 0 0,1 0 0 0 0,0-1-1 0 0,0 1 1 0 0,0 0 0 0 0,-1 0 0 0 0,1 0-1 0 0,0 0 1 0 0,0 0 0 0 0,-1 0-1 0 0,1 0 1 0 0,0 0 0 0 0,0 0 0 0 0,0 0-1 0 0,-1 1 1 0 0,1-1 0 0 0,0 0-1 0 0,0 0 1 0 0,-2 2 493 0 0,1 0 0 0 0,0 0 0 0 0,0 0 0 0 0,0 0 0 0 0,0 0 0 0 0,0 0 0 0 0,0 1 0 0 0,1-1 0 0 0,-1 0 0 0 0,1 0 0 0 0,-1 1 0 0 0,1-1 0 0 0,0 3 0 0 0,0 2 534 0 0,0-1 1 0 0,0 0-1 0 0,2 13 0 0 0,-3-17-981 0 0,2 2-9 0 0,9 8-10 0 0,0 0 382 0 0,14 20-1 0 0,-23-31-382 0 0,0 0 1 0 0,-1-1-1 0 0,1 1 0 0 0,0 0 0 0 0,0-1 1 0 0,0 1-1 0 0,0-1 0 0 0,0 1 1 0 0,0-1-1 0 0,0 1 0 0 0,0-1 1 0 0,1 0-1 0 0,-1 0 0 0 0,0 1 0 0 0,0-1 1 0 0,0 0-1 0 0,0 0 0 0 0,0 0 1 0 0,0 0-1 0 0,1 0 0 0 0,-1-1 1 0 0,0 1-1 0 0,2-1 0 0 0,-3 1-74 0 0,3 0 57 0 0,0-1 0 0 0,0 0-1 0 0,-1 0 1 0 0,1 0 0 0 0,0 0 0 0 0,-1 0 0 0 0,1-1 0 0 0,-1 1 0 0 0,0-1-1 0 0,1 0 1 0 0,-1 1 0 0 0,0-1 0 0 0,0 0 0 0 0,0 0 0 0 0,0-1 0 0 0,0 1-1 0 0,-1 0 1 0 0,1-1 0 0 0,-1 1 0 0 0,2-4 0 0 0,-1 1 59 0 0,0 1 0 0 0,-1-1 0 0 0,1 1 1 0 0,-1-1-1 0 0,0 1 0 0 0,-1-1 0 0 0,1 0 0 0 0,-1 0 1 0 0,0 1-1 0 0,0-1 0 0 0,-1-6 0 0 0,-1-12 219 0 0,2 18-235 0 0,-1 0-1 0 0,1-1 1 0 0,-1 1-1 0 0,0 0 1 0 0,0 0 0 0 0,-4-9-1 0 0,3 10-41 0 0,0 0 1 0 0,0 0-1 0 0,0 1 0 0 0,-1-1 1 0 0,1 1-1 0 0,-1-1 0 0 0,0 1 0 0 0,0 0 1 0 0,0 0-1 0 0,0 0 0 0 0,-1 1 1 0 0,-5-4-1 0 0,7 5-52 0 0,1 0 0 0 0,-1 0 0 0 0,0 1 0 0 0,-1-1 0 0 0,1 1 1 0 0,0-1-1 0 0,0 1 0 0 0,0-1 0 0 0,0 1 0 0 0,0 0 0 0 0,0 0 0 0 0,0 0 0 0 0,-1 1 0 0 0,1-1 1 0 0,0 0-1 0 0,0 1 0 0 0,0-1 0 0 0,0 1 0 0 0,0 0 0 0 0,0-1 0 0 0,0 1 0 0 0,0 0 0 0 0,1 0 1 0 0,-1 1-1 0 0,0-1 0 0 0,-2 2 0 0 0,-7 8-1454 0 0,1 7-469 0 0</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39.750"/>
    </inkml:context>
    <inkml:brush xml:id="br0">
      <inkml:brushProperty name="width" value="0.05" units="cm"/>
      <inkml:brushProperty name="height" value="0.05" units="cm"/>
      <inkml:brushProperty name="color" value="#004F8B"/>
    </inkml:brush>
  </inkml:definitions>
  <inkml:trace contextRef="#ctx0" brushRef="#br0">98 0 6912 0 0,'1'6'159'0'0,"-1"-4"-134"0"0,0-1 0 0 0,1 0 1 0 0,-1 1-1 0 0,0-1 0 0 0,0 0 0 0 0,0 1 1 0 0,0-1-1 0 0,0 0 0 0 0,-1 1 0 0 0,1-1 1 0 0,0 0-1 0 0,-1 0 0 0 0,1 1 0 0 0,-1-1 1 0 0,1 0-1 0 0,-1 0 0 0 0,1 1 0 0 0,-1-1 1 0 0,0 0-1 0 0,0 0 0 0 0,-1 2 0 0 0,-14 3 5203 0 0,12-4-4392 0 0,1 1 1 0 0,0-1-1 0 0,-1 1 0 0 0,1 0 0 0 0,0 0 1 0 0,1 0-1 0 0,-1 1 0 0 0,0-1 0 0 0,1 1 0 0 0,-2 4 1 0 0,0-3-721 0 0,1 0 1 0 0,0 1 0 0 0,1-1 0 0 0,-1 1 0 0 0,1-1-1 0 0,0 1 1 0 0,1 0 0 0 0,-1 0 0 0 0,1 0-1 0 0,0 0 1 0 0,0 8 0 0 0,1-9-109 0 0,-1 1 1 0 0,1 0-1 0 0,-2-1 1 0 0,1 1 0 0 0,-3 6-1 0 0,2-7-6 0 0,1-1 0 0 0,0 1 1 0 0,0-1-1 0 0,0 1 0 0 0,0-1 0 0 0,1 1 1 0 0,-1-1-1 0 0,1 1 0 0 0,1 7 0 0 0,6 20-2 0 0,11 31 0 0 0,2 5 0 0 0,-18-56 0 0 0,1 0 0 0 0,1-1 0 0 0,0 0 0 0 0,0 1 0 0 0,1-1 0 0 0,11 17 0 0 0,-6-12 0 0 0,-2-6 0 0 0,-1 1 0 0 0,-1-1 0 0 0,0 1 0 0 0,5 13 0 0 0,-5-4 11 0 0,-6-16-17 0 0,1-1-1 0 0,0 0 0 0 0,0 1 1 0 0,0-1-1 0 0,0 0 0 0 0,1 1 1 0 0,-1-1-1 0 0,1 0 0 0 0,0 0 0 0 0,0 0 1 0 0,0 0-1 0 0,4 3 0 0 0,0-1-97 0 0,0 0-1 0 0,0-1 0 0 0,13 6 0 0 0,-11-5-106 0 0,0-1-1 0 0,0 1 0 0 0,-1 0 1 0 0,9 7-1 0 0,-14-10-1 0 0,1 0 0 0 0,-1 0-1 0 0,1 0 1 0 0,-1-1 0 0 0,1 1 0 0 0,0-1 0 0 0,0 0-1 0 0,0 0 1 0 0,0 0 0 0 0,0 0 0 0 0,0-1 0 0 0,0 1 0 0 0,0-1-1 0 0,0 1 1 0 0,0-1 0 0 0,0 0 0 0 0,1 0 0 0 0,-1-1-1 0 0,0 1 1 0 0,0-1 0 0 0,0 1 0 0 0,0-1 0 0 0,0 0-1 0 0,0 0 1 0 0,0 0 0 0 0,0-1 0 0 0,-1 1 0 0 0,5-3 0 0 0,-5 2-70 0 0,1 0 0 0 0,-1 0 0 0 0,1 0 0 0 0,-1-1 0 0 0,0 1 0 0 0,3-3 0 0 0,-5 5 280 0 0</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0.203"/>
    </inkml:context>
    <inkml:brush xml:id="br0">
      <inkml:brushProperty name="width" value="0.05" units="cm"/>
      <inkml:brushProperty name="height" value="0.05" units="cm"/>
      <inkml:brushProperty name="color" value="#004F8B"/>
    </inkml:brush>
  </inkml:definitions>
  <inkml:trace contextRef="#ctx0" brushRef="#br0">2 29 16328 0 0,'0'0'1234'0'0,"0"-1"-834"0"0,-1-4-259 0 0,1 4-133 0 0,1 0 0 0 0,-1 0-1 0 0,1 0 1 0 0,0-1-1 0 0,0 1 1 0 0,-1 0 0 0 0,1 0-1 0 0,0 0 1 0 0,0 0-1 0 0,0 0 1 0 0,0 1-1 0 0,0-1 1 0 0,0 0 0 0 0,0 0-1 0 0,2 0 1 0 0,-1 0 536 0 0,1 1 180 0 0,3-2-415 0 0,0 1 1 0 0,1 0 0 0 0,-1 0 0 0 0,1 1-1 0 0,-1 0 1 0 0,10 0 0 0 0,-1 1 142 0 0,-13-1-375 0 0,0 0 0 0 0,0 0-1 0 0,0 0 1 0 0,0 0-1 0 0,0 0 1 0 0,0 0 0 0 0,0 1-1 0 0,0-1 1 0 0,0 1 0 0 0,0-1-1 0 0,0 1 1 0 0,0 0-1 0 0,0 0 1 0 0,-1 0 0 0 0,1 0-1 0 0,0 0 1 0 0,2 2 0 0 0,1 3 115 0 0,0 1 1 0 0,0 0 0 0 0,0 0-1 0 0,-1 0 1 0 0,5 10 0 0 0,-4-6 43 0 0,1-1 1 0 0,8 11-1 0 0,-10-16-211 0 0,0 0 1 0 0,0 0-1 0 0,-1 1 1 0 0,0-1-1 0 0,0 1 1 0 0,0-1-1 0 0,0 1 0 0 0,-1 0 1 0 0,0 0-1 0 0,0 0 1 0 0,-1 0-1 0 0,1 7 1 0 0,3 13 109 0 0,-4-18-103 0 0,1 1 0 0 0,-1-1-1 0 0,0 0 1 0 0,-1 0 0 0 0,0 0 0 0 0,-1 13 0 0 0,-2 5-48 0 0,2-17-28 0 0,0 0-1 0 0,-4 16 1 0 0,2-13-89 0 0,3-8 42 0 0,-1 1 0 0 0,0-1 0 0 0,-1 0 0 0 0,-3 8 0 0 0,-1-3-66 0 0,5-7 120 0 0,0 0-1 0 0,0-1 1 0 0,-1 1-1 0 0,1 0 1 0 0,0 0 0 0 0,1-1-1 0 0,-1 1 1 0 0,0 0 0 0 0,0 0-1 0 0,1 0 1 0 0,0 0 0 0 0,-1 2-1 0 0,2 3-113 0 0,-1-7 138 0 0,0 1 1 0 0,0-1-1 0 0,0 1 1 0 0,0-1-1 0 0,0 1 1 0 0,0-1-1 0 0,0 1 1 0 0,0-1-1 0 0,0 1 1 0 0,0-1-1 0 0,0 1 0 0 0,0-1 1 0 0,0 1-1 0 0,0-1 1 0 0,0 1-1 0 0,-1-1 1 0 0,1 1-1 0 0,0-1 1 0 0,0 0-1 0 0,-1 1 1 0 0,1-1-1 0 0,0 1 1 0 0,-1-1-1 0 0,1 1 1 0 0,0-1-1 0 0,-1 0 1 0 0,1 1-1 0 0,-1 0 1 0 0,-25 11-451 0 0,24-11 319 0 0,-1 0 31 0 0,-2 1 66 0 0,2-1 32 0 0,1 0 0 0 0,-1 0 0 0 0,1 0 1 0 0,-1 0-1 0 0,0 0 0 0 0,1-1 0 0 0,-1 0 1 0 0,0 1-1 0 0,0-1 0 0 0,-4-1 0 0 0,-3 2-58 0 0,-2-2 351 0 0,23-3-89 0 0,14-1 290 0 0,0 0 1 0 0,37-1 0 0 0,55 3-1922 0 0,-106 4 975 0 0,8-1-1225 0 0</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0.657"/>
    </inkml:context>
    <inkml:brush xml:id="br0">
      <inkml:brushProperty name="width" value="0.05" units="cm"/>
      <inkml:brushProperty name="height" value="0.05" units="cm"/>
      <inkml:brushProperty name="color" value="#004F8B"/>
    </inkml:brush>
  </inkml:definitions>
  <inkml:trace contextRef="#ctx0" brushRef="#br0">150 471 10592 0 0,'0'0'488'0'0,"-2"1"-12"0"0,-24 3 114 0 0,-9 0 11578 0 0,33-4-11069 0 0,-8 0-98 0 0,7 0-150 0 0,0 1-570 0 0,-13 2-252 0 0,15-3-29 0 0,0 1 0 0 0,1-1 0 0 0,-1 0 0 0 0,0 0 0 0 0,0 0 0 0 0,1 1 0 0 0,-1-1 0 0 0,0 1 0 0 0,1-1 0 0 0,-1 0 0 0 0,0 1 0 0 0,1-1 0 0 0,-1 1 0 0 0,0 0 0 0 0,-27 40-72 0 0,27-39 66 0 0,0-1 0 0 0,0 0 0 0 0,0 0 0 0 0,0 0 0 0 0,0 0 0 0 0,0 0 0 0 0,0 1 0 0 0,0-1 0 0 0,0 0 0 0 0,1 1 0 0 0,-1-1 0 0 0,1 1 0 0 0,-1-1 0 0 0,1 1 0 0 0,-1-1 0 0 0,1 1 0 0 0,0-1 0 0 0,0 1 0 0 0,0-1 0 0 0,0 1 0 0 0,0-1 0 0 0,0 1 0 0 0,0 2 0 0 0,4 5-28 0 0,-3-7 25 0 0,-1 0 0 0 0,1 0 0 0 0,0 0 0 0 0,-1 0 1 0 0,1 0-1 0 0,-1 0 0 0 0,1 0 0 0 0,-1 0 0 0 0,0 0 0 0 0,0 0 0 0 0,0 0 0 0 0,0 1 0 0 0,-1 2 0 0 0,-3 4-52 0 0,4-8 51 0 0,-1-1 1 0 0,1 1-1 0 0,-1 0 0 0 0,1 0 0 0 0,-1 0 1 0 0,1 0-1 0 0,-1 0 0 0 0,1 0 0 0 0,0 0 1 0 0,0 0-1 0 0,-1 0 0 0 0,1 0 0 0 0,0 0 1 0 0,0 0-1 0 0,0 0 0 0 0,0 0 1 0 0,0 0-1 0 0,1 0 0 0 0,-1 0 0 0 0,0 1 1 0 0,0-1-1 0 0,1 0 0 0 0,-1-1 0 0 0,0 1 1 0 0,2 2-1 0 0,1 0-24 0 0,0 0-1 0 0,0-1 1 0 0,1 1 0 0 0,6 3-1 0 0,15 10-849 0 0,-22-14 816 0 0,0 0 1 0 0,0-1-1 0 0,1 1 1 0 0,-1-1-1 0 0,0 0 1 0 0,1 0-1 0 0,-1 0 1 0 0,1 0-1 0 0,-1-1 1 0 0,1 0-1 0 0,-1 1 1 0 0,1-1-1 0 0,-1 0 1 0 0,1-1-1 0 0,6 0 1 0 0,9 0-324 0 0,-18 1 353 0 0,0 0 0 0 0,1 0 0 0 0,-1-1 0 0 0,0 1 0 0 0,0 0 0 0 0,0 0-1 0 0,0-1 1 0 0,0 1 0 0 0,0-1 0 0 0,0 1 0 0 0,0-1 0 0 0,0 1 0 0 0,0-1-1 0 0,0 0 1 0 0,1 0 0 0 0,4-3-93 0 0,0 0 45 0 0,-2 3-15 0 0,0-1 0 0 0,0-1 0 0 0,0 1 0 0 0,0-1 0 0 0,0 1 0 0 0,-1-1 0 0 0,0 0 1 0 0,1 0-1 0 0,-1-1 0 0 0,0 1 0 0 0,-1-1 0 0 0,1 1 0 0 0,2-6 0 0 0,12-20-635 0 0,-11 21 443 0 0,-2 0-1 0 0,7-13 1 0 0,-10 18 227 0 0,0 0 0 0 0,0 0 0 0 0,-1 1 0 0 0,1-1-1 0 0,-1 0 1 0 0,1 0 0 0 0,-1 0 0 0 0,0 0 0 0 0,0 0 0 0 0,0 0 0 0 0,0 0 0 0 0,-1-3-1 0 0,-4-16-15 0 0,-3-38 0 0 0,7 54 24 0 0,0-1-1 0 0,0 0 1 0 0,-1 0-1 0 0,0 1 1 0 0,-1-1-1 0 0,1 1 1 0 0,-5-7-1 0 0,4 7-62 0 0,0 0-1 0 0,0 0 1 0 0,1-1-1 0 0,0 1 1 0 0,0-1-1 0 0,0 0 1 0 0,0-10-1 0 0,0-1 208 0 0,-1 0 0 0 0,-1 0-1 0 0,0 1 1 0 0,-1-1-1 0 0,-14-30 1 0 0,16 41 77 0 0,1-1 0 0 0,0 0 1 0 0,0 0-1 0 0,1 0 0 0 0,-1-15 1 0 0,1 20-99 0 0,1 0 0 0 0,-1 0-1 0 0,0 0 1 0 0,1 0 0 0 0,-1 0 0 0 0,0 0 0 0 0,-1 0 0 0 0,1 0 0 0 0,0 0 0 0 0,-1 1 0 0 0,0-1 0 0 0,0 1 0 0 0,1-1 0 0 0,-2 1 0 0 0,1 0-1 0 0,0-1 1 0 0,-3-1 0 0 0,5 3-47 0 0,-2 1 23 0 0,1-1-1 0 0,0 0 1 0 0,0 0-1 0 0,0 0 1 0 0,1 0-1 0 0,-1 0 1 0 0,0 0-1 0 0,0 0 1 0 0,0 0-1 0 0,1 0 1 0 0,-1 0-1 0 0,1 0 1 0 0,-1 0-1 0 0,1-1 0 0 0,-1 1 1 0 0,1 0-1 0 0,0 0 1 0 0,-1-1-1 0 0,1 1 1 0 0,0 0-1 0 0,0-1 1 0 0,0 1-1 0 0,0 0 1 0 0,0 0-1 0 0,0-1 1 0 0,0 1-1 0 0,1-2 1 0 0,-1 2 2 0 0,0 0 0 0 0,0 1 1 0 0,0-1-1 0 0,0 0 0 0 0,0 0 1 0 0,0 0-1 0 0,0 0 0 0 0,0 0 1 0 0,0 0-1 0 0,-1 0 0 0 0,1 0 1 0 0,0 0-1 0 0,-1 1 0 0 0,1-1 1 0 0,0 0-1 0 0,-1 0 0 0 0,1 0 1 0 0,-1 1-1 0 0,0-1 0 0 0,1 0 1 0 0,-2-1-1 0 0,-15-9 1078 0 0,15 10-97 0 0,0 3-580 0 0,1-1-434 0 0,0 0-1 0 0,0 0 1 0 0,0 0 0 0 0,1 0-1 0 0,-1 0 1 0 0,0 0-1 0 0,0 0 1 0 0,1 0 0 0 0,-1 0-1 0 0,1 0 1 0 0,-1 1-1 0 0,1-1 1 0 0,0 0 0 0 0,-1 0-1 0 0,1 0 1 0 0,0 1-1 0 0,0 1 1 0 0,0 1-10 0 0,1 0 0 0 0,0 0-1 0 0,0 0 1 0 0,3 8 0 0 0,-2-5 67 0 0,0 0 0 0 0,-1 0 0 0 0,1 1 0 0 0,-2-1-1 0 0,1 10 1 0 0,3 21 463 0 0,-1-25-373 0 0,2 0 0 0 0,-1-1 0 0 0,2 1 0 0 0,-1-1 0 0 0,12 17 0 0 0,13 26-386 0 0,-24-38 124 0 0,-4-11 63 0 0,1 0 0 0 0,-1 0 0 0 0,1-1 0 0 0,0 1 0 0 0,0-1 0 0 0,0 1 0 0 0,6 4 0 0 0,82 89-223 0 0,-55-65-342 0 0,-21-20-1280 0 0,1 2-4013 0 0,-6-3-1891 0 0</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1.197"/>
    </inkml:context>
    <inkml:brush xml:id="br0">
      <inkml:brushProperty name="width" value="0.05" units="cm"/>
      <inkml:brushProperty name="height" value="0.05" units="cm"/>
      <inkml:brushProperty name="color" value="#004F8B"/>
    </inkml:brush>
  </inkml:definitions>
  <inkml:trace contextRef="#ctx0" brushRef="#br0">0 613 19351 0 0,'0'0'1943'0'0,"2"3"-1783"0"0,0-1-128 0 0,-1 1 0 0 0,0 0 0 0 0,1-1 0 0 0,-1 1 0 0 0,0 0 0 0 0,-1 0 0 0 0,1 0 0 0 0,0 0-1 0 0,-1 0 1 0 0,1 0 0 0 0,-1 6 0 0 0,0-4 122 0 0,0 0-1 0 0,1 0 1 0 0,0 0-1 0 0,0 0 0 0 0,0-1 1 0 0,3 7-1 0 0,0 0-28 0 0,0-1 0 0 0,-1 1 1 0 0,0 0-1 0 0,1 17 0 0 0,-2-15-117 0 0,1 0 1 0 0,7 23-1 0 0,-4-19 129 0 0,0-5 78 0 0,-2 1 0 0 0,4 15-1 0 0,-7-25-214 0 0,0-1-1 0 0,0 1 1 0 0,0 0 0 0 0,0 0-1 0 0,0-1 1 0 0,1 1-1 0 0,-1 0 1 0 0,1-1-1 0 0,0 0 1 0 0,0 1 0 0 0,-1-1-1 0 0,2 0 1 0 0,2 3-1 0 0,0 0-149 0 0,-3-3-134 0 0,-4-3 44 0 0,2 1 238 0 0,-1-1-1 0 0,1 1 1 0 0,-1 0 0 0 0,1-1-1 0 0,-1 1 1 0 0,1-1-1 0 0,-1 1 1 0 0,1-1-1 0 0,0 1 1 0 0,-1-1 0 0 0,1 1-1 0 0,0-1 1 0 0,-1 0-1 0 0,1 1 1 0 0,0-1 0 0 0,0 1-1 0 0,-1-1 1 0 0,1 0-1 0 0,0 0 1 0 0,-3-19 0 0 0,3 16 3 0 0,0 0-1 0 0,-1 0 0 0 0,0 0 1 0 0,-2-7-1 0 0,-2-1 0 0 0,0 3 0 0 0,1 0 0 0 0,0 0 0 0 0,1-1 0 0 0,0 1 0 0 0,-2-17 0 0 0,-14-111 0 0 0,18 130 0 0 0,1 0 0 0 0,0 0 0 0 0,0 0 0 0 0,1 0 0 0 0,2-9 0 0 0,-1 8 0 0 0,-1 1 0 0 0,-1 0 0 0 0,1-11 0 0 0,-2 10 0 0 0,1 3 0 0 0,-1 1 0 0 0,1-1 0 0 0,0 1 0 0 0,0-1 0 0 0,0 1 0 0 0,0-1 0 0 0,1 1 0 0 0,0-1 0 0 0,0 1 0 0 0,0 0 0 0 0,3-8 0 0 0,-2 10 2 0 0,-1-1 0 0 0,0 0 0 0 0,1 1 0 0 0,-1-1 0 0 0,-1 0 0 0 0,1 0 0 0 0,0 0 0 0 0,-1 1 0 0 0,1-1 0 0 0,-1 0 0 0 0,0 0 0 0 0,0 0 0 0 0,0-3 0 0 0,0 5 17 0 0,0 0 0 0 0,0 1 0 0 0,0-1-1 0 0,0 0 1 0 0,0 0 0 0 0,1 1 0 0 0,-1-1-1 0 0,0 0 1 0 0,0 0 0 0 0,1 1 0 0 0,-1-1 0 0 0,1 0-1 0 0,-1 0 1 0 0,0 1 0 0 0,1-1 0 0 0,-1 1-1 0 0,1-1 1 0 0,0 0 0 0 0,-1 1 0 0 0,1-1 0 0 0,-1 1-1 0 0,1-1 1 0 0,0 1 0 0 0,-1 0 0 0 0,1-1-1 0 0,0 1 1 0 0,0-1 0 0 0,-1 1 0 0 0,1 0 0 0 0,0 0-1 0 0,0 0 1 0 0,0-1 0 0 0,-1 1 0 0 0,1 0-1 0 0,1 0 1 0 0,0 0 500 0 0,2 2-286 0 0,3 0-193 0 0,0 1 0 0 0,0 0 0 0 0,-1 1 0 0 0,1-1 0 0 0,-1 1-1 0 0,0 0 1 0 0,0 1 0 0 0,-1-1 0 0 0,7 8 0 0 0,-7-8-61 0 0,-1-1 1 0 0,0 1-1 0 0,1-1 1 0 0,-1 0-1 0 0,8 3 0 0 0,-9-5 31 0 0,0 1 0 0 0,0-1 0 0 0,0 1-1 0 0,0 0 1 0 0,0 0 0 0 0,0 0-1 0 0,-1 0 1 0 0,1 1 0 0 0,-1-1 0 0 0,1 1-1 0 0,-1-1 1 0 0,0 1 0 0 0,0 0-1 0 0,0 0 1 0 0,3 6 0 0 0,-5-7 17 0 0,1-1-1 0 0,0 1 1 0 0,0 0 0 0 0,0-1-1 0 0,0 1 1 0 0,0-1 0 0 0,0 1-1 0 0,0-1 1 0 0,0 1-1 0 0,1-1 1 0 0,-1 0 0 0 0,0 1-1 0 0,1-1 1 0 0,-1 0 0 0 0,3 1-1 0 0,-1 0 57 0 0,-2-1-57 0 0,0-1-1 0 0,-1 0 1 0 0,1 1-1 0 0,0-1 0 0 0,-1 1 1 0 0,1-1-1 0 0,-1 1 1 0 0,1 0-1 0 0,-1-1 1 0 0,1 1-1 0 0,-1 0 0 0 0,1-1 1 0 0,-1 1-1 0 0,1 1 1 0 0,-5 3 345 0 0,3-4-333 0 0,1-1 0 0 0,-1 1 0 0 0,0-1 0 0 0,1 1 0 0 0,-1-1 0 0 0,1 1 0 0 0,-1-1 0 0 0,1 1 0 0 0,-1 0 0 0 0,1-1 0 0 0,-1 1-1 0 0,1 0 1 0 0,0-1 0 0 0,-1 1 0 0 0,1 0 0 0 0,0 0 0 0 0,0-1 0 0 0,-1 1 0 0 0,1 0 0 0 0,0 0 0 0 0,0 1 0 0 0,0-1-37 0 0,-1 0 0 0 0,1 0 0 0 0,0-1 0 0 0,-1 1 0 0 0,1 0 0 0 0,-1 0-1 0 0,1 0 1 0 0,-1 0 0 0 0,1-1 0 0 0,-1 1 0 0 0,0 0 0 0 0,0 0 0 0 0,1-1 0 0 0,-1 1 0 0 0,0 0-1 0 0,0-1 1 0 0,1 1 0 0 0,-1-1 0 0 0,0 1 0 0 0,0-1 0 0 0,-1 1 0 0 0,-26 9-4 0 0,20-7 2 0 0,3-1-92 0 0,0-1 1 0 0,0 0-1 0 0,0 1 0 0 0,-1-2 1 0 0,1 1-1 0 0,0 0 0 0 0,-1-1 1 0 0,1 0-1 0 0,-1-1 0 0 0,1 1 1 0 0,0-1-1 0 0,-1 0 0 0 0,1 0 1 0 0,0-1-1 0 0,0 1 0 0 0,0-1 0 0 0,0 0 1 0 0,0-1-1 0 0,0 1 0 0 0,1-1 1 0 0,-1 0-1 0 0,1 0 0 0 0,-1 0 1 0 0,1-1-1 0 0,0 1 0 0 0,1-1 1 0 0,-1 0-1 0 0,-4-6 0 0 0,3 3-435 0 0,4 5 22 0 0,-1 1 0 0 0,1-1-1 0 0,0 0 1 0 0,0 0-1 0 0,0 0 1 0 0,0 0 0 0 0,0 1-1 0 0,0-1 1 0 0,0-1-1 0 0,1 1 1 0 0,-1 0 0 0 0,1 0-1 0 0,-1 0 1 0 0,1-2-1 0 0,4-22-6760 0 0</inkml:trace>
  <inkml:trace contextRef="#ctx0" brushRef="#br0" timeOffset="1">191 11 6448 0 0,'36'-5'498'0'0,"-31"4"-124"0"0,1-1-1 0 0,-1 1 0 0 0,1 1 0 0 0,-1-1 1 0 0,1 1-1 0 0,7 0 0 0 0,5 3 5863 0 0,-14 2-5170 0 0,-3-2-269 0 0,56 52 4686 0 0,-44-42-4542 0 0,25 19 0 0 0,-27-24-832 0 0,0 1 0 0 0,0 1 0 0 0,-1 0-1 0 0,13 17 1 0 0,-11-11 71 0 0,-2 0 0 0 0,0 0 0 0 0,-1 1 0 0 0,-1 1 0 0 0,0-1 0 0 0,-2 1 0 0 0,9 36 0 0 0,-8-28 117 0 0,-3-11-302 0 0,0 0 0 0 0,-1 0 0 0 0,-1 1 0 0 0,0-1 1 0 0,-1 1-1 0 0,-3 31 0 0 0,0-2-204 0 0,3-34 53 0 0,-2 1 0 0 0,1-1 1 0 0,-4 15-1 0 0,-6 11-1412 0 0,-4-1-4459 0 0,-1-3-2072 0 0</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2.065"/>
    </inkml:context>
    <inkml:brush xml:id="br0">
      <inkml:brushProperty name="width" value="0.05" units="cm"/>
      <inkml:brushProperty name="height" value="0.05" units="cm"/>
      <inkml:brushProperty name="color" value="#004F8B"/>
    </inkml:brush>
  </inkml:definitions>
  <inkml:trace contextRef="#ctx0" brushRef="#br0">0 20 5064 0 0,'0'0'17333'0'0,"0"2"-16823"0"0,1 14-303 0 0,1 0-1 0 0,0 1 0 0 0,1-1 0 0 0,0 0 1 0 0,1-1-1 0 0,9 21 0 0 0,-5-12-206 0 0,-4-10 0 0 0,1-1 0 0 0,1 1 0 0 0,0-1 0 0 0,11 18 0 0 0,-3-5-38 0 0,-11-21 22 0 0,-1 1 0 0 0,1-1 0 0 0,0 1 1 0 0,1-1-1 0 0,-1 0 0 0 0,1 0 0 0 0,0-1 0 0 0,6 6 0 0 0,-9-9-87 0 0,0-2-26 0 0,1 1 107 0 0,-1 0-1 0 0,1-1 1 0 0,-1 1-1 0 0,1-1 1 0 0,-1 1-1 0 0,1-1 1 0 0,-1 0-1 0 0,1 0 1 0 0,-1 1-1 0 0,0-1 1 0 0,1 0 0 0 0,-1 0-1 0 0,0 0 1 0 0,0-1-1 0 0,0 1 1 0 0,0 0-1 0 0,0 0 1 0 0,0-1-1 0 0,0 1 1 0 0,0 0-1 0 0,0-1 1 0 0,-1 1-1 0 0,1-2 1 0 0,3-6-100 0 0,-1 1-1 0 0,4-18 1 0 0,-5 21 64 0 0,4-30-168 0 0,-2 0 0 0 0,0 0 0 0 0,-3-51 0 0 0,-1 75 227 0 0,-4-53 9 0 0,4 62 787 0 0,1 4-769 0 0,-1-1 1 0 0,1 0-1 0 0,-1 1 0 0 0,1-1 0 0 0,-1 0 1 0 0,0 1-1 0 0,1-1 0 0 0,-1 1 1 0 0,0-1-1 0 0,0 1 0 0 0,0 1 1 0 0,1 2 18 0 0,1 4-42 0 0,1-1 1 0 0,-1 0 0 0 0,9 13 0 0 0,1 6-7 0 0,-5-10-141 0 0,2 0 0 0 0,-1-1 1 0 0,2 0-1 0 0,12 16 0 0 0,-4-6-787 0 0,-10-17-574 0 0</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2.532"/>
    </inkml:context>
    <inkml:brush xml:id="br0">
      <inkml:brushProperty name="width" value="0.05" units="cm"/>
      <inkml:brushProperty name="height" value="0.05" units="cm"/>
      <inkml:brushProperty name="color" value="#004F8B"/>
    </inkml:brush>
  </inkml:definitions>
  <inkml:trace contextRef="#ctx0" brushRef="#br0">1 0 14456 0 0,'0'0'1306'0'0,"0"2"-1071"0"0,0 7 129 0 0,0-1 1 0 0,0 1-1 0 0,1-1 0 0 0,1 1 1 0 0,0-1-1 0 0,0 0 0 0 0,0 0 1 0 0,1 0-1 0 0,0 0 0 0 0,8 13 1 0 0,12 20 451 0 0,6 9-234 0 0,-22-38-532 0 0,-1 0-1 0 0,0 1 1 0 0,-1 0 0 0 0,0 0-1 0 0,-1 0 1 0 0,4 19-1 0 0,6 17 22 0 0,-7-18-32 0 0,-6-24-29 0 0,1 0-1 0 0,-1 0 0 0 0,1-1 0 0 0,5 12 0 0 0,-6-16 144 0 0,-11-4-374 0 0,7 1 199 0 0,0-1-1 0 0,0 0 1 0 0,0 0-1 0 0,1 0 1 0 0,-1 0-1 0 0,1-1 1 0 0,-1 1-1 0 0,1-1 1 0 0,0 1 0 0 0,0-1-1 0 0,0 0 1 0 0,0 0-1 0 0,-1-3 1 0 0,-4-8 28 0 0,-8-23-1 0 0,4 9-3 0 0,5 12 1 0 0,0 0 0 0 0,0 0 0 0 0,2-1-1 0 0,0 0 1 0 0,0 1 0 0 0,0-31 0 0 0,3 42 41 0 0,1 1 1 0 0,0-1 0 0 0,0 1 0 0 0,1-1-1 0 0,0 1 1 0 0,-1 0 0 0 0,1-1-1 0 0,1 1 1 0 0,-1 0 0 0 0,3-6 0 0 0,5-5 127 0 0,-7 10-124 0 0,0 0 1 0 0,1 0-1 0 0,0 0 0 0 0,0 1 0 0 0,0-1 0 0 0,1 1 0 0 0,0 0 1 0 0,0 0-1 0 0,0 0 0 0 0,0 0 0 0 0,0 1 0 0 0,8-5 0 0 0,-8 6 24 0 0,0 0-1 0 0,1 0 0 0 0,0 0 0 0 0,-1 0 0 0 0,1 1 0 0 0,0 0 1 0 0,0 0-1 0 0,0 0 0 0 0,0 0 0 0 0,0 1 0 0 0,0 0 0 0 0,0 0 1 0 0,-1 0-1 0 0,1 1 0 0 0,0 0 0 0 0,0 0 0 0 0,8 2 1 0 0,27 20 521 0 0,-39-23-566 0 0,1 1 1 0 0,-1 0-1 0 0,0 0 1 0 0,1 1-1 0 0,-1-1 1 0 0,0 0-1 0 0,0 0 1 0 0,0 1-1 0 0,2 1 1 0 0,-1 0 22 0 0,-2-2-41 0 0,0-1 1 0 0,1 1-1 0 0,-1-1 0 0 0,0 1 0 0 0,1 0 1 0 0,-1-1-1 0 0,0 1 0 0 0,0 0 0 0 0,0-1 1 0 0,0 1-1 0 0,0 0 0 0 0,0-1 0 0 0,0 1 1 0 0,0 0-1 0 0,0-1 0 0 0,0 1 0 0 0,0 0 1 0 0,0-1-1 0 0,0 1 0 0 0,0 0 0 0 0,-1 1 21 0 0,1 1 4 0 0,-1 0 0 0 0,1 1 0 0 0,-1-1 0 0 0,0 0-1 0 0,0 1 1 0 0,-1-1 0 0 0,1 0 0 0 0,-1 0 0 0 0,1 0 0 0 0,-1 0 0 0 0,0 0-1 0 0,0-1 1 0 0,0 1 0 0 0,0-1 0 0 0,-1 1 0 0 0,1-1 0 0 0,-1 0 0 0 0,1 1-1 0 0,-1-1 1 0 0,-6 3 0 0 0,0 0-32 0 0,-1 1 1 0 0,0-1-1 0 0,-1-1 1 0 0,-20 6-1 0 0,22-7-297 0 0,1-1 0 0 0,-1 0 1 0 0,0-1-1 0 0,1 0 0 0 0,-1-1 0 0 0,0 1 0 0 0,0-2 1 0 0,1 1-1 0 0,-17-4 0 0 0</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2.954"/>
    </inkml:context>
    <inkml:brush xml:id="br0">
      <inkml:brushProperty name="width" value="0.05" units="cm"/>
      <inkml:brushProperty name="height" value="0.05" units="cm"/>
      <inkml:brushProperty name="color" value="#004F8B"/>
    </inkml:brush>
  </inkml:definitions>
  <inkml:trace contextRef="#ctx0" brushRef="#br0">218 31 3680 0 0,'-2'0'8713'0'0,"-8"-8"-1746"0"0,-3-1-2309 0 0,7 6-4248 0 0,1 1 0 0 0,-1 0-1 0 0,0 0 1 0 0,1 1 0 0 0,-1 0 0 0 0,0 0 0 0 0,0 0 0 0 0,0 1 0 0 0,-6 0-1 0 0,11 0-415 0 0,0-1 0 0 0,0 1 0 0 0,0 0-1 0 0,0 0 1 0 0,0 1 0 0 0,0-1-1 0 0,0 0 1 0 0,0 0 0 0 0,0 0 0 0 0,0 1-1 0 0,1-1 1 0 0,-1 0 0 0 0,0 1-1 0 0,0-1 1 0 0,0 1 0 0 0,0-1 0 0 0,1 1-1 0 0,-1-1 1 0 0,0 1 0 0 0,1-1-1 0 0,-1 1 1 0 0,0 0 0 0 0,1-1 0 0 0,-1 1-1 0 0,1 0 1 0 0,-1 0 0 0 0,1 0-1 0 0,-1 0 1 0 0,-1 2-97 0 0,0-1 38 0 0,0 3 6 0 0,2 17-62 0 0,0-17 74 0 0,1 0 0 0 0,-1-1-1 0 0,1 1 1 0 0,1 0 0 0 0,-1-1 0 0 0,1 1 0 0 0,0-1 0 0 0,0 1 0 0 0,3 4-1 0 0,0-1-30 0 0,0 1-1 0 0,1-1 0 0 0,8 9 0 0 0,27 24 15 0 0,-39-39 64 0 0,0 0 0 0 0,-1-1 0 0 0,0 0 0 0 0,0 1 0 0 0,0-1 0 0 0,0 1 0 0 0,0 0 0 0 0,0-1 0 0 0,0 1 0 0 0,-1 0 0 0 0,1 0 0 0 0,0-1 0 0 0,-1 1 0 0 0,1 3 0 0 0,-1-3 9 0 0,0 0 0 0 0,0 0-1 0 0,0 0 1 0 0,0 0 0 0 0,0 0-1 0 0,0 0 1 0 0,-1 0 0 0 0,1 0-1 0 0,-1 0 1 0 0,1-1 0 0 0,-1 1-1 0 0,0 0 1 0 0,1 0 0 0 0,-1 0 0 0 0,0-1-1 0 0,0 1 1 0 0,-1 0 0 0 0,1-1-1 0 0,-2 2 1 0 0,1 0 7 0 0,0 0-1 0 0,-1 0 1 0 0,0-1 0 0 0,1 1-1 0 0,-1-1 1 0 0,0 0 0 0 0,0 0-1 0 0,-1 0 1 0 0,-4 3 0 0 0,3-4-24 0 0,1 0 1 0 0,0 0 0 0 0,0 0-1 0 0,-1 0 1 0 0,1-1-1 0 0,-1 1 1 0 0,1-1-1 0 0,-1 0 1 0 0,1-1-1 0 0,0 1 1 0 0,-1-1 0 0 0,1 0-1 0 0,-1 0 1 0 0,1 0-1 0 0,-6-3 1 0 0,3 1-174 0 0,1 0 0 0 0,0-1-1 0 0,1 0 1 0 0,-1 0 0 0 0,1 0 0 0 0,-1-1 0 0 0,1 1 0 0 0,0-1-1 0 0,-5-8 1 0 0,7 9-263 0 0,1 0-1 0 0,0-1 0 0 0,0 1 1 0 0,0-1-1 0 0,0 1 0 0 0,1-1 1 0 0,0 0-1 0 0,0 0 0 0 0,-1-9 1 0 0,1-9-1630 0 0</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3.329"/>
    </inkml:context>
    <inkml:brush xml:id="br0">
      <inkml:brushProperty name="width" value="0.05" units="cm"/>
      <inkml:brushProperty name="height" value="0.05" units="cm"/>
      <inkml:brushProperty name="color" value="#004F8B"/>
    </inkml:brush>
  </inkml:definitions>
  <inkml:trace contextRef="#ctx0" brushRef="#br0">0 291 11056 0 0,'2'1'852'0'0,"28"14"351"0"0,-20-9 944 0 0,1-1-1 0 0,-1-1 1 0 0,16 6 0 0 0,-3-5 33 0 0,42 4 1 0 0,70-5-316 0 0,-127-4-1838 0 0,-1 0-179 0 0,-1 0 0 0 0,1-1-1 0 0,-1 0 1 0 0,0-1 0 0 0,8-2 0 0 0,13-7-3817 0 0,-17 4-4516 0 0</inkml:trace>
  <inkml:trace contextRef="#ctx0" brushRef="#br0" timeOffset="1">145 1 10136 0 0,'0'2'7971'0'0,"0"5"-7231"0"0,0-1-1 0 0,0 0 0 0 0,1 1 1 0 0,0-1-1 0 0,0 1 0 0 0,0-1 1 0 0,5 12-1 0 0,21 56 1394 0 0,13 45-962 0 0,-29-82-1026 0 0,1 0-1 0 0,28 58 1 0 0,-15-46 62 0 0,-11-19-200 0 0,36 52-1 0 0,-45-75-114 0 0,26 32-419 0 0,-6-16-2676 0 0,-9-13 1244 0 0</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3.813"/>
    </inkml:context>
    <inkml:brush xml:id="br0">
      <inkml:brushProperty name="width" value="0.05" units="cm"/>
      <inkml:brushProperty name="height" value="0.05" units="cm"/>
      <inkml:brushProperty name="color" value="#004F8B"/>
    </inkml:brush>
  </inkml:definitions>
  <inkml:trace contextRef="#ctx0" brushRef="#br0">1 77 17359 0 0,'0'2'396'0'0,"1"7"-217"0"0,1 1 0 0 0,-1-1 0 0 0,2 1 0 0 0,0-1-1 0 0,0 0 1 0 0,0 0 0 0 0,1 0 0 0 0,7 11 0 0 0,4 14 721 0 0,-10-25-497 0 0,0 1 0 0 0,7 8 0 0 0,7 13 346 0 0,-11-11-190 0 0,-4-12-399 0 0,0 0 0 0 0,0 1 1 0 0,7 10 1975 0 0,-10-21-2112 0 0,-1 0 0 0 0,0 0 0 0 0,0 0 0 0 0,0 0 1 0 0,0 0-1 0 0,-1 0 0 0 0,1 0 0 0 0,0 0 0 0 0,-2-3 0 0 0,-1-13 9 0 0,2 2 553 0 0,-3-28 0 0 0,4 40-568 0 0,0-1 0 0 0,0 1 0 0 0,0-1 1 0 0,1 1-1 0 0,0 0 0 0 0,0-1 0 0 0,0 1 1 0 0,0 0-1 0 0,1 0 0 0 0,3-8 1 0 0,-2 7-18 0 0,-2 2-5 0 0,0 1-1 0 0,1-1 1 0 0,0 1 0 0 0,0-1-1 0 0,-1 1 1 0 0,1 0 0 0 0,1 0-1 0 0,-1 0 1 0 0,0 0-1 0 0,0 1 1 0 0,1-1 0 0 0,-1 1-1 0 0,1-1 1 0 0,-1 1-1 0 0,1 0 1 0 0,0 0 0 0 0,-1 0-1 0 0,1 0 1 0 0,0 0 0 0 0,5 0-1 0 0,8-2-29 0 0,-15 2 32 0 0,1 1 0 0 0,-1-1 0 0 0,0 1 0 0 0,1 0 0 0 0,-1 0 0 0 0,1-1 0 0 0,-1 1 0 0 0,1 0 0 0 0,-1 0 0 0 0,0 0 0 0 0,1 0 0 0 0,1 1 0 0 0,66 13 2 0 0,-18-4-64 0 0,15 3 64 0 0,-25-4 0 0 0,-30-8 0 0 0,-1-2 0 0 0,0-4 11 0 0,-9 2 1 0 0,0 1 1 0 0,0 0-1 0 0,0-1 1 0 0,0 1 0 0 0,0-1-1 0 0,-1 1 1 0 0,1-1-1 0 0,-1 1 1 0 0,1-1-1 0 0,-1 1 1 0 0,0-1-1 0 0,0 1 1 0 0,0-1 0 0 0,-1 1-1 0 0,1-1 1 0 0,-1-3-1 0 0,-1-3 48 0 0,-1-1 0 0 0,0 1 0 0 0,0-1 0 0 0,-1 1 0 0 0,-6-12 0 0 0,1 4 28 0 0,8 14-78 0 0,0 0-1 0 0,0 1 1 0 0,-1-1 0 0 0,1 1 0 0 0,0-1 0 0 0,-1 1 0 0 0,0 0 0 0 0,0 0 0 0 0,0-1 0 0 0,0 1 0 0 0,0 0 0 0 0,0 1 0 0 0,0-1-1 0 0,-1 0 1 0 0,1 1 0 0 0,-4-3 0 0 0,-4 0 54 0 0,-1 1-36 0 0,1 6 20 0 0,8-2-48 0 0,1 1 0 0 0,-1-1 0 0 0,0 1 0 0 0,1-1 0 0 0,-1 1 0 0 0,1 0 0 0 0,-1 0 0 0 0,1 0 0 0 0,0-1 0 0 0,-1 1 0 0 0,1 0-1 0 0,0 1 1 0 0,1-1 0 0 0,-1 0 0 0 0,0 0 0 0 0,0 0 0 0 0,1 0 0 0 0,0 1 0 0 0,-1 2 0 0 0,0 5-21 0 0,0-1 1 0 0,1 1-1 0 0,1 12 0 0 0,1-3-18 0 0,1 0-1 0 0,1 0 1 0 0,6 23-1 0 0,-6-31 31 0 0,0-1-1 0 0,1 1 1 0 0,0-1-1 0 0,0 1 1 0 0,1-1 0 0 0,12 16-1 0 0,1-1 11 0 0,-14-19 6 0 0,-1 1 1 0 0,1-1-1 0 0,0 0 1 0 0,0-1-1 0 0,0 1 0 0 0,1-1 1 0 0,8 6-1 0 0,-14-11-6 0 0,5 3-73 0 0,-1 0 0 0 0,1 0 0 0 0,0-1 0 0 0,-1 0 0 0 0,1 0 0 0 0,0 0 0 0 0,6 1 1 0 0,5 1-337 0 0,-15-4 339 0 0,1 1 0 0 0,0-1 0 0 0,0 0-1 0 0,0 1 1 0 0,-1-1 0 0 0,1 0 0 0 0,0 0 0 0 0,0 0-1 0 0,0 0 1 0 0,-1 0 0 0 0,1-1 0 0 0,0 1 0 0 0,2-1 0 0 0,7-2-293 0 0,2-1-1695 0 0,0-3-3675 0 0,2-2-1794 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7:06.824"/>
    </inkml:context>
    <inkml:brush xml:id="br0">
      <inkml:brushProperty name="width" value="0.05" units="cm"/>
      <inkml:brushProperty name="height" value="0.05" units="cm"/>
      <inkml:brushProperty name="color" value="#E71224"/>
    </inkml:brush>
  </inkml:definitions>
  <inkml:trace contextRef="#ctx0" brushRef="#br0">17 1 13560 0 0,'0'0'4521'0'0,"0"11"-1363"0"0,0 34-902 0 0,1-33-1758 0 0,0-1 1 0 0,1 1-1 0 0,5 21 0 0 0,2 5-419 0 0,-8-28-79 0 0,-1 0 0 0 0,0 0 0 0 0,0-1 0 0 0,-1 1 0 0 0,0 0 0 0 0,-1-1 0 0 0,-4 16 0 0 0,3-12 0 0 0,0 0 0 0 0,1 1 0 0 0,-1 18 0 0 0,-2 35 74 0 0,5-48-46 0 0,5-5 25 0 0,0-5-29 0 0,-4-8 221 0 0,-1-2-191 0 0,-1-6-51 0 0,0 1 0 0 0,0-1 0 0 0,-2-8 1 0 0,-3-13-7 0 0,-2-83-85 0 0,6 101 88 0 0,2 1 0 0 0,-1-1 0 0 0,1 0 0 0 0,1 0 0 0 0,0 0 0 0 0,0 0 0 0 0,1 0 0 0 0,0 0 0 0 0,1 1 0 0 0,4-12 0 0 0,1-2-9 0 0,-7 20 46 0 0,0-1 0 0 0,0 1 0 0 0,0-1 0 0 0,0 1 0 0 0,1 0 0 0 0,-1-1 0 0 0,1 1 0 0 0,0 0-1 0 0,0 0 1 0 0,0 0 0 0 0,0 0 0 0 0,1 1 0 0 0,-1-1 0 0 0,1 1 0 0 0,0-1 0 0 0,-1 1 0 0 0,6-3 0 0 0,-1 2 16 0 0,0 0 0 0 0,0 0 0 0 0,0 1 0 0 0,1 0 1 0 0,-1 1-1 0 0,0 0 0 0 0,1 0 0 0 0,10 0 0 0 0,7 2 261 0 0,30 4 1 0 0,-46-4-290 0 0,109 13-1853 0 0,-106-14 52 0 0</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4.315"/>
    </inkml:context>
    <inkml:brush xml:id="br0">
      <inkml:brushProperty name="width" value="0.05" units="cm"/>
      <inkml:brushProperty name="height" value="0.05" units="cm"/>
      <inkml:brushProperty name="color" value="#004F8B"/>
    </inkml:brush>
  </inkml:definitions>
  <inkml:trace contextRef="#ctx0" brushRef="#br0">141 39 18343 0 0,'0'0'838'0'0,"-2"-1"-16"0"0,-10-4-465 0 0,7 2-178 0 0,-1 1 0 0 0,1-1 1 0 0,0 0-1 0 0,0 0 0 0 0,-7-5 0 0 0,10 7 30 0 0,1 0 0 0 0,0 0 0 0 0,0 0-1 0 0,-1 0 1 0 0,1 1 0 0 0,-1-1 0 0 0,1 1 0 0 0,0-1-1 0 0,-1 1 1 0 0,1-1 0 0 0,-1 1 0 0 0,1 0-1 0 0,-1 0 1 0 0,-2 0 0 0 0,-3-1 350 0 0,4 0-432 0 0,1 1-1 0 0,0 0 1 0 0,-1 0 0 0 0,1 0-1 0 0,-1 0 1 0 0,1 0 0 0 0,0 1-1 0 0,-1-1 1 0 0,1 1 0 0 0,0-1-1 0 0,-1 1 1 0 0,1 0 0 0 0,0 0-1 0 0,0 0 1 0 0,0 0-1 0 0,0 0 1 0 0,0 0 0 0 0,-3 3-1 0 0,3-1-111 0 0,0 1 0 0 0,1-1 0 0 0,-1 0 0 0 0,1 0 0 0 0,0 1 0 0 0,0-1 0 0 0,1 1 0 0 0,-1-1 0 0 0,0 1 0 0 0,1-1 0 0 0,0 1-1 0 0,0-1 1 0 0,0 1 0 0 0,1 5 0 0 0,2 1-65 0 0,0 1 0 0 0,0-1 0 0 0,6 14 0 0 0,-1-5-27 0 0,23 44-291 0 0,-26-53 288 0 0,-2-5 14 0 0,1-1 1 0 0,0 1-1 0 0,0 0 0 0 0,0-1 0 0 0,0 0 0 0 0,0 0 0 0 0,1 0 1 0 0,0 0-1 0 0,0-1 0 0 0,8 5 0 0 0,8-3-322 0 0,-19-4 267 0 0,7-8-46 0 0,-6 4 157 0 0,0-1 1 0 0,0 1-1 0 0,0-1 0 0 0,-1 1 0 0 0,0-1 1 0 0,0 0-1 0 0,0 0 0 0 0,0 0 0 0 0,0 0 0 0 0,-1 0 1 0 0,0 0-1 0 0,0 0 0 0 0,1-9 0 0 0,0-5 85 0 0,-1 0-1 0 0,-2-20 1 0 0,1 11 89 0 0,0 18-42 0 0,0 1 0 0 0,-1 0 0 0 0,1-1-1 0 0,-1 1 1 0 0,-1 0 0 0 0,-3-11 0 0 0,4 17 1165 0 0,3 5-1198 0 0,41 55 17 0 0,-5-9-257 0 0,28 40-1541 0 0,-48-62 325 0 0,-14-19 347 0 0,7 3-1024 0 0</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4.717"/>
    </inkml:context>
    <inkml:brush xml:id="br0">
      <inkml:brushProperty name="width" value="0.05" units="cm"/>
      <inkml:brushProperty name="height" value="0.05" units="cm"/>
      <inkml:brushProperty name="color" value="#004F8B"/>
    </inkml:brush>
  </inkml:definitions>
  <inkml:trace contextRef="#ctx0" brushRef="#br0">0 1 6912 0 0,'0'0'528'0'0,"0"2"-342"0"0,3 21 442 0 0,8 15 5479 0 0,-4-13-2495 0 0,14 25-883 0 0,-1 14-1105 0 0,-17-50-1433 0 0,0-1 0 0 0,2 1 0 0 0,-1-1 0 0 0,1-1 1 0 0,10 18-1 0 0,1 6 1903 0 0,-15-36-2090 0 0,0 0-1 0 0,0 0 1 0 0,0 0 0 0 0,0 0-1 0 0,0 0 1 0 0,0 0-1 0 0,0-1 1 0 0,0 1-1 0 0,-1 0 1 0 0,1-1 0 0 0,0 1-1 0 0,0 0 1 0 0,0-1-1 0 0,0 1 1 0 0,-1-1 0 0 0,1 1-1 0 0,0-1 1 0 0,-1 0-1 0 0,1 1 1 0 0,0-1-1 0 0,-1 0 1 0 0,1 0 0 0 0,-1 1-1 0 0,1-1 1 0 0,-1 0-1 0 0,1 0 1 0 0,-1 0 0 0 0,1 0-1 0 0,0-3-5 0 0,0-1 0 0 0,0 1 0 0 0,0 0 0 0 0,-1 0 0 0 0,1-5 0 0 0,0-5 28 0 0,3-15-37 0 0,-1 0 1 0 0,-1-30 0 0 0,-2 56 35 0 0,0 0 0 0 0,0 0-1 0 0,0-1 1 0 0,1 1 0 0 0,0 0 0 0 0,0 0 0 0 0,0 0 0 0 0,0-1 0 0 0,0 1-1 0 0,3-4 1 0 0,-3 5 63 0 0,-1 2-143 0 0,0 0 46 0 0,0 0 0 0 0,0 0 0 0 0,0-1 1 0 0,1 1-1 0 0,-1 0 0 0 0,0 0 0 0 0,0 0 0 0 0,0-1 1 0 0,0 1-1 0 0,0 0 0 0 0,1 0 0 0 0,-1 0 0 0 0,0 0 1 0 0,0 0-1 0 0,0 0 0 0 0,1-1 0 0 0,-1 1 0 0 0,0 0 1 0 0,0 0-1 0 0,0 0 0 0 0,1 0 0 0 0,-1 0 0 0 0,0 0 1 0 0,0 0-1 0 0,1 0 0 0 0,-1 0 0 0 0,0 0 0 0 0,0 0 1 0 0,1 0-1 0 0,-1 0 0 0 0,0 0 0 0 0,0 0 0 0 0,1 0 1 0 0,33 15 220 0 0,-9-3-298 0 0,-21-11 57 0 0,1 2-12 0 0,7 7-31 0 0,-9-8 90 0 0,0 1 0 0 0,0-1 0 0 0,1 0 0 0 0,-1 0 0 0 0,1 0 0 0 0,5 2 0 0 0,-8-4-19 0 0,0 1-80 0 0,1 0 19 0 0,7 1 50 0 0,6-8 12 0 0,-11 3-6 0 0,1 0-1 0 0,-1 0 1 0 0,0-1 0 0 0,0 1-1 0 0,-1-1 1 0 0,1 0 0 0 0,-1 0-1 0 0,4-6 1 0 0,18-34-63 0 0,-22 38 67 0 0,0-4 17 0 0,1 2 44 0 0,10-6-101 0 0,-11 13 25 0 0,7-2 16 0 0,-7 3 11 0 0,0 1 1 0 0,0-1-1 0 0,1 1 1 0 0,-1 0-1 0 0,0 0 0 0 0,0 0 1 0 0,0 0-1 0 0,0 1 1 0 0,0-1-1 0 0,0 1 1 0 0,0 0-1 0 0,5 3 1 0 0,2 5-5 0 0,17 17 0 0 0,-23-23-28 0 0,49 47-3076 0 0,-33-34-5071 0 0</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6.689"/>
    </inkml:context>
    <inkml:brush xml:id="br0">
      <inkml:brushProperty name="width" value="0.05" units="cm"/>
      <inkml:brushProperty name="height" value="0.05" units="cm"/>
      <inkml:brushProperty name="color" value="#004F8B"/>
    </inkml:brush>
  </inkml:definitions>
  <inkml:trace contextRef="#ctx0" brushRef="#br0">1 75 7832 0 0,'2'0'602'0'0,"26"-4"-82"0"0,-20 2 1197 0 0,-1 1-1 0 0,16-1 1 0 0,24-3 4676 0 0,-11 0-3933 0 0,4-1-1151 0 0,-26 3-886 0 0,0 1 0 0 0,15 0 0 0 0,-7 0-523 0 0,-1 0-1 0 0,0-1 0 0 0,28-9 1 0 0,-6 3-300 0 0,-18 3-548 0 0,-3-2-62 0 0</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7.138"/>
    </inkml:context>
    <inkml:brush xml:id="br0">
      <inkml:brushProperty name="width" value="0.05" units="cm"/>
      <inkml:brushProperty name="height" value="0.05" units="cm"/>
      <inkml:brushProperty name="color" value="#004F8B"/>
    </inkml:brush>
  </inkml:definitions>
  <inkml:trace contextRef="#ctx0" brushRef="#br0">3 0 15200 0 0,'0'2'4809'0'0,"-1"10"-2516"0"0,1-10-2104 0 0,-1 0 1 0 0,1-1-1 0 0,0 1 1 0 0,0 0 0 0 0,0 0-1 0 0,0-1 1 0 0,0 1-1 0 0,0 0 1 0 0,1 0 0 0 0,0 3-1 0 0,92 262 2919 0 0,-76-226-3041 0 0,7 22-77 0 0,-19-48-61 0 0,10 20 0 0 0,-9-24-513 0 0,-1 1 0 0 0,6 22 0 0 0,-5-15-1141 0 0,9 3-89 0 0</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7.634"/>
    </inkml:context>
    <inkml:brush xml:id="br0">
      <inkml:brushProperty name="width" value="0.05" units="cm"/>
      <inkml:brushProperty name="height" value="0.05" units="cm"/>
      <inkml:brushProperty name="color" value="#004F8B"/>
    </inkml:brush>
  </inkml:definitions>
  <inkml:trace contextRef="#ctx0" brushRef="#br0">0 1 14280 0 0,'1'1'10731'0'0,"8"17"-10203"0"0,-2 0-1 0 0,0 0 0 0 0,-1 0 0 0 0,0 1 1 0 0,3 28-1 0 0,4 8-171 0 0,5 30-675 0 0,10 35-190 0 0,-22-98 511 0 0,-2-7 4 0 0,1-1 0 0 0,0 0 0 0 0,8 14-1 0 0,-3-6 77 0 0,10 20 481 0 0,-18-39-567 0 0,-1 0-1 0 0,1 0 0 0 0,0-1 1 0 0,0 1-1 0 0,0-1 1 0 0,1 0-1 0 0,-1 1 0 0 0,0-1 1 0 0,1 0-1 0 0,0 0 0 0 0,3 2 1 0 0,4-3-164 0 0,-9-1 6 0 0,1-1 57 0 0,4-5-58 0 0,-1 0 0 0 0,1 0-1 0 0,-2 0 1 0 0,1-1 0 0 0,0 0 0 0 0,4-10 0 0 0,32-73-955 0 0,-37 81 1182 0 0,-3 9-26 0 0,-1 0 0 0 0,0-1-1 0 0,1 1 1 0 0,-1 0 0 0 0,0 0-1 0 0,1-1 1 0 0,-1 1 0 0 0,0 0-1 0 0,1 0 1 0 0,-1 0 0 0 0,0 0-1 0 0,1-1 1 0 0,-1 1 0 0 0,1 0-1 0 0,-1 0 1 0 0,0 0 0 0 0,1 0-1 0 0,-1 0 1 0 0,1 0 0 0 0,-1 0-1 0 0,0 0 1 0 0,1 0 0 0 0,-1 0-1 0 0,1 0 1 0 0,-1 0 0 0 0,0 0-1 0 0,1 1 1 0 0,-1-1 0 0 0,1 0 0 0 0,-1 0-1 0 0,0 0 1 0 0,1 1 0 0 0,-1-1-1 0 0,0 0 1 0 0,1 0 0 0 0,-1 1-1 0 0,0-1 1 0 0,1 1 0 0 0,11 10 419 0 0,-12-11-472 0 0,13 14-76 0 0,0 0-1 0 0,1-1 1 0 0,1 0-1 0 0,0-1 1 0 0,0-1 0 0 0,23 13-1 0 0,-29-21 50 0 0,0 0-1 0 0,0 0 0 0 0,0 0 1 0 0,15 1-1 0 0,-11-2-16 0 0,-4-1 13 0 0,0-1 0 0 0,0 0 0 0 0,0-1 0 0 0,0 0 0 0 0,-1 0 0 0 0,1-1 0 0 0,10-3 0 0 0,-17 5 86 0 0,0-1 0 0 0,0 0 0 0 0,0 0 0 0 0,0 0 0 0 0,0 0 0 0 0,0 0 0 0 0,0-1 0 0 0,0 1 0 0 0,0 0 0 0 0,-1-1 0 0 0,1 0 0 0 0,-1 1 0 0 0,1-1 0 0 0,-1 0 0 0 0,0 1 0 0 0,1-1 0 0 0,-1 0 0 0 0,0 0 0 0 0,0 0 0 0 0,0 0 0 0 0,-1-1 0 0 0,1 1 0 0 0,0 0 0 0 0,-1 0 0 0 0,1 0 0 0 0,-1-1 0 0 0,0 1 0 0 0,0 0 0 0 0,0 0 0 0 0,0 0 0 0 0,-1-5 0 0 0,-1-3-39 0 0,-1 0 0 0 0,-1 1 1 0 0,0-1-1 0 0,0 1 0 0 0,-1 0 0 0 0,0 0 0 0 0,-1 0 0 0 0,1 0 0 0 0,-2 1 1 0 0,1 0-1 0 0,-1 1 0 0 0,-1-1 0 0 0,-11-9 0 0 0,16 15 1 0 0,3 1-3 0 0,-1 1 1 0 0,1-1-1 0 0,-1 1 0 0 0,0-1 0 0 0,1 1 1 0 0,-1-1-1 0 0,0 1 0 0 0,1 0 0 0 0,-1 0 1 0 0,0-1-1 0 0,1 1 0 0 0,-1 0 0 0 0,0 0 1 0 0,0 0-1 0 0,1-1 0 0 0,-1 1 0 0 0,0 0 1 0 0,0 0-1 0 0,1 0 0 0 0,-1 0 0 0 0,0 1 1 0 0,0-1-1 0 0,-1 0 0 0 0,2 0-6 0 0,-1 0 0 0 0,0 1 0 0 0,1-1 0 0 0,-1 0-1 0 0,1 0 1 0 0,-1 1 0 0 0,0-1 0 0 0,1 1 0 0 0,-1-1 0 0 0,1 0 0 0 0,-1 1-1 0 0,1-1 1 0 0,-1 1 0 0 0,1-1 0 0 0,-1 1 0 0 0,1-1 0 0 0,0 1 0 0 0,-1-1-1 0 0,1 1 1 0 0,0 0 0 0 0,-1-1 0 0 0,1 2 0 0 0,-5 12-53 0 0,5-8 29 0 0,-1 1-1 0 0,1-1 1 0 0,1 1 0 0 0,-1 0-1 0 0,1-1 1 0 0,0 1 0 0 0,3 8-1 0 0,1 15-18 0 0,-4-27 44 0 0,-1-1 0 0 0,1 1 0 0 0,0 0 0 0 0,0 0 0 0 0,0-1 0 0 0,0 1 0 0 0,0 0 0 0 0,1-1 0 0 0,-1 0 0 0 0,1 1 0 0 0,0-1 0 0 0,0 0 0 0 0,-1 1 0 0 0,5 2 0 0 0,6 9-37 0 0,-8-10 36 0 0,0 1 1 0 0,0-1-1 0 0,1 1 1 0 0,-1-1-1 0 0,1 0 1 0 0,0-1-1 0 0,0 1 1 0 0,1-1-1 0 0,-1 0 1 0 0,10 4-1 0 0,-6-4-538 0 0,0 0-1 0 0,0-1 0 0 0,0 0 1 0 0,0 0-1 0 0,0-1 1 0 0,15 0-1 0 0,-4-1-7848 0 0</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8.223"/>
    </inkml:context>
    <inkml:brush xml:id="br0">
      <inkml:brushProperty name="width" value="0.05" units="cm"/>
      <inkml:brushProperty name="height" value="0.05" units="cm"/>
      <inkml:brushProperty name="color" value="#004F8B"/>
    </inkml:brush>
  </inkml:definitions>
  <inkml:trace contextRef="#ctx0" brushRef="#br0">10 1 16128 0 0,'-10'2'9614'0'0,"10"5"-9523"0"0,0 0-1 0 0,1 0 1 0 0,0 0 0 0 0,0 0 0 0 0,0 0 0 0 0,1 0-1 0 0,0 0 1 0 0,0-1 0 0 0,1 1 0 0 0,-1-1-1 0 0,6 8 1 0 0,-3-6-81 0 0,0 0 0 0 0,0 0 0 0 0,-1 0 0 0 0,0 0 0 0 0,-1 1 0 0 0,0 0 0 0 0,3 12 0 0 0,-2-10-8 0 0,0 0-1 0 0,8 14 1 0 0,-8-15 14 0 0,1 0 0 0 0,3 13 1 0 0,0 12-6 0 0,-4-17-11 0 0,1 0 0 0 0,7 17-1 0 0,-11-31 1 0 0,1 1 0 0 0,0 0 0 0 0,-1 0 0 0 0,0-1 0 0 0,1 10 0 0 0,-4-6-13 0 0,-5 0-182 0 0,5-5-11 0 0,11-3 36 0 0,3 0 0 0 0,-9 0 22 0 0,-3-2-5 0 0,1 0 137 0 0,-1 1 0 0 0,1-1 1 0 0,0 1-1 0 0,0-1 0 0 0,-1 0 0 0 0,1 1 1 0 0,1-1-1 0 0,-1 1 0 0 0,0 0 1 0 0,0-1-1 0 0,0 1 0 0 0,1 0 1 0 0,-1 0-1 0 0,0 0 0 0 0,1 0 1 0 0,-1 0-1 0 0,4-2 0 0 0,6-5-38 0 0,-10 6 49 0 0,0 0 0 0 0,1 1-1 0 0,-1-1 1 0 0,1 0 0 0 0,0 1-1 0 0,0-1 1 0 0,-1 1 0 0 0,1-1-1 0 0,0 1 1 0 0,0 0 0 0 0,0 0-1 0 0,1 0 1 0 0,-1 0 0 0 0,0 0-1 0 0,0 1 1 0 0,0-1 0 0 0,5 0-1 0 0,5-2 6 0 0,-2 1 0 0 0,1 0 0 0 0,13-1 0 0 0,-6 4-10 0 0,-5 4-33 0 0,10 8-8 0 0,-19-12 55 0 0,0 1 0 0 0,0 0 0 0 0,0 0-1 0 0,-1 0 1 0 0,1 1 0 0 0,-1-1 0 0 0,0 1 0 0 0,0 0 0 0 0,0 0 0 0 0,0 0 0 0 0,4 4 0 0 0,-5-3 21 0 0,1-1-1 0 0,0 1 1 0 0,0-1 0 0 0,8 5 0 0 0,4 7-4 0 0,-14-15-21 0 0,0 1 0 0 0,-1 0 0 0 0,1 0 0 0 0,-1 0 0 0 0,1-1 0 0 0,-1 1 0 0 0,0 0 0 0 0,1 0-1 0 0,-1 0 1 0 0,0 0 0 0 0,0 0 0 0 0,1 0 0 0 0,-1 0 0 0 0,0 0 0 0 0,0 0 0 0 0,0 0 0 0 0,0-1 0 0 0,0 1 0 0 0,-1 2-1 0 0,1-2 3 0 0,0 1-1 0 0,0-1 1 0 0,0 0 0 0 0,0 0-1 0 0,0 1 1 0 0,0-1-1 0 0,0 0 1 0 0,1 1-1 0 0,-1-1 1 0 0,0 0-1 0 0,1 0 1 0 0,-1 1-1 0 0,1-1 1 0 0,0 2 0 0 0,2 1 3 0 0,-2-3 9 0 0,0 0 0 0 0,0 0 0 0 0,0 0 0 0 0,-1 0 0 0 0,1 0 0 0 0,0 0 0 0 0,-1 0-1 0 0,1 1 1 0 0,-1-1 0 0 0,1 0 0 0 0,-1 0 0 0 0,1 1 0 0 0,-1-1 0 0 0,0 0 0 0 0,0 1 0 0 0,0-1-1 0 0,1 0 1 0 0,-1 1 0 0 0,-1-1 0 0 0,1 0 0 0 0,0 1 0 0 0,0-1 0 0 0,0 0 0 0 0,-1 1 0 0 0,1-1-1 0 0,-1 0 1 0 0,0 3 0 0 0,-6 8 98 0 0,6-10-133 0 0,0 1-1 0 0,0-1 1 0 0,0 0 0 0 0,0 0-1 0 0,0 0 1 0 0,-1 0 0 0 0,1 0-1 0 0,-1 0 1 0 0,0 0 0 0 0,1 0-1 0 0,-1-1 1 0 0,0 1 0 0 0,0-1 0 0 0,0 1-1 0 0,0-1 1 0 0,0 0 0 0 0,-3 1-1 0 0,-56 13 1310 0 0,57-14-1284 0 0,-1 0 0 0 0,0 0-1 0 0,0 0 1 0 0,0 0 0 0 0,0-1 0 0 0,1 1-1 0 0,-7-2 1 0 0,1 1-311 0 0,10 0 266 0 0,-1 0 0 0 0,0 0 0 0 0,1 0 0 0 0,-1 0 0 0 0,1-1 0 0 0,-1 1 0 0 0,0 0-1 0 0,1 0 1 0 0,-1-1 0 0 0,1 1 0 0 0,-1 0 0 0 0,1-1 0 0 0,-1 1 0 0 0,1-1 0 0 0,0 1 0 0 0,-1 0 0 0 0,1-1 0 0 0,-1 1 0 0 0,0-2 0 0 0,-1 0-79 0 0,-42-25-46 0 0,43 27 159 0 0,1 0-1 0 0,-1-1 0 0 0,0 1 1 0 0,1-1-1 0 0,-1 1 1 0 0,1-1-1 0 0,-1 0 0 0 0,1 1 1 0 0,0-1-1 0 0,-1 1 1 0 0,1-1-1 0 0,0 0 0 0 0,-1 1 1 0 0,1-1-1 0 0,-1-1 1 0 0,4-4-407 0 0,-2 5 340 0 0,-1 1-1 0 0,1-1 0 0 0,-1 1 0 0 0,0-1 0 0 0,1 1 0 0 0,-1-1 0 0 0,0 1 0 0 0,0-1 0 0 0,1 1 0 0 0,-1-1 0 0 0,0 1 0 0 0,0-1 0 0 0,0 1 0 0 0,0-1 1 0 0,0 0-1 0 0,0 1 0 0 0,0-1 0 0 0,0 1 0 0 0,0-1 0 0 0,0 0 0 0 0,0 1 0 0 0,0-1 0 0 0,0 1 0 0 0,0-1 0 0 0,0 1 0 0 0,0-1 0 0 0,-1 1 0 0 0,1-1 1 0 0,-1 0-1 0 0,-2-4-519 0 0,3 4 315 0 0,-1 0 0 0 0,1 1 0 0 0,-1-1 0 0 0,1 0 0 0 0,-1 0 0 0 0,1 0-1 0 0,-1 1 1 0 0,1-1 0 0 0,0 0 0 0 0,-1 0 0 0 0,1 0 0 0 0,0 0 0 0 0,0 0 0 0 0,0 0 0 0 0,0 0 0 0 0,0 0 0 0 0,0 1 0 0 0,0-1 0 0 0,0 0 0 0 0,0 0-1 0 0,0 0 1 0 0,0 0 0 0 0,1 0 0 0 0,-1-1 0 0 0,13-12-6335 0 0</inkml:trace>
  <inkml:trace contextRef="#ctx0" brushRef="#br0" timeOffset="0.4">537 272 19895 0 0,'7'5'8266'0'0,"-20"1"-6976"0"0,-11 7-1078 0 0,16-5-212 0 0,8 3 0 0 0,1-11 0 0 0,-1 1 0 0 0,0 0 0 0 0,0 0 0 0 0,0-1 0 0 0,0 1 0 0 0,0 0 0 0 0,0 0 0 0 0,0-1 0 0 0,0 1 0 0 0,0 0 0 0 0,0-1 0 0 0,0 1 0 0 0,-1 0 0 0 0,1 0 0 0 0,-1 0 0 0 0,-4 8 0 0 0,4-8 0 0 0,0 1 0 0 0,0-1 0 0 0,0 0 0 0 0,0 1 0 0 0,0-1 0 0 0,0 1 0 0 0,1-1 0 0 0,-1 1 0 0 0,1-1 0 0 0,-1 1 0 0 0,1 0 0 0 0,0-1 0 0 0,-1 4 0 0 0,0 77-23 0 0,1-71-101 0 0,1 1-1 0 0,1-1 0 0 0,4 19 1 0 0,-4-9-77 0 0,-3-20 189 0 0,1 1 0 0 0,0 0 0 0 0,0-1 1 0 0,0 1-1 0 0,0-1 0 0 0,0 1 0 0 0,0-1 0 0 0,1 1 0 0 0,-1 0 0 0 0,0-1 0 0 0,1 1 0 0 0,-1-1 1 0 0,1 1-1 0 0,0-1 0 0 0,-1 0 0 0 0,1 1 0 0 0,2 2 0 0 0,9 5-57 0 0,-10-8 57 0 0,0 0 0 0 0,-1 0 1 0 0,1 0-1 0 0,0 0 0 0 0,-1 0 0 0 0,0 0 1 0 0,1 1-1 0 0,-1-1 0 0 0,0 1 0 0 0,1-1 1 0 0,-1 1-1 0 0,0-1 0 0 0,0 1 1 0 0,1 2-1 0 0,-1-3 7 0 0,-1 0 0 0 0,1 0 0 0 0,-1-1 1 0 0,1 1-1 0 0,0 0 0 0 0,-1-1 0 0 0,1 1 1 0 0,0-1-1 0 0,0 1 0 0 0,-1-1 0 0 0,1 1 0 0 0,0-1 1 0 0,0 1-1 0 0,0-1 0 0 0,0 0 0 0 0,-1 1 0 0 0,1-1 1 0 0,0 0-1 0 0,1 1 0 0 0,17 1-83 0 0,-15-2 52 0 0,0-1-1 0 0,0 1 1 0 0,-1-1 0 0 0,1 0 0 0 0,0 0 0 0 0,-1-1 0 0 0,1 1-1 0 0,-1-1 1 0 0,6-3 0 0 0,-7 4 25 0 0,-1 0 0 0 0,1 0-1 0 0,0 0 1 0 0,0-1 0 0 0,0 1 0 0 0,-1-1-1 0 0,1 1 1 0 0,-1-1 0 0 0,1 0 0 0 0,-1 1-1 0 0,1-1 1 0 0,-1 0 0 0 0,0 0 0 0 0,0 0 0 0 0,0 0-1 0 0,0 0 1 0 0,0-3 0 0 0,6-27-64 0 0,-5 24 90 0 0,0 0-1 0 0,-1 0 0 0 0,0 0 0 0 0,0 0 1 0 0,-1 0-1 0 0,0-12 0 0 0,-2 9 20 0 0,1 6-14 0 0,1 0 0 0 0,-1-1 0 0 0,1 1 0 0 0,0-8-1 0 0,1 8 0 0 0,-1 0-1 0 0,0 0 0 0 0,0 1 0 0 0,0-1 1 0 0,0 0-1 0 0,-1 0 0 0 0,0 1 0 0 0,0-1 0 0 0,0 0 1 0 0,0 1-1 0 0,-5-9 0 0 0,5 10 2 0 0,1 0 0 0 0,-1 0 0 0 0,0 0 0 0 0,1-1 0 0 0,0 1 0 0 0,0 0 0 0 0,0 0 0 0 0,0 0 0 0 0,0 0 0 0 0,1-5 0 0 0,0 6 28 0 0,-1 0 1 0 0,1-1-1 0 0,-1 1 1 0 0,0-1-1 0 0,0 0 0 0 0,0 1 1 0 0,0-1-1 0 0,0 1 1 0 0,-1-1-1 0 0,1 1 0 0 0,-1 0 1 0 0,0-1-1 0 0,-1-3 0 0 0,1 4 255 0 0,2 2-50 0 0,6-3-221 0 0,-6 2-120 0 0,1 2 88 0 0,-1-1 0 0 0,0 0-1 0 0,0 0 1 0 0,0 1 0 0 0,0-1-1 0 0,0 1 1 0 0,1-1 0 0 0,-1 1-1 0 0,0-1 1 0 0,0 1 0 0 0,0 0-1 0 0,0-1 1 0 0,0 1 0 0 0,-1 0-1 0 0,1 0 1 0 0,0 0 0 0 0,0-1-1 0 0,0 1 1 0 0,-1 0 0 0 0,1 0-1 0 0,0 0 1 0 0,0 2 0 0 0,12 29 74 0 0,-6-15-90 0 0,1-2 14 0 0,-4-7-3 0 0,0 0 0 0 0,0 0-1 0 0,-1 0 1 0 0,4 17 0 0 0,-5-19-46 0 0,-1 1 1 0 0,1-1-1 0 0,1 0 0 0 0,-1 1 0 0 0,1-1 0 0 0,0-1 1 0 0,0 1-1 0 0,1 0 0 0 0,4 5 0 0 0,-6-7-15 0 0,1 0 0 0 0,-1 0 1 0 0,0 1-1 0 0,-1-1 0 0 0,3 6 0 0 0,-3-7-53 0 0,0 1 0 0 0,0 0 1 0 0,1-1-1 0 0,-1 1 0 0 0,1-1 0 0 0,0 1 1 0 0,0-1-1 0 0,5 6 0 0 0,-4-6-500 0 0,0 1-1 0 0,1-1 1 0 0,0 0 0 0 0,-1 0-1 0 0,1 0 1 0 0,8 4-1 0 0</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8.653"/>
    </inkml:context>
    <inkml:brush xml:id="br0">
      <inkml:brushProperty name="width" value="0.05" units="cm"/>
      <inkml:brushProperty name="height" value="0.05" units="cm"/>
      <inkml:brushProperty name="color" value="#004F8B"/>
    </inkml:brush>
  </inkml:definitions>
  <inkml:trace contextRef="#ctx0" brushRef="#br0">14 42 8752 0 0,'-14'2'1400'0'0,"16"5"2895"0"0,6 8-1332 0 0,2 54 1854 0 0,-7-39-4250 0 0,-3-25-496 0 0,1 1 0 0 0,-1 0 0 0 0,1 0 0 0 0,2 5 0 0 0,-1-6-17 0 0,0 0-1 0 0,1 0 1 0 0,0-1 0 0 0,7 9 0 0 0,-7-9-3 0 0,0 0 0 0 0,-1 0-1 0 0,1 0 1 0 0,-1 0-1 0 0,1 0 1 0 0,-1 1 0 0 0,2 7-1 0 0,-3-10-30 0 0,-1 0-1 0 0,1-1 1 0 0,0 1-1 0 0,0 0 1 0 0,0 0 0 0 0,0-1-1 0 0,0 1 1 0 0,0 0-1 0 0,0-1 1 0 0,0 1-1 0 0,1-1 1 0 0,-1 1-1 0 0,3 1 1 0 0,0 0-59 0 0,0 0-1 0 0,1-1 1 0 0,-1 1 0 0 0,7 2 0 0 0,-9-4-119 0 0,1-1 41 0 0,14 3 324 0 0,-16-3-49 0 0,-1-2-146 0 0,-1-1 1 0 0,1 1-1 0 0,0-1 0 0 0,0 0 0 0 0,0 1 0 0 0,0-1 1 0 0,1 0-1 0 0,0-2 0 0 0,-1 3-9 0 0,1 0 0 0 0,-1 0 0 0 0,0 0 1 0 0,1 1-1 0 0,-1-1 0 0 0,0 0 0 0 0,0 0 0 0 0,0 0 0 0 0,-1 0 0 0 0,1 0 1 0 0,0 0-1 0 0,-1 0 0 0 0,1 1 0 0 0,-1-1 0 0 0,-1-2 0 0 0,0 1-3 0 0,1 0 0 0 0,-1 1 0 0 0,0-1 0 0 0,1 0 0 0 0,-1 0 0 0 0,1 0 0 0 0,0 0 0 0 0,0 0 0 0 0,0 0 0 0 0,1 0 0 0 0,-1 0 0 0 0,1 0 0 0 0,-1-1 0 0 0,1 1 0 0 0,0 0 0 0 0,0 0 0 0 0,1 0 0 0 0,-1-1 0 0 0,2-4 0 0 0,-1 3 0 0 0,-1 0 0 0 0,1 0 0 0 0,-1 0 0 0 0,0 0 0 0 0,-1-9 0 0 0,0 9 0 0 0,1 0 0 0 0,0 0 0 0 0,0 0 0 0 0,0 0 0 0 0,2-7 0 0 0,1 1 0 0 0,1-1 0 0 0,8-14 0 0 0,-3 6 0 0 0,-6 2-5 0 0,-4 17 6 0 0,1 1 0 0 0,0-1 0 0 0,0 0 0 0 0,0 0 0 0 0,0 1 0 0 0,0-1 0 0 0,0 0 0 0 0,1 0 0 0 0,-1 1 0 0 0,0-1 0 0 0,0 0 0 0 0,0 1 0 0 0,1-1 0 0 0,-1 0 0 0 0,0 1 0 0 0,1-1 0 0 0,-1 0 0 0 0,0 1 0 0 0,1-1 0 0 0,-1 1 0 0 0,1-1 1 0 0,-1 0-1 0 0,1 1 0 0 0,0-1 0 0 0,-1 1 0 0 0,1 0 0 0 0,-1-1 0 0 0,1 1 0 0 0,0 0 0 0 0,0-1 0 0 0,31-9 300 0 0,-29 9 310 0 0,-2 2-569 0 0,0 0 0 0 0,-1 0 0 0 0,1 0-1 0 0,0 0 1 0 0,0 0 0 0 0,-1 0 0 0 0,1 0 0 0 0,-1 0 0 0 0,1 0 0 0 0,-1 0 0 0 0,1 2-1 0 0,0-1 38 0 0,0 0-42 0 0,-1 0 0 0 0,1 0 0 0 0,0 1 0 0 0,-1-1 0 0 0,0 0 0 0 0,0 0 0 0 0,1 1 0 0 0,-1-1 0 0 0,-1 0 0 0 0,1 0 0 0 0,-1 5 0 0 0,1-5-11 0 0,-1 0 0 0 0,1 1 0 0 0,0-1 0 0 0,0 1 0 0 0,0-1 0 0 0,0 1 0 0 0,0-1 0 0 0,1 0 0 0 0,0 4 0 0 0,6 9 112 0 0,-5-12-111 0 0,-1 0 0 0 0,1 0 0 0 0,-1 0-1 0 0,0 0 1 0 0,0 0 0 0 0,0 0-1 0 0,1 4 1 0 0,-2-1-19 0 0,1-1-1 0 0,0 1 0 0 0,0-1 1 0 0,0 1-1 0 0,1-1 0 0 0,0 0 1 0 0,0 0-1 0 0,0 0 1 0 0,1 0-1 0 0,-1 0 0 0 0,1-1 1 0 0,5 6-1 0 0,18 28-276 0 0,-21-29 48 0 0,0-1 1 0 0,1 0-1 0 0,0 0 1 0 0,1-1-1 0 0,0 1 1 0 0,0-1-1 0 0,14 11 1 0 0,-7-10-1412 0 0,-12-6-79 0 0</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9.059"/>
    </inkml:context>
    <inkml:brush xml:id="br0">
      <inkml:brushProperty name="width" value="0.05" units="cm"/>
      <inkml:brushProperty name="height" value="0.05" units="cm"/>
      <inkml:brushProperty name="color" value="#004F8B"/>
    </inkml:brush>
  </inkml:definitions>
  <inkml:trace contextRef="#ctx0" brushRef="#br0">21 1 16727 0 0,'-2'2'70'0'0,"0"0"0"0"0,0 0 0 0 0,0 0 0 0 0,1 0 0 0 0,-1 1 0 0 0,1-1-1 0 0,0 0 1 0 0,-1 1 0 0 0,1-1 0 0 0,0 1 0 0 0,0 0 0 0 0,1-1-1 0 0,-1 1 1 0 0,1 0 0 0 0,-1-1 0 0 0,1 1 0 0 0,0 0 0 0 0,0 0 0 0 0,0-1-1 0 0,0 1 1 0 0,0 0 0 0 0,1 0 0 0 0,-1-1 0 0 0,1 1 0 0 0,1 3-1 0 0,-1-3-16 0 0,-1-1 0 0 0,1 1 0 0 0,-1-1 0 0 0,0 1 0 0 0,0-1 0 0 0,0 1 0 0 0,0-1-1 0 0,-1 5 1 0 0,1-4 121 0 0,-1-1 0 0 0,1 0 0 0 0,0 1 0 0 0,0-1 0 0 0,0 1 0 0 0,0-1-1 0 0,1 1 1 0 0,-1-1 0 0 0,1 3 0 0 0,13 18 1448 0 0,-4-9-852 0 0,11 27 793 0 0,12 20 175 0 0,-31-57-1661 0 0,7 10 183 0 0,-1 0 1 0 0,7 18 0 0 0,-10-20-136 0 0,1 0 1 0 0,1 0-1 0 0,-1-1 1 0 0,2 0-1 0 0,8 9 1 0 0,-9-10-122 0 0,0 0 19 0 0,11 21-1 0 0,-15-23-143 0 0,1-1 0 0 0,1 1 1 0 0,-1-1-1 0 0,1 0 0 0 0,8 8 0 0 0,-4-5-622 0 0,16 13-139 0 0,-24-21 528 0 0,1-1 0 0 0,0 0 1 0 0,0 0-1 0 0,0 0 0 0 0,0 0 0 0 0,-1 0 0 0 0,2 0 0 0 0,-1 0 0 0 0,0-1 0 0 0,0 1 0 0 0,0-1 0 0 0,0 1 0 0 0,2-1 0 0 0,11 0-1806 0 0</inkml:trace>
  <inkml:trace contextRef="#ctx0" brushRef="#br0" timeOffset="1">405 305 17791 0 0,'5'-2'64'0'0,"-4"-1"264"0"0,-9-3 1216 0 0,4 5-1336 0 0,0-1 0 0 0,0 1 0 0 0,0-1-1 0 0,-1 1 1 0 0,1 1 0 0 0,0-1-1 0 0,-1 0 1 0 0,1 1 0 0 0,-7 0 0 0 0,8 0 932 0 0,1 1-80 0 0,-2 1-908 0 0,0 0 1 0 0,0 0-1 0 0,1 1 1 0 0,-1-1-1 0 0,1 1 1 0 0,-1 0-1 0 0,1 0 1 0 0,0 0-1 0 0,0 0 1 0 0,1 0-1 0 0,-1 1 1 0 0,1-1-1 0 0,-3 6 1 0 0,-13 15 168 0 0,16-22-311 0 0,0 0 0 0 0,1 0 0 0 0,-1 0 1 0 0,1 0-1 0 0,-1 1 0 0 0,1-1 1 0 0,0 0-1 0 0,0 1 0 0 0,0-1 1 0 0,0 0-1 0 0,0 1 0 0 0,1-1 0 0 0,-1 1 1 0 0,1 0-1 0 0,0-1 0 0 0,0 1 1 0 0,0-1-1 0 0,0 1 0 0 0,0 0 1 0 0,0-1-1 0 0,1 4 0 0 0,-1-1-10 0 0,1 0 0 0 0,-2 0 0 0 0,1 0 0 0 0,-2 8 0 0 0,1-8 0 0 0,1 1 0 0 0,-1-1 0 0 0,1 1 0 0 0,0 6 0 0 0,4 8-33 0 0,5 18-1 0 0,-1-8-29 0 0,-7-25 54 0 0,1-1 1 0 0,0 1 0 0 0,1 0 0 0 0,-1-1 0 0 0,1 1 0 0 0,0-1 0 0 0,0 0 0 0 0,0 0 0 0 0,1 0 0 0 0,0 0 0 0 0,7 5 0 0 0,1 3-34 0 0,-10-10 37 0 0,1 0 0 0 0,0-1 0 0 0,-1 1 0 0 0,1-1 0 0 0,0 0-1 0 0,0 1 1 0 0,0-1 0 0 0,0-1 0 0 0,0 1 0 0 0,0 0 0 0 0,0-1 0 0 0,0 1 0 0 0,0-1 0 0 0,4 0 0 0 0,4 0-119 0 0,0-1 0 0 0,-1 0 1 0 0,13-2-1 0 0,-12 0 35 0 0,48-11-1037 0 0,-54 12 714 0 0,0 0 0 0 0,0 0 1 0 0,1-1-1 0 0,-1 1 0 0 0,-1-1 0 0 0,1 0 1 0 0,0-1-1 0 0,5-4 0 0 0,5-6-1179 0 0</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6:49.479"/>
    </inkml:context>
    <inkml:brush xml:id="br0">
      <inkml:brushProperty name="width" value="0.05" units="cm"/>
      <inkml:brushProperty name="height" value="0.05" units="cm"/>
      <inkml:brushProperty name="color" value="#004F8B"/>
    </inkml:brush>
  </inkml:definitions>
  <inkml:trace contextRef="#ctx0" brushRef="#br0">0 24 17855 0 0,'0'0'1952'0'0,"0"-10"-1952"0"0,0-3-7911 0 0</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00.536"/>
    </inkml:context>
    <inkml:brush xml:id="br0">
      <inkml:brushProperty name="width" value="0.05" units="cm"/>
      <inkml:brushProperty name="height" value="0.05" units="cm"/>
      <inkml:brushProperty name="color" value="#004F8B"/>
    </inkml:brush>
  </inkml:definitions>
  <inkml:trace contextRef="#ctx0" brushRef="#br0">1 35 9672 0 0,'0'0'14549'0'0,"2"-2"-13528"0"0,44-24 1321 0 0,-42 25-2340 0 0,-1 0 0 0 0,1-1 0 0 0,0 1 0 0 0,0 1-1 0 0,-1-1 1 0 0,1 1 0 0 0,0-1 0 0 0,5 1-1 0 0,35 4-3 0 0,-25-2 3 0 0,15 2-1 0 0,37 9 0 0 0,-10-1 0 0 0,-17-3 0 0 0,-24-5 0 0 0,1 0 0 0 0,38 2 0 0 0,-41-6 31 0 0,-9 1-482 0 0,0-1 1 0 0,0 0-1 0 0,-1-1 1 0 0,1 0 0 0 0,10-3-1 0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0:53.625"/>
    </inkml:context>
    <inkml:brush xml:id="br0">
      <inkml:brushProperty name="width" value="0.05" units="cm"/>
      <inkml:brushProperty name="height" value="0.05" units="cm"/>
      <inkml:brushProperty name="color" value="#5B2D90"/>
    </inkml:brush>
  </inkml:definitions>
  <inkml:trace contextRef="#ctx0" brushRef="#br0">53 24 8496 0 0,'0'0'2012'0'0,"-1"1"-1408"0"0,0-1-568 0 0,1 0 0 0 0,0 1 0 0 0,-1-1 0 0 0,1 0 1 0 0,0 0-1 0 0,-1 0 0 0 0,1 1 0 0 0,-1-1 1 0 0,1 0-1 0 0,0 0 0 0 0,-1 0 0 0 0,1 0 0 0 0,-1 0 1 0 0,1 0-1 0 0,0 0 0 0 0,-1 0 0 0 0,1 0 0 0 0,-1 0 1 0 0,1 0-1 0 0,-1 0 0 0 0,1 0 0 0 0,0 0 0 0 0,-1 0 1 0 0,1 0-1 0 0,-1-1 0 0 0,1 1 0 0 0,0 0 0 0 0,-3-2 2229 0 0,2 2-2122 0 0,0 0 1 0 0,0-1-1 0 0,0 1 0 0 0,0 0 0 0 0,0-1 0 0 0,0 1 0 0 0,0-1 1 0 0,0 1-1 0 0,0-1 0 0 0,0 1 0 0 0,0-1 0 0 0,0 0 1 0 0,0 1-1 0 0,0-1 0 0 0,1 0 0 0 0,-1 0 0 0 0,0 1 0 0 0,1-1 1 0 0,-1 0-1 0 0,-6-11 9617 0 0,0 35-9215 0 0,4 3-533 0 0,1 0 0 0 0,2 52 0 0 0,1-33-16 0 0,-1-36 4 0 0,1 1 0 0 0,1 0 0 0 0,0-1 0 0 0,0 1 0 0 0,0-1 0 0 0,2 0 0 0 0,-1 0 0 0 0,1 0 0 0 0,0 0 0 0 0,1-1 0 0 0,0 1 0 0 0,8 10 0 0 0,16 18 0 0 0,8 4-168 0 0,-25-27 87 0 0,-11-12 7 0 0,1 0 1 0 0,0 0-1 0 0,-1 1 0 0 0,1-1 0 0 0,0 0 0 0 0,0-1 0 0 0,0 1 0 0 0,0 0 0 0 0,1-1 0 0 0,-1 1 0 0 0,0-1 0 0 0,1 1 1 0 0,-1-1-1 0 0,1 0 0 0 0,0 0 0 0 0,4 1 0 0 0,6 3-671 0 0,7 2-369 0 0,-19-6 1043 0 0,0-1 0 0 0,-1 0 1 0 0,1 0-1 0 0,0 0 0 0 0,-1 0 0 0 0,1 0 0 0 0,0 0 0 0 0,-1 0 0 0 0,1 0 0 0 0,-1 0 0 0 0,1 0 0 0 0,0 0 0 0 0,-1 0 0 0 0,1-1 0 0 0,0 1 0 0 0,-1 0 0 0 0,1 0 0 0 0,-1-1 0 0 0,1 1 0 0 0,0 0 0 0 0,-1-1 0 0 0,1 1 0 0 0,-1-1 0 0 0,1 1 0 0 0,0-1 0 0 0,0-8-1320 0 0</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00.999"/>
    </inkml:context>
    <inkml:brush xml:id="br0">
      <inkml:brushProperty name="width" value="0.05" units="cm"/>
      <inkml:brushProperty name="height" value="0.05" units="cm"/>
      <inkml:brushProperty name="color" value="#004F8B"/>
    </inkml:brush>
  </inkml:definitions>
  <inkml:trace contextRef="#ctx0" brushRef="#br0">10 1 13360 0 0,'0'0'1617'0'0,"-1"2"-372"0"0,-1 2-654 0 0,1-2-183 0 0,0-1-1 0 0,1 1 0 0 0,-1-1 1 0 0,0 1-1 0 0,1 0 1 0 0,-1-1-1 0 0,0 1 1 0 0,1 0-1 0 0,0-1 1 0 0,0 1-1 0 0,-1 0 1 0 0,1 0-1 0 0,0-1 1 0 0,0 1-1 0 0,1 3 1 0 0,4 4 227 0 0,-4-7-489 0 0,0 0-1 0 0,0-1 0 0 0,0 1 1 0 0,0 0-1 0 0,-1 0 0 0 0,1 0 1 0 0,0 1-1 0 0,0 1 1 0 0,1 11 213 0 0,2-1 1 0 0,0 0 0 0 0,1 0-1 0 0,9 20 1 0 0,5 13 132 0 0,15 52-428 0 0,-24-56-65 0 0,-8-33 7 0 0,0 0-1 0 0,6 15 1 0 0,2 3 25 0 0,-4-10-165 0 0,0-1 0 0 0,1-1 0 0 0,11 19 0 0 0,-10-24-710 0 0,4 7-1486 0 0,-8-6-3675 0 0</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01.460"/>
    </inkml:context>
    <inkml:brush xml:id="br0">
      <inkml:brushProperty name="width" value="0.05" units="cm"/>
      <inkml:brushProperty name="height" value="0.05" units="cm"/>
      <inkml:brushProperty name="color" value="#004F8B"/>
    </inkml:brush>
  </inkml:definitions>
  <inkml:trace contextRef="#ctx0" brushRef="#br0">6 33 9216 0 0,'0'0'830'0'0,"0"2"-684"0"0,11 24 1027 0 0,10 11 7350 0 0,-3-6-5742 0 0,-12-22-2532 0 0,1 0 0 0 0,0 0 0 0 0,0-1-1 0 0,1 0 1 0 0,0 0 0 0 0,1-1 0 0 0,0 0 0 0 0,0 0 0 0 0,0-1 0 0 0,16 8 0 0 0,-18-10-194 0 0,-5-3-34 0 0,-1 0-1 0 0,0 0 1 0 0,0 0-1 0 0,1-1 1 0 0,-1 1-1 0 0,0-1 1 0 0,1 1 0 0 0,-1-1-1 0 0,1 1 1 0 0,-1-1-1 0 0,0 0 1 0 0,1 1-1 0 0,-1-1 1 0 0,1 0 0 0 0,-1 0-1 0 0,1 0 1 0 0,-1 0-1 0 0,1-1 1 0 0,-1 1-1 0 0,1 0 1 0 0,-1 0 0 0 0,2-1-1 0 0,1-1 29 0 0,-2 2-6 0 0,0 0 0 0 0,0-1 0 0 0,0 1 0 0 0,0-1 0 0 0,0 1-1 0 0,0-1 1 0 0,0 0 0 0 0,-1 0 0 0 0,1 0 0 0 0,0 0 0 0 0,0 0 0 0 0,-1 0-1 0 0,1-1 1 0 0,-1 1 0 0 0,1 0 0 0 0,-1-1 0 0 0,1 1 0 0 0,-1-1 0 0 0,0 0-1 0 0,0 1 1 0 0,2-4 0 0 0,-1 2 23 0 0,0 0 0 0 0,-1 0 1 0 0,1-1-1 0 0,0 1 0 0 0,-1 0 0 0 0,0-1 0 0 0,0 1 0 0 0,0-1 0 0 0,0 1 0 0 0,0-1 1 0 0,-1 1-1 0 0,0-1 0 0 0,0 0 0 0 0,0-5 0 0 0,1-7 180 0 0,0 12-178 0 0,-1 1-1 0 0,0-1 1 0 0,0 0 0 0 0,0 0 0 0 0,0 0-1 0 0,-2-6 1 0 0,0 2 39 0 0,0 0 0 0 0,-1 0 0 0 0,0 1 1 0 0,0-1-1 0 0,-1 1 0 0 0,-7-12 0 0 0,9 17-94 0 0,0-1 1 0 0,0 1-1 0 0,0 0 0 0 0,-1-1 1 0 0,1 1-1 0 0,0 0 0 0 0,-1 0 0 0 0,0 0 1 0 0,1 1-1 0 0,-1-1 0 0 0,0 1 1 0 0,0-1-1 0 0,0 1 0 0 0,0 0 1 0 0,0 0-1 0 0,0 0 0 0 0,0 1 1 0 0,0-1-1 0 0,0 1 0 0 0,-5-1 0 0 0,2 1-22 0 0,0 1 0 0 0,0 0 0 0 0,-1-1 0 0 0,1 2 0 0 0,0-1 0 0 0,0 1 0 0 0,1 0 0 0 0,-1 0 0 0 0,0 1 0 0 0,1-1 0 0 0,-1 1 0 0 0,1 1 0 0 0,-9 6 0 0 0,6-4-103 0 0,1 0 1 0 0,0 0 0 0 0,1 1-1 0 0,0 0 1 0 0,-8 10 0 0 0,11-12-194 0 0,0 0 0 0 0,0 0-1 0 0,0 0 1 0 0,1 0 0 0 0,-1 0 0 0 0,1 1 0 0 0,1-1 0 0 0,-1 1 0 0 0,-1 8 0 0 0,2 5-1255 0 0,-4 3-8 0 0</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2.188"/>
    </inkml:context>
    <inkml:brush xml:id="br0">
      <inkml:brushProperty name="width" value="0.05" units="cm"/>
      <inkml:brushProperty name="height" value="0.05" units="cm"/>
      <inkml:brushProperty name="color" value="#F6630D"/>
    </inkml:brush>
  </inkml:definitions>
  <inkml:trace contextRef="#ctx0" brushRef="#br0">1 144 9216 0 0,'0'0'830'0'0,"0"-14"10627"0"0,0 14-11305 0 0,9 9 6495 0 0,-2 0-9727 0 0,0 3 3092 0 0,0-1 0 0 0,-1 1 1 0 0,0 0-1 0 0,-1 0 0 0 0,6 26 0 0 0,-9-35 33 0 0,-2-3-36 0 0,1 1 1 0 0,-1 0 0 0 0,0-1 0 0 0,1 1 0 0 0,-1-1 0 0 0,0 1 0 0 0,0-1 0 0 0,1 1 0 0 0,-1 0 0 0 0,0-1 0 0 0,0 1 0 0 0,0 0-1 0 0,0-1 1 0 0,0 1 0 0 0,0-1 0 0 0,0 1 0 0 0,0 0 0 0 0,0-1 0 0 0,0 2 0 0 0,0-1-127 0 0,1-5-274 0 0,1-1 376 0 0,-1 0-1 0 0,0 1 1 0 0,0-1-1 0 0,-1 0 0 0 0,1-8 1 0 0,0-8 231 0 0,12-53-394 0 0,-4 37-606 0 0,-8 33 746 0 0,-1 0-1 0 0,0 0 0 0 0,1 1 0 0 0,0-1 1 0 0,0 0-1 0 0,0 0 0 0 0,1 0 0 0 0,-1 1 1 0 0,1-1-1 0 0,0 1 0 0 0,0-1 0 0 0,0 1 1 0 0,0 0-1 0 0,1-1 0 0 0,-1 1 0 0 0,1 0 1 0 0,0 1-1 0 0,-1-1 0 0 0,2 0 0 0 0,-1 1 1 0 0,0 0-1 0 0,0 0 0 0 0,1 0 0 0 0,-1 0 1 0 0,1 0-1 0 0,0 1 0 0 0,-1-1 0 0 0,1 1 1 0 0,0 0-1 0 0,0 0 0 0 0,0 1 0 0 0,5-1 1 0 0,8 1-1508 0 0,4 0-502 0 0</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2.783"/>
    </inkml:context>
    <inkml:brush xml:id="br0">
      <inkml:brushProperty name="width" value="0.05" units="cm"/>
      <inkml:brushProperty name="height" value="0.05" units="cm"/>
      <inkml:brushProperty name="color" value="#F6630D"/>
    </inkml:brush>
  </inkml:definitions>
  <inkml:trace contextRef="#ctx0" brushRef="#br0">20 212 7368 0 0,'0'0'10014'0'0,"2"0"-8681"0"0,1 0-1029 0 0,0-1-1 0 0,0 0 0 0 0,0 0 0 0 0,0-1 0 0 0,0 1 0 0 0,0-1 0 0 0,0 1 0 0 0,0-1 0 0 0,0 0 1 0 0,-1 0-1 0 0,1 0 0 0 0,3-4 0 0 0,18-12 1234 0 0,-23 17-1439 0 0,1 0-1 0 0,-1 0 1 0 0,1-1 0 0 0,-1 1 0 0 0,1 0 0 0 0,-1-1 0 0 0,0 0 0 0 0,2-2 0 0 0,-1 1 22 0 0,0-1-69 0 0,1 0-1 0 0,-1 0 1 0 0,0 0 0 0 0,0 0-1 0 0,0 0 1 0 0,-1-1 0 0 0,2-5-1 0 0,2-6 60 0 0,-4 12-98 0 0,0 1 0 0 0,0-1 0 0 0,-1 1 0 0 0,1-1 0 0 0,-1 1 0 0 0,1-1 0 0 0,-1 1 0 0 0,-1-6 0 0 0,1-12-42 0 0,-1 19 18 0 0,0 0 0 0 0,1-1 0 0 0,-1 1-1 0 0,0 0 1 0 0,0 1 0 0 0,-1-1 0 0 0,1 0 0 0 0,0 0 0 0 0,-1 0-1 0 0,1 1 1 0 0,-1-1 0 0 0,1 1 0 0 0,-4-3 0 0 0,3 3 10 0 0,1-1-24 0 0,-1 1-1 0 0,0 0 0 0 0,0 0 1 0 0,0 0-1 0 0,1 0 1 0 0,-1 0-1 0 0,0 1 1 0 0,0-1-1 0 0,0 1 0 0 0,0-1 1 0 0,0 1-1 0 0,0-1 1 0 0,-1 1-1 0 0,1 0 1 0 0,0 0-1 0 0,0 0 0 0 0,0 0 1 0 0,0 1-1 0 0,0-1 1 0 0,0 0-1 0 0,0 1 0 0 0,0 0 1 0 0,0-1-1 0 0,0 1 1 0 0,0 0-1 0 0,0 0 1 0 0,1 0-1 0 0,-1 0 0 0 0,0 0 1 0 0,-2 3-1 0 0,0-2-36 0 0,1 1-1 0 0,0 0 1 0 0,-1 0 0 0 0,1 0-1 0 0,1 1 1 0 0,-1-1-1 0 0,0 1 1 0 0,1-1-1 0 0,-1 1 1 0 0,1 0 0 0 0,0 0-1 0 0,1 0 1 0 0,-3 8-1 0 0,2-1 29 0 0,0-1 0 0 0,1 1 0 0 0,0-1 0 0 0,1 1 0 0 0,0-1 0 0 0,1 1 0 0 0,3 16 0 0 0,-3-22 23 0 0,1 0 0 0 0,-1 0 0 0 0,1 0 0 0 0,0-1 0 0 0,0 1 0 0 0,0-1 0 0 0,1 1 0 0 0,0-1 0 0 0,0 0 0 0 0,0 0 0 0 0,0 0 0 0 0,0 0 0 0 0,1 0 0 0 0,0-1 0 0 0,0 0 0 0 0,0 1 0 0 0,8 4 0 0 0,12 6-168 0 0,-14-8-230 0 0,0 0 0 0 0,12 5 0 0 0,-18-9 166 0 0,-1-1 0 0 0,1 0 0 0 0,0 0-1 0 0,0 0 1 0 0,0 0 0 0 0,0-1 0 0 0,0 0 0 0 0,0 1 0 0 0,0-1 0 0 0,5-1-1 0 0,6-2-6826 0 0</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3.370"/>
    </inkml:context>
    <inkml:brush xml:id="br0">
      <inkml:brushProperty name="width" value="0.05" units="cm"/>
      <inkml:brushProperty name="height" value="0.05" units="cm"/>
      <inkml:brushProperty name="color" value="#F6630D"/>
    </inkml:brush>
  </inkml:definitions>
  <inkml:trace contextRef="#ctx0" brushRef="#br0">136 249 6448 0 0,'0'0'585'0'0,"-2"-1"-485"0"0,-10-4 7029 0 0,10 3-5992 0 0,0 1-1 0 0,0 0 0 0 0,-1 0 1 0 0,1 0-1 0 0,-1 1 0 0 0,-3-2 1 0 0,5 2-985 0 0,0 0 0 0 0,-1 0 0 0 0,1 0-1 0 0,0 0 1 0 0,0 0 0 0 0,0 1 0 0 0,0-1 0 0 0,0 0 0 0 0,0 0 0 0 0,0 1 0 0 0,0-1 0 0 0,0 1 0 0 0,0-1 0 0 0,0 1 0 0 0,0-1 0 0 0,1 1 0 0 0,-1 0 0 0 0,-1 0 0 0 0,1 1-133 0 0,0-1 0 0 0,0 1 0 0 0,0 0 0 0 0,0 0 0 0 0,0-1 1 0 0,1 1-1 0 0,-1 0 0 0 0,1 0 0 0 0,-1 4 0 0 0,0-3-22 0 0,0 1 0 0 0,0 0-1 0 0,0-1 1 0 0,1 1 0 0 0,0 0-1 0 0,0 0 1 0 0,0 0 0 0 0,0 0-1 0 0,0-1 1 0 0,1 1 0 0 0,0 0-1 0 0,0 0 1 0 0,0-1 0 0 0,0 1-1 0 0,2 4 1 0 0,-1-5-3 0 0,1 8 1 0 0,-1-3 5 0 0,-2-7 1 0 0,0-1-1 0 0,0 1 0 0 0,0 0 0 0 0,1 0 1 0 0,-1 0-1 0 0,0-1 0 0 0,0 1 0 0 0,1 0 1 0 0,-1 0-1 0 0,1-1 0 0 0,-1 1 0 0 0,1 0 1 0 0,0 0-1 0 0,13 20-57 0 0,-12-18 49 0 0,11 25 16 0 0,-12-26 51 0 0,-1 3-25 0 0,-1-1 1 0 0,0 1 0 0 0,0 0 0 0 0,0-1-1 0 0,-1 1 1 0 0,1-1 0 0 0,-1 0-1 0 0,0 1 1 0 0,0-1 0 0 0,-1 0 0 0 0,0 0-1 0 0,1 0 1 0 0,-1 0 0 0 0,0-1 0 0 0,-1 1-1 0 0,1-1 1 0 0,-5 4 0 0 0,5-6-24 0 0,1 0 0 0 0,0-1 1 0 0,-1 1-1 0 0,1 0 0 0 0,0-1 1 0 0,-1 1-1 0 0,1-1 0 0 0,-1 0 0 0 0,1 0 1 0 0,-1 0-1 0 0,1 0 0 0 0,-1 0 0 0 0,1-1 1 0 0,-1 1-1 0 0,1-1 0 0 0,0 0 1 0 0,-1 1-1 0 0,1-1 0 0 0,0 0 0 0 0,-1 0 1 0 0,-2-3-1 0 0,-4 0-327 0 0,9 4 271 0 0,-1 0-1 0 0,0-1 0 0 0,1 1 0 0 0,-1 0 1 0 0,0 0-1 0 0,1 0 0 0 0,-1-1 0 0 0,0 1 1 0 0,1 0-1 0 0,-1-1 0 0 0,1 1 0 0 0,-1-1 1 0 0,1 1-1 0 0,-1 0 0 0 0,1-1 0 0 0,-1 1 0 0 0,1-1 1 0 0,-1 1-1 0 0,1-1 0 0 0,0 0 0 0 0,-1 1 1 0 0,1-1-1 0 0,0 1 0 0 0,0-1 0 0 0,-1-1 1 0 0,1 0-345 0 0,0 1 0 0 0,0-1 1 0 0,1 0-1 0 0,-1 0 0 0 0,1 0 0 0 0,-1 0 1 0 0,1 0-1 0 0,-1 0 0 0 0,1 0 1 0 0,0 1-1 0 0,0-1 0 0 0,0 0 1 0 0,0 1-1 0 0,0-1 0 0 0,0 1 1 0 0,1-1-1 0 0,2-2 0 0 0,7-6-6240 0 0</inkml:trace>
  <inkml:trace contextRef="#ctx0" brushRef="#br0" timeOffset="1">227 317 9216 0 0,'1'2'706'0'0,"0"-1"-672"0"0,0 0-1 0 0,0 0 1 0 0,-1 0-1 0 0,1 0 1 0 0,-1 0-1 0 0,1 0 1 0 0,-1 0-1 0 0,1 1 1 0 0,-1-1-1 0 0,0 0 1 0 0,1 0-1 0 0,-1 0 1 0 0,0 0-1 0 0,0 1 1 0 0,0 0-1 0 0,0-1 25 0 0,0-1 0 0 0,0 0 0 0 0,0 0-1 0 0,0 1 1 0 0,0-1 0 0 0,4 6 5163 0 0,-4-3-4660 0 0,0 0-1 0 0,0-1 1 0 0,0 1-1 0 0,0 0 1 0 0,0 0-1 0 0,1-1 1 0 0,0 1 0 0 0,-1 0-1 0 0,3 4 1 0 0,1 7 770 0 0,-3-3-900 0 0,-1-7-323 0 0,1 1 1 0 0,0 0 0 0 0,0 0 0 0 0,1 0-1 0 0,-1 0 1 0 0,1-1 0 0 0,0 1 0 0 0,3 5 0 0 0,1 0-87 0 0,4-1 26 0 0,5 0-36 0 0,-1-1-11 0 0,-10-10 3 0 0,-2 1 2 0 0,1 0-57 0 0,-1 1 0 0 0,1-1 0 0 0,0-1 0 0 0,0 1 0 0 0,0 0 0 0 0,4-4 0 0 0,-6 4 24 0 0,0 1-1 0 0,0-1 0 0 0,0 0 0 0 0,0 0 1 0 0,0 0-1 0 0,0 0 0 0 0,-1 0 0 0 0,1 0 0 0 0,0 0 1 0 0,-1 0-1 0 0,1 0 0 0 0,-1 0 0 0 0,1 0 1 0 0,-1 0-1 0 0,1 0 0 0 0,-1-1 0 0 0,0 1 0 0 0,0 0 1 0 0,1-3-1 0 0,-1-4 10 0 0,1 0 0 0 0,0 0 1 0 0,4-11-1 0 0,-3 10 28 0 0,0 1 1 0 0,0 0-1 0 0,0-15 1 0 0,-2 15-18 0 0,0 7-76 0 0,0-1-61 0 0,0-7 148 0 0,0 6 155 0 0,6 13-47 0 0,-3-6-97 0 0,15 52 59 0 0,24 22-319 0 0,-38-74 96 0 0,-1 0 0 0 0,0 0 0 0 0,1 0 0 0 0,0 0 1 0 0,0 0-1 0 0,1-1 0 0 0,5 4 0 0 0,2 3-808 0 0,-8-8-587 0 0,4 1-367 0 0</inkml:trace>
  <inkml:trace contextRef="#ctx0" brushRef="#br0" timeOffset="2">569 0 14456 0 0,'0'0'1449'0'0,"0"2"-1328"0"0,1 0-66 0 0,-1 1-1 0 0,1 0 1 0 0,-1-1-1 0 0,1 1 1 0 0,0 0-1 0 0,0-1 1 0 0,1 3-1 0 0,6 17 1674 0 0,29 158 1873 0 0,-36-173-3620 0 0,2 7-121 0 0,0 1 0 0 0,0 0 0 0 0,2-1-1 0 0,-1 1 1 0 0,13 23 0 0 0,-8-24-1653 0 0,-2 0-5145 0 0</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3.946"/>
    </inkml:context>
    <inkml:brush xml:id="br0">
      <inkml:brushProperty name="width" value="0.05" units="cm"/>
      <inkml:brushProperty name="height" value="0.05" units="cm"/>
      <inkml:brushProperty name="color" value="#F6630D"/>
    </inkml:brush>
  </inkml:definitions>
  <inkml:trace contextRef="#ctx0" brushRef="#br0">0 281 3680 0 0,'0'0'284'0'0,"2"2"-187"0"0,-1-1 569 0 0,1 1 0 0 0,0-1-1 0 0,0 1 1 0 0,0-1 0 0 0,0 0 0 0 0,0 0 0 0 0,0 0-1 0 0,0 0 1 0 0,0 0 0 0 0,1 0 0 0 0,-1 0-1 0 0,0-1 1 0 0,0 1 0 0 0,5-1 0 0 0,1 1 805 0 0,-1-2 1 0 0,1 1 0 0 0,9-3-1 0 0,-7 2-1120 0 0,-4-1 238 0 0,1 1 0 0 0,0-1 0 0 0,7-4 0 0 0,4 0 97 0 0,1 0-53 0 0,-11 3-571 0 0,0 1 0 0 0,0-1 0 0 0,0 1 0 0 0,0 1 0 0 0,9-1 1 0 0,0 0-1461 0 0,-7 0-3856 0 0,-10 1 4784 0 0,10-3-6933 0 0</inkml:trace>
  <inkml:trace contextRef="#ctx0" brushRef="#br0" timeOffset="1">176 0 16064 0 0,'0'0'1459'0'0,"0"2"-1027"0"0,0 2 150 0 0,1 1-1 0 0,0-1 0 0 0,0 0 1 0 0,0 0-1 0 0,0 1 1 0 0,3 4-1 0 0,-2-4-92 0 0,0 1 0 0 0,0 0 0 0 0,1 10 0 0 0,14 91 1344 0 0,4 10-1648 0 0,-18-102-614 0 0,1-1-1 0 0,0 1 1 0 0,1-1-1 0 0,1 0 1 0 0,0-1-1 0 0,1 1 1 0 0,10 13-1 0 0,-3-5-1790 0 0</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4.534"/>
    </inkml:context>
    <inkml:brush xml:id="br0">
      <inkml:brushProperty name="width" value="0.05" units="cm"/>
      <inkml:brushProperty name="height" value="0.05" units="cm"/>
      <inkml:brushProperty name="color" value="#F6630D"/>
    </inkml:brush>
  </inkml:definitions>
  <inkml:trace contextRef="#ctx0" brushRef="#br0">130 69 3680 0 0,'0'0'167'0'0,"-2"-1"-7"0"0,1 1-116 0 0,-1-1 0 0 0,1 0 0 0 0,0 0 1 0 0,0 1-1 0 0,-1-1 0 0 0,1 0 1 0 0,0 0-1 0 0,0 0 0 0 0,0 0 0 0 0,0 0 1 0 0,0 0-1 0 0,1-1 0 0 0,-2 0 1 0 0,-2-1 3000 0 0,-2-1-608 0 0,-19-9 2958 0 0,6 8 3942 0 0,15 3-8879 0 0,3 2-452 0 0,1-1-1 0 0,0 1 1 0 0,0 0 0 0 0,0 0 0 0 0,0-1 0 0 0,-1 1 0 0 0,1 0-1 0 0,0 0 1 0 0,0 0 0 0 0,-1 0 0 0 0,1-1 0 0 0,0 1-1 0 0,0 0 1 0 0,-1 0 0 0 0,1 0 0 0 0,0 0 0 0 0,-1 0 0 0 0,1 0-1 0 0,0-1 1 0 0,-1 1 0 0 0,1 0 0 0 0,0 0 0 0 0,0 0 0 0 0,-1 0-1 0 0,1 0 1 0 0,0 0 0 0 0,-1 1 0 0 0,-2-1 14 0 0,2-1-11 0 0,0 1 0 0 0,0 0 1 0 0,0 0-1 0 0,0 0 1 0 0,0 0-1 0 0,0 0 0 0 0,0 0 1 0 0,0 1-1 0 0,0-1 0 0 0,0 0 1 0 0,0 0-1 0 0,0 1 1 0 0,0-1-1 0 0,0 1 0 0 0,0-1 1 0 0,0 1-1 0 0,0-1 1 0 0,1 1-1 0 0,-1-1 0 0 0,0 1 1 0 0,0 0-1 0 0,1-1 1 0 0,-1 1-1 0 0,0 0 0 0 0,1 0 1 0 0,-2 1-1 0 0,-1 6-7 0 0,0 0-1 0 0,0 1 1 0 0,1-1-1 0 0,0 1 0 0 0,0 0 1 0 0,1 0-1 0 0,0 0 1 0 0,1-1-1 0 0,0 1 1 0 0,2 17-1 0 0,-1-22-12 0 0,0 0-1 0 0,0 0 1 0 0,0 0 0 0 0,1 0-1 0 0,0 0 1 0 0,-1 0-1 0 0,5 5 1 0 0,4 11-162 0 0,-9-19 160 0 0,-1 1 0 0 0,1-1 0 0 0,0 0 0 0 0,-1 0 0 0 0,1 1 1 0 0,0-1-1 0 0,0 0 0 0 0,0 0 0 0 0,0 0 0 0 0,0 0 0 0 0,0 0 0 0 0,2 1 0 0 0,-2-1 22 0 0,1-1 1 0 0,-1 1 0 0 0,0-1-1 0 0,1 0 1 0 0,-1 1-1 0 0,1-1 1 0 0,-1 0-1 0 0,1 0 1 0 0,-1 0 0 0 0,0 0-1 0 0,1-1 1 0 0,-1 1-1 0 0,1 0 1 0 0,-1-1-1 0 0,0 1 1 0 0,1 0 0 0 0,-1-1-1 0 0,0 0 1 0 0,0 1-1 0 0,1-1 1 0 0,-1 0-1 0 0,0 0 1 0 0,2-1 0 0 0,27-23-14 0 0,-23 20-137 0 0,0-1 1 0 0,0 0 0 0 0,-1 0 0 0 0,0 0 0 0 0,0-1 0 0 0,-1 0-1 0 0,8-13 1 0 0,-12 19 12 0 0,0 0 106 0 0,-1 0 0 0 0,1 1-1 0 0,0-1 1 0 0,-1 1 0 0 0,1-1 0 0 0,0 1-1 0 0,0-1 1 0 0,0 1 0 0 0,-1-1 0 0 0,1 1-1 0 0,0-1 1 0 0,0 1 0 0 0,0 0-1 0 0,0 0 1 0 0,0-1 0 0 0,1 1 0 0 0,0 0-12 0 0,-1 1 1 0 0,1-1 0 0 0,0 1-1 0 0,-1-1 1 0 0,1 1 0 0 0,-1-1 0 0 0,1 1-1 0 0,-1 0 1 0 0,1 0 0 0 0,-1 0-1 0 0,1 0 1 0 0,-1 0 0 0 0,2 1-1 0 0,16 18-710 0 0,15 11-2867 0 0,-28-26 1635 0 0</inkml:trace>
  <inkml:trace contextRef="#ctx0" brushRef="#br0" timeOffset="1">394 1 11976 0 0,'0'0'1082'0'0,"0"1"-890"0"0,0 6 63 0 0,3 10 6621 0 0,5-2-4984 0 0,-7-13-1831 0 0,0 0-1 0 0,1 0 1 0 0,-1 0-1 0 0,0 1 1 0 0,0-1-1 0 0,-1 0 1 0 0,1 1-1 0 0,0-1 1 0 0,-1 1-1 0 0,1-1 1 0 0,-1 4-1 0 0,6 45 508 0 0,-6-49-281 0 0,10-11-222 0 0,-5 5-49 0 0,0 0-1 0 0,-1 0 0 0 0,8-9 0 0 0,-8 8-45 0 0,0 0 0 0 0,0 1-1 0 0,1-1 1 0 0,9-6 0 0 0,21-16 90 0 0,-34 26-32 0 0,0 0 1 0 0,0 0 0 0 0,0 0 0 0 0,0 0-1 0 0,1 0 1 0 0,-1 0 0 0 0,0 1 0 0 0,0-1-1 0 0,1 0 1 0 0,-1 1 0 0 0,0-1 0 0 0,1 1-1 0 0,-1-1 1 0 0,1 1 0 0 0,-1 0-1 0 0,0-1 1 0 0,1 1 0 0 0,-1 0 0 0 0,1 0-1 0 0,-1 0 1 0 0,1 0 0 0 0,-1 0 0 0 0,3 1-1 0 0,3 2 38 0 0,0-1-1 0 0,0 2 1 0 0,0-1-1 0 0,-1 1 1 0 0,8 4-1 0 0,-9-4-169 0 0,0 0-1 0 0,0 1 0 0 0,-1-1 1 0 0,1 1-1 0 0,-1 0 1 0 0,5 7-1 0 0,7 8-1645 0 0,-5-11 476 0 0</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5.100"/>
    </inkml:context>
    <inkml:brush xml:id="br0">
      <inkml:brushProperty name="width" value="0.05" units="cm"/>
      <inkml:brushProperty name="height" value="0.05" units="cm"/>
      <inkml:brushProperty name="color" value="#F6630D"/>
    </inkml:brush>
  </inkml:definitions>
  <inkml:trace contextRef="#ctx0" brushRef="#br0">0 296 7368 0 0,'0'0'568'0'0,"2"-1"-74"0"0,3-3 587 0 0,0 0 0 0 0,1 0-1 0 0,0 1 1 0 0,0-1 0 0 0,0 1 0 0 0,0 1-1 0 0,0-1 1 0 0,0 1 0 0 0,1 0-1 0 0,-1 1 1 0 0,1 0 0 0 0,7-1-1 0 0,-10 2-809 0 0,-1-1-1 0 0,1 0 1 0 0,0 0-1 0 0,-1 0 1 0 0,5-2-1 0 0,3-1 65 0 0,44-8 487 0 0,-34 8-384 0 0,31-10 0 0 0,26-10-4623 0 0,-63 20-3853 0 0</inkml:trace>
  <inkml:trace contextRef="#ctx0" brushRef="#br0" timeOffset="1">197 12 2760 0 0,'-21'-12'18647'0'0,"27"15"-15759"0"0,16 10-4131 0 0,-14-4 3064 0 0,2 6-1450 0 0,-1 0 1 0 0,0 1 0 0 0,-2 0 0 0 0,8 20 0 0 0,17 71-366 0 0,1 1-2982 0 0,-14-68-5626 0 0</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5.716"/>
    </inkml:context>
    <inkml:brush xml:id="br0">
      <inkml:brushProperty name="width" value="0.05" units="cm"/>
      <inkml:brushProperty name="height" value="0.05" units="cm"/>
      <inkml:brushProperty name="color" value="#F6630D"/>
    </inkml:brush>
  </inkml:definitions>
  <inkml:trace contextRef="#ctx0" brushRef="#br0">25 81 8752 0 0,'-5'0'793'0'0,"-15"0"15049"0"0,22 2-15224 0 0,57 80 751 0 0,-53-72-1295 0 0,0 0 1 0 0,7 17-1 0 0,4 8 17 0 0,30 37 15 0 0,-47-71-99 0 0,2 3 10 0 0,11 1 12 0 0,-2-5-29 0 0,-11 1 0 0 0,1-1 0 0 0,-1 0 0 0 0,1 0 0 0 0,-1 0 0 0 0,1 0 0 0 0,-1 0 0 0 0,1 0 0 0 0,0 0 0 0 0,-1 0 0 0 0,1 0 0 0 0,-1 0 0 0 0,1 0 0 0 0,-1 0 0 0 0,1 0 0 0 0,-1-1 0 0 0,1 1 0 0 0,-1 0 0 0 0,0 0 0 0 0,1 0 0 0 0,-1-1 0 0 0,1 1 0 0 0,-1 0 0 0 0,1-1 0 0 0,-1 1 0 0 0,0 0 0 0 0,1-1 0 0 0,-1 1 0 0 0,0 0 0 0 0,1-1 0 0 0,-1 1 0 0 0,0-1 0 0 0,1 1 0 0 0,-1-1 0 0 0,0 1 0 0 0,0-1 0 0 0,1 0 0 0 0,-1-1 0 0 0,5-7-14 0 0,-1 0 0 0 0,0 0-1 0 0,0 0 1 0 0,-1-1 0 0 0,0 0-1 0 0,-1 0 1 0 0,0 1 0 0 0,-1-1-1 0 0,0-1 1 0 0,0-10 0 0 0,0 9-64 0 0,1-1 1 0 0,0 1-1 0 0,0 0 1 0 0,8-21-1 0 0,-5 17-33 0 0,-4 15 87 0 0,-1-1 1 0 0,1 1-1 0 0,-1 0 0 0 0,1 0 0 0 0,0 0 1 0 0,-1-1-1 0 0,1 1 0 0 0,0 0 0 0 0,0 0 0 0 0,0 0 1 0 0,0 0-1 0 0,0 0 0 0 0,0 1 0 0 0,0-1 0 0 0,0 0 1 0 0,1 0-1 0 0,-1 1 0 0 0,0-1 0 0 0,0 0 1 0 0,1 1-1 0 0,-1 0 0 0 0,0-1 0 0 0,3 0 1 0 0,4 0-44 0 0,-1 1 1 0 0,0-1 0 0 0,12 2 0 0 0,-4-1-23 0 0,4 4 77 0 0,-17-3 8 0 0,0 0 0 0 0,0 0 0 0 0,1-1 0 0 0,-1 1 0 0 0,0-1 0 0 0,0 1 0 0 0,1-1-1 0 0,-1 0 1 0 0,0 0 0 0 0,1 0 0 0 0,-1 0 0 0 0,4-1 0 0 0,14-7-6 0 0,-7 2 10 0 0,1 1 0 0 0,1 0-1 0 0,15-3 1 0 0,0-1 0 0 0,-24 6 11 0 0,-5 3-4 0 0,-1 0-1 0 0,1-1 1 0 0,0 1 0 0 0,-1-1-1 0 0,1 1 1 0 0,-1-1 0 0 0,1 1-1 0 0,0-1 1 0 0,-1 1 0 0 0,1-1-1 0 0,-1 0 1 0 0,0 1 0 0 0,1-1-1 0 0,-1 0 1 0 0,1 1 0 0 0,-1-1-1 0 0,0 0 1 0 0,1 0 0 0 0,-1 0-5 0 0,0 0 1 0 0,-1 1 0 0 0,1-1 0 0 0,0 1-1 0 0,0-1 1 0 0,0 1 0 0 0,0-1 0 0 0,-1 1-1 0 0,1-1 1 0 0,0 1 0 0 0,-1-1 0 0 0,1 1-1 0 0,0-1 1 0 0,-1 1 0 0 0,1-1 0 0 0,0 1-1 0 0,-1 0 1 0 0,1-1 0 0 0,-1 1 0 0 0,1 0-1 0 0,-1-1 1 0 0,1 1 0 0 0,-1 0 0 0 0,1-1-1 0 0,-1 1 1 0 0,1 0 0 0 0,-1 0 0 0 0,0 0-1 0 0,-2-1 9 0 0,0-2 1 0 0,1 1-8 0 0,0 0 1 0 0,1 1-1 0 0,-1 0 0 0 0,0-1 1 0 0,0 1-1 0 0,0 0 1 0 0,0 0-1 0 0,0 0 0 0 0,0 0 1 0 0,-2 0-1 0 0,-11-2-1 0 0,11 4-6 0 0,1 1-10 0 0,1-2 2 0 0,-1 1 1 0 0,1 0-1 0 0,-1-1 1 0 0,1 1-1 0 0,0 0 1 0 0,0 1-1 0 0,-1-1 0 0 0,1 0 1 0 0,0 1-1 0 0,0-1 1 0 0,0 1-1 0 0,0 0 1 0 0,0-1-1 0 0,1 1 1 0 0,-4 4-1 0 0,2 0-36 0 0,-1 1 0 0 0,1-1 1 0 0,0 1-1 0 0,-3 12 0 0 0,4-11 23 0 0,0 0 0 0 0,1 1 0 0 0,0-1 0 0 0,0 0-1 0 0,1 1 1 0 0,0-1 0 0 0,2 17 0 0 0,17 59-86 0 0,-18-77 117 0 0,1-3-5 0 0,-1 0 0 0 0,1 0 1 0 0,-1-1-1 0 0,1 1 0 0 0,0 0 0 0 0,1-1 0 0 0,-1 0 0 0 0,0 1 0 0 0,1-1 1 0 0,0 0-1 0 0,0 0 0 0 0,0 0 0 0 0,0-1 0 0 0,5 4 0 0 0,0-1 5 0 0,0 0-1 0 0,1-1 0 0 0,-1 0 1 0 0,19 6-1 0 0,-22-10-56 0 0,1 0 1 0 0,0 0-1 0 0,0 0 0 0 0,0-1 1 0 0,-1 1-1 0 0,1-2 0 0 0,0 1 0 0 0,7-3 1 0 0,-7 2-154 0 0,12-7-2009 0 0,-15 7 1120 0 0</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6.314"/>
    </inkml:context>
    <inkml:brush xml:id="br0">
      <inkml:brushProperty name="width" value="0.05" units="cm"/>
      <inkml:brushProperty name="height" value="0.05" units="cm"/>
      <inkml:brushProperty name="color" value="#F6630D"/>
    </inkml:brush>
  </inkml:definitions>
  <inkml:trace contextRef="#ctx0" brushRef="#br0">2 1 9672 0 0,'-2'4'9853'0'0,"3"-4"-9601"0"0,0 12 4352 0 0,10 23-3128 0 0,-2-3-520 0 0,-2 32 102 0 0,3-21-1061 0 0,2 0 0 0 0,2-1 0 0 0,2-1-1 0 0,29 57 1 0 0,-40-90-543 0 0,0 0 0 0 0,1 0 0 0 0,12 14-1 0 0,-14-18-1642 0 0,0 0-1 0 0,0 0 0 0 0,9 5 0 0 0</inkml:trace>
  <inkml:trace contextRef="#ctx0" brushRef="#br0" timeOffset="1">360 255 9216 0 0,'-1'1'5774'0'0,"-1"1"-5215"0"0,1 0 0 0 0,0 0-1 0 0,0 0 1 0 0,0 0 0 0 0,0 0-1 0 0,1 0 1 0 0,-1 0 0 0 0,0 0-1 0 0,1 3 1 0 0,-1 21 1601 0 0,4-11-1703 0 0,7 25 0 0 0,-8-35-247 0 0,3 11 83 0 0,13 29 1 0 0,-16-39-266 0 0,2 0-1 0 0,-1 0 1 0 0,1 0-1 0 0,0-1 1 0 0,0 0 0 0 0,0 0-1 0 0,10 9 1 0 0,-12-13-15 0 0,-1 0 0 0 0,1 1 0 0 0,-1-1 1 0 0,1 0-1 0 0,0 0 0 0 0,0 0 0 0 0,0 0 1 0 0,-1 0-1 0 0,1 0 0 0 0,4 0 0 0 0,-5-1 0 0 0,0 0-1 0 0,0 0 0 0 0,1 0 0 0 0,-1 0 1 0 0,0-1-1 0 0,0 1 0 0 0,0 0 0 0 0,0-1 0 0 0,1 1 1 0 0,-1-1-1 0 0,0 0 0 0 0,0 1 0 0 0,0-1 1 0 0,0 0-1 0 0,0 1 0 0 0,-1-1 0 0 0,1 0 1 0 0,0 0-1 0 0,0 0 0 0 0,1-1 0 0 0,1-2 46 0 0,0 1-7 0 0,1-1-1 0 0,-1 1 0 0 0,0-1 1 0 0,-1 0-1 0 0,1 1 1 0 0,-1-1-1 0 0,1-1 1 0 0,-1 1-1 0 0,0 0 0 0 0,-1 0 1 0 0,1-1-1 0 0,1-5 1 0 0,-2 4 39 0 0,0-1 1 0 0,0 0 0 0 0,0 1 0 0 0,-1-1 0 0 0,0 1 0 0 0,0-1-1 0 0,-2-10 1 0 0,-2-5 436 0 0,3 18-492 0 0,1 1 0 0 0,-1 0 0 0 0,1 0 0 0 0,-1-1 0 0 0,0 1 0 0 0,0 0 0 0 0,0 0 0 0 0,-1 0 0 0 0,1 0 0 0 0,-3-3 0 0 0,3 4-13 0 0,-2-2-38 0 0,0-1-1 0 0,0 1 1 0 0,0 0-1 0 0,0 0 1 0 0,-1 0-1 0 0,0 0 1 0 0,0 1-1 0 0,0-1 1 0 0,0 1-1 0 0,-1 0 1 0 0,-4-2-1 0 0,8 5-60 0 0,0 0-1 0 0,0 0 0 0 0,1 1 1 0 0,-1-1-1 0 0,0 0 0 0 0,0 0 1 0 0,0 1-1 0 0,0-1 1 0 0,0 1-1 0 0,0-1 0 0 0,1 1 1 0 0,-1-1-1 0 0,0 1 1 0 0,0 0-1 0 0,-8 15-6422 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0:54.591"/>
    </inkml:context>
    <inkml:brush xml:id="br0">
      <inkml:brushProperty name="width" value="0.05" units="cm"/>
      <inkml:brushProperty name="height" value="0.05" units="cm"/>
      <inkml:brushProperty name="color" value="#5B2D90"/>
    </inkml:brush>
  </inkml:definitions>
  <inkml:trace contextRef="#ctx0" brushRef="#br0">68 40 5064 0 0,'-15'-10'17734'0'0,"15"10"-17698"0"0,0 0 0 0 0,0 0 1 0 0,-1 0-1 0 0,1 0 0 0 0,0-1 0 0 0,0 1 0 0 0,0 0 0 0 0,-1 0 1 0 0,1 0-1 0 0,0 0 0 0 0,0 0 0 0 0,0 0 0 0 0,0 0 1 0 0,-1 0-1 0 0,1 0 0 0 0,0 0 0 0 0,0 0 0 0 0,0 0 1 0 0,-1 0-1 0 0,1 0 0 0 0,0 1 0 0 0,0-1 0 0 0,0 0 1 0 0,-1 0-1 0 0,1 0 0 0 0,0 0 0 0 0,0 0 0 0 0,0 0 0 0 0,0 0 1 0 0,0 0-1 0 0,-1 1 0 0 0,1-1 0 0 0,0 0 0 0 0,0 0 1 0 0,0 0-1 0 0,0 0 0 0 0,0 1 0 0 0,0-1 0 0 0,-5 7 330 0 0,5-7-342 0 0,-10 17 450 0 0,8-14-454 0 0,0-1 0 0 0,0 1-1 0 0,0-1 1 0 0,1 1-1 0 0,0 0 1 0 0,-1 0-1 0 0,1 0 1 0 0,0 0 0 0 0,0-1-1 0 0,1 1 1 0 0,-1 0-1 0 0,1 1 1 0 0,-1-1 0 0 0,1 0-1 0 0,0 0 1 0 0,0 0-1 0 0,1 5 1 0 0,0-1-5 0 0,5 40 67 0 0,-6-43-80 0 0,0 1 0 0 0,0-1 0 0 0,0 1 1 0 0,-1-1-1 0 0,1 1 0 0 0,-1-1 1 0 0,0 0-1 0 0,-3 7 0 0 0,2-5-12 0 0,0-1 1 0 0,0 1-1 0 0,1-1 0 0 0,-1 1 0 0 0,1 0 1 0 0,1-1-1 0 0,-1 1 0 0 0,1 9 0 0 0,-2 12 10 0 0,1-22-2 0 0,1 0 1 0 0,-1 0 0 0 0,1 0-1 0 0,0 0 1 0 0,0-1-1 0 0,0 1 1 0 0,1 0 0 0 0,0 0-1 0 0,-1 0 1 0 0,4 6-1 0 0,12 20-94 0 0,-7-20 32 0 0,-7-9 59 0 0,0 0 0 0 0,0 0 0 0 0,0-1 0 0 0,1 1 0 0 0,-1-1 0 0 0,0 1 0 0 0,1-1 0 0 0,-1 0 0 0 0,1 0 0 0 0,0 0 0 0 0,-1-1 0 0 0,1 1 0 0 0,0 0 0 0 0,-1-1 0 0 0,1 0 0 0 0,0 1 0 0 0,0-1-1 0 0,-1 0 1 0 0,1-1 0 0 0,0 1 0 0 0,-1 0 0 0 0,5-2 0 0 0,-1 0 0 0 0,0 0 0 0 0,-1-1 0 0 0,1 0 0 0 0,-1 0 0 0 0,1 0-1 0 0,6-6 1 0 0,-4 2 6 0 0,-1 0 0 0 0,0 0 0 0 0,-1 0 0 0 0,1-1 1 0 0,-1 0-1 0 0,-1-1 0 0 0,0 1 0 0 0,0-1 0 0 0,5-14 0 0 0,1-5 88 0 0,-2-2-1 0 0,0 1 1 0 0,5-44 0 0 0,-13 60-51 0 0,0 0 0 0 0,-2-14 0 0 0,1 7 20 0 0,-1 15-43 0 0,1 0 1 0 0,-1 0-1 0 0,0 0 1 0 0,0 0-1 0 0,-1 0 1 0 0,0 1-1 0 0,1-1 1 0 0,-2 0-1 0 0,1 1 1 0 0,-4-6-1 0 0,5 8 44 0 0,-10-3 17 0 0,5 4-110 0 0,1 1 0 0 0,0-1 0 0 0,0 1-1 0 0,-1 0 1 0 0,1 1 0 0 0,0-1 0 0 0,-1 1 0 0 0,-6 2 0 0 0,-4 0-6 0 0,13-3 40 0 0,1 1 0 0 0,-1 0 0 0 0,0 0 0 0 0,0 0 0 0 0,1 0 0 0 0,-1 0 0 0 0,0 1 0 0 0,1-1 0 0 0,0 1 0 0 0,-1 0 0 0 0,1-1 0 0 0,0 1 0 0 0,-3 3 0 0 0,-1 2 0 0 0,0 1 0 0 0,-8 11 0 0 0,10-13 0 0 0,3-4 0 0 0,0 0 0 0 0,0 0 0 0 0,0 0 0 0 0,1 0 0 0 0,-1 0 0 0 0,1 0 0 0 0,-1 3 0 0 0,-4 10 0 0 0,-10 8 0 0 0,10-12 0 0 0,2-4 0 0 0,5 10 0 0 0,-1-7 0 0 0,6 0 0 0 0,-6-9 0 0 0,1 0-1 0 0,-1 0 1 0 0,1 0-1 0 0,0 0 1 0 0,-1 0-1 0 0,1 0 1 0 0,0 0-1 0 0,0-1 1 0 0,0 1-1 0 0,0-1 0 0 0,-1 1 1 0 0,1-1-1 0 0,0 0 1 0 0,0 1-1 0 0,3-1 1 0 0,0-1 3 0 0,0 1 1 0 0,0-1-1 0 0,0 0 1 0 0,0 0 0 0 0,8-3-1 0 0,2-2 167 0 0,0-1-1 0 0,25-16 1 0 0,30-13-1121 0 0,-48 23 284 0 0</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6.875"/>
    </inkml:context>
    <inkml:brush xml:id="br0">
      <inkml:brushProperty name="width" value="0.05" units="cm"/>
      <inkml:brushProperty name="height" value="0.05" units="cm"/>
      <inkml:brushProperty name="color" value="#F6630D"/>
    </inkml:brush>
  </inkml:definitions>
  <inkml:trace contextRef="#ctx0" brushRef="#br0">67 308 11976 0 0,'0'0'922'0'0,"-6"-3"1860"0"0,5 2-2280 0 0,0 0 0 0 0,0 1 0 0 0,-1 0 0 0 0,1-1 0 0 0,0 1 0 0 0,0 0 0 0 0,0-1 0 0 0,0 1 0 0 0,-1 0 0 0 0,1 0 0 0 0,0 0 0 0 0,0 0 1 0 0,0 0-1 0 0,-1 0 0 0 0,1 1 0 0 0,0-1 0 0 0,0 0 0 0 0,0 0 0 0 0,0 1 0 0 0,0-1 0 0 0,-2 2 0 0 0,1-1-336 0 0,0 0-1 0 0,0 1 0 0 0,0-1 1 0 0,1 1-1 0 0,-1 0 1 0 0,1-1-1 0 0,-1 1 0 0 0,1 0 1 0 0,-1 0-1 0 0,-1 4 1 0 0,1-2-295 0 0,0 0 1 0 0,0 0 0 0 0,1 1 0 0 0,-1-1-1 0 0,1 1 1 0 0,0 0 0 0 0,0-1 0 0 0,1 1 0 0 0,-1 0-1 0 0,1-1 1 0 0,0 7 0 0 0,2 2-87 0 0,1 0 1 0 0,1 0-1 0 0,-1 0 1 0 0,8 15-1 0 0,-9-23 113 0 0,1 0 0 0 0,-1 0 0 0 0,1-1 0 0 0,0 1 0 0 0,0-1-1 0 0,1 1 1 0 0,-1-1 0 0 0,1 0 0 0 0,0-1 0 0 0,0 1 0 0 0,0-1 0 0 0,1 1-1 0 0,6 3 1 0 0,-7-6 54 0 0,-1 1-1 0 0,1-1 1 0 0,0 0 0 0 0,-1-1-1 0 0,1 1 1 0 0,0-1-1 0 0,0 1 1 0 0,-1-1-1 0 0,1 0 1 0 0,0-1 0 0 0,0 1-1 0 0,-1-1 1 0 0,1 1-1 0 0,6-3 1 0 0,-3 1 116 0 0,-1-1 1 0 0,1 1-1 0 0,-1-1 0 0 0,0 0 0 0 0,0-1 1 0 0,0 0-1 0 0,7-5 0 0 0,16-18 63 0 0,-15 13 46 0 0,19-14-1 0 0,-13 7 205 0 0,-18 18-267 0 0,1 0 0 0 0,-1 1 0 0 0,1-1 0 0 0,-1 0 0 0 0,1 1 0 0 0,0 0 0 0 0,4-3 1 0 0,-5 4 206 0 0,7 0 2 0 0,-9 0-305 0 0,1 1 0 0 0,-1 0 0 0 0,1 0 0 0 0,-1 0 0 0 0,1 0 0 0 0,0 0-1 0 0,-1 0 1 0 0,1 0 0 0 0,-1 0 0 0 0,1 0 0 0 0,0 0 0 0 0,-1 0 0 0 0,1 0-1 0 0,-1 1 1 0 0,1-1 0 0 0,-1 0 0 0 0,1 0 0 0 0,-1 1 0 0 0,1-1 0 0 0,0 1 0 0 0,6 3 144 0 0,-1 1 1 0 0,1 1 0 0 0,-1-1 0 0 0,0 1 0 0 0,9 11 0 0 0,-12-14-158 0 0,0 0 1 0 0,0 0 0 0 0,0 0-1 0 0,6 3 1 0 0,10 10-66 0 0,-18-15 12 0 0,-1 0 0 0 0,1 0 0 0 0,0 0 1 0 0,0 0-1 0 0,0 0 0 0 0,0 0 0 0 0,0 0 0 0 0,0 0 1 0 0,0 0-1 0 0,0 0 0 0 0,0-1 0 0 0,3 2 0 0 0,-2-2-1467 0 0</inkml:trace>
  <inkml:trace contextRef="#ctx0" brushRef="#br0" timeOffset="1">419 1 18343 0 0,'0'0'1984'0'0,"-4"9"-1984"0"0,-2 5 1856 0 0,6-5 184 0 0,0 5-1960 0 0,0-1-184 0 0,6-3-40 0 0,-2 3-6288 0 0,2-4-1263 0 0</inkml:trace>
  <inkml:trace contextRef="#ctx0" brushRef="#br0" timeOffset="2">564 263 5064 0 0,'0'0'232'0'0,"2"0"-14"0"0,19-1-1173 0 0,0 1 3817 0 0,-7-1 2679 0 0,-1 0-1 0 0,24-6 1 0 0,-30 6-4686 0 0,1-1 0 0 0,0 1-1 0 0,13 1 1 0 0,-13 0-456 0 0,0-1-1 0 0,15-2 1 0 0,-3 0-199 0 0,0 1-1 0 0,0 0 1 0 0,35 3 0 0 0,-14 0-1351 0 0,-6 2-2698 0 0,-14-6-5120 0 0</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27.612"/>
    </inkml:context>
    <inkml:brush xml:id="br0">
      <inkml:brushProperty name="width" value="0.05" units="cm"/>
      <inkml:brushProperty name="height" value="0.05" units="cm"/>
      <inkml:brushProperty name="color" value="#F6630D"/>
    </inkml:brush>
  </inkml:definitions>
  <inkml:trace contextRef="#ctx0" brushRef="#br0">0 1 13824 0 0,'0'0'13894'0'0,"0"2"-12992"0"0,1 7-535 0 0,1 0-1 0 0,0 0 1 0 0,0-1-1 0 0,1 1 1 0 0,0-1-1 0 0,6 13 0 0 0,5 13-1 0 0,-11-25-304 0 0,0 1 1 0 0,0 0-1 0 0,-1-1 1 0 0,0 1-1 0 0,1 20 1 0 0,-3-21-64 0 0,1-1 0 0 0,0 0 1 0 0,0 1-1 0 0,1-1 0 0 0,0 0 0 0 0,1 0 0 0 0,0 0 1 0 0,0 0-1 0 0,0-1 0 0 0,1 1 0 0 0,9 13 0 0 0,-9-16-345 0 0,0 1-1 0 0,1-1 1 0 0,0 0-1 0 0,0 0 0 0 0,0 0 1 0 0,0-1-1 0 0,1 1 0 0 0,0-1 1 0 0,0-1-1 0 0,0 1 1 0 0,0-1-1 0 0,0 0 0 0 0,1 0 1 0 0,11 2-1 0 0,2 0-6372 0 0,-4-2-1899 0 0</inkml:trace>
  <inkml:trace contextRef="#ctx0" brushRef="#br0" timeOffset="1">440 194 11056 0 0,'0'0'1513'0'0,"0"2"434"0"0,4 42 6162 0 0,13 24-4704 0 0,-7-31-2736 0 0,-6-26-650 0 0,0 1 0 0 0,1-1 0 0 0,1 0 0 0 0,0 0 0 0 0,1 0 0 0 0,0-1 1 0 0,12 15-1 0 0,-10-14-16 0 0,-6-7-11 0 0,1 0 0 0 0,-1 0 0 0 0,1 0 0 0 0,0-1-1 0 0,0 0 1 0 0,0 0 0 0 0,0 0 0 0 0,6 3 0 0 0,2 0-22 0 0,0-2 0 0 0,13 5 1 0 0,-23-9 25 0 0,1 1 0 0 0,-1-1 1 0 0,1 0-1 0 0,-1 0 0 0 0,0 0 1 0 0,1 0-1 0 0,-1 0 0 0 0,1 0 1 0 0,-1-1-1 0 0,0 1 1 0 0,1-1-1 0 0,-1 0 0 0 0,0 1 1 0 0,1-1-1 0 0,1-2 0 0 0,6-2 7 0 0,0-1 0 0 0,10-7 0 0 0,-2 0-7 0 0,4-2 104 0 0,22-21 0 0 0,-43 35-85 0 0,-1 0 0 0 0,2 0 0 0 0,-1 0 0 0 0,0 1-1 0 0,0-1 1 0 0,0 0 0 0 0,0 1 0 0 0,0-1 0 0 0,1 1 0 0 0,-1-1-1 0 0,0 1 1 0 0,0-1 0 0 0,1 1 0 0 0,-1 0 0 0 0,0 0 0 0 0,1 0-1 0 0,1 0 1 0 0,-1 0 2 0 0,1 1 0 0 0,-1-1 0 0 0,0 1 0 0 0,1 0 0 0 0,-1 0 0 0 0,0 0 0 0 0,1 0 0 0 0,3 3 0 0 0,-3-1-15 0 0,0-1-1 0 0,0 1 0 0 0,-1 0 1 0 0,1-1-1 0 0,-1 1 1 0 0,1 0-1 0 0,-1 1 1 0 0,0-1-1 0 0,2 5 1 0 0,10 14-5 0 0,69 102 106 0 0,-72-101 92 0 0,-2-1 0 0 0,0 1 1 0 0,-1 1-1 0 0,-2-1 0 0 0,7 40 1 0 0,-11-48-24 0 0,0-1 0 0 0,-1 0 1 0 0,0 1-1 0 0,-1-1 0 0 0,-2 16 1 0 0,1-23-114 0 0,0 0-1 0 0,-1 0 1 0 0,1 0 0 0 0,-2-1 0 0 0,1 1 0 0 0,-1-1-1 0 0,0 1 1 0 0,0-1 0 0 0,0 0 0 0 0,-1 0 0 0 0,0 0 0 0 0,-7 7-1 0 0,-1 0-68 0 0,-1-1 0 0 0,-1-1 0 0 0,0 0 0 0 0,0 0 0 0 0,-1-2 0 0 0,0 0 0 0 0,-1-1 0 0 0,0 0-1 0 0,0-1 1 0 0,0-1 0 0 0,-20 5 0 0 0,-8 0-1497 0 0,-61 9 1 0 0,48-16-25 0 0</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58.931"/>
    </inkml:context>
    <inkml:brush xml:id="br0">
      <inkml:brushProperty name="width" value="0.05" units="cm"/>
      <inkml:brushProperty name="height" value="0.05" units="cm"/>
      <inkml:brushProperty name="color" value="#F6630D"/>
    </inkml:brush>
  </inkml:definitions>
  <inkml:trace contextRef="#ctx0" brushRef="#br0">0 0 14800 0 0,'0'0'5321'0'0,"0"2"-4073"0"0,4 94 3177 0 0,-1-64-4180 0 0,-2-25-230 0 0,0-1 0 0 0,0 0-1 0 0,-1 1 1 0 0,0-1 0 0 0,-1 11-1 0 0,-5 28-979 0 0,5-41 699 0 0</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7:59.615"/>
    </inkml:context>
    <inkml:brush xml:id="br0">
      <inkml:brushProperty name="width" value="0.05" units="cm"/>
      <inkml:brushProperty name="height" value="0.05" units="cm"/>
      <inkml:brushProperty name="color" value="#F6630D"/>
    </inkml:brush>
  </inkml:definitions>
  <inkml:trace contextRef="#ctx0" brushRef="#br0">0 64 1840 0 0,'1'2'133'0'0,"3"8"2567"0"0,0 0 0 0 0,-1 1-1 0 0,0 0 1 0 0,3 19 0 0 0,-4-6-1249 0 0,-1-13-1017 0 0,0 0 1 0 0,1-1-1 0 0,3 13 1 0 0,5 17 353 0 0,-5-26-275 0 0,-3-9 1912 0 0,-4-15-1253 0 0,-19-64 296 0 0,19 61-1336 0 0,0 0-1 0 0,1 0 0 0 0,1 0 1 0 0,0 0-1 0 0,1-1 1 0 0,0 1-1 0 0,1 0 0 0 0,5-19 1 0 0,-6 29-116 0 0,0 0-1 0 0,0 1 1 0 0,0-1 0 0 0,0 0 0 0 0,1 0-1 0 0,-1 0 1 0 0,1 1 0 0 0,0-1 0 0 0,-1 1-1 0 0,1-1 1 0 0,0 1 0 0 0,0 0-1 0 0,1 0 1 0 0,-1 0 0 0 0,0 0 0 0 0,1 0-1 0 0,-1 0 1 0 0,1 1 0 0 0,0-1 0 0 0,0 1-1 0 0,-1-1 1 0 0,1 1 0 0 0,0 0 0 0 0,0 1-1 0 0,0-1 1 0 0,0 0 0 0 0,0 1 0 0 0,0-1-1 0 0,0 1 1 0 0,0 0 0 0 0,0 0 0 0 0,1 0-1 0 0,-1 1 1 0 0,0-1 0 0 0,0 1 0 0 0,0 0-1 0 0,0-1 1 0 0,0 1 0 0 0,-1 1-1 0 0,7 2 1 0 0,9 5-164 0 0,43 19-1561 0 0,-54-25 1423 0 0,1 0 1 0 0,0-1-1 0 0,0-1 0 0 0,0 1 0 0 0,0-1 1 0 0,11 0-1 0 0,5-1-1425 0 0</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00.156"/>
    </inkml:context>
    <inkml:brush xml:id="br0">
      <inkml:brushProperty name="width" value="0.05" units="cm"/>
      <inkml:brushProperty name="height" value="0.05" units="cm"/>
      <inkml:brushProperty name="color" value="#F6630D"/>
    </inkml:brush>
  </inkml:definitions>
  <inkml:trace contextRef="#ctx0" brushRef="#br0">1 1 2760 0 0,'0'0'16043'0'0,"1"1"-14987"0"0,0 2-876 0 0,1-1 0 0 0,0 0 0 0 0,0 0 0 0 0,0 0 0 0 0,0 0 0 0 0,1 0 0 0 0,-1 0 0 0 0,1 0 0 0 0,-1-1 0 0 0,1 1 1 0 0,-1-1-1 0 0,1 0 0 0 0,0 0 0 0 0,4 2 0 0 0,44 9 1168 0 0,-50-12-1329 0 0,37 8 543 0 0,-23-4-854 0 0,2 0 0 0 0,-1-1 1 0 0,22 0-1 0 0,-27-3-527 0 0</inkml:trace>
  <inkml:trace contextRef="#ctx0" brushRef="#br0" timeOffset="1">26 184 8752 0 0,'0'0'673'0'0,"1"2"-437"0"0,0 0 53 0 0,0 0 0 0 0,0 0-1 0 0,1 0 1 0 0,-1 0 0 0 0,1 0 0 0 0,-1 0-1 0 0,1 0 1 0 0,0-1 0 0 0,0 1 0 0 0,0-1-1 0 0,0 1 1 0 0,0-1 0 0 0,3 2 0 0 0,4 2 1633 0 0,-2-1-1255 0 0,-1-1 0 0 0,1 0-1 0 0,0 0 1 0 0,0 0 0 0 0,1-1-1 0 0,-1 0 1 0 0,0-1 0 0 0,13 1 0 0 0,19 6 316 0 0,-25-6-1176 0 0,-1 1 0 0 0,1-2 0 0 0,0 0-1 0 0,-1-1 1 0 0,1 0 0 0 0,17-3 0 0 0,-5-2-7433 0 0</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01.199"/>
    </inkml:context>
    <inkml:brush xml:id="br0">
      <inkml:brushProperty name="width" value="0.05" units="cm"/>
      <inkml:brushProperty name="height" value="0.05" units="cm"/>
      <inkml:brushProperty name="color" value="#F6630D"/>
    </inkml:brush>
  </inkml:definitions>
  <inkml:trace contextRef="#ctx0" brushRef="#br0">0 737 2760 0 0,'0'0'125'0'0,"0"2"-3"0"0,0 9 7124 0 0,1 2-33 0 0,0-1-3995 0 0,7 23-1759 0 0,-3-22-1131 0 0,-2-4-95 0 0,0 0 1 0 0,0 0-1 0 0,1 11 1 0 0,-3-15-169 0 0,0 0 0 0 0,1-1 0 0 0,-1 1 0 0 0,1 0 1 0 0,0-1-1 0 0,0 0 0 0 0,1 1 0 0 0,4 5 1 0 0,-4-5-4 0 0,1 1 0 0 0,-1-1 0 0 0,0 1 0 0 0,2 8 0 0 0,0-3 7 0 0,-1 0-1 0 0,2-1 1 0 0,-1 1 0 0 0,13 16 0 0 0,-4-6-20 0 0,-8-16-49 0 0,4-6 0 0 0,-9 0 0 0 0,1-1 0 0 0,0 1 0 0 0,0-1 0 0 0,-1 0 0 0 0,1 0 0 0 0,0 0 0 0 0,-1 0 0 0 0,0 0 0 0 0,0 0 0 0 0,1 0 0 0 0,-1-1 0 0 0,-1 1 0 0 0,3-5 0 0 0,7-34 0 0 0,-7 5 0 0 0,0 0 0 0 0,-5-57 0 0 0,0 73-24 0 0,-8-30 0 0 0,2 10-13 0 0,-26-94-84 0 0,15 65 111 0 0,-8-92-52 0 0,25 143 60 0 0,1 7 2 0 0,1 0 0 0 0,0-1 0 0 0,0 1 0 0 0,1 0 0 0 0,0-1 0 0 0,4-11 0 0 0,-5 21 0 0 0,1 0 0 0 0,0 0 0 0 0,-1-1 0 0 0,1 1 0 0 0,0 0 0 0 0,0 0 0 0 0,2-3 0 0 0,5 0 0 0 0,-4 3 0 0 0,4-3 9 0 0,0 0 0 0 0,1 0 0 0 0,-1 0 0 0 0,1 1 0 0 0,0 1 0 0 0,1 0 0 0 0,17-4 0 0 0,77-2 45 0 0,5-1-44 0 0,7 3-10 0 0,-69 6 0 0 0,440-28 0 0 0,-336 20 0 0 0,19-1 0 0 0,237-18 371 0 0,-211 21 105 0 0,-79 4-220 0 0,44 1 87 0 0,3 7-125 0 0,63 3-68 0 0,80-2-74 0 0,-58-2-78 0 0,177-4 468 0 0,-361-2-327 0 0,29-1 76 0 0,213-29 242 0 0,-243 23-379 0 0,26-2 23 0 0,-35 4-24 0 0,-39 4-76 0 0,1 1-1 0 0,-1 1 1 0 0,19 0 0 0 0,-20 3-15 0 0,-8-2-18 0 0,1 0 1 0 0,-1 1 0 0 0,0 0 0 0 0,0 1 0 0 0,10 3 0 0 0,-10-2-537 0 0</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06.217"/>
    </inkml:context>
    <inkml:brush xml:id="br0">
      <inkml:brushProperty name="width" value="0.05" units="cm"/>
      <inkml:brushProperty name="height" value="0.05" units="cm"/>
      <inkml:brushProperty name="color" value="#F6630D"/>
    </inkml:brush>
  </inkml:definitions>
  <inkml:trace contextRef="#ctx0" brushRef="#br0">1 0 5528 0 0,'0'0'20422'0'0,"1"0"-19901"0"0,11 1 81 0 0,0 0 0 0 0,-1 1 0 0 0,1 1 0 0 0,19 6 0 0 0,-15-4-541 0 0,-1 0-1 0 0,25 2 1 0 0,-35-6-73 0 0,0 0-1 0 0,1 1 1 0 0,-1-1-1 0 0,7 4 1 0 0,-6-2 5 0 0,0-1 0 0 0,0 0 1 0 0,0 0-1 0 0,9 1 0 0 0,-5-2-216 0 0,-1-1 1 0 0,0 0-1 0 0,0-1 0 0 0,0 1 1 0 0,0-2-1 0 0,0 1 0 0 0,0-1 1 0 0,13-5-1 0 0,-14-3-5333 0 0</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06.886"/>
    </inkml:context>
    <inkml:brush xml:id="br0">
      <inkml:brushProperty name="width" value="0.05" units="cm"/>
      <inkml:brushProperty name="height" value="0.05" units="cm"/>
      <inkml:brushProperty name="color" value="#F6630D"/>
    </inkml:brush>
  </inkml:definitions>
  <inkml:trace contextRef="#ctx0" brushRef="#br0">68 1 19351 0 0,'0'0'1474'0'0,"-5"8"-845"0"0,-7 23-367 0 0,11-26 246 0 0,-1 0 1 0 0,0 1-1 0 0,0-1 0 0 0,-1 0 0 0 0,1 0 1 0 0,-6 7-1 0 0,-10 16 1217 0 0,12-16-1317 0 0,1 21-680 0 0,4-25 262 0 0,1-7-44 0 0,0 0 61 0 0,0 0-1 0 0,0 0 0 0 0,1 0 1 0 0,-1 0-1 0 0,0-1 1 0 0,1 1-1 0 0,-1 0 0 0 0,0 0 1 0 0,1-1-1 0 0,-1 1 0 0 0,1 0 1 0 0,0 0-1 0 0,-1-1 1 0 0,1 1-1 0 0,0-1 0 0 0,-1 1 1 0 0,1-1-1 0 0,1 2 1 0 0,14 7 233 0 0,-8-7-221 0 0,0 0 1 0 0,1-1-1 0 0,-1 0 1 0 0,1 0 0 0 0,-1 0-1 0 0,0-1 1 0 0,16-2 0 0 0,3 1-11 0 0,-21 1-61 0 0,-1 0 1 0 0,1 0-1 0 0,0 1 0 0 0,-1-1 0 0 0,1 1 0 0 0,-1 1 1 0 0,1-1-1 0 0,9 5 0 0 0,-7-2 119 0 0,-1 1-1 0 0,0 0 1 0 0,0 1-1 0 0,0 0 1 0 0,0 0 0 0 0,8 11-1 0 0,-10-12-66 0 0,-2 0 0 0 0,1 1 0 0 0,0-1 0 0 0,-1 1 0 0 0,0 0 0 0 0,-1 0 0 0 0,1 0 0 0 0,-1 0 0 0 0,2 7 0 0 0,-2-2 0 0 0,0 1 0 0 0,0 0 0 0 0,0 21 0 0 0,-2-9-9 0 0,1-15 37 0 0,0 0-1 0 0,-1-1 1 0 0,-1 1 0 0 0,1 0-1 0 0,-1 0 1 0 0,-1-1 0 0 0,0 1-1 0 0,-4 12 1 0 0,5-19-30 0 0,-1 0 0 0 0,1 0 0 0 0,-1 0 0 0 0,0-1-1 0 0,0 1 1 0 0,0 0 0 0 0,0-1 0 0 0,0 0 0 0 0,0 1 0 0 0,0-1 0 0 0,-4 2-1 0 0,-5 3-74 0 0,-13 3 23 0 0,19-8 50 0 0,1 1 0 0 0,-1-1 1 0 0,1 1-1 0 0,-6 3 0 0 0,4-1 4 0 0,0-1 0 0 0,-1 1 0 0 0,1-1 0 0 0,-1-1 0 0 0,0 1 0 0 0,0-1 0 0 0,0-1 0 0 0,0 1 0 0 0,-11 0 0 0 0,7-5-2454 0 0,8-17-13171 0 0</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07.519"/>
    </inkml:context>
    <inkml:brush xml:id="br0">
      <inkml:brushProperty name="width" value="0.05" units="cm"/>
      <inkml:brushProperty name="height" value="0.05" units="cm"/>
      <inkml:brushProperty name="color" value="#F6630D"/>
    </inkml:brush>
  </inkml:definitions>
  <inkml:trace contextRef="#ctx0" brushRef="#br0">0 22 17503 0 0,'0'0'1759'0'0,"3"0"-1614"0"0,16-6 273 0 0,-13 3 640 0 0,0 1 0 0 0,1 1 0 0 0,-1-1 0 0 0,0 1 0 0 0,8-1 0 0 0,-5-1 0 0 0,-6 1-896 0 0,6 2 31 0 0,12 8-172 0 0,-20-8-21 0 0,0 1 0 0 0,0-1 0 0 0,0 0 0 0 0,0 0 0 0 0,0 0 0 0 0,0 1 0 0 0,-1-1 0 0 0,1 0 0 0 0,0 1 0 0 0,0-1 0 0 0,0 1 0 0 0,-1-1 0 0 0,1 1 0 0 0,1 0 0 0 0,-1 6 0 0 0,-1-5 0 0 0,0 2 0 0 0,1 0 0 0 0,-1 0 0 0 0,1 0 0 0 0,-1 0 0 0 0,-1 0 0 0 0,1 0 0 0 0,0-1 0 0 0,-1 1 0 0 0,0 0 0 0 0,0 0 0 0 0,0 0 0 0 0,0 0 0 0 0,-4 5 0 0 0,-1 8-169 0 0,5-15 68 0 0,1 0 1 0 0,-1-1-1 0 0,0 1 1 0 0,0 0-1 0 0,0 0 0 0 0,0 0 1 0 0,0-1-1 0 0,0 1 1 0 0,0-1-1 0 0,0 1 1 0 0,-3 1-1 0 0,3-1-343 0 0,0-1 290 0 0,0 0 151 0 0,1-1 1 0 0,0 1 0 0 0,-1-1-1 0 0,1 1 1 0 0,0 0 0 0 0,-1-1 0 0 0,1 1-1 0 0,0-1 1 0 0,-1 1 0 0 0,1 0 0 0 0,0-1-1 0 0,0 1 1 0 0,0 0 0 0 0,0-1-1 0 0,0 1 1 0 0,0 0 0 0 0,0-1 0 0 0,0 1-1 0 0,0 0 1 0 0,0-1 0 0 0,0 1 0 0 0,0 0-1 0 0,0-1 1 0 0,1 1 0 0 0,-1-1-1 0 0,0 1 1 0 0,0 0 0 0 0,1-1 0 0 0,-1 1-1 0 0,0-1 1 0 0,1 1 0 0 0,-1-1 0 0 0,1 1-1 0 0,-1-1 1 0 0,0 1 0 0 0,1-1 0 0 0,-1 1-1 0 0,1-1 1 0 0,0 1 0 0 0,-1-1-1 0 0,1 0 1 0 0,-1 1 0 0 0,1-1 0 0 0,-1 0-1 0 0,1 0 1 0 0,0 0 0 0 0,-1 1 0 0 0,1-1-1 0 0,0 0 1 0 0,-1 0 0 0 0,1 0-1 0 0,1 0 1 0 0,3 1 9 0 0,0-1-1 0 0,0 1 1 0 0,0-1-1 0 0,0-1 1 0 0,6 0-1 0 0,12-1-6 0 0,-16 2 0 0 0,-1 0 0 0 0,0-1 0 0 0,0 1 0 0 0,1-2 0 0 0,9-2 0 0 0,0-2-450 0 0,1 1 0 0 0,0 0 0 0 0,24-3-1 0 0,-28 6-420 0 0,13-4-641 0 0</inkml:trace>
  <inkml:trace contextRef="#ctx0" brushRef="#br0" timeOffset="1">606 368 13360 0 0,'0'0'5121'0'0,"2"2"-3080"0"0,0-1-1722 0 0,0 0 0 0 0,1 0 0 0 0,-1 0-1 0 0,0 0 1 0 0,0 0 0 0 0,0-1 0 0 0,1 1 0 0 0,-1-1-1 0 0,0 1 1 0 0,1-1 0 0 0,-1 0 0 0 0,0 0 0 0 0,1 0 0 0 0,-1 0-1 0 0,5-1 1 0 0,4-1-28 0 0,1 1 1 0 0,0 0-1 0 0,18 2 0 0 0,-17-1-114 0 0,0 0 0 0 0,0 0-1 0 0,17-4 1 0 0,-13 0-156 0 0,22-3-302 0 0,-20 5-864 0 0,24-5 0 0 0,-8 2-225 0 0</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08.142"/>
    </inkml:context>
    <inkml:brush xml:id="br0">
      <inkml:brushProperty name="width" value="0.05" units="cm"/>
      <inkml:brushProperty name="height" value="0.05" units="cm"/>
      <inkml:brushProperty name="color" value="#F6630D"/>
    </inkml:brush>
  </inkml:definitions>
  <inkml:trace contextRef="#ctx0" brushRef="#br0">0 62 11976 0 0,'0'-1'6041'0'0,"1"-8"576"0"0,0 8-6412 0 0,0-1 0 0 0,0 1 0 0 0,0-1 1 0 0,0 1-1 0 0,0-1 0 0 0,0 1 0 0 0,0 0 0 0 0,0 0 1 0 0,1-1-1 0 0,-1 1 0 0 0,0 0 0 0 0,1 0 0 0 0,-1 0 1 0 0,4-1-1 0 0,25-9 881 0 0,-14 6-870 0 0,29-4 326 0 0,-39 6-498 0 0,-5 3-31 0 0,1-1 1 0 0,0 0-1 0 0,0 1 1 0 0,0 0 0 0 0,-1-1-1 0 0,1 1 1 0 0,0 0-1 0 0,0 0 1 0 0,0 0-1 0 0,0 0 1 0 0,0 0-1 0 0,-1 0 1 0 0,1 1-1 0 0,0-1 1 0 0,2 1-1 0 0,7 2 14 0 0,-10-3-37 0 0,0 0 0 0 0,0 0 0 0 0,0 1 0 0 0,0-1-1 0 0,0 0 1 0 0,0 1 0 0 0,-1-1 0 0 0,1 1 0 0 0,0-1 0 0 0,0 1 0 0 0,0-1 0 0 0,0 1-1 0 0,0 0 1 0 0,-1-1 0 0 0,1 1 0 0 0,0 0 0 0 0,-1 0 0 0 0,1 0 0 0 0,-1 0 0 0 0,1-1-1 0 0,-1 1 1 0 0,1 0 0 0 0,-1 0 0 0 0,1 0 0 0 0,-1 0 0 0 0,0 0 0 0 0,1 0-1 0 0,-1 0 1 0 0,0 0 0 0 0,0 0 0 0 0,0 0 0 0 0,0 0 0 0 0,0 0 0 0 0,0 0 0 0 0,0 0-1 0 0,0 0 1 0 0,-1 2 0 0 0,1 0-41 0 0,0 1-155 0 0,-1-1 0 0 0,0 1 0 0 0,1 0 0 0 0,-1-1 0 0 0,-1 1-1 0 0,1-1 1 0 0,0 1 0 0 0,-1-1 0 0 0,0 1 0 0 0,0-1 0 0 0,0 0 0 0 0,0 0 0 0 0,0 0 0 0 0,-5 4-1 0 0,-2 5-771 0 0,8-11 518 0 0,0 1-378 0 0,-2 3 605 0 0,2-3 202 0 0,0-1 0 0 0,0 0 1 0 0,1 1-1 0 0,-1-1 0 0 0,0 1 0 0 0,1-1 0 0 0,-1 1 0 0 0,1-1 0 0 0,-1 1 1 0 0,1 0-1 0 0,0-1 0 0 0,0 1 0 0 0,0-1 0 0 0,0 1 0 0 0,0 0 0 0 0,0-1 1 0 0,0 1-1 0 0,0-1 0 0 0,1 1 0 0 0,-1 0 0 0 0,1 1 0 0 0,0 0 77 0 0,0 0-1 0 0,0 0 1 0 0,1 0-1 0 0,-1 0 0 0 0,1 0 1 0 0,0 0-1 0 0,0-1 1 0 0,-1 1-1 0 0,2-1 0 0 0,-1 1 1 0 0,3 1-1 0 0,32 25 1043 0 0,-28-23-873 0 0,0 0 0 0 0,0 1 0 0 0,7 8 1 0 0,-11-10-77 0 0,0 2 0 0 0,-1-1 0 0 0,1 0 0 0 0,-1 1 0 0 0,-1 0 0 0 0,1 0 0 0 0,-1 0 0 0 0,0 0 1 0 0,-1 1-1 0 0,0-1 0 0 0,0 1 0 0 0,-1 0 0 0 0,1-1 0 0 0,-2 1 0 0 0,1 0 0 0 0,-1 0 0 0 0,0-1 0 0 0,-1 1 1 0 0,0 0-1 0 0,-2 8 0 0 0,-2 9 49 0 0,5-20-143 0 0,-1 0 0 0 0,1 0 0 0 0,-2 0 0 0 0,1-1 0 0 0,0 1 0 0 0,-1 0 0 0 0,0-1 1 0 0,0 1-1 0 0,0-1 0 0 0,-1 1 0 0 0,-3 4 0 0 0,-10 10 209 0 0,-13 15 52 0 0,26-31-285 0 0,0 0-1 0 0,0-1 0 0 0,0 1 0 0 0,0-1 0 0 0,-1 0 0 0 0,1 0 0 0 0,-1 0 0 0 0,-6 2 0 0 0,10-3-19 0 0,-1-1-1 0 0,0 0 1 0 0,1 0 0 0 0,-1 0-1 0 0,0 0 1 0 0,0 0-1 0 0,1 0 1 0 0,-1 0-1 0 0,0 0 1 0 0,0 0-1 0 0,1 0 1 0 0,-1 0-1 0 0,0 0 1 0 0,0 0-1 0 0,1-1 1 0 0,-1 1-1 0 0,0 0 1 0 0,1-1-1 0 0,-1 1 1 0 0,0 0-1 0 0,1-1 1 0 0,-1 1-1 0 0,0-1 1 0 0,0 0-1 0 0,-11-17-23 0 0,5 6-75 0 0,0 4-82 0 0,5 6 111 0 0,0 0-1 0 0,0-1 1 0 0,0 1 0 0 0,1 0 0 0 0,-1-1-1 0 0,1 1 1 0 0,-1-1 0 0 0,1 0-1 0 0,-2-5 1 0 0,-3-11-680 0 0,2 9-597 0 0,1 0-1 0 0,0 0 0 0 0,-1-15 0 0 0,3 3-7140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1.491"/>
    </inkml:context>
    <inkml:brush xml:id="br0">
      <inkml:brushProperty name="width" value="0.05" units="cm"/>
      <inkml:brushProperty name="height" value="0.05" units="cm"/>
    </inkml:brush>
  </inkml:definitions>
  <inkml:trace contextRef="#ctx0" brushRef="#br0">16 3129 3224 0 0,'-16'-14'16719'0'0,"23"6"-16169"0"0,10-2-127 0 0,-16 10-400 0 0,0-1-1 0 0,1 1 1 0 0,-1-1-1 0 0,0 1 1 0 0,0-1-1 0 0,0 1 1 0 0,0-1-1 0 0,0 0 1 0 0,0 0-1 0 0,0 1 1 0 0,0-1-1 0 0,0 0 1 0 0,0 0-1 0 0,0 0 1 0 0,-1 0-1 0 0,1 0 1 0 0,0 0-1 0 0,-1 0 1 0 0,1-1-1 0 0,0-1 1 0 0,2-1 31 0 0,-1 0 0 0 0,1-1 0 0 0,0 1 0 0 0,1 0 0 0 0,-1 1 0 0 0,1-1 0 0 0,4-3 0 0 0,12-14 106 0 0,22-37 125 0 0,-1 1-170 0 0,40-71 0 0 0,-54 84-113 0 0,-7 11 39 0 0,27-42-29 0 0,14-27 17 0 0,-44 69-11 0 0,36-50-1 0 0,120-147-17 0 0,-149 197 18 0 0,26-47 0 0 0,3-5 24 0 0,116-141 89 0 0,-81 111-121 0 0,37-65 54 0 0,45-59-11 0 0,-67 109-2 0 0,79-92-27 0 0,-176 214-16 0 0,162-183 168 0 0,-118 128-114 0 0,29-39 44 0 0,-20 13-44 0 0,17-25-7 0 0,-45 73-39 0 0,53-78 107 0 0,-66 98-67 0 0,-13 15-41 0 0,-1 1 1 0 0,1-1-1 0 0,3-7 0 0 0,5-4-17 0 0,-11 15 4 0 0,0 1-1 0 0,-1-1 1 0 0,1-1 0 0 0,-1 1 0 0 0,1 0 0 0 0,1-4 0 0 0,-3 6 1 0 0,0-1-1 0 0,0 0 1 0 0,0 0 0 0 0,0 0 0 0 0,1 1 0 0 0,-1-1-1 0 0,0 0 1 0 0,1 0 0 0 0,-1 1 0 0 0,0-1-1 0 0,1 0 1 0 0,-1 1 0 0 0,1-1 0 0 0,-1 1-1 0 0,1-1 1 0 0,0 0 0 0 0,-1 1 0 0 0,1-1 0 0 0,1 0-1 0 0,11-10-4 0 0,4-4-105 0 0,-14 14 56 0 0,-2 1-41 0 0,7-14-3364 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05.439"/>
    </inkml:context>
    <inkml:brush xml:id="br0">
      <inkml:brushProperty name="width" value="0.05" units="cm"/>
      <inkml:brushProperty name="height" value="0.05" units="cm"/>
      <inkml:brushProperty name="color" value="#5B2D90"/>
    </inkml:brush>
  </inkml:definitions>
  <inkml:trace contextRef="#ctx0" brushRef="#br0">616 1 1840 0 0,'0'0'19911'0'0,"-1"1"-19751"0"0,-2 3-85 0 0,0-1-1 0 0,0 1 0 0 0,0-1 0 0 0,-1 0 0 0 0,0 0 1 0 0,1 0-1 0 0,-6 3 0 0 0,-5 3 114 0 0,0 0-92 0 0,11-8-83 0 0,1 0-1 0 0,-1 1 0 0 0,1-1 0 0 0,-1 1 1 0 0,1 0-1 0 0,0 0 0 0 0,-3 2 0 0 0,-26 28 52 0 0,27-28-64 0 0,1-1 0 0 0,-1 0 0 0 0,1 0 0 0 0,-1 0 0 0 0,0-1 0 0 0,-8 5 0 0 0,7-5 0 0 0,1 1 0 0 0,-1-1 0 0 0,1 1 0 0 0,0 0 0 0 0,0 0 0 0 0,0 1 0 0 0,-3 3 0 0 0,-1 4 0 0 0,0 1 0 0 0,-9 19 0 0 0,11-18 0 0 0,-1-1 0 0 0,-10 14 0 0 0,9-14-5 0 0,0 0 0 0 0,-10 22-1 0 0,12-22-10 0 0,-1 1 0 0 0,-13 19 0 0 0,14-24 17 0 0,1 0 0 0 0,0 1 0 0 0,1-1 0 0 0,-6 17-1 0 0,-7 14-57 0 0,-49 103 46 0 0,60-127 11 0 0,1 0 0 0 0,-6 29 0 0 0,-2-16-12 0 0,10-18-19 0 0,2-6 26 0 0,0 1 0 0 0,0-1 1 0 0,-1 1-1 0 0,0-1 0 0 0,-4 8 0 0 0,5-10 5 0 0,0 0 0 0 0,0 0-1 0 0,0 0 1 0 0,0 0 0 0 0,0 1 0 0 0,0-1-1 0 0,0 4 1 0 0,-3 9 32 0 0,2-12 18 0 0,1 1 1 0 0,0-1 0 0 0,0 1-1 0 0,0-1 1 0 0,1 1 0 0 0,-1-1-1 0 0,1 1 1 0 0,0 3 0 0 0,-4 20 215 0 0,-8-9-266 0 0,2 14-72 0 0,9-25 61 0 0,-1-1 1 0 0,0 1-1 0 0,0-1 1 0 0,-1 1-1 0 0,-6 11 0 0 0,8-16 21 0 0,-3 4-63 0 0,0 0 0 0 0,1 0 1 0 0,0 0-1 0 0,0 0 0 0 0,0 1 0 0 0,-2 8 0 0 0,5-14 55 0 0,-1 0-1 0 0,1 1 0 0 0,-1-1 1 0 0,1 0-1 0 0,0 1 0 0 0,0-1 1 0 0,-1 0-1 0 0,1 1 0 0 0,0-1 1 0 0,0 1-1 0 0,0 0 1 0 0,0-1 0 0 0,0 0 0 0 0,0 0 0 0 0,0 0 0 0 0,0 0 0 0 0,-1 0 0 0 0,1-1 0 0 0,0 1 0 0 0,-1 0 0 0 0,1 0 0 0 0,0 0 0 0 0,-1 0 0 0 0,1-1 0 0 0,-1 1 0 0 0,1 0 0 0 0,-1-1 0 0 0,0 1 1 0 0,0 0-1 0 0,-1 1 4 0 0,-1 1-2 0 0,-1 14-4 0 0,3-7 0 0 0,-3 14 0 0 0,-4 9 0 0 0,5-21 0 0 0,-4 6 0 0 0,7-17 0 0 0,-3 17 0 0 0,2-3 0 0 0,1-4 11 0 0,0-9 18 0 0</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08.876"/>
    </inkml:context>
    <inkml:brush xml:id="br0">
      <inkml:brushProperty name="width" value="0.05" units="cm"/>
      <inkml:brushProperty name="height" value="0.05" units="cm"/>
      <inkml:brushProperty name="color" value="#F6630D"/>
    </inkml:brush>
  </inkml:definitions>
  <inkml:trace contextRef="#ctx0" brushRef="#br0">3516 14 10136 0 0,'0'0'777'0'0,"2"0"-505"0"0,5-1 1255 0 0,1 0-1 0 0,-1 0 1 0 0,11-3-1 0 0,-12 2-524 0 0,0 1-1 0 0,0 0 0 0 0,0 0 1 0 0,1 0-1 0 0,-1 1 0 0 0,12 0 1 0 0,8 4 544 0 0,-4 0 54 0 0,41 1 0 0 0,-53-5-1500 0 0,0 1 0 0 0,-1 0 0 0 0,1 1 0 0 0,-1 0 0 0 0,12 4 0 0 0,-19-5-176 0 0,-2 1-295 0 0,-1 0 302 0 0,1 0 0 0 0,-1 0 0 0 0,0 0-1 0 0,1 0 1 0 0,-1 0 0 0 0,0 0-1 0 0,0-1 1 0 0,0 1 0 0 0,-1 0-1 0 0,-1 2 1 0 0,-14 15-362 0 0,14-11-189 0 0,3-7 572 0 0,0-1 0 0 0,0 0 0 0 0,0 1-1 0 0,0-1 1 0 0,0 0 0 0 0,-1 0 0 0 0,1 1 0 0 0,0-1 0 0 0,0 0-1 0 0,0 1 1 0 0,0-1 0 0 0,0 0 0 0 0,0 0 0 0 0,0 1 0 0 0,0-1 0 0 0,-1 0-1 0 0,1 0 1 0 0,0 0 0 0 0,0 1 0 0 0,0-1 0 0 0,-1 0 0 0 0,1 0-1 0 0,0 1 1 0 0,-1-1-394 0 0,1 14 276 0 0,-1-13 166 0 0,1 0 0 0 0,0 1 0 0 0,0-1 0 0 0,0 0 0 0 0,0 0 0 0 0,1 0 0 0 0,-1 0 0 0 0,0 0 0 0 0,0 0 0 0 0,1 0 0 0 0,-1 0 0 0 0,0 0 0 0 0,1 0 0 0 0,-1 0 0 0 0,1 0 0 0 0,0 0 0 0 0,-1 0 0 0 0,1 0 0 0 0,-1-1 0 0 0,1 1 0 0 0,0 0 0 0 0,0 0 0 0 0,0-1 0 0 0,-1 1 0 0 0,1 0 0 0 0,2 0 0 0 0,-1 1 0 0 0,3 0 3 0 0,0 1 0 0 0,1-1-1 0 0,-1 0 1 0 0,0 0 0 0 0,1 0-1 0 0,-1-1 1 0 0,1 0 0 0 0,-1 0-1 0 0,1-1 1 0 0,0 1 0 0 0,-1-1-1 0 0,1 0 1 0 0,0-1 0 0 0,5 0-1 0 0,13-1 313 0 0,-19 2-212 0 0,0 0 1 0 0,0-1 0 0 0,0 1 0 0 0,8-3 0 0 0,76-20-2899 0 0,-63 14-5787 0 0</inkml:trace>
  <inkml:trace contextRef="#ctx0" brushRef="#br0" timeOffset="1">0 1512 11976 0 0,'0'0'5537'0'0,"3"1"-4108"0"0,-3-1-1400 0 0,6 2 421 0 0,-1 0 0 0 0,1 0-1 0 0,0-1 1 0 0,0 1-1 0 0,0-1 1 0 0,-1 0 0 0 0,1-1-1 0 0,8 0 1 0 0,42-2 1473 0 0,-24-3-1629 0 0,-22 2-494 0 0,0 2 0 0 0,0-1 0 0 0,0 2 0 0 0,0-1 0 0 0,11 2 0 0 0,-6-1-5638 0 0,-3-3-1975 0 0</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09.442"/>
    </inkml:context>
    <inkml:brush xml:id="br0">
      <inkml:brushProperty name="width" value="0.05" units="cm"/>
      <inkml:brushProperty name="height" value="0.05" units="cm"/>
      <inkml:brushProperty name="color" value="#F6630D"/>
    </inkml:brush>
  </inkml:definitions>
  <inkml:trace contextRef="#ctx0" brushRef="#br0">1 1 10592 0 0,'0'0'4214'0'0,"1"2"-2514"0"0,13 19 2213 0 0,-13-22-3796 0 0,-1 1-1 0 0,1-1 0 0 0,0 1 0 0 0,-1-1 0 0 0,1 1 1 0 0,0-1-1 0 0,0 1 0 0 0,0-1 0 0 0,-1 1 0 0 0,1 0 1 0 0,0-1-1 0 0,0 1 0 0 0,0 0 0 0 0,0 0 1 0 0,0 0-1 0 0,-1 0 0 0 0,1 0 0 0 0,0 0 0 0 0,1 0 1 0 0,17 1 206 0 0,18 8 149 0 0,-28-6-440 0 0,0 0 0 0 0,-1-1 0 0 0,1 0 0 0 0,0-1-1 0 0,0 0 1 0 0,11-1 0 0 0,10-3-1145 0 0,0-1-425 0 0</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10.230"/>
    </inkml:context>
    <inkml:brush xml:id="br0">
      <inkml:brushProperty name="width" value="0.05" units="cm"/>
      <inkml:brushProperty name="height" value="0.05" units="cm"/>
      <inkml:brushProperty name="color" value="#F6630D"/>
    </inkml:brush>
  </inkml:definitions>
  <inkml:trace contextRef="#ctx0" brushRef="#br0">16 1 4608 0 0,'0'0'15063'0'0,"1"2"-13729"0"0,1 2-1053 0 0,-1-1 136 0 0,1 0 0 0 0,-1 0 0 0 0,0 1-1 0 0,0-1 1 0 0,0 0 0 0 0,-1 1 0 0 0,1 4 0 0 0,0 49 310 0 0,0-3-548 0 0,-9 83 0 0 0,6-120-393 0 0,-1-1 0 0 0,-1 0 0 0 0,-6 20 0 0 0,9-34 19 0 0,12-11-757 0 0,-4 4 1077 0 0,0 1-1 0 0,1 0 0 0 0,0 0 1 0 0,0 1-1 0 0,0 0 0 0 0,1 1 1 0 0,-1-1-1 0 0,0 2 1 0 0,1-1-1 0 0,9 0 0 0 0,-11 3-75 0 0,1 0 0 0 0,-1 0 1 0 0,7 2-1 0 0,11 2 14 0 0,2 1-48 0 0,-22-5-16 0 0,1 1 1 0 0,-1-1-1 0 0,0 0 1 0 0,9 0-1 0 0,21 4-1869 0 0,-4 0-724 0 0</inkml:trace>
  <inkml:trace contextRef="#ctx0" brushRef="#br0" timeOffset="1">197 20 7832 0 0,'-1'1'207'0'0,"-2"2"-47"0"0,2 10 7234 0 0,-2-9-4256 0 0,3-4-3039 0 0,0 1 0 0 0,0-1-1 0 0,-1 0 1 0 0,1 0 0 0 0,0 0-1 0 0,0 1 1 0 0,-1-1-1 0 0,1 0 1 0 0,0 0 0 0 0,0 1-1 0 0,0-1 1 0 0,0 0-1 0 0,-1 1 1 0 0,1-1 0 0 0,0 0-1 0 0,0 0 1 0 0,0 1 0 0 0,0-1-1 0 0,0 0 1 0 0,0 1-1 0 0,0-1 1 0 0,0 0 0 0 0,0 1-1 0 0,0-1 1 0 0,0 0-1 0 0,0 1 1 0 0,0-1 0 0 0,0 1-1 0 0,1 10 563 0 0,0 0 0 0 0,1 0 0 0 0,4 13 0 0 0,4 26 439 0 0,-6-23-641 0 0,11 39 0 0 0,-1-2-255 0 0,7 51-190 0 0,-19-104-130 0 0,1 0 0 0 0,0 0 0 0 0,1 0 0 0 0,1-1 0 0 0,8 16 0 0 0,-12-24-236 0 0,5 2-3102 0 0,3-4 666 0 0,1 0-4401 0 0</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10.768"/>
    </inkml:context>
    <inkml:brush xml:id="br0">
      <inkml:brushProperty name="width" value="0.05" units="cm"/>
      <inkml:brushProperty name="height" value="0.05" units="cm"/>
      <inkml:brushProperty name="color" value="#F6630D"/>
    </inkml:brush>
  </inkml:definitions>
  <inkml:trace contextRef="#ctx0" brushRef="#br0">0 1 11056 0 0,'0'0'16430'0'0,"0"2"-16254"0"0,7 106 262 0 0,18 16-446 0 0,-24-120 4 0 0,0 1-33 0 0,1 1-1 0 0,0 0 0 0 0,0-1 0 0 0,1 0 1 0 0,0 1-1 0 0,0-1 0 0 0,0 0 0 0 0,0 0 1 0 0,6 5-1 0 0,-6-7-334 0 0,-1-1 0 0 0,1 1 0 0 0,0-1 0 0 0,0 0 1 0 0,0 0-1 0 0,6 4 0 0 0,-7-6-324 0 0,0 1 0 0 0,0 0 0 0 0,0 0-1 0 0,1-1 1 0 0,-1 1 0 0 0,0-1 0 0 0,0 0 0 0 0,1 1 0 0 0,-1-1-1 0 0,0 0 1 0 0,4-1 0 0 0,4-2-6546 0 0</inkml:trace>
  <inkml:trace contextRef="#ctx0" brushRef="#br0" timeOffset="0.76">285 125 5528 0 0,'-1'1'3565'0'0,"-18"3"2875"0"0,16-4-5686 0 0,0 1 1 0 0,0 0-1 0 0,0 0 0 0 0,0 0 0 0 0,0 0 1 0 0,-3 1-1 0 0,4-1 194 0 0,-5 4 609 0 0,-38 32 587 0 0,39-32-2120 0 0,0-1 0 0 0,1 1 0 0 0,0 1 0 0 0,0-1 0 0 0,0 1 0 0 0,1 0 1 0 0,0 0-1 0 0,0 0 0 0 0,0 0 0 0 0,1 1 0 0 0,0-1 0 0 0,0 1 0 0 0,-2 10 0 0 0,4-12-31 0 0,-1 0-4 0 0,0 0-1 0 0,1-1 1 0 0,0 1 0 0 0,0 0 0 0 0,0 0-1 0 0,1 0 1 0 0,-1 0 0 0 0,1 0-1 0 0,1 0 1 0 0,-1 0 0 0 0,1 0-1 0 0,-1 0 1 0 0,4 8 0 0 0,3-1-90 0 0,-2-10 85 0 0,-2-1 0 0 0,-1 0 6 0 0,1 1 1 0 0,0-1 0 0 0,0 1-1 0 0,0-1 1 0 0,-1 0 0 0 0,1 0-1 0 0,0 0 1 0 0,1 0 0 0 0,-1-1-1 0 0,0 1 1 0 0,0-1 0 0 0,0 0-1 0 0,5 0 1 0 0,2 0-35 0 0,-1-1 0 0 0,1 0 1 0 0,-1 0-1 0 0,1-1 0 0 0,-1 0 1 0 0,1-1-1 0 0,-1 0 0 0 0,0-1 0 0 0,0 0 1 0 0,-1 0-1 0 0,1 0 0 0 0,-1-1 1 0 0,8-7-1 0 0,5-2-458 0 0,-5 3-1239 0 0,0 0-3620 0 0,2-3-2025 0 0</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11.362"/>
    </inkml:context>
    <inkml:brush xml:id="br0">
      <inkml:brushProperty name="width" value="0.05" units="cm"/>
      <inkml:brushProperty name="height" value="0.05" units="cm"/>
      <inkml:brushProperty name="color" value="#F6630D"/>
    </inkml:brush>
  </inkml:definitions>
  <inkml:trace contextRef="#ctx0" brushRef="#br0">1 0 12552 0 0,'0'0'1134'0'0,"0"2"-712"0"0,5 6 3845 0 0,-5-6-2787 0 0,1 3-1038 0 0,-1 1 1 0 0,1-1-1 0 0,0 0 0 0 0,0 1 0 0 0,1-1 0 0 0,1 5 0 0 0,4 15 823 0 0,-5-18-1084 0 0,1 0 0 0 0,-1 1 0 0 0,1 8 0 0 0,2 6 11 0 0,2 19-85 0 0,2 5 92 0 0,-5-35-201 0 0,-4-11 1 0 0,0 0-1 0 0,0 0 1 0 0,0 1-1 0 0,0-1 1 0 0,1 0 0 0 0,-1 0-1 0 0,0 0 1 0 0,0 1-1 0 0,0-1 1 0 0,1 0-1 0 0,-1 0 1 0 0,0 0 0 0 0,0 0-1 0 0,0 0 1 0 0,1 0-1 0 0,-1 1 1 0 0,0-1-1 0 0,0 0 1 0 0,0 0-1 0 0,1 0 1 0 0,-1 0 0 0 0,0 0-1 0 0,0 0 1 0 0,1 0-1 0 0,-1 0 1 0 0,0 0-1 0 0,0 0 1 0 0,1 0 0 0 0,-1 0-1 0 0,0 0 1 0 0,0 0-1 0 0,1 0 1 0 0,-1 0-1 0 0,0 0 1 0 0,0 0-1 0 0,0-1 1 0 0,1 1 0 0 0,-1 0-1 0 0,0 0 1 0 0,0 0-1 0 0,0 0 1 0 0,1 0-1 0 0,-1-1 1 0 0,0 1 0 0 0,7-6 5 0 0,2-4-4 0 0,-6 7 0 0 0,0 0 0 0 0,-1 0 0 0 0,0 0 0 0 0,1 0 0 0 0,-1 0 0 0 0,0 0 0 0 0,0-1 0 0 0,1-4 0 0 0,-3 8 0 0 0,1-3 0 0 0,0 1 0 0 0,0-1 0 0 0,0 0 0 0 0,0 1 0 0 0,0-1 0 0 0,1 1 0 0 0,-1 0 0 0 0,1-1 0 0 0,-1 1 0 0 0,1 0 0 0 0,4-4 0 0 0,-4 4 0 0 0,-1 0 0 0 0,1-1 0 0 0,-1 1 0 0 0,0-1 0 0 0,0 1 0 0 0,0-1 0 0 0,1-4 0 0 0,1-1 0 0 0,-3 5 0 0 0,0 3-1 0 0,0-1 1 0 0,0 1-1 0 0,0-1 1 0 0,0 0 0 0 0,0 1-1 0 0,0-1 1 0 0,1 1 0 0 0,-1-1-1 0 0,0 1 1 0 0,0-1-1 0 0,0 1 1 0 0,0-1 0 0 0,1 0-1 0 0,-1 1 1 0 0,0-1-1 0 0,0 1 1 0 0,1 0 0 0 0,-1-1-1 0 0,0 1 1 0 0,1-1-1 0 0,-1 1 1 0 0,1-1 0 0 0,-1 1-1 0 0,0 0 1 0 0,2-1 0 0 0,0-1-43 0 0,-1 2 42 0 0,0-1 1 0 0,-1 0-1 0 0,1 1 1 0 0,0-1-1 0 0,0 1 1 0 0,0-1-1 0 0,-1 1 1 0 0,1 0-1 0 0,0-1 1 0 0,0 1-1 0 0,0 0 1 0 0,0-1-1 0 0,0 1 1 0 0,0 0-1 0 0,0 0 1 0 0,-1 0-1 0 0,1 0 1 0 0,0 0-1 0 0,0 0 1 0 0,0 0-1 0 0,0 0 0 0 0,1 1 1 0 0,1-1 1 0 0,1 0-1 0 0,-3-1 0 0 0,0 1 0 0 0,0 0 0 0 0,0 0 0 0 0,-1 0 0 0 0,1 0 0 0 0,0 0 0 0 0,0 0 0 0 0,0 0 0 0 0,0 0 0 0 0,0 0 0 0 0,0 0 0 0 0,0 0 0 0 0,0 1 0 0 0,0-1 0 0 0,-1 0 0 0 0,3 1 0 0 0,12 4 0 0 0,-3-1 0 0 0,8 5 0 0 0,-16-7 0 0 0,-3-1 0 0 0,0 0 0 0 0,1-1 0 0 0,-1 1 0 0 0,0-1 0 0 0,0 0 0 0 0,1 1 0 0 0,-1-1 0 0 0,0 0 0 0 0,1 0 0 0 0,-1 0 0 0 0,0 0 0 0 0,1 0 0 0 0,-1 0 0 0 0,0 0 0 0 0,1 0 0 0 0,-1-1 0 0 0,0 1 0 0 0,3-1 0 0 0,1-1 0 0 0,1 1 0 0 0,-1-1 0 0 0,0 0 0 0 0,0-1 0 0 0,0 1 0 0 0,0-1 0 0 0,-1 0 0 0 0,1 0 0 0 0,7-7 0 0 0,-7 4 5 0 0,-1 2 8 0 0,-1 0 0 0 0,1 0 0 0 0,0 0 0 0 0,0 0 0 0 0,0 1 1 0 0,0 0-1 0 0,1 0 0 0 0,-1 0 0 0 0,1 0 0 0 0,5-2 1 0 0,22-9 119 0 0,-22 10-120 0 0,1 1-2 0 0,-6 5 3 0 0,-1 0 0 0 0,1 0 1 0 0,-1 0-1 0 0,0 1 0 0 0,1 0 0 0 0,-1 0 0 0 0,0 0 1 0 0,6 7-1 0 0,-8-6-3 0 0,1 0 1 0 0,-1 0 0 0 0,0 0-1 0 0,-1 0 1 0 0,1 1-1 0 0,1 8 1 0 0,-2-8-8 0 0,1 0 0 0 0,-1 0 0 0 0,1 0 0 0 0,3 6 0 0 0,5 5-98 0 0,21 36-49 0 0,-27-46 97 0 0,1-1 0 0 0,-1 0 0 0 0,0 0-1 0 0,1 0 1 0 0,0-1 0 0 0,10 8 0 0 0,-10-9-637 0 0,1 1 1 0 0,0-1-1 0 0,0 0 0 0 0,0 0 0 0 0,0-1 0 0 0,11 3 0 0 0,-1-1-6904 0 0</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11.958"/>
    </inkml:context>
    <inkml:brush xml:id="br0">
      <inkml:brushProperty name="width" value="0.05" units="cm"/>
      <inkml:brushProperty name="height" value="0.05" units="cm"/>
      <inkml:brushProperty name="color" value="#F6630D"/>
    </inkml:brush>
  </inkml:definitions>
  <inkml:trace contextRef="#ctx0" brushRef="#br0">1 0 1840 0 0,'1'2'15279'0'0,"1"3"-14444"0"0,0 1-1 0 0,0-1 0 0 0,-1 0 0 0 0,1 1 1 0 0,-1 0-1 0 0,-1-1 0 0 0,1 9 0 0 0,3 16 1068 0 0,-2-16-1373 0 0,-1-1 0 0 0,0 21 0 0 0,1 18 265 0 0,-1-36-703 0 0,0 0 0 0 0,-1 0-1 0 0,-2 20 1 0 0,1-22-64 0 0,1 0-1 0 0,3 20 1 0 0,0 9-15 0 0,3 127 48 0 0,-2-140-490 0 0,14 56 0 0 0,-15-74-63 0 0,-3-11-9 0 0,3 5 595 0 0,14 1-6923 0 0</inkml:trace>
  <inkml:trace contextRef="#ctx0" brushRef="#br0" timeOffset="1">240 184 5984 0 0,'1'1'14174'0'0,"6"9"-13176"0"0,0-1 1 0 0,-1 1-1 0 0,0 0 0 0 0,7 18 1 0 0,-11-23-855 0 0,11 23 217 0 0,-3 0 0 0 0,0 0 0 0 0,-2 1 0 0 0,7 37 0 0 0,-13-53-266 0 0,2 0 0 0 0,7 17-1 0 0,-7-20-30 0 0,0 1-1 0 0,-1 0 0 0 0,4 21 0 0 0,-7-31-62 0 0,0 1 6 0 0,0 1-1 0 0,0 0 1 0 0,0-1 0 0 0,1 1-1 0 0,-1 0 1 0 0,1-1-1 0 0,0 1 1 0 0,0-1 0 0 0,0 1-1 0 0,0-1 1 0 0,0 1 0 0 0,0-1-1 0 0,1 0 1 0 0,-1 1 0 0 0,4 3-1 0 0,7-2-6 0 0,-9-3-1 0 0,-1-1 0 0 0,1 0-1 0 0,0 0 1 0 0,0 0 0 0 0,0 0-1 0 0,-1 0 1 0 0,1-1 0 0 0,0 1-1 0 0,0-1 1 0 0,-1 0 0 0 0,1 1 0 0 0,0-1-1 0 0,-1-1 1 0 0,1 1 0 0 0,4-3-1 0 0,-2-1-4 0 0,1 0-1 0 0,-1 0 0 0 0,1 0 0 0 0,5-9 0 0 0,10-10-2 0 0,-16 19 9 0 0,-1 0 0 0 0,0 0 0 0 0,-1-1 0 0 0,1 1 0 0 0,-1-1 0 0 0,0 1 0 0 0,-1-1 0 0 0,4-11 0 0 0,7-14 0 0 0,-9 23 11 0 0,-2 6 4 0 0,0 1 0 0 0,0 0 0 0 0,-1 0-1 0 0,1 0 1 0 0,0 0 0 0 0,1 0 0 0 0,-1 0 0 0 0,0 0 0 0 0,0 1 0 0 0,0-1 0 0 0,0 1 0 0 0,1 0-1 0 0,3-1 1 0 0,-3 1 9 0 0,5-1 11 0 0,0 1-1 0 0,0-1 1 0 0,0 2 0 0 0,-1-1 0 0 0,1 1-1 0 0,0 0 1 0 0,0 1 0 0 0,10 3 0 0 0,-5 0-24 0 0,0 0 0 0 0,0 1 0 0 0,22 13 0 0 0,-13-1-11 0 0,-20-15 0 0 0,1 0 0 0 0,0-1 0 0 0,-1 0 0 0 0,1 1 0 0 0,0-1 0 0 0,0 0 0 0 0,1-1 0 0 0,5 4 0 0 0,-1-2-14 0 0,7 2-314 0 0,19 11 1 0 0,-31-15 44 0 0,-1 0 0 0 0,1 1 0 0 0,0-1 1 0 0,0 0-1 0 0,0 0 0 0 0,0-1 0 0 0,0 1 1 0 0,0-1-1 0 0,0 1 0 0 0,4-1 0 0 0,13 0-8616 0 0</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1.133"/>
    </inkml:context>
    <inkml:brush xml:id="br0">
      <inkml:brushProperty name="width" value="0.05" units="cm"/>
      <inkml:brushProperty name="height" value="0.05" units="cm"/>
      <inkml:brushProperty name="color" value="#F6630D"/>
    </inkml:brush>
  </inkml:definitions>
  <inkml:trace contextRef="#ctx0" brushRef="#br0">0 1 3224 0 0,'0'0'1765'0'0,"3"1"-129"0"0,0 1-1016 0 0,12 8 9460 0 0</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3.284"/>
    </inkml:context>
    <inkml:brush xml:id="br0">
      <inkml:brushProperty name="width" value="0.05" units="cm"/>
      <inkml:brushProperty name="height" value="0.05" units="cm"/>
      <inkml:brushProperty name="color" value="#F6630D"/>
    </inkml:brush>
  </inkml:definitions>
  <inkml:trace contextRef="#ctx0" brushRef="#br0">6 8 4608 0 0,'-6'-7'20587'0'0,"6"19"-20368"0"0,1 0 0 0 0,0 0-1 0 0,0 0 1 0 0,1 0 0 0 0,1 0-1 0 0,5 17 1 0 0,-5-19-190 0 0,0 0 0 0 0,-1 0 0 0 0,0 0 0 0 0,0 12 0 0 0,-1-10-10 0 0,0 1 1 0 0,7 23 0 0 0,14 56 53 0 0,-4-15-302 0 0,9 47-3578 0 0,-23-106 2151 0 0</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3.889"/>
    </inkml:context>
    <inkml:brush xml:id="br0">
      <inkml:brushProperty name="width" value="0.05" units="cm"/>
      <inkml:brushProperty name="height" value="0.05" units="cm"/>
      <inkml:brushProperty name="color" value="#F6630D"/>
    </inkml:brush>
  </inkml:definitions>
  <inkml:trace contextRef="#ctx0" brushRef="#br0">1 0 17503 0 0,'0'0'1759'0'0,"2"2"-1614"0"0,9 4-390 0 0,26 16 1499 0 0,-34-20-1020 0 0,0-1 0 0 0,0 0 1 0 0,1 0-1 0 0,-1 0 0 0 0,0-1 0 0 0,0 1 0 0 0,0-1 0 0 0,0 1 1 0 0,1-1-1 0 0,-1 0 0 0 0,5-1 0 0 0,28-2 1202 0 0,-27 3-1151 0 0,1-1-1 0 0,-1 0 1 0 0,11-3 0 0 0,-17 3-229 0 0,1 1 1 0 0,0-1 0 0 0,-1 0 0 0 0,1 1 0 0 0,0 0 0 0 0,0 0 0 0 0,-1 0 0 0 0,1 0 0 0 0,0 1-1 0 0,-1-1 1 0 0,1 1 0 0 0,0 0 0 0 0,-1 0 0 0 0,5 2 0 0 0,20 6-5 0 0,-23-8-47 0 0,0 0 0 0 0,0 1 0 0 0,0 0-1 0 0,0 0 1 0 0,0 0 0 0 0,-1 0 0 0 0,1 1 0 0 0,-1 0-1 0 0,1 0 1 0 0,-1 0 0 0 0,0 0 0 0 0,5 6 0 0 0,-8-5 53 0 0,-1 5-28 0 0,0-7 51 0 0,-6 7 60 0 0,3-6-109 0 0,0-1 0 0 0,0 1 0 0 0,0-1-1 0 0,0 0 1 0 0,0 0 0 0 0,0 0 0 0 0,-1-1 0 0 0,1 1-1 0 0,-1-1 1 0 0,-6 2 0 0 0,-3 0 51 0 0,-23 3 0 0 0,28-5-146 0 0,-1-1 0 0 0,1-1 0 0 0,-16-2 0 0 0,18 2 32 0 0,0 0 0 0 0,-1 0 0 0 0,1 1 0 0 0,0 0 0 0 0,-1 0 0 0 0,1 0 0 0 0,-9 3 0 0 0,-3 3-63 0 0,14-5 56 0 0,1 1 0 0 0,-1-1 0 0 0,1 0 0 0 0,-1 0 0 0 0,0-1 0 0 0,-4 1 0 0 0,-3 2-358 0 0,9-3-1384 0 0,5-4 474 0 0,8-3-908 0 0,4 2-5473 0 0</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4.451"/>
    </inkml:context>
    <inkml:brush xml:id="br0">
      <inkml:brushProperty name="width" value="0.05" units="cm"/>
      <inkml:brushProperty name="height" value="0.05" units="cm"/>
      <inkml:brushProperty name="color" value="#F6630D"/>
    </inkml:brush>
  </inkml:definitions>
  <inkml:trace contextRef="#ctx0" brushRef="#br0">232 56 1840 0 0,'-5'-2'3790'0'0,"-7"-12"1282"0"0,12 13-4692 0 0,-1 0 1 0 0,1-1-1 0 0,-1 1 0 0 0,0 0 0 0 0,0 0 0 0 0,1 0 0 0 0,-1 0 0 0 0,0 0 0 0 0,0 0 1 0 0,0 0-1 0 0,0 0 0 0 0,0 0 0 0 0,0 1 0 0 0,0-1 0 0 0,-1 0 0 0 0,1 1 1 0 0,0-1-1 0 0,-2 0 0 0 0,-3 2 995 0 0,5 0-1319 0 0,1-1-1 0 0,0 0 1 0 0,-1 0 0 0 0,1 0-1 0 0,-1 1 1 0 0,1-1-1 0 0,0 0 1 0 0,-1 0 0 0 0,1 0-1 0 0,-1 0 1 0 0,1 0 0 0 0,-1 0-1 0 0,1 0 1 0 0,0 0-1 0 0,-1 0 1 0 0,1 0 0 0 0,-1 0-1 0 0,1 0 1 0 0,-1 0 0 0 0,1-1-1 0 0,0 1 1 0 0,-1 0-1 0 0,1 0 1 0 0,-1 0 0 0 0,1-1-1 0 0,0 1 1 0 0,-1 0 0 0 0,1 0-1 0 0,0-1 1 0 0,-1 1-1 0 0,1 0 1 0 0,0-1 0 0 0,-1 1-1 0 0,-5-8 416 0 0,6 7-413 0 0,0 1 0 0 0,-1-1 0 0 0,1 0 0 0 0,-1 0 0 0 0,1 1 0 0 0,0-1 0 0 0,-1 0 0 0 0,1 1 0 0 0,-1-1 0 0 0,0 1 0 0 0,1-1 0 0 0,-1 1 0 0 0,1-1 0 0 0,-1 1-1 0 0,0-1 1 0 0,1 1 0 0 0,-1 0 0 0 0,0-1 0 0 0,0 1 0 0 0,1 0 0 0 0,-1-1 0 0 0,0 1 0 0 0,0 0 0 0 0,1 0 0 0 0,-1 0 0 0 0,0 0 0 0 0,0 0 0 0 0,0 0 0 0 0,1 0 0 0 0,-1 0 0 0 0,0 0 0 0 0,0 0 0 0 0,1 0 0 0 0,-1 1 0 0 0,0-1 0 0 0,0 0 0 0 0,1 0 0 0 0,-1 1 0 0 0,-1 0 0 0 0,1-1 36 0 0,-1 1 0 0 0,0-1 0 0 0,1 1 0 0 0,-1-1 0 0 0,1 0 0 0 0,-1 1 0 0 0,0-1 0 0 0,0 0 0 0 0,1 0 1 0 0,-1 0-1 0 0,-1-1 0 0 0,1 1-17 0 0,0 0 1 0 0,0 0-1 0 0,0 0 1 0 0,1 0 0 0 0,-1 0-1 0 0,0 0 1 0 0,0 1-1 0 0,0-1 1 0 0,1 0-1 0 0,-1 1 1 0 0,-2 0 0 0 0,-1 2-63 0 0,1-1 1 0 0,-1 0 0 0 0,0-1 0 0 0,0 1 0 0 0,0-1 0 0 0,-1 0 0 0 0,1 0-1 0 0,0 0 1 0 0,-10-1 0 0 0,14 0-16 0 0,0 0 0 0 0,0 0 0 0 0,0 0 0 0 0,0 0 0 0 0,1 1 0 0 0,-1-1 0 0 0,0 0 0 0 0,0 0 0 0 0,1 1 0 0 0,-1-1 0 0 0,0 0 0 0 0,0 1 0 0 0,1-1 0 0 0,-1 1 0 0 0,0-1 0 0 0,0 2 0 0 0,-3 1 0 0 0,3-3 0 0 0,0 1 0 0 0,0-1 0 0 0,0 1 0 0 0,1-1 0 0 0,-1 1 0 0 0,0-1 0 0 0,0 1 0 0 0,1 0 0 0 0,-1-1 0 0 0,0 1 0 0 0,1 0 0 0 0,-1 0 0 0 0,0 0 0 0 0,1 0 0 0 0,-1-1 0 0 0,1 1 0 0 0,0 0 0 0 0,-1 0 0 0 0,1 0 0 0 0,0 0 0 0 0,-1 0 0 0 0,1 0 0 0 0,0 2 0 0 0,-1 0 0 0 0,0 1-16 0 0,1-4-65 0 0,8 13-86 0 0,-7-12 164 0 0,1 1-1 0 0,-1-1 1 0 0,1 0-1 0 0,0 0 1 0 0,0 0-1 0 0,-1 0 0 0 0,1 0 1 0 0,0-1-1 0 0,2 2 1 0 0,-2-2-1 0 0,0 1 1 0 0,0-1-1 0 0,0 1 0 0 0,-1 0 1 0 0,1 0-1 0 0,0 0 0 0 0,0 0 1 0 0,-1 0-1 0 0,3 2 0 0 0,0 2 4 0 0,-1-1 0 0 0,1 0 0 0 0,0 0 0 0 0,-1-1 0 0 0,1 1 0 0 0,5 2 0 0 0,3 3 0 0 0,7 2 0 0 0,-15-10-12 0 0,0 1-1 0 0,0-1 0 0 0,-1 1 1 0 0,1 0-1 0 0,0 0 0 0 0,-1 0 1 0 0,1 0-1 0 0,-1 1 0 0 0,0 0 1 0 0,0-1-1 0 0,0 1 0 0 0,0 0 1 0 0,3 4-1 0 0,-5-5 1190 0 0,-2-2-1144 0 0,-1 1-1 0 0,1 0 0 0 0,0-1 1 0 0,-1 1-1 0 0,1-1 0 0 0,-1 0 1 0 0,1 1-1 0 0,-1-1 1 0 0,1 0-1 0 0,-2 0 0 0 0,-2 1 36 0 0,-7 0-15 0 0,0 0 0 0 0,0-1 1 0 0,0 0-1 0 0,0-1 0 0 0,-22-4 0 0 0,32 4-52 0 0,0 1-7 0 0,-2 0-55 0 0,0-1 0 0 0,-1 0-1 0 0,1 1 1 0 0,0-2 0 0 0,-1 1 0 0 0,1 0-1 0 0,0-1 1 0 0,-6-3 0 0 0,10 4-231 0 0,0 0-678 0 0,0 0 719 0 0,1 0 0 0 0,0-1 0 0 0,-1 1 0 0 0,1 0 1 0 0,0 0-1 0 0,-1 0 0 0 0,1 0 0 0 0,0 0 0 0 0,0 0 0 0 0,0 0 0 0 0,0 0 0 0 0,0 0 0 0 0,0 0 0 0 0,0 0 0 0 0,2 0 0 0 0,-2 0 47 0 0,13-8-7725 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07.645"/>
    </inkml:context>
    <inkml:brush xml:id="br0">
      <inkml:brushProperty name="width" value="0.05" units="cm"/>
      <inkml:brushProperty name="height" value="0.05" units="cm"/>
      <inkml:brushProperty name="color" value="#5B2D90"/>
    </inkml:brush>
  </inkml:definitions>
  <inkml:trace contextRef="#ctx0" brushRef="#br0">1 1 4144 0 0,'0'0'12910'0'0,"1"1"-12450"0"0,4 4-242 0 0,-1 0-1 0 0,0 1 1 0 0,0-1 0 0 0,-1 1-1 0 0,0 0 1 0 0,0-1-1 0 0,3 9 1 0 0,14 49 441 0 0,0 0-136 0 0,10 10-513 0 0,-10-37-84 0 0,-12-27-524 0 0</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4.978"/>
    </inkml:context>
    <inkml:brush xml:id="br0">
      <inkml:brushProperty name="width" value="0.05" units="cm"/>
      <inkml:brushProperty name="height" value="0.05" units="cm"/>
      <inkml:brushProperty name="color" value="#F6630D"/>
    </inkml:brush>
  </inkml:definitions>
  <inkml:trace contextRef="#ctx0" brushRef="#br0">0 129 19351 0 0,'0'0'1943'0'0,"2"0"-1783"0"0,4 0 336 0 0,0 0 0 0 0,1-1 0 0 0,-1 0 0 0 0,0 0 1 0 0,12-4-1 0 0,-15 4-385 0 0,0 0 0 0 0,0 0 0 0 0,0 0 1 0 0,0 1-1 0 0,0-1 0 0 0,0 1 0 0 0,1 0 1 0 0,-1 0-1 0 0,5 0 0 0 0,9 2 287 0 0,0 0 0 0 0,0-2 0 0 0,-1 0 0 0 0,26-4-1 0 0,-39 4-370 0 0,-1 0 0 0 0,1 0-1 0 0,0-1 1 0 0,0 0 0 0 0,-1 1-1 0 0,1-1 1 0 0,-1 0 0 0 0,1 0-1 0 0,-1-1 1 0 0,1 1 0 0 0,-1 0-1 0 0,3-3 1 0 0,-4 4-19 0 0,-1 0 1 0 0,1-1-1 0 0,0 1 0 0 0,-1 0 1 0 0,1-1-1 0 0,-1 1 0 0 0,1 0 1 0 0,-1-1-1 0 0,1 1 0 0 0,-1-1 0 0 0,1 1 1 0 0,-1-1-1 0 0,1 1 0 0 0,-1-1 1 0 0,0 1-1 0 0,1-1 0 0 0,-1 0 0 0 0,0 1 1 0 0,1-1-1 0 0,-1 1 0 0 0,0-1 1 0 0,0 0-1 0 0,0 1 0 0 0,1-1 1 0 0,-1 0-1 0 0,0 0 0 0 0,0-1 88 0 0,0 1 0 0 0,0 0-86 0 0,0-5 76 0 0,0 0-1 0 0,-1 0 1 0 0,-1-12-1 0 0,1 16-81 0 0,0 0 0 0 0,1 0 1 0 0,-1 0-1 0 0,0 0 0 0 0,0 0 0 0 0,0 1 0 0 0,0-1 0 0 0,0 0 0 0 0,0 1 1 0 0,0-1-1 0 0,-1 1 0 0 0,1-1 0 0 0,-1 1 0 0 0,1-1 0 0 0,-1 1 1 0 0,1 0-1 0 0,-3-1 0 0 0,-3-2-54 0 0,0 2 0 0 0,-1-1 1 0 0,1 1-1 0 0,-1 0 0 0 0,0 0 1 0 0,1 1-1 0 0,-1 0 0 0 0,0 0 1 0 0,0 1-1 0 0,-13 1 0 0 0,17 0 13 0 0,1 0 0 0 0,-1 0 0 0 0,1 1 0 0 0,-1-1-1 0 0,1 1 1 0 0,0 0 0 0 0,0 0 0 0 0,0 0 0 0 0,0 1 0 0 0,0-1 0 0 0,0 1-1 0 0,1-1 1 0 0,-3 4 0 0 0,1-1-21 0 0,1 1 1 0 0,0-1-1 0 0,1 1 0 0 0,0-1 0 0 0,-1 1 1 0 0,2 0-1 0 0,-1 0 0 0 0,-1 11 0 0 0,-4 3-59 0 0,6-17 110 0 0,0-1-1 0 0,0 1 0 0 0,0-1 0 0 0,0 1 1 0 0,0-1-1 0 0,1 1 0 0 0,-1 0 0 0 0,1-1 0 0 0,-1 5 1 0 0,2 2 3 0 0,-1 0-1 0 0,1 0 1 0 0,0-1 0 0 0,1 1 0 0 0,0 0 0 0 0,1-1 0 0 0,0 1 0 0 0,0-1 0 0 0,0 0 0 0 0,1 0 0 0 0,8 11 0 0 0,-10-15 28 0 0,2 1 0 0 0,-1-1 0 0 0,0 0-1 0 0,1-1 1 0 0,0 1 0 0 0,0 0 0 0 0,0-1-1 0 0,0 0 1 0 0,1 0 0 0 0,-1 0 0 0 0,1-1-1 0 0,-1 0 1 0 0,1 1 0 0 0,0-2 0 0 0,0 1-1 0 0,0 0 1 0 0,0-1 0 0 0,1 0 0 0 0,-1 0-1 0 0,10 0 1 0 0,-5-1 12 0 0,-6 0-24 0 0,-1 0-1 0 0,0 1 1 0 0,1-1 0 0 0,-1 0 0 0 0,0-1 0 0 0,1 1-1 0 0,-1-1 1 0 0,0 1 0 0 0,0-1 0 0 0,0 0-1 0 0,1 0 1 0 0,-1-1 0 0 0,0 1 0 0 0,0-1-1 0 0,5-3 1 0 0,54-60-4552 0 0,-34 34-38 0 0,-15 16-3391 0 0</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5.551"/>
    </inkml:context>
    <inkml:brush xml:id="br0">
      <inkml:brushProperty name="width" value="0.05" units="cm"/>
      <inkml:brushProperty name="height" value="0.05" units="cm"/>
      <inkml:brushProperty name="color" value="#F6630D"/>
    </inkml:brush>
  </inkml:definitions>
  <inkml:trace contextRef="#ctx0" brushRef="#br0">0 514 6448 0 0,'0'0'498'0'0,"0"3"-327"0"0,2 24 14041 0 0,9-26-12783 0 0,-9-1-1260 0 0,-1 0-1 0 0,1 0 0 0 0,-1 0 1 0 0,1 0-1 0 0,0 0 1 0 0,-1 1-1 0 0,1-1 0 0 0,-1 1 1 0 0,1-1-1 0 0,-1 1 1 0 0,0-1-1 0 0,1 1 0 0 0,-1 0 1 0 0,0-1-1 0 0,2 2 1 0 0,-2-1-99 0 0,0 0 0 0 0,0 0 0 0 0,0-1 0 0 0,0 1 0 0 0,0 0 0 0 0,0-1 0 0 0,0 1 1 0 0,0-1-1 0 0,1 1 0 0 0,-1-1 0 0 0,0 1 0 0 0,0-1 0 0 0,0 0 0 0 0,1 0 0 0 0,-1 0 1 0 0,0 1-1 0 0,2-1 0 0 0,23-5 1138 0 0,0 0-84 0 0,-23 5-1069 0 0,0-1 0 0 0,0 1 0 0 0,0 0 1 0 0,0-1-1 0 0,0 0 0 0 0,0 0 0 0 0,-1 1 0 0 0,1-2 0 0 0,0 1 0 0 0,-1 0 0 0 0,5-3 0 0 0,-2 0-61 0 0,0 0-1 0 0,0 0 1 0 0,-1-1 0 0 0,1 1-1 0 0,-1-1 1 0 0,4-6-1 0 0,-4 7-57 0 0,-3 3-273 0 0,-1-4-774 0 0,0 0 982 0 0,0 0 0 0 0,-1 1 1 0 0,-2-9-1 0 0,3 11 125 0 0,0 1 1 0 0,-1 0-1 0 0,1 0 0 0 0,-1 0 0 0 0,1 0 0 0 0,-1 0 1 0 0,1-1-1 0 0,-1 1 0 0 0,0 0 0 0 0,1 0 1 0 0,-1 0-1 0 0,0 1 0 0 0,0-1 0 0 0,0 0 1 0 0,0 0-1 0 0,0 0 0 0 0,0 1 0 0 0,0-1 0 0 0,0 0 1 0 0,0 1-1 0 0,0-1 0 0 0,0 1 0 0 0,0-1 1 0 0,-3 0-1 0 0,-1 1-103 0 0,0 0 1 0 0,0 0 0 0 0,0 0-1 0 0,0 0 1 0 0,0 1 0 0 0,0 0-1 0 0,0 0 1 0 0,1 0 0 0 0,-1 0-1 0 0,0 1 1 0 0,0 0 0 0 0,1 0-1 0 0,-1 0 1 0 0,1 1 0 0 0,0-1-1 0 0,-7 6 1 0 0,-4 2-31 0 0,12-9 131 0 0,0 1 0 0 0,0 0 0 0 0,0 0 0 0 0,0 0 0 0 0,1 0 0 0 0,-1 1 0 0 0,1-1 0 0 0,-1 1 0 0 0,1-1 0 0 0,-2 4 0 0 0,1-3 6 0 0,1 1-1 0 0,0-1 0 0 0,0 1 1 0 0,0 0-1 0 0,1-1 0 0 0,-1 1 1 0 0,1 0-1 0 0,0 0 0 0 0,0 0 1 0 0,0 0-1 0 0,1 0 0 0 0,-1 0 1 0 0,1 0-1 0 0,0 0 0 0 0,0 0 1 0 0,0 1-1 0 0,2 4 0 0 0,3 16 38 0 0,-3-15 134 0 0,0 0 1 0 0,5 13 0 0 0,-6-20-110 0 0,1 0-1 0 0,-1 0 1 0 0,1 1-1 0 0,0-2 1 0 0,0 1-1 0 0,0 0 0 0 0,0 0 1 0 0,0 0-1 0 0,1-1 1 0 0,5 5-1 0 0,-2-2-24 0 0,1-1-1 0 0,-1 0 0 0 0,1 0 1 0 0,0 0-1 0 0,1-1 0 0 0,-1 0 1 0 0,1 0-1 0 0,-1-1 0 0 0,1 0 1 0 0,0-1-1 0 0,0 1 0 0 0,0-1 1 0 0,0-1-1 0 0,-1 0 0 0 0,1 0 1 0 0,0 0-1 0 0,0-1 0 0 0,0 0 1 0 0,0 0-1 0 0,0-1 0 0 0,0 0 1 0 0,11-6-1 0 0,1-1-465 0 0,1-1 1 0 0,24-17-1 0 0,-12 0-6919 0 0,-13 5-809 0 0</inkml:trace>
  <inkml:trace contextRef="#ctx0" brushRef="#br0" timeOffset="1">646 321 23039 0 0,'0'0'1126'0'0,"-1"2"-492"0"0,0-1-577 0 0,0 0 0 0 0,0 0 0 0 0,0 0 0 0 0,0 0-1 0 0,0-1 1 0 0,0 1 0 0 0,0 0 0 0 0,0-1 0 0 0,0 1 0 0 0,-1 0-1 0 0,1-1 1 0 0,-2 1 0 0 0,-11 6-28 0 0,-7 5 172 0 0,18-11-93 0 0,0 0-1 0 0,1 0 1 0 0,-1 1 0 0 0,0-1-1 0 0,1 1 1 0 0,-1 0 0 0 0,1 0 0 0 0,-1 0-1 0 0,1 0 1 0 0,0 0 0 0 0,0 0 0 0 0,0 1-1 0 0,0-1 1 0 0,1 1 0 0 0,-1-1-1 0 0,-2 7 1 0 0,0 2-98 0 0,1-3-9 0 0,0 1 0 0 0,0 0 0 0 0,1 0 0 0 0,0 1 0 0 0,-1 17 0 0 0,3-19-1 0 0,0 0 0 0 0,0 0 0 0 0,1 0 0 0 0,0 0 0 0 0,0 0 0 0 0,1-1 0 0 0,0 1 0 0 0,0 0 0 0 0,1-1 0 0 0,5 11 0 0 0,3-1 0 0 0,-7-12-69 0 0,0 0-1 0 0,1-1 1 0 0,0 1 0 0 0,0-1-1 0 0,0-1 1 0 0,1 1 0 0 0,-1-1-1 0 0,11 5 1 0 0,2 2-183 0 0,-14-8 62 0 0,1 0-1 0 0,-1 0 1 0 0,1-1-1 0 0,5 2 1 0 0,7 1-390 0 0,-15-3 507 0 0,1-1-1 0 0,-1 1 0 0 0,1-1 0 0 0,-1 0 1 0 0,0 0-1 0 0,1 0 0 0 0,-1 0 0 0 0,1 0 1 0 0,-1-1-1 0 0,1 1 0 0 0,-1-1 1 0 0,1 0-1 0 0,-1 0 0 0 0,0 1 0 0 0,1-1 1 0 0,-1-1-1 0 0,0 1 0 0 0,0 0 0 0 0,0 0 1 0 0,0-1-1 0 0,0 0 0 0 0,0 1 1 0 0,0-1-1 0 0,-1 0 0 0 0,1 0 0 0 0,2-3 1 0 0,22-63-778 0 0,-23 54 453 0 0,1 0 0 0 0,-2 0-1 0 0,0 0 1 0 0,0-25 0 0 0,0 11-32 0 0,-2 17 290 0 0,-1-1 1 0 0,0 1-1 0 0,-1 0 1 0 0,0 0 0 0 0,-1 0-1 0 0,0 0 1 0 0,-6-13-1 0 0,1-2 62 0 0,-35-90 510 0 0,25 70-78 0 0,11 26 83 0 0,-1 1 0 0 0,-11-20 1 0 0,9 20 71 0 0,-5-11 819 0 0,14 29-1114 0 0,0-1 0 0 0,0 0 0 0 0,0 1 0 0 0,0-1 0 0 0,0 1 0 0 0,-1-1 1 0 0,1 1-1 0 0,-1 0 0 0 0,1-1 0 0 0,-1 1 0 0 0,-3-2 0 0 0,3 2 1137 0 0,6 27-1023 0 0,0-1 0 0 0,13 43-1 0 0,-6-26-309 0 0,-3-13-18 0 0,1 0 0 0 0,2 0 0 0 0,0-1 0 0 0,27 47 0 0 0,-21-46-527 0 0,30 47 914 0 0,-39-66-2963 0 0,1 1-1 0 0,14 12 1 0 0,-3-3-5906 0 0</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6.460"/>
    </inkml:context>
    <inkml:brush xml:id="br0">
      <inkml:brushProperty name="width" value="0.05" units="cm"/>
      <inkml:brushProperty name="height" value="0.05" units="cm"/>
      <inkml:brushProperty name="color" value="#F6630D"/>
    </inkml:brush>
  </inkml:definitions>
  <inkml:trace contextRef="#ctx0" brushRef="#br0">1 0 6448 0 0,'0'4'199'0'0,"0"-2"-145"0"0,0-1 0 0 0,0 1 0 0 0,0-1 1 0 0,0 1-1 0 0,0-1 0 0 0,0 1 0 0 0,1-1 0 0 0,-1 1 1 0 0,1-1-1 0 0,-1 1 0 0 0,1-1 0 0 0,-1 0 0 0 0,1 1 1 0 0,1 1-1 0 0,2 5 7011 0 0,3-7-5590 0 0,12 1 162 0 0,-1 0 1 0 0,1-2 0 0 0,19-1 0 0 0,-16-1-1015 0 0,-1 2 0 0 0,26 3-1 0 0,-39-2-537 0 0,0-1-1 0 0,0-1 1 0 0,0 1-1 0 0,15-4 1 0 0,-18 3-259 0 0,1 0 0 0 0,0 0 0 0 0,0 0 0 0 0,0 1 0 0 0,0-1 0 0 0,0 2 0 0 0,0-1 0 0 0,0 1 0 0 0,8 1 0 0 0,-5 1-1402 0 0,1-6-79 0 0</inkml:trace>
  <inkml:trace contextRef="#ctx0" brushRef="#br0" timeOffset="1">141 151 11976 0 0,'0'0'3217'0'0,"2"0"-1055"0"0,52-2 4479 0 0,-29 1-6196 0 0,1 0 1 0 0,39 5 0 0 0,-60-3-560 0 0,3 0-433 0 0,0 0 1 0 0,0-1-1 0 0,14 0 1 0 0,3-3-864 0 0</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6.922"/>
    </inkml:context>
    <inkml:brush xml:id="br0">
      <inkml:brushProperty name="width" value="0.05" units="cm"/>
      <inkml:brushProperty name="height" value="0.05" units="cm"/>
      <inkml:brushProperty name="color" value="#F6630D"/>
    </inkml:brush>
  </inkml:definitions>
  <inkml:trace contextRef="#ctx0" brushRef="#br0">10 14 6448 0 0,'6'31'688'0'0,"-6"-39"-653"0"0,6-29 19029 0 0,-7 40-18937 0 0,-2 8-84 0 0,0 1-1 0 0,-2 18 1 0 0,2-6-1127 0 0,3-22 669 0 0,-1 1-880 0 0,1-1 1143 0 0,0 0 0 0 0,0 0 0 0 0,-1 1 1 0 0,1-1-1 0 0,-1 0 0 0 0,0 0 0 0 0,-1 3 1 0 0,2-5 92 0 0,1 3-17 0 0,11 12 97 0 0,-6-14 12 0 0,-4-1-11 0 0,38 5 514 0 0,-33-4-388 0 0,-1 1 0 0 0,0-1 0 0 0,1 0 0 0 0,0 0 0 0 0,-1-1 0 0 0,1 0 0 0 0,-1 0 0 0 0,1-1 0 0 0,7-1 0 0 0,-11 1-78 0 0,1 0-1 0 0,0 0 1 0 0,0 0 0 0 0,0 0-1 0 0,0 1 1 0 0,0 0-1 0 0,1-1 1 0 0,-1 1 0 0 0,7 2-1 0 0,0-1 78 0 0,-8-1-121 0 0,0 0-1 0 0,0 0 1 0 0,0 1 0 0 0,0-1 0 0 0,6 3 0 0 0,-7-2-24 0 0,0-1 1 0 0,0 1-1 0 0,1-1 1 0 0,-1 1 0 0 0,0-1-1 0 0,0 0 1 0 0,1 0-1 0 0,-1 0 1 0 0,0 0 0 0 0,5-1-1 0 0,12 1-188 0 0,0 3-500 0 0,-17-3 42 0 0</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7.521"/>
    </inkml:context>
    <inkml:brush xml:id="br0">
      <inkml:brushProperty name="width" value="0.05" units="cm"/>
      <inkml:brushProperty name="height" value="0.05" units="cm"/>
      <inkml:brushProperty name="color" value="#F6630D"/>
    </inkml:brush>
  </inkml:definitions>
  <inkml:trace contextRef="#ctx0" brushRef="#br0">7 19 15488 0 0,'-6'-19'9034'0'0,"6"21"-8453"0"0,1 13-114 0 0,0 0 1 0 0,5 15-1 0 0,-4-15-313 0 0,1 0 0 0 0,-1 17 0 0 0,-2-27-143 0 0,1 0 1 0 0,0 0-1 0 0,0 1 0 0 0,0-1 0 0 0,2 7 0 0 0,5 20-14 0 0,-7-22-118 0 0,1 0-1 0 0,0 0 0 0 0,0-1 1 0 0,6 14-1 0 0,-7-21-190 0 0,15 2-4946 0 0,-5 2-2451 0 0</inkml:trace>
  <inkml:trace contextRef="#ctx0" brushRef="#br0" timeOffset="1">358 46 5984 0 0,'-8'20'17450'0'0,"1"-16"-15194"0"0,5-1-2220 0 0,0 1-1 0 0,0 0 1 0 0,0 0 0 0 0,1-1-1 0 0,-1 1 1 0 0,1 0 0 0 0,0 0 0 0 0,1 0-1 0 0,-1 1 1 0 0,1-1 0 0 0,0 0-1 0 0,0 0 1 0 0,0 0 0 0 0,0 0 0 0 0,1 0-1 0 0,1 7 1 0 0,-1-5-67 0 0,1 0 0 0 0,-1-1 0 0 0,1 1 0 0 0,1-1 0 0 0,-1 0 0 0 0,1 1 1 0 0,0-1-1 0 0,0 0 0 0 0,0-1 0 0 0,1 1 0 0 0,6 6 0 0 0,-5-6-12 0 0,-2-2-5 0 0,0 0 0 0 0,0 0 0 0 0,1 0 0 0 0,-1 0-1 0 0,1 0 1 0 0,0-1 0 0 0,-1 0 0 0 0,1 0 0 0 0,0 0 0 0 0,6 2 0 0 0,19 2-66 0 0,-23-4 92 0 0,-1-1 0 0 0,1 0-1 0 0,-1 0 1 0 0,1 0 0 0 0,0-1-1 0 0,0 0 1 0 0,-1 0 0 0 0,10-1-1 0 0,-8-1 34 0 0,-2 2 29 0 0,-1-1-1 0 0,1 0 1 0 0,-1 0 0 0 0,1 0 0 0 0,-1 0 0 0 0,0-1-1 0 0,1 0 1 0 0,-1 0 0 0 0,0 0 0 0 0,0 0-1 0 0,6-6 1 0 0,-8 6 21 0 0,-1 1 0 0 0,1-1 0 0 0,-1 0 0 0 0,0 0 0 0 0,1 0 0 0 0,-1-1 0 0 0,0 1 0 0 0,-1 0 0 0 0,1 0 0 0 0,0 0 0 0 0,-1-1 0 0 0,1 1 0 0 0,-1 0 0 0 0,0-1 0 0 0,1 1 0 0 0,-1 0-1 0 0,0-1 1 0 0,-1 1 0 0 0,1-1 0 0 0,-1-2 0 0 0,0-1 21 0 0,0-1 0 0 0,-1 1 0 0 0,0 0 0 0 0,0 0 0 0 0,0-1 0 0 0,-5-6 0 0 0,4 7-74 0 0,-1 1 1 0 0,1-1 0 0 0,-1 1 0 0 0,0 0 0 0 0,0 0 0 0 0,-1 0 0 0 0,0 1 0 0 0,0-1 0 0 0,0 1 0 0 0,-10-6 0 0 0,-17-14-86 0 0,29 21 16 0 0,-1-1-1 0 0,0 1 1 0 0,-1 0-1 0 0,1 0 1 0 0,-1 0-1 0 0,1 0 1 0 0,-1 1-1 0 0,0 0 1 0 0,0 0-1 0 0,-5-1 1 0 0,-31-6-1612 0 0,39 9 1019 0 0,2 11-3571 0 0,0-3 2066 0 0</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8.020"/>
    </inkml:context>
    <inkml:brush xml:id="br0">
      <inkml:brushProperty name="width" value="0.05" units="cm"/>
      <inkml:brushProperty name="height" value="0.05" units="cm"/>
      <inkml:brushProperty name="color" value="#F6630D"/>
    </inkml:brush>
  </inkml:definitions>
  <inkml:trace contextRef="#ctx0" brushRef="#br0">11 131 4608 0 0,'-1'-7'19606'0'0,"-3"17"-16472"0"0,1 11-6518 0 0,2-11 5091 0 0,0 6-1642 0 0,1-10-40 0 0,0 0 0 0 0,0 0-1 0 0,0 0 1 0 0,1 1 0 0 0,0-1 0 0 0,0 0 0 0 0,1 0-1 0 0,4 10 1 0 0,0-2-37 0 0,-3-11-1 0 0,1 1 0 0 0,0-1 0 0 0,0-1-1 0 0,0 1 1 0 0,0 0 0 0 0,0-1 0 0 0,0 0 0 0 0,1 0-1 0 0,4 2 1 0 0,-3-4-1 0 0,-1 1-1 0 0,0 1 1 0 0,1-1 0 0 0,4 3-1 0 0,-9-4 15 0 0,0 1 0 0 0,0-1 0 0 0,0 0 0 0 0,0 0 0 0 0,1 0 0 0 0,-1 0 0 0 0,0 1 0 0 0,0-2 0 0 0,0 1 0 0 0,0 0 0 0 0,0 0 0 0 0,0 0 0 0 0,0 0 0 0 0,1-1 0 0 0,-1 1 0 0 0,0-1 0 0 0,0 1 0 0 0,0-1 0 0 0,0 1 0 0 0,0-1 0 0 0,-1 1 0 0 0,3-2 0 0 0,18-20 0 0 0,-16 18 0 0 0,1-3-14 0 0,-1 2 96 0 0,0 0 0 0 0,-1-1 0 0 0,1 1 0 0 0,-1-1 0 0 0,0 0 0 0 0,3-9 0 0 0,-5 12-20 0 0,1-5 205 0 0,0 0-1 0 0,4-13 1 0 0,-7 18-213 0 0,1 0-1 0 0,-1 0 0 0 0,0 0 1 0 0,0 0-1 0 0,0 0 0 0 0,0 0 1 0 0,-1 0-1 0 0,1 0 1 0 0,-1 0-1 0 0,0 0 0 0 0,0-3 1 0 0,-5-17 225 0 0,5 18-218 0 0,0 0 0 0 0,0 1 0 0 0,0-1 0 0 0,-1 1 0 0 0,-3-9 0 0 0,-28-36 135 0 0,31 47-196 0 0,0 0 0 0 0,0 0-1 0 0,-1 0 1 0 0,1 0 0 0 0,-1 1 0 0 0,-4-3-1 0 0,0 0-12 0 0,7 4 3 0 0,-1-1 0 0 0,0 1 0 0 0,1-1 0 0 0,-1 1-1 0 0,0 0 1 0 0,0 0 0 0 0,1-1 0 0 0,-1 1-1 0 0,0 0 1 0 0,0 0 0 0 0,1 0 0 0 0,-1 0-1 0 0,0 0 1 0 0,0 0 0 0 0,1 0 0 0 0,-1 0-1 0 0,0 0 1 0 0,0 0 0 0 0,0 0 0 0 0,1 0 0 0 0,-2 1-1 0 0,1-1-21 0 0,0 0-1 0 0,-1 1 0 0 0,1-1 1 0 0,0 0-1 0 0,0 0 0 0 0,0 0 1 0 0,0 0-1 0 0,0 0 0 0 0,-1 0 1 0 0,1 0-1 0 0,-1 0 0 0 0,-1-1-46 0 0,0 1-1 0 0,1 0 1 0 0,-1 0 0 0 0,0 0-1 0 0,0 0 1 0 0,1 0-1 0 0,-1 0 1 0 0,0 1 0 0 0,1 0-1 0 0,-1-1 1 0 0,1 1 0 0 0,-1 0-1 0 0,1 0 1 0 0,-4 2-1 0 0,-23 7-1914 0 0,24-9 2208 0 0</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8.735"/>
    </inkml:context>
    <inkml:brush xml:id="br0">
      <inkml:brushProperty name="width" value="0.05" units="cm"/>
      <inkml:brushProperty name="height" value="0.05" units="cm"/>
      <inkml:brushProperty name="color" value="#F6630D"/>
    </inkml:brush>
  </inkml:definitions>
  <inkml:trace contextRef="#ctx0" brushRef="#br0">1091 69 9672 0 0,'-3'-4'190'0'0,"2"3"-127"0"0,0 0 1 0 0,1 0-1 0 0,-4-15 14287 0 0,-2 29-13357 0 0,2-1-964 0 0,1 0 0 0 0,0 0-1 0 0,1 0 1 0 0,0 0 0 0 0,1 15-1 0 0,0-22-28 0 0,2 0 0 0 0,-1 0 0 0 0,0-1 0 0 0,1 1 0 0 0,0 0 0 0 0,0 0 0 0 0,1-1 0 0 0,2 9 0 0 0,-4-13 0 0 0,0 1 0 0 0,1 0 0 0 0,-1 0 0 0 0,0 0 0 0 0,0 0 0 0 0,0 0 0 0 0,0 0 0 0 0,0 0 0 0 0,-1 0 0 0 0,1 0 0 0 0,0-1 0 0 0,0 1 0 0 0,-1 0 0 0 0,1 0 0 0 0,0 0 0 0 0,-1 0 0 0 0,1 0 0 0 0,-1-1 0 0 0,1 1 0 0 0,-1 0 0 0 0,1 0 0 0 0,-2 0 0 0 0,1 0 0 0 0,0 0 0 0 0,1 0 0 0 0,-1 0 0 0 0,1 0 0 0 0,-1 0 0 0 0,0 0 0 0 0,1 0 0 0 0,-1 0 0 0 0,1 0 0 0 0,0 0 0 0 0,-1 0 0 0 0,1 0 0 0 0,0 0 0 0 0,0 0 0 0 0,0 1 0 0 0,0 0 0 0 0,0 0 0 0 0,1 0 0 0 0,0-1 0 0 0,0 1 0 0 0,0-1 0 0 0,0 1 0 0 0,0-1 0 0 0,1 1 0 0 0,-1-1 0 0 0,0 0 0 0 0,1 1 0 0 0,-1-1 0 0 0,0 0 0 0 0,1 0 0 0 0,0 0 0 0 0,-1 0 0 0 0,1 0 0 0 0,3 1 0 0 0,8 3 0 0 0,-10-4 0 0 0,0 0 0 0 0,0 1 0 0 0,-1-1 0 0 0,1 0 0 0 0,-1 1 0 0 0,5 3 0 0 0,-3-3 0 0 0,-1-1 0 0 0,0 1 0 0 0,1-1 0 0 0,-1 1 0 0 0,1-1 0 0 0,-1 0 0 0 0,1-1 0 0 0,-1 1 0 0 0,1-1 0 0 0,0 1 0 0 0,4-1 0 0 0,16 2 0 0 0,-21-2 0 0 0,0 1 0 0 0,0-1 0 0 0,0 0 0 0 0,0-1 0 0 0,0 1 0 0 0,-1 0 0 0 0,5-2 0 0 0,12-1 0 0 0,-3 3-96 0 0,-6 1 439 0 0,-1-1 0 0 0,18-3 0 0 0,-23 2-241 0 0,-1 1 0 0 0,1-2 1 0 0,-1 1-1 0 0,1 0 0 0 0,-1-1 0 0 0,0 1 0 0 0,1-1 0 0 0,-1 0 0 0 0,0 0 1 0 0,0 0-1 0 0,2-3 0 0 0,36-35 616 0 0,-38 36-629 0 0,0 0-1 0 0,-1 0 1 0 0,1 0-1 0 0,-1 0 1 0 0,0-1-1 0 0,0 1 0 0 0,0-1 1 0 0,0 1-1 0 0,-1-1 1 0 0,0 0-1 0 0,0 1 1 0 0,1-8-1 0 0,-2 4-42 0 0,1 0 0 0 0,-1 1 0 0 0,0-1-1 0 0,0 0 1 0 0,-1 0 0 0 0,-3-12 0 0 0,4 19-54 0 0,0 0 0 0 0,-1 1 0 0 0,1-1 0 0 0,0 1 0 0 0,-1-1 0 0 0,1 0 0 0 0,0 1 0 0 0,-1-1 0 0 0,1 1 0 0 0,-1-1 0 0 0,1 1 0 0 0,-1-1 0 0 0,1 1 0 0 0,-1-1 0 0 0,1 1 0 0 0,-1 0 0 0 0,1-1 0 0 0,-2 1 0 0 0,-1-2-1 0 0,-11-11 171 0 0,4 3-105 0 0,0 1 1 0 0,-1 0-1 0 0,0 0 1 0 0,-21-11-1 0 0,28 18-103 0 0,-1 0 0 0 0,1 1 0 0 0,-1-1 1 0 0,1 1-1 0 0,-1 0 0 0 0,0 0 0 0 0,1 0 0 0 0,-1 1 1 0 0,0 0-1 0 0,0 0 0 0 0,1 0 0 0 0,-1 0 0 0 0,0 1 0 0 0,1 0 1 0 0,-1 0-1 0 0,0 0 0 0 0,1 0 0 0 0,-6 3 0 0 0,-85 26-1655 0 0,81-24 51 0 0,1 1 0 0 0,-20 12 0 0 0,3-1-4377 0 0,4-7-1179 0 0</inkml:trace>
  <inkml:trace contextRef="#ctx0" brushRef="#br0" timeOffset="1">0 523 5984 0 0,'0'0'17211'0'0,"3"2"-16539"0"0,22 19 277 0 0,-21-17-804 0 0,0 0 0 0 0,1 0-1 0 0,-1 0 1 0 0,1-1 0 0 0,0 0 0 0 0,0 0 0 0 0,9 5 0 0 0,147 38 2415 0 0,-76-32-1663 0 0,-26-6-683 0 0,232 21-197 0 0,-170-21-17 0 0,-30 0 0 0 0,89 6 0 0 0,6-13 0 0 0,-165-1-31 0 0,-1-2 0 0 0,0 1 0 0 0,0-2 0 0 0,0-1 0 0 0,-1 0-1 0 0,1-2 1 0 0,-1 0 0 0 0,33-16 0 0 0,-16 5-119 0 0,-23 11-29 0 0,0 0 1 0 0,-1-1 0 0 0,0 0 0 0 0,21-17 0 0 0,12-21-3333 0 0,-36 34 1766 0 0,-7-2-14 0 0</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9.280"/>
    </inkml:context>
    <inkml:brush xml:id="br0">
      <inkml:brushProperty name="width" value="0.05" units="cm"/>
      <inkml:brushProperty name="height" value="0.05" units="cm"/>
      <inkml:brushProperty name="color" value="#F6630D"/>
    </inkml:brush>
  </inkml:definitions>
  <inkml:trace contextRef="#ctx0" brushRef="#br0">157 4 10136 0 0,'0'0'3125'0'0,"-11"-4"5385"0"0,5 4-8066 0 0,1 1-1 0 0,0-1 0 0 0,0 1 0 0 0,0 0 0 0 0,0 0 1 0 0,0 1-1 0 0,1-1 0 0 0,-1 1 0 0 0,-6 3 0 0 0,6-2-352 0 0,0 1 0 0 0,0-1 0 0 0,0 1-1 0 0,1 0 1 0 0,-1 0 0 0 0,1 0 0 0 0,0 0-1 0 0,0 1 1 0 0,1 0 0 0 0,-1 0 0 0 0,1 0-1 0 0,-4 9 1 0 0,-1 4-83 0 0,1 0-1 0 0,-7 31 1 0 0,13-46-63 0 0,0 1-1 0 0,1 0 1 0 0,0 0 0 0 0,-1-1-1 0 0,2 1 1 0 0,-1 0 0 0 0,0 0 0 0 0,1 0-1 0 0,-1-1 1 0 0,1 1 0 0 0,0 0 0 0 0,0-1-1 0 0,1 1 1 0 0,-1-1 0 0 0,3 6 0 0 0,2 0-160 0 0,0 0 0 0 0,0-1 1 0 0,13 14-1 0 0,17 6 215 0 0,-32-25 0 0 0,1 1 0 0 0,-1-1 0 0 0,1-1 0 0 0,0 1 0 0 0,0-1 0 0 0,0 0 0 0 0,0 0 0 0 0,1 0 0 0 0,-1-1 0 0 0,0 0 0 0 0,1 0 0 0 0,5 0 0 0 0,-11-1 0 0 0,1 0 0 0 0,-1 1 0 0 0,1-1 0 0 0,0 0 0 0 0,-1 0 0 0 0,1 0 0 0 0,-1 0 0 0 0,1 0 0 0 0,-1 0 0 0 0,1 0 0 0 0,0 0 0 0 0,-1 0 0 0 0,1 0 0 0 0,-1 0 0 0 0,1 0 0 0 0,-1 0 0 0 0,1-1 0 0 0,0 1 0 0 0,21-8 0 0 0,-10 4 44 0 0,-10 3 106 0 0,-1-2 1443 0 0,-7-3-1428 0 0,4 5-165 0 0,-1 0 0 0 0,1 0 0 0 0,-1 0 0 0 0,1 1 0 0 0,-1-1 0 0 0,1 1 0 0 0,-1-1 0 0 0,-3 1 0 0 0,-11-3 0 0 0,15 3 0 0 0,-1 0 0 0 0,0 0 0 0 0,1-1 0 0 0,-1 2 0 0 0,1-1 0 0 0,-1 0 0 0 0,1 0 0 0 0,-1 1 0 0 0,-3 1 0 0 0,4-1 0 0 0,-1-1 0 0 0,1 1 0 0 0,-1-1 0 0 0,1 1 0 0 0,-1-1 0 0 0,1 0 0 0 0,-1 0 0 0 0,1 0 0 0 0,-1 0 0 0 0,1 0 0 0 0,-1-1 0 0 0,-2 0 0 0 0,1-1 9 0 0,-2-1-5 0 0,-8 8-82 0 0,12-4-266 0 0,10-2-4287 0 0,-2 0 4088 0 0,-1 0-1 0 0,1-1 1 0 0,-1 1 0 0 0,0-1 0 0 0,8-5 0 0 0,21-6-5031 0 0,-7 9-376 0 0</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49.822"/>
    </inkml:context>
    <inkml:brush xml:id="br0">
      <inkml:brushProperty name="width" value="0.05" units="cm"/>
      <inkml:brushProperty name="height" value="0.05" units="cm"/>
      <inkml:brushProperty name="color" value="#F6630D"/>
    </inkml:brush>
  </inkml:definitions>
  <inkml:trace contextRef="#ctx0" brushRef="#br0">31 63 3224 0 0,'6'-4'16142'0'0,"-7"8"-15736"0"0,0-1 0 0 0,-1 0 1 0 0,1 0-1 0 0,-1 1 0 0 0,1-1 0 0 0,-1 0 0 0 0,0-1 0 0 0,0 1 1 0 0,-3 3-1 0 0,1 0 161 0 0,3-5-501 0 0,1-1-1 0 0,-1 1 0 0 0,1 0 0 0 0,0-1 0 0 0,-1 1 1 0 0,1 0-1 0 0,0 0 0 0 0,0-1 0 0 0,0 1 1 0 0,-1 0-1 0 0,1 0 0 0 0,0-1 0 0 0,0 1 0 0 0,0 0 1 0 0,0 0-1 0 0,0-1 0 0 0,1 2 0 0 0,-1 3 156 0 0,-10 44 1388 0 0,10-48-1583 0 0,0 0-1 0 0,0 0 1 0 0,0-1-1 0 0,0 1 1 0 0,0 0-1 0 0,0 0 1 0 0,0 0-1 0 0,0 0 1 0 0,0 0-1 0 0,0-1 0 0 0,0 1 1 0 0,0 0-1 0 0,1 0 1 0 0,-1 0-1 0 0,0-1 1 0 0,1 1-1 0 0,-1 0 1 0 0,1 1-1 0 0,1 2-18 0 0,0 5-31 0 0,1 0 0 0 0,0 0 0 0 0,1-1 0 0 0,-1 1 0 0 0,2-1 0 0 0,-1 0 0 0 0,1 0 0 0 0,0 0 0 0 0,1-1 1 0 0,-1 0-1 0 0,2 0 0 0 0,-1 0 0 0 0,1-1 0 0 0,0 0 0 0 0,0 0 0 0 0,1-1 0 0 0,9 6 0 0 0,-7-6 15 0 0,-7-3 9 0 0,1 1 0 0 0,-1-1-1 0 0,1-1 1 0 0,0 1 0 0 0,0 0 0 0 0,0-1-1 0 0,0 0 1 0 0,0 0 0 0 0,0 0-1 0 0,9 0 1 0 0,-6-1 2 0 0,0 0 10 0 0,0 0 0 0 0,-1 0 1 0 0,11-3-1 0 0,-15 3-6 0 0,-1 0 1 0 0,1-1-1 0 0,0 1 0 0 0,0-1 1 0 0,-1 0-1 0 0,1 0 0 0 0,-1 0 1 0 0,1 1-1 0 0,-1-2 1 0 0,1 1-1 0 0,-1 0 0 0 0,1 0 1 0 0,-1 0-1 0 0,0-1 0 0 0,0 1 1 0 0,1 0-1 0 0,0-4 1 0 0,1 0 67 0 0,-1 0 1 0 0,0 0-1 0 0,0 0 1 0 0,-1 0-1 0 0,1-1 1 0 0,-1 1 0 0 0,-1-1-1 0 0,1 1 1 0 0,-1-1-1 0 0,0 1 1 0 0,0-1 0 0 0,0 1-1 0 0,-1-1 1 0 0,0 1-1 0 0,0 0 1 0 0,0-1 0 0 0,-1 1-1 0 0,-3-8 1 0 0,-3-5 30 0 0,0 1 0 0 0,-2 0 1 0 0,0 1-1 0 0,-14-17 0 0 0,20 27-106 0 0,-1 1-1 0 0,0 1 0 0 0,0-1 1 0 0,-11-7-1 0 0,10 8-25 0 0,0-1 0 0 0,0 0-1 0 0,-8-9 1 0 0,11 11-34 0 0,-1 0 0 0 0,1-1 1 0 0,-1 1-1 0 0,0 0 0 0 0,0 1 0 0 0,0-1 0 0 0,-7-2 0 0 0,-14-10-812 0 0,22 13 247 0 0,0 0 0 0 0,0 1 1 0 0,0-1-1 0 0,0 1 0 0 0,-1 0 0 0 0,1-1 0 0 0,0 2 0 0 0,-1-1 1 0 0,-6-1-1 0 0</inkml:trace>
  <inkml:trace contextRef="#ctx0" brushRef="#br0" timeOffset="1">249 92 18863 0 0,'0'0'915'0'0,"2"1"-402"0"0,9 4-248 0 0,-2 0 0 0 0,14 11 0 0 0,-15-12 556 0 0,0 1-1 0 0,0-1 1 0 0,0 0-1 0 0,13 4 1 0 0,-11-5-369 0 0,-1 1 1 0 0,1 0 0 0 0,8 6-1 0 0,-13-8-339 0 0,0 1 0 0 0,0-1 0 0 0,10 3 0 0 0,12 6 51 0 0,-15-4-164 0 0,68 35-361 0 0,-69-37 8 0 0,0 0 1 0 0,0-1 0 0 0,0 0-1 0 0,1-1 1 0 0,15 2-1 0 0,-12-1-5837 0 0</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0.412"/>
    </inkml:context>
    <inkml:brush xml:id="br0">
      <inkml:brushProperty name="width" value="0.05" units="cm"/>
      <inkml:brushProperty name="height" value="0.05" units="cm"/>
      <inkml:brushProperty name="color" value="#F6630D"/>
    </inkml:brush>
  </inkml:definitions>
  <inkml:trace contextRef="#ctx0" brushRef="#br0">192 92 19351 0 0,'0'0'1751'0'0,"-2"1"-1440"0"0,-4 2-103 0 0,4-3 686 0 0,1 0-643 0 0,-1 0 0 0 0,1 0 0 0 0,0 0-1 0 0,-1 0 1 0 0,1 0 0 0 0,-1 0-1 0 0,1 0 1 0 0,-1 0 0 0 0,1 0 0 0 0,-1 1-1 0 0,1-1 1 0 0,-1 1 0 0 0,1-1 0 0 0,0 1-1 0 0,-3 1 1 0 0,-11 3 627 0 0,14-5-790 0 0,-1 0 1 0 0,1 1 0 0 0,0-1 0 0 0,-1 1 0 0 0,1-1 0 0 0,0 1 0 0 0,-1 0 0 0 0,1-1 0 0 0,0 1 0 0 0,0 0 0 0 0,0 0 0 0 0,-2 2 0 0 0,-1 0 34 0 0,-5 2-84 0 0,1 1-1 0 0,1 0 0 0 0,-1 0 1 0 0,1 0-1 0 0,0 1 0 0 0,0 0 0 0 0,1 1 1 0 0,0 0-1 0 0,-7 11 0 0 0,6-7-235 0 0,1 0 0 0 0,0 1 0 0 0,-5 17 0 0 0,10-27 108 0 0,-8 18-622 0 0,8-20 174 0 0</inkml:trace>
  <inkml:trace contextRef="#ctx0" brushRef="#br0" timeOffset="1">347 1 19263 0 0,'0'0'1472'0'0,"-3"2"-1008"0"0,-18 17-105 0 0,21-18-192 0 0,-1 0 0 0 0,1 0 0 0 0,0 0 0 0 0,-1 0 0 0 0,1 0 0 0 0,0 1 0 0 0,0-1 0 0 0,-1 0 0 0 0,1 0 0 0 0,0 0 0 0 0,0 0 0 0 0,0 0 0 0 0,1 1 0 0 0,-1-1 0 0 0,0 2 0 0 0,1 2 708 0 0,-1 7-520 0 0,0-1 0 0 0,1 0 0 0 0,1 1 0 0 0,-1-1 1 0 0,2 0-1 0 0,5 17 0 0 0,-3-13-355 0 0,-1-4 0 0 0,-1-1 0 0 0,11 18 0 0 0,-4-10 32 0 0,1-1 0 0 0,26 31 0 0 0,-31-42-24 0 0,0 1-1 0 0,0-2 0 0 0,1 1 0 0 0,0-1 0 0 0,0 0 0 0 0,1 0 0 0 0,-1-1 0 0 0,1 0 0 0 0,11 4 0 0 0,-15-7-15 0 0,0-1 0 0 0,-1 1 0 0 0,1-1 0 0 0,0 1 0 0 0,0-1 1 0 0,-1 0-1 0 0,1-1 0 0 0,0 1 0 0 0,0-1 0 0 0,5-1 0 0 0,-9 2 8 0 0,3-1 13 0 0,0 0 0 0 0,0 0 0 0 0,0-1 0 0 0,-1 1 0 0 0,1-1 0 0 0,-1 0 0 0 0,1 1-1 0 0,-1-1 1 0 0,1 0 0 0 0,-1 0 0 0 0,0-1 0 0 0,0 1 0 0 0,0 0 0 0 0,3-6 0 0 0,-3 5 12 0 0,1-1-1 0 0,-1 1 1 0 0,0-1 0 0 0,-1 0-1 0 0,1 0 1 0 0,-1 0 0 0 0,0 1-1 0 0,0-1 1 0 0,0 0 0 0 0,1-6-1 0 0,-7-8 415 0 0,3 11-311 0 0,1 4-100 0 0,1 0-1 0 0,-1 0 1 0 0,0 0-1 0 0,0 1 0 0 0,0-1 1 0 0,0 1-1 0 0,0-1 1 0 0,0 1-1 0 0,-1-1 1 0 0,1 1-1 0 0,-1 0 1 0 0,0-1-1 0 0,0 1 1 0 0,0 0-1 0 0,0 0 1 0 0,0 0-1 0 0,0 1 1 0 0,0-1-1 0 0,-1 0 0 0 0,1 1 1 0 0,-1 0-1 0 0,1-1 1 0 0,-1 1-1 0 0,1 0 1 0 0,-1 0-1 0 0,0 1 1 0 0,1-1-1 0 0,-1 0 1 0 0,-5 0-1 0 0,-5 0 91 0 0,-23-2-721 0 0,33 3 495 0 0,1 1-1 0 0,0-1 1 0 0,-1 0-1 0 0,1 1 0 0 0,0 0 1 0 0,-1 0-1 0 0,1 0 1 0 0,0 0-1 0 0,0 0 1 0 0,0 0-1 0 0,0 0 1 0 0,-3 3-1 0 0,-10 6-3155 0 0,14-10 3086 0 0,0 1 0 0 0,0-1 0 0 0,0 1 0 0 0,0-1 1 0 0,0 1-1 0 0,0 0 0 0 0,0-1 0 0 0,0 1 1 0 0,0 0-1 0 0,0 0 0 0 0,1-1 0 0 0,-1 1 0 0 0,0 0 1 0 0,0 0-1 0 0,1 0 0 0 0,-1 0 0 0 0,1 0 1 0 0,-1 0-1 0 0,1 0 0 0 0,-1 0 0 0 0,1 0 0 0 0,0 0 1 0 0,-1 0-1 0 0,1 3 0 0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08.044"/>
    </inkml:context>
    <inkml:brush xml:id="br0">
      <inkml:brushProperty name="width" value="0.05" units="cm"/>
      <inkml:brushProperty name="height" value="0.05" units="cm"/>
      <inkml:brushProperty name="color" value="#5B2D90"/>
    </inkml:brush>
  </inkml:definitions>
  <inkml:trace contextRef="#ctx0" brushRef="#br0">4 143 10624 0 0,'-4'-10'8078'0'0,"11"36"-7588"0"0,12 32-1 0 0,-16-51-454 0 0,0 1 1 0 0,1-1-1 0 0,0 0 0 0 0,0 0 0 0 0,1 0 0 0 0,-1 0 1 0 0,1-1-1 0 0,11 10 0 0 0,-9-10-172 0 0,1-1 0 0 0,14 7 1 0 0,-6-3 181 0 0,-15-8-18 0 0,1 0 0 0 0,-1-1 0 0 0,0 1 0 0 0,1-1 0 0 0,-1 1-1 0 0,1-1 1 0 0,-1 1 0 0 0,1-1 0 0 0,-1 0 0 0 0,1 0 0 0 0,-1 0 0 0 0,1 0 0 0 0,-1 0 0 0 0,1 0 0 0 0,-1 0 0 0 0,1 0 0 0 0,-1-1 0 0 0,1 1 0 0 0,-1-1 0 0 0,1 1 0 0 0,-1-1 0 0 0,1 1 0 0 0,-1-1 0 0 0,0 0 0 0 0,1 0 0 0 0,-1 0 0 0 0,0 1 0 0 0,0-1-1 0 0,0 0 1 0 0,0-1 0 0 0,0 1 0 0 0,0 0 0 0 0,0 0 0 0 0,0 0 0 0 0,1-3 0 0 0,1 1 31 0 0,-1-1 0 0 0,0 0 0 0 0,0 0-1 0 0,0 0 1 0 0,0 0 0 0 0,-1-1 0 0 0,1 1 0 0 0,-1 0-1 0 0,0-1 1 0 0,-1 1 0 0 0,1-6 0 0 0,2-18 258 0 0,-2 21-215 0 0,0 0-1 0 0,0 1 1 0 0,-1-1 0 0 0,-1-11 0 0 0,-1 4 87 0 0,-1 0 1 0 0,-1 1-1 0 0,-9-23 1 0 0,10 28-114 0 0,-1 0 1 0 0,0 1 0 0 0,0 0 0 0 0,0 0-1 0 0,-1 0 1 0 0,0 1 0 0 0,-9-9 0 0 0,10 12-71 0 0,0 0 0 0 0,0 0 1 0 0,-1 0-1 0 0,1 1 1 0 0,-10-4-1 0 0,-9-6-11 0 0,13 7 6 0 0,-1 6-112 0 0,9 0-31 0 0,1 0 1 0 0,-1 1-1 0 0,1-1 0 0 0,-1 1 0 0 0,1-1 0 0 0,-1 1 0 0 0,1-1 0 0 0,0 1 0 0 0,0 0 1 0 0,0 0-1 0 0,0-1 0 0 0,-1 3 0 0 0,-4 7-1318 0 0,6-10 1262 0 0,-1 0 1 0 0,1 0-1 0 0,-1 0 1 0 0,1-1-1 0 0,0 1 1 0 0,0 0-1 0 0,0 0 1 0 0,-1 0-1 0 0,1 0 1 0 0,0 0-1 0 0,0 0 1 0 0,0 0-1 0 0,0 0 1 0 0,0 0-1 0 0,1 0 1 0 0,-1 6-529 0 0,-4 18-1446 0 0,3-9-16 0 0</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1.421"/>
    </inkml:context>
    <inkml:brush xml:id="br0">
      <inkml:brushProperty name="width" value="0.05" units="cm"/>
      <inkml:brushProperty name="height" value="0.05" units="cm"/>
      <inkml:brushProperty name="color" value="#F6630D"/>
    </inkml:brush>
  </inkml:definitions>
  <inkml:trace contextRef="#ctx0" brushRef="#br0">35 207 9216 0 0,'0'0'14169'0'0,"1"11"-11047"0"0,1-7-2960 0 0,0 0 1 0 0,-1 0-1 0 0,1 0 0 0 0,0 7 0 0 0,-1-7-111 0 0,0 0-1 0 0,1 0 0 0 0,-1 0 1 0 0,1 0-1 0 0,2 5 1 0 0,6 7-44 0 0,1 0 1 0 0,0-1 0 0 0,1 0-1 0 0,23 21 1 0 0,-19-20-67 0 0,-13-12 20 0 0,0-1 1 0 0,1 0-1 0 0,-1 0 0 0 0,0 0 1 0 0,1 0-1 0 0,0 0 1 0 0,0-1-1 0 0,0 0 0 0 0,0 0 1 0 0,0 0-1 0 0,6 2 1 0 0,5 1-13 0 0,-12-4 37 0 0,0 0 0 0 0,-1 0 0 0 0,1 0 0 0 0,0 0 0 0 0,0-1 1 0 0,0 1-1 0 0,0-1 0 0 0,0 0 0 0 0,0 0 0 0 0,0 0 0 0 0,0 0 1 0 0,4-1-1 0 0,-1-1 11 0 0,-3 1 5 0 0,1 0-1 0 0,-1 0 1 0 0,1 0 0 0 0,-1-1-1 0 0,1 1 1 0 0,-1-1 0 0 0,0 0 0 0 0,0 0-1 0 0,0 0 1 0 0,5-6 0 0 0,-4 4 93 0 0,0 0 0 0 0,0 0 0 0 0,-1-1 0 0 0,0 0 0 0 0,0 0 0 0 0,0 0 0 0 0,0 0 0 0 0,-1 0 0 0 0,0 0 0 0 0,0-1 0 0 0,0 1 0 0 0,-1-1 0 0 0,0 0 0 0 0,1-8 0 0 0,-2 6 42 0 0,0 0 1 0 0,0-1-1 0 0,-1 1 0 0 0,0 0 1 0 0,-1-1-1 0 0,0 1 0 0 0,0 0 1 0 0,0 0-1 0 0,-7-12 0 0 0,-4-11 69 0 0,-3 0-1 0 0,0 1 0 0 0,-2 1 1 0 0,-22-28-1 0 0,36 52-199 0 0,-1 0-1 0 0,0 0 1 0 0,-1 1 0 0 0,1 0-1 0 0,-1 0 1 0 0,-10-6 0 0 0,12 8-21 0 0,0 0 1 0 0,0 0-1 0 0,0 1 1 0 0,0-1 0 0 0,-1 1-1 0 0,1 0 1 0 0,0 0-1 0 0,-1 0 1 0 0,1 1 0 0 0,-1 0-1 0 0,-5 0 1 0 0,4 1-79 0 0,1 0 1 0 0,-1 1-1 0 0,1-1 1 0 0,-1 1-1 0 0,1 1 1 0 0,0-1-1 0 0,0 1 0 0 0,0 0 1 0 0,0 0-1 0 0,0 0 1 0 0,-5 6-1 0 0,5-5-391 0 0,0 1-1 0 0,0 0 0 0 0,0 0 1 0 0,1 0-1 0 0,0 1 0 0 0,0-1 1 0 0,1 1-1 0 0,-1 0 0 0 0,-2 9 1 0 0,2-2-1462 0 0</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2.870"/>
    </inkml:context>
    <inkml:brush xml:id="br0">
      <inkml:brushProperty name="width" value="0.05" units="cm"/>
      <inkml:brushProperty name="height" value="0.05" units="cm"/>
      <inkml:brushProperty name="color" value="#F6630D"/>
    </inkml:brush>
  </inkml:definitions>
  <inkml:trace contextRef="#ctx0" brushRef="#br0">0 69 8752 0 0,'0'0'11806'0'0,"0"2"-10683"0"0,0 6-269 0 0,0-1 1 0 0,3 16 0 0 0,-2-21-455 0 0,-1-1-31 0 0,1 6-226 0 0,1 0 0 0 0,-1 0 0 0 0,1 0 0 0 0,4 9-1 0 0,-2-8-55 0 0,17 41 88 0 0,-18-42-247 0 0,-2-6 18 0 0,0 1 1 0 0,0 0-1 0 0,0 0 0 0 0,0-1 1 0 0,0 1-1 0 0,-1 0 0 0 0,1 0 0 0 0,-1 0 1 0 0,1 0-1 0 0,-1 3 0 0 0,9-26-40 0 0,7-30-1 0 0,-15 45 79 0 0,0 0-1 0 0,1 0 1 0 0,0 0 0 0 0,0 1 0 0 0,0-1-1 0 0,1 1 1 0 0,0 0 0 0 0,0-1 0 0 0,7-8-1 0 0,-4 8 17 0 0,-6 5 0 0 0,1 0 0 0 0,0 0 0 0 0,-1 0 0 0 0,1 0 0 0 0,0 0 0 0 0,0 0 0 0 0,0 0 0 0 0,0 0 0 0 0,0 0 0 0 0,0 1 0 0 0,0-1 0 0 0,2 0 0 0 0,-2 0 0 0 0,-1 1 0 0 0,1-1 0 0 0,0 1 0 0 0,0-1 0 0 0,-1 1 0 0 0,1 0 0 0 0,0-1 0 0 0,0 1 0 0 0,0 0 0 0 0,-1 0 0 0 0,1 0 0 0 0,0-1 0 0 0,0 1 0 0 0,1 0 0 0 0,3 4 0 0 0,-4-3 0 0 0,2-1 0 0 0,1 2 0 0 0,6 9 0 0 0,-6-6 0 0 0,-1-1 0 0 0,0 1 0 0 0,0 0 0 0 0,3 8 0 0 0,-4-10-6 0 0,0 1 1 0 0,-1-1-1 0 0,2 0 0 0 0,-1 0 0 0 0,3 3 0 0 0,6 9-64 0 0,-10-15 53 0 0,-1 1 1 0 0,0-1 0 0 0,0 1-1 0 0,0-1 1 0 0,1 0-1 0 0,-1 1 1 0 0,0-1 0 0 0,0 0-1 0 0,1 1 1 0 0,-1-1-1 0 0,0 0 1 0 0,1 1 0 0 0,-1-1-1 0 0,0 0 1 0 0,1 0-1 0 0,-1 1 1 0 0,0-1 0 0 0,1 0-1 0 0,-1 0 1 0 0,0 0-1 0 0,1 0 1 0 0,-1 0-1 0 0,1 1 1 0 0,-1-1 0 0 0,1 0-1 0 0,-1 0 1 0 0,0 0-1 0 0,1 0 1 0 0,-1 0 0 0 0,1 0-1 0 0,10 2-441 0 0,0 2 209 0 0,-7-6 323 0 0,-4 1-76 0 0,5-1 1 0 0,0 0 0 0 0,-1-1 0 0 0,1 0 0 0 0,-1 0 0 0 0,0 0 0 0 0,1 0 0 0 0,-2-1 0 0 0,1 1 0 0 0,0-1-1 0 0,3-5 1 0 0,9-7-120 0 0,13-17 223 0 0,-6 6-28 0 0,-17 22-80 0 0,-5 4 12 0 0,0 0 1 0 0,0 1-1 0 0,-1-1 1 0 0,1 0-1 0 0,0 1 1 0 0,0-1-1 0 0,0 0 0 0 0,-1 0 1 0 0,1 0-1 0 0,0 0 1 0 0,-1 0-1 0 0,1 1 1 0 0,-1-1-1 0 0,1 0 0 0 0,-1 0 1 0 0,0 0-1 0 0,1-1 1 0 0,-1 1-1 0 0,0 0 1 0 0,0 0-1 0 0,1 0 0 0 0,-1 0 1 0 0,0 0-1 0 0,0 0 1 0 0,0 0-1 0 0,0 0 1 0 0,-1 0-1 0 0,1 0 1 0 0,0-1-1 0 0,0 1 0 0 0,-1 0 1 0 0,0-1-1 0 0,1 2 49 0 0,0-1 1 0 0,0 1-1 0 0,0-1 0 0 0,0 1 0 0 0,0-1 0 0 0,0 1 1 0 0,0-1-1 0 0,0 1 0 0 0,0-1 0 0 0,0 1 1 0 0,0 0-1 0 0,0-1 0 0 0,0 1 0 0 0,0-1 0 0 0,0 1 1 0 0,1-1-1 0 0,-1 1 0 0 0,0-1 0 0 0,0 1 0 0 0,0 0 1 0 0,1-1-1 0 0,-1 0 0 0 0,2-2 103 0 0,-2 2-153 0 0,1 1-1 0 0,-1-1 1 0 0,0 0-1 0 0,0 1 1 0 0,0-1 0 0 0,1 1-1 0 0,-1-1 1 0 0,0 0-1 0 0,0 1 1 0 0,1-1-1 0 0,-1 1 1 0 0,1-1-1 0 0,-1 1 1 0 0,0-1 0 0 0,1 1-1 0 0,-1 0 1 0 0,1-1-1 0 0,-1 1 1 0 0,1 0-1 0 0,-1-1 1 0 0,1 1-1 0 0,0 0 1 0 0,-1-1 0 0 0,1 1-1 0 0,-1 0 1 0 0,1 0-1 0 0,0 0 1 0 0,-1 0-1 0 0,1-1 1 0 0,-1 1-1 0 0,1 0 1 0 0,0 0 0 0 0,-1 0-1 0 0,1 0 1 0 0,0 0-1 0 0,-1 1 1 0 0,1-1-1 0 0,-1 0 1 0 0,1 0-1 0 0,0 1 1 0 0,1-1-6 0 0,-1 1-1 0 0,1 0 1 0 0,-1 0 0 0 0,1 0-1 0 0,-1 0 1 0 0,0 0 0 0 0,0 0-1 0 0,1 0 1 0 0,-1 0 0 0 0,2 3-1 0 0,9 32 2 0 0,44 92 288 0 0,-29-77-509 0 0,-20-36-1660 0 0,16 24 1 0 0,-14-29-106 0 0</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3.682"/>
    </inkml:context>
    <inkml:brush xml:id="br0">
      <inkml:brushProperty name="width" value="0.05" units="cm"/>
      <inkml:brushProperty name="height" value="0.05" units="cm"/>
      <inkml:brushProperty name="color" value="#F6630D"/>
    </inkml:brush>
  </inkml:definitions>
  <inkml:trace contextRef="#ctx0" brushRef="#br0">0 1 17215 0 0,'1'20'1520'0'0,"3"24"0"0"0,2-7 2422 0 0,4 13-1748 0 0,-7-35-1691 0 0,2 26-1 0 0,2 11 21 0 0,14 81-27 0 0,-6-35-272 0 0,-8-39-241 0 0,1 6-167 0 0,0-22-583 0 0,-7-30 89 0 0,1 0-1 0 0,1 0 1 0 0,0 0 0 0 0,1-1-1 0 0,6 15 1 0 0,-4-13-1684 0 0</inkml:trace>
  <inkml:trace contextRef="#ctx0" brushRef="#br0" timeOffset="1">382 350 5984 0 0,'0'0'464'0'0,"-10"-13"10243"0"0,9 11-9973 0 0,0 1 0 0 0,0-1 0 0 0,-1 1 0 0 0,1-1-1 0 0,0 1 1 0 0,0 0 0 0 0,-1 0 0 0 0,1 0 0 0 0,-1-1-1 0 0,-2 0 1 0 0,1 1-495 0 0,1 0-1 0 0,-1 0 1 0 0,0 0 0 0 0,0 0-1 0 0,0 0 1 0 0,0 1 0 0 0,0-1-1 0 0,0 1 1 0 0,-3 0 0 0 0,2 1-218 0 0,1-1 0 0 0,0 1 0 0 0,0 0 0 0 0,0 0 0 0 0,0 0 0 0 0,0 1-1 0 0,0-1 1 0 0,1 1 0 0 0,-1-1 0 0 0,0 1 0 0 0,1 0 0 0 0,-1 0 0 0 0,-2 3 0 0 0,4-4-114 0 0,-8 7-234 0 0,8-6 300 0 0,0 0 1 0 0,0 0-1 0 0,0 0 0 0 0,0 0 0 0 0,1 0 0 0 0,-1 0 1 0 0,1 0-1 0 0,-1 0 0 0 0,1 0 0 0 0,0 0 1 0 0,-1 0-1 0 0,1 0 0 0 0,0 0 0 0 0,1 0 0 0 0,-1 0 1 0 0,0 1-1 0 0,1-1 0 0 0,-1 0 0 0 0,1 0 1 0 0,-1 0-1 0 0,1 0 0 0 0,1 3 0 0 0,-1-4-101 0 0,0 2 7 0 0,3 3 80 0 0,1-1 1 0 0,-1 1-1 0 0,1 0 0 0 0,0-1 0 0 0,0 0 1 0 0,0 0-1 0 0,7 3 0 0 0,0 3 32 0 0,16 18 9 0 0,-22-22 0 0 0,1 0 0 0 0,0 0 0 0 0,0-1 0 0 0,10 7 0 0 0,-16-11 13 0 0,1-1-1 0 0,-1 1 0 0 0,0 0 1 0 0,1-1-1 0 0,-1 1 1 0 0,0 0-1 0 0,-1 0 1 0 0,1 0-1 0 0,0 0 0 0 0,0 0 1 0 0,-1 0-1 0 0,1 4 1 0 0,5 26 265 0 0,-5-15 22 0 0,-1 31-1 0 0,-1-17 206 0 0,1-29-467 0 0,0-1-1 0 0,0 1 0 0 0,-1 0 1 0 0,1-1-1 0 0,-1 1 0 0 0,0 0 1 0 0,0-1-1 0 0,1 1 0 0 0,-1-1 1 0 0,0 1-1 0 0,0-1 0 0 0,0 1 1 0 0,0-1-1 0 0,-1 0 0 0 0,1 0 1 0 0,0 1-1 0 0,0-1 0 0 0,-1 0 1 0 0,1 0-1 0 0,-1 0 0 0 0,1-1 1 0 0,-1 1-1 0 0,1 0 0 0 0,-4 1 1 0 0,-6 2-38 0 0,0-1 0 0 0,-19 5 0 0 0,18-6-113 0 0,0 1-176 0 0,-1-2 0 0 0,-16 1-1 0 0,0 0-1144 0 0,10-2-77 0 0,1-4-65 0 0</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4.600"/>
    </inkml:context>
    <inkml:brush xml:id="br0">
      <inkml:brushProperty name="width" value="0.05" units="cm"/>
      <inkml:brushProperty name="height" value="0.05" units="cm"/>
      <inkml:brushProperty name="color" value="#F6630D"/>
    </inkml:brush>
  </inkml:definitions>
  <inkml:trace contextRef="#ctx0" brushRef="#br0">147 10 9672 0 0,'0'0'874'0'0,"-2"0"-718"0"0,-36-5 9378 0 0,30 4-8893 0 0,0-1 0 0 0,0 1 1 0 0,-1 1-1 0 0,1-1 0 0 0,-15 2 0 0 0,21 0-599 0 0,0 0 0 0 0,-1 0-1 0 0,1 0 1 0 0,0 0 0 0 0,0 0 0 0 0,0 0-1 0 0,-4 4 1 0 0,-3 1 115 0 0,9-6-152 0 0,0 0 0 0 0,-1 0 1 0 0,1 1-1 0 0,0-1 0 0 0,0 0 0 0 0,0 0 1 0 0,-1 1-1 0 0,1-1 0 0 0,0 0 0 0 0,0 0 0 0 0,0 1 1 0 0,0-1-1 0 0,0 0 0 0 0,0 1 0 0 0,-1-1 1 0 0,1 0-1 0 0,0 1 0 0 0,0-1 0 0 0,0 0 1 0 0,0 1-1 0 0,0-1 0 0 0,0 0 0 0 0,0 1 0 0 0,1-1 1 0 0,-1 3 11 0 0,-1-1 10 0 0,1 0 1 0 0,-1 0-1 0 0,0 1 1 0 0,0-1-1 0 0,0 0 1 0 0,0 0-1 0 0,-1 3 1 0 0,1-4-3 0 0,1 0 0 0 0,0 1 0 0 0,-1-1 0 0 0,1 0 0 0 0,0 0 0 0 0,0 0 0 0 0,0 1-1 0 0,0-1 1 0 0,0 0 0 0 0,0 0 0 0 0,0 1 0 0 0,0-1 0 0 0,1 0 0 0 0,-1 0 0 0 0,0 1 0 0 0,1-1 0 0 0,-1 0 0 0 0,2 1 0 0 0,-1 4 8 0 0,0 0-168 0 0,0 1 0 0 0,0-1 0 0 0,-1 9 0 0 0,-1-12 68 0 0,1 0 0 0 0,0 0 1 0 0,0 0-1 0 0,0 0 0 0 0,1 0 1 0 0,-1 0-1 0 0,0 0 0 0 0,1-1 1 0 0,0 1-1 0 0,0 0 0 0 0,0 0 1 0 0,0 0-1 0 0,0-1 0 0 0,1 1 1 0 0,-1-1-1 0 0,1 1 0 0 0,-1-1 1 0 0,1 0-1 0 0,3 4 0 0 0,-2-3-12 0 0,0 0 0 0 0,0-1 0 0 0,1 1 0 0 0,0 0 0 0 0,-1-1 0 0 0,1 0 0 0 0,0 0 0 0 0,0 0 0 0 0,0-1 0 0 0,0 1 0 0 0,0-1 0 0 0,1 0 0 0 0,-1 0 0 0 0,0 0 0 0 0,0 0 0 0 0,1-1 0 0 0,-1 0 0 0 0,6 0 0 0 0,-5-1-40 0 0,1 0 0 0 0,-1 0 0 0 0,0 0 1 0 0,0-1-1 0 0,0 0 0 0 0,0 0 1 0 0,0 0-1 0 0,0 0 0 0 0,0-1 0 0 0,-1 0 1 0 0,1 0-1 0 0,-1 0 0 0 0,0-1 1 0 0,0 1-1 0 0,4-5 0 0 0,6-8-1853 0 0,-2 1-4694 0 0</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5.302"/>
    </inkml:context>
    <inkml:brush xml:id="br0">
      <inkml:brushProperty name="width" value="0.05" units="cm"/>
      <inkml:brushProperty name="height" value="0.05" units="cm"/>
      <inkml:brushProperty name="color" value="#F6630D"/>
    </inkml:brush>
  </inkml:definitions>
  <inkml:trace contextRef="#ctx0" brushRef="#br0">0 0 17479 0 0,'0'0'1750'0'0,"1"2"-1502"0"0,8 21 1023 0 0,-3-6-309 0 0,15 29-1 0 0,-5-15-245 0 0,19 48 0 0 0,-21-43-476 0 0,19 35 0 0 0,-23-54-162 0 0,68 112 164 0 0,-9-23-583 0 0,-41-60-44 0 0,-23-38 47 0 0,1 0 1 0 0,1 0 0 0 0,-1-1-1 0 0,11 9 1 0 0,4 1-6044 0 0,-11-8-560 0 0</inkml:trace>
  <inkml:trace contextRef="#ctx0" brushRef="#br0" timeOffset="1">361 294 14256 0 0,'0'0'653'0'0,"1"4"-16"0"0,14 53-218 0 0,8 11 3294 0 0,6 12-1657 0 0,-24-66-1956 0 0,1-1 1 0 0,1 0-1 0 0,10 15 0 0 0,-4-9-92 0 0,-9-12-280 0 0,1-1 1 0 0,-1 0-1 0 0,6 6 1 0 0,2 1-937 0 0,-2-3-58 0 0</inkml:trace>
  <inkml:trace contextRef="#ctx0" brushRef="#br0" timeOffset="2">425 147 12440 0 0,'-2'2'781'0'0,"-12"16"7821"0"0,20-16-9136 0 0,0 0-1 0 0,1-1 1 0 0,-1 1 0 0 0,0-1-1 0 0,13 0 1 0 0,-2-1-1060 0 0</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5.859"/>
    </inkml:context>
    <inkml:brush xml:id="br0">
      <inkml:brushProperty name="width" value="0.05" units="cm"/>
      <inkml:brushProperty name="height" value="0.05" units="cm"/>
      <inkml:brushProperty name="color" value="#F6630D"/>
    </inkml:brush>
  </inkml:definitions>
  <inkml:trace contextRef="#ctx0" brushRef="#br0">187 248 6912 0 0,'0'0'528'0'0,"-2"0"-342"0"0,-2 1 64 0 0,0-1 0 0 0,0 1 0 0 0,1 0 0 0 0,-8 2 0 0 0,-5 4 3704 0 0,15-7-3661 0 0,1 1 0 0 0,-1-1 0 0 0,0 0 0 0 0,1 0 0 0 0,-1 1 0 0 0,1-1 0 0 0,-1 0-1 0 0,0 0 1 0 0,1 0 0 0 0,-1 0 0 0 0,1 0 0 0 0,-1 0 0 0 0,0 0 0 0 0,1 0 0 0 0,-2 0 0 0 0,-3 0 565 0 0,-23 12 1925 0 0,24-10-2464 0 0,0-1 0 0 0,-1 1 0 0 0,1 0 0 0 0,0 0 0 0 0,0 1 0 0 0,-6 4 0 0 0,-10 6-215 0 0,16-11-55 0 0,0 0 0 0 0,0 0-1 0 0,0 1 1 0 0,1 0 0 0 0,-1 0 0 0 0,1 0-1 0 0,-1 0 1 0 0,1 0 0 0 0,0 1 0 0 0,-2 3-1 0 0,4-4-70 0 0,0-1 0 0 0,1 0 0 0 0,0 0 0 0 0,-1 1 0 0 0,1-1 0 0 0,0 0 0 0 0,0 1 0 0 0,0-1 0 0 0,1 0 0 0 0,-1 1 0 0 0,2 2 0 0 0,0 0 25 0 0,1 0 0 0 0,0-1 0 0 0,0 1 0 0 0,0-1 0 0 0,1 0 0 0 0,-1 0 0 0 0,1 0 1 0 0,0 0-1 0 0,5 3 0 0 0,-2-1 33 0 0,-1-1-44 0 0,-1-1-1 0 0,1 0 1 0 0,0-1-1 0 0,0 1 1 0 0,9 2 0 0 0,-9-3 191 0 0,1 0 0 0 0,-1 0 0 0 0,0 1 0 0 0,0 0 0 0 0,0 0 0 0 0,8 7 0 0 0,45 41 541 0 0,-57-50 444 0 0,-2-1-1143 0 0,0 1 1 0 0,0-1 0 0 0,0 1 0 0 0,0-1-1 0 0,0 0 1 0 0,0 1 0 0 0,0-1 0 0 0,-1 0-1 0 0,1 1 1 0 0,0-1 0 0 0,-1 0 0 0 0,1 1-1 0 0,-1-1 1 0 0,0 0 0 0 0,1 1 0 0 0,-1-1-1 0 0,0 0 1 0 0,0 0 0 0 0,0 0 0 0 0,0 0-1 0 0,0 0 1 0 0,0 0 0 0 0,0 0 0 0 0,0 0-1 0 0,0-1 1 0 0,0 1 0 0 0,-1 0 0 0 0,1 0-1 0 0,0-1 1 0 0,-1 1 0 0 0,1-1 0 0 0,0 1-1 0 0,-1-1 1 0 0,-2 1 0 0 0,3-1-27 0 0,-3 1-19 0 0,1 1 0 0 0,-1-1 0 0 0,1-1 0 0 0,-1 1-1 0 0,0 0 1 0 0,1-1 0 0 0,-1 0 0 0 0,0 0 0 0 0,0 0-1 0 0,1 0 1 0 0,-6-1 0 0 0,0-2-52 0 0,2 2-642 0 0,-1-1 0 0 0,1 0-1 0 0,-1-1 1 0 0,1 0 0 0 0,0 0 0 0 0,-12-7-1 0 0,4 0-5057 0 0,0 1-1479 0 0</inkml:trace>
  <inkml:trace contextRef="#ctx0" brushRef="#br0" timeOffset="1">177 390 17391 0 0,'0'0'795'0'0,"2"1"-16"0"0,2 3-655 0 0,0-1 0 0 0,0-1 1 0 0,0 1-1 0 0,0 0 1 0 0,0-1-1 0 0,1 0 0 0 0,-1 0 1 0 0,1 0-1 0 0,-1-1 0 0 0,1 1 1 0 0,0-1-1 0 0,8 1 0 0 0,8 0 1928 0 0,36-1-1 0 0,-35-2-1152 0 0,20 2 333 0 0,-20 0-1151 0 0,-1 0-1 0 0,26-4 1 0 0,-30 3-573 0 0,-16 1 338 0 0,1-1 0 0 0,-1 0 0 0 0,1 0 0 0 0,-1 0 0 0 0,0 0 0 0 0,1 0 0 0 0,-1 0-1 0 0,1 0 1 0 0,-1 0 0 0 0,0-1 0 0 0,1 1 0 0 0,2-1 0 0 0,5-6-2507 0 0,3 2-5424 0 0</inkml:trace>
  <inkml:trace contextRef="#ctx0" brushRef="#br0" timeOffset="2">265 0 20847 0 0,'-1'9'1012'0'0,"1"-8"-897"0"0,-1 0-1 0 0,1 0 0 0 0,-1 0 0 0 0,1 1 1 0 0,0-1-1 0 0,0 0 0 0 0,-1 1 0 0 0,1-1 1 0 0,0 0-1 0 0,0 0 0 0 0,0 1 0 0 0,0-1 1 0 0,1 0-1 0 0,-1 1 0 0 0,0-1 0 0 0,0 0 1 0 0,1 0-1 0 0,-1 1 0 0 0,1-1 1 0 0,1 2-1 0 0,3 11 466 0 0,61 163 2266 0 0,-23-70-2760 0 0,-29-70-205 0 0,2-1 0 0 0,41 68 0 0 0,-42-82-1117 0 0,2 0-1 0 0,33 36 1 0 0,-34-43-1118 0 0</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6.586"/>
    </inkml:context>
    <inkml:brush xml:id="br0">
      <inkml:brushProperty name="width" value="0.05" units="cm"/>
      <inkml:brushProperty name="height" value="0.05" units="cm"/>
      <inkml:brushProperty name="color" value="#F6630D"/>
    </inkml:brush>
  </inkml:definitions>
  <inkml:trace contextRef="#ctx0" brushRef="#br0">180 55 3680 0 0,'0'0'284'0'0,"-1"-1"-187"0"0,-3-5-1560 0 0,-6-1 6485 0 0,-5-4 4025 0 0,13 9-8109 0 0,0 0-1 0 0,0 0 1 0 0,0 0-1 0 0,0 0 0 0 0,-1 1 1 0 0,1-1-1 0 0,-4-1 0 0 0,-30-10 1971 0 0,31 13-2780 0 0,0 0 1 0 0,1 1-1 0 0,-1-1 0 0 0,1 1 1 0 0,-1 0-1 0 0,1 1 1 0 0,-1-1-1 0 0,1 1 0 0 0,-7 3 1 0 0,8-2-135 0 0,-1-1 0 0 0,1 1 0 0 0,0 0 0 0 0,1 0 0 0 0,-1 0 0 0 0,0 0 0 0 0,1 0 0 0 0,-1 1 0 0 0,1-1 0 0 0,0 1 0 0 0,1-1 0 0 0,-1 1 0 0 0,0 0-1 0 0,1 0 1 0 0,0 0 0 0 0,0 0 0 0 0,0 0 0 0 0,0 0 0 0 0,1 0 0 0 0,0 0 0 0 0,0 0 0 0 0,0 0 0 0 0,0 5 0 0 0,2 2-92 0 0,-1 1-1 0 0,1-1 0 0 0,1 0 0 0 0,0-1 0 0 0,0 1 1 0 0,1-1-1 0 0,9 16 0 0 0,-11-20 55 0 0,1-2 8 0 0,-1-1-1 0 0,0 1 0 0 0,1-1 0 0 0,0 1 0 0 0,0-1 0 0 0,0 0 0 0 0,4 4 1 0 0,-3-7-42 0 0,2-2 63 0 0,-1 0 0 0 0,0-1 0 0 0,0 1 0 0 0,0-2 0 0 0,8-5 0 0 0,-11 7 21 0 0,1 0 0 0 0,-1 0 0 0 0,0 0 0 0 0,0-1 0 0 0,0 1 0 0 0,-1 0 0 0 0,1-1 0 0 0,-1 1-1 0 0,1-1 1 0 0,-1 0 0 0 0,0 1 0 0 0,0-1 0 0 0,0 0 0 0 0,1-5 0 0 0,8-33 281 0 0,-7 34-133 0 0,-1-1-1 0 0,0 0 1 0 0,0 0-1 0 0,1-14 0 0 0,-3 21 835 0 0,2 2-950 0 0,0 0-1 0 0,0 0 0 0 0,1 0 0 0 0,-1 1 0 0 0,0-1 0 0 0,0 1 0 0 0,0 0 0 0 0,0-1 0 0 0,3 5 1 0 0,0-2-95 0 0,-2 0 12 0 0,0-1 0 0 0,0 0 0 0 0,-1 1 0 0 0,1 0 0 0 0,-1-1-1 0 0,1 1 1 0 0,-1 0 0 0 0,2 6 0 0 0,9 15-1 0 0,7 3-196 0 0,25 39-544 0 0,-39-56-301 0 0,0 1 1 0 0,5 13-1 0 0,-6-11-537 0 0</inkml:trace>
  <inkml:trace contextRef="#ctx0" brushRef="#br0" timeOffset="1">335 23 10592 0 0,'0'0'818'0'0,"-2"1"-532"0"0,-6 3 3700 0 0,9 10 283 0 0,2-2-3037 0 0,0-1 0 0 0,1-1-1 0 0,6 13 1 0 0,6 17 372 0 0,-5-8-1150 0 0,9 33 225 0 0,-1 4-679 0 0,-19-69 0 0 0,0 0 0 0 0,0 0 0 0 0,0 0 0 0 0,0 1 0 0 0,0-1 0 0 0,0 0 0 0 0,0 0 0 0 0,0 1 0 0 0,0-1 0 0 0,1 0 0 0 0,-1 0 0 0 0,0 0 0 0 0,0 1 0 0 0,0-1 0 0 0,0 0 0 0 0,0 0 0 0 0,0 0 0 0 0,0 1 0 0 0,1-1 0 0 0,-1 0 0 0 0,0 0 0 0 0,0 0 0 0 0,0 0 0 0 0,0 0 0 0 0,1 1 0 0 0,-1-1 0 0 0,0 0 0 0 0,0 0 0 0 0,0 0 0 0 0,1 0 0 0 0,-1 0 0 0 0,0 0 0 0 0,0 0 0 0 0,0 0 0 0 0,1 0 0 0 0,-1 0 0 0 0,0 0 0 0 0,0 0 0 0 0,1 0 0 0 0,-1 0 0 0 0,9-7 0 0 0,3-10 0 0 0,-7 5 1 0 0,0 1 1 0 0,6-23-1 0 0,4-10-21 0 0,-10 33-50 0 0,1 0-1 0 0,12-18 1 0 0,-15 25 54 0 0,0 1 0 0 0,0-1 0 0 0,1 0 0 0 0,-1 1 0 0 0,1 0 0 0 0,0 0 0 0 0,0 0 0 0 0,0 0 0 0 0,7-3 1 0 0,-9 5 18 0 0,0 1 0 0 0,0-1 0 0 0,0 1 0 0 0,-1 0 0 0 0,1 0 0 0 0,0 0 0 0 0,0 0 0 0 0,0 0 0 0 0,0 0 0 0 0,0 0 0 0 0,0 0 0 0 0,-1 1 0 0 0,1-1 0 0 0,0 1 0 0 0,0-1 0 0 0,-1 1 0 0 0,1 0 0 0 0,0 0 0 0 0,-1 0 0 0 0,1 0 0 0 0,0 0 0 0 0,-1 0 0 0 0,1 0 0 0 0,-1 0 0 0 0,2 2 0 0 0,1 2 43 0 0,1-1 0 0 0,-1 1 0 0 0,0 0 0 0 0,-1 0 0 0 0,1 0 1 0 0,4 10-1 0 0,0-1-177 0 0,1 0 0 0 0,1-1 1 0 0,0 0-1 0 0,1-1 1 0 0,23 22-1 0 0,-8-17-2260 0 0,-16-10 111 0 0</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7.192"/>
    </inkml:context>
    <inkml:brush xml:id="br0">
      <inkml:brushProperty name="width" value="0.05" units="cm"/>
      <inkml:brushProperty name="height" value="0.05" units="cm"/>
      <inkml:brushProperty name="color" value="#F6630D"/>
    </inkml:brush>
  </inkml:definitions>
  <inkml:trace contextRef="#ctx0" brushRef="#br0">52 79 11520 0 0,'-2'-13'1560'0'0,"-3"8"1342"0"0,4 6-2400 0 0,0-1 0 0 0,0 0 0 0 0,-1 0 0 0 0,1 1 0 0 0,0-1 0 0 0,0 1 0 0 0,0-1-1 0 0,0 1 1 0 0,0-1 0 0 0,0 1 0 0 0,-2 1 0 0 0,-5 2 675 0 0,6-3-208 0 0,0 1-75 0 0,0 0-811 0 0,0 1 1 0 0,0 0 0 0 0,1 1 0 0 0,-1-1 0 0 0,1 0-1 0 0,-1 0 1 0 0,1 1 0 0 0,0-1 0 0 0,0 0 0 0 0,1 1-1 0 0,-1-1 1 0 0,1 1 0 0 0,-1 5 0 0 0,1-4-3 0 0,0 0 1 0 0,0 1-1 0 0,1-1 1 0 0,-1 0-1 0 0,1 1 1 0 0,0-1-1 0 0,1 0 1 0 0,3 10-1 0 0,-1-8-81 0 0,0-1 0 0 0,0 0 0 0 0,10 11 0 0 0,6 7 0 0 0,-13-15-10 0 0,1-1-1 0 0,0-1 1 0 0,0 1-1 0 0,1-1 1 0 0,0-1-1 0 0,0 1 1 0 0,15 6-1 0 0,-18-10-4 0 0,0-1 1 0 0,-1 0-1 0 0,12 3 0 0 0,5 1 2 0 0,-19-5 10 0 0,0 0-1 0 0,0 0 1 0 0,0-1-1 0 0,0 1 1 0 0,0-1-1 0 0,1 0 1 0 0,-1 0 0 0 0,0 0-1 0 0,0-1 1 0 0,0 1-1 0 0,0-1 1 0 0,0 1-1 0 0,0-1 1 0 0,0 0-1 0 0,0 0 1 0 0,0 0-1 0 0,0-1 1 0 0,0 1 0 0 0,0-1-1 0 0,3-2 1 0 0,0 0 13 0 0,-1-1 1 0 0,0 1-1 0 0,0-1 1 0 0,0 0 0 0 0,-1 0-1 0 0,0 0 1 0 0,0 0-1 0 0,6-11 1 0 0,-3 3 148 0 0,0 0 1 0 0,-1 0-1 0 0,-1 0 0 0 0,0-1 0 0 0,-1 0 1 0 0,0 0-1 0 0,-1 0 0 0 0,-1 0 1 0 0,1-23-1 0 0,-3 30-92 0 0,0 0-1 0 0,0 0 1 0 0,-1 0-1 0 0,0-1 1 0 0,-1 1 0 0 0,-4-13-1 0 0,5 18-60 0 0,1 0 0 0 0,-1 0 0 0 0,0 1-1 0 0,0-1 1 0 0,0 0 0 0 0,0 1 0 0 0,-1-1 0 0 0,1 1-1 0 0,0 0 1 0 0,0-1 0 0 0,-1 1 0 0 0,1 0 0 0 0,-1 0 0 0 0,1 0-1 0 0,-1 0 1 0 0,0 0 0 0 0,1 0 0 0 0,-1 0 0 0 0,0 0-1 0 0,0 1 1 0 0,0-1 0 0 0,1 1 0 0 0,-1-1 0 0 0,0 1-1 0 0,0 0 1 0 0,0 0 0 0 0,0 0 0 0 0,0 0 0 0 0,0 0 0 0 0,0 0-1 0 0,-1 1 1 0 0,1-1-12 0 0,0 0 0 0 0,0 0 0 0 0,0 1 1 0 0,1-1-1 0 0,-1 0 0 0 0,0 1 0 0 0,1 0 0 0 0,-1-1 0 0 0,0 1 0 0 0,1 0 0 0 0,-1 0 1 0 0,1 0-1 0 0,-1 0 0 0 0,1 0 0 0 0,-3 2 0 0 0,3 0-17 0 0,-1 0 0 0 0,0 0 0 0 0,1 0 0 0 0,-1 0 0 0 0,1 1 0 0 0,-1 5 0 0 0,-1 0-17 0 0,2-3 23 0 0,-1-1 0 0 0,2 1 0 0 0,-1 0 0 0 0,1 0 0 0 0,0 0 0 0 0,0 0 0 0 0,0-1 0 0 0,1 1 0 0 0,2 9 0 0 0,0-1-14 0 0,1 0 0 0 0,12 24 1 0 0,-11-26-30 0 0,1-1 0 0 0,1 0 0 0 0,0 0 0 0 0,0-1 0 0 0,1 0 0 0 0,0 0 1 0 0,1-1-1 0 0,0 0 0 0 0,1-1 0 0 0,0 0 0 0 0,0 0 0 0 0,17 9 0 0 0,-19-14-190 0 0,0 0 0 0 0,0-1 0 0 0,0 0 0 0 0,0 0 0 0 0,1-1 0 0 0,-1 1 0 0 0,14-1 0 0 0,-9-1-2426 0 0,0-1-1 0 0,14-2 1 0 0,1-5-4958 0 0</inkml:trace>
  <inkml:trace contextRef="#ctx0" brushRef="#br0" timeOffset="1">1019 0 13824 0 0,'0'31'1061'0'0,"0"-25"3639"0"0,3-8-3235 0 0,4-1-885 0 0,1 1 0 0 0,-1 0-1 0 0,1 0 1 0 0,-1 1 0 0 0,1 0 0 0 0,-1 0 0 0 0,11 1 0 0 0,21-3 730 0 0,-16 3-713 0 0,-20 0-612 0 0,0 0-1 0 0,-1 0 0 0 0,1 0 0 0 0,0 0 0 0 0,-1 0 0 0 0,1-1 0 0 0,-1 1 0 0 0,1-1 1 0 0,0 0-1 0 0,3-1 0 0 0,-4 1-993 0 0</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7.785"/>
    </inkml:context>
    <inkml:brush xml:id="br0">
      <inkml:brushProperty name="width" value="0.05" units="cm"/>
      <inkml:brushProperty name="height" value="0.05" units="cm"/>
      <inkml:brushProperty name="color" value="#F6630D"/>
    </inkml:brush>
  </inkml:definitions>
  <inkml:trace contextRef="#ctx0" brushRef="#br0">1 432 16991 0 0,'0'0'1656'0'0,"9"0"-1472"0"0,3 0-184 0 0,-3 6 0 0 0,3-6 0 0 0,9-6 560 0 0,-2 6 80 0 0,-4 6 8 0 0,6-6 8 0 0,0-6-368 0 0,6 2-64 0 0,-2-6-24 0 0,1 7-8999 0 0</inkml:trace>
  <inkml:trace contextRef="#ctx0" brushRef="#br0" timeOffset="1">776 55 13824 0 0,'0'0'3207'0'0,"3"0"-1269"0"0,34 2 2124 0 0,-13-1-2846 0 0,30-3 0 0 0,-38 0-775 0 0,-2 1-17 0 0,1-1-1 0 0,-1 0 0 0 0,16-5 1 0 0,-12 2-428 0 0,-10 3-31 0 0,-1-1 1 0 0,0 1 0 0 0,0-1-1 0 0,0 0 1 0 0,-1 0 0 0 0,1-1-1 0 0,8-6 1 0 0,-13 9-1508 0 0,2-5-2780 0 0</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8.490"/>
    </inkml:context>
    <inkml:brush xml:id="br0">
      <inkml:brushProperty name="width" value="0.05" units="cm"/>
      <inkml:brushProperty name="height" value="0.05" units="cm"/>
      <inkml:brushProperty name="color" value="#F6630D"/>
    </inkml:brush>
  </inkml:definitions>
  <inkml:trace contextRef="#ctx0" brushRef="#br0">79 0 13824 0 0,'-1'2'629'0'0,"-11"11"114"0"0,10-11-669 0 0,0 0 1 0 0,0 0 0 0 0,1 0-1 0 0,-1 0 1 0 0,1 0-1 0 0,-1 0 1 0 0,1 0-1 0 0,0 0 1 0 0,-1 0 0 0 0,1 1-1 0 0,0-1 1 0 0,1 0-1 0 0,-1 1 1 0 0,0-1 0 0 0,1 1-1 0 0,-1-1 1 0 0,1 1-1 0 0,0 4 1 0 0,-1 20 3821 0 0,1-7-1620 0 0,2 31-1 0 0,-1-45-2132 0 0,0 1-1 0 0,0 0 1 0 0,1-1 0 0 0,0 0-1 0 0,0 1 1 0 0,1-1-1 0 0,0 0 1 0 0,6 10-1 0 0,20 37 348 0 0,-24-40-385 0 0,1-2 0 0 0,1 1 0 0 0,0-1 0 0 0,0 1 0 0 0,13 12 0 0 0,-1-7-107 0 0,-13-12 4 0 0,-1 0 0 0 0,1 0 1 0 0,-1 0-1 0 0,0 1 0 0 0,0 0 0 0 0,7 12 1 0 0,-11-16 63 0 0,0 0 1 0 0,2 10-54 0 0,-3-10-13 0 0,-1 0 0 0 0,1 0 0 0 0,0 0 0 0 0,0 0 0 0 0,-1 0 0 0 0,1 0 0 0 0,-1 0 0 0 0,0 0 0 0 0,1 0 0 0 0,-1-1 0 0 0,0 1 0 0 0,0 0 0 0 0,0 0 0 0 0,-1-1 0 0 0,1 1 0 0 0,-1 1 0 0 0,-1-1 0 0 0,0 1 0 0 0,0-1 0 0 0,0 0 0 0 0,0 0 0 0 0,0 0 0 0 0,0 0 0 0 0,-1-1 0 0 0,-3 2 0 0 0,-2 0 0 0 0,0 0 0 0 0,-1-1 0 0 0,1 0 0 0 0,-1-1 0 0 0,-16 0 0 0 0,20-1-232 0 0,0 0 0 0 0,1-1 0 0 0,-1 0 0 0 0,0 0 0 0 0,1 0 0 0 0,-1-1 0 0 0,1 0 0 0 0,-1 0-1 0 0,1 0 1 0 0,0-1 0 0 0,-6-3 0 0 0,9 5 108 0 0,0 0-1 0 0,0-1 1 0 0,0 0-1 0 0,0 1 0 0 0,0-1 1 0 0,1 0-1 0 0,-1 0 1 0 0,0 1-1 0 0,1-1 1 0 0,-1-1-1 0 0,1 1 1 0 0,0 0-1 0 0,0 0 1 0 0,0 0-1 0 0,0-1 0 0 0,0 1 1 0 0,0 0-1 0 0,1-1 1 0 0,-1 1-1 0 0,1-1 1 0 0,0 1-1 0 0,0-1 1 0 0,0 1-1 0 0,0-1 0 0 0,0 1 1 0 0,1-5-1 0 0,0 2-354 0 0,0 0 0 0 0,0 1 0 0 0,1-1 0 0 0,3-7-1 0 0,1 1-736 0 0</inkml:trace>
  <inkml:trace contextRef="#ctx0" brushRef="#br0" timeOffset="1">396 121 6448 0 0,'0'0'1026'0'0,"2"2"849"0"0,7 15 4038 0 0,-1 12-2842 0 0,0 1-1487 0 0,6 28-507 0 0,-8-37-1040 0 0,2 0 0 0 0,0 0 0 0 0,2-1 0 0 0,11 20 0 0 0,-14-29-36 0 0,1 0 1 0 0,0-1-1 0 0,0 0 0 0 0,1 0 1 0 0,0-1-1 0 0,0 0 1 0 0,1 0-1 0 0,15 9 0 0 0,-20-14 9 0 0,1-1 0 0 0,0 0 1 0 0,0-1-1 0 0,0 1 0 0 0,0-1 0 0 0,1 0 0 0 0,11 1 0 0 0,-14-2 69 0 0,1-1 1 0 0,-1 0 0 0 0,0 0-1 0 0,0 0 1 0 0,0 0-1 0 0,0-1 1 0 0,0 1 0 0 0,0-1-1 0 0,0 0 1 0 0,0-1-1 0 0,0 1 1 0 0,0-1-1 0 0,6-3 1 0 0,-3 0 161 0 0,-1 0-1 0 0,0 0 1 0 0,0-1 0 0 0,0 0-1 0 0,0 0 1 0 0,-1-1 0 0 0,0 0 0 0 0,0 1-1 0 0,-1-2 1 0 0,0 1 0 0 0,0 0-1 0 0,-1-1 1 0 0,0 0 0 0 0,0 0-1 0 0,-1 0 1 0 0,0 0 0 0 0,0 0-1 0 0,0-12 1 0 0,-1 13-134 0 0,-1 1 1 0 0,0-1-1 0 0,-1 0 0 0 0,0 1 1 0 0,0-1-1 0 0,0 1 0 0 0,-1-1 1 0 0,0 1-1 0 0,0 0 0 0 0,-1 0 1 0 0,1 0-1 0 0,-1 0 0 0 0,0 0 1 0 0,-1 0-1 0 0,0 1 0 0 0,0 0 1 0 0,-7-8-1 0 0,-1 0-53 0 0,-1 1 0 0 0,-1 0 0 0 0,0 1 0 0 0,0 1 0 0 0,-19-11 0 0 0,11 8-166 0 0,-31-13 0 0 0,45 23-73 0 0,-1 0 1 0 0,0 0-1 0 0,0 1 1 0 0,0 0-1 0 0,0 1 1 0 0,-18-1-1 0 0,21 2-202 0 0,0 1 0 0 0,1 0 0 0 0,-1 0 0 0 0,0 1 0 0 0,1 0 0 0 0,-1 0 0 0 0,-9 5 0 0 0,9-4-629 0 0,-1 1-1244 0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08.414"/>
    </inkml:context>
    <inkml:brush xml:id="br0">
      <inkml:brushProperty name="width" value="0.05" units="cm"/>
      <inkml:brushProperty name="height" value="0.05" units="cm"/>
      <inkml:brushProperty name="color" value="#5B2D90"/>
    </inkml:brush>
  </inkml:definitions>
  <inkml:trace contextRef="#ctx0" brushRef="#br0">36 78 15288 0 0,'0'0'1810'0'0,"-2"1"-1042"0"0,0 0-668 0 0,0-1 1 0 0,0 1-1 0 0,0 0 0 0 0,1 0 1 0 0,-1 0-1 0 0,0 0 0 0 0,0 1 0 0 0,1-1 1 0 0,-1 0-1 0 0,1 1 0 0 0,-1-1 1 0 0,1 1-1 0 0,-1 0 0 0 0,1-1 1 0 0,0 1-1 0 0,0 0 0 0 0,0 0 0 0 0,0 0 1 0 0,0 0-1 0 0,0 0 0 0 0,1 0 1 0 0,-1 0-1 0 0,1 0 0 0 0,-1 0 0 0 0,1 0 1 0 0,0 0-1 0 0,0 0 0 0 0,-1 0 1 0 0,2 0-1 0 0,-1 0 0 0 0,0 0 1 0 0,0 1-1 0 0,1-1 0 0 0,-1 0 0 0 0,2 3 1 0 0,-2-4-101 0 0,6 17 6 0 0,10 20-1 0 0,-13-31-5 0 0,1-1 0 0 0,-1 0 0 0 0,1 0 0 0 0,1-1 0 0 0,-1 1-1 0 0,9 7 1 0 0,-5-5 0 0 0,-4-5 0 0 0,-1 1 0 0 0,0-1 0 0 0,1 0 0 0 0,-1 0 0 0 0,1-1 0 0 0,0 1 0 0 0,0-1 0 0 0,0 0 0 0 0,0 0 0 0 0,8 3 0 0 0,-3-3-6 0 0,-6-1 40 0 0,0 1 1 0 0,0-2-1 0 0,0 1 0 0 0,0 0 0 0 0,1-1 0 0 0,-1 1 0 0 0,0-1 0 0 0,0 0 1 0 0,0 0-1 0 0,0 0 0 0 0,0-1 0 0 0,0 1 0 0 0,5-2 0 0 0,-3 0 50 0 0,0 0-1 0 0,0 0 0 0 0,-1 0 1 0 0,1-1-1 0 0,-1 1 0 0 0,0-1 1 0 0,0 0-1 0 0,0-1 0 0 0,0 1 1 0 0,0-1-1 0 0,-1 1 0 0 0,1-1 1 0 0,-1 0-1 0 0,0 0 0 0 0,0-1 1 0 0,-1 1-1 0 0,1-1 0 0 0,-1 1 1 0 0,0-1-1 0 0,0 0 0 0 0,0 0 1 0 0,-1 0-1 0 0,2-9 0 0 0,-1 2 141 0 0,-1 0 0 0 0,0 0 0 0 0,0 0 0 0 0,-3-24 0 0 0,1 31-155 0 0,0 1 0 0 0,0-1 0 0 0,0 0-1 0 0,-1 0 1 0 0,0 1 0 0 0,1-1 0 0 0,-2 0 0 0 0,1 1-1 0 0,-1 0 1 0 0,1 0 0 0 0,-1 0 0 0 0,0 0 0 0 0,-1 0-1 0 0,-6-6 1 0 0,4 5-130 0 0,-1 0-1 0 0,1 0 0 0 0,-1 1 1 0 0,0 0-1 0 0,0 1 1 0 0,0-1-1 0 0,-1 1 0 0 0,1 1 1 0 0,-13-3-1 0 0,17 4-21 0 0,-1 1-1 0 0,1 0 0 0 0,0 1 0 0 0,-1-1 1 0 0,1 1-1 0 0,-1-1 0 0 0,1 1 1 0 0,0 0-1 0 0,0 0 0 0 0,-6 3 1 0 0,-17 5-1022 0 0,21-8 722 0 0,4-1 210 0 0,0 0-1 0 0,0 0 1 0 0,0 1 0 0 0,0-1-1 0 0,0 0 1 0 0,-1 1 0 0 0,1-1-1 0 0,1 1 1 0 0,-1-1 0 0 0,0 1 0 0 0,0-1-1 0 0,0 1 1 0 0,0 0 0 0 0,-1 0-1 0 0,-6 4-1546 0 0</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8:59.467"/>
    </inkml:context>
    <inkml:brush xml:id="br0">
      <inkml:brushProperty name="width" value="0.05" units="cm"/>
      <inkml:brushProperty name="height" value="0.05" units="cm"/>
      <inkml:brushProperty name="color" value="#F6630D"/>
    </inkml:brush>
  </inkml:definitions>
  <inkml:trace contextRef="#ctx0" brushRef="#br0">41 49 18287 0 0,'-2'0'836'0'0,"2"-1"-634"0"0,-4 1 100 0 0,-10 10 302 0 0,6-3-240 0 0,-4 6 4198 0 0,13-11-3805 0 0,28 73 944 0 0,-24-64-1701 0 0,-1 0 0 0 0,2-1 0 0 0,0 0 0 0 0,0 0 0 0 0,0 0 0 0 0,10 10 0 0 0,2 4 0 0 0,-9-12 0 0 0,-2-6 0 0 0,-6-5 0 0 0,-1-1 0 0 0,0 0 0 0 0,0 1 0 0 0,1-1 0 0 0,-1 0 0 0 0,1 1 0 0 0,-1-1 0 0 0,0 0 0 0 0,1 1 0 0 0,-1-1 0 0 0,1 0 0 0 0,-1 0 0 0 0,1 0 0 0 0,-1 1 0 0 0,0-1 0 0 0,1 0 0 0 0,-1 0 0 0 0,1 0 0 0 0,-1 0 0 0 0,1 0 0 0 0,-1 0 0 0 0,1 0 0 0 0,-1 0 0 0 0,1 0 0 0 0,0 0 0 0 0,2-5 0 0 0,-3 5 0 0 0,2-4 0 0 0,0 1 0 0 0,1-1 0 0 0,-2 0 0 0 0,1 1 0 0 0,0-1 0 0 0,-1 0 0 0 0,0 0 0 0 0,0 0 0 0 0,1-5 0 0 0,2-7 0 0 0,27-54 0 0 0,-25 57 0 0 0,-6 13 0 0 0,1-1 0 0 0,-1 0 0 0 0,1 1 0 0 0,-1-1 0 0 0,1 1 0 0 0,-1-1 0 0 0,1 1 0 0 0,0-1 0 0 0,-1 1 0 0 0,1-1 0 0 0,-1 1 0 0 0,1-1 0 0 0,1 1 0 0 0,-1-1 0 0 0,0 1 0 0 0,0 0 0 0 0,0 0 0 0 0,0 0 0 0 0,0 1 0 0 0,0-1 0 0 0,0 0 0 0 0,1 0 0 0 0,-1 1 0 0 0,0-1 0 0 0,0 0 0 0 0,-1 1 0 0 0,1-1 0 0 0,0 1 0 0 0,0-1 0 0 0,0 1 0 0 0,0 0 0 0 0,0-1 0 0 0,0 1 0 0 0,1 1 0 0 0,17 21 0 0 0,-10-12 0 0 0,2-1 2 0 0,-3-3-8 0 0,0 1 0 0 0,9 10 0 0 0,8 4-206 0 0,-18-17 200 0 0,6-1 23 0 0,-12-5-6 0 0,1 1 0 0 0,0 0 1 0 0,-1-1-1 0 0,1 0 0 0 0,0 1 1 0 0,-1-1-1 0 0,1 0 0 0 0,-1 0 1 0 0,1 0-1 0 0,-1 0 0 0 0,2-1 1 0 0,8-5 74 0 0,-10 7-74 0 0,-1 0 0 0 0,1-1 1 0 0,0 1-1 0 0,-1-1 0 0 0,1 1 1 0 0,-1-1-1 0 0,1 1 0 0 0,0-1 0 0 0,-1 1 1 0 0,1-1-1 0 0,-1 0 0 0 0,0 1 1 0 0,1-1-1 0 0,-1 1 0 0 0,1-1 0 0 0,-1 0 1 0 0,1-1-1 0 0,0-1 14 0 0,7-7 28 0 0,-6 7-30 0 0,1 0 0 0 0,-1-1 0 0 0,1 1 0 0 0,-1-1 0 0 0,0 1 0 0 0,-1-1 0 0 0,3-5 0 0 0,2-9 32 0 0,15-30 0 0 0,-3 10-22 0 0,8-17 47 0 0,-20 47-22 0 0,6 5 0 0 0,6 1-41 0 0,-14 4-13 0 0,-1 1 1 0 0,18 14-32 0 0,-1 1 0 0 0,-1 1-1 0 0,0 1 1 0 0,18 25 0 0 0,12 14-1943 0 0,-28-37-4394 0 0,-2-2-2093 0 0</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01.251"/>
    </inkml:context>
    <inkml:brush xml:id="br0">
      <inkml:brushProperty name="width" value="0.05" units="cm"/>
      <inkml:brushProperty name="height" value="0.05" units="cm"/>
      <inkml:brushProperty name="color" value="#F6630D"/>
    </inkml:brush>
  </inkml:definitions>
  <inkml:trace contextRef="#ctx0" brushRef="#br0">1 64 20303 0 0,'0'0'5196'0'0,"2"-1"-4990"0"0,18-5 236 0 0,2 2 1 0 0,-1 0 0 0 0,41 0 0 0 0,22-5-543 0 0,-42 3 2 0 0,38-7-917 0 0,-66 9-432 0 0,23-9 0 0 0</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01.849"/>
    </inkml:context>
    <inkml:brush xml:id="br0">
      <inkml:brushProperty name="width" value="0.05" units="cm"/>
      <inkml:brushProperty name="height" value="0.05" units="cm"/>
      <inkml:brushProperty name="color" value="#F6630D"/>
    </inkml:brush>
  </inkml:definitions>
  <inkml:trace contextRef="#ctx0" brushRef="#br0">32 0 10592 0 0,'0'0'964'0'0,"-1"3"-795"0"0,-7 13 1567 0 0,4-6 684 0 0,0-1-1 0 0,0 1 1 0 0,-3 16 0 0 0,4 3-1450 0 0,3-12-427 0 0,-1-2-251 0 0,2 0 1 0 0,-1-1 0 0 0,7 30-1 0 0,9 23-20 0 0,11 42-291 0 0,-20-87-116 0 0,1-1 1 0 0,20 39 0 0 0,-9-24 190 0 0,-12-20-24 0 0,1-1-1 0 0,1 0 0 0 0,0-1 0 0 0,1 0 0 0 0,20 22 1 0 0,-27-33-136 0 0,0-1 1 0 0,0 1 0 0 0,0-1 0 0 0,0 0-1 0 0,1 0 1 0 0,-1 0 0 0 0,1 0-1 0 0,-1 0 1 0 0,1-1 0 0 0,-1 0 0 0 0,1 0-1 0 0,0 0 1 0 0,0 0 0 0 0,-1 0 0 0 0,1-1-1 0 0,0 1 1 0 0,0-1 0 0 0,0 0 0 0 0,0-1-1 0 0,0 1 1 0 0,-1 0 0 0 0,1-1 0 0 0,0 0-1 0 0,0 0 1 0 0,-1 0 0 0 0,1-1 0 0 0,0 1-1 0 0,-1-1 1 0 0,0 0 0 0 0,1 0 0 0 0,-1 0-1 0 0,0 0 1 0 0,0 0 0 0 0,0-1 0 0 0,4-4-1 0 0,-2 2-424 0 0,-1-1 0 0 0,0 1 0 0 0,0-1 0 0 0,5-10 0 0 0,2-6-1584 0 0</inkml:trace>
  <inkml:trace contextRef="#ctx0" brushRef="#br0" timeOffset="1">462 295 13824 0 0,'0'1'629'0'0,"-2"18"214"0"0,2-13-838 0 0,-1-1-1 0 0,1 0 1 0 0,0 1 0 0 0,2 8 0 0 0,-1-1 962 0 0,0 0 0 0 0,-1 22 0 0 0,-1-21 308 0 0,1-1-1 0 0,4 27 1 0 0,-1-16-542 0 0,-2-17-461 0 0,0 1 0 0 0,0-1 1 0 0,1 1-1 0 0,-1-1 0 0 0,5 9 0 0 0,30 80 431 0 0,-35-94-767 0 0,0 0 1 0 0,1 0-1 0 0,-1 0 1 0 0,0-1-1 0 0,0 1 1 0 0,1-1-1 0 0,-1 1 1 0 0,1-1-1 0 0,0 1 1 0 0,-1-1-1 0 0,1 0 1 0 0,0 0-1 0 0,2 1 1 0 0,-2 0-176 0 0</inkml:trace>
  <inkml:trace contextRef="#ctx0" brushRef="#br0" timeOffset="2">450 102 13904 0 0,'0'0'1512'0'0,"-9"-4"2719"0"0</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02.615"/>
    </inkml:context>
    <inkml:brush xml:id="br0">
      <inkml:brushProperty name="width" value="0.05" units="cm"/>
      <inkml:brushProperty name="height" value="0.05" units="cm"/>
      <inkml:brushProperty name="color" value="#F6630D"/>
    </inkml:brush>
  </inkml:definitions>
  <inkml:trace contextRef="#ctx0" brushRef="#br0">1 0 7832 0 0,'0'3'602'0'0,"1"3"-518"0"0,0 1 0 0 0,0-1 0 0 0,1 0 0 0 0,2 7 0 0 0,3 7 1126 0 0,-4-8 343 0 0,1-1 0 0 0,12 22 1 0 0,3 8 1143 0 0,-9-13-1119 0 0,24 56 1448 0 0,-33-82-2050 0 0,4-12-852 0 0,-5 4-99 0 0,1 0 1 0 0,-1 0 0 0 0,-1-1 0 0 0,1 1 0 0 0,-2-6-1 0 0,-1-17 79 0 0,3 2-32 0 0,5-38 0 0 0,-4 49 61 0 0,-1 13-60 0 0,0 0 1 0 0,0 0 0 0 0,1 0 0 0 0,-1 0 0 0 0,1-1-1 0 0,0 1 1 0 0,2-5 0 0 0,5-13 698 0 0,-7 19 120 0 0,1 2-864 0 0,0 1 0 0 0,0-1 0 0 0,0 1-1 0 0,0-1 1 0 0,0 1 0 0 0,0 0 0 0 0,0 0 0 0 0,-1 0 0 0 0,1 0 0 0 0,0 0 0 0 0,0 0-1 0 0,-1 1 1 0 0,1-1 0 0 0,1 2 0 0 0,0 0-17 0 0,-1-1 0 0 0,0 1 0 0 0,0-1 0 0 0,0 1 0 0 0,0 0 0 0 0,0 0 0 0 0,2 5 1 0 0,-2-1-10 0 0,1 0 1 0 0,1-1-1 0 0,0 1 1 0 0,5 7 0 0 0,10 19-6 0 0,31 46-174 0 0,-49-77 74 0 0,-1-2 95 0 0,0 0-1 0 0,0 0 1 0 0,0 1-1 0 0,0-1 1 0 0,0 0-1 0 0,0 0 1 0 0,0 1-1 0 0,0-1 1 0 0,0 0-1 0 0,0 0 1 0 0,0 1-1 0 0,0-1 1 0 0,0 0-1 0 0,0 0 0 0 0,0 1 1 0 0,0-1-1 0 0,1 0 1 0 0,-1 0-1 0 0,0 0 1 0 0,0 1-1 0 0,0-1 1 0 0,0 0-1 0 0,1 0 1 0 0,-1 0-1 0 0,0 0 1 0 0,0 0-1 0 0,1 1 1 0 0,-1-1-1 0 0,0 0 1 0 0,0 0-1 0 0,0 0 1 0 0,1 0-1 0 0,-1 0 1 0 0,0 0-1 0 0,0 0 1 0 0,1 0-1 0 0,-1 0 1 0 0,0 0-1 0 0,0 0 1 0 0,1 0-1 0 0,-1 0 1 0 0,0 0-1 0 0,0 0 1 0 0,1 0-1 0 0,-1 0 0 0 0,0 0 1 0 0,0 0-1 0 0,1 0 1 0 0,-1 0-1 0 0,0 0 1 0 0,0-1-1 0 0,0 1 1 0 0,1 0-1 0 0,-1 0 1 0 0,0 0-1 0 0,0-1 1 0 0,13-7-364 0 0,-5-3 304 0 0,-1-1 0 0 0,0 0 0 0 0,0 0 0 0 0,-1-1 0 0 0,-1 1 0 0 0,8-26 0 0 0,-5 13 73 0 0,11-22 113 0 0,-18 45 492 0 0,-1 4-581 0 0,1 0-1 0 0,0-1 1 0 0,0 1-1 0 0,-1-1 1 0 0,1 1-1 0 0,0-1 0 0 0,0 1 1 0 0,1-1-1 0 0,-1 0 1 0 0,2 2-1 0 0,1 2 27 0 0,21 41 174 0 0,-9-14-180 0 0,-3-4-40 0 0,-11-21-28 0 0,0-1 0 0 0,1 0 0 0 0,4 8 0 0 0,6 5-41 0 0,3 7-119 0 0,29 36 1 0 0,-38-54 156 0 0,1 0 1 0 0,-1-1-1 0 0,2 1 1 0 0,-1-2-1 0 0,1 1 1 0 0,0-1-1 0 0,0 0 1 0 0,11 4-1 0 0,-17-8 28 0 0,0-1 0 0 0,0 0-1 0 0,1 0 1 0 0,-1 0 0 0 0,0 0-1 0 0,0-1 1 0 0,1 1 0 0 0,-1-1-1 0 0,1 0 1 0 0,-1 0 0 0 0,0 0-1 0 0,1-1 1 0 0,-1 1 0 0 0,0-1-1 0 0,1 1 1 0 0,-1-1 0 0 0,0 0 0 0 0,0 0-1 0 0,0-1 1 0 0,0 1 0 0 0,0-1-1 0 0,0 1 1 0 0,0-1 0 0 0,0 0-1 0 0,0 0 1 0 0,-1 0 0 0 0,1-1-1 0 0,-1 1 1 0 0,0-1 0 0 0,0 1-1 0 0,0-1 1 0 0,0 0 0 0 0,0 0-1 0 0,0 0 1 0 0,-1 0 0 0 0,1 0 0 0 0,1-4-1 0 0,4-10-35 0 0,-5 14 30 0 0,-1 1-1 0 0,0-1 1 0 0,0 0-1 0 0,0 1 1 0 0,0-1 0 0 0,0 0-1 0 0,-1 1 1 0 0,1-1-1 0 0,-1 0 1 0 0,0-3 0 0 0,1-23 406 0 0,0 19-207 0 0,0 0 0 0 0,-1 0 1 0 0,-1-1-1 0 0,0 1 0 0 0,0 0 1 0 0,-4-15-1 0 0,1 13-84 0 0,2 6-42 0 0,0-1 0 0 0,-1 1 1 0 0,1 0-1 0 0,-6-7 0 0 0,1 1 60 0 0,7 10-108 0 0,-1 1 0 0 0,-1-1 0 0 0,1 0 0 0 0,0 1 1 0 0,0-1-1 0 0,-1 1 0 0 0,1-1 0 0 0,-3-2 0 0 0,2 3 10 0 0,1 0-39 0 0,1 1 0 0 0,0-1 0 0 0,-1 1 1 0 0,1 0-1 0 0,0-1 0 0 0,-1 1 0 0 0,1 0 1 0 0,0-1-1 0 0,-1 1 0 0 0,1 0 0 0 0,-1 0 0 0 0,1-1 1 0 0,0 1-1 0 0,-1 0 0 0 0,1 0 0 0 0,-1 0 1 0 0,1 0-1 0 0,-1-1 0 0 0,1 1 0 0 0,-1 0 1 0 0,1 0-1 0 0,-1 0 0 0 0,1 0 0 0 0,-1 0 0 0 0,1 0 1 0 0,-1 0-1 0 0,1 0 0 0 0,-1 0 0 0 0,1 1 1 0 0,-1-1-1 0 0,1 0 0 0 0,-1 0 0 0 0,1 0 0 0 0,0 0 1 0 0,-1 1-1 0 0,1-1 0 0 0,-1 0 0 0 0,1 1 1 0 0,0-1-1 0 0,-1 0 0 0 0,1 0 0 0 0,0 1 0 0 0,-1-1 1 0 0,1 1-1 0 0,0-1 0 0 0,-1 0 0 0 0,1 1 1 0 0,0-1-1 0 0,0 1 0 0 0,-1-1 0 0 0,1 1 0 0 0,-3 3 2 0 0,0-1-1 0 0,0 1 0 0 0,1 0 0 0 0,-1-1 0 0 0,1 1 0 0 0,0 0 0 0 0,0 1 0 0 0,0-1 0 0 0,0 0 1 0 0,1 1-1 0 0,0-1 0 0 0,0 0 0 0 0,0 1 0 0 0,0-1 0 0 0,1 1 0 0 0,0 0 0 0 0,0 6 0 0 0,2 2-9 0 0,0 0-1 0 0,1-1 1 0 0,0 1-1 0 0,1-1 1 0 0,0 0-1 0 0,1 0 1 0 0,0-1-1 0 0,1 1 1 0 0,0-1-1 0 0,1 0 1 0 0,0-1-1 0 0,1 0 1 0 0,0 0-1 0 0,10 9 0 0 0,-15-17-34 0 0,1 1 0 0 0,0-1 0 0 0,-1 1-1 0 0,1-1 1 0 0,0 0 0 0 0,0-1-1 0 0,0 1 1 0 0,1-1 0 0 0,-1 1-1 0 0,0-1 1 0 0,0-1 0 0 0,1 1-1 0 0,-1 0 1 0 0,0-1 0 0 0,1 0 0 0 0,7-1-1 0 0,2 0-847 0 0,-1-2 0 0 0,1 1 0 0 0,-1-2 0 0 0,16-5 0 0 0,-3-1-7422 0 0</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03.159"/>
    </inkml:context>
    <inkml:brush xml:id="br0">
      <inkml:brushProperty name="width" value="0.05" units="cm"/>
      <inkml:brushProperty name="height" value="0.05" units="cm"/>
      <inkml:brushProperty name="color" value="#F6630D"/>
    </inkml:brush>
  </inkml:definitions>
  <inkml:trace contextRef="#ctx0" brushRef="#br0">1 1 17791 0 0,'0'0'2591'0'0,"2"1"-1875"0"0,4 3-392 0 0,-1 0 1 0 0,2-1-1 0 0,-1 1 0 0 0,0-1 1 0 0,1-1-1 0 0,-1 1 0 0 0,1-1 1 0 0,0 0-1 0 0,0-1 1 0 0,0 1-1 0 0,12-1 0 0 0,-9 0-466 0 0,0-1 0 0 0,0 0-1 0 0,0-1 1 0 0,0 0-1 0 0,-1 0 1 0 0,1-1 0 0 0,18-7-1 0 0,-26 9-1163 0 0</inkml:trace>
  <inkml:trace contextRef="#ctx0" brushRef="#br0" timeOffset="1">22 193 9216 0 0,'-10'20'830'0'0,"11"-19"-684"0"0,0 0 40 0 0,-1 1 1 0 0,1-1 0 0 0,0 0 0 0 0,-1 1-1 0 0,1-1 1 0 0,-1 1 0 0 0,0-1-1 0 0,1 1 1 0 0,-1-1 0 0 0,0 1-1 0 0,0 1 1 0 0,0-2-45 0 0,0-1 0 0 0,0 1 0 0 0,0 0 0 0 0,0-1 0 0 0,0 1 0 0 0,0-1 0 0 0,0 1 0 0 0,0-1 0 0 0,1 1 0 0 0,-1 0 0 0 0,0-1 0 0 0,0 1 0 0 0,1-1 0 0 0,-1 1 0 0 0,0-1 0 0 0,0 1 0 0 0,1-1 0 0 0,-1 0 0 0 0,1 1 0 0 0,-1 0 0 0 0,3 1 561 0 0,-1 1 0 0 0,1-1 0 0 0,-1 0 0 0 0,1 0 0 0 0,0 0 0 0 0,0 0 0 0 0,0 0 0 0 0,3 1 0 0 0,-1-2-181 0 0,0 1-1 0 0,0 0 0 0 0,0-1 1 0 0,9 1-1 0 0,2-1-225 0 0,0 0 1 0 0,25-4-1 0 0,-26 2 178 0 0,14-2-1234 0 0,34-8 0 0 0,-32 3-272 0 0</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0.817"/>
    </inkml:context>
    <inkml:brush xml:id="br0">
      <inkml:brushProperty name="width" value="0.05" units="cm"/>
      <inkml:brushProperty name="height" value="0.05" units="cm"/>
      <inkml:brushProperty name="color" value="#F6630D"/>
    </inkml:brush>
  </inkml:definitions>
  <inkml:trace contextRef="#ctx0" brushRef="#br0">0 1 7368 0 0,'0'0'15637'0'0,"2"0"-14665"0"0,133 2 2811 0 0,-67-1-4906 0 0,-2-1-6296 0 0</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1.389"/>
    </inkml:context>
    <inkml:brush xml:id="br0">
      <inkml:brushProperty name="width" value="0.05" units="cm"/>
      <inkml:brushProperty name="height" value="0.05" units="cm"/>
      <inkml:brushProperty name="color" value="#F6630D"/>
    </inkml:brush>
  </inkml:definitions>
  <inkml:trace contextRef="#ctx0" brushRef="#br0">101 1 10136 0 0,'-13'14'464'0'0,"10"-11"-10"0"0,-9 6-276 0 0,5-3 971 0 0,-1-1-1 0 0,1 1 1 0 0,1 1 0 0 0,-1-1 0 0 0,1 1 0 0 0,-8 10 0 0 0,12-14-675 0 0,0 1 1 0 0,0 0 0 0 0,0 0-1 0 0,0 0 1 0 0,0 0-1 0 0,1 0 1 0 0,0 1 0 0 0,0-1-1 0 0,0 0 1 0 0,0 1-1 0 0,1-1 1 0 0,0 0-1 0 0,0 1 1 0 0,0-1 0 0 0,0 1-1 0 0,1 3 1 0 0,2 17-445 0 0,-2-19-25 0 0,-1-1 1 0 0,1 1-1 0 0,0 0 0 0 0,0-1 0 0 0,0 1 0 0 0,1-1 0 0 0,0 1 0 0 0,0-1 0 0 0,5 8 0 0 0,4 6-3 0 0,-6-11-5 0 0,0 0 0 0 0,0 0 1 0 0,1 0-1 0 0,12 14 0 0 0,-4-8-51 0 0,-12-11 44 0 0,0-1 0 0 0,0 0 0 0 0,1 1 0 0 0,-1-1 1 0 0,5 3-1 0 0,15 13-26 0 0,-19-14 58 0 0,0-1 0 0 0,0-1 0 0 0,0 1 0 0 0,0 0 0 0 0,1-1 0 0 0,0 1 0 0 0,-1-1-1 0 0,1 0 1 0 0,0-1 0 0 0,4 3 0 0 0,5-1 46 0 0,31 12-240 0 0,-38-13 134 0 0,1 0 0 0 0,-1 0 0 0 0,1 0-1 0 0,8 0 1 0 0,-9-1 92 0 0,1 0 0 0 0,-1 0-1 0 0,1 1 1 0 0,-1 0 0 0 0,0 0 0 0 0,7 3-1 0 0,-7-1-49 0 0,0 1 0 0 0,-1-1 0 0 0,1 1 0 0 0,-1 0-1 0 0,8 9 1 0 0,-12-13-4 0 0,-1 1 0 0 0,1 0 0 0 0,0-1 0 0 0,0 1 0 0 0,-1 0 0 0 0,1 0 0 0 0,-1-1 0 0 0,0 1 0 0 0,1 0 0 0 0,-1 0 0 0 0,0 0 0 0 0,0 0 0 0 0,0 0 0 0 0,-1-1 0 0 0,1 1 0 0 0,0 0 0 0 0,-1 0 0 0 0,1 0 0 0 0,-1 0 0 0 0,1-1 0 0 0,-1 1 0 0 0,-2 3 0 0 0,0 1 0 0 0,0 1 0 0 0,-1-1 0 0 0,0 0 0 0 0,0 0 0 0 0,-6 6 0 0 0,6-7 0 0 0,-1-1-1 0 0,-1 1 1 0 0,1-1 0 0 0,0 0-1 0 0,-1-1 1 0 0,0 1-1 0 0,0-1 1 0 0,-6 3 0 0 0,-9 1 12 0 0,-24 6 0 0 0,-8 3 311 0 0,49-16-376 0 0,1 1 0 0 0,0-1 0 0 0,0 1 0 0 0,-1-1-1 0 0,1 0 1 0 0,0 0 0 0 0,0-1 0 0 0,-1 1 0 0 0,1 0 0 0 0,0-1 0 0 0,0 0-1 0 0,0 0 1 0 0,-5-2 0 0 0,7 2-315 0 0,0-8-1303 0 0,1 7 1343 0 0,0 0 0 0 0,0 0 0 0 0,0 0 0 0 0,0-1 0 0 0,0 1-1 0 0,0 0 1 0 0,1 0 0 0 0,-1 0 0 0 0,1 0 0 0 0,-1 0 0 0 0,1 0 0 0 0,0 0-1 0 0,0 1 1 0 0,1-4 0 0 0,9-12-1839 0 0</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1.966"/>
    </inkml:context>
    <inkml:brush xml:id="br0">
      <inkml:brushProperty name="width" value="0.05" units="cm"/>
      <inkml:brushProperty name="height" value="0.05" units="cm"/>
      <inkml:brushProperty name="color" value="#F6630D"/>
    </inkml:brush>
  </inkml:definitions>
  <inkml:trace contextRef="#ctx0" brushRef="#br0">1 190 15144 0 0,'0'0'1371'0'0,"1"1"-867"0"0,2 5 567 0 0,0 0-1 0 0,0 0 0 0 0,0 0 0 0 0,0 0 0 0 0,-1 0 0 0 0,0 0 0 0 0,1 8 0 0 0,-1-4-301 0 0,1 0 0 0 0,6 13 0 0 0,1-1-456 0 0,24 57 134 0 0,-27-64-437 0 0,0 1 0 0 0,1-1-1 0 0,0 0 1 0 0,13 16 0 0 0,6 11 5 0 0,-21-34-22 0 0,0 0 0 0 0,0 0 1 0 0,0-1-1 0 0,1 1 0 0 0,0-2 0 0 0,1 1 0 0 0,9 6 0 0 0,-11-8-4 0 0,1-1-1 0 0,0 0 0 0 0,0 0 0 0 0,0 0 0 0 0,1-1 0 0 0,-1 0 0 0 0,1-1 1 0 0,0 0-1 0 0,10 2 0 0 0,-14-3-41 0 0,1-1 0 0 0,-1 0 0 0 0,1 0 0 0 0,0 0 0 0 0,-1-1 0 0 0,1 0 0 0 0,0 0 0 0 0,-1 0 0 0 0,0 0-1 0 0,1 0 1 0 0,5-4 0 0 0,-8 4 90 0 0,1-1-1 0 0,0 0 1 0 0,0 0-1 0 0,-1 0 1 0 0,1 0-1 0 0,-1 0 1 0 0,1-1-1 0 0,-1 1 1 0 0,0-1-1 0 0,0 0 1 0 0,0 1-1 0 0,0-1 1 0 0,-1 0-1 0 0,1 0 1 0 0,-1 0-1 0 0,2-5 1 0 0,0-3 22 0 0,-1 1 0 0 0,-1-1 0 0 0,1 0 1 0 0,-2 1-1 0 0,1-1 0 0 0,-2-13 0 0 0,-2-1 201 0 0,-8-40-1 0 0,6 46-84 0 0,-1 0 0 0 0,-12-30-1 0 0,14 41-116 0 0,-1-1 0 0 0,0 1 0 0 0,0 0 0 0 0,0 0 0 0 0,-1 0 0 0 0,0 1 0 0 0,-11-10 0 0 0,5 6-5 0 0,0 2 1 0 0,-1-1-1 0 0,-24-12 0 0 0,32 19-60 0 0,0 1 0 0 0,0 0 0 0 0,0 0-1 0 0,-1 0 1 0 0,1 1 0 0 0,-1-1 0 0 0,1 2-1 0 0,-1-1 1 0 0,0 0 0 0 0,1 1 0 0 0,-1 0 0 0 0,1 0-1 0 0,-11 3 1 0 0,7-2-148 0 0,1 1 0 0 0,-1 0 1 0 0,1 1-1 0 0,0 0 0 0 0,0 1 0 0 0,0-1 0 0 0,0 1 0 0 0,1 1 1 0 0,0 0-1 0 0,0 0 0 0 0,0 0 0 0 0,0 1 0 0 0,1 0 0 0 0,0 0 1 0 0,-10 13-1 0 0,14-16-160 0 0,0 0 1 0 0,1 0 0 0 0,-1 0-1 0 0,1 0 1 0 0,-1 0-1 0 0,1 1 1 0 0,0-1-1 0 0,0 1 1 0 0,1-1-1 0 0,-1 1 1 0 0,0 4 0 0 0,1 2-1424 0 0</inkml:trace>
  <inkml:trace contextRef="#ctx0" brushRef="#br0" timeOffset="1">1025 1 22031 0 0,'0'0'1995'0'0,"-1"2"-1644"0"0,1-2-345 0 0,0 0 1 0 0,0 1 0 0 0,0-1-1 0 0,-1 1 1 0 0,1-1 0 0 0,0 0 0 0 0,0 1-1 0 0,0-1 1 0 0,-1 0 0 0 0,1 1-1 0 0,0-1 1 0 0,0 0 0 0 0,-1 1 0 0 0,1-1-1 0 0,0 0 1 0 0,-1 1 0 0 0,1-1-1 0 0,0 0 1 0 0,-1 0 0 0 0,1 0 0 0 0,0 1-1 0 0,-4 0 2719 0 0,0 0-1516 0 0,4-1-1199 0 0,-1 0 0 0 0,1 0 1 0 0,0 0-1 0 0,0 0 0 0 0,-1 0 0 0 0,1 0 0 0 0,0 0 0 0 0,0 0 0 0 0,-1 0 0 0 0,1 0 0 0 0,0 0 0 0 0,0 0 0 0 0,-1 0 0 0 0,1 0 0 0 0,0 1 0 0 0,0-1 0 0 0,-1 0 1 0 0,1 0-1 0 0,0 0 0 0 0,0 0 0 0 0,0 0 0 0 0,-1 1 0 0 0,1-1 0 0 0,0 0 0 0 0,0 0 0 0 0,0 0 0 0 0,0 1 0 0 0,-1-1 0 0 0,1 0 0 0 0,0 0 0 0 0,0 1 0 0 0,-5 23-2559 0 0,4-21 1021 0 0</inkml:trace>
  <inkml:trace contextRef="#ctx0" brushRef="#br0" timeOffset="2">822 331 5528 0 0,'2'2'3985'0'0,"2"1"-2306"0"0,-1-1 0 0 0,1 1-1 0 0,0-1 1 0 0,-1 0 0 0 0,6 2 0 0 0,21 4 3372 0 0,-18-7-4297 0 0,0-1 0 0 0,1 0 0 0 0,15-3-1 0 0,33-8 586 0 0,-45 7-1178 0 0,1 1 0 0 0,0 0 0 0 0,18 0 0 0 0,-23 3-133 0 0,0-1-1 0 0,22-6 1 0 0,0 1-127 0 0,-28 5 78 0 0,0 1 0 0 0,0-2 0 0 0,0 1 0 0 0,6-3 0 0 0,-10 3-232 0 0,0 0 0 0 0,0 0 0 0 0,0 0 0 0 0,0 0 0 0 0,0 0 0 0 0,-1 0 0 0 0,1-1 0 0 0,0 1 0 0 0,-1-1 0 0 0,1 1 0 0 0,-1-1 0 0 0,1 0 0 0 0,-1 1 0 0 0,2-4 0 0 0,1-3-1613 0 0</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2.719"/>
    </inkml:context>
    <inkml:brush xml:id="br0">
      <inkml:brushProperty name="width" value="0.05" units="cm"/>
      <inkml:brushProperty name="height" value="0.05" units="cm"/>
      <inkml:brushProperty name="color" value="#F6630D"/>
    </inkml:brush>
  </inkml:definitions>
  <inkml:trace contextRef="#ctx0" brushRef="#br0">0 828 20359 0 0,'0'0'6192'0'0,"15"0"-13272"0"0,-3-4-1415 0 0</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6.087"/>
    </inkml:context>
    <inkml:brush xml:id="br0">
      <inkml:brushProperty name="width" value="0.05" units="cm"/>
      <inkml:brushProperty name="height" value="0.05" units="cm"/>
      <inkml:brushProperty name="color" value="#F6630D"/>
    </inkml:brush>
  </inkml:definitions>
  <inkml:trace contextRef="#ctx0" brushRef="#br0">39 86 3224 0 0,'-2'-26'155'0'0,"-2"-3"1830"0"0,4 27-1151 0 0,-1 1 1 0 0,1-1-1 0 0,-1 1 0 0 0,1-1 1 0 0,-1 1-1 0 0,1-1 0 0 0,-1 1 1 0 0,0 0-1 0 0,0-1 0 0 0,0 1 1 0 0,-1-2-1 0 0,-4-9 8660 0 0,2 20-8022 0 0,1-2-1305 0 0,1 0 1 0 0,0 0 0 0 0,0 0-1 0 0,1 0 1 0 0,0 0-1 0 0,0 1 1 0 0,0-1-1 0 0,1 0 1 0 0,0 1 0 0 0,1 8-1 0 0,-1 4-50 0 0,1-14-115 0 0,-1 0 1 0 0,1 0-1 0 0,0 0 1 0 0,1 0 0 0 0,-1 0-1 0 0,4 8 1 0 0,4 14-4 0 0,2 9-107 0 0,-7-25-22 0 0,-1 0 1 0 0,2 12 0 0 0,2 10-146 0 0,-7-31 251 0 0,1 0 1 0 0,-1 0 0 0 0,1 0 0 0 0,0-1 0 0 0,-1 1 0 0 0,1 0 0 0 0,0 0 0 0 0,0 0 0 0 0,0-1 0 0 0,1 1-1 0 0,-1-1 1 0 0,2 3 0 0 0,-2-4 17 0 0,-1 1-1 0 0,0-1 1 0 0,1 0 0 0 0,-1 0-1 0 0,1 0 1 0 0,-1 0 0 0 0,1 1-1 0 0,-1-1 1 0 0,1 0-1 0 0,-1 0 1 0 0,1 0 0 0 0,-1 0-1 0 0,1 0 1 0 0,-1 0 0 0 0,0 0-1 0 0,1 0 1 0 0,-1 0-1 0 0,1 0 1 0 0,-1-1 0 0 0,1 1-1 0 0,-1 0 1 0 0,1 0 0 0 0,-1 0-1 0 0,1-1 1 0 0,-1 1-1 0 0,0 0 1 0 0,1 0 0 0 0,-1-1-1 0 0,1 1 1 0 0,-1 0 0 0 0,0-1-1 0 0,1 1 1 0 0,-1-1-1 0 0,1 1 3 0 0,-1-1 1 0 0,0 1-1 0 0,1 0 0 0 0,-1-1 0 0 0,0 1 0 0 0,1 0 0 0 0,-1-1 0 0 0,1 1 0 0 0,-1 0 0 0 0,1-1 0 0 0,-1 1 0 0 0,1 0 0 0 0,-1 0 0 0 0,1 0 0 0 0,-1 0 0 0 0,1-1 0 0 0,-1 1 0 0 0,1 0 0 0 0,-1 0 0 0 0,1 0 0 0 0,-1 0 0 0 0,1 0 0 0 0,-1 0 0 0 0,1 0 0 0 0,-1 0 0 0 0,1 1 0 0 0,-1-1 0 0 0,1 0 0 0 0,-1 0 0 0 0,1 0 0 0 0,-1 0 0 0 0,1 1 0 0 0,0-1 0 0 0,0 1 2 0 0,0 0 0 0 0,1 0 0 0 0,-1-1 0 0 0,0 1 0 0 0,1 0 0 0 0,-1-1 0 0 0,1 1 0 0 0,-1-1 0 0 0,1 0 0 0 0,-1 1-1 0 0,1-1 1 0 0,0 0 0 0 0,-1 0 0 0 0,1 0 0 0 0,-1 0 0 0 0,1 0 0 0 0,-1-1 0 0 0,1 1 0 0 0,-1 0 0 0 0,1-1 0 0 0,-1 1 0 0 0,1-1 0 0 0,-1 1 0 0 0,1-1 0 0 0,-1 0 0 0 0,0 1-1 0 0,1-1 1 0 0,-1 0 0 0 0,0 0 0 0 0,2-2 0 0 0,-2 3 2 0 0,1-1 0 0 0,-1 0 0 0 0,0 1 0 0 0,1-1 0 0 0,-1 1 0 0 0,1-1 0 0 0,0 1 0 0 0,-1 0 0 0 0,1-1 0 0 0,-1 1 0 0 0,1 0 0 0 0,-1 0-1 0 0,1 0 1 0 0,0 0 0 0 0,-1 1 0 0 0,1-1 0 0 0,2 1 0 0 0,17 0 12 0 0,20-9 52 0 0,-25 3 8 0 0,-15 5-89 0 0,0 0 0 0 0,0 0 0 0 0,1 0 1 0 0,-1 0-1 0 0,0 0 0 0 0,0 0 0 0 0,1 0 0 0 0,-1 0 0 0 0,0 0 0 0 0,0-1 0 0 0,0 1 1 0 0,1 0-1 0 0,0-2 0 0 0,1 2-771 0 0,18-10-15390 0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08.885"/>
    </inkml:context>
    <inkml:brush xml:id="br0">
      <inkml:brushProperty name="width" value="0.05" units="cm"/>
      <inkml:brushProperty name="height" value="0.05" units="cm"/>
      <inkml:brushProperty name="color" value="#5B2D90"/>
    </inkml:brush>
  </inkml:definitions>
  <inkml:trace contextRef="#ctx0" brushRef="#br0">31 82 12408 0 0,'-2'-7'562'0'0,"1"6"-484"0"0,1-1 0 0 0,0 1-1 0 0,-1 0 1 0 0,1 0 0 0 0,-1 0-1 0 0,0 0 1 0 0,1-1 0 0 0,-1 1-1 0 0,0 0 1 0 0,0 0 0 0 0,0 0-1 0 0,0 0 1 0 0,1 1 0 0 0,-1-1-1 0 0,0 0 1 0 0,-1 0 0 0 0,1 1-1 0 0,0-1 1 0 0,-2-1 0 0 0,3 2 56 0 0,-1 0 1 0 0,1 0-1 0 0,0 0 1 0 0,0-1 0 0 0,-1 1-1 0 0,1 0 1 0 0,0 0 0 0 0,-1 0-1 0 0,1 0 1 0 0,0 0-1 0 0,0 0 1 0 0,-1 0 0 0 0,1 0-1 0 0,0 0 1 0 0,-1 0-1 0 0,1 0 1 0 0,0 0 0 0 0,-1 0-1 0 0,1 0 1 0 0,0 0 0 0 0,-1 0-1 0 0,1 0 1 0 0,0 0-1 0 0,0 0 1 0 0,-1 0 0 0 0,1 0-1 0 0,0 0 1 0 0,-1 1 0 0 0,1-1-1 0 0,0 0 1 0 0,-1 0-1 0 0,0 1 332 0 0,5 8-102 0 0,-3-3-374 0 0,-1 0 0 0 0,1-1 0 0 0,0 1 0 0 0,0-1 0 0 0,0 0 0 0 0,5 11 0 0 0,-5-15 0 0 0,10 8 276 0 0,-9-8-249 0 0,-1-1 0 0 0,1 1 0 0 0,0 0 0 0 0,0-1 0 0 0,0 1 0 0 0,0-1 0 0 0,0 0 0 0 0,0 1 0 0 0,0-1 0 0 0,0 0 0 0 0,0 0 0 0 0,0 0 0 0 0,0-1 0 0 0,0 1 0 0 0,0 0 0 0 0,0-1 0 0 0,0 0 0 0 0,0 1 0 0 0,-1-1 0 0 0,1 0 0 0 0,0 0 0 0 0,0 0 0 0 0,-1 0 0 0 0,1 0 0 0 0,0 0 0 0 0,-1 0 0 0 0,1-1 0 0 0,-1 1 0 0 0,2-2 0 0 0,1-4 361 0 0,-2 5-231 0 0,0-1-1 0 0,0 1 1 0 0,-1-1-1 0 0,1 1 1 0 0,-1-1-1 0 0,0 0 1 0 0,1 0-1 0 0,-1 0 1 0 0,0 0 0 0 0,-1 0-1 0 0,1 0 1 0 0,-1 0-1 0 0,1 0 1 0 0,-1 0-1 0 0,0-1 1 0 0,0 1-1 0 0,0 0 1 0 0,-1-4-1 0 0,0 3-197 0 0,1 0 90 0 0,-1 0 1 0 0,0 1-1 0 0,1-1 1 0 0,-2 0-1 0 0,-1-4 1 0 0,3 7-29 0 0,-1 0 1 0 0,1 0-1 0 0,-1 0 1 0 0,0 1-1 0 0,1-1 1 0 0,-1 0-1 0 0,0 0 1 0 0,0 1-1 0 0,1-1 1 0 0,-1 0-1 0 0,0 1 1 0 0,0-1-1 0 0,0 1 1 0 0,0-1-1 0 0,0 1 1 0 0,0-1-1 0 0,0 1 1 0 0,0 0-1 0 0,0-1 1 0 0,0 1 0 0 0,0 0-1 0 0,0 0 1 0 0,0 0-1 0 0,-2 0 1 0 0,1 1-155 0 0,-1-1 0 0 0,1 1 1 0 0,-1 0-1 0 0,1 1 0 0 0,0-1 1 0 0,-1 0-1 0 0,1 1 0 0 0,0-1 1 0 0,0 1-1 0 0,0 0 0 0 0,0-1 1 0 0,0 1-1 0 0,0 0 0 0 0,-2 5 1 0 0,-6 8-1792 0 0</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6.668"/>
    </inkml:context>
    <inkml:brush xml:id="br0">
      <inkml:brushProperty name="width" value="0.05" units="cm"/>
      <inkml:brushProperty name="height" value="0.05" units="cm"/>
      <inkml:brushProperty name="color" value="#F6630D"/>
    </inkml:brush>
  </inkml:definitions>
  <inkml:trace contextRef="#ctx0" brushRef="#br0">22 63 4144 0 0,'-1'2'191'0'0,"-4"10"-11"0"0,4-4-147 0 0,0 1-63 0 0,-12 25 21455 0 0,13-32-21366 0 0,0-1-1 0 0,0 0 0 0 0,0 1 0 0 0,1-1 1 0 0,-1 0-1 0 0,1 0 0 0 0,-1 1 1 0 0,1-1-1 0 0,-1 0 0 0 0,2 2 1 0 0,2 4 66 0 0,-3-4-60 0 0,1 0 1 0 0,-1 0-1 0 0,1 0 0 0 0,0 0 1 0 0,0 0-1 0 0,1 0 0 0 0,-1-1 1 0 0,6 6-1 0 0,11 13 131 0 0,-10-8-150 0 0,-6-8-35 0 0,1 1 0 0 0,0-1-1 0 0,-1 1 1 0 0,0 0 0 0 0,-1 0-1 0 0,5 11 1 0 0,-5-7-22 0 0,0 0-71 0 0,0 0 1 0 0,0 0 0 0 0,1 0 0 0 0,1-1 0 0 0,0 1-1 0 0,9 16 1 0 0,9 10-1939 0 0,-22-36 1956 0 0,0 1 0 0 0,1-1 0 0 0,-1 0 0 0 0,0 1 1 0 0,1-1-1 0 0,-1 0 0 0 0,0 0 0 0 0,1 1 0 0 0,-1-1 0 0 0,0 0 0 0 0,1 0 0 0 0,-1 0 0 0 0,1 0 0 0 0,-1 0 0 0 0,0 1 0 0 0,1-1 0 0 0,-1 0 0 0 0,1 0 0 0 0,-1 0 0 0 0,0 0 1 0 0,1 0-1 0 0,0 0 0 0 0,10-6-1466 0 0</inkml:trace>
  <inkml:trace contextRef="#ctx0" brushRef="#br0" timeOffset="1">217 0 15408 0 0,'3'19'273'0'0,"-1"-12"-49"0"0,-1 0 0 0 0,1 0 0 0 0,0 0 0 0 0,4 7 0 0 0,-6-13-233 0 0,0 0 1 0 0,1-1-1 0 0,-1 1 1 0 0,0 0-1 0 0,0 0 1 0 0,0-1-1 0 0,0 1 1 0 0,0 0-1 0 0,0 0 1 0 0,0 0-1 0 0,0-1 1 0 0,0 1-1 0 0,0 0 1 0 0,0 0-1 0 0,0-1 1 0 0,0 1-1 0 0,-1 0 1 0 0,1 0-1 0 0,0-1 1 0 0,-1 1-1 0 0,1 0 1 0 0,-1 1-1 0 0,-3 7 1394 0 0,6 0 3286 0 0,-1-6-4472 0 0,0 0 43 0 0,0 0-1 0 0,1-1 1 0 0,-1 1 0 0 0,1 0-1 0 0,-1 0 1 0 0,1-1 0 0 0,0 1-1 0 0,0-1 1 0 0,3 3 0 0 0,13 13-16 0 0,-14-13-213 0 0,0-1 1 0 0,0 1 0 0 0,1-1 0 0 0,7 5-1 0 0,7 3 71 0 0,-1 0 17 0 0,1 0 1 0 0,27 11-1 0 0,-11-6-330 0 0,-25-11 238 0 0,-1-2 1 0 0,1 1 0 0 0,0-1 0 0 0,13 3 0 0 0,-20-6 27 0 0,1 0 0 0 0,-1-1 0 0 0,1 0 0 0 0,-1 1 0 0 0,1-1 0 0 0,-1-1 0 0 0,0 1 0 0 0,1 0 0 0 0,-1-1 0 0 0,1 0 0 0 0,-1 0 0 0 0,1 0 0 0 0,-1 0 0 0 0,0 0 0 0 0,0-1 0 0 0,0 1 0 0 0,4-4 0 0 0,-5 4 26 0 0,-1-1 1 0 0,1 1-1 0 0,-1-1 1 0 0,0 1-1 0 0,0-1 0 0 0,0 0 1 0 0,0 1-1 0 0,0-1 1 0 0,0 0-1 0 0,0 0 1 0 0,0 0-1 0 0,-1 0 1 0 0,1 0-1 0 0,-1 0 1 0 0,1 0-1 0 0,-1 0 1 0 0,0 0-1 0 0,0 0 1 0 0,0 0-1 0 0,0 0 1 0 0,0 0-1 0 0,-1 0 1 0 0,0-3-1 0 0,0-3 41 0 0,-1-1 0 0 0,0 0 0 0 0,-1 1-1 0 0,-4-9 1 0 0,-5-5 248 0 0,-2 2-128 0 0,6 2-76 0 0,-8-25 0 0 0,9 23-60 0 0,6 17-71 0 0,-10-20 104 0 0,11 23-120 0 0,0-1 0 0 0,-1 1 0 0 0,1-1 1 0 0,-1 0-1 0 0,1 1 0 0 0,-1-1 0 0 0,0 1 0 0 0,1 0 0 0 0,-1-1 1 0 0,1 1-1 0 0,-1-1 0 0 0,0 1 0 0 0,1 0 0 0 0,-1 0 1 0 0,0-1-1 0 0,1 1 0 0 0,-1 0 0 0 0,0 0 0 0 0,0 0 0 0 0,1 0 1 0 0,-1 0-1 0 0,0 0 0 0 0,1 0 0 0 0,-1 0 0 0 0,0 0 0 0 0,0 0 1 0 0,0 0-1 0 0,-15 4-16 0 0,-1-1 1 0 0,1-1 0 0 0,-28 1-1 0 0,42-2-59 0 0,-1-1 0 0 0,1 1-1 0 0,-1-1 1 0 0,1 1-1 0 0,-1 0 1 0 0,1 0 0 0 0,-1 0-1 0 0,1 0 1 0 0,0 0-1 0 0,-3 2 1 0 0,-7 4-758 0 0,7-4-41 0 0,1 0 0 0 0,-1 0 0 0 0,1 1 0 0 0,-6 5 0 0 0,6-35-1174 0 0,4 24 490 0 0,6 10-535 0 0,2 11 744 0 0,-5-12-1209 0 0</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7.243"/>
    </inkml:context>
    <inkml:brush xml:id="br0">
      <inkml:brushProperty name="width" value="0.05" units="cm"/>
      <inkml:brushProperty name="height" value="0.05" units="cm"/>
      <inkml:brushProperty name="color" value="#F6630D"/>
    </inkml:brush>
  </inkml:definitions>
  <inkml:trace contextRef="#ctx0" brushRef="#br0">6 201 6912 0 0,'0'3'6456'0'0,"0"22"1539"0"0,0-23-6617 0 0,-2 7-180 0 0,-1 3 2943 0 0,3-10-4124 0 0,0 0-1 0 0,1 0 0 0 0,-1 0 1 0 0,1 0-1 0 0,0 0 0 0 0,0 0 0 0 0,-1 0 1 0 0,1-1-1 0 0,0 1 0 0 0,1 0 1 0 0,-1 0-1 0 0,0-1 0 0 0,0 1 1 0 0,3 2-1 0 0,22 17 138 0 0,-17-16-157 0 0,-4-1-6 0 0,0-1 0 0 0,0 0 0 0 0,1 0 0 0 0,-1 0 0 0 0,1-1 0 0 0,6 2-1 0 0,0 0 0 0 0,16 3 7 0 0,-26-7 3 0 0,-1 0 0 0 0,1 0 0 0 0,-1 0 0 0 0,1 0 0 0 0,-1-1 0 0 0,1 1 0 0 0,-1 0 0 0 0,1-1 0 0 0,-1 1 0 0 0,1-1 0 0 0,-1 1 0 0 0,0-1 0 0 0,1 1 0 0 0,-1-1 0 0 0,0 0 0 0 0,1 0 0 0 0,0-1 0 0 0,5-5 0 0 0,11-9 0 0 0,-18 16 0 0 0,1 0 0 0 0,0-1 0 0 0,0 1 0 0 0,-1 0 0 0 0,1 0 0 0 0,0-1 0 0 0,0 1 0 0 0,0 0 0 0 0,-1 0 0 0 0,1 0 0 0 0,0 0 0 0 0,0 0 0 0 0,0 0 0 0 0,0 0 0 0 0,0 0 0 0 0,-1 0 0 0 0,1 1 0 0 0,0-1 0 0 0,0 0 0 0 0,0 0 0 0 0,-1 1 0 0 0,1-1 0 0 0,0 1 0 0 0,-1-1 0 0 0,2 1 0 0 0,0 0-18 0 0,0 0 0 0 0,0 0 0 0 0,0 0 0 0 0,0-1 1 0 0,0 1-1 0 0,0-1 0 0 0,0 0 0 0 0,0 0 0 0 0,1 1 0 0 0,-1-1 0 0 0,0 0 0 0 0,0-1 0 0 0,0 1 0 0 0,0 0 0 0 0,0-1 1 0 0,0 1-1 0 0,0-1 0 0 0,0 1 0 0 0,0-1 0 0 0,0 0 0 0 0,0 0 0 0 0,0 0 0 0 0,0 0 0 0 0,-1 0 0 0 0,1-1 0 0 0,0 1 1 0 0,-1 0-1 0 0,1-1 0 0 0,-1 1 0 0 0,1-1 0 0 0,-1 0 0 0 0,0 1 0 0 0,0-1 0 0 0,0 0 0 0 0,0 0 0 0 0,1-2 0 0 0,1-7 30 0 0,6-16 88 0 0,-8 26-86 0 0,-1 0-1 0 0,1 0 1 0 0,-1 0 0 0 0,1 1-1 0 0,-1-1 1 0 0,1 0-1 0 0,-1 0 1 0 0,1 0 0 0 0,-1 1-1 0 0,1-1 1 0 0,0 0 0 0 0,0 1-1 0 0,-1-1 1 0 0,1 1-1 0 0,0-1 1 0 0,0 1 0 0 0,0-1-1 0 0,0 1 1 0 0,-1-1 0 0 0,1 1-1 0 0,0 0 1 0 0,0 0-1 0 0,2-1 1 0 0,-2 1-1 0 0,0 0 0 0 0,0 0 1 0 0,1-1-1 0 0,-1 1 0 0 0,0 0 0 0 0,0-1 0 0 0,0 1 0 0 0,0-1 1 0 0,0 1-1 0 0,0-1 0 0 0,0 1 0 0 0,0-1 0 0 0,0 0 0 0 0,0 0 1 0 0,0 1-1 0 0,-1-1 0 0 0,1 0 0 0 0,0 0 0 0 0,0 0 0 0 0,-1 0 0 0 0,1 0 1 0 0,-1 0-1 0 0,1 0 0 0 0,-1 0 0 0 0,1 0 0 0 0,-1 0 0 0 0,1 0 1 0 0,-1-2-1 0 0,2-3-2 0 0,-1 0 1 0 0,0 0 0 0 0,1-11-1 0 0,-2 13 17 0 0,0-12 122 0 0,0 0 1 0 0,-2-1-1 0 0,-5-28 0 0 0,7 44-140 0 0,0-1-1 0 0,-1 1 0 0 0,1 0 0 0 0,-1-1 0 0 0,1 1 0 0 0,-1 0 1 0 0,1 0-1 0 0,-1-1 0 0 0,0 1 0 0 0,0 0 0 0 0,1 0 0 0 0,-1 0 1 0 0,0 0-1 0 0,0 0 0 0 0,0 0 0 0 0,0 0 0 0 0,-1 0 0 0 0,-1-1 1 0 0,0 0 16 0 0,-1 1 1 0 0,1 0 0 0 0,-1 0 0 0 0,1 0-1 0 0,-7-1 1 0 0,7 2-22 0 0,-1-1 0 0 0,1 1 1 0 0,0-1-1 0 0,0 0 0 0 0,-1 0 0 0 0,1 0 0 0 0,0 0 1 0 0,0-1-1 0 0,-3-1 0 0 0,-6-10 37 0 0,-6-5-19 0 0,17 18-28 0 0,0-1 0 0 0,0 1-1 0 0,0-1 1 0 0,0 1-1 0 0,0-1 1 0 0,0 1 0 0 0,0-1-1 0 0,0 1 1 0 0,0 0-1 0 0,0 0 1 0 0,0-1 0 0 0,0 1-1 0 0,0 0 1 0 0,0 0-1 0 0,0 0 1 0 0,0 0 0 0 0,-1 0-1 0 0,1 1 1 0 0,-1-1-1 0 0,-6 3-263 0 0,1 1 0 0 0,-1 0-1 0 0,1 0 1 0 0,1 1-1 0 0,-1 0 1 0 0,1 0-1 0 0,-1 0 1 0 0,2 1 0 0 0,-1 0-1 0 0,0 0 1 0 0,-8 13-1 0 0,13-16-168 0 0,-1-1 0 0 0,1 1 0 0 0,0-1 0 0 0,0 1 0 0 0,0 0-1 0 0,0-1 1 0 0,0 4 0 0 0,1 10-5806 0 0,3-7-934 0 0</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8.016"/>
    </inkml:context>
    <inkml:brush xml:id="br0">
      <inkml:brushProperty name="width" value="0.05" units="cm"/>
      <inkml:brushProperty name="height" value="0.05" units="cm"/>
      <inkml:brushProperty name="color" value="#F6630D"/>
    </inkml:brush>
  </inkml:definitions>
  <inkml:trace contextRef="#ctx0" brushRef="#br0">1155 79 22663 0 0,'0'0'1099'0'0,"-2"1"-482"0"0,2-1-603 0 0,0 0 1 0 0,0 1-1 0 0,-1-1 0 0 0,1 0 0 0 0,0 0 0 0 0,-1 0 0 0 0,1 1 0 0 0,0-1 1 0 0,-1 0-1 0 0,1 0 0 0 0,0 0 0 0 0,-1 0 0 0 0,1 0 0 0 0,0 0 0 0 0,-1 0 1 0 0,1 0-1 0 0,0 0 0 0 0,-1 1 0 0 0,1-1 0 0 0,0-1 0 0 0,-1 1 1 0 0,1 0-1 0 0,0 0 0 0 0,-1 0 0 0 0,1 0 0 0 0,0 0 0 0 0,-1 0 0 0 0,1 0 1 0 0,0 0-1 0 0,0-1 0 0 0,-1 1 0 0 0,1 0 0 0 0,0 0 0 0 0,-1 0 0 0 0,1-1 1 0 0,0 1-1 0 0,0 0 0 0 0,-1 0 0 0 0,1-1 0 0 0,0 1 0 0 0,0 0 0 0 0,0 0 1 0 0,-1-1-1 0 0,1 1 0 0 0,0 0 0 0 0,0-1 0 0 0,0 1 0 0 0,0 0 1 0 0,0-1-1 0 0,0 1 0 0 0,0 0 0 0 0,0-1 0 0 0,0 1 0 0 0,-8-10 193 0 0,5 12 253 0 0,3-2-451 0 0,0 0-1 0 0,0 0 1 0 0,0 0 0 0 0,0 0 0 0 0,0 0-1 0 0,0 0 1 0 0,0 0 0 0 0,0 0 0 0 0,0 0-1 0 0,0 0 1 0 0,0 0 0 0 0,0 0 0 0 0,0 0-1 0 0,0 0 1 0 0,0 0 0 0 0,0 0 0 0 0,0 0-1 0 0,-1 0 1 0 0,1 0 0 0 0,0 0-1 0 0,0 0 1 0 0,0 0 0 0 0,0 0 0 0 0,0 0-1 0 0,0 0 1 0 0,0 0 0 0 0,0 0 0 0 0,0 0-1 0 0,0 0 1 0 0,0 0 0 0 0,0 0 0 0 0,0 0-1 0 0,0 0 1 0 0,0 0 0 0 0,0 0 0 0 0,0 0-1 0 0,0 0 1 0 0,0 0 0 0 0,0 0 0 0 0,0 0-1 0 0,0 0 1 0 0,0 0 0 0 0,0 0 0 0 0,0 0-1 0 0,0 0 1 0 0,0 0 0 0 0,0 0 0 0 0,0 0-1 0 0,0 0 1 0 0,-1 0 0 0 0,1 0 0 0 0,-3-7 1004 0 0,-2 14-519 0 0,2-8-131 0 0,3 1-357 0 0,0 0 0 0 0,0 0 0 0 0,0 0 0 0 0,-1 0 0 0 0,1 0 0 0 0,0 0 0 0 0,0 0-1 0 0,0 0 1 0 0,0 0 0 0 0,0 0 0 0 0,0 0 0 0 0,0 0 0 0 0,0 0 0 0 0,0 0 0 0 0,0 0 0 0 0,0 0 0 0 0,0 0 0 0 0,0 0 0 0 0,0 0 0 0 0,0 0 0 0 0,0 0 0 0 0,0 0 0 0 0,0 0 0 0 0,0 0 0 0 0,0 0 0 0 0,0 0 0 0 0,-1 0 0 0 0,1 0 0 0 0,0 0 0 0 0,0 0 0 0 0,0 0 0 0 0,0 0 0 0 0,0 0 0 0 0,0 0 0 0 0,0 0 0 0 0,0 0 0 0 0,0 0 0 0 0,0 0 0 0 0,0 0 0 0 0,0 0 0 0 0,0 0 0 0 0,0 0 0 0 0,0 0 0 0 0,4 18-36 0 0,-2-7-37 0 0,0-1 0 0 0,1 0-1 0 0,0 1 1 0 0,1-1 0 0 0,0 0-1 0 0,1 0 1 0 0,0-1 0 0 0,0 1-1 0 0,8 9 1 0 0,-3-7 66 0 0,1-1-1 0 0,0 0 0 0 0,12 9 1 0 0,-17-15 4 0 0,1-1 1 0 0,-1 0-1 0 0,1 0 1 0 0,0-1-1 0 0,0 0 1 0 0,0 0-1 0 0,0 0 1 0 0,10 1-1 0 0,-2 0 110 0 0,-8-2-106 0 0,-1 0 1 0 0,1-1 0 0 0,-1 0-1 0 0,1 0 1 0 0,0 0 0 0 0,-1-1 0 0 0,1 0-1 0 0,0 0 1 0 0,10-2 0 0 0,4-4-152 0 0,-11 3 107 0 0,0 0 1 0 0,16-7 0 0 0,-23 8 45 0 0,1 0 1 0 0,-1 1 0 0 0,0-2 0 0 0,-1 1 0 0 0,1 0 0 0 0,0 0 0 0 0,-1-1 0 0 0,1 0-1 0 0,-1 1 1 0 0,0-1 0 0 0,4-5 0 0 0,8-12 203 0 0,-11 16-182 0 0,-1 1 0 0 0,1-1 0 0 0,-1 1 0 0 0,0-1 0 0 0,2-4 0 0 0,2-6-6 0 0,-2 1 1 0 0,0-1-1 0 0,0 0 1 0 0,-1 0-1 0 0,-1 0 1 0 0,1-23-1 0 0,-3 35 26 0 0,-1-1 0 0 0,1 0-1 0 0,0 1 1 0 0,-1-1-1 0 0,0 0 1 0 0,0 1-1 0 0,0-1 1 0 0,0 1 0 0 0,0-1-1 0 0,0 1 1 0 0,0 0-1 0 0,-1-1 1 0 0,1 1-1 0 0,-1 0 1 0 0,0 0-1 0 0,0 0 1 0 0,0 0 0 0 0,0 0-1 0 0,0 1 1 0 0,0-1-1 0 0,-3-1 1 0 0,0 0-40 0 0,1 1 1 0 0,-1-1-1 0 0,0 1 1 0 0,1 0-1 0 0,-1 1 1 0 0,0-1-1 0 0,0 1 1 0 0,0 0-1 0 0,0 1 1 0 0,-9-1-1 0 0,1 1-201 0 0,-1 1 0 0 0,1 1 0 0 0,0 0 0 0 0,0 1 0 0 0,-15 5 0 0 0,0 2-1799 0 0,-36 19 0 0 0,24-10 203 0 0</inkml:trace>
  <inkml:trace contextRef="#ctx0" brushRef="#br0" timeOffset="0.57">1 834 10136 0 0,'0'0'2446'0'0,"3"0"-918"0"0,2 2-817 0 0,1-1-1 0 0,-1 1 1 0 0,0 0-1 0 0,0 0 0 0 0,9 5 1 0 0,-10-5-483 0 0,1 0 1 0 0,-1-1-1 0 0,1 0 1 0 0,0 1-1 0 0,0-2 0 0 0,-1 1 1 0 0,1-1-1 0 0,0 1 1 0 0,7-2-1 0 0,5 2 292 0 0,29-1 297 0 0,0-2 1 0 0,0-2 0 0 0,65-13-1 0 0,-59 8-313 0 0,378-70 2035 0 0,-224 43-2720 0 0,-100 12 347 0 0,-13 3-42 0 0,183-38-121 0 0,-225 49-75 0 0,-33 7 35 0 0,0-1-1 0 0,28-9 1 0 0,-32 7 31 0 0,4-1-10 0 0,-1 0 0 0 0,2 2-1 0 0,21-5 1 0 0,-34 9-205 0 0,0-1 0 0 0,0 1 1 0 0,0-1-1 0 0,-1 0 0 0 0,1 0 0 0 0,-1 0 0 0 0,1-1 0 0 0,8-5 0 0 0,-4 4-5973 0 0,4 3-2043 0 0</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8.458"/>
    </inkml:context>
    <inkml:brush xml:id="br0">
      <inkml:brushProperty name="width" value="0.05" units="cm"/>
      <inkml:brushProperty name="height" value="0.05" units="cm"/>
      <inkml:brushProperty name="color" value="#F6630D"/>
    </inkml:brush>
  </inkml:definitions>
  <inkml:trace contextRef="#ctx0" brushRef="#br0">107 0 5984 0 0,'0'0'464'0'0,"-2"0"-306"0"0,-12 3 597 0 0,-5 1 10261 0 0,16-4-10703 0 0,1 1 0 0 0,-1 0 0 0 0,1 0 0 0 0,0 0 0 0 0,-1 0 0 0 0,1 1 0 0 0,0-1 0 0 0,0 1 0 0 0,0-1 0 0 0,0 1 0 0 0,0 0 0 0 0,0 0 0 0 0,-2 2 1 0 0,-1 3 297 0 0,0 0 0 0 0,-6 14 0 0 0,7-13-606 0 0,2-4 53 0 0,1-1 0 0 0,-1 1 0 0 0,1 0 0 0 0,0 0 0 0 0,0 1 0 0 0,0 4 1 0 0,-2 8 38 0 0,2-10-71 0 0,1-1 0 0 0,-1 1 1 0 0,1 0-1 0 0,1-1 0 0 0,-1 1 1 0 0,1-1-1 0 0,4 13 0 0 0,0 13-16 0 0,-4-20-5 0 0,1 1 1 0 0,0-1-1 0 0,0 1 0 0 0,2-1 1 0 0,-1 0-1 0 0,1 0 0 0 0,1 0 1 0 0,0-1-1 0 0,13 21 0 0 0,-10-21-8 0 0,-1-1-38 0 0,0 1 1 0 0,1-1-1 0 0,1-1 0 0 0,0 1 1 0 0,0-2-1 0 0,12 10 0 0 0,-10-10-159 0 0,0-2 0 0 0,0 1 0 0 0,0-1 0 0 0,0-1 0 0 0,1 0 0 0 0,16 4 0 0 0,-25-9 186 0 0,0 0 0 0 0,0 0 0 0 0,1 0 1 0 0,-1 0-1 0 0,0 0 0 0 0,0 0 0 0 0,0-1 0 0 0,0 0 0 0 0,1 1 0 0 0,3-3 0 0 0,1 0 161 0 0,-1 0 0 0 0,14-9 0 0 0,-20 11-75 0 0,1 0-1 0 0,-1-1 0 0 0,1 1 1 0 0,-1-1-1 0 0,0 1 1 0 0,0-1-1 0 0,0 1 0 0 0,0-1 1 0 0,0 0-1 0 0,0 1 1 0 0,0-1-1 0 0,-1 0 0 0 0,1 0 1 0 0,0 0-1 0 0,-1 0 1 0 0,0 0-1 0 0,1 0 0 0 0,-1 0 1 0 0,0-3-1 0 0,0 2-58 0 0,0 0-1 0 0,0 0 1 0 0,0 1 0 0 0,-1-1-1 0 0,1 0 1 0 0,-1 0-1 0 0,0 0 1 0 0,0 0 0 0 0,0 0-1 0 0,0 1 1 0 0,0-1 0 0 0,-3-4-1 0 0,0 2-10 0 0,0 0-1 0 0,-1 0 1 0 0,0 1 0 0 0,1-1-1 0 0,-2 1 1 0 0,1 0-1 0 0,0 0 1 0 0,-1 1-1 0 0,0 0 1 0 0,0 0 0 0 0,0 0-1 0 0,-7-2 1 0 0,9 4 4 0 0,-1-1 1 0 0,0 1 0 0 0,0 1 0 0 0,0-1 0 0 0,0 0-1 0 0,0 1 1 0 0,0 0 0 0 0,0 0 0 0 0,0 1 0 0 0,0 0-1 0 0,0-1 1 0 0,0 2 0 0 0,1-1 0 0 0,-1 0 0 0 0,0 1-1 0 0,-6 3 1 0 0,0 0-689 0 0,-6 3 622 0 0,16-8-238 0 0,0 0 1 0 0,1 1-1 0 0,-1-1 0 0 0,1 0 1 0 0,-1 1-1 0 0,1-1 0 0 0,-1 1 1 0 0,1-1-1 0 0,-1 1 0 0 0,1-1 1 0 0,-1 1-1 0 0,1-1 1 0 0,0 1-1 0 0,-1-1 0 0 0,1 1 1 0 0,0-1-1 0 0,0 1 0 0 0,-1 0 1 0 0,1-1-1 0 0,0 1 0 0 0,0 0 1 0 0</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9.198"/>
    </inkml:context>
    <inkml:brush xml:id="br0">
      <inkml:brushProperty name="width" value="0.05" units="cm"/>
      <inkml:brushProperty name="height" value="0.05" units="cm"/>
      <inkml:brushProperty name="color" value="#F6630D"/>
    </inkml:brush>
  </inkml:definitions>
  <inkml:trace contextRef="#ctx0" brushRef="#br0">46 152 18799 0 0,'0'0'1428'0'0,"-1"1"-968"0"0,-2 2-381 0 0,0 1-1 0 0,0-1 1 0 0,0 1-1 0 0,1 0 0 0 0,-1 0 1 0 0,1 0-1 0 0,0 0 0 0 0,1 0 1 0 0,-1 0-1 0 0,1 1 1 0 0,-2 3-1 0 0,2 0 138 0 0,0 1 0 0 0,0-1 0 0 0,1 0 0 0 0,0 0-1 0 0,1 14 1 0 0,2-7-118 0 0,0 1 0 0 0,0-1 0 0 0,2 0 0 0 0,0 0 0 0 0,14 28 0 0 0,-14-34-67 0 0,0 0-1 0 0,1 0 0 0 0,0-1 0 0 0,1 0 1 0 0,0 0-1 0 0,0 0 0 0 0,1-1 1 0 0,-1 0-1 0 0,2 0 0 0 0,-1-1 0 0 0,1 0 1 0 0,0-1-1 0 0,16 8 0 0 0,-21-12-29 0 0,-1 0-1 0 0,1 0 1 0 0,-1 0 0 0 0,1-1-1 0 0,-1 1 1 0 0,1-1 0 0 0,0 0-1 0 0,4 0 1 0 0,-7 0-12 0 0,1 0 0 0 0,-1-1 0 0 0,1 1 0 0 0,-1 0 1 0 0,0-1-1 0 0,1 1 0 0 0,-1-1 0 0 0,1 1 0 0 0,-1-1 0 0 0,0 1 1 0 0,1-1-1 0 0,-1 0 0 0 0,0 0 0 0 0,0 0 0 0 0,0 0 0 0 0,0 0 0 0 0,0 0 1 0 0,0 0-1 0 0,0 0 0 0 0,0 0 0 0 0,0 0 0 0 0,0 0 0 0 0,1-3 1 0 0,5-12 36 0 0,-5 13 91 0 0,0-1-1 0 0,0 0 1 0 0,-1 0-1 0 0,1 0 0 0 0,-1 0 1 0 0,0 0-1 0 0,0 0 0 0 0,-1 0 1 0 0,1-7-1 0 0,-1 1 100 0 0,1 2-54 0 0,-1 0 1 0 0,0-1-1 0 0,-1 1 1 0 0,0 0 0 0 0,0-1-1 0 0,-1 1 1 0 0,0 0-1 0 0,0 0 1 0 0,-5-10 0 0 0,3 10-77 0 0,-7-15 227 0 0,-1-1 0 0 0,-19-27 0 0 0,23 42-313 0 0,0 0-1 0 0,-1 1 1 0 0,1 0 0 0 0,-2 0-1 0 0,1 1 1 0 0,-1 0 0 0 0,0 1-1 0 0,-21-10 1 0 0,25 14-264 0 0,0 1 0 0 0,-1-1 0 0 0,1 1 0 0 0,0 0 0 0 0,-1 0 1 0 0,0 1-1 0 0,-9 0 0 0 0,12 0-18 0 0,-6 3-3307 0 0,3-2 1539 0 0</inkml:trace>
  <inkml:trace contextRef="#ctx0" brushRef="#br0" timeOffset="1">300 129 8288 0 0,'0'0'381'0'0,"1"1"-6"0"0,1 3-341 0 0,1 0 1 0 0,-1-1-1 0 0,1 0 1 0 0,0 1-1 0 0,0-1 1 0 0,0 0-1 0 0,1 0 1 0 0,4 3 0 0 0,6 6 2412 0 0,-10-10-1488 0 0,-1 0 0 0 0,0 0 0 0 0,0 0 0 0 0,1 0 0 0 0,4 2 0 0 0,9 4 2166 0 0,64 34 1048 0 0,-60-32-3837 0 0,78 44 89 0 0,-80-49-769 0 0</inkml:trace>
  <inkml:trace contextRef="#ctx0" brushRef="#br0" timeOffset="2">579 1 6448 0 0,'-5'4'585'0'0,"-15"15"-528"0"0,-3-5 6568 0 0,9-6-1105 0 0,0 1-1038 0 0,10-6-3970 0 0,1 0-1 0 0,-1 1 1 0 0,1-1 0 0 0,-5 7 0 0 0,6-8-209 0 0,-5 7 194 0 0,2-3-411 0 0,0 0 1 0 0,0 0-1 0 0,1 1 1 0 0,0-1 0 0 0,0 1-1 0 0,0 0 1 0 0,-3 10-1 0 0,-4 12-73 0 0,9-24-38 0 0,-1 1-1 0 0,1-1 1 0 0,0 1-1 0 0,1 0 1 0 0,-2 7-1 0 0,-4 27-1323 0 0,7-39 625 0 0</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19.673"/>
    </inkml:context>
    <inkml:brush xml:id="br0">
      <inkml:brushProperty name="width" value="0.05" units="cm"/>
      <inkml:brushProperty name="height" value="0.05" units="cm"/>
      <inkml:brushProperty name="color" value="#F6630D"/>
    </inkml:brush>
  </inkml:definitions>
  <inkml:trace contextRef="#ctx0" brushRef="#br0">64 1 23039 0 0,'0'0'1760'0'0,"-1"1"-1205"0"0,-22 13 101 0 0,21-12-515 0 0,0 0-1 0 0,0 0 1 0 0,1 1-1 0 0,-1-1 1 0 0,1 0 0 0 0,-3 5-1 0 0,-3 5 385 0 0,4-7-452 0 0,1 1 0 0 0,-1 0 0 0 0,1 0 0 0 0,0 0-1 0 0,0 0 1 0 0,1 0 0 0 0,0 0 0 0 0,0 0 0 0 0,0 0 0 0 0,1 1 0 0 0,0-1-1 0 0,0 0 1 0 0,2 11 0 0 0,0-2 80 0 0,1 0 0 0 0,0 1 0 0 0,2-1-1 0 0,7 20 1 0 0,-7-24-148 0 0,4 11 91 0 0,19 32 1 0 0,-24-47-79 0 0,1 0 0 0 0,0-1 0 0 0,0 0 0 0 0,0 1 0 0 0,1-2 0 0 0,0 1 0 0 0,0-1 0 0 0,10 7 0 0 0,-13-10-30 0 0,0-1 1 0 0,-1 1-1 0 0,1 0 0 0 0,0-1 0 0 0,0 0 1 0 0,0 0-1 0 0,0 0 0 0 0,4 1 0 0 0,-5-2-15 0 0,-1 0 0 0 0,1 0 1 0 0,-1 0-1 0 0,1 0 0 0 0,-1 0 0 0 0,1-1 0 0 0,-1 1 0 0 0,0 0 0 0 0,1-1 0 0 0,-1 1 1 0 0,0-1-1 0 0,1 0 0 0 0,-1 1 0 0 0,0-1 0 0 0,0 0 0 0 0,1 0 0 0 0,-1 0 0 0 0,0 0 0 0 0,0 0 1 0 0,0 0-1 0 0,1-1 0 0 0,2-4 2 0 0,1 0-1 0 0,-1 0 1 0 0,-1-1 0 0 0,1 1 0 0 0,-1-1 0 0 0,0 0 0 0 0,-1 1 0 0 0,0-1-1 0 0,0-1 1 0 0,0 1 0 0 0,-1 0 0 0 0,0 0 0 0 0,0-1 0 0 0,-1-11-1 0 0,0 14 57 0 0,-1 0 0 0 0,1 0 0 0 0,-1 0 0 0 0,0 1 0 0 0,-1-1 0 0 0,1 0 0 0 0,-1 1 0 0 0,0-1 0 0 0,-3-5-1 0 0,4 8-20 0 0,0 0 0 0 0,0 0-1 0 0,-1 0 1 0 0,1 0 0 0 0,0 0-1 0 0,-1 0 1 0 0,0 1 0 0 0,1-1-1 0 0,-1 1 1 0 0,0-1-1 0 0,0 1 1 0 0,0 0 0 0 0,0 0-1 0 0,0-1 1 0 0,0 1 0 0 0,0 1-1 0 0,0-1 1 0 0,0 0 0 0 0,0 0-1 0 0,0 1 1 0 0,-1-1-1 0 0,-2 1 1 0 0,2 0-130 0 0,0 0 0 0 0,-1 0 0 0 0,1 0 0 0 0,0 0-1 0 0,0 1 1 0 0,0 0 0 0 0,0-1 0 0 0,0 1 0 0 0,0 1 0 0 0,0-1-1 0 0,0 0 1 0 0,0 1 0 0 0,0-1 0 0 0,1 1 0 0 0,-1 0 0 0 0,-2 2 0 0 0,-2 1-1220 0 0,1 0-1 0 0</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20.361"/>
    </inkml:context>
    <inkml:brush xml:id="br0">
      <inkml:brushProperty name="width" value="0.05" units="cm"/>
      <inkml:brushProperty name="height" value="0.05" units="cm"/>
      <inkml:brushProperty name="color" value="#F6630D"/>
    </inkml:brush>
  </inkml:definitions>
  <inkml:trace contextRef="#ctx0" brushRef="#br0">4607 97 10592 0 0,'0'0'15722'0'0,"1"2"-15325"0"0,48 57 51 0 0,34 33-524 0 0,-33-34 198 0 0,-35-39 12 0 0,1-1 0 0 0,28 24 0 0 0,-37-37-165 0 0,1 0 0 0 0,0 0-1 0 0,-1-1 1 0 0,2 0 0 0 0,-1 0 0 0 0,0-1-1 0 0,1 0 1 0 0,0-1 0 0 0,0 0-1 0 0,-1 0 1 0 0,1-1 0 0 0,0 0 0 0 0,0 0-1 0 0,0-1 1 0 0,1-1 0 0 0,-1 1 0 0 0,0-1-1 0 0,-1-1 1 0 0,1 0 0 0 0,0 0-1 0 0,13-5 1 0 0,-12 1 121 0 0,1 0 0 0 0,-1-1 0 0 0,0 0 0 0 0,-1 0 0 0 0,1-1 0 0 0,-2-1 0 0 0,1 1 0 0 0,-1-1 0 0 0,0-1 0 0 0,-1 1 0 0 0,0-1 0 0 0,-1-1 0 0 0,0 1 0 0 0,0-1 0 0 0,-1 0 0 0 0,-1 0 0 0 0,0-1 0 0 0,3-12-1 0 0,-6 17 9 0 0,0 1 0 0 0,0-1-1 0 0,-1 0 1 0 0,1 0 0 0 0,-2 1-1 0 0,1-1 1 0 0,-1 0 0 0 0,0 1-1 0 0,0-1 1 0 0,-1 1-1 0 0,0-1 1 0 0,0 1 0 0 0,0-1-1 0 0,-1 1 1 0 0,-5-9 0 0 0,3 8 10 0 0,0-1 0 0 0,-1 1 1 0 0,0 0-1 0 0,0 0 1 0 0,0 0-1 0 0,-1 1 0 0 0,0 0 1 0 0,0 1-1 0 0,-1-1 1 0 0,-13-6-1 0 0,13 8-65 0 0,-1 1 1 0 0,1 0-1 0 0,-1 1 0 0 0,1-1 1 0 0,-12 0-1 0 0,-12-3-172 0 0,13 2 21 0 0,-1 0 0 0 0,0 2 0 0 0,0 0 0 0 0,-22 2 0 0 0,-79 10-1943 0 0,99-6-185 0 0,2 3-4212 0 0,-1 1-2271 0 0</inkml:trace>
  <inkml:trace contextRef="#ctx0" brushRef="#br0" timeOffset="1">0 1297 19727 0 0,'0'0'1975'0'0,"3"1"-1808"0"0,12 4 261 0 0,0-1 0 0 0,1 0 0 0 0,0-2 0 0 0,19 2 0 0 0,66-1 130 0 0,-90-4-1694 0 0,-1-2-72 0 0</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20.984"/>
    </inkml:context>
    <inkml:brush xml:id="br0">
      <inkml:brushProperty name="width" value="0.05" units="cm"/>
      <inkml:brushProperty name="height" value="0.05" units="cm"/>
      <inkml:brushProperty name="color" value="#F6630D"/>
    </inkml:brush>
  </inkml:definitions>
  <inkml:trace contextRef="#ctx0" brushRef="#br0">0 24 12440 0 0,'0'0'1328'0'0,"15"9"104"0"0,1-5 239 0 0,-1 2 57 0 0,6-6 0 0 0,0 4-824 0 0,4-4-168 0 0,2 0-32 0 0,-1 0 0 0 0,11-4-568 0 0,-7-2-136 0 0,7-2 0 0 0,-1-1 0 0 0,0-1-992 0 0,0 1-232 0 0</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31.857"/>
    </inkml:context>
    <inkml:brush xml:id="br0">
      <inkml:brushProperty name="width" value="0.05" units="cm"/>
      <inkml:brushProperty name="height" value="0.05" units="cm"/>
      <inkml:brushProperty name="color" value="#F6630D"/>
    </inkml:brush>
  </inkml:definitions>
  <inkml:trace contextRef="#ctx0" brushRef="#br0">1 1 6448 0 0,'0'0'19303'0'0,"1"1"-18863"0"0,2 2-198 0 0,2 1-145 0 0,0 1 0 0 0,-1-1 0 0 0,1 1 0 0 0,-1 0 0 0 0,-1 0 0 0 0,1 0 0 0 0,0 1 0 0 0,-1-1 0 0 0,0 1 0 0 0,-1 0 0 0 0,4 8-1 0 0,3 14-84 0 0,-7-23-12 0 0,0 1 0 0 0,0 0 0 0 0,-1 0-1 0 0,1 0 1 0 0,0 6 0 0 0,10 102-395 0 0,-4-49-271 0 0,-6-34-658 0 0,-2 41-1 0 0,-1-25-1193 0 0,1-45 2293 0 0,1-1 189 0 0,-1 1 0 0 0,0 0-1 0 0,1 0 1 0 0,-1-1 0 0 0,1 1 0 0 0,0 0 0 0 0,0-1-1 0 0,-1 1 1 0 0,1 0 0 0 0,0-1 0 0 0,1 1 0 0 0,-1-1-1 0 0,0 0 1 0 0,3 3 0 0 0,-2-3 145 0 0,0 0-1 0 0,0 0 0 0 0,1 0 1 0 0,-1 0-1 0 0,0-1 1 0 0,1 1-1 0 0,-1-1 1 0 0,0 0-1 0 0,1 0 1 0 0,-1 0-1 0 0,4 0 1 0 0,15 0 1077 0 0,1-1 0 0 0,41-7 0 0 0,-52 7-1278 0 0,0 0 0 0 0,0 0 1 0 0,22 2-1 0 0,-2 1-2741 0 0</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32.504"/>
    </inkml:context>
    <inkml:brush xml:id="br0">
      <inkml:brushProperty name="width" value="0.05" units="cm"/>
      <inkml:brushProperty name="height" value="0.05" units="cm"/>
      <inkml:brushProperty name="color" value="#F6630D"/>
    </inkml:brush>
  </inkml:definitions>
  <inkml:trace contextRef="#ctx0" brushRef="#br0">0 335 8288 0 0,'0'0'1140'0'0,"0"2"324"0"0,1 4-408 0 0,0 0 0 0 0,0-1 0 0 0,0 1 0 0 0,0-1 0 0 0,5 10 0 0 0,-3-7 409 0 0,-1 0 0 0 0,4 13 0 0 0,-5-15-1243 0 0,1 0-1 0 0,0-1 0 0 0,0 1 0 0 0,1-1 0 0 0,0 1 0 0 0,0-1 0 0 0,0 0 1 0 0,0 0-1 0 0,6 5 0 0 0,10 19-9 0 0,-2-3-88 0 0,3 8-8 0 0,26 53-596 0 0,-39-73 243 0 0,14 19 1 0 0,-8-12-227 0 0,-12-20-705 0 0</inkml:trace>
  <inkml:trace contextRef="#ctx0" brushRef="#br0" timeOffset="1">264 152 9672 0 0,'0'0'874'0'0,"1"0"-718"0"0,3 0 440 0 0,-1-1-1 0 0,1 1 1 0 0,-1-1-1 0 0,1 0 1 0 0,-1 0-1 0 0,0 0 1 0 0,0 0 0 0 0,1-1-1 0 0,2-1 1 0 0,29-20 5049 0 0,-17 11-5215 0 0,3-3 549 0 0,-17 11-763 0 0,1 1 0 0 0,-1-1 0 0 0,1 1 0 0 0,0 0 0 0 0,0 1 0 0 0,1-1 0 0 0,8-2 1 0 0,-8 3-103 0 0,0 0 0 0 0,0-1 0 0 0,11-6 1 0 0,4-2 13 0 0,-20 11-137 0 0,1-1 0 0 0,-1 1-1 0 0,0-1 1 0 0,1 1 0 0 0,-1-1 0 0 0,0 0 0 0 0,0 1 0 0 0,1-1 0 0 0,-1 0-1 0 0,0 0 1 0 0,0 0 0 0 0,0 0 0 0 0,0 0 0 0 0,0 0 0 0 0,1-2-1 0 0,3-1-159 0 0,-5 2 54 0 0,1 1 0 0 0,-1-1 0 0 0,1 1 0 0 0,-1-1 0 0 0,0 1 0 0 0,0-1 0 0 0,0 1 0 0 0,0-1 0 0 0,0 1 0 0 0,0-3 0 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1.150"/>
    </inkml:context>
    <inkml:brush xml:id="br0">
      <inkml:brushProperty name="width" value="0.05" units="cm"/>
      <inkml:brushProperty name="height" value="0.05" units="cm"/>
      <inkml:brushProperty name="color" value="#5B2D90"/>
    </inkml:brush>
  </inkml:definitions>
  <inkml:trace contextRef="#ctx0" brushRef="#br0">139 14 14688 0 0,'0'0'1328'0'0,"0"0"-1091"0"0,0-3-53 0 0,-10 2 1712 0 0,-6-8 968 0 0,13 11-2719 0 0,1-1 0 0 0,-1 1 0 0 0,1 0 1 0 0,0 0-1 0 0,0 0 0 0 0,0 1 0 0 0,0-1 1 0 0,0 0-1 0 0,0 1 0 0 0,-1 3 0 0 0,-7 9 44 0 0,3-4-154 0 0,1 0 0 0 0,0 1 0 0 0,1 0 0 0 0,1 0 1 0 0,-7 25-1 0 0,7-22-78 0 0,-6 22 98 0 0,2 0-1 0 0,1 1 0 0 0,2 0 0 0 0,2 0 0 0 0,1 1 1 0 0,2-1-1 0 0,2 0 0 0 0,11 66 0 0 0,-11-95-56 0 0,0 0 0 0 0,1-1 0 0 0,0 1 0 0 0,0-1 0 0 0,1 0 0 0 0,0 0 0 0 0,0 0 0 0 0,1 0 0 0 0,8 9 0 0 0,-12-15 1 0 0,1 1 0 0 0,0-1 0 0 0,0 0-1 0 0,0-1 1 0 0,0 1 0 0 0,0 0 0 0 0,0 0 0 0 0,0-1 0 0 0,1 1-1 0 0,-1-1 1 0 0,1 0 0 0 0,-1 0 0 0 0,1 0 0 0 0,-1 0 0 0 0,1 0-1 0 0,-1 0 1 0 0,1-1 0 0 0,0 0 0 0 0,0 1 0 0 0,-1-1-1 0 0,1 0 1 0 0,0 0 0 0 0,-1 0 0 0 0,1 0 0 0 0,0-1 0 0 0,0 1-1 0 0,-1-1 1 0 0,1 0 0 0 0,-1 0 0 0 0,1 0 0 0 0,0 0-1 0 0,-1 0 1 0 0,0 0 0 0 0,4-3 0 0 0,0 0 21 0 0,0-1 0 0 0,0 1 1 0 0,-1-2-1 0 0,1 1 0 0 0,-1-1 1 0 0,0 1-1 0 0,6-11 0 0 0,2-5-59 0 0,11-26 0 0 0,-19 36 65 0 0,0-1 1 0 0,-1 0-1 0 0,0-1 1 0 0,-1 1-1 0 0,0-1 1 0 0,-1 1-1 0 0,1-18 1 0 0,-4 10 58 0 0,1 9-20 0 0,0 0 0 0 0,0 0 0 0 0,2-10 0 0 0,7-46 38 0 0,-7 42-55 0 0,5-8-4 0 0,-5 29-34 0 0,-1 0-1 0 0,0 1 0 0 0,0-1 0 0 0,0 0 0 0 0,-1 0 0 0 0,1 0 0 0 0,-1 0 0 0 0,0 0 1 0 0,0 0-1 0 0,0 1 0 0 0,-1-1 0 0 0,1 0 0 0 0,-1 0 0 0 0,-1-5 0 0 0,-4-3 24 0 0,0 0 0 0 0,-1 1 0 0 0,-16-21 0 0 0,18 25-15 0 0,2 2-13 0 0,-1 1 0 0 0,0 0 1 0 0,0 0-1 0 0,0 0 0 0 0,0 0 1 0 0,-1 1-1 0 0,1 0 0 0 0,-1 0 1 0 0,0 0-1 0 0,-8-3 0 0 0,9 4-4 0 0,0 1 0 0 0,0-1 0 0 0,0 1 0 0 0,0 1 1 0 0,0-1-1 0 0,0 0 0 0 0,-1 1 0 0 0,1 0 0 0 0,0 0 0 0 0,0 0 0 0 0,0 1 0 0 0,0-1 0 0 0,0 1 0 0 0,-7 2 0 0 0,4 0-21 0 0,1 1 0 0 0,-1 0 0 0 0,1 0-1 0 0,0 1 1 0 0,-8 8 0 0 0,11-10-5 0 0,0 1 0 0 0,0 0 0 0 0,0 0 1 0 0,1 0-1 0 0,0 0 0 0 0,0 1 0 0 0,0-1 0 0 0,0 1 1 0 0,1-1-1 0 0,-1 1 0 0 0,1-1 0 0 0,0 1 0 0 0,1 0 1 0 0,-1 0-1 0 0,1-1 0 0 0,0 1 0 0 0,1 8 0 0 0,-1-11 19 0 0,3 11-25 0 0,9 26 0 0 0,-11-35 30 0 0,1-1 0 0 0,-1 1 1 0 0,1-1-1 0 0,0 1 0 0 0,0-1 0 0 0,1 0 0 0 0,-1 0 0 0 0,1 0 0 0 0,-1 0 0 0 0,1 0 0 0 0,5 3 1 0 0,-1-1 5 0 0,0-1 0 0 0,0 0 0 0 0,0 0 0 0 0,1-1 0 0 0,0 0 1 0 0,0 0-1 0 0,0-1 0 0 0,0 1 0 0 0,0-2 0 0 0,0 1 1 0 0,15-1-1 0 0,-9-1-176 0 0,1-1 0 0 0,-1-1 0 0 0,0 0 0 0 0,0-1 0 0 0,26-9 0 0 0,-19 5-1804 0 0,4-2-5703 0 0</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29:33.379"/>
    </inkml:context>
    <inkml:brush xml:id="br0">
      <inkml:brushProperty name="width" value="0.05" units="cm"/>
      <inkml:brushProperty name="height" value="0.05" units="cm"/>
      <inkml:brushProperty name="color" value="#F6630D"/>
    </inkml:brush>
  </inkml:definitions>
  <inkml:trace contextRef="#ctx0" brushRef="#br0">10 0 3224 0 0,'0'0'143'0'0,"0"2"-3"0"0,-6 20 9940 0 0,6-13-3238 0 0,-1-7-6576 0 0,0 0-1 0 0,1 0 1 0 0,0 0 0 0 0,-1 0 0 0 0,1 1 0 0 0,0-1-1 0 0,0 0 1 0 0,0 0 0 0 0,0 0 0 0 0,0 0 0 0 0,1 0 0 0 0,-1 0-1 0 0,1 0 1 0 0,-1 0 0 0 0,2 3 0 0 0,0 1-86 0 0,1 0 0 0 0,-1 0 0 0 0,-1 1 0 0 0,3 10 0 0 0,-4-14-148 0 0,1 0 0 0 0,0 0 0 0 0,0 1 0 0 0,0-1 0 0 0,0 0 0 0 0,1 0 0 0 0,2 4 0 0 0,5 11 17 0 0,10 21-31 0 0,3 0 0 0 0,1-2 0 0 0,32 39 0 0 0,-41-59-18 0 0,25 23 0 0 0,-22-24 0 0 0,46 40 0 0 0,-60-52 0 0 0,10 10 0 0 0,-10-13 7 0 0,0 1 17 0 0,6 13 17 0 0,-14-5 103 0 0,3-5-108 0 0,2-2-5 0 0,-1 0-1 0 0,0 0 1 0 0,0 0-1 0 0,0 0 1 0 0,0 0-1 0 0,0-1 1 0 0,-1 1-1 0 0,1 0 1 0 0,-1-1-1 0 0,0 1 0 0 0,0-1 1 0 0,0 0-1 0 0,-4 4 1 0 0,1 2-6 0 0,-2 2 21 0 0,-1-7-43 0 0,1 0 0 0 0,-1 0 0 0 0,-13 4 0 0 0,-3 0-103 0 0,21-6-66 0 0,-1 0 0 0 0,0 0 1 0 0,0 0-1 0 0,-1-1 1 0 0,1 0-1 0 0,0 0 1 0 0,0 0-1 0 0,0 0 1 0 0,0 0-1 0 0,0-1 0 0 0,-5-1 1 0 0,8 1-576 0 0</inkml:trace>
  <inkml:trace contextRef="#ctx0" brushRef="#br0" timeOffset="1">635 271 19351 0 0,'0'0'8705'0'0,"-1"2"-8442"0"0,-30 22 240 0 0,21-17-334 0 0,2 0-1 0 0,-14 12 0 0 0,16-14-192 0 0,1 1 0 0 0,0 0 0 0 0,1 0-1 0 0,-1 1 1 0 0,-4 8 0 0 0,8-12 4 0 0,0-1 1 0 0,0 1-1 0 0,1-1 0 0 0,-1 1 0 0 0,1-1 1 0 0,-1 1-1 0 0,1-1 0 0 0,0 1 0 0 0,0-1 1 0 0,0 1-1 0 0,0 0 0 0 0,1-1 0 0 0,-1 1 1 0 0,1-1-1 0 0,0 1 0 0 0,-1-1 0 0 0,1 1 1 0 0,0-1-1 0 0,2 4 0 0 0,-1-3-22 0 0,0 0 1 0 0,0 1-1 0 0,1-1 0 0 0,-1 0 1 0 0,1 0-1 0 0,0-1 0 0 0,0 1 0 0 0,0-1 1 0 0,0 1-1 0 0,0-1 0 0 0,0 0 1 0 0,6 3-1 0 0,5 1-123 0 0,0 0 0 0 0,15 3 0 0 0,-3-1 86 0 0,-12-3 79 0 0,-10-4 0 0 0,0 0 0 0 0,0 1 0 0 0,-1-1 0 0 0,1 1 0 0 0,-1-1 0 0 0,1 1 0 0 0,-1 0 0 0 0,6 5 0 0 0,3 3 130 0 0,-7-6 103 0 0,-1 0 0 0 0,1 0 0 0 0,6 8 0 0 0,-10-10-179 0 0,0 0 1 0 0,1 0-1 0 0,-1 0 1 0 0,0 1-1 0 0,0-1 0 0 0,0 0 1 0 0,-1 1-1 0 0,1-1 1 0 0,-1 0-1 0 0,1 1 1 0 0,-1-1-1 0 0,0 1 1 0 0,1 1-1 0 0,-1 1-43 0 0,-1 0 0 0 0,1-1-1 0 0,-1 1 1 0 0,0-1 0 0 0,0 1-1 0 0,0-1 1 0 0,-1 0 0 0 0,1 1 0 0 0,-1-1-1 0 0,0 0 1 0 0,0 0 0 0 0,-5 7-1 0 0,3-6 18 0 0,-1 0 0 0 0,0 0-1 0 0,0 0 1 0 0,0 0-1 0 0,-1-1 1 0 0,1 0 0 0 0,-11 6-1 0 0,2-3-113 0 0,0-1 0 0 0,0 0 0 0 0,-1-1 0 0 0,0 0 0 0 0,0-2 0 0 0,-29 5-1 0 0,11-6-2909 0 0,15 0-2379 0 0,-4-2-3610 0 0</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02:27.858"/>
    </inkml:context>
    <inkml:brush xml:id="br0">
      <inkml:brushProperty name="width" value="0.05" units="cm"/>
      <inkml:brushProperty name="height" value="0.05" units="cm"/>
      <inkml:brushProperty name="color" value="#004F8B"/>
    </inkml:brush>
  </inkml:definitions>
  <inkml:trace contextRef="#ctx0" brushRef="#br0">119 88 16527 0 0,'-21'-13'736'0'0,"11"3"144"0"0,-1-3-704 0 0,1 3-176 0 0,-5 1 0 0 0,0-1 0 0 0,3 3-224 0 0,3 1-88 0 0,3 2-8 0 0,-4-2-296 0 0</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15:49.400"/>
    </inkml:context>
    <inkml:brush xml:id="br0">
      <inkml:brushProperty name="width" value="0.05" units="cm"/>
      <inkml:brushProperty name="height" value="0.05" units="cm"/>
      <inkml:brushProperty name="color" value="#004F8B"/>
    </inkml:brush>
  </inkml:definitions>
  <inkml:trace contextRef="#ctx0" brushRef="#br0">16 78 18399 0 0,'0'0'896'0'0,"-6"-9"-384"0"0,6-1 0 0 0,-3-3-416 0 0,3 3-96 0 0,0-3 0 0 0,-6 3-128 0 0,6-3 24 0 0</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5:36.242"/>
    </inkml:context>
    <inkml:brush xml:id="br0">
      <inkml:brushProperty name="width" value="0.05" units="cm"/>
      <inkml:brushProperty name="height" value="0.05" units="cm"/>
    </inkml:brush>
  </inkml:definitions>
  <inkml:trace contextRef="#ctx0" brushRef="#br0">0 37 11976 0 0,'0'0'1082'0'0,"2"-1"-714"0"0,5-1 1283 0 0,-1 0 0 0 0,1 1 0 0 0,12-1 0 0 0,-7-3-712 0 0,-6 4-805 0 0,0 0 0 0 0,0 0-1 0 0,0 0 1 0 0,0 1 0 0 0,0 0 0 0 0,0 0 0 0 0,0 1 0 0 0,9 2 0 0 0,-5-1 66 0 0,0-1 0 0 0,18 1 0 0 0,11 2 240 0 0,132 23 561 0 0,-4-3-778 0 0,-64-10-142 0 0,303 27 285 0 0,-270-29-261 0 0,309 8 204 0 0,-276-16-235 0 0,380 0 683 0 0,-415-6-761 0 0,124-6-205 0 0,198-17 486 0 0,-300 19-222 0 0,-13 1 11 0 0,137-7 194 0 0,-157 9-146 0 0,46 1 52 0 0,58 6 55 0 0,116 6 68 0 0,-84 7-95 0 0,402 26-6 0 0,-324-27-47 0 0,-166-11 26 0 0,65-6 89 0 0,-84-2-81 0 0,228-20 147 0 0,-275 13-270 0 0,154-21 23 0 0,-52 17-11 0 0,-83 11-27 0 0,-27 2-10 0 0,87-3 37 0 0,-46 7-64 0 0,-14 1 0 0 0,-53-4 0 0 0,83 11 0 0 0,-8 1 0 0 0,107 7 0 0 0,-136-9 0 0 0,-73-8 17 0 0,0-1 1 0 0,52-6-1 0 0,-23 0-5 0 0,11-4-12 0 0,-29 2 0 0 0,206-41 76 0 0,-113 17-24 0 0,-106 22-52 0 0,29-4 0 0 0,-36 8 21 0 0,0-1 1 0 0,56-16-1 0 0,-72 17-21 0 0,37-4 0 0 0,-24 5 0 0 0,-12 2-652 0 0,34-1 0 0 0,-49 6-1600 0 0</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5:37.970"/>
    </inkml:context>
    <inkml:brush xml:id="br0">
      <inkml:brushProperty name="width" value="0.05" units="cm"/>
      <inkml:brushProperty name="height" value="0.05" units="cm"/>
    </inkml:brush>
  </inkml:definitions>
  <inkml:trace contextRef="#ctx0" brushRef="#br0">1 374 12032 0 0,'0'0'1090'0'0,"0"-2"-898"0"0,0-4-50 0 0,0 3 281 0 0,0 3-275 0 0,0-1 1 0 0,0 0 0 0 0,-1 1 0 0 0,1-1 0 0 0,0 0 0 0 0,0 1 0 0 0,0-1-1 0 0,0 1 1 0 0,1-1 0 0 0,-1 0 0 0 0,0 1 0 0 0,0-1 0 0 0,0 1 0 0 0,0-1-1 0 0,1 0 1 0 0,-1 1 0 0 0,0-1 0 0 0,0 1 0 0 0,1-1 0 0 0,-1 1 0 0 0,0-1-1 0 0,1 1 1 0 0,-1-1 0 0 0,1 1 0 0 0,0-1 0 0 0,0 0 381 0 0,5-5 402 0 0,-4 5-828 0 0,0-1-1 0 0,0 1 1 0 0,1-1-1 0 0,-1 1 0 0 0,0 0 1 0 0,1 0-1 0 0,-1 0 0 0 0,1 0 1 0 0,-1 0-1 0 0,1 1 0 0 0,4-1 1 0 0,32 1 777 0 0,1-1-256 0 0,15-3-126 0 0,77 4 1 0 0,-55 1-190 0 0,110-6 422 0 0,76 1-381 0 0,-105-3-48 0 0,-48 1-75 0 0,263-14 834 0 0,-191 10-550 0 0,52-3 22 0 0,-183 9-460 0 0,108-11 185 0 0,-120 10-190 0 0,149-18 226 0 0,-11-2-102 0 0,292-49 370 0 0,-356 56-474 0 0,-14 3 11 0 0,72-10 48 0 0,-20 4-21 0 0,-28 5 62 0 0,148-1 0 0 0,-262 17-186 0 0,358 5 77 0 0,-234 0-32 0 0,63 4 45 0 0,100 14 77 0 0,-38-4 52 0 0,-199-14-210 0 0,38 3 4 0 0,-27-1 94 0 0,55 10 56 0 0,227 29-144 0 0,-32-33 155 0 0,-34-3 104 0 0,-205-9-222 0 0,93-3 85 0 0,52-16-80 0 0,-97 16-30 0 0,-10 0-4 0 0,90 2-30 0 0,-87 3 0 0 0,39-6 38 0 0,126 3 52 0 0,-64 23-90 0 0,-184-19 2 0 0,51 10-15 0 0,-64-8-3 0 0,0-1 0 0 0,0-2-1 0 0,30 1 1 0 0,2 2-171 0 0,-33-5 68 0 0,-17 0 12 0 0,1-1-1 0 0,-1 0 1 0 0,0 0 0 0 0,16-3-1 0 0,-7 0-177 0 0,-14 2-24 0 0,0 1 1 0 0,0-1 0 0 0,0 1 0 0 0,0-1-1 0 0,0 0 1 0 0,1 0 0 0 0,-2 0 0 0 0,1-1-1 0 0,0 1 1 0 0,0-1 0 0 0,0 0 0 0 0,-1 1-1 0 0,5-5 1 0 0,-1-3-1668 0 0</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02.297"/>
    </inkml:context>
    <inkml:brush xml:id="br0">
      <inkml:brushProperty name="width" value="0.05" units="cm"/>
      <inkml:brushProperty name="height" value="0.05" units="cm"/>
    </inkml:brush>
  </inkml:definitions>
  <inkml:trace contextRef="#ctx0" brushRef="#br0">2 8 17215 0 0,'1'-7'12888'0'0,"2"23"-12881"0"0,0 0 0 0 0,-2 0 1 0 0,1 1-1 0 0,-2 17 0 0 0,-7 117-467 0 0,3-49-1069 0 0,4-68-1463 0 0,2 0-3537 0 0,1-6-1516 0 0</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03.395"/>
    </inkml:context>
    <inkml:brush xml:id="br0">
      <inkml:brushProperty name="width" value="0.05" units="cm"/>
      <inkml:brushProperty name="height" value="0.05" units="cm"/>
    </inkml:brush>
  </inkml:definitions>
  <inkml:trace contextRef="#ctx0" brushRef="#br0">21 0 11976 0 0,'-3'10'216'0'0,"1"0"0"0"0,0 0 0 0 0,0 0 0 0 0,2 0 0 0 0,-1 10 0 0 0,-5 31 2641 0 0,4-28-1569 0 0,1-19-1050 0 0,0 0 0 0 0,0 0 0 0 0,1 1 1 0 0,0-1-1 0 0,0 7 0 0 0,3 12 893 0 0,-3-16-1155 0 0,0-1 1 0 0,1 1 0 0 0,0-1 0 0 0,1 1 0 0 0,2 7 0 0 0,-1-4-661 0 0,0 1 0 0 0,4 21-1 0 0,-4-13-358 0 0,3 9-1505 0 0,-3-14-2686 0 0</inkml:trace>
  <inkml:trace contextRef="#ctx0" brushRef="#br0" timeOffset="0.99">42 667 11976 0 0,'-6'23'528'0'0,"6"-10"112"0"0,0-3-512 0 0,0 9-128 0 0,0-2 0 0 0,0 6 0 0 0,0-4 1256 0 0,0 0 224 0 0,6-1 47 0 0,-6 1 9 0 0,0-6-824 0 0,0 6-160 0 0,5-5-32 0 0,-1-1-8 0 0,2 0-992 0 0,-6-3-192 0 0</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02.690"/>
    </inkml:context>
    <inkml:brush xml:id="br0">
      <inkml:brushProperty name="width" value="0.05" units="cm"/>
      <inkml:brushProperty name="height" value="0.05" units="cm"/>
    </inkml:brush>
  </inkml:definitions>
  <inkml:trace contextRef="#ctx0" brushRef="#br0">4 0 13824 0 0,'0'23'767'0'0,"1"-10"-524"0"0,-1 1 0 0 0,-2 18 0 0 0,1-23 513 0 0,0-1 1 0 0,1 1-1 0 0,2 16 1 0 0,-1-16 171 0 0,0 0 1 0 0,-1 0 0 0 0,0 0-1 0 0,-2 12 1 0 0,1-17-709 0 0,0 0 0 0 0,1 0 1 0 0,-1 0-1 0 0,1 0 0 0 0,0 0 0 0 0,0 1 1 0 0,1-1-1 0 0,1 8 0 0 0,3 24 240 0 0,-3-22-483 0 0,-3-13 12 0 0,1 1 1 0 0,0-1 0 0 0,0 1-1 0 0,0-1 1 0 0,1 0-1 0 0,-1 1 1 0 0,0-1-1 0 0,1 0 1 0 0,-1 1 0 0 0,0-1-1 0 0,1 0 1 0 0,0 1-1 0 0,0 1 1 0 0,4 15-385 0 0,-5-15 88 0 0,1 0-1 0 0,-1 0 0 0 0,1 0 0 0 0,0 0 0 0 0,2 5 1 0 0,1 5-1451 0 0,-3 4-74 0 0</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03.042"/>
    </inkml:context>
    <inkml:brush xml:id="br0">
      <inkml:brushProperty name="width" value="0.05" units="cm"/>
      <inkml:brushProperty name="height" value="0.05" units="cm"/>
    </inkml:brush>
  </inkml:definitions>
  <inkml:trace contextRef="#ctx0" brushRef="#br0">1 1 8752 0 0,'0'27'909'0'0,"1"-5"2908"0"0,1 1 0 0 0,7 27 0 0 0,0 6-2738 0 0,-2-20-1193 0 0,-5-30-188 0 0,0 1-1 0 0,-1 0 1 0 0,0 0-1 0 0,0 0 0 0 0,0 0 1 0 0,-1 0-1 0 0,-1 7 1 0 0,-3 8-4583 0 0,3 1-1479 0 0</inkml:trace>
  <inkml:trace contextRef="#ctx0" brushRef="#br0" timeOffset="1">31 815 6448 0 0,'-7'34'190'0'0,"-6"18"305"0"0,10-44-369 0 0,1 0 1 0 0,0 1-1 0 0,0 8 0 0 0,0 51 9030 0 0,3-44-6720 0 0,-1-13-2051 0 0,2 0-1 0 0,-1-1 1 0 0,6 20-1 0 0,-4-20-340 0 0,0 1 0 0 0,-1-1 0 0 0,1 20-1 0 0,-3-29-49 0 0,-1 4-113 0 0,1 1 1 0 0,0 0 0 0 0,1 0-1 0 0,0-1 1 0 0,-1 1 0 0 0,2 0-1 0 0,-1-1 1 0 0,4 9-1 0 0,3 13-715 0 0,-6-7-2694 0 0,-2-12-2221 0 0</inkml:trace>
  <inkml:trace contextRef="#ctx0" brushRef="#br0" timeOffset="2">58 1462 2304 0 0,'0'0'101'0'0,"-1"4"1"0"0,-1 1 535 0 0,1 0-1 0 0,-1 0 1 0 0,1 1 0 0 0,0-1 0 0 0,0 8 0 0 0,-2 7 6119 0 0,-3 19-1910 0 0,6 4-3310 0 0,-2 20-1412 0 0,0-47-349 0 0,2 0 1 0 0,2 23-1 0 0,3-11-4787 0 0,4-8-964 0 0</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04.355"/>
    </inkml:context>
    <inkml:brush xml:id="br0">
      <inkml:brushProperty name="width" value="0.05" units="cm"/>
      <inkml:brushProperty name="height" value="0.05" units="cm"/>
    </inkml:brush>
  </inkml:definitions>
  <inkml:trace contextRef="#ctx0" brushRef="#br0">261 71 14744 0 0,'0'0'1136'0'0,"-11"-5"-458"0"0,-7-7 3147 0 0,15 11-3317 0 0,0-1 0 0 0,1 1 0 0 0,-1-1 0 0 0,1 0 0 0 0,-1 0 0 0 0,-3-3 0 0 0,3 1-328 0 0,-1 0 0 0 0,0 1-1 0 0,0 0 1 0 0,0 0 0 0 0,0 0-1 0 0,0 0 1 0 0,-1 1 0 0 0,1 0 0 0 0,-1-1-1 0 0,0 2 1 0 0,0-1 0 0 0,0 1-1 0 0,1-1 1 0 0,-1 1 0 0 0,0 0-1 0 0,-1 1 1 0 0,-4-1 0 0 0,5 1-189 0 0,0 0-1 0 0,0 0 1 0 0,0 1 0 0 0,0-1 0 0 0,0 1-1 0 0,0 0 1 0 0,0 0 0 0 0,1 1 0 0 0,-1-1-1 0 0,0 1 1 0 0,1 0 0 0 0,-1 0-1 0 0,1 1 1 0 0,0-1 0 0 0,0 1 0 0 0,0 0-1 0 0,-7 6 1 0 0,-21 36-936 0 0,32-45 923 0 0,0 1 0 0 0,-1 0-1 0 0,1-1 1 0 0,0 1 0 0 0,0 0 0 0 0,-1-1 0 0 0,1 1 0 0 0,0 0 0 0 0,0-1-1 0 0,0 1 1 0 0,0 0 0 0 0,0 0 0 0 0,0-1 0 0 0,0 1 0 0 0,0 0-1 0 0,1 1 1 0 0,-1 1-48 0 0,1 4-26 0 0,0-1 0 0 0,0 1 0 0 0,0-1 0 0 0,1 1 0 0 0,0-1 0 0 0,0 0 0 0 0,0 0 0 0 0,1 0 0 0 0,0 0 0 0 0,7 10 0 0 0,4 10 23 0 0,-8-16 34 0 0,1 0 0 0 0,0 0 0 0 0,0 0 0 0 0,17 15 0 0 0,4 7-34 0 0,-17-20 63 0 0,-4-5 10 0 0,-1 1-1 0 0,0-1 1 0 0,4 9 0 0 0,6 6 23 0 0,-12-18-14 0 0,-1 0 0 0 0,0 0 0 0 0,-1 0 0 0 0,1 0 0 0 0,1 4 1 0 0,23 58 139 0 0,-27-65-146 0 0,0-1-1 0 0,0 1 1 0 0,0 0 0 0 0,0 0 0 0 0,1-1 0 0 0,-1 1-1 0 0,-1 0 1 0 0,1-1 0 0 0,0 1 0 0 0,0 0 0 0 0,0 0-1 0 0,0-1 1 0 0,0 1 0 0 0,-1 0 0 0 0,1-1-1 0 0,0 1 1 0 0,-1 0 0 0 0,1-1 0 0 0,-1 2 0 0 0,-1 1 6 0 0,-2 8 28 0 0,-1-1-1 0 0,0-1 1 0 0,-1 1 0 0 0,-9 12-1 0 0,5-7-15 0 0,9-14-13 0 0,1 0 0 0 0,-1 0 0 0 0,0 0 0 0 0,0 0-1 0 0,0 0 1 0 0,1 0 0 0 0,-1 0 0 0 0,0 0 0 0 0,0 0-1 0 0,0-1 1 0 0,0 1 0 0 0,-1 0 0 0 0,1-1 0 0 0,0 1 0 0 0,0-1-1 0 0,0 1 1 0 0,0-1 0 0 0,-1 0 0 0 0,1 1 0 0 0,0-1 0 0 0,0 0-1 0 0,-1 0 1 0 0,1 0 0 0 0,0 0 0 0 0,0 0 0 0 0,-1 0-1 0 0,1 0 1 0 0,0 0 0 0 0,0-1 0 0 0,0 1 0 0 0,-1 0 0 0 0,1-1-1 0 0,0 1 1 0 0,0-1 0 0 0,0 1 0 0 0,0-1 0 0 0,-2-1 0 0 0,0 1 28 0 0,1-1 1 0 0,-1-1 0 0 0,0 1 0 0 0,1 0 0 0 0,0-1-1 0 0,-1 1 1 0 0,1-1 0 0 0,0 1 0 0 0,0-1 0 0 0,0 0 0 0 0,1 0-1 0 0,-3-4 1 0 0,1-1 65 0 0,0-1-1 0 0,1 1 0 0 0,0-1 1 0 0,0 1-1 0 0,1-1 0 0 0,-1-13 1 0 0,2 17-74 0 0,0-2-8 0 0,-1 0-1 0 0,2 1 1 0 0,-1-1-1 0 0,0 0 1 0 0,1 0 0 0 0,1 1-1 0 0,-1-1 1 0 0,1 1-1 0 0,0-1 1 0 0,0 1-1 0 0,1-1 1 0 0,4-6-1 0 0,9-12 32 0 0,2 1 1 0 0,1 0-1 0 0,1 2 0 0 0,26-24 0 0 0,-16 19 289 0 0,48-34 0 0 0,-61 50-198 0 0,-11 6-130 0 0,1 0 1 0 0,0 0 0 0 0,13-5-1 0 0,9-4-35 0 0,-27 13-101 0 0,-1 1-481 0 0,0 1 597 0 0,0 0 1 0 0,0 0 0 0 0,1 0 0 0 0,-1-1 0 0 0,0 1-1 0 0,0 0 1 0 0,0 0 0 0 0,-1 0 0 0 0,1 0-1 0 0,0 1 1 0 0,0-1 0 0 0,0 2 0 0 0,3 1 5 0 0,-3-2 2 0 0,1 0 0 0 0,-1 0 0 0 0,0 0 0 0 0,0 0 0 0 0,1 0 0 0 0,-1 0 0 0 0,0 0 0 0 0,-1 1 0 0 0,1-1 0 0 0,0 0 0 0 0,-1 1 0 0 0,1-1 0 0 0,-1 0 0 0 0,0 5 0 0 0,0-1 0 0 0,-1 1 0 0 0,0-1 0 0 0,-1 1 0 0 0,-2 7 0 0 0,2-8 0 0 0,-11 32-9 0 0,8-24-3 0 0,1 0 0 0 0,0 0 1 0 0,0 0-1 0 0,2 0 0 0 0,-3 24 0 0 0,5-20-145 0 0,1-1 1 0 0,0 0-1 0 0,1 0 0 0 0,6 21 0 0 0,-6-29 175 0 0,1-1 1 0 0,1 1-1 0 0,-1-1 0 0 0,2 0 1 0 0,-1 0-1 0 0,11 14 0 0 0,-15-22-24 0 0,1 1 0 0 0,0 0-1 0 0,-1-1 1 0 0,1 1 0 0 0,0-1-1 0 0,-1 1 1 0 0,1-1 0 0 0,0 1-1 0 0,0-1 1 0 0,-1 0 0 0 0,1 1-1 0 0,0-1 1 0 0,0 0 0 0 0,0 0-1 0 0,0 1 1 0 0,0-1 0 0 0,-1 0-1 0 0,1 0 1 0 0,0 0 0 0 0,0 0-1 0 0,0 0 1 0 0,0 0 0 0 0,0-1-1 0 0,-1 1 1 0 0,1 0 0 0 0,0 0-1 0 0,0 0 1 0 0,0-1 0 0 0,1 0-1 0 0,24-14-177 0 0,-21 12 174 0 0,-1 0 95 0 0,1-2 0 0 0,-1 1 0 0 0,0 0-1 0 0,0-1 1 0 0,-1 0 0 0 0,0 0 0 0 0,1 0 0 0 0,3-9-1 0 0,2-3 177 0 0,0 3 19 0 0,-1-2 0 0 0,-1 1 0 0 0,0-1 0 0 0,5-19 0 0 0,-9 24-109 0 0,0 0 0 0 0,-1 0 0 0 0,-1-1 0 0 0,0 1 0 0 0,0-1 0 0 0,-1 1 0 0 0,-1-13 0 0 0,-1 5 57 0 0,1 11-148 0 0,0 0 1 0 0,0 1-1 0 0,0-1 1 0 0,-4-10 0 0 0,4 15-46 0 0,-3-8 52 0 0,-1 1 0 0 0,-6-12 1 0 0,9 19-82 0 0,0-1 0 0 0,0 1 0 0 0,-1 0 0 0 0,0 0 0 0 0,1 1 1 0 0,-1-1-1 0 0,0 1 0 0 0,0-1 0 0 0,-6-2 0 0 0,3 2-90 0 0,0 0-1 0 0,0 0 0 0 0,-1 1 0 0 0,1 0 0 0 0,-1 1 0 0 0,1-1 1 0 0,-11 0-1 0 0,14 2-75 0 0,0 1-1 0 0,0 0 1 0 0,0 0 0 0 0,0 0 0 0 0,0 0-1 0 0,0 0 1 0 0,0 0 0 0 0,0 1 0 0 0,1 0-1 0 0,-1-1 1 0 0,1 1 0 0 0,-1 0 0 0 0,1 0-1 0 0,-4 4 1 0 0,4-4 8 0 0,-18 16-1099 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1.571"/>
    </inkml:context>
    <inkml:brush xml:id="br0">
      <inkml:brushProperty name="width" value="0.05" units="cm"/>
      <inkml:brushProperty name="height" value="0.05" units="cm"/>
      <inkml:brushProperty name="color" value="#5B2D90"/>
    </inkml:brush>
  </inkml:definitions>
  <inkml:trace contextRef="#ctx0" brushRef="#br0">0 39 17047 0 0,'0'0'3668'0'0,"2"-2"-2670"0"0,1 0-789 0 0,1 0 0 0 0,-1-1 1 0 0,1 1-1 0 0,-1 1 0 0 0,1-1 1 0 0,-1 0-1 0 0,1 1 0 0 0,0 0 1 0 0,5-1-1 0 0,12-6 70 0 0,-17 6-242 0 0,0 0 0 0 0,0 1 0 0 0,0-1 0 0 0,1 1-1 0 0,-1 0 1 0 0,5 0 0 0 0,10 1-206 0 0,-17 0-707 0 0,7 0-2728 0 0</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04.922"/>
    </inkml:context>
    <inkml:brush xml:id="br0">
      <inkml:brushProperty name="width" value="0.05" units="cm"/>
      <inkml:brushProperty name="height" value="0.05" units="cm"/>
    </inkml:brush>
  </inkml:definitions>
  <inkml:trace contextRef="#ctx0" brushRef="#br0">11 0 1840 0 0,'0'0'83'0'0,"0"2"-6"0"0,-1 10 895 0 0,0 9 6008 0 0,-1 3 1968 0 0,2-8-6383 0 0,-3 3-1099 0 0,2-16-1304 0 0,1-1 0 0 0,-1 1 0 0 0,1-1 0 0 0,0 1 0 0 0,0-1 0 0 0,-1 1 0 0 0,2-1 0 0 0,-1 5 0 0 0,1 2 131 0 0,0 1 1 0 0,-1-1 0 0 0,-1 16 0 0 0,-1 9 55 0 0,3-17-287 0 0,0-9-19 0 0,-1 0 1 0 0,0 1-1 0 0,-1-1 0 0 0,-1 9 0 0 0,3-19 28 0 0,30-64 1290 0 0,-30 64-1361 0 0,6-14 0 0 0,7-7 0 0 0,-5 10 0 0 0,0 0 13 0 0,-7 11 133 0 0,0 3-73 0 0,1 0-60 0 0,0 0 0 0 0,-1 0-1 0 0,1 0 1 0 0,0 0 0 0 0,-1 1-1 0 0,1-1 1 0 0,-1 1 0 0 0,0 0-1 0 0,0-1 1 0 0,0 1 0 0 0,0 0 0 0 0,0 0-1 0 0,0 1 1 0 0,0-1 0 0 0,0 0-1 0 0,1 3 1 0 0,6 14-4 0 0,-2-3 9 0 0,1-1 1 0 0,15 22-1 0 0,-22-36-18 0 0,-1-1 0 0 0,0 0 0 0 0,1 0 0 0 0,-1 1 0 0 0,0-1 0 0 0,1 0 0 0 0,-1 0 0 0 0,1 1 0 0 0,-1-1 0 0 0,1 0 0 0 0,-1 0 0 0 0,0 0 0 0 0,1 0 0 0 0,-1 1 0 0 0,1-1 0 0 0,-1 0 0 0 0,1 0 0 0 0,-1 0 0 0 0,1 0 0 0 0,2 0 0 0 0,-1-1 0 0 0,1 1 0 0 0,-1 0 0 0 0,0-1 0 0 0,1 0-1 0 0,-1 1 1 0 0,0-1 0 0 0,1 0 0 0 0,-1 0 0 0 0,0 0 0 0 0,0 0 0 0 0,0-1 0 0 0,0 1 0 0 0,0-1 0 0 0,0 1-1 0 0,2-3 1 0 0,3-3 0 0 0,-1-1 0 0 0,11-16 0 0 0,-13 18 2 0 0,0-1 0 0 0,1 1 0 0 0,-1 0 1 0 0,2 0-1 0 0,5-5 0 0 0,66-53 232 0 0,-61 52-223 0 0,-14 11-6 0 0,-1 0 1 0 0,1 0-1 0 0,0 0 0 0 0,0 1 1 0 0,-1-1-1 0 0,1 1 0 0 0,0-1 0 0 0,0 1 1 0 0,0 0-1 0 0,0-1 0 0 0,0 1 1 0 0,0 0-1 0 0,-1 0 0 0 0,1 1 0 0 0,0-1 1 0 0,0 0-1 0 0,0 1 0 0 0,0-1 1 0 0,2 2-1 0 0,-1-1 17 0 0,0 1 0 0 0,0 0-1 0 0,-1-1 1 0 0,1 1 0 0 0,-1 1 0 0 0,0-1 0 0 0,1 0 0 0 0,-1 0-1 0 0,0 1 1 0 0,3 4 0 0 0,1 4 63 0 0,0 0-1 0 0,-1 0 0 0 0,0 1 1 0 0,6 22-1 0 0,-10-31-66 0 0,3 15 27 0 0,1-1 1 0 0,1-1-1 0 0,8 17 0 0 0,-9-22-515 0 0,0 0 1 0 0,3 16-1 0 0,2 1-6445 0 0,-1-4-2119 0 0</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23.785"/>
    </inkml:context>
    <inkml:brush xml:id="br0">
      <inkml:brushProperty name="width" value="0.05" units="cm"/>
      <inkml:brushProperty name="height" value="0.05" units="cm"/>
    </inkml:brush>
  </inkml:definitions>
  <inkml:trace contextRef="#ctx0" brushRef="#br0">2336 2283 4608 0 0,'0'0'16745'0'0,"-2"-1"-16309"0"0,-35-28 1068 0 0,34 27-1390 0 0,2 1-64 0 0,1 0 0 0 0,-1 1-1 0 0,0-1 1 0 0,0 0 0 0 0,1 0 0 0 0,-1 0-1 0 0,0 1 1 0 0,1-1 0 0 0,-1 0 0 0 0,1 0-1 0 0,-1-2 1 0 0,0 1 43 0 0,-26-30 800 0 0,23 26-755 0 0,-1 0 0 0 0,-10-11 1 0 0,-7-9 246 0 0,-15-23 56 0 0,8 15-193 0 0,-20-40 405 0 0,3 4-202 0 0,24 34-451 0 0,-2 0 0 0 0,-1 1 0 0 0,-53-55 0 0 0,67 79 0 0 0,-16-16 0 0 0,-44-35 0 0 0,15 19 0 0 0,-38-26 83 0 0,85 62-71 0 0,0 1 0 0 0,-14-16 0 0 0,-13-10 5 0 0,-19-15 16 0 0,0 2-2 0 0,34 27-31 0 0,-36-38 0 0 0,-3-4 0 0 0,-65-55 0 0 0,89 79 0 0 0,24 23 0 0 0,0 0 0 0 0,-21-15 0 0 0,27 24 0 0 0,-4-2-9 0 0,1-1 1 0 0,1 0-1 0 0,-1 0 1 0 0,1-1-1 0 0,0 0 1 0 0,-7-10-1 0 0,6 9 7 0 0,0 0 0 0 0,-1 0-1 0 0,1 1 1 0 0,-1 1 0 0 0,-20-13 0 0 0,5 5 3 0 0,-122-80-1 0 0,104 68 0 0 0,34 21 0 0 0,1-1 0 0 0,0 0 0 0 0,0-1 0 0 0,-7-8 0 0 0,-10-11 0 0 0,6 10-38 0 0,1 0 0 0 0,0 0 0 0 0,2-2 0 0 0,0 0 0 0 0,-22-36 0 0 0,34 50 28 0 0,1-1-1 0 0,-1 1 0 0 0,-1 0 1 0 0,1 0-1 0 0,-8-6 0 0 0,-14-17-11 0 0,16 17 10 0 0,0-1 0 0 0,-16-13 1 0 0,14 14 1 0 0,-22-26 1 0 0,30 33 10 0 0,0 0-1 0 0,0 0 0 0 0,0 0 1 0 0,0 1-1 0 0,-7-5 1 0 0,6 5-3 0 0,0-1 0 0 0,1 1 0 0 0,-1-1 0 0 0,1 0 0 0 0,0 0 0 0 0,-5-6 1 0 0,4 3-8 0 0,-10-15 46 0 0,-2 1 0 0 0,0 1 0 0 0,-21-20 0 0 0,36 39-24 0 0,1 0 0 0 0,0 0 0 0 0,0-1-1 0 0,0 1 1 0 0,0-1 0 0 0,0 1-1 0 0,0-1 1 0 0,0 1 0 0 0,0-3-1 0 0,0 2-11 0 0,0 1 0 0 0,1-1-1 0 0,-1 1 1 0 0,0 0 0 0 0,0-1-1 0 0,1 1 1 0 0,-1 0 0 0 0,0 0-1 0 0,0-1 1 0 0,0 1-1 0 0,-2-1 1 0 0,-12-10-394 0 0,0 1-1 0 0,-1 0 0 0 0,-1 1 1 0 0,-21-10-1 0 0,32 19 383 0 0,5 1 11 0 0,1-1-1 0 0,-1 1 1 0 0,1 0 0 0 0,-1 0 0 0 0,1 0 0 0 0,-1 0-1 0 0,1 0 1 0 0,-1-1 0 0 0,1 1 0 0 0,-1 0 0 0 0,1 0 0 0 0,-1-1-1 0 0,1 1 1 0 0,-1 0 0 0 0,1-1 0 0 0,-1 1 0 0 0,1-1-1 0 0,0 1 1 0 0,-1-1 0 0 0,1 1 0 0 0,0 0 0 0 0,-1-1 0 0 0,1 1-1 0 0,0-1 1 0 0,-1-1 0 0 0,0 1 0 0 0,1 0 0 0 0,-1 0 0 0 0,0 1 0 0 0,0-1 0 0 0,0 0 0 0 0,0 0 0 0 0,0 0 0 0 0,0 0 0 0 0,0 1 0 0 0,0-1 0 0 0,0 1 0 0 0,-2-2 0 0 0,-2 0 0 0 0,-8-7 0 0 0,13 7 0 0 0,-1 0 0 0 0,-2-1 0 0 0,3 3 0 0 0,-1 0 0 0 0,1 0 0 0 0,-1 0 0 0 0,1 0 0 0 0,0-1 0 0 0,-1 1 0 0 0,1 0 0 0 0,0 0 0 0 0,-1-1 0 0 0,1 1 0 0 0,-1 0 0 0 0,1 0 0 0 0,0-1 0 0 0,0 1 0 0 0,-1 0 0 0 0,1-1 0 0 0,0 1 0 0 0,0 0 0 0 0,-1-1 0 0 0,1 1 0 0 0,0-1 0 0 0,0 1 0 0 0,0 0 0 0 0,0-1 0 0 0,0 1 0 0 0,-1-1 0 0 0,1 1 0 0 0,0-1 0 0 0,0 1 0 0 0,0 0 0 0 0,0-1 0 0 0,0 1 0 0 0,0-1 0 0 0,1 1 0 0 0,-1-1 0 0 0,0 1 0 0 0,0 0 0 0 0,0-1 0 0 0,0 1 0 0 0,0-1 0 0 0,1 1 0 0 0,-1 0 0 0 0,0-1 0 0 0,0 1 0 0 0,0 0 0 0 0,1-1 0 0 0,-1 0 0 0 0,1 1 0 0 0,-1 0 0 0 0,0 0 0 0 0,0 0 0 0 0,1-1 0 0 0,-1 1 0 0 0,0 0 0 0 0,0-1 0 0 0,0 1 0 0 0,0 0 0 0 0,1 0 0 0 0,-1-1 0 0 0,0 1 0 0 0,0 0 0 0 0,0-1 0 0 0,0 1 0 0 0,0 0 0 0 0,0 0 0 0 0,0-1 0 0 0,0 1 0 0 0,0 0 0 0 0,0-1 0 0 0,0 1 0 0 0,0 0 0 0 0,0-1 0 0 0,0 1 0 0 0,0 0 0 0 0,0-1 0 0 0,0 1 0 0 0,-1 0 0 0 0,1 0 0 0 0,0-1 0 0 0,0 1 0 0 0,0 0 0 0 0,0 0 0 0 0,-1-1 0 0 0,1 1 0 0 0,0 0 0 0 0,0 0 0 0 0,0-1 0 0 0,-1 1 0 0 0,1 0 0 0 0,0 0 0 0 0,0 0 0 0 0,-1-1 0 0 0,1 1 0 0 0,0 0 0 0 0,-1 0 0 0 0,1 0 0 0 0,0 0 0 0 0,0 0 0 0 0,-1 0 0 0 0,1 0 0 0 0,-1 0 0 0 0,0-1 0 0 0,0 1 0 0 0,0-1 0 0 0,1 1 0 0 0,-1-1 0 0 0,0 1 0 0 0,0-1 0 0 0,1 1 0 0 0,-1-1 0 0 0,0 0 0 0 0,1 1 0 0 0,-1-1 0 0 0,0 0 0 0 0,1 0 0 0 0,-1 0 0 0 0,-3-4 0 0 0,-12-3 0 0 0,15 8-2 0 0,1 0 0 0 0,-1-1-1 0 0,1 1 1 0 0,-1 0 0 0 0,1 0-1 0 0,-1 0 1 0 0,1 0 0 0 0,0-1-1 0 0,-1 1 1 0 0,1 0 0 0 0,-1 0-1 0 0,1-1 1 0 0,0 1 0 0 0,-1 0-1 0 0,1-1 1 0 0,0 1 0 0 0,-1 0-1 0 0,1-1 1 0 0,0 1 0 0 0,0-1-1 0 0,-1 1 1 0 0,1 0 0 0 0,0-2 0 0 0,2 1-47 0 0,-2 0-55 0 0,2 0-76 0 0,-1 0 164 0 0,4-3 114 0 0,-11 2-249 0 0,4 2-324 0 0,13 8-65 0 0,-5 2 540 0 0,-1 11 0 0 0,-4-20 0 0 0,-1 0 0 0 0,1 0 0 0 0,-1 0 0 0 0,0 1 0 0 0,0-1 0 0 0,1 0 0 0 0,-1 0 0 0 0,0 1 0 0 0,0-1 0 0 0,0 0 0 0 0,0 0 0 0 0,0 1 0 0 0,0-1 0 0 0,-1 0 0 0 0,1 0 0 0 0,-1 2 0 0 0,0 0 0 0 0,1-2 0 0 0,0-1 0 0 0,0 1 0 0 0,0 0 0 0 0,0-1 0 0 0,0 1 0 0 0,0 0 0 0 0,0 0 0 0 0,0-1 0 0 0,0 1 0 0 0,0 0 0 0 0,1-1 0 0 0,-1 1 0 0 0,0 0 0 0 0,0-1 0 0 0,1 1 0 0 0,-1 0 0 0 0,0-1 0 0 0,1 1 0 0 0,-1-1 0 0 0,0 1 0 0 0,1 0 0 0 0,-1-1 0 0 0,1 1 0 0 0,0 0 0 0 0,0-1 0 0 0,-1 1 0 0 0,1 0 0 0 0,0-1 0 0 0,-1 1 0 0 0,1 0 0 0 0,-1 0 0 0 0,1 0 0 0 0,-1-1 0 0 0,1 1 0 0 0,-1 0 0 0 0,0 0 0 0 0,1 0 0 0 0,-1 0 0 0 0,0 0 0 0 0,0 0 0 0 0,0 1 0 0 0,-1 12 0 0 0,1-12 0 0 0,0 1 0 0 0,-1 0 0 0 0,1-1 0 0 0,0 1 0 0 0,1 0 0 0 0,-1-1 0 0 0,0 1 0 0 0,1-1 0 0 0,-1 1 0 0 0,2 3 0 0 0,-1-2 0 0 0,0-1 0 0 0,0 0 0 0 0,0 1 0 0 0,-1-1 0 0 0,1 7 0 0 0,-1-7 0 0 0,0 0 0 0 0,0 1 0 0 0,1-1 0 0 0,-1 0 0 0 0,1 0 0 0 0,0 0 0 0 0,0 0 0 0 0,2 4 0 0 0,0-1 0 0 0,-2-5 0 0 0,0 0 0 0 0,0 1 0 0 0,-1-1 0 0 0,1 1 0 0 0,0 0 0 0 0,-1-1 0 0 0,1 1 0 0 0,-1-1 0 0 0,1 1 0 0 0,-1 0 0 0 0,0 0 0 0 0,1-1 0 0 0,-1 1 0 0 0,0 0 0 0 0,0-1 0 0 0,-1 1 0 0 0,1 3 0 0 0,-4 9-91 0 0,-1 14-428 0 0,5-26 486 0 0,0-1 0 0 0,0 1 0 0 0,0 0 1 0 0,0-1-1 0 0,0 1 0 0 0,1-1 0 0 0,-1 1 0 0 0,0-1 0 0 0,1 1 0 0 0,0-1 1 0 0,-1 0-1 0 0,1 1 0 0 0,0-1 0 0 0,-1 0 0 0 0,3 3 0 0 0,-3-4-16 0 0,1 1 0 0 0,-1 0-1 0 0,1-1 1 0 0,-1 1-1 0 0,1 0 1 0 0,-1 0 0 0 0,1-1-1 0 0,-1 1 1 0 0,0 0-1 0 0,1 0 1 0 0,-1-1 0 0 0,0 1-1 0 0,0 0 1 0 0,0 0-1 0 0,0 0 1 0 0,1 0 0 0 0,-1 1-1 0 0,0-1 11 0 0,-1-1-10 0 0,1 1 0 0 0,0-1 0 0 0,-1 1 0 0 0,1-1 0 0 0,0 1-1 0 0,-1-1 1 0 0,1 1 0 0 0,0-1 0 0 0,-1 0 0 0 0,1 1 0 0 0,-1-1-1 0 0,1 0 1 0 0,-1 1 0 0 0,1-1 0 0 0,-1 0 0 0 0,1 0 0 0 0,-2 1-1 0 0,20 0-13104 0 0</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24.204"/>
    </inkml:context>
    <inkml:brush xml:id="br0">
      <inkml:brushProperty name="width" value="0.05" units="cm"/>
      <inkml:brushProperty name="height" value="0.05" units="cm"/>
    </inkml:brush>
  </inkml:definitions>
  <inkml:trace contextRef="#ctx0" brushRef="#br0">20 45 14944 0 0,'-5'1'-1503'0'0,"-9"2"6972"0"0,23-8 60 0 0,4-2-5017 0 0,-10 5 512 0 0,1 1-512 0 0,8-4-171 0 0,-5 1-211 0 0,0 1-1 0 0,0 0 0 0 0,1 1 1 0 0,-1 0-1 0 0,1 0 0 0 0,8-1 1 0 0,49-2-58 0 0,-49 3-439 0 0,-1 0 0 0 0,1 1 0 0 0,-1 1 0 0 0,30 3 0 0 0,-20 3-1317 0 0</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0.057"/>
    </inkml:context>
    <inkml:brush xml:id="br0">
      <inkml:brushProperty name="width" value="0.05" units="cm"/>
      <inkml:brushProperty name="height" value="0.05" units="cm"/>
    </inkml:brush>
  </inkml:definitions>
  <inkml:trace contextRef="#ctx0" brushRef="#br0">42 1 6448 0 0,'0'0'12207'0'0,"0"2"-11608"0"0,-1 10 225 0 0,0-5-469 0 0,1 0-1 0 0,0 0 0 0 0,1 8 0 0 0,-1-14-307 0 0,0 1-1 0 0,0 0 1 0 0,0 0-1 0 0,0 0 1 0 0,0 0-1 0 0,-1-1 0 0 0,1 1 1 0 0,-1 2-1 0 0,0-2-18 0 0,1 0 0 0 0,-1 0 1 0 0,1-1-1 0 0,0 1 0 0 0,0 0 0 0 0,0 0 0 0 0,0 0 0 0 0,0 2 0 0 0,4 22 134 0 0,-1-1 0 0 0,-1 33-1 0 0,-3-36-153 0 0,-1 1-1 0 0,-1 0 0 0 0,0-1 0 0 0,-2 1 1 0 0,-1-1-1 0 0,-8 22 0 0 0,13-39-43 0 0,-1 0 0 0 0,2-1 0 0 0,-1 1 0 0 0,0 8 0 0 0,1-10-43 0 0,0 0 0 0 0,0 1 0 0 0,-1-1 0 0 0,1 0 0 0 0,-1 0 0 0 0,1 0 0 0 0,-1 0 0 0 0,-2 4 0 0 0,3-6 9 0 0,0 0-1 0 0,0 0 0 0 0,0 0 0 0 0,0 0 0 0 0,0 0 1 0 0,0-1-1 0 0,1 1 0 0 0,-1 0 0 0 0,0 0 1 0 0,1 0-1 0 0,-1 0 0 0 0,1 1 0 0 0</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0.398"/>
    </inkml:context>
    <inkml:brush xml:id="br0">
      <inkml:brushProperty name="width" value="0.05" units="cm"/>
      <inkml:brushProperty name="height" value="0.05" units="cm"/>
    </inkml:brush>
  </inkml:definitions>
  <inkml:trace contextRef="#ctx0" brushRef="#br0">23 84 3680 0 0,'0'0'17318'0'0,"-11"1"-14657"0"0,10 0-2645 0 0,0-1-1 0 0,0 1 0 0 0,1 0 1 0 0,-1 0-1 0 0,0-1 0 0 0,1 1 1 0 0,-1 0-1 0 0,1 0 0 0 0,-1 0 0 0 0,1 0 1 0 0,-1-1-1 0 0,1 1 0 0 0,-1 0 1 0 0,1 0-1 0 0,0 0 0 0 0,0 0 1 0 0,-1 2-1 0 0,-1 26 33 0 0,3-18-56 0 0,0 0 0 0 0,5 20 0 0 0,0-7 8 0 0,-4-17 0 0 0,-1 0 0 0 0,2 1 0 0 0,-1-1 0 0 0,1 0 0 0 0,0-1 0 0 0,4 9 0 0 0,4 3 0 0 0,-10-14 0 0 0,1-1 0 0 0,-1 0 0 0 0,1 0 0 0 0,0 0 0 0 0,0 0 0 0 0,0 0 0 0 0,0 0 0 0 0,0-1 0 0 0,1 1 0 0 0,-1-1 0 0 0,1 1 0 0 0,0-1 0 0 0,0 0 0 0 0,0 0 0 0 0,5 3 0 0 0,11 0 0 0 0,-15-6 0 0 0,-3-1 0 0 0,25-18 0 0 0,-23 17 11 0 0,0 0 0 0 0,0 0 0 0 0,0 0-1 0 0,0-1 1 0 0,-1 1 0 0 0,0-1 0 0 0,1 0-1 0 0,-1 0 1 0 0,0 0 0 0 0,1-6 0 0 0,9-14 102 0 0,-10 22-100 0 0,-1 0-1 0 0,0 0 1 0 0,0 0 0 0 0,0 0-1 0 0,0 0 1 0 0,0 0-1 0 0,0 0 1 0 0,0 0-1 0 0,-1 0 1 0 0,1-1 0 0 0,-1 1-1 0 0,0 0 1 0 0,0-4-1 0 0,1 3 19 0 0,-1 0-1 0 0,0 0 0 0 0,1 0 0 0 0,-1 0 1 0 0,1 0-1 0 0,0 1 0 0 0,2-5 1 0 0,-2 5-3 0 0,0 0 1 0 0,-1 0-1 0 0,1 0 0 0 0,0-1 1 0 0,-1 1-1 0 0,0 0 0 0 0,1 0 1 0 0,-1 0-1 0 0,0 0 1 0 0,0 0-1 0 0,0 0 0 0 0,0-1 1 0 0,-1-2-1 0 0,1 5-24 0 0,-3-13 160 0 0,0-1 0 0 0,-9-23 1 0 0,9 33-125 0 0,1-1 1 0 0,0 1 0 0 0,-1 0-1 0 0,1 0 1 0 0,-1 0 0 0 0,-1 0-1 0 0,1 1 1 0 0,0-1-1 0 0,-1 1 1 0 0,1 0 0 0 0,-9-5-1 0 0,-44-24-102 0 0,54 31-2 0 0,1 1 1 0 0,0 0-1 0 0,0-1 1 0 0,0 1 0 0 0,0 0-1 0 0,0 0 1 0 0,0-1 0 0 0,-1 1-1 0 0,1 0 1 0 0,0 0-1 0 0,0 0 1 0 0,0 0 0 0 0,0 1-1 0 0,0-1 1 0 0,0 0 0 0 0,-1 0-1 0 0,0 1 1 0 0,-16 7-999 0 0,16-7 922 0 0,1 0-190 0 0,0 0 0 0 0,0 0 0 0 0,0 1 1 0 0,0-1-1 0 0,0 1 0 0 0,1-1 0 0 0,-1 1 0 0 0,0-1 0 0 0,1 1 1 0 0,-1-1-1 0 0,1 1 0 0 0,-1 1 0 0 0,0 10-6784 0 0</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0.799"/>
    </inkml:context>
    <inkml:brush xml:id="br0">
      <inkml:brushProperty name="width" value="0.05" units="cm"/>
      <inkml:brushProperty name="height" value="0.05" units="cm"/>
    </inkml:brush>
  </inkml:definitions>
  <inkml:trace contextRef="#ctx0" brushRef="#br0">6 15 3680 0 0,'-6'-15'20755'0'0,"7"17"-20659"0"0,-1-1 0 0 0,1 0 0 0 0,-1 1 0 0 0,1-1-1 0 0,-1 0 1 0 0,1 1 0 0 0,0-1 0 0 0,0 0 0 0 0,0 0-1 0 0,1 2 1 0 0,4 5-48 0 0,-4-2-47 0 0,-1-1 1 0 0,0 1 0 0 0,0 0 0 0 0,0 0 0 0 0,0 0 0 0 0,-1 0 0 0 0,-1 9-1 0 0,2 15-1 0 0,0-22 11 0 0,0-1 0 0 0,0 1 0 0 0,-1-1 0 0 0,0 1 0 0 0,-1-1 1 0 0,-1 8-1 0 0,2-9 4 0 0,0-1 1 0 0,0 0-1 0 0,1 0 1 0 0,-1 0-1 0 0,1 0 1 0 0,0 0-1 0 0,1 0 1 0 0,3 9 0 0 0,4 19-47 0 0,-8-29-47 0 0,0 0-1 0 0,0 0 1 0 0,0 0 0 0 0,1 0-1 0 0,0 0 1 0 0,-1-1 0 0 0,1 1-1 0 0,1 0 1 0 0,2 3 0 0 0,-3-4-119 0 0,-1-1-232 0 0,0-1-1 0 0,0 1 1 0 0,0-1 0 0 0,0 1-1 0 0,0-1 1 0 0,0 1 0 0 0,0-1-1 0 0,1 0 1 0 0,-1 0 0 0 0,1 1-1 0 0,-1-1 1 0 0,1 0 0 0 0,-1-1-1 0 0,1 1 1 0 0,-1 0 0 0 0,1 0-1 0 0,0-1 1 0 0,-1 1 0 0 0,1 0-1 0 0,0-1 1 0 0,0 0 0 0 0,0 1 0 0 0,3-1-1 0 0</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1.158"/>
    </inkml:context>
    <inkml:brush xml:id="br0">
      <inkml:brushProperty name="width" value="0.05" units="cm"/>
      <inkml:brushProperty name="height" value="0.05" units="cm"/>
    </inkml:brush>
  </inkml:definitions>
  <inkml:trace contextRef="#ctx0" brushRef="#br0">153 28 3224 0 0,'-2'-1'9516'0'0,"-24"-11"-3328"0"0,21 10-5634 0 0,0 0-1 0 0,0 1 1 0 0,-1-1 0 0 0,1 1-1 0 0,0 0 1 0 0,-8 0-1 0 0,-6-1 616 0 0,18 1-1079 0 0,-1 1 1 0 0,0-1-1 0 0,1 1 1 0 0,-1 0 0 0 0,0 0-1 0 0,1 0 1 0 0,-1 0 0 0 0,0 0-1 0 0,0 0 1 0 0,1 1 0 0 0,-1-1-1 0 0,0 0 1 0 0,1 1 0 0 0,-4 1-1 0 0,-6 3 114 0 0,0 3-95 0 0,11-6-42 0 0,-1 1-43 0 0,-2 0-24 0 0,2-3 0 0 0,1 0 0 0 0,-1 0 0 0 0,1 0 0 0 0,0 1 0 0 0,-1-1 0 0 0,1 0 0 0 0,-1 1 0 0 0,1-1 0 0 0,0 0 0 0 0,-1 1 0 0 0,1-1 0 0 0,0 0 0 0 0,0 1 0 0 0,-1-1 0 0 0,1 1 0 0 0,0-1 0 0 0,0 0 0 0 0,0 1 0 0 0,-1-1 0 0 0,1 1 0 0 0,0-1 0 0 0,0 1 0 0 0,0-1 0 0 0,0 1 0 0 0,0-1 0 0 0,0 1 0 0 0,0-1 0 0 0,0 1 0 0 0,0-1 0 0 0,0 0 0 0 0,0 1 0 0 0,0-1 0 0 0,0 1 0 0 0,0-1 0 0 0,1 1 0 0 0,-1-1 0 0 0,0 1 0 0 0,0-1 0 0 0,1 0 0 0 0,-1 1 0 0 0,0-1 0 0 0,0 1 0 0 0,1-1 0 0 0,-1 0 0 0 0,0 1 0 0 0,1-1 0 0 0,-1 0 0 0 0,0 1 0 0 0,1-1 0 0 0,0 0 0 0 0,1 5-13 0 0,0-1 0 0 0,-1 0 0 0 0,0 1 0 0 0,1-1 0 0 0,-1 1 0 0 0,-1-1 0 0 0,1 1 0 0 0,-1 0-1 0 0,0-1 1 0 0,0 6 0 0 0,0 2 8 0 0,-1-10 3 0 0,1-1-1 0 0,0 0 1 0 0,0 0-1 0 0,0 0 1 0 0,0 1 0 0 0,0-1-1 0 0,0 0 1 0 0,0 0-1 0 0,0 1 1 0 0,1-1-1 0 0,-1 0 1 0 0,0 0 0 0 0,1 0-1 0 0,-1 1 1 0 0,1-1-1 0 0,-1 0 1 0 0,1 0-1 0 0,-1 0 1 0 0,1 0 0 0 0,0 0-1 0 0,0 0 1 0 0,-1 0-1 0 0,1 0 1 0 0,0 0-1 0 0,0-1 1 0 0,0 1 0 0 0,0 0-1 0 0,0 0 1 0 0,0-1-1 0 0,0 1 1 0 0,2 0 0 0 0,4 2-102 0 0,0 1 0 0 0,1-2 0 0 0,-1 1 0 0 0,1-1 0 0 0,-1 0 0 0 0,1-1 0 0 0,0 0 0 0 0,0 0 0 0 0,0 0 0 0 0,11-2 0 0 0,-18 1 61 0 0,0 0 0 0 0,0 0-1 0 0,0 0 1 0 0,-1 0 0 0 0,1 0 0 0 0,0-1 0 0 0,0 1 0 0 0,0 0 0 0 0,0-1 0 0 0,-1 1 0 0 0,1 0 0 0 0,0-1 0 0 0,0 1 0 0 0,-1-1 0 0 0,1 1 0 0 0,0-2 0 0 0,4-1-200 0 0,28-13-2545 0 0</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1.516"/>
    </inkml:context>
    <inkml:brush xml:id="br0">
      <inkml:brushProperty name="width" value="0.05" units="cm"/>
      <inkml:brushProperty name="height" value="0.05" units="cm"/>
    </inkml:brush>
  </inkml:definitions>
  <inkml:trace contextRef="#ctx0" brushRef="#br0">27 1 6912 0 0,'-17'11'314'0'0,"13"-9"-6"0"0,4-1 139 0 0,1 0-1 0 0,-1-1 0 0 0,0 1 1 0 0,0 0-1 0 0,1 0 0 0 0,-1 0 1 0 0,0 0-1 0 0,0-1 0 0 0,0 1 1 0 0,0 0-1 0 0,0 0 0 0 0,0 0 1 0 0,-1 0-1 0 0,1-1 0 0 0,0 1 0 0 0,0 0 1 0 0,-1 1-1 0 0,-2 10 3747 0 0,1-9-4629 0 0,1-1 1218 0 0,8 8 502 0 0,-4-6-1174 0 0,-1 0 0 0 0,0 0 0 0 0,0 1-1 0 0,-1-1 1 0 0,1 1 0 0 0,-1-1 0 0 0,0 1 0 0 0,0 0-1 0 0,0-1 1 0 0,-1 1 0 0 0,0 0 0 0 0,0-1-1 0 0,0 1 1 0 0,0 0 0 0 0,-1 0 0 0 0,0-1 0 0 0,-2 8-1 0 0,4-9 22 0 0,5 5-48 0 0,-9 0 5 0 0,3-7-83 0 0,0-1 1 0 0,0 0-1 0 0,0 1 1 0 0,0-1-1 0 0,0 1 1 0 0,0-1-1 0 0,0 0 1 0 0,0 1-1 0 0,0-1 1 0 0,1 0-1 0 0,-1 1 0 0 0,0-1 1 0 0,0 0-1 0 0,0 1 1 0 0,0-1-1 0 0,0 0 1 0 0,1 1-1 0 0,-1-1 1 0 0,0 0-1 0 0,0 0 1 0 0,1 1-1 0 0,-1-1 1 0 0,0 0-1 0 0,0 0 1 0 0,1 1-1 0 0,-1-1 1 0 0,0 0-1 0 0,1 0 1 0 0,-1 0-1 0 0,0 0 1 0 0,1 1-1 0 0,-1-1 1 0 0,1 0-1 0 0,40-45-317 0 0,-38 40 274 0 0,1 1 26 0 0,20-10-191 0 0,-4 5 139 0 0,0 2 53 0 0,-15 7 11 0 0,-1 1 0 0 0,7-5 0 0 0,16-11 0 0 0,-24 13 0 0 0,0 0 0 0 0,0 1 0 0 0,0-1 0 0 0,0 0 0 0 0,-1-1 0 0 0,5-3 0 0 0,-5 3 0 0 0,18-10 0 0 0,-19 12 0 0 0,-1 1 0 0 0,0 0 0 0 0,1 0 0 0 0,-1 0 0 0 0,0 0 0 0 0,1 0 0 0 0,-1 0 0 0 0,1 0 0 0 0,-1-1 0 0 0,0 1 0 0 0,1 0 0 0 0,-1 0 0 0 0,0 0 0 0 0,1 0 0 0 0,-1 1 0 0 0,0-1 0 0 0,1 0 0 0 0,-1 0 0 0 0,0 0 0 0 0,1 0 0 0 0,-1 0 0 0 0,1 1 0 0 0,1 0 0 0 0,-2 0 0 0 0,0-1 0 0 0,-1 1 0 0 0,1-1 0 0 0,-1 1 0 0 0,1-1 0 0 0,0 1 0 0 0,-1-1 0 0 0,1 1 0 0 0,0 0 0 0 0,-1-1 0 0 0,1 1 0 0 0,0 0 0 0 0,0-1 0 0 0,0 1 0 0 0,0 0 0 0 0,-1-1 0 0 0,1 1 0 0 0,0 0 0 0 0,0-1 0 0 0,0 1 0 0 0,0 0 0 0 0,1-1 0 0 0,-1 1 0 0 0,0 1 0 0 0,0 1 0 0 0,8 15 0 0 0,-8-17 0 0 0,5 7-16 0 0,-4-6-128 0 0,6 1-1437 0 0</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1.885"/>
    </inkml:context>
    <inkml:brush xml:id="br0">
      <inkml:brushProperty name="width" value="0.05" units="cm"/>
      <inkml:brushProperty name="height" value="0.05" units="cm"/>
    </inkml:brush>
  </inkml:definitions>
  <inkml:trace contextRef="#ctx0" brushRef="#br0">61 0 15000 0 0,'-21'8'686'0'0,"17"-6"-15"0"0,1 0-249 0 0,-11 7 549 0 0,10-7 1600 0 0,4 0-2348 0 0,0 0 0 0 0,-1 0-1 0 0,1-1 1 0 0,-1 1 0 0 0,1 0 0 0 0,-1 0 0 0 0,1-1 0 0 0,-1 1 0 0 0,0-1 0 0 0,-1 3 0 0 0,1-3-164 0 0,0 1 1 0 0,0-1-1 0 0,0 1 1 0 0,1-1-1 0 0,-1 1 1 0 0,0 0-1 0 0,1-1 1 0 0,-1 1-1 0 0,1-1 1 0 0,0 1-1 0 0,0 0 1 0 0,-1-1-1 0 0,1 4 1 0 0,2 41 1159 0 0,-3-37-1112 0 0,1 0 0 0 0,0-1 0 0 0,1 1-1 0 0,0 0 1 0 0,0-1 0 0 0,4 10 0 0 0,-4-14-106 0 0,-1 0 0 0 0,1 0 1 0 0,0 0-1 0 0,-1 0 1 0 0,0 0-1 0 0,0 0 1 0 0,0 0-1 0 0,-1 4 1 0 0,0 21-5 0 0,4-6 3 0 0,-2 0 0 0 0,-1 0 0 0 0,-4 36 0 0 0,4-55-36 0 0,0 1 1 0 0,0 0-1 0 0,1 0 0 0 0,-1-1 0 0 0,3 9 0 0 0,-2-10-54 0 0,-1 0 0 0 0,1 1-1 0 0,-1-1 1 0 0,1 1 0 0 0,-1-1-1 0 0,0 1 1 0 0,0-1 0 0 0,-1 6-1 0 0,0-8-42 0 0,1-1 0 0 0,0 1 0 0 0,0 0-1 0 0,0-1 1 0 0,0 1 0 0 0,0 0 0 0 0,0-1 0 0 0,0 1-1 0 0,0 0 1 0 0,0-1 0 0 0,0 1 0 0 0,1 0 0 0 0,-1-1-1 0 0,0 1 1 0 0,0-1 0 0 0,0 1 0 0 0,1 0 0 0 0,-1-1-1 0 0,1 1 1 0 0,0 2-912 0 0,5 7-6649 0 0</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2.280"/>
    </inkml:context>
    <inkml:brush xml:id="br0">
      <inkml:brushProperty name="width" value="0.05" units="cm"/>
      <inkml:brushProperty name="height" value="0.05" units="cm"/>
    </inkml:brush>
  </inkml:definitions>
  <inkml:trace contextRef="#ctx0" brushRef="#br0">0 0 5528 0 0,'0'0'13930'0'0,"1"2"-12873"0"0,4 5-189 0 0,-3-3-635 0 0,0-1 0 0 0,0 1-1 0 0,0 0 1 0 0,0-1 0 0 0,0 1 0 0 0,0 4 0 0 0,-1-3-118 0 0,1-1 0 0 0,0 0 0 0 0,-1 0 1 0 0,1 0-1 0 0,4 6 0 0 0,0-1 256 0 0,-6-8-296 0 0,1 1 1 0 0,-1-1-1 0 0,1 1 0 0 0,-1-1 0 0 0,1 1 0 0 0,-1-1 0 0 0,0 1 0 0 0,0-1 0 0 0,0 1 0 0 0,0 0 1 0 0,0-1-1 0 0,0 1 0 0 0,0-1 0 0 0,0 1 0 0 0,-1 1 0 0 0,0 16 598 0 0,4-4-487 0 0,-2-11-183 0 0,0-1 1 0 0,0 1-1 0 0,-1-1 1 0 0,1 1-1 0 0,-1-1 1 0 0,0 1-1 0 0,0-1 1 0 0,-1 5-1 0 0,0-5-3 0 0,1 0 0 0 0,0 0 0 0 0,0 0 0 0 0,0 0 0 0 0,0 0 0 0 0,0 0 0 0 0,1 3 0 0 0,4 4 0 0 0,-4-7-35 0 0,0-1-1 0 0,0 0 0 0 0,1 0 1 0 0,-1 0-1 0 0,1-1 0 0 0,0 1 1 0 0,0 0-1 0 0,-1-1 0 0 0,1 1 1 0 0,0-1-1 0 0,0 1 0 0 0,0-1 1 0 0,3 1-1 0 0,-3-1 29 0 0,-1-1 0 0 0,1 1 0 0 0,0-1 0 0 0,-1 0 0 0 0,1 0 0 0 0,0 0 0 0 0,-1 0 0 0 0,1 0 0 0 0,0 0 0 0 0,-1 0 0 0 0,1 0 0 0 0,-1-1 0 0 0,1 1 0 0 0,0-1 0 0 0,-1 1 0 0 0,1-1 0 0 0,-1 0 0 0 0,1 1 0 0 0,-1-1 0 0 0,2-1 0 0 0,4-2-119 0 0,0 1 1 0 0,0 0 0 0 0,0 0 0 0 0,14-3 0 0 0,-19 5-35 0 0,3-1-221 0 0,-2 1-116 0 0,11 4 247 0 0,-1 4 265 0 0,-11-3 37 0 0,-1-1 20 0 0,23 18 484 0 0,-23-20-578 0 0,0 0-1 0 0,0 0 1 0 0,0 0 0 0 0,0 0-1 0 0,0 0 1 0 0,0 0 0 0 0,0-1-1 0 0,1 1 1 0 0,-1 0 0 0 0,0-1-1 0 0,0 1 1 0 0,0-1 0 0 0,1 1-1 0 0,-1-1 1 0 0,0 0 0 0 0,2 1-1 0 0,10 3-1573 0 0,-4 1 189 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1.973"/>
    </inkml:context>
    <inkml:brush xml:id="br0">
      <inkml:brushProperty name="width" value="0.05" units="cm"/>
      <inkml:brushProperty name="height" value="0.05" units="cm"/>
      <inkml:brushProperty name="color" value="#5B2D90"/>
    </inkml:brush>
  </inkml:definitions>
  <inkml:trace contextRef="#ctx0" brushRef="#br0">1 163 9216 0 0,'0'0'1232'0'0,"3"-1"257"0"0,31-15 3783 0 0,-19 9-3110 0 0,21-8 1 0 0,-31 13-1948 0 0,1-1 1 0 0,-1 0-1 0 0,0 0 0 0 0,0 0 0 0 0,0-1 1 0 0,-1 1-1 0 0,7-8 0 0 0,15-10 207 0 0,58-35-1833 0 0,-59 41-6568 0 0</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3.424"/>
    </inkml:context>
    <inkml:brush xml:id="br0">
      <inkml:brushProperty name="width" value="0.05" units="cm"/>
      <inkml:brushProperty name="height" value="0.05" units="cm"/>
    </inkml:brush>
  </inkml:definitions>
  <inkml:trace contextRef="#ctx0" brushRef="#br0">0 33 6912 0 0,'0'-1'5861'0'0,"1"-6"-4198"0"0,0 6-1398 0 0,0 0 1 0 0,-1 0-1 0 0,1 0 1 0 0,0 1-1 0 0,0-1 1 0 0,0 0-1 0 0,-1 1 1 0 0,1-1-1 0 0,0 0 1 0 0,0 1-1 0 0,0-1 1 0 0,2 0-1 0 0,4-4 1589 0 0,0 5-492 0 0,0-3-852 0 0,-5 3 456 0 0,-1 0-539 0 0,31-6 765 0 0,-13 12-327 0 0,63-3 238 0 0,-39 3-718 0 0,-23-6-275 0 0,3 1 102 0 0,0-2-1 0 0,28-4 0 0 0,-46 5-157 0 0,1 0 0 0 0,-1 0 0 0 0,0 0 1 0 0,1 0-1 0 0,-1 1 0 0 0,11 2 0 0 0,20 2 116 0 0,135 4 214 0 0,-7 2-45 0 0,-43-5-131 0 0,1 4-136 0 0,-109-9-72 0 0,52 8 0 0 0,-25-2 0 0 0,33 9 0 0 0,-53-12 13 0 0,0 0-1 0 0,0-1 1 0 0,1-1 0 0 0,35-2-1 0 0,-47 0-11 0 0,3 0 15 0 0,0-1 0 0 0,0 0 0 0 0,23-5 0 0 0,5 0-16 0 0,-17 4 0 0 0,-10-1-2 0 0,-7 2 4 0 0,0-1 0 0 0,0 2 1 0 0,0-1-1 0 0,0 1 0 0 0,7 0 0 0 0,-5 0 25 0 0,22-5-1 0 0,5 0-26 0 0,-29 4 0 0 0,-4 1 0 0 0,0-1 0 0 0,1 1 0 0 0,-1-1 0 0 0,0 0 0 0 0,0 0 0 0 0,0 0 0 0 0,1 0 0 0 0,-1 0 0 0 0,0 0 0 0 0,2-2 0 0 0,19-10-128 0 0,-22 12-133 0 0,-1 0-108 0 0,0 1 317 0 0,1-1 0 0 0,-1 0 0 0 0,0 1 0 0 0,0-1 1 0 0,1 0-1 0 0,-1 1 0 0 0,0-1 0 0 0,1 1 0 0 0,-1-1 0 0 0,1 1 1 0 0,-1-1-1 0 0,0 1 0 0 0,2-2 0 0 0,-2 2-190 0 0,1-1 0 0 0,-1 1 0 0 0,1 0 0 0 0,-1-1 0 0 0,1 0 0 0 0,-1 1 1 0 0,0-1-1 0 0,1 1 0 0 0,-1-1 0 0 0,0 1 0 0 0,1-1 0 0 0,-1 0 0 0 0,0 1 0 0 0,1-2 0 0 0</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3.831"/>
    </inkml:context>
    <inkml:brush xml:id="br0">
      <inkml:brushProperty name="width" value="0.05" units="cm"/>
      <inkml:brushProperty name="height" value="0.05" units="cm"/>
    </inkml:brush>
  </inkml:definitions>
  <inkml:trace contextRef="#ctx0" brushRef="#br0">22 6 5528 0 0,'0'0'10502'0'0,"1"-1"-9146"0"0,13-4 3119 0 0,8 5-3694 0 0,-9 1 551 0 0,-11-1-1251 0 0,0 0 0 0 0,1 1 0 0 0,-1-1 0 0 0,1 1 0 0 0,-1-1-1 0 0,0 1 1 0 0,0 0 0 0 0,1 0 0 0 0,-1 0 0 0 0,0 1 0 0 0,0-1 0 0 0,0 0 0 0 0,0 1 0 0 0,0-1 0 0 0,2 4 0 0 0,8 4 209 0 0,59 35 521 0 0,-40-14-758 0 0,-28-28-45 0 0,0 0 0 0 0,0 1 1 0 0,0-1-1 0 0,-1 1 0 0 0,1-1 0 0 0,-1 1 0 0 0,1 0 0 0 0,-1 0 0 0 0,0 0 0 0 0,0 0 0 0 0,2 6 0 0 0,10 16 47 0 0,-13-23-39 0 0,-1-1 0 0 0,0 0 1 0 0,1 1-1 0 0,-1-1 0 0 0,0 0 0 0 0,0 1 0 0 0,0-1 0 0 0,0 1 0 0 0,0-1 1 0 0,0 0-1 0 0,0 1 0 0 0,0-1 0 0 0,0 1 0 0 0,-1-1 0 0 0,1 0 0 0 0,0 1 1 0 0,-1-1-1 0 0,0 2 0 0 0,-2 4 64 0 0,3-4-41 0 0,-1 0 1 0 0,0-1-1 0 0,0 1 1 0 0,0 0-1 0 0,0 0 1 0 0,0-1-1 0 0,0 1 1 0 0,-1-1-1 0 0,1 1 1 0 0,-1-1-1 0 0,0 0 1 0 0,0 1-1 0 0,0-1 1 0 0,0 0-1 0 0,-4 3 1 0 0,-7 8 115 0 0,-17 20 0 0 0,-10 11 60 0 0,7-10-383 0 0,24-24-111 0 0,-1 0 0 0 0,-16 14 0 0 0,-25 12-3578 0 0,25-18-4696 0 0</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4.783"/>
    </inkml:context>
    <inkml:brush xml:id="br0">
      <inkml:brushProperty name="width" value="0.05" units="cm"/>
      <inkml:brushProperty name="height" value="0.05" units="cm"/>
    </inkml:brush>
  </inkml:definitions>
  <inkml:trace contextRef="#ctx0" brushRef="#br0">20 24 5064 0 0,'-19'0'7105'0'0,"52"-13"-2344"0"0,-31 13-3702 0 0,13-10 1187 0 0,-12 10-1698 0 0,10 0-239 0 0,-3 0-12 0 0,-1-1-1 0 0,1 2 0 0 0,0-1 1 0 0,-1 1-1 0 0,1 1 1 0 0,0 0-1 0 0,16 5 0 0 0,-23-5-24 0 0,-1-1-144 0 0,0 0-99 0 0,0 0-1 0 0,0 1 1 0 0,0-1-1 0 0,0 1 1 0 0,0 0-1 0 0,0-1 1 0 0,-1 1-1 0 0,1 0 1 0 0,-1 0-1 0 0,1 0 1 0 0,-1 0-1 0 0,1 1 1 0 0,-1-1-1 0 0,0 0 1 0 0,0 0-1 0 0,0 3 1 0 0,1-1-2 0 0,-2-3-21 0 0,0-1 0 0 0,0 1 0 0 0,0-1 0 0 0,0 1 0 0 0,0-1 0 0 0,0 1 0 0 0,0-1 0 0 0,0 1 0 0 0,0-1 0 0 0,0 1 0 0 0,0-1-1 0 0,0 1 1 0 0,0-1 0 0 0,-1 1 0 0 0,1-1 0 0 0,0 0 0 0 0,0 1 0 0 0,-1-1 0 0 0,1 1 0 0 0,0-1 0 0 0,-1 0 0 0 0,1 1 0 0 0,-2 1 17 0 0,-3 11 45 0 0,4-11-80 0 0,1 0 1 0 0,-1 0-1 0 0,0 0 1 0 0,0 0-1 0 0,0 0 0 0 0,0-1 1 0 0,-1 1-1 0 0,1 0 0 0 0,0 0 1 0 0,-1-1-1 0 0,-1 2 0 0 0,-14 19-883 0 0,15-19 588 0 0,0 0-1 0 0,0 0 1 0 0,0 0-1 0 0,0-1 0 0 0,-1 1 1 0 0,-3 3-1 0 0,5-6 20 0 0,2 0 272 0 0,-1 1-1 0 0,1-1 1 0 0,-1 0 0 0 0,1 0-1 0 0,-1 0 1 0 0,1 0-1 0 0,-1 1 1 0 0,1-1-1 0 0,-1 0 1 0 0,1 1 0 0 0,-1-1-1 0 0,1 0 1 0 0,-1 1-1 0 0,1-1 1 0 0,-1 0-1 0 0,0 1 1 0 0,1-1-1 0 0,-1 1 1 0 0,0-1 0 0 0,1 1-1 0 0,-1-1 1 0 0,0 1-1 0 0,1-1 1 0 0,-1 1-1 0 0,0-1 1 0 0,0 1 0 0 0,0 0-1 0 0,1 0 1 0 0,-1 14-132 0 0,0-14 144 0 0,1 0-1 0 0,-1-1 0 0 0,0 1 0 0 0,0-1 1 0 0,1 1-1 0 0,-1-1 0 0 0,1 1 0 0 0,-1-1 1 0 0,0 1-1 0 0,1-1 0 0 0,-1 1 1 0 0,1-1-1 0 0,-1 0 0 0 0,1 1 0 0 0,-1-1 1 0 0,1 0-1 0 0,-1 1 0 0 0,2-1 0 0 0,-2 0-1 0 0,8 5-6 0 0,46 37 368 0 0,-52-40-281 0 0,-1 0 1 0 0,1 0-1 0 0,0 1 0 0 0,0-1 0 0 0,-1 0 0 0 0,1 1 0 0 0,-1-1 0 0 0,0 0 0 0 0,0 1 0 0 0,0 0 0 0 0,0-1 0 0 0,0 1 0 0 0,0 0 0 0 0,-1-1 0 0 0,1 1 1 0 0,-1 0-1 0 0,0 0 0 0 0,0-1 0 0 0,0 1 0 0 0,0 0 0 0 0,0 0 0 0 0,-1-1 0 0 0,1 1 0 0 0,-1 0 0 0 0,-1 3 0 0 0,2-5-45 0 0,-1 0-1 0 0,1 0 0 0 0,0 0 1 0 0,0 0-1 0 0,-1 1 0 0 0,1-1 1 0 0,0 0-1 0 0,0 0 0 0 0,0 0 1 0 0,0 0-1 0 0,0 0 0 0 0,1 1 1 0 0,-1-1-1 0 0,0 0 0 0 0,0 0 0 0 0,1 0 1 0 0,0 2-1 0 0,-1-2-7 0 0,1 0-1 0 0,-1 0 0 0 0,1 0 1 0 0,-1 0-1 0 0,0 0 1 0 0,1 0-1 0 0,-1 1 1 0 0,0-1-1 0 0,0 0 1 0 0,0 0-1 0 0,0 0 1 0 0,0 0-1 0 0,0 1 0 0 0,0-1 1 0 0,-1 0-1 0 0,1 0 1 0 0,0 0-1 0 0,0 0 1 0 0,-1 0-1 0 0,1 1 1 0 0,-1-1-1 0 0,1 0 0 0 0,-2 1 1 0 0,-5 5 93 0 0,0 0 0 0 0,-1-1 0 0 0,0 0 0 0 0,0 0 0 0 0,-1-1 0 0 0,1 0 0 0 0,-19 8 0 0 0,24-11-110 0 0,-3 1 9 0 0,-11-8-77 0 0,11 2-144 0 0,-10-4-431 0 0,16 7 601 0 0,-1 0 0 0 0,1 0 0 0 0,-1-1 0 0 0,1 1 0 0 0,-1 0 0 0 0,1-1 0 0 0,-1 1 0 0 0,1 0 0 0 0,-1-1 0 0 0,1 1 0 0 0,0 0 0 0 0,-1-1 0 0 0,1 1 0 0 0,0-1 0 0 0,-1 1-1 0 0,1-1 1 0 0,0 1 0 0 0,0-1 0 0 0,-1 1 0 0 0,1-2 0 0 0,2-6-1100 0 0,-2 7 1027 0 0,0 0-1 0 0,0 1 1 0 0,1-1-1 0 0,-1 0 0 0 0,0 1 1 0 0,0-1-1 0 0,0 0 1 0 0,0 1-1 0 0,0-1 0 0 0,0 0 1 0 0,0 1-1 0 0,0-1 0 0 0,0 0 1 0 0,0 1-1 0 0,0-1 1 0 0,0 0-1 0 0,-1 0 0 0 0,-7-5-1705 0 0</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5.416"/>
    </inkml:context>
    <inkml:brush xml:id="br0">
      <inkml:brushProperty name="width" value="0.05" units="cm"/>
      <inkml:brushProperty name="height" value="0.05" units="cm"/>
    </inkml:brush>
  </inkml:definitions>
  <inkml:trace contextRef="#ctx0" brushRef="#br0">1 0 10136 0 0,'10'0'373'0'0,"-3"0"3774"0"0,6 0 4368 0 0,-12 14-7667 0 0,6 24-75 0 0,-5-23-474 0 0,1 0 0 0 0,0 0 0 0 0,8 19 1 0 0,-9-28-265 0 0,0 1-1 0 0,0-1 1 0 0,0 0 0 0 0,-1 1 0 0 0,0-1 0 0 0,0 1 0 0 0,0-1 0 0 0,-2 14 0 0 0,3-10-19 0 0,-1-1 0 0 0,1 1 0 0 0,0 0 0 0 0,1-1 0 0 0,5 14 0 0 0,-3-10-139 0 0,6 26 1 0 0,-12-18-236 0 0,1-20 227 0 0,-1 1-1 0 0,1 0 1 0 0,0-1-1 0 0,-1 1 1 0 0,1-1-1 0 0,0 1 1 0 0,0 0-1 0 0,0-1 1 0 0,1 1 0 0 0,-1-1-1 0 0,0 1 1 0 0,1 0-1 0 0,-1-1 1 0 0,1 1-1 0 0,-1-1 1 0 0,1 1-1 0 0,0 1 1 0 0,7 1-1892 0 0</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5.786"/>
    </inkml:context>
    <inkml:brush xml:id="br0">
      <inkml:brushProperty name="width" value="0.05" units="cm"/>
      <inkml:brushProperty name="height" value="0.05" units="cm"/>
    </inkml:brush>
  </inkml:definitions>
  <inkml:trace contextRef="#ctx0" brushRef="#br0">108 20 4144 0 0,'0'0'4807'0'0,"-5"-9"-97"0"0,4 8-3645 0 0,0 0-1 0 0,-1 0 0 0 0,1 0 1 0 0,0 1-1 0 0,-1-1 0 0 0,1 0 0 0 0,-1 0 1 0 0,-1 0-1 0 0,-3-1-1421 0 0,4 2 2128 0 0,0 1-1734 0 0,-1 0-1 0 0,1-1 1 0 0,0 1 0 0 0,0-1 0 0 0,-1 1 0 0 0,1-1-1 0 0,0 0 1 0 0,-1 0 0 0 0,1 0 0 0 0,0 0-1 0 0,-4 0 1 0 0,0 9 27 0 0,-9 6-78 0 0,11-11 4 0 0,0-1 1 0 0,0 1 0 0 0,0 0 0 0 0,-3 6 0 0 0,6-9 7 0 0,1 0 1 0 0,-1 0 0 0 0,0 0 0 0 0,1 1-1 0 0,-1-1 1 0 0,1 0 0 0 0,-1 1 0 0 0,1-1-1 0 0,0 0 1 0 0,0 1 0 0 0,-1-1 0 0 0,1 0-1 0 0,0 1 1 0 0,0-1 0 0 0,0 1 0 0 0,0-1-1 0 0,1 0 1 0 0,-1 1 0 0 0,0-1 0 0 0,1 0 0 0 0,0 2-1 0 0,10 20 2 0 0,-10-21-4 0 0,1 3-19 0 0,0 0 0 0 0,1 0 0 0 0,-1 0 0 0 0,1 0 0 0 0,0-1 0 0 0,1 1 0 0 0,-1-1 0 0 0,1 0 0 0 0,0 0 0 0 0,0 0 0 0 0,5 3 0 0 0,-7-6-89 0 0,10 2-898 0 0,-3-4 463 0 0,0 1 0 0 0,-1-1 0 0 0,1-1 0 0 0,11-2 0 0 0,-3 0-1364 0 0</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6.173"/>
    </inkml:context>
    <inkml:brush xml:id="br0">
      <inkml:brushProperty name="width" value="0.05" units="cm"/>
      <inkml:brushProperty name="height" value="0.05" units="cm"/>
    </inkml:brush>
  </inkml:definitions>
  <inkml:trace contextRef="#ctx0" brushRef="#br0">0 0 2304 0 0,'3'0'101'0'0,"22"7"14259"0"0,-24-6-14222 0 0,1-1 1 0 0,-1 1 0 0 0,0-1-1 0 0,0 1 1 0 0,1-1-1 0 0,-1 1 1 0 0,0 0 0 0 0,0 0-1 0 0,0 0 1 0 0,0-1 0 0 0,0 1-1 0 0,0 0 1 0 0,0 0-1 0 0,0 0 1 0 0,0 1 0 0 0,0-1-1 0 0,0 0 1 0 0,-1 0-1 0 0,1 0 1 0 0,-1 1 0 0 0,1-1-1 0 0,-1 0 1 0 0,1 1 0 0 0,-1-1-1 0 0,0 0 1 0 0,1 3-1 0 0,-1-1 110 0 0,0 0 0 0 0,1 1 0 0 0,-1-1-1 0 0,1 0 1 0 0,2 6 0 0 0,-2-7-124 0 0,0 1 0 0 0,-1-1 0 0 0,1 1-1 0 0,0 0 1 0 0,-1-1 0 0 0,0 1 0 0 0,0 0 0 0 0,0-1 0 0 0,0 1 0 0 0,0 3 0 0 0,-1 0 1 0 0,0 0 1 0 0,1-1-1 0 0,0 1 1 0 0,0 0-1 0 0,2 6 1 0 0,-2-10-95 0 0,0 0 0 0 0,0 0-1 0 0,0 0 1 0 0,0 0 0 0 0,0 0 0 0 0,-1 0 0 0 0,1 0-1 0 0,-1-1 1 0 0,0 3 0 0 0,1-2 296 0 0,2-2-258 0 0,3-1-71 0 0,-1 0 0 0 0,0 0 0 0 0,0 0 0 0 0,1-1 0 0 0,-1 1 0 0 0,0-1 0 0 0,0 0 0 0 0,0 0 0 0 0,0-1 0 0 0,-1 1 0 0 0,1-1 0 0 0,-1 0 0 0 0,1 0 0 0 0,-1 0-1 0 0,0 0 1 0 0,0-1 0 0 0,-1 1 0 0 0,1-1 0 0 0,-1 1 0 0 0,1-1 0 0 0,-1 0 0 0 0,2-5 0 0 0,-4 9-4 0 0,0-1-1 0 0,0 0 1 0 0,0 0-1 0 0,0 1 0 0 0,1-1 1 0 0,-1 1-1 0 0,0-1 1 0 0,1 0-1 0 0,-1 1 0 0 0,0-1 1 0 0,1 1-1 0 0,-1-1 1 0 0,1 1-1 0 0,-1-1 1 0 0,1 1-1 0 0,-1-1 0 0 0,1 0 1 0 0,13-12-52 0 0,-13 10 55 0 0,0 3 2 0 0,-1 0 0 0 0,0 0 0 0 0,0-1 0 0 0,0 1-1 0 0,0 0 1 0 0,0 0 0 0 0,0 0 0 0 0,0 0 0 0 0,1-1 0 0 0,-1 1 0 0 0,0 0 0 0 0,0 0 0 0 0,0 0 0 0 0,0 0 0 0 0,1-1 0 0 0,-1 1 0 0 0,0 0 0 0 0,0 0-1 0 0,0 0 1 0 0,1 0 0 0 0,-1 0 0 0 0,0 0 0 0 0,0 0 0 0 0,1 0 0 0 0,-1 0 0 0 0,0 0 0 0 0,0 0 0 0 0,0 0 0 0 0,1 0 0 0 0,-1 0 0 0 0,0 0 0 0 0,1 0 0 0 0,1 1-2 0 0,-1 0 0 0 0,1 0 0 0 0,0 1 0 0 0,-1-1 0 0 0,1 1 1 0 0,-1-1-1 0 0,1 1 0 0 0,1 3 0 0 0,3 4 3 0 0,0 1 0 0 0,-1-1 11 0 0,5-1 32 0 0,5-1-4 0 0,-11-8-24 0 0,-2 0-5 0 0,3 0 1 0 0,-1 0 1 0 0,1-1 0 0 0,-1 1-1 0 0,0-1 1 0 0,6-2 0 0 0,-6 1-8 0 0,22-20-4 0 0,-1 6-74 0 0,-15 14 21 0 0,-9 3 52 0 0,9 2-9 0 0,-5 4-44 0 0,0 2 2 0 0,-2-1 36 0 0,1-1-1 0 0,-1 1 1 0 0,0-1 0 0 0,-1 1-1 0 0,1 0 1 0 0,1 11 0 0 0,-4-17-43 0 0,1 0 0 0 0,-1 1 0 0 0,0-1 0 0 0,1 1 0 0 0,0-1 0 0 0,-1 0 0 0 0,1 1 0 0 0,0-1 0 0 0,0 0 0 0 0,0 0 0 0 0,-1 0 0 0 0,1 1 0 0 0,1-1 0 0 0,-1 0 1 0 0,2 1-1 0 0,3 5-490 0 0,-5-6-737 0 0</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6.528"/>
    </inkml:context>
    <inkml:brush xml:id="br0">
      <inkml:brushProperty name="width" value="0.05" units="cm"/>
      <inkml:brushProperty name="height" value="0.05" units="cm"/>
    </inkml:brush>
  </inkml:definitions>
  <inkml:trace contextRef="#ctx0" brushRef="#br0">56 5 11520 0 0,'0'-4'11283'0'0,"-2"86"-9485"0"0,-20 126 0 0 0,-5-21-1448 0 0,25-167-602 0 0,0-1 0 0 0,2 1 0 0 0,0-1 0 0 0,1 0 0 0 0,1 1 0 0 0,6 29 0 0 0,2-31-750 0 0</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6:36.917"/>
    </inkml:context>
    <inkml:brush xml:id="br0">
      <inkml:brushProperty name="width" value="0.05" units="cm"/>
      <inkml:brushProperty name="height" value="0.05" units="cm"/>
    </inkml:brush>
  </inkml:definitions>
  <inkml:trace contextRef="#ctx0" brushRef="#br0">0 1 6912 0 0,'1'0'21'0'0,"-1"0"1"0"0,0 0 0 0 0,1 0-1 0 0,-1 0 1 0 0,0 0-1 0 0,1 0 1 0 0,-1 0 0 0 0,0 0-1 0 0,1 0 1 0 0,-1 0-1 0 0,0 0 1 0 0,1 0-1 0 0,-1 0 1 0 0,0 0 0 0 0,0 0-1 0 0,1 0 1 0 0,-1 0-1 0 0,0 0 1 0 0,1 0 0 0 0,-1 1-1 0 0,0-1 1 0 0,0 0-1 0 0,1 0 1 0 0,-1 0 0 0 0,0 1-1 0 0,0-1 1 0 0,1 0-1 0 0,-1 0 1 0 0,0 1-1 0 0,3 3 68 0 0,11-2 7403 0 0,-12 0-6790 0 0,0 0 0 0 0,0 1 0 0 0,0-1 0 0 0,-1 1 0 0 0,1 0 1 0 0,-1-1-1 0 0,1 1 0 0 0,0 5 0 0 0,0-2-161 0 0,0 1 0 0 0,-1 0 0 0 0,1 9 0 0 0,-1 1-79 0 0,-1 0 1 0 0,-3 24-1 0 0,-7 139 1271 0 0,12-175-1661 0 0,7 5-12 0 0,2 0-48 0 0,3-6-1 0 0,10-4 21 0 0,6-10-11 0 0,-21 7-21 0 0,1-1 0 0 0,-9 3 0 0 0,0 0 0 0 0,0 0 0 0 0,0 1 0 0 0,0-1 0 0 0,1 0 0 0 0,-1 1 0 0 0,0-1 0 0 0,1 1 0 0 0,-1-1 0 0 0,0 1 0 0 0,1 0 0 0 0,-1-1 0 0 0,0 1 0 0 0,1 0 0 0 0,-1 0 0 0 0,1 0 0 0 0,2 1 0 0 0,17 0 0 0 0,-19-1 0 0 0,1 0 0 0 0,-1 0 0 0 0,1 0 0 0 0,-1 1 0 0 0,1-1 0 0 0,-1 1 0 0 0,1-1 0 0 0,-1 1 0 0 0,1 0 0 0 0,-1 0 0 0 0,0 0 0 0 0,4 2 0 0 0,2 2-608 0 0,0-1-1 0 0,13 6 1 0 0,-16-8-214 0 0,0 0 0 0 0,0-1 0 0 0,-1 0 0 0 0,1 0 1 0 0,0 0-1 0 0,7 0 0 0 0,3-1-7503 0 0</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06.713"/>
    </inkml:context>
    <inkml:brush xml:id="br0">
      <inkml:brushProperty name="width" value="0.05" units="cm"/>
      <inkml:brushProperty name="height" value="0.05" units="cm"/>
      <inkml:brushProperty name="color" value="#F6630D"/>
    </inkml:brush>
  </inkml:definitions>
  <inkml:trace contextRef="#ctx0" brushRef="#br0">79 98 14688 0 0,'0'0'6483'0'0,"-2"-1"-5651"0"0,1 1-761 0 0,0-1 0 0 0,0 1-1 0 0,0 0 1 0 0,0 0-1 0 0,0 0 1 0 0,0 0 0 0 0,0 0-1 0 0,0 0 1 0 0,0 0 0 0 0,0 0-1 0 0,0 0 1 0 0,0 0-1 0 0,0 0 1 0 0,0 1 0 0 0,0-1-1 0 0,0 0 1 0 0,0 1 0 0 0,0-1-1 0 0,0 1 1 0 0,0-1-1 0 0,1 1 1 0 0,-1-1 0 0 0,0 1-1 0 0,0 0 1 0 0,1-1-1 0 0,-1 1 1 0 0,0 0 0 0 0,1 0-1 0 0,-2 1 1 0 0,-2 4-70 0 0,-1-1 0 0 0,2 1-1 0 0,-1 0 1 0 0,1 1 0 0 0,-1-1 0 0 0,2 0-1 0 0,-1 1 1 0 0,1 0 0 0 0,0 0 0 0 0,0 0 0 0 0,1-1-1 0 0,0 1 1 0 0,0 1 0 0 0,1-1 0 0 0,0 0-1 0 0,1 8 1 0 0,2 10-1 0 0,0-19 0 0 0,0-1 0 0 0,-2 0 0 0 0,1 0 0 0 0,0-1 0 0 0,1 1 0 0 0,-1 0 0 0 0,1-1 0 0 0,0 1 0 0 0,0-1 0 0 0,0 0 0 0 0,0 0 0 0 0,1 0 0 0 0,0-1 0 0 0,0 1 0 0 0,0-1 0 0 0,0 0 0 0 0,0 0 0 0 0,1 0 0 0 0,-1 0 0 0 0,1-1 0 0 0,0 0 0 0 0,5 2 0 0 0,13 5-28 0 0,-22-9 16 0 0,-1 0-1 0 0,1 0 0 0 0,0 0 0 0 0,-1 0 1 0 0,1 0-1 0 0,-1 0 0 0 0,1 0 1 0 0,0-1-1 0 0,-1 1 0 0 0,1 0 1 0 0,-1 0-1 0 0,1 0 0 0 0,0-1 1 0 0,-1 1-1 0 0,1 0 0 0 0,-1 0 0 0 0,1-1 1 0 0,0 0-1 0 0,1 0-28 0 0,27-8-73 0 0,-23 8 83 0 0,0-1 0 0 0,0 1 1 0 0,0-2-1 0 0,0 1 0 0 0,0 0 0 0 0,0-1 0 0 0,0 0 0 0 0,-1-1 1 0 0,0 1-1 0 0,0-1 0 0 0,0 0 0 0 0,0 0 0 0 0,5-7 0 0 0,-1-1 31 0 0,-1 0 0 0 0,12-27 0 0 0,0 1 0 0 0,-18 35 3 0 0,-1 0 0 0 0,0 0 1 0 0,0 0-1 0 0,0 0 0 0 0,0 0 0 0 0,0-1 0 0 0,-1 1 0 0 0,1 0 0 0 0,-1-5 0 0 0,2-10 20 0 0,-1 14-12 0 0,-1 1 0 0 0,1 0 1 0 0,-1-1-1 0 0,0 1 1 0 0,0-1-1 0 0,0 1 0 0 0,0-1 1 0 0,0 1-1 0 0,-1 0 1 0 0,0-1-1 0 0,0 1 0 0 0,0 0 1 0 0,0-1-1 0 0,0 1 1 0 0,0 0-1 0 0,-1 0 0 0 0,0 0 1 0 0,1 0-1 0 0,-1 0 1 0 0,0 0-1 0 0,-4-3 0 0 0,-5-5 262 0 0,9 8-241 0 0,0 1 0 0 0,0 0 0 0 0,0 0 0 0 0,0 0 0 0 0,0 0 0 0 0,0 1-1 0 0,-5-4 1 0 0,-2 1-9 0 0,1 0-95 0 0,0 1 0 0 0,0-1 0 0 0,0 1 0 0 0,0 1 0 0 0,0-1 0 0 0,-1 1 0 0 0,-16-1 0 0 0,0 2-137 0 0,13 1 111 0 0,0 0 0 0 0,-12 2 0 0 0,20-1 67 0 0,0 0 1 0 0,0 0-1 0 0,1 0 0 0 0,-1 1 0 0 0,1 0 0 0 0,0 0 1 0 0,-1 0-1 0 0,-2 2 0 0 0,-11 7-124 0 0,14-9 129 0 0,0-1 0 0 0,1 2 0 0 0,-1-1 0 0 0,1 0 0 0 0,-1 0 0 0 0,1 1 0 0 0,0-1 0 0 0,0 1 0 0 0,0 0 0 0 0,0 0 0 0 0,0 0 0 0 0,1 0 0 0 0,-2 5 0 0 0,-2 2-31 0 0,2 1-1 0 0,-4 17 1 0 0,6-27 56 0 0,1 0-1 0 0,0-1 0 0 0,0 1 0 0 0,0 0 1 0 0,0-1-1 0 0,0 1 0 0 0,0 0 0 0 0,0-1 1 0 0,0 1-1 0 0,0 0 0 0 0,0-1 0 0 0,0 1 1 0 0,1 0-1 0 0,-1-1 0 0 0,0 2 0 0 0,2 1 27 0 0,0 0-1 0 0,0 1 1 0 0,0-1-1 0 0,1 0 1 0 0,-1 0-1 0 0,1 0 1 0 0,0-1-1 0 0,0 1 1 0 0,-1-1-1 0 0,2 1 1 0 0,-1-1-1 0 0,0 0 1 0 0,0 0-1 0 0,7 3 1 0 0,-4-3 51 0 0,-1-1 1 0 0,1 1-1 0 0,-1-1 1 0 0,1 0-1 0 0,-1 0 1 0 0,1-1-1 0 0,0 0 0 0 0,-1 0 1 0 0,11-1-1 0 0,1-2 142 0 0,0 0 0 0 0,0-1 0 0 0,-1 0 0 0 0,20-9 0 0 0,-30 10-413 0 0,52-22 288 0 0,-18 10-6765 0 0,-14 7-851 0 0</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17.279"/>
    </inkml:context>
    <inkml:brush xml:id="br0">
      <inkml:brushProperty name="width" value="0.05" units="cm"/>
      <inkml:brushProperty name="height" value="0.05" units="cm"/>
      <inkml:brushProperty name="color" value="#F6630D"/>
    </inkml:brush>
  </inkml:definitions>
  <inkml:trace contextRef="#ctx0" brushRef="#br0">277 101 7368 0 0,'0'0'6553'0'0,"0"-3"-5610"0"0,-2-3-545 0 0,0-16 2041 0 0,2 20-1854 0 0,0-1-266 0 0,-1-4 3929 0 0,0 7-4046 0 0,-1-1-533 0 0,0-14 2681 0 0,2 12-1279 0 0,-2 2-961 0 0,-10-13 114 0 0,11 12 176 0 0,0 2-382 0 0,1 0 0 0 0,-1 0 1 0 0,0-1-1 0 0,1 1 0 0 0,-1 0 0 0 0,1-1 0 0 0,-1 1 0 0 0,1 0 0 0 0,-1-1 1 0 0,1 1-1 0 0,0 0 0 0 0,-1-1 0 0 0,1 1 0 0 0,-1-1 0 0 0,1 1 0 0 0,0-1 1 0 0,-1 0-1 0 0,0 0 3 0 0,1 0 1 0 0,-1 0 0 0 0,0 0 0 0 0,1 0-1 0 0,-1 1 1 0 0,0-1 0 0 0,0 0-1 0 0,1 0 1 0 0,-1 1 0 0 0,0-1 0 0 0,0 1-1 0 0,0-1 1 0 0,-2 0 0 0 0,-1 0 4 0 0,-1 0-1 0 0,1 0 1 0 0,-1 1 0 0 0,1 0-1 0 0,0 0 1 0 0,-1 0 0 0 0,1 1 0 0 0,-1-1-1 0 0,1 1 1 0 0,0 0 0 0 0,-8 3 0 0 0,5-1-26 0 0,0 0 1 0 0,0 0 0 0 0,0 1-1 0 0,0 0 1 0 0,1 1 0 0 0,-8 6-1 0 0,2-1 4 0 0,-26 21-83 0 0,32-25 62 0 0,0-1-1 0 0,0 1 0 0 0,0 0 0 0 0,1 0 0 0 0,0 1 1 0 0,-5 9-1 0 0,8-14 17 0 0,-14 30-71 0 0,16-29 66 0 0,-1 0 0 0 0,0-1-1 0 0,1 1 1 0 0,0 0 0 0 0,0 0 0 0 0,0 0-1 0 0,0-1 1 0 0,0 1 0 0 0,0 0 0 0 0,1 0-1 0 0,-1 0 1 0 0,1-1 0 0 0,0 1 0 0 0,0 0-1 0 0,0-1 1 0 0,0 1 0 0 0,0 0-1 0 0,1-1 1 0 0,-1 0 0 0 0,1 1 0 0 0,-1-1-1 0 0,4 3 1 0 0,18 14-59 0 0,-16-13 64 0 0,1-1-1 0 0,-1 1 0 0 0,9 4 0 0 0,6 2 2 0 0,-17-9 0 0 0,1 0 0 0 0,0 0 0 0 0,0 0 0 0 0,6 2 0 0 0,6 0 0 0 0,-8-2 0 0 0,0 0 0 0 0,0 0 0 0 0,0 1 0 0 0,0 1 0 0 0,16 9 0 0 0,-17-5 0 0 0,-4 4 11 0 0,-5-11 0 0 0,0 0 1 0 0,1 0-1 0 0,-1 0 0 0 0,-1 0 1 0 0,1-1-1 0 0,0 1 0 0 0,0 0 1 0 0,-1 0-1 0 0,1 0 0 0 0,-1 0 1 0 0,1-1-1 0 0,-1 1 0 0 0,0 0 1 0 0,0 0-1 0 0,0-1 0 0 0,0 1 1 0 0,0-1-1 0 0,0 1 1 0 0,0-1-1 0 0,-1 1 0 0 0,-1 1 1 0 0,-5 7 47 0 0,5-6-45 0 0,1-1 1 0 0,-1-1-1 0 0,0 1 0 0 0,0 0 1 0 0,0-1-1 0 0,0 1 0 0 0,-1-1 0 0 0,1 0 1 0 0,0 0-1 0 0,-1 0 0 0 0,0-1 0 0 0,-4 2 1 0 0,1-1-1 0 0,0 0 1 0 0,0 0-1 0 0,0-1 0 0 0,0 1 1 0 0,-11-1-1 0 0,10-1-14 0 0,8 0-9 0 0,-1 0-1 0 0,0 0 1 0 0,0 1-1 0 0,1-1 1 0 0,-1 0-1 0 0,0 0 0 0 0,0 0 1 0 0,0 0-1 0 0,1 0 1 0 0,-1-1-1 0 0,0 1 1 0 0,0 0-1 0 0,1 0 1 0 0,-1 0-1 0 0,0-1 1 0 0,0 1-1 0 0,1 0 1 0 0,-2-1-1 0 0,1 0-61 0 0,-1 0-198 0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3.007"/>
    </inkml:context>
    <inkml:brush xml:id="br0">
      <inkml:brushProperty name="width" value="0.05" units="cm"/>
      <inkml:brushProperty name="height" value="0.05" units="cm"/>
      <inkml:brushProperty name="color" value="#5B2D90"/>
    </inkml:brush>
  </inkml:definitions>
  <inkml:trace contextRef="#ctx0" brushRef="#br0">0 1 10136 0 0,'0'0'10607'0'0,"0"2"-10283"0"0,2 16 182 0 0,6 34-1 0 0,1 5-161 0 0,-8-31-242 0 0,-1-15-50 0 0,1 0 0 0 0,3 18 1 0 0,6 21 10 0 0,0 4-692 0 0,1-20-5672 0 0,-5-25-505 0 0</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17.693"/>
    </inkml:context>
    <inkml:brush xml:id="br0">
      <inkml:brushProperty name="width" value="0.05" units="cm"/>
      <inkml:brushProperty name="height" value="0.05" units="cm"/>
      <inkml:brushProperty name="color" value="#F6630D"/>
    </inkml:brush>
  </inkml:definitions>
  <inkml:trace contextRef="#ctx0" brushRef="#br0">0 189 13360 0 0,'0'0'612'0'0,"1"2"-15"0"0,0 2-404 0 0,5 14-147 0 0,32 54 5603 0 0,-22-30-4187 0 0,10 23-3262 0 0</inkml:trace>
  <inkml:trace contextRef="#ctx0" brushRef="#br0" timeOffset="1">103 33 14400 0 0,'0'0'1560'0'0,"6"-4"-257"0"0,-2-6-591 0 0,7 4 8 0 0,5-3-720 0 0,-7 9-152 0 0,7-4-24 0 0</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18.079"/>
    </inkml:context>
    <inkml:brush xml:id="br0">
      <inkml:brushProperty name="width" value="0.05" units="cm"/>
      <inkml:brushProperty name="height" value="0.05" units="cm"/>
      <inkml:brushProperty name="color" value="#F6630D"/>
    </inkml:brush>
  </inkml:definitions>
  <inkml:trace contextRef="#ctx0" brushRef="#br0">10 209 11976 0 0,'0'0'546'0'0,"0"3"-10"0"0,0 4-482 0 0,1-1-1 0 0,0 1 0 0 0,2 9 1 0 0,-3-14 56 0 0,0 0 1 0 0,0-1 0 0 0,0 1-1 0 0,0 0 1 0 0,-1 0 0 0 0,1-1-1 0 0,0 1 1 0 0,-1 0 0 0 0,1-1-1 0 0,-1 1 1 0 0,0-1 0 0 0,0 3-1 0 0,-4 7 970 0 0,0-1 4080 0 0,5-7-4007 0 0,0 8 3751 0 0,0-13-4461 0 0,1-7-419 0 0,0 0 1 0 0,0 0 0 0 0,1 0-1 0 0,0 0 1 0 0,6-15-1 0 0,-1 6-171 0 0,18-31 0 0 0,7-11 65 0 0,-27 52 79 0 0,1 0 0 0 0,0 0 1 0 0,1 0-1 0 0,9-8 0 0 0,4-5 3 0 0,-17 17 0 0 0,1 0 0 0 0,-1 0 0 0 0,1 0 0 0 0,0 0 0 0 0,0 1 0 0 0,0 0 0 0 0,1 0 0 0 0,9-5 0 0 0,-2 5 0 0 0,-10 4 12 0 0,0-1 0 0 0,0 1 0 0 0,-1 0 0 0 0,1 0-1 0 0,0-1 1 0 0,-1 1 0 0 0,1 0 0 0 0,0 0 0 0 0,-1 0 0 0 0,0 1 0 0 0,1-1 0 0 0,-1 0-1 0 0,0 0 1 0 0,1 1 0 0 0,-1-1 0 0 0,0 1 0 0 0,0-1 0 0 0,0 1 0 0 0,1 2-1 0 0,1 2 96 0 0,1 1 0 0 0,-1-1 0 0 0,4 13 0 0 0,3 34 108 0 0,-8-37-159 0 0,7 25 0 0 0,-2-6-46 0 0,-6-27-87 0 0,0 1 0 0 0,5 14 0 0 0,-2-4-250 0 0,-1-5-1685 0 0,1-2-3814 0 0,6 2-2691 0 0</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18.486"/>
    </inkml:context>
    <inkml:brush xml:id="br0">
      <inkml:brushProperty name="width" value="0.05" units="cm"/>
      <inkml:brushProperty name="height" value="0.05" units="cm"/>
      <inkml:brushProperty name="color" value="#F6630D"/>
    </inkml:brush>
  </inkml:definitions>
  <inkml:trace contextRef="#ctx0" brushRef="#br0">132 158 11976 0 0,'0'0'922'0'0,"-2"-1"-600"0"0,1 1-213 0 0,0 0 1 0 0,0-1 0 0 0,0 1 0 0 0,1-1 0 0 0,-1 1-1 0 0,0 0 1 0 0,0-1 0 0 0,1 0 0 0 0,-1 1 0 0 0,0-1-1 0 0,1 1 1 0 0,-1-1 0 0 0,1 0 0 0 0,-1 1 0 0 0,1-1 0 0 0,-1 0-1 0 0,1 0 1 0 0,-1 0 0 0 0,1 1 0 0 0,-1-2 0 0 0,1 1 40 0 0,0 1 1 0 0,0 0 0 0 0,0 0-1 0 0,0-1 1 0 0,0 1-1 0 0,0 0 1 0 0,0 0 0 0 0,-1-1-1 0 0,1 1 1 0 0,0 0 0 0 0,0 0-1 0 0,0 0 1 0 0,0 0 0 0 0,-1-1-1 0 0,1 1 1 0 0,0 0 0 0 0,0 0-1 0 0,0 0 1 0 0,0 0-1 0 0,-1-1 1 0 0,1 1 0 0 0,0 0-1 0 0,0 0 1 0 0,-1 0 0 0 0,1 0-1 0 0,0 0 1 0 0,0 0 0 0 0,0 0-1 0 0,-1 0 1 0 0,1 0 0 0 0,0 0-1 0 0,0 0 1 0 0,-1 0-1 0 0,1 0 1 0 0,0 0 0 0 0,0 0-1 0 0,-1 0 1 0 0,1 0 0 0 0,-3 0 53 0 0,0 0 0 0 0,1 1 1 0 0,-1-1-1 0 0,0 0 0 0 0,0 1 1 0 0,1 0-1 0 0,-1 0 0 0 0,1-1 1 0 0,-1 2-1 0 0,1-1 0 0 0,-1 0 1 0 0,1 0-1 0 0,0 1 0 0 0,0-1 1 0 0,-1 1-1 0 0,1 0 0 0 0,0 0 1 0 0,0 0-1 0 0,1 0 0 0 0,-1 0 1 0 0,0 0-1 0 0,1 0 0 0 0,-1 0 1 0 0,1 1-1 0 0,0-1 1 0 0,-2 5-1 0 0,-6 14-152 0 0,1 1 0 0 0,0 0 0 0 0,2 1 1 0 0,1-1-1 0 0,1 1 0 0 0,0 0 0 0 0,1 32 0 0 0,2-33-57 0 0,1-1 10 0 0,3 31 1 0 0,-3-46-12 0 0,1-1 0 0 0,0 1 0 0 0,1-1 0 0 0,-1 1 0 0 0,1-1 0 0 0,0 0 0 0 0,0 0 0 0 0,1 0 0 0 0,0 0 0 0 0,5 8 0 0 0,-6-10 4 0 0,1 0 0 0 0,-1 0 0 0 0,1 0 0 0 0,0-1 0 0 0,0 1 0 0 0,0-1 0 0 0,0 0 1 0 0,0 0-1 0 0,1 0 0 0 0,-1 0 0 0 0,1 0 0 0 0,-1-1 0 0 0,1 1 0 0 0,0-1 0 0 0,-1 0 0 0 0,1 0 0 0 0,0 0 0 0 0,0-1 0 0 0,0 1 0 0 0,0-1 0 0 0,-1 0 0 0 0,1 0 0 0 0,0-1 0 0 0,0 1 0 0 0,0-1 0 0 0,0 1 0 0 0,6-3 1 0 0,-3 0 37 0 0,0 0 1 0 0,0-1-1 0 0,0 1 1 0 0,0-1 0 0 0,0-1-1 0 0,-1 1 1 0 0,0-1 0 0 0,0 0-1 0 0,0-1 1 0 0,9-10 0 0 0,1-4-43 0 0,-1-1 1 0 0,12-23-1 0 0,-10 12 98 0 0,-2-2-1 0 0,17-51 1 0 0,-24 62 17 0 0,-4 11-48 0 0,0 0 0 0 0,-1 0 0 0 0,-1 0 0 0 0,0-1 0 0 0,0-17 0 0 0,-2 23-43 0 0,0 0 1 0 0,0 0 0 0 0,-1 0-1 0 0,0 0 1 0 0,-1 1 0 0 0,1-1-1 0 0,-1 0 1 0 0,0 1 0 0 0,-1-1-1 0 0,0 1 1 0 0,-4-9-1 0 0,1 7 8 0 0,0 0 0 0 0,0 0 0 0 0,0 0 0 0 0,-1 1 0 0 0,0-1-1 0 0,0 2 1 0 0,-17-13 0 0 0,20 17-24 0 0,1 0 1 0 0,-1 0-1 0 0,0 0 0 0 0,0 1 0 0 0,1-1 1 0 0,-1 1-1 0 0,0 0 0 0 0,-1 0 0 0 0,1 1 1 0 0,0-1-1 0 0,0 1 0 0 0,0 0 0 0 0,0 0 1 0 0,0 0-1 0 0,0 0 0 0 0,-1 1 1 0 0,1-1-1 0 0,0 1 0 0 0,0 1 0 0 0,0-1 1 0 0,0 0-1 0 0,-5 4 0 0 0,4-3-9 0 0,-2 1-10 0 0,-1 0 0 0 0,1 1 0 0 0,0 0 0 0 0,1 0 0 0 0,-1 1 0 0 0,1 0 0 0 0,0 0 0 0 0,0 1 0 0 0,0-1 0 0 0,-4 7-1 0 0,3-1 8 0 0,1-1-1 0 0,0 1 0 0 0,1 1 1 0 0,0-1-1 0 0,1 1 0 0 0,0-1 0 0 0,1 1 1 0 0,0 0-1 0 0,-1 14 0 0 0,4-19 11 0 0,-1-1-1 0 0,1 1 1 0 0,0-1-1 0 0,1 1 1 0 0,0-1-1 0 0,0 1 1 0 0,0-1-1 0 0,1 0 1 0 0,0 0-1 0 0,0 0 1 0 0,0 0-1 0 0,1 0 1 0 0,0 0-1 0 0,0 0 1 0 0,1-1-1 0 0,0 0 1 0 0,-1 0-1 0 0,2 0 1 0 0,5 6-1 0 0,27 25 1 0 0,-33-34 2 0 0,-1-1 0 0 0,0 0 0 0 0,1 1 0 0 0,-1-1-1 0 0,1 0 1 0 0,-1 0 0 0 0,1-1 0 0 0,-1 1 0 0 0,1-1 0 0 0,-1 0 0 0 0,1 0-1 0 0,7-1 1 0 0,-4 1-3 0 0,11-1-162 0 0,0-1-1 0 0,0-1 1 0 0,0 0 0 0 0,28-11 0 0 0,-19 6 132 0 0,-10 3-349 0 0,23-10 0 0 0,-3-4-6522 0 0,-7-2-1715 0 0</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18.895"/>
    </inkml:context>
    <inkml:brush xml:id="br0">
      <inkml:brushProperty name="width" value="0.05" units="cm"/>
      <inkml:brushProperty name="height" value="0.05" units="cm"/>
      <inkml:brushProperty name="color" value="#F6630D"/>
    </inkml:brush>
  </inkml:definitions>
  <inkml:trace contextRef="#ctx0" brushRef="#br0">0 26 11056 0 0,'2'-1'9307'0'0,"3"-2"-8552"0"0,0 1 1 0 0,0 0-1 0 0,0 0 0 0 0,0 1 0 0 0,0 0 0 0 0,0-1 0 0 0,1 2 0 0 0,9-2 0 0 0,3 2-435 0 0,0 0 0 0 0,1-2 0 0 0,18-4 0 0 0,-7 5-4786 0 0</inkml:trace>
  <inkml:trace contextRef="#ctx0" brushRef="#br0" timeOffset="1">16 314 14280 0 0,'0'0'3111'0'0,"11"4"-1255"0"0,4-4 48 0 0,1 0 16 0 0,5 0-832 0 0,0 0-160 0 0,-2-4-32 0 0,2 0 0 0 0,6-1-696 0 0,-6-5-136 0 0,3 6-64 0 0,7-9 64 0 0,1 0-1328 0 0,5-7-272 0 0</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19.687"/>
    </inkml:context>
    <inkml:brush xml:id="br0">
      <inkml:brushProperty name="width" value="0.05" units="cm"/>
      <inkml:brushProperty name="height" value="0.05" units="cm"/>
      <inkml:brushProperty name="color" value="#F6630D"/>
    </inkml:brush>
  </inkml:definitions>
  <inkml:trace contextRef="#ctx0" brushRef="#br0">0 92 11056 0 0,'0'0'852'0'0,"1"-1"-258"0"0,4-12 1489 0 0,-4 11-1745 0 0,0 0 0 0 0,-1 0-1 0 0,1 0 1 0 0,0 0 0 0 0,0 0-1 0 0,0 0 1 0 0,0 0 0 0 0,1 0-1 0 0,-1 0 1 0 0,1 1 0 0 0,-1-1-1 0 0,1 1 1 0 0,-1-1 0 0 0,1 1-1 0 0,0-1 1 0 0,0 1 0 0 0,-1 0-1 0 0,1 0 1 0 0,0 0 0 0 0,0 0-1 0 0,3-1 1 0 0,31-12 3405 0 0,-29 12-3335 0 0,0 0 1 0 0,0-1 0 0 0,8-4-1 0 0,-11 5-316 0 0,-1 0 0 0 0,1 0 0 0 0,0 1 0 0 0,0-1 0 0 0,0 1 0 0 0,0 0 0 0 0,1 0 0 0 0,-1 0 0 0 0,0 1 0 0 0,0-1 0 0 0,1 1 0 0 0,-1 0 0 0 0,7 1 0 0 0,-1 2 19 0 0,15 1 21 0 0,-16-5-76 0 0,-7 0 18 0 0,-1 3-18 0 0,0 0-51 0 0,0 1 0 0 0,1 0 0 0 0,-1 0-1 0 0,0 0 1 0 0,-1 0 0 0 0,1 1 0 0 0,0-1-1 0 0,-1 0 1 0 0,0 0 0 0 0,0 0 0 0 0,0 0-1 0 0,0 1 1 0 0,0-1 0 0 0,-1 4 0 0 0,-2 7-164 0 0,-1 0 1 0 0,-6 14 0 0 0,-3 15-847 0 0,12-41 874 0 0,-4 27-1238 0 0,5-27 1290 0 0,0 0 1 0 0,0 0 0 0 0,0-1-1 0 0,0 1 1 0 0,0 0 0 0 0,1 0-1 0 0,-1-1 1 0 0,0 1 0 0 0,1 0-1 0 0,-1 0 1 0 0,1-1 0 0 0,0 1 0 0 0,1 2-1 0 0,-1-3-303 0 0,0 2 31 0 0,0 0 295 0 0,1 0 0 0 0,-1 0-1 0 0,1-1 1 0 0,0 1 0 0 0,0 0 0 0 0,0-1-1 0 0,0 1 1 0 0,1-1 0 0 0,-1 1 0 0 0,1-1 0 0 0,-1 0-1 0 0,1 0 1 0 0,0 0 0 0 0,6 2 0 0 0,4 2-43 0 0,1 0 1 0 0,17 4-1 0 0,0 0 531 0 0,-22-7-195 0 0,-7-3-16 0 0,0 0-1 0 0,-1 0 0 0 0,1 0 0 0 0,-1 1 0 0 0,1-1 0 0 0,0 1 0 0 0,-1-1 0 0 0,1 1 0 0 0,-1-1 1 0 0,1 1-1 0 0,-1 0 0 0 0,2 1 0 0 0,-3-1-137 0 0,0 0 1 0 0,-1 0 0 0 0,1 1-1 0 0,0-1 1 0 0,-1 0-1 0 0,1 0 1 0 0,-1 0 0 0 0,1 0-1 0 0,-1 0 1 0 0,0 0-1 0 0,1 0 1 0 0,-1-1-1 0 0,0 1 1 0 0,0 0 0 0 0,1 0-1 0 0,-3 1 1 0 0,-16 12 356 0 0,13-11-451 0 0,1 0 41 0 0,0 0 0 0 0,0 0 0 0 0,0-1 0 0 0,0 0 0 0 0,0 0 0 0 0,-1-1 0 0 0,1 1-1 0 0,-1-1 1 0 0,-8 1 0 0 0,-6-1-652 0 0,-25-2-1 0 0,17 1-2393 0 0,21 0 1549 0 0</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0.088"/>
    </inkml:context>
    <inkml:brush xml:id="br0">
      <inkml:brushProperty name="width" value="0.05" units="cm"/>
      <inkml:brushProperty name="height" value="0.05" units="cm"/>
      <inkml:brushProperty name="color" value="#F6630D"/>
    </inkml:brush>
  </inkml:definitions>
  <inkml:trace contextRef="#ctx0" brushRef="#br0">0 148 6912 0 0,'3'0'8118'0'0,"30"0"105"0"0,11 1-3461 0 0,-26-1-4071 0 0,0-1 1 0 0,0-1 0 0 0,30-6 0 0 0,53-15-24 0 0,-26 3 114 0 0,21-6-735 0 0,-70 18-1370 0 0,49-22-1 0 0,-15 4-825 0 0,-44 22 81 0 0</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0.464"/>
    </inkml:context>
    <inkml:brush xml:id="br0">
      <inkml:brushProperty name="width" value="0.05" units="cm"/>
      <inkml:brushProperty name="height" value="0.05" units="cm"/>
      <inkml:brushProperty name="color" value="#F6630D"/>
    </inkml:brush>
  </inkml:definitions>
  <inkml:trace contextRef="#ctx0" brushRef="#br0">9 9 17047 0 0,'0'0'1543'0'0,"0"2"-1268"0"0,0-1-299 0 0,-1 33 1046 0 0,-3 2 4045 0 0,3-24-4171 0 0,-1 1 0 0 0,2 0-1 0 0,1 22 1 0 0,0-1-374 0 0,-1-26-461 0 0,1 1-1 0 0,0-1 1 0 0,0 1-1 0 0,0-1 1 0 0,1 0-1 0 0,4 12 1 0 0,-4-16-339 0 0,0-1 0 0 0,-1 1 1 0 0,1 0-1 0 0,1 0 0 0 0,-1-1 1 0 0,0 1-1 0 0,1-1 1 0 0,0 0-1 0 0,0 0 0 0 0,0 0 1 0 0,0 0-1 0 0,0 0 0 0 0,0-1 1 0 0,1 0-1 0 0,3 3 1 0 0,8 0-1517 0 0</inkml:trace>
  <inkml:trace contextRef="#ctx0" brushRef="#br0" timeOffset="1">282 160 15984 0 0,'0'0'1445'0'0,"-1"2"-1191"0"0,-2 7-105 0 0,3-6 99 0 0,-1-1 0 0 0,0 0 0 0 0,1 1-1 0 0,-1-1 1 0 0,0 0 0 0 0,-1 1 0 0 0,1-1-1 0 0,0 0 1 0 0,-4 4 0 0 0,5-6-223 0 0,-3 3 500 0 0,0 1 1 0 0,0-1 0 0 0,0 1 0 0 0,-3 6-1 0 0,5-9-443 0 0,1 0-1 0 0,-1 1 0 0 0,1-1 1 0 0,-1 1-1 0 0,1-1 0 0 0,0 1 1 0 0,0-1-1 0 0,-1 1 0 0 0,1-1 1 0 0,0 1-1 0 0,0 0 0 0 0,1-1 1 0 0,-1 1-1 0 0,0-1 0 0 0,0 1 1 0 0,1-1-1 0 0,0 3 0 0 0,4 8 204 0 0,0 1 0 0 0,1-1 0 0 0,14 21 0 0 0,-18-30-286 0 0,1-1 0 0 0,-1 1 0 0 0,0-1-1 0 0,1 0 1 0 0,-1 1 0 0 0,1-1 0 0 0,0 0-1 0 0,0 0 1 0 0,0-1 0 0 0,5 3 0 0 0,36 11 109 0 0,-14-5 728 0 0,-27-9-789 0 0,1-1 0 0 0,-1 1 0 0 0,0 0-1 0 0,0-1 1 0 0,1 0 0 0 0,-1 0 0 0 0,0 0 0 0 0,1 0 0 0 0,-1 0 0 0 0,0-1 0 0 0,1 1 0 0 0,-1-1 0 0 0,0 0 0 0 0,0 0-1 0 0,0 0 1 0 0,0 0 0 0 0,0-1 0 0 0,0 1 0 0 0,0-1 0 0 0,0 0 0 0 0,-1 0 0 0 0,1 0 0 0 0,0 0 0 0 0,3-5 0 0 0,0 1 1 0 0,0-1 0 0 0,0 0 1 0 0,0 0-1 0 0,-1-1 1 0 0,-1 1-1 0 0,1-1 0 0 0,6-17 1 0 0,-9 17 220 0 0,0-1-1 0 0,0 1 1 0 0,0-16 0 0 0,0 5 113 0 0,-2 11-385 0 0,1 0 0 0 0,-1-1 0 0 0,-1 1-1 0 0,1 0 1 0 0,-2 0 0 0 0,1 0 0 0 0,-1 0 0 0 0,0 0-1 0 0,-1 0 1 0 0,1 1 0 0 0,-1-1 0 0 0,-1 1 0 0 0,0 0-1 0 0,0 0 1 0 0,0 0 0 0 0,-1 0 0 0 0,0 1 0 0 0,0-1-1 0 0,-1 1 1 0 0,0 1 0 0 0,0-1 0 0 0,0 1 0 0 0,0 0-1 0 0,-1 0 1 0 0,0 1 0 0 0,0 0 0 0 0,0 0 0 0 0,-1 1-1 0 0,1 0 1 0 0,-1 0 0 0 0,0 1 0 0 0,0 0 0 0 0,0 0-1 0 0,-12-1 1 0 0,9 3-423 0 0,-1 0 1 0 0,0 1-1 0 0,1 1 0 0 0,-1 0 0 0 0,1 0 1 0 0,-1 1-1 0 0,1 0 0 0 0,0 1 1 0 0,0 1-1 0 0,1-1 0 0 0,-1 2 0 0 0,-18 12 1 0 0,2 0-5565 0 0,-4 1-1721 0 0</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1.118"/>
    </inkml:context>
    <inkml:brush xml:id="br0">
      <inkml:brushProperty name="width" value="0.05" units="cm"/>
      <inkml:brushProperty name="height" value="0.05" units="cm"/>
      <inkml:brushProperty name="color" value="#F6630D"/>
    </inkml:brush>
  </inkml:definitions>
  <inkml:trace contextRef="#ctx0" brushRef="#br0">106 20 17735 0 0,'0'0'1610'0'0,"-2"-2"-1324"0"0,0 0-157 0 0,1 1-110 0 0,-1 0 0 0 0,1 0 0 0 0,0 0 0 0 0,0 0 0 0 0,-1 0 0 0 0,1 0 0 0 0,-1 0 0 0 0,1 1 0 0 0,-1-1 0 0 0,-2 0 0 0 0,3 0 181 0 0,0 1-1 0 0,1 0 1 0 0,-1 0-1 0 0,0 1 1 0 0,0-1-1 0 0,0 0 1 0 0,1 0 0 0 0,-1 0-1 0 0,0 0 1 0 0,0 1-1 0 0,1-1 1 0 0,-1 0-1 0 0,0 1 1 0 0,1-1-1 0 0,-1 0 1 0 0,0 1-1 0 0,1-1 1 0 0,-2 2 0 0 0,-8 5 570 0 0,9-6-705 0 0,-1 0 1 0 0,1 0 0 0 0,-1 0 0 0 0,1 1 0 0 0,-1-1-1 0 0,1 0 1 0 0,0 1 0 0 0,-1-1 0 0 0,1 1 0 0 0,0-1-1 0 0,0 1 1 0 0,0-1 0 0 0,0 1 0 0 0,1 0-1 0 0,-2 2 1 0 0,-10 33-66 0 0,7-21 0 0 0,0 0 0 0 0,1 0 0 0 0,0 1 0 0 0,-1 23 0 0 0,3-19 0 0 0,1 1 0 0 0,1-1 0 0 0,1 1 0 0 0,0-1 0 0 0,9 36 0 0 0,-1-20-68 0 0,2-1 0 0 0,2-1 0 0 0,26 54 0 0 0,-35-83-5 0 0,0 0 0 0 0,0-1-1 0 0,0 1 1 0 0,1-1 0 0 0,0 1-1 0 0,0-1 1 0 0,0-1 0 0 0,0 1-1 0 0,1-1 1 0 0,0 0 0 0 0,0 0-1 0 0,0 0 1 0 0,0-1 0 0 0,11 4-1 0 0,-13-6 51 0 0,0 0-1 0 0,-1 0 0 0 0,1-1 1 0 0,0 1-1 0 0,0-1 0 0 0,0 0 1 0 0,0 0-1 0 0,-1 0 1 0 0,1-1-1 0 0,0 1 0 0 0,0-1 1 0 0,0 0-1 0 0,-1 0 0 0 0,1 0 1 0 0,0-1-1 0 0,-1 1 0 0 0,1-1 1 0 0,-1 0-1 0 0,0 0 0 0 0,1 0 1 0 0,4-5-1 0 0,3-3 41 0 0,-2 1-1 0 0,0-2 1 0 0,0 1-1 0 0,12-21 1 0 0,-14 18 68 0 0,0-1 1 0 0,-1 1-1 0 0,-1-1 1 0 0,0-1-1 0 0,-1 1 1 0 0,5-29-1 0 0,-1 3 313 0 0,-5 24-267 0 0,-1 1-1 0 0,-1-1 1 0 0,0 0 0 0 0,-1 0 0 0 0,0 0-1 0 0,-2 1 1 0 0,0-1 0 0 0,0 1 0 0 0,-2-1-1 0 0,0 1 1 0 0,0 0 0 0 0,-2 0-1 0 0,1 0 1 0 0,-2 1 0 0 0,0 0 0 0 0,-1 0-1 0 0,0 1 1 0 0,-12-14 0 0 0,15 21-110 0 0,-1 0 0 0 0,0 1 0 0 0,0-1 0 0 0,-1 1 0 0 0,1 1 0 0 0,-1-1 0 0 0,0 1 0 0 0,0 0 0 0 0,-1 1 0 0 0,1-1 0 0 0,-1 2 0 0 0,0-1 0 0 0,-13-2 0 0 0,15 4-60 0 0,1 0 1 0 0,-1 1-1 0 0,0-1 1 0 0,1 1-1 0 0,-1 0 1 0 0,0 1-1 0 0,1 0 1 0 0,-1-1-1 0 0,0 2 1 0 0,1-1-1 0 0,-1 1 1 0 0,1 0-1 0 0,0 0 1 0 0,0 0-1 0 0,0 1 1 0 0,0 0-1 0 0,0 0 1 0 0,0 0-1 0 0,1 0 1 0 0,-6 6-1 0 0,4-4-41 0 0,1 1-1 0 0,1-1 1 0 0,-1 1 0 0 0,1 0-1 0 0,0 1 1 0 0,1-1-1 0 0,-1 1 1 0 0,1-1 0 0 0,1 1-1 0 0,-1 0 1 0 0,1 0-1 0 0,0 1 1 0 0,1-1 0 0 0,-2 11-1 0 0,3-12 86 0 0,0 0-1 0 0,0 0 1 0 0,1 0-1 0 0,-1-1 1 0 0,1 1-1 0 0,1 0 1 0 0,-1-1-1 0 0,1 1 1 0 0,0-1-1 0 0,0 0 1 0 0,0 1-1 0 0,1-1 1 0 0,0 0-1 0 0,0 0 1 0 0,0-1-1 0 0,1 1 1 0 0,0-1-1 0 0,0 1 1 0 0,4 3-1 0 0,2 1-4 0 0,1-1 0 0 0,-1 0 0 0 0,16 9 0 0 0,-10-8 0 0 0,-13-6 0 0 0,1-1 0 0 0,-1 0 0 0 0,1 0 0 0 0,0 0 0 0 0,-1 0 0 0 0,1 0 0 0 0,0-1 0 0 0,0 0 0 0 0,0 0 0 0 0,1 0 0 0 0,4 0 0 0 0,68-4 0 0 0,-66 2-84 0 0,0-1 0 0 0,0 0 0 0 0,0 0 0 0 0,0-1 0 0 0,0 0 0 0 0,-1-1 0 0 0,1 0 0 0 0,-1-1 0 0 0,0 0 0 0 0,-1-1 0 0 0,1 0 0 0 0,8-7 0 0 0,3-4-1640 0 0</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1.567"/>
    </inkml:context>
    <inkml:brush xml:id="br0">
      <inkml:brushProperty name="width" value="0.05" units="cm"/>
      <inkml:brushProperty name="height" value="0.05" units="cm"/>
      <inkml:brushProperty name="color" value="#F6630D"/>
    </inkml:brush>
  </inkml:definitions>
  <inkml:trace contextRef="#ctx0" brushRef="#br0">25 31 17503 0 0,'0'0'3024'0'0,"2"0"-1770"0"0,14 0 242 0 0,0-1 0 0 0,17-5 1 0 0,3-5-209 0 0,-29 9-1995 0 0,-1-1 1 0 0,0 1 0 0 0,1 1 0 0 0,0-1 0 0 0,10 0 0 0 0</inkml:trace>
  <inkml:trace contextRef="#ctx0" brushRef="#br0" timeOffset="1">0 295 18631 0 0,'0'0'2016'0'0,"10"0"-2016"0"0,-4-6 800 0 0,3 3 112 0 0,3 3 24 0 0,3 0 8 0 0,4-6-528 0 0,8 6-112 0 0,-6-4-16 0 0,4-2-8 0 0,7-1-632 0 0,-1 1-128 0 0,-7 2-32 0 0,13-2 0 0 0</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1.956"/>
    </inkml:context>
    <inkml:brush xml:id="br0">
      <inkml:brushProperty name="width" value="0.05" units="cm"/>
      <inkml:brushProperty name="height" value="0.05" units="cm"/>
      <inkml:brushProperty name="color" value="#F6630D"/>
    </inkml:brush>
  </inkml:definitions>
  <inkml:trace contextRef="#ctx0" brushRef="#br0">253 30 23039 0 0,'0'-2'69'0'0,"0"1"0"0"0,0 0-1 0 0,0 0 1 0 0,0 0 0 0 0,0 0-1 0 0,-1 0 1 0 0,1 0 0 0 0,0-1-1 0 0,-1 1 1 0 0,1 0 0 0 0,-1 0 0 0 0,0 0-1 0 0,1 0 1 0 0,-1 0 0 0 0,0 1-1 0 0,1-1 1 0 0,-1 0 0 0 0,0 0-1 0 0,0 0 1 0 0,0 0 0 0 0,0 1-1 0 0,0-1 1 0 0,0 1 0 0 0,0-1-1 0 0,0 0 1 0 0,0 1 0 0 0,0 0 0 0 0,0-1-1 0 0,0 1 1 0 0,0-1 0 0 0,0 1-1 0 0,-2 0 1 0 0,-5-1 27 0 0,0 0 0 0 0,0 1 0 0 0,-16 1-1 0 0,8 0 226 0 0,12-1-269 0 0,-14 0 465 0 0,0 0 1 0 0,-19 4 0 0 0,34-3-481 0 0,0 0 0 0 0,1 0 0 0 0,0 0-1 0 0,-1 1 1 0 0,1-1 0 0 0,0 0 0 0 0,0 1 0 0 0,-1 0 0 0 0,1-1-1 0 0,0 1 1 0 0,1 0 0 0 0,-1 0 0 0 0,-2 3 0 0 0,2-2 14 0 0,-1 0-1 0 0,1 1 1 0 0,0-1 0 0 0,0 1-1 0 0,0-1 1 0 0,0 1 0 0 0,-1 7-1 0 0,1-6-151 0 0,2 0 0 0 0,-1 0 0 0 0,1 0 0 0 0,-1 0 0 0 0,1 0 0 0 0,1 1 0 0 0,-1-1 0 0 0,1 0 0 0 0,0 0 0 0 0,0 0 0 0 0,0 0 0 0 0,1 0 0 0 0,-1 0 0 0 0,5 7 0 0 0,3 9-415 0 0,-8-18 453 0 0,0 0 0 0 0,0 0 1 0 0,1 0-1 0 0,-1 0 0 0 0,1 0 0 0 0,-1 0 0 0 0,1-1 1 0 0,0 1-1 0 0,0-1 0 0 0,0 1 0 0 0,0-1 0 0 0,1 0 1 0 0,2 3-1 0 0,6 4 53 0 0,-9-8 10 0 0,0 1 0 0 0,0 0 0 0 0,0-1 0 0 0,0 1 0 0 0,0-1 0 0 0,0 0 0 0 0,0 0 0 0 0,0 0 0 0 0,1 0 0 0 0,-1 0-1 0 0,0 0 1 0 0,1-1 0 0 0,-1 1 0 0 0,1-1 0 0 0,-1 1 0 0 0,5-1 0 0 0,31 5 0 0 0,-26-4 0 0 0,-5-1 0 0 0,2 4 0 0 0,-8-2 42 0 0,0-1 0 0 0,0 1-1 0 0,0-1 1 0 0,0 1 0 0 0,0-1-1 0 0,0 1 1 0 0,-1 0 0 0 0,1-1-1 0 0,0 1 1 0 0,-1 0 0 0 0,1-1-1 0 0,-1 1 1 0 0,0 0 0 0 0,0 0-1 0 0,0 0 1 0 0,0-1 0 0 0,0 1-1 0 0,0 0 1 0 0,0 0 0 0 0,0 0-1 0 0,-1-1 1 0 0,1 1 0 0 0,-1 1-1 0 0,0 3 102 0 0,-1 0 0 0 0,0 0 0 0 0,0-1 0 0 0,0 1-1 0 0,0-1 1 0 0,-5 7 0 0 0,-2 1-101 0 0,1 0 137 0 0,0-2 0 0 0,0 1 0 0 0,-2-1 0 0 0,1 0 0 0 0,-1-1 0 0 0,-22 18 0 0 0,-12-5 109 0 0,40-23-230 0 0,-1-1-48 0 0,3 0-23 0 0,0 1 0 0 0,1 0 0 0 0,-1-1 0 0 0,0 1 0 0 0,1-1 0 0 0,-1 0 0 0 0,1 1 0 0 0,-1-1 0 0 0,1 0 0 0 0,-1 0 1 0 0,1 0-1 0 0,-1 0 0 0 0,1 0 0 0 0,0-1 0 0 0,0 1 0 0 0,-1 0 0 0 0,1 0 0 0 0,0-1 0 0 0,0 1 0 0 0,0-1 0 0 0,0 1 0 0 0,1-1 0 0 0,-1 1 0 0 0,0-1 0 0 0,1 0 1 0 0,-1 1-1 0 0,1-1 0 0 0,-1 0 0 0 0,1-2 0 0 0,-5-14-468 0 0,4 15 208 0 0,0 0 0 0 0,0 0 0 0 0,1 0 0 0 0,-1 0 0 0 0,1 0 0 0 0,-1 0 0 0 0,1-1 0 0 0,0 1 0 0 0,0 0 0 0 0,1 0 0 0 0,-1 0 0 0 0,1 0 0 0 0,-1 0 0 0 0,1-1 0 0 0,2-4 0 0 0,7-13-5829 0 0,0 1-1649 0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3.765"/>
    </inkml:context>
    <inkml:brush xml:id="br0">
      <inkml:brushProperty name="width" value="0.05" units="cm"/>
      <inkml:brushProperty name="height" value="0.05" units="cm"/>
      <inkml:brushProperty name="color" value="#5B2D90"/>
    </inkml:brush>
  </inkml:definitions>
  <inkml:trace contextRef="#ctx0" brushRef="#br0">170 93 8288 0 0,'0'0'638'0'0,"-2"-2"-414"0"0,-12-21 1593 0 0,12 20-1007 0 0,0-1 0 0 0,0 0 0 0 0,0 1 1 0 0,-1-1-1 0 0,1 1 0 0 0,-1 0 0 0 0,0 0 0 0 0,-4-4 0 0 0,-2-1 759 0 0,7 6-1351 0 0,1 1 0 0 0,0 0 0 0 0,-1-1 0 0 0,1 1 0 0 0,-1 0 1 0 0,1 0-1 0 0,-1 0 0 0 0,-2-1 0 0 0,-8-4 805 0 0,11 5-974 0 0,0 0 0 0 0,0 0 0 0 0,0 1 1 0 0,0-1-1 0 0,0 1 0 0 0,0-1 0 0 0,0 1 0 0 0,0-1 0 0 0,0 1 0 0 0,0 0 0 0 0,0-1 0 0 0,0 1 0 0 0,-1 0 0 0 0,1 0 0 0 0,0 0 0 0 0,-2 0 0 0 0,1 0-38 0 0,-1 0 0 0 0,0 0 0 0 0,1 1 0 0 0,-1-1 0 0 0,1 1 0 0 0,-1-1 0 0 0,1 1 0 0 0,-1 0 0 0 0,1 0 0 0 0,-1 0-1 0 0,1 0 1 0 0,0 1 0 0 0,0-1 0 0 0,0 0 0 0 0,0 1 0 0 0,0 0 0 0 0,0-1 0 0 0,0 1 0 0 0,0 0 0 0 0,0 0 0 0 0,1 0 0 0 0,-1 0-1 0 0,1 1 1 0 0,0-1 0 0 0,-2 4 0 0 0,0 0-87 0 0,1 1 0 0 0,-1 0 1 0 0,2 0-1 0 0,-1 0 0 0 0,1 0 0 0 0,0 0 0 0 0,0 0 0 0 0,1 0 0 0 0,0 1 0 0 0,0-1 0 0 0,1 0 0 0 0,0 0 0 0 0,0 0 1 0 0,4 14-1 0 0,-1-13 18 0 0,0-1 1 0 0,0 1 0 0 0,0-1 0 0 0,1 1 0 0 0,0-1 0 0 0,0 0-1 0 0,11 10 1 0 0,-6-8 41 0 0,0-1-1 0 0,0 0 1 0 0,0-1-1 0 0,19 10 1 0 0,15 11 18 0 0,-41-26-2 0 0,1 0 1 0 0,-1 1-1 0 0,1-1 0 0 0,7 3 0 0 0,11 6-11 0 0,-2 5-80 0 0,22 21 0 0 0,-41-35 92 0 0,0 0-1 0 0,1 0 0 0 0,-1 0 1 0 0,0 0-1 0 0,0 0 0 0 0,0 0 0 0 0,0 0 1 0 0,-1 0-1 0 0,1 0 0 0 0,-1 0 1 0 0,1 0-1 0 0,-1 0 0 0 0,0 1 0 0 0,0-1 1 0 0,0 0-1 0 0,0 0 0 0 0,0 1 1 0 0,0-1-1 0 0,0 0 0 0 0,-1 0 0 0 0,1 0 1 0 0,-1 0-1 0 0,0 0 0 0 0,0 1 1 0 0,-1 1-1 0 0,0 2-12 0 0,-1-1 1 0 0,0 0-1 0 0,0 0 1 0 0,0 0-1 0 0,0 0 1 0 0,-1-1-1 0 0,0 1 1 0 0,-6 5-1 0 0,4-4-50 0 0,0 0-1 0 0,0 0 0 0 0,-7 11 0 0 0,1-2-95 0 0,10-12 108 0 0,-2 2-2 0 0,-15-1-207 0 0,18-3 258 0 0,0-1 0 0 0,0 0 0 0 0,0 0 0 0 0,0 0 0 0 0,0-1 0 0 0,0 1 0 0 0,0 0 0 0 0,0 0 0 0 0,0 0 0 0 0,0-1 0 0 0,0 1 0 0 0,1 0 0 0 0,-1-1 0 0 0,0 1 0 0 0,0-1 0 0 0,0 1 0 0 0,1-1 0 0 0,-1 1 0 0 0,-1-2 0 0 0,0 0 0 0 0,0 0 1 0 0,0-1-1 0 0,0 1 1 0 0,0-1-1 0 0,-3-5 0 0 0,1-1 2 0 0,0 0 0 0 0,-4-13-1 0 0,6 16 0 0 0,1 1 0 0 0,1-1 0 0 0,-1 0 0 0 0,1 0 0 0 0,0 0 0 0 0,1-10 0 0 0,0-4-12 0 0,-1 11 82 0 0,0 1 0 0 0,0 0 0 0 0,1-1-1 0 0,1 1 1 0 0,-1-1 0 0 0,1 1 0 0 0,1 0 0 0 0,3-10-1 0 0,2 2 103 0 0,-3 6-59 0 0,0 0 0 0 0,4-16 0 0 0,-6 17-51 0 0,0 0 0 0 0,0 1 0 0 0,1-1-1 0 0,1 1 1 0 0,-1 0 0 0 0,1 0 0 0 0,1 0 0 0 0,-1 1 0 0 0,1 0 0 0 0,0 0-1 0 0,1 1 1 0 0,0-1 0 0 0,0 1 0 0 0,15-9 0 0 0,11-5 108 0 0,-22 13-60 0 0,0 1 1 0 0,0-1-1 0 0,1 2 1 0 0,-1 0 0 0 0,18-5-1 0 0,-18 9-86 0 0,4 1-24 0 0,-1 0 11 0 0,-13 0-9 0 0,-1 0 1 0 0,1 0-1 0 0,-1 0 1 0 0,1 1-1 0 0,0-1 0 0 0,-1 0 1 0 0,1 0-1 0 0,-1 1 1 0 0,1-1-1 0 0,-1 0 1 0 0,1 0-1 0 0,-1 1 0 0 0,1-1 1 0 0,-1 1-1 0 0,0-1 1 0 0,1 0-1 0 0,-1 1 0 0 0,1-1 1 0 0,-1 1-1 0 0,0-1 1 0 0,1 1-1 0 0,-1-1 1 0 0,0 1-1 0 0,1 1 9 0 0,15 21 150 0 0,-15-13-109 0 0,-1-3-10 0 0,1 4-13 0 0,1-1 1 0 0,-1 0-1 0 0,-1 0 0 0 0,0 1 1 0 0,-1-1-1 0 0,0 0 0 0 0,-2 12 1 0 0,0-4-19 0 0,0 23 0 0 0,3-30-11 0 0,1 1 0 0 0,0-1 0 0 0,0 1 0 0 0,2-1 0 0 0,3 12 0 0 0,1-1-28 0 0,-3-18 10 0 0,-1-1 4 0 0,0 1 8 0 0,-1 0 1 0 0,1-1-1 0 0,0 0 0 0 0,1 0 0 0 0,5 5 0 0 0,-1-1-24 0 0,-3-3 28 0 0,0-1 1 0 0,0 0-1 0 0,0 0 1 0 0,1 0-1 0 0,0 0 1 0 0,8 2-1 0 0,-10-5 13 0 0,-1 1-1 0 0,1-1 0 0 0,0 0 1 0 0,0 0-1 0 0,0-1 0 0 0,-1 1 1 0 0,1-1-1 0 0,0 0 0 0 0,-1 0 1 0 0,1 0-1 0 0,0 0 0 0 0,-1-1 1 0 0,0 1-1 0 0,1-1 0 0 0,-1 0 1 0 0,0 0-1 0 0,4-3 0 0 0,-1 1 23 0 0,-1-1 0 0 0,1 0-1 0 0,-1-1 1 0 0,1 1 0 0 0,-1-1 0 0 0,-1 0-1 0 0,5-7 1 0 0,-2-2 242 0 0,-1 0-1 0 0,0-1 1 0 0,-1 0-1 0 0,7-32 1 0 0,-6 20 0 0 0,-4 19-155 0 0,-1-2 0 0 0,0 1 0 0 0,0 0 0 0 0,-1 0 1 0 0,0 0-1 0 0,0 0 0 0 0,-3-11 0 0 0,2 15-77 0 0,0 0 0 0 0,-1 0 0 0 0,0 0 0 0 0,0 0 0 0 0,0 0 0 0 0,0 1 0 0 0,-1-1 0 0 0,0 1 0 0 0,0 0 0 0 0,-1-1 0 0 0,1 1 0 0 0,-7-6 0 0 0,2 4-4 0 0,4 2-24 0 0,-1 0 0 0 0,0 0 1 0 0,-1 1-1 0 0,1-1 0 0 0,-1 1 0 0 0,0 1 0 0 0,0-1 1 0 0,0 1-1 0 0,0 0 0 0 0,-1 0 0 0 0,-7-2 0 0 0,5 3-134 0 0,1 1-1 0 0,-1 0 0 0 0,1 0 0 0 0,-1 0 0 0 0,1 1 1 0 0,-1 0-1 0 0,0 1 0 0 0,1 0 0 0 0,-1 0 0 0 0,1 1 1 0 0,0 0-1 0 0,-1 1 0 0 0,-8 4 0 0 0,9-3-484 0 0,1 1 0 0 0,0 0-1 0 0,0 0 1 0 0,1 0 0 0 0,-1 1 0 0 0,1 0-1 0 0,1 1 1 0 0,-1-1 0 0 0,-6 11 0 0 0,0 7-1362 0 0</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2.348"/>
    </inkml:context>
    <inkml:brush xml:id="br0">
      <inkml:brushProperty name="width" value="0.05" units="cm"/>
      <inkml:brushProperty name="height" value="0.05" units="cm"/>
      <inkml:brushProperty name="color" value="#F6630D"/>
    </inkml:brush>
  </inkml:definitions>
  <inkml:trace contextRef="#ctx0" brushRef="#br0">0 0 23039 0 0,'0'0'1126'0'0,"1"2"-492"0"0,1 1-545 0 0,-1 0-1 0 0,0 0 1 0 0,0 1-1 0 0,0-1 0 0 0,0 0 1 0 0,0 1-1 0 0,-1-1 1 0 0,1 6-1 0 0,-1-5-82 0 0,0 0-1 0 0,1 0 1 0 0,-1 0-1 0 0,1-1 1 0 0,0 1-1 0 0,0 0 1 0 0,3 5-1 0 0,1 2 403 0 0,-1-1-1 0 0,7 23 1 0 0,3 11 345 0 0,17 41-2743 0 0,-30-70-405 0 0</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2.753"/>
    </inkml:context>
    <inkml:brush xml:id="br0">
      <inkml:brushProperty name="width" value="0.05" units="cm"/>
      <inkml:brushProperty name="height" value="0.05" units="cm"/>
      <inkml:brushProperty name="color" value="#F6630D"/>
    </inkml:brush>
  </inkml:definitions>
  <inkml:trace contextRef="#ctx0" brushRef="#br0">1 131 14744 0 0,'1'-2'100'0'0,"0"0"0"0"0,0 0 0 0 0,-1-1 0 0 0,1 1 0 0 0,0 0 1 0 0,-1 0-1 0 0,1 0 0 0 0,-1 0 0 0 0,0-1 0 0 0,0 1 0 0 0,0-3 1 0 0,3-16 299 0 0,0 3-398 0 0,-3 16 125 0 0,0-1 1 0 0,1 1-1 0 0,-1-1 0 0 0,0 1 0 0 0,1 0 1 0 0,-1-1-1 0 0,1 1 0 0 0,0 0 1 0 0,0-1-1 0 0,0 1 0 0 0,0 0 1 0 0,0 0-1 0 0,0 0 0 0 0,0 0 0 0 0,3-3 1 0 0,-2 2 122 0 0,11-11 360 0 0,-12 14-666 0 0,0-1 0 0 0,0 0 0 0 0,0 1 1 0 0,1-1-1 0 0,-1 0 0 0 0,0 1 0 0 0,0-1 0 0 0,0 1 1 0 0,1 0-1 0 0,-1-1 0 0 0,0 1 0 0 0,0 0 1 0 0,1 0-1 0 0,-1 0 0 0 0,0 0 0 0 0,1 0 0 0 0,-1 0 1 0 0,0 0-1 0 0,1 1 0 0 0,-1-1 0 0 0,0 0 0 0 0,0 1 1 0 0,1-1-1 0 0,1 2 0 0 0,3 1-491 0 0,0 0 0 0 0,0 1 0 0 0,8 5 1 0 0,-7-3-649 0 0,2 1 662 0 0,0 0 1 0 0,-1 1-1 0 0,0 1 1 0 0,0-1-1 0 0,-1 1 1 0 0,-1 1 0 0 0,1-1-1 0 0,4 11 1 0 0,-1-6 1012 0 0,-7-12-322 0 0,-1 0-1 0 0,-1 1 0 0 0,1-1 1 0 0,0 1-1 0 0,-1 0 1 0 0,3 5-1 0 0,6 13 1588 0 0,1 4 453 0 0,-5-6-636 0 0,-2-3 653 0 0,5 28 0 0 0,-8-37-1728 0 0,0 0 1 0 0,0 0 0 0 0,1 0 0 0 0,0 0 0 0 0,3 8-1 0 0,-3-9-127 0 0,-1-1 0 0 0,0 1 0 0 0,0-1 0 0 0,0 1 0 0 0,-1-1 0 0 0,1 1 0 0 0,-2 7 0 0 0,1-4 59 0 0,0-7-170 0 0,0 9 1731 0 0,6-20-1962 0 0,3-10-20 0 0,16-41 2 0 0,-24 56 0 0 0,1 1 0 0 0,-1 0 0 0 0,1 0 0 0 0,0-1 0 0 0,0 1 0 0 0,0 0 0 0 0,0 0 0 0 0,0 0 0 0 0,1 1 0 0 0,3-4 0 0 0,11-15 0 0 0,-17 20 0 0 0,1 1 0 0 0,-1-1 0 0 0,1 1 0 0 0,-1 0 0 0 0,1-1 0 0 0,-1 1 0 0 0,1 0 0 0 0,0-1 0 0 0,-1 1 0 0 0,1 0 0 0 0,-1 0 0 0 0,1 0 0 0 0,0-1 0 0 0,-1 1 0 0 0,2 0 0 0 0,8 4 0 0 0,-5 1 0 0 0,0 1 0 0 0,0 0 0 0 0,-1 0 0 0 0,0 0 0 0 0,0 0 0 0 0,4 9 0 0 0,14 22 0 0 0,-17-29 26 0 0,1 0 1 0 0,6 15-1 0 0,-8-15-410 0 0,0 1 0 0 0,1-1 0 0 0,7 9 0 0 0,2-1-1281 0 0,-4-3-93 0 0</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3.166"/>
    </inkml:context>
    <inkml:brush xml:id="br0">
      <inkml:brushProperty name="width" value="0.05" units="cm"/>
      <inkml:brushProperty name="height" value="0.05" units="cm"/>
      <inkml:brushProperty name="color" value="#F6630D"/>
    </inkml:brush>
  </inkml:definitions>
  <inkml:trace contextRef="#ctx0" brushRef="#br0">15 17 19439 0 0,'0'0'1474'0'0,"-15"-10"9159"0"0,15 9-10484 0 0,0-2-133 0 0,1 0-16 0 0,5 3 0 0 0,43 15 0 0 0,-27-8 0 0 0,106 25 0 0 0,-126-32-389 0 0,0 0 0 0 0,1 0-1 0 0,-1 0 1 0 0,0 0 0 0 0,0 0-1 0 0,0-1 1 0 0,0 1 0 0 0,0-1 0 0 0,1 1-1 0 0,-1-1 1 0 0,0 0 0 0 0,0 0 0 0 0,0 0-1 0 0,-1 0 1 0 0,1 0 0 0 0,0 0 0 0 0,0 0-1 0 0,0-1 1 0 0,-1 1 0 0 0,1-1 0 0 0,-1 1-1 0 0,2-3 1 0 0</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3.558"/>
    </inkml:context>
    <inkml:brush xml:id="br0">
      <inkml:brushProperty name="width" value="0.05" units="cm"/>
      <inkml:brushProperty name="height" value="0.05" units="cm"/>
      <inkml:brushProperty name="color" value="#F6630D"/>
    </inkml:brush>
  </inkml:definitions>
  <inkml:trace contextRef="#ctx0" brushRef="#br0">0 0 23759 0 0,'0'0'2382'0'0,"2"2"-2185"0"0,1 1-107 0 0,-1 0-1 0 0,0 0 1 0 0,0 0 0 0 0,0 1 0 0 0,-1-1-1 0 0,1 1 1 0 0,-1-1 0 0 0,0 1 0 0 0,0 0-1 0 0,0-1 1 0 0,0 1 0 0 0,0 6 0 0 0,4 16 667 0 0,-1-9-468 0 0,-1 0 0 0 0,2 34-1 0 0,-4-30-16 0 0,7 35-1 0 0,-5-40-326 0 0,-2-11-79 0 0,0 0 0 0 0,0 1 1 0 0,1-1-1 0 0,-1 0 0 0 0,1 0 1 0 0,0 0-1 0 0,1 0 0 0 0,3 6 0 0 0,18 20-2817 0 0,-12-21 1417 0 0</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3.978"/>
    </inkml:context>
    <inkml:brush xml:id="br0">
      <inkml:brushProperty name="width" value="0.05" units="cm"/>
      <inkml:brushProperty name="height" value="0.05" units="cm"/>
      <inkml:brushProperty name="color" value="#F6630D"/>
    </inkml:brush>
  </inkml:definitions>
  <inkml:trace contextRef="#ctx0" brushRef="#br0">164 0 19895 0 0,'0'0'911'0'0,"-5"6"302"0"0,4-5-1207 0 0,0 0 0 0 0,0 0-1 0 0,0 0 1 0 0,0 0 0 0 0,0 0-1 0 0,1 0 1 0 0,-1 0 0 0 0,0 0-1 0 0,1 0 1 0 0,-1 0-1 0 0,1 0 1 0 0,-1 1 0 0 0,1-1-1 0 0,-1 2 1 0 0,0 2 103 0 0,-15 25 1454 0 0,8-17-341 0 0,-8 22-1 0 0,-2 15-307 0 0,-21 91-1 0 0,34-118-678 0 0,-32 204 1147 0 0,32-165-1382 0 0,3-1 0 0 0,10 118 0 0 0,-5-156 0 0 0,17 108 0 0 0,-15-106 0 0 0,1-1 0 0 0,2 0 0 0 0,12 28 0 0 0,-18-46-158 0 0,44 88 265 0 0,-29-65-2464 0 0,1 0-3397 0 0,8 2-3475 0 0</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4.411"/>
    </inkml:context>
    <inkml:brush xml:id="br0">
      <inkml:brushProperty name="width" value="0.05" units="cm"/>
      <inkml:brushProperty name="height" value="0.05" units="cm"/>
      <inkml:brushProperty name="color" value="#F6630D"/>
    </inkml:brush>
  </inkml:definitions>
  <inkml:trace contextRef="#ctx0" brushRef="#br0">79 13 19895 0 0,'0'0'971'0'0,"3"0"-427"0"0,28-1 1411 0 0,47-7 1 0 0,-71 7-1629 0 0,-1 0 0 0 0,1 0 0 0 0,0 1 0 0 0,0 0 1 0 0,0 0-1 0 0,0 1 0 0 0,-1 0 0 0 0,1 0 0 0 0,11 4 0 0 0,-16-5-282 0 0,-1 1-1 0 0,1 0 0 0 0,0-1 0 0 0,0 1 0 0 0,0-1 0 0 0,0 0 0 0 0,0 1 1 0 0,0-1-1 0 0,2 0 0 0 0,-3 0-37 0 0,-1 1 1 0 0,0-1 0 0 0,1 1-1 0 0,-1-1 1 0 0,0 1-1 0 0,1 0 1 0 0,-1-1 0 0 0,0 1-1 0 0,0 0 1 0 0,1-1-1 0 0,-1 1 1 0 0,0 0 0 0 0,0-1-1 0 0,0 1 1 0 0,0 0-1 0 0,0-1 1 0 0,0 1 0 0 0,0 1-1 0 0,0 13 34 0 0,0-15-42 0 0,-1 5-4 0 0,1 1 0 0 0,-1-1 0 0 0,-1 1-1 0 0,1-1 1 0 0,-1 0 0 0 0,0 0 0 0 0,0 0 0 0 0,-1 0 0 0 0,1 0 0 0 0,-1-1 0 0 0,0 1 0 0 0,0-1 0 0 0,-1 1 0 0 0,0-1 0 0 0,-7 7-1 0 0,10-10-11 0 0,0 0 0 0 0,0-1-1 0 0,0 1 1 0 0,0 0-1 0 0,0 0 1 0 0,0 0 0 0 0,1 0-1 0 0,-1 1 1 0 0,0-1-1 0 0,1 0 1 0 0,-1 2 0 0 0,-3 3-28 0 0,4-5 43 0 0,-7 9-145 0 0,0 0-1 0 0,-8 17 1 0 0,14-25-33 0 0,0 10-840 0 0,1-10 971 0 0,-1 0 0 0 0,0 0 1 0 0,1 0-1 0 0,0 0 0 0 0,-1-1 0 0 0,1 1 0 0 0,0 0 0 0 0,0 0 0 0 0,0 0 1 0 0,0 0-1 0 0,1 0 0 0 0,-1 0 0 0 0,1 0 0 0 0,-1 0 0 0 0,1 0 0 0 0,0 2 1 0 0,15 32-514 0 0,-10-26 396 0 0,-3-6 230 0 0,1-1 0 0 0,-1 0 0 0 0,1 0 1 0 0,0 0-1 0 0,0-1 0 0 0,0 1 1 0 0,0-1-1 0 0,6 2 0 0 0,-8-3-27 0 0,-1-1 0 0 0,0 1 0 0 0,0-1-1 0 0,1 1 1 0 0,-1 0 0 0 0,0-1 0 0 0,0 1-1 0 0,0 0 1 0 0,0 0 0 0 0,0 0 0 0 0,0 0 0 0 0,0 0-1 0 0,0 0 1 0 0,0 0 0 0 0,0 0 0 0 0,-1 0-1 0 0,1 0 1 0 0,0 1 0 0 0,-1-1 0 0 0,1 0 0 0 0,-1 0-1 0 0,1 1 1 0 0,-1-1 0 0 0,0 2 0 0 0,3 6 255 0 0,4 0 91 0 0,-6-9-356 0 0,-1 1 0 0 0,0-1 0 0 0,1 0 0 0 0,-1 1 0 0 0,1-1 0 0 0,-1 1 0 0 0,0-1 0 0 0,1 1 0 0 0,-1-1 0 0 0,0 1 0 0 0,0-1 0 0 0,1 1 0 0 0,-1-1 0 0 0,0 1 1 0 0,0-1-1 0 0,0 1 0 0 0,0-1 0 0 0,1 1 0 0 0,-1-1 0 0 0,0 1 0 0 0,0-1 0 0 0,0 1 0 0 0,0 0 0 0 0,0 1 16 0 0,0 0 1 0 0,0 0-1 0 0,0 0 0 0 0,-1 0 1 0 0,1-1-1 0 0,0 1 0 0 0,-1 0 0 0 0,1 0 1 0 0,-1-1-1 0 0,1 1 0 0 0,-1 0 1 0 0,0 0-1 0 0,0-1 0 0 0,0 1 1 0 0,0-1-1 0 0,-2 3 0 0 0,2-2 48 0 0,-1 1-69 0 0,1-1 1 0 0,-1 0 0 0 0,0 0-1 0 0,0 0 1 0 0,0 0-1 0 0,0 0 1 0 0,0 0-1 0 0,0 0 1 0 0,0-1 0 0 0,-1 1-1 0 0,1-1 1 0 0,-1 1-1 0 0,1-1 1 0 0,-1 0 0 0 0,0 0-1 0 0,-3 1 1 0 0,2-2 124 0 0,0 1 0 0 0,0-1 0 0 0,0 0 0 0 0,0-1 1 0 0,1 1-1 0 0,-1-1 0 0 0,0 1 0 0 0,-4-3 0 0 0,2 2-686 0 0,0 0 0 0 0,0 0 0 0 0,-9-1 0 0 0,13 2-372 0 0,-11-1 894 0 0</inkml:trace>
  <inkml:trace contextRef="#ctx0" brushRef="#br0" timeOffset="1">1 716 23039 0 0,'0'0'2315'0'0,"1"1"-2123"0"0,32 12-51 0 0,-32-13-67 0 0,0 1 0 0 0,0-1 0 0 0,0 1 0 0 0,0-1-1 0 0,0 0 1 0 0,0 0 0 0 0,0 0 0 0 0,0 1 0 0 0,0-1 0 0 0,0 0-1 0 0,0 0 1 0 0,0-1 0 0 0,0 1 0 0 0,0 0 0 0 0,1 0 0 0 0,3-1 188 0 0,104 5 3843 0 0,-5 0-3973 0 0,5-12-236 0 0,-95 7-47 0 0,0 0-1 0 0,23-6 0 0 0,4 0-2250 0 0,-24 4 945 0 0,0-3-14 0 0</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4.797"/>
    </inkml:context>
    <inkml:brush xml:id="br0">
      <inkml:brushProperty name="width" value="0.05" units="cm"/>
      <inkml:brushProperty name="height" value="0.05" units="cm"/>
      <inkml:brushProperty name="color" value="#F6630D"/>
    </inkml:brush>
  </inkml:definitions>
  <inkml:trace contextRef="#ctx0" brushRef="#br0">22 42 8288 0 0,'-1'-16'1161'0'0,"0"22"3197"0"0,-1 31 6321 0 0,1 2-7586 0 0,-10 53 0 0 0,7-63-2667 0 0,3-24-383 0 0,1 0 1 0 0,0 0 0 0 0,0 0-1 0 0,0 0 1 0 0,0-1 0 0 0,1 1 0 0 0,0 0-1 0 0,0 0 1 0 0,0 0 0 0 0,0 0-1 0 0,1-1 1 0 0,2 7 0 0 0,2 5-174 0 0,-6-15 93 0 0,1 0-1 0 0,-1 0 1 0 0,0 0 0 0 0,0 0 0 0 0,1 0 0 0 0,-1 1 0 0 0,1-1 0 0 0,-1 0-1 0 0,1 0 1 0 0,-1-1 0 0 0,1 1 0 0 0,0 0 0 0 0,-1 0 0 0 0,1 0-1 0 0,0 0 1 0 0,0 0 0 0 0,0-1 0 0 0,-1 1 0 0 0,1 0 0 0 0,0-1 0 0 0,0 1-1 0 0,0-1 1 0 0,0 1 0 0 0,0-1 0 0 0,2 1 0 0 0,17 8-1743 0 0,-20-9 1680 0 0,0 0 0 0 0,1 0 0 0 0,-1 0 0 0 0,1 0 0 0 0,-1 0 1 0 0,0 0-1 0 0,1 0 0 0 0,-1 0 0 0 0,0 0 0 0 0,1 0 0 0 0,-1-1 0 0 0,0 1 0 0 0,1 0 0 0 0,-1 0 1 0 0,0 0-1 0 0,1 0 0 0 0,-1-1 0 0 0,0 1 0 0 0,0 0 0 0 0,1 0 0 0 0,-1-1 0 0 0,4-3-954 0 0,-2-2-1471 0 0,4-17-89 0 0,7-1-10 0 0</inkml:trace>
  <inkml:trace contextRef="#ctx0" brushRef="#br0" timeOffset="1">162 98 21191 0 0,'0'0'1027'0'0,"0"1"-448"0"0,-1 4-507 0 0,1 0 0 0 0,-1 0 0 0 0,0-1 1 0 0,0 1-1 0 0,0 0 0 0 0,0-1 0 0 0,-1 1 1 0 0,0 0-1 0 0,-3 4 0 0 0,3-3 236 0 0,0-1-1 0 0,0 1 0 0 0,0 0 0 0 0,1-1 1 0 0,0 1-1 0 0,0 0 0 0 0,0 0 0 0 0,1 0 1 0 0,0 0-1 0 0,0 0 0 0 0,1 6 1 0 0,0 5 156 0 0,-1-11-309 0 0,0-1-1 0 0,0 1 1 0 0,1 0-1 0 0,-1 0 1 0 0,2 0-1 0 0,1 8 1 0 0,-1-10-107 0 0,0 0 1 0 0,0-1 0 0 0,1 1-1 0 0,-1-1 1 0 0,0 1 0 0 0,1-1-1 0 0,0 0 1 0 0,0 1-1 0 0,6 3 1 0 0,-7-5-27 0 0,1 1-7 0 0,-1-1 0 0 0,0 0 1 0 0,1 0-1 0 0,-1-1 0 0 0,1 1 0 0 0,0 0 0 0 0,-1-1 0 0 0,1 0 1 0 0,0 0-1 0 0,0 0 0 0 0,5 2 0 0 0,6-1 13 0 0,-6 0 23 0 0,1 0 0 0 0,14 0 0 0 0,-20-2-36 0 0,0 0 0 0 0,0 0 0 0 0,0-1 0 0 0,0 1 0 0 0,1-1 0 0 0,-1 0 0 0 0,0 1-1 0 0,-1-2 1 0 0,1 1 0 0 0,0 0 0 0 0,4-3 0 0 0,0-1 14 0 0,0 0 0 0 0,0-1 0 0 0,-1 0 0 0 0,0 0-1 0 0,0-1 1 0 0,0 0 0 0 0,-1 0 0 0 0,0 0 0 0 0,0-1 0 0 0,-1 1 0 0 0,0-1 0 0 0,-1 0-1 0 0,1 0 1 0 0,-1-1 0 0 0,-1 1 0 0 0,0-1 0 0 0,0 1 0 0 0,0-1 0 0 0,-1 0 0 0 0,-1 0-1 0 0,1 1 1 0 0,-1-1 0 0 0,-1 0 0 0 0,0 0 0 0 0,-3-13 0 0 0,2 15-76 0 0,-1 0 0 0 0,0 0 0 0 0,-1 0-1 0 0,1 1 1 0 0,-1-1 0 0 0,0 1 0 0 0,-1 0 0 0 0,0 0 0 0 0,0 1 0 0 0,0-1 0 0 0,0 1 0 0 0,-1 0 0 0 0,0 1 0 0 0,0-1 0 0 0,0 1 0 0 0,-1 0 0 0 0,1 1 0 0 0,-1-1 0 0 0,-13-3-1 0 0,-31-15-2674 0 0,35 17-3899 0 0,4 4-2104 0 0</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5.216"/>
    </inkml:context>
    <inkml:brush xml:id="br0">
      <inkml:brushProperty name="width" value="0.05" units="cm"/>
      <inkml:brushProperty name="height" value="0.05" units="cm"/>
      <inkml:brushProperty name="color" value="#F6630D"/>
    </inkml:brush>
  </inkml:definitions>
  <inkml:trace contextRef="#ctx0" brushRef="#br0">1 14 16128 0 0,'5'0'1671'0'0,"-3"-1"-1367"0"0,0 0 0 0 0,0 0-1 0 0,1 0 1 0 0,-2 0 0 0 0,1-1-1 0 0,0 1 1 0 0,3-3 0 0 0,-5 4-183 0 0,1 0 0 0 0,-1-1 0 0 0,1 1 0 0 0,-1 0 1 0 0,1 0-1 0 0,-1 0 0 0 0,1-1 0 0 0,-1 1 0 0 0,0 0 1 0 0,1 0-1 0 0,-1 0 0 0 0,1 0 0 0 0,0 0 0 0 0,-1 0 0 0 0,1 0 1 0 0,-1 0-1 0 0,1 0 0 0 0,-1 0 0 0 0,1 0 0 0 0,-1 1 1 0 0,0-1-1 0 0,2 0 0 0 0,12 7 886 0 0,-8-4-193 0 0,-4-2-652 0 0,0 0 1 0 0,0 0 0 0 0,0 0 0 0 0,0 1-1 0 0,-1-1 1 0 0,1 1 0 0 0,0-1 0 0 0,0 1-1 0 0,-1 0 1 0 0,1-1 0 0 0,1 5 0 0 0,15 25 480 0 0,-12-19-465 0 0,12 23 442 0 0,22 62 0 0 0,3 39 105 0 0,-35-110-625 0 0,15 85 237 0 0,-11-44-170 0 0,0-1-11 0 0,4 72 0 0 0,-6 66-46 0 0,-8-141-85 0 0,0 225 4 0 0,-3-158-791 0 0,-3-6-2657 0 0,3-65-6209 0 0</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5.821"/>
    </inkml:context>
    <inkml:brush xml:id="br0">
      <inkml:brushProperty name="width" value="0.05" units="cm"/>
      <inkml:brushProperty name="height" value="0.05" units="cm"/>
      <inkml:brushProperty name="color" value="#F6630D"/>
    </inkml:brush>
  </inkml:definitions>
  <inkml:trace contextRef="#ctx0" brushRef="#br0">186 158 19839 0 0,'-2'-2'143'0'0,"1"-1"-1"0"0,0 1 0 0 0,0 0 0 0 0,-1-1 0 0 0,1 1 1 0 0,1 0-1 0 0,-1-1 0 0 0,0 1 0 0 0,1-1 0 0 0,-1 1 0 0 0,1-1 1 0 0,0 0-1 0 0,-1-2 0 0 0,1-4 25 0 0,-3-3 241 0 0,0 10-214 0 0,-1-1 1340 0 0,2 2-1365 0 0,1-1 1 0 0,-1 0 0 0 0,1 1-1 0 0,-1-1 1 0 0,0 1 0 0 0,0 0-1 0 0,0-1 1 0 0,0 1-1 0 0,0 0 1 0 0,0 0 0 0 0,0 1-1 0 0,0-1 1 0 0,0 0 0 0 0,-1 1-1 0 0,1-1 1 0 0,0 1 0 0 0,0-1-1 0 0,-1 1 1 0 0,1 0 0 0 0,0 0-1 0 0,-1 0 1 0 0,1 1 0 0 0,0-1-1 0 0,0 0 1 0 0,-1 1 0 0 0,-1 0-1 0 0,-2 1-61 0 0,0 0-1 0 0,0 0 1 0 0,0 1 0 0 0,0 0-1 0 0,1 0 1 0 0,-1 0 0 0 0,1 1-1 0 0,-9 7 1 0 0,10-7-106 0 0,0 0 1 0 0,0 0-1 0 0,0 1 1 0 0,0 0 0 0 0,1-1-1 0 0,0 1 1 0 0,0 0-1 0 0,0 1 1 0 0,1-1-1 0 0,0 0 1 0 0,0 1 0 0 0,0 0-1 0 0,0-1 1 0 0,1 1-1 0 0,0 0 1 0 0,0 0-1 0 0,1 7 1 0 0,0-6-14 0 0,0 0 0 0 0,1 0 1 0 0,0 0-1 0 0,1 0 0 0 0,0 0 1 0 0,0-1-1 0 0,0 1 0 0 0,1-1 0 0 0,-1 1 1 0 0,2-1-1 0 0,-1 0 0 0 0,1 0 1 0 0,0 0-1 0 0,7 8 0 0 0,-1-4-21 0 0,0 1-1 0 0,1-1 0 0 0,1-1 1 0 0,0 0-1 0 0,0 0 0 0 0,1-1 1 0 0,0-1-1 0 0,0 0 1 0 0,1-1-1 0 0,25 8 0 0 0,-27-11 17 0 0,-1-1 0 0 0,1-1-1 0 0,-1 0 1 0 0,1-1-1 0 0,0 0 1 0 0,-1 0-1 0 0,1-1 1 0 0,14-4-1 0 0,-16 3 15 0 0,-1-1-1 0 0,1 0 0 0 0,-1-1 0 0 0,0 0 0 0 0,0 0 0 0 0,0-1 0 0 0,0 0 1 0 0,-1 0-1 0 0,0-1 0 0 0,0 0 0 0 0,0-1 0 0 0,-1 0 0 0 0,13-15 0 0 0,-17 18 27 0 0,0 0 1 0 0,-1 0-1 0 0,1-1 0 0 0,-1 1 0 0 0,1-1 0 0 0,-1 1 0 0 0,-1-1 0 0 0,1 0 0 0 0,-1 0 0 0 0,0 0 0 0 0,0 0 0 0 0,0 0 0 0 0,-1-9 0 0 0,0 7 24 0 0,0-1-1 0 0,-1 0 1 0 0,0 1 0 0 0,-1 0-1 0 0,0-1 1 0 0,0 1-1 0 0,0 0 1 0 0,-7-12 0 0 0,3 6-19 0 0,0 1 0 0 0,-1 1 0 0 0,-1-1-1 0 0,0 1 1 0 0,0 0 0 0 0,-1 1 0 0 0,0 0 0 0 0,-1 1 0 0 0,-1 0 0 0 0,1 0 0 0 0,-1 1 0 0 0,-14-8 0 0 0,5 4 11 0 0,14 8-48 0 0,0 0 1 0 0,0 1-1 0 0,0 0 0 0 0,0 0 1 0 0,-1 0-1 0 0,1 1 1 0 0,-1 0-1 0 0,0 0 0 0 0,-10-1 1 0 0,5 2-114 0 0,-1 1 0 0 0,1 0 0 0 0,-1 1 0 0 0,1 0-1 0 0,0 1 1 0 0,0 1 0 0 0,-14 4 0 0 0,11-2-1163 0 0,1 1-1 0 0,-27 15 0 0 0,17-8-635 0 0</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6.344"/>
    </inkml:context>
    <inkml:brush xml:id="br0">
      <inkml:brushProperty name="width" value="0.05" units="cm"/>
      <inkml:brushProperty name="height" value="0.05" units="cm"/>
      <inkml:brushProperty name="color" value="#F6630D"/>
    </inkml:brush>
  </inkml:definitions>
  <inkml:trace contextRef="#ctx0" brushRef="#br0">10 10 4608 0 0,'-10'-9'21066'0'0,"13"10"-20094"0"0,-3-1-959 0 0,1 1 45 0 0,1 0 1 0 0,-1-1-1 0 0,0 1 0 0 0,0 0 0 0 0,0 0 0 0 0,0 0 0 0 0,0-1 0 0 0,0 1 1 0 0,0 0-1 0 0,0 1 0 0 0,0-1 0 0 0,0 0 0 0 0,-1 0 0 0 0,1 0 1 0 0,0 0-1 0 0,-1 1 0 0 0,1-1 0 0 0,-1 0 0 0 0,1 0 0 0 0,-1 1 1 0 0,0-1-1 0 0,1 0 0 0 0,-1 3 0 0 0,2 7 144 0 0,0 0 0 0 0,2 0 0 0 0,3 12-1 0 0,7 20 72 0 0,40 260 607 0 0,-20-103-712 0 0,-17-76-164 0 0,-12-76-75 0 0,2-1 1 0 0,17 63-1 0 0,-2-28-1642 0 0,-8-45-102 0 0</inkml:trace>
  <inkml:trace contextRef="#ctx0" brushRef="#br0" timeOffset="1">549 469 20503 0 0,'0'0'1562'0'0,"1"-2"-1065"0"0,3-1-301 0 0,0 0 0 0 0,0 0 0 0 0,0 1 0 0 0,0-1 1 0 0,1 1-1 0 0,-1 0 0 0 0,1 0 0 0 0,-1 1 0 0 0,1-1 0 0 0,7-1 0 0 0,18-5 1014 0 0,-25 6-980 0 0,1 0 0 0 0,-1 0 1 0 0,1 1-1 0 0,-1 0 0 0 0,9-1 0 0 0,54-6-18 0 0,-59 9-386 0 0,7-1-956 0 0,-5-2-5406 0 0,0-3-1922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1.914"/>
    </inkml:context>
    <inkml:brush xml:id="br0">
      <inkml:brushProperty name="width" value="0.05" units="cm"/>
      <inkml:brushProperty name="height" value="0.05" units="cm"/>
    </inkml:brush>
  </inkml:definitions>
  <inkml:trace contextRef="#ctx0" brushRef="#br0">1 17 12552 0 0,'0'0'6855'0'0,"2"0"-6185"0"0,35-7 636 0 0,61 7 566 0 0,-72-7-1694 0 0,-20 5-202 0 0,1 1 227 0 0,11 10 254 0 0,-16-7-444 0 0,-1-1 1 0 0,1 1 0 0 0,0 0-1 0 0,-1-1 1 0 0,1 1-1 0 0,-1 0 1 0 0,0 0 0 0 0,0 0-1 0 0,0 0 1 0 0,0 0 0 0 0,0 0-1 0 0,0 0 1 0 0,0 1 0 0 0,0-1-1 0 0,-1 0 1 0 0,0 0 0 0 0,1 1-1 0 0,-1-1 1 0 0,0 0 0 0 0,0 1-1 0 0,0-1 1 0 0,0 0 0 0 0,-1 4-1 0 0,0 3 56 0 0,-1 1 0 0 0,0-1-1 0 0,-6 19 1 0 0,-22 37 87 0 0,25-52-166 0 0,-12 20-1 0 0,12-24-196 0 0,0 1-1 0 0,1-1 0 0 0,-6 18 0 0 0,8-22-152 0 0,1 0-1 0 0,0 0 0 0 0,-1 0 0 0 0,0-1 1 0 0,0 1-1 0 0,-4 6 0 0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4.260"/>
    </inkml:context>
    <inkml:brush xml:id="br0">
      <inkml:brushProperty name="width" value="0.05" units="cm"/>
      <inkml:brushProperty name="height" value="0.05" units="cm"/>
      <inkml:brushProperty name="color" value="#5B2D90"/>
    </inkml:brush>
  </inkml:definitions>
  <inkml:trace contextRef="#ctx0" brushRef="#br0">1 24 16040 0 0,'0'0'1451'0'0,"0"0"-1310"0"0,1 0-1 0 0,-1 0 0 0 0,1 0 1 0 0,-1 0-1 0 0,1 0 0 0 0,0 0 1 0 0,-1 0-1 0 0,1 0 0 0 0,-1 0 1 0 0,1 0-1 0 0,-1 0 0 0 0,1-1 1 0 0,0 1-1 0 0,-1 0 0 0 0,1 0 0 0 0,0-1 1 0 0,0 0 15 0 0,0 0 1 0 0,0-1-1 0 0,0 1 1 0 0,0 0-1 0 0,0 0 1 0 0,1 0-1 0 0,-1 1 1 0 0,0-1-1 0 0,1 0 1 0 0,-1 0-1 0 0,0 1 1 0 0,1-1-1 0 0,-1 1 1 0 0,1-1-1 0 0,-1 1 1 0 0,1-1 0 0 0,-1 1-1 0 0,1 0 1 0 0,-1 0-1 0 0,1 0 1 0 0,-1 0-1 0 0,4 0 1 0 0,-4 0 959 0 0,1 0-707 0 0,55-7 698 0 0,16 9-1560 0 0,-22 5-3296 0 0,-25 1-4278 0 0</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6.717"/>
    </inkml:context>
    <inkml:brush xml:id="br0">
      <inkml:brushProperty name="width" value="0.05" units="cm"/>
      <inkml:brushProperty name="height" value="0.05" units="cm"/>
      <inkml:brushProperty name="color" value="#F6630D"/>
    </inkml:brush>
  </inkml:definitions>
  <inkml:trace contextRef="#ctx0" brushRef="#br0">0 23 12896 0 0,'0'0'1376'0'0,"17"4"-1376"0"0,-7-4 1376 0 0,0 0 223 0 0,5 0 41 0 0,2 0 16 0 0,-7 0-936 0 0,11-4-184 0 0,3-1-40 0 0,3 1-8 0 0,-12-6-1488 0 0,1 7-304 0 0</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7.123"/>
    </inkml:context>
    <inkml:brush xml:id="br0">
      <inkml:brushProperty name="width" value="0.05" units="cm"/>
      <inkml:brushProperty name="height" value="0.05" units="cm"/>
      <inkml:brushProperty name="color" value="#F6630D"/>
    </inkml:brush>
  </inkml:definitions>
  <inkml:trace contextRef="#ctx0" brushRef="#br0">238 164 21191 0 0,'-3'-9'232'0'0,"2"7"-97"0"0,1 1 0 0 0,-1-1 1 0 0,1 1-1 0 0,-1-1 1 0 0,0 1-1 0 0,1-1 0 0 0,-1 1 1 0 0,0 0-1 0 0,0-1 0 0 0,0 1 1 0 0,0 0-1 0 0,-1 0 1 0 0,0-1-1 0 0,-4-5-34 0 0,0 0 0 0 0,1-1 1 0 0,-9-13-1 0 0,9 11 1007 0 0,-1 1 1 0 0,-13-16 0 0 0,13 19-729 0 0,1 1 1 0 0,-1-1-1 0 0,-1 1 1 0 0,1 0-1 0 0,-1 1 1 0 0,-8-5-1 0 0,13 8-365 0 0,0 0 1 0 0,0 0-1 0 0,0 0 0 0 0,0 0 0 0 0,0 1 0 0 0,0-1 0 0 0,0 0 0 0 0,-1 1 1 0 0,1-1-1 0 0,0 1 0 0 0,0 0 0 0 0,-1 0 0 0 0,1 0 0 0 0,0 0 1 0 0,0 0-1 0 0,-1 1 0 0 0,1-1 0 0 0,0 1 0 0 0,0-1 0 0 0,0 1 0 0 0,0 0 1 0 0,0 0-1 0 0,0 0 0 0 0,0 0 0 0 0,0 0 0 0 0,0 0 0 0 0,-3 3 0 0 0,0 0-46 0 0,1 1-1 0 0,0-1 1 0 0,0 1-1 0 0,0 0 0 0 0,1 0 1 0 0,0 1-1 0 0,0-1 0 0 0,0 1 1 0 0,1-1-1 0 0,-1 1 1 0 0,1 0-1 0 0,1 0 0 0 0,-1 0 1 0 0,1 0-1 0 0,0 0 0 0 0,0 0 1 0 0,1 12-1 0 0,0 2-61 0 0,-1 2-178 0 0,4 28-1 0 0,-2-43 189 0 0,0 0 0 0 0,1-1 0 0 0,0 1 0 0 0,0 0 0 0 0,0 0 0 0 0,1-1 0 0 0,0 1 0 0 0,5 6 0 0 0,0 2-71 0 0,-7-12 125 0 0,1 0 1 0 0,-1 0-1 0 0,1 0 1 0 0,-1 0-1 0 0,1 0 1 0 0,0 0-1 0 0,0-1 1 0 0,1 1-1 0 0,-1-1 1 0 0,0 1-1 0 0,1-1 1 0 0,0 0-1 0 0,-1 0 1 0 0,1 0-1 0 0,5 2 1 0 0,5-3-32 0 0,-10-2 56 0 0,0 0 1 0 0,0 0-1 0 0,0-1 1 0 0,0 1-1 0 0,0-1 1 0 0,-1 1-1 0 0,1-1 1 0 0,0 0-1 0 0,-1 0 1 0 0,0 0-1 0 0,1 0 1 0 0,-1-1-1 0 0,0 1 1 0 0,2-3-1 0 0,3-6 72 0 0,0 1 1 0 0,6-13-1 0 0,23-49 716 0 0,-32 58-624 0 0,-1 8 573 0 0,6 11-424 0 0,-7-3-296 0 0,0 1-1 0 0,0-1 0 0 0,0 1 1 0 0,0-1-1 0 0,-1 1 0 0 0,1-1 1 0 0,-1 1-1 0 0,1 0 0 0 0,-1 0 1 0 0,0 0-1 0 0,0 0 0 0 0,-1 0 0 0 0,2 6 1 0 0,-1 3 33 0 0,0 0 0 0 0,-2 16 0 0 0,1 6-37 0 0,6 9-137 0 0,-3-30 88 0 0,-2 0 0 0 0,2 14 0 0 0,-8 36 113 0 0,3-44-3 0 0,0-1 1 0 0,2 28-1 0 0,2-28-59 0 0,-1-8-50 0 0,0 1-1 0 0,-1 16 0 0 0,-1-20-22 0 0,1 1-1 0 0,0-1 1 0 0,0 1-1 0 0,0 0 1 0 0,1-1-1 0 0,1 1 1 0 0,-1-1-1 0 0,1 0 1 0 0,4 11-1 0 0,-3-11-206 0 0,-1 0-225 0 0,1 0 0 0 0,-1 0-1 0 0,2 0 1 0 0,-1 0 0 0 0,5 6 0 0 0</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7.555"/>
    </inkml:context>
    <inkml:brush xml:id="br0">
      <inkml:brushProperty name="width" value="0.05" units="cm"/>
      <inkml:brushProperty name="height" value="0.05" units="cm"/>
      <inkml:brushProperty name="color" value="#F6630D"/>
    </inkml:brush>
  </inkml:definitions>
  <inkml:trace contextRef="#ctx0" brushRef="#br0">17 250 21191 0 0,'0'0'2127'0'0,"-1"3"-1806"0"0,-2 5 239 0 0,0 0 0 0 0,1 1 0 0 0,0 0-1 0 0,0-1 1 0 0,1 1 0 0 0,-1 16 0 0 0,2-19-550 0 0,0 10-5 0 0,0 1-1 0 0,1-1 1 0 0,1 0 0 0 0,4 19-1 0 0,1-8-18 0 0,-5-17 36 0 0,0 0 1 0 0,1 0-1 0 0,5 10 0 0 0,-1-5 444 0 0,0 0 0 0 0,15 21 0 0 0,-17-31-400 0 0,-1 1 1 0 0,1-1 0 0 0,0 1-1 0 0,0-1 1 0 0,0-1-1 0 0,1 1 1 0 0,-1-1 0 0 0,11 6-1 0 0,-3-2-66 0 0,-10-6 0 0 0,1 0 0 0 0,-1 0 0 0 0,1-1 0 0 0,-1 1 0 0 0,8 1 0 0 0,-9-2 0 0 0,-1-1 0 0 0,1 0 0 0 0,0 0 0 0 0,0 0 0 0 0,0 0 0 0 0,0 0 0 0 0,-1-1 0 0 0,1 1 0 0 0,0-1 0 0 0,0 1 0 0 0,-1-1 0 0 0,1 1 0 0 0,0-1 0 0 0,-1 0 0 0 0,1 0 0 0 0,2-1 0 0 0,2-3 0 0 0,0 0 0 0 0,0-1 0 0 0,-1 1 0 0 0,0-1 0 0 0,1 0 0 0 0,-2-1 0 0 0,1 1 0 0 0,-1-1 0 0 0,6-13 0 0 0,2 0 0 0 0,-6 7 45 0 0,-1 0 0 0 0,0 0 0 0 0,-1-1 1 0 0,0 0-1 0 0,2-17 0 0 0,-1 6 44 0 0,-1 5-48 0 0,0 0 0 0 0,-1-1 0 0 0,-1 1 0 0 0,-2-1 0 0 0,1 1 0 0 0,-2-1 0 0 0,-1 1 0 0 0,-1-1 0 0 0,0 1 0 0 0,-8-24 0 0 0,6 28-49 0 0,0 0 1 0 0,-1 0 0 0 0,-1 0-1 0 0,-1 1 1 0 0,0 0-1 0 0,-1 0 1 0 0,-1 1-1 0 0,-19-23 1 0 0,27 36-44 0 0,1-1-1 0 0,0 1 1 0 0,-1-1 0 0 0,0 1-1 0 0,1 0 1 0 0,-1 0 0 0 0,0 0-1 0 0,1 0 1 0 0,-1 0 0 0 0,0 0-1 0 0,0 0 1 0 0,0 1 0 0 0,0-1-1 0 0,0 1 1 0 0,0-1-1 0 0,0 1 1 0 0,0 0 0 0 0,0-1-1 0 0,0 1 1 0 0,0 0 0 0 0,0 1-1 0 0,0-1 1 0 0,0 0 0 0 0,0 0-1 0 0,0 1 1 0 0,0-1 0 0 0,0 1-1 0 0,0 0 1 0 0,0 0 0 0 0,0 0-1 0 0,1-1 1 0 0,-1 2 0 0 0,0-1-1 0 0,-2 2 1 0 0,-14 10-1832 0 0,0 2-509 0 0</inkml:trace>
  <inkml:trace contextRef="#ctx0" brushRef="#br0" timeOffset="1">811 302 23039 0 0,'0'0'1760'0'0,"3"0"-1205"0"0,72 17 101 0 0,-27-12 784 0 0,-32-2-1438 0 0,0-1 0 0 0,0-1 0 0 0,1 0 0 0 0,23-3-1 0 0,-1 1-1403 0 0,-13 0-4933 0 0,-1-7-2139 0 0</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8.021"/>
    </inkml:context>
    <inkml:brush xml:id="br0">
      <inkml:brushProperty name="width" value="0.05" units="cm"/>
      <inkml:brushProperty name="height" value="0.05" units="cm"/>
      <inkml:brushProperty name="color" value="#F6630D"/>
    </inkml:brush>
  </inkml:definitions>
  <inkml:trace contextRef="#ctx0" brushRef="#br0">182 65 24879 0 0,'0'0'564'0'0,"-1"-2"83"0"0,-3-5-249 0 0,-1 1 0 0 0,1-1 1 0 0,-2 1-1 0 0,1 0 0 0 0,-7-6 0 0 0,8 9 14 0 0,3 2-222 0 0,0 0-1 0 0,0 0 0 0 0,0-1 0 0 0,-1 1 0 0 0,1 1 0 0 0,0-1 0 0 0,-1 0 0 0 0,1 0 0 0 0,0 0 0 0 0,-1 1 1 0 0,1-1-1 0 0,-4 0 0 0 0,-13-1 114 0 0,15 1-298 0 0,0 1 0 0 0,0-1 0 0 0,0 1-1 0 0,0 0 1 0 0,0 0 0 0 0,-4 1 0 0 0,-5 2-5 0 0,-7 3 0 0 0,18-6-1 0 0,0 0-1 0 0,0 1 0 0 0,0-1 1 0 0,0 1-1 0 0,1 0 1 0 0,-1-1-1 0 0,0 1 1 0 0,0 0-1 0 0,0-1 1 0 0,1 1-1 0 0,-1 0 1 0 0,0 0-1 0 0,1 0 1 0 0,-1-1-1 0 0,1 1 1 0 0,-1 0-1 0 0,1 0 1 0 0,-1 2-1 0 0,0-3-30 0 0,1 2-52 0 0,-1-1 0 0 0,1 1 0 0 0,0-1 1 0 0,0 1-1 0 0,-1-1 0 0 0,1 1 0 0 0,0 0 0 0 0,0-1 1 0 0,0 1-1 0 0,1-1 0 0 0,-1 1 0 0 0,0-1 0 0 0,1 2 1 0 0,-1 0-43 0 0,4 13 50 0 0,0 1 0 0 0,1-1 0 0 0,1 0 0 0 0,1 0 0 0 0,0-1 0 0 0,1 1 0 0 0,13 19 0 0 0,-14-26 64 0 0,-1 0 0 0 0,1-1 0 0 0,1 0 0 0 0,0 0 0 0 0,12 10 0 0 0,20 13-1731 0 0,-38-30 1945 0 0,-2 0-182 0 0,0-1 1 0 0,0 0-1 0 0,0 0 1 0 0,0 0-1 0 0,0 0 1 0 0,0 1-1 0 0,0-1 0 0 0,1 0 1 0 0,-1 0-1 0 0,0 0 1 0 0,0 0-1 0 0,0 0 1 0 0,0 1-1 0 0,0-1 1 0 0,0 0-1 0 0,1 0 1 0 0,-1 0-1 0 0,0 0 1 0 0,0 0-1 0 0,0 0 0 0 0,0 0 1 0 0,0 0-1 0 0,1 1 1 0 0,-1-1-1 0 0,0 0 1 0 0,0 0-1 0 0,0 0 1 0 0,1 0-1 0 0,-1 0 1 0 0,0 0-1 0 0,0 0 0 0 0,1 0 1 0 0,-1 0 3 0 0,0 0 0 0 0,0 0 0 0 0,1 0 0 0 0,-1 0 0 0 0,0 0 0 0 0,1 0 0 0 0,-1 0 0 0 0,0 0 0 0 0,0 0 1 0 0,1 0-1 0 0,-1 1 0 0 0,0-1 0 0 0,0 0 0 0 0,1 0 0 0 0,-1 0 0 0 0,0 0 0 0 0,0 1 0 0 0,0-1 0 0 0,1 0 0 0 0,-1 0 0 0 0,0 0 0 0 0,0 1 0 0 0,0-1 0 0 0,1 0 0 0 0,-1 0 0 0 0,0 1 1 0 0,0-1-1 0 0,0 0 0 0 0,0 0 0 0 0,0 1 0 0 0,0-1 0 0 0,0 0 0 0 0,0 1 0 0 0,0-1 0 0 0,0 1 0 0 0,-2 10-8 0 0,0-8 2 0 0,-1 1-1 0 0,1-1 1 0 0,-1 0 0 0 0,0 0-1 0 0,-4 3 1 0 0,-3 3 319 0 0,-1 2-70 0 0,-1-1 1 0 0,0 0-1 0 0,-1-1 1 0 0,0 0-1 0 0,-24 11 1 0 0,32-18-268 0 0,1 0 0 0 0,0-1 0 0 0,0 1 0 0 0,-1-1 0 0 0,1 0 0 0 0,-1-1 0 0 0,1 1 0 0 0,-1-1 0 0 0,-7 0 0 0 0,2 1 0 0 0,1 3-64 0 0,8-3-273 0 0,6-14-2358 0 0,-4 11 2520 0 0,-1 0 1 0 0,1 0 0 0 0,0 0-1 0 0,0 0 1 0 0,0 0 0 0 0,0 1-1 0 0,0-1 1 0 0,0 0 0 0 0,1-1-1 0 0,2-1-264 0 0,-1 0 0 0 0,-1 0 0 0 0,1 0 0 0 0,2-6 0 0 0,11-15-2243 0 0,2 7 646 0 0,-2 0-11 0 0</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8.429"/>
    </inkml:context>
    <inkml:brush xml:id="br0">
      <inkml:brushProperty name="width" value="0.05" units="cm"/>
      <inkml:brushProperty name="height" value="0.05" units="cm"/>
      <inkml:brushProperty name="color" value="#F6630D"/>
    </inkml:brush>
  </inkml:definitions>
  <inkml:trace contextRef="#ctx0" brushRef="#br0">1 1 15664 0 0,'0'0'1878'0'0,"0"2"-761"0"0,5 46 4077 0 0,-4-38-4900 0 0,0-1 1 0 0,1 1-1 0 0,0-1 1 0 0,0 0-1 0 0,8 18 1 0 0,-1-1-348 0 0,4 8 100 0 0,-9-25-684 0 0,-1 0 0 0 0,1 1 0 0 0,-2-1 1 0 0,3 14-1 0 0,-2-9-1132 0 0,-2-11-21 0 0</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8.797"/>
    </inkml:context>
    <inkml:brush xml:id="br0">
      <inkml:brushProperty name="width" value="0.05" units="cm"/>
      <inkml:brushProperty name="height" value="0.05" units="cm"/>
      <inkml:brushProperty name="color" value="#F6630D"/>
    </inkml:brush>
  </inkml:definitions>
  <inkml:trace contextRef="#ctx0" brushRef="#br0">0 8 13824 0 0,'0'0'11126'0'0,"2"-1"-10681"0"0,3 0-407 0 0,-1-1-1 0 0,1 1 1 0 0,0 0 0 0 0,8-1-1 0 0,5 6-67 0 0,-8 0 44 0 0,-8-4-63 0 0,-1 1 1 0 0,0-1-1 0 0,0 1 0 0 0,0 0 0 0 0,1-1 0 0 0,-1 1 1 0 0,0 0-1 0 0,0 0 0 0 0,0 0 0 0 0,0 0 0 0 0,0-1 0 0 0,-1 1 1 0 0,2 2-1 0 0,10 8-1050 0 0,-2-5 541 0 0,-7-5 366 0 0,0 1 0 0 0,0-1-1 0 0,0 1 1 0 0,-1 0-1 0 0,1 0 1 0 0,-1 0 0 0 0,1 0-1 0 0,-1 0 1 0 0,0 0-1 0 0,0 1 1 0 0,0-1-1 0 0,3 5 1 0 0,21 40-3030 0 0,-17-34 2252 0 0,-2 0 0 0 0,0 0 0 0 0,6 17 0 0 0,18 63 6841 0 0,-29-85-4806 0 0,-1 1-1 0 0,0 0 0 0 0,0 0 0 0 0,-1 13 0 0 0,0-17 2975 0 0,5-15-3464 0 0,-2-14-459 0 0,-3 20-101 0 0,1-1 1 0 0,-1 1 0 0 0,1 0-1 0 0,0 0 1 0 0,0 0 0 0 0,0 0-1 0 0,3-6 1 0 0,8-18 29 0 0,-7 17 7 0 0,-1 0 0 0 0,2 0 0 0 0,-1 0 0 0 0,1 1 0 0 0,1 0 0 0 0,10-12 0 0 0,34-33 123 0 0,-41 44-175 0 0,-9 11 0 0 0,1 0 0 0 0,-1 0 0 0 0,0-1 0 0 0,1 1 0 0 0,-1 0 0 0 0,0 1 0 0 0,0-1 0 0 0,1 0 0 0 0,-1 0 0 0 0,0 0 0 0 0,0 1 0 0 0,1-1 0 0 0,-1 0 0 0 0,0 1 0 0 0,2 0 0 0 0,16 11 0 0 0,-12-4-30 0 0,0 0 1 0 0,-1 0-1 0 0,0 1 0 0 0,-1 0 1 0 0,0 0-1 0 0,0 0 0 0 0,-1 1 0 0 0,6 17 1 0 0,-6-16-322 0 0,0 0 0 0 0,1 1 0 0 0,1-2 1 0 0,0 1-1 0 0,8 11 0 0 0,2-3-661 0 0</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9.187"/>
    </inkml:context>
    <inkml:brush xml:id="br0">
      <inkml:brushProperty name="width" value="0.05" units="cm"/>
      <inkml:brushProperty name="height" value="0.05" units="cm"/>
      <inkml:brushProperty name="color" value="#F6630D"/>
    </inkml:brush>
  </inkml:definitions>
  <inkml:trace contextRef="#ctx0" brushRef="#br0">1 111 18631 0 0,'0'0'2016'0'0,"11"4"-2016"0"0,4-4 608 0 0,1 6 88 0 0,-7-6 8 0 0,7 4 8 0 0,-1 0-336 0 0,2-4-72 0 0,2 0-16 0 0,-4 5 0 0 0,6-5-1088 0 0,-5-5-224 0 0,1 5-48 0 0,-2 0-8 0 0</inkml:trace>
  <inkml:trace contextRef="#ctx0" brushRef="#br0" timeOffset="1">312 1 21191 0 0,'15'9'2127'0'0,"-15"-8"-1946"0"0,1 2 64 0 0,-1 1 0 0 0,1-1 0 0 0,0 1 0 0 0,0-1 0 0 0,0 0-1 0 0,1 1 1 0 0,-1-1 0 0 0,1 0 0 0 0,-1 0 0 0 0,5 5 0 0 0,2 6 1356 0 0,35 59-1353 0 0,-34-61-2488 0 0,2-2-7067 0 0</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9.590"/>
    </inkml:context>
    <inkml:brush xml:id="br0">
      <inkml:brushProperty name="width" value="0.05" units="cm"/>
      <inkml:brushProperty name="height" value="0.05" units="cm"/>
      <inkml:brushProperty name="color" value="#F6630D"/>
    </inkml:brush>
  </inkml:definitions>
  <inkml:trace contextRef="#ctx0" brushRef="#br0">92 1 11976 0 0,'-2'0'6059'0'0,"1"0"-5724"0"0,0 0-1 0 0,0 0 1 0 0,0 0-1 0 0,0 0 0 0 0,0 1 1 0 0,0-1-1 0 0,0 0 0 0 0,-1 1 1 0 0,1-1-1 0 0,0 1 1 0 0,0-1-1 0 0,0 1 0 0 0,0-1 1 0 0,1 1-1 0 0,-1 0 0 0 0,0-1 1 0 0,0 1-1 0 0,-1 1 1 0 0,-11 21 1457 0 0,4 0-1446 0 0,1 0 0 0 0,2 1 0 0 0,-8 45 0 0 0,10-46-281 0 0,-4 67 23 0 0,4-33-36 0 0,1 16-29 0 0,3 1 1 0 0,11 92 0 0 0,-3-78-18 0 0,-3-40-60 0 0,3-1 0 0 0,1 0 0 0 0,31 89 0 0 0,-35-121-395 0 0,1 0 0 0 0,1 0-1 0 0,11 21 1 0 0,2-8-1498 0 0</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29.980"/>
    </inkml:context>
    <inkml:brush xml:id="br0">
      <inkml:brushProperty name="width" value="0.05" units="cm"/>
      <inkml:brushProperty name="height" value="0.05" units="cm"/>
      <inkml:brushProperty name="color" value="#F6630D"/>
    </inkml:brush>
  </inkml:definitions>
  <inkml:trace contextRef="#ctx0" brushRef="#br0">1 47 18799 0 0,'0'0'862'0'0,"0"-2"-18"0"0,3-5-543 0 0,24-7-104 0 0,-7 1 1765 0 0,-18 12-798 0 0,0 0-35 0 0,8-6-188 0 0,-7 6-79 0 0,-1 1-20 0 0,3 0-391 0 0,-3 1-240 0 0,1-1-1 0 0,-1 0 1 0 0,1 0-1 0 0,-1 0 1 0 0,1 0-1 0 0,0 0 0 0 0,2-1 1 0 0,-3 2-201 0 0,-1 0 0 0 0,0 0 0 0 0,0 1 0 0 0,0-1 0 0 0,0 1 0 0 0,0-1 0 0 0,0 1 0 0 0,0-1 0 0 0,0 1 0 0 0,0 0 0 0 0,-1-1 0 0 0,1 1 0 0 0,-1 0-1 0 0,1-1 1 0 0,-1 1 0 0 0,0 0 0 0 0,0 0 0 0 0,0-1 0 0 0,0 1 0 0 0,0 3 0 0 0,0-1-3 0 0,0 0-1 0 0,0 0 0 0 0,-1 0 1 0 0,1-1-1 0 0,-1 1 1 0 0,0 0-1 0 0,0-1 0 0 0,0 1 1 0 0,-3 4-1 0 0,0-1-215 0 0,0 1 1 0 0,0 0-1 0 0,1 0 0 0 0,0 0 1 0 0,0 0-1 0 0,1 0 0 0 0,0 0 1 0 0,0 1-1 0 0,1-1 0 0 0,0 1 1 0 0,1 14-1 0 0,0-21 196 0 0,0-1 0 0 0,0 1 0 0 0,0-1 0 0 0,1 1 0 0 0,-1-1 0 0 0,0 1 0 0 0,1-1 0 0 0,-1 0 0 0 0,1 1 0 0 0,1 1 0 0 0,1 5 12 0 0,-1-2-94 0 0,-1 1 1 0 0,1 0-1 0 0,1-1 1 0 0,-1 1-1 0 0,1-1 0 0 0,5 8 1 0 0,-7-13 120 0 0,0 0 1 0 0,1 0-1 0 0,-1 0 1 0 0,0 0-1 0 0,0 0 1 0 0,1 0 0 0 0,-1-1-1 0 0,1 1 1 0 0,-1 0-1 0 0,0-1 1 0 0,1 0 0 0 0,1 1-1 0 0,1 0 43 0 0,60 26-36 0 0,-62-27 1066 0 0,-2 2-1064 0 0,-1-1-1 0 0,1 0 0 0 0,-1 1 1 0 0,1-1-1 0 0,-1 0 1 0 0,1 1-1 0 0,-1-1 0 0 0,0 0 1 0 0,0 0-1 0 0,1 0 1 0 0,-1 0-1 0 0,0 0 1 0 0,0 0-1 0 0,0 0 0 0 0,0 0 1 0 0,0 0-1 0 0,-1 0 1 0 0,0 0-1 0 0,-23 12 220 0 0,19-10-252 0 0,0-1 0 0 0,-1-1 1 0 0,1 1-1 0 0,0-1 0 0 0,-1 0 0 0 0,1-1 0 0 0,-12 1 0 0 0,15-2-336 0 0,-1 1 0 0 0,0 0 0 0 0,1 0 0 0 0,-1 0 0 0 0,0 0 0 0 0,1 0 1 0 0,-5 2-1 0 0,-7 3-1100 0 0</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30.370"/>
    </inkml:context>
    <inkml:brush xml:id="br0">
      <inkml:brushProperty name="width" value="0.05" units="cm"/>
      <inkml:brushProperty name="height" value="0.05" units="cm"/>
      <inkml:brushProperty name="color" value="#F6630D"/>
    </inkml:brush>
  </inkml:definitions>
  <inkml:trace contextRef="#ctx0" brushRef="#br0">0 61 8288 0 0,'23'13'625'0'0,"-19"-10"-161"0"0,0-1 1 0 0,-1 0-1 0 0,1 1 1 0 0,0-2-1 0 0,0 1 0 0 0,8 2 1 0 0,5-1 3467 0 0,-9-1-2356 0 0,0-1 0 0 0,-1 0 1 0 0,1 0-1 0 0,0-1 1 0 0,9-1-1 0 0,83-16 2340 0 0,16-2-2355 0 0,-52 9-1249 0 0,-24 3-245 0 0,-28 4-63 0 0,-1 0 0 0 0,13-5 0 0 0,15-4-56 0 0,-34 11-86 0 0,0 0 0 0 0,0-1 0 0 0,9-4 0 0 0,-11 5-62 0 0,0-1 1 0 0,0 1-1 0 0,0 0 1 0 0,0 0 0 0 0,1 0-1 0 0,-1 0 1 0 0,0 1 0 0 0,5-1-1 0 0,4 1-2712 0 0</inkml:trace>
  <inkml:trace contextRef="#ctx0" brushRef="#br0" timeOffset="1">290 281 21191 0 0,'-1'2'480'0'0,"0"0"-325"0"0,0 1-1 0 0,0 0 0 0 0,0 0 0 0 0,0 0 1 0 0,1 0-1 0 0,-1 0 0 0 0,1 0 0 0 0,0 0 1 0 0,-1 0-1 0 0,2 3 0 0 0,-4 23 1216 0 0,1-13 414 0 0,3-13-1495 0 0,-1-1-1 0 0,-1 1 1 0 0,1-1 0 0 0,0 1 0 0 0,-1 0 0 0 0,1-1 0 0 0,-2 3-1 0 0,0 0-137 0 0,1 1-1 0 0,0-1 1 0 0,0 0-1 0 0,0 1 0 0 0,0-1 1 0 0,1 0-1 0 0,0 1 1 0 0,0-1-1 0 0,1 1 0 0 0,-1-1 1 0 0,1 0-1 0 0,2 7 1 0 0,-2-5-99 0 0,2 19 96 0 0,1 12-50 0 0,-3-36-110 0 0,-1 0-1 0 0,1 0 0 0 0,0-1 0 0 0,0 1 0 0 0,-1 0 1 0 0,1 0-1 0 0,0-1 0 0 0,0 1 0 0 0,1 0 0 0 0,-1-1 1 0 0,0 1-1 0 0,1-1 0 0 0,-1 1 0 0 0,0-1 1 0 0,3 2-1 0 0,-2-2-236 0 0,0 1 0 0 0,0-1 0 0 0,0 0 1 0 0,0 0-1 0 0,1 1 0 0 0,-1-2 0 0 0,0 1 1 0 0,0 0-1 0 0,1 0 0 0 0,-1-1 0 0 0,0 1 1 0 0,1-1-1 0 0,-1 0 0 0 0,1 0 0 0 0,-1 1 1 0 0,0-2-1 0 0,1 1 0 0 0,-1 0 0 0 0,1 0 1 0 0,3-2-1 0 0,11-3-2122 0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4.911"/>
    </inkml:context>
    <inkml:brush xml:id="br0">
      <inkml:brushProperty name="width" value="0.05" units="cm"/>
      <inkml:brushProperty name="height" value="0.05" units="cm"/>
      <inkml:brushProperty name="color" value="#5B2D90"/>
    </inkml:brush>
  </inkml:definitions>
  <inkml:trace contextRef="#ctx0" brushRef="#br0">1 56 13360 0 0,'0'0'6143'0'0,"0"-2"-5145"0"0,1 0-791 0 0,1 0 0 0 0,-1 0 0 0 0,0 0 0 0 0,1 1 0 0 0,0-1 0 0 0,-1 0 0 0 0,1 0 0 0 0,0 1 0 0 0,0-1 0 0 0,-1 1 0 0 0,1 0 0 0 0,0-1 0 0 0,1 1 0 0 0,3-2 0 0 0,3 0 250 0 0,-1 0 1 0 0,18-4-1 0 0,-15 1-289 0 0,-10 5-143 0 0,0 0 1 0 0,0 0-1 0 0,0 1 0 0 0,0-1 1 0 0,1 0-1 0 0,-1 1 1 0 0,0-1-1 0 0,0 1 0 0 0,0-1 1 0 0,1 1-1 0 0,-1 0 1 0 0,0-1-1 0 0,0 1 0 0 0,1 0 1 0 0,-1 0-1 0 0,0 0 1 0 0,1 0-1 0 0,-1 0 0 0 0,0 0 1 0 0,2 1-1 0 0,24 6 199 0 0,-19-6-160 0 0,0 1 0 0 0,1 1 0 0 0,7 3 0 0 0,-6 2-64 0 0,6 7 0 0 0,-14-14 1 0 0,-1 0-1 0 0,0 1 1 0 0,0-1-1 0 0,-1 1 1 0 0,1 0-1 0 0,0-1 1 0 0,0 1-1 0 0,-1 0 1 0 0,1-1-1 0 0,-1 1 1 0 0,0 0-1 0 0,1 0 1 0 0,-1 0-1 0 0,0-1 1 0 0,0 1-1 0 0,0 0 1 0 0,0 0-1 0 0,0 0 1 0 0,-1 2 0 0 0,1-1-7 0 0,-1 0 1 0 0,0 0 0 0 0,1 0 0 0 0,-1 1 0 0 0,0-2 0 0 0,-1 1-1 0 0,1 0 1 0 0,0 0 0 0 0,-3 3 0 0 0,-4 8-473 0 0,8-13 454 0 0,-1 0-1 0 0,1 0 0 0 0,-1 0 0 0 0,1 0 1 0 0,-1-1-1 0 0,0 1 0 0 0,1 0 0 0 0,-1 0 1 0 0,0 0-1 0 0,1 0 0 0 0,-3 0 0 0 0,-16 17-484 0 0,17-17 298 0 0,0 2 122 0 0,0-1 0 0 0,1 0-1 0 0,-1 0 1 0 0,-1 0 0 0 0,1 0 0 0 0,-3 2-1 0 0,4-3-7 0 0,0 0-222 0 0,0 0-521 0 0,1-1 829 0 0,-1 0-1 0 0,1 0 1 0 0,0 0 0 0 0,0 0 0 0 0,0 0 0 0 0,-1 0-1 0 0,1 0 1 0 0,0 1 0 0 0,0-1 0 0 0,0 0-1 0 0,-1 0 1 0 0,1 0 0 0 0,0 0 0 0 0,0 1 0 0 0,0-1-1 0 0,0 0 1 0 0,0 0 0 0 0,0 0 0 0 0,-1 1-1 0 0,1-1 1 0 0,0 0 0 0 0,0 0 0 0 0,0 0 0 0 0,0 1-1 0 0,0-1 1 0 0,0 0 0 0 0,0 0 0 0 0,0 1-1 0 0,0-1 1 0 0,0 0 0 0 0,4 11 0 0 0,-4-10 11 0 0,0 0 0 0 0,0 0 0 0 0,1 0 0 0 0,-1 0 0 0 0,0 0 0 0 0,1 0 0 0 0,-1 0 0 0 0,0 0 0 0 0,1 0 0 0 0,0 0 0 0 0,-1 0 0 0 0,1 0 0 0 0,-1 0 0 0 0,1-1 0 0 0,0 1 0 0 0,0 0 0 0 0,-1 0 0 0 0,1-1 0 0 0,0 1 0 0 0,0 0 0 0 0,0-1 0 0 0,0 1 0 0 0,0-1 0 0 0,1 1 0 0 0,2 1 0 0 0,6 4 156 0 0,1-1 0 0 0,-1 0 1 0 0,1-1-1 0 0,20 5 0 0 0,-23-7-28 0 0,1 0 0 0 0,-1 0 1 0 0,0 1-1 0 0,0 1 0 0 0,0-1 1 0 0,0 1-1 0 0,-1 1 0 0 0,0-1 1 0 0,0 1-1 0 0,9 8 0 0 0,-15-12-80 0 0,0 1 0 0 0,0 0 0 0 0,-1-1 0 0 0,1 1 0 0 0,0 0 0 0 0,-1-1 0 0 0,1 1 0 0 0,-1 0 0 0 0,0 0 0 0 0,1 0 0 0 0,-1 0 0 0 0,0 0 0 0 0,0-1-1 0 0,0 1 1 0 0,0 0 0 0 0,-1 0 0 0 0,1 0 0 0 0,0 0 0 0 0,-2 2 0 0 0,1 0 11 0 0,0-1 0 0 0,0 1 1 0 0,0-1-1 0 0,-1 0 0 0 0,1 1 0 0 0,-1-1 0 0 0,0 0 0 0 0,0 0 0 0 0,0 0 0 0 0,-3 3 1 0 0,-78 58 570 0 0,82-63-616 0 0,-1 1 37 0 0,-1 1 0 0 0,1-1-1 0 0,-1 0 1 0 0,0 0 0 0 0,1-1 0 0 0,-1 1-1 0 0,0-1 1 0 0,0 1 0 0 0,0-1-1 0 0,0 0 1 0 0,0 0 0 0 0,-6 1 0 0 0,-6 3 207 0 0,12-4-228 0 0,0 1 0 0 0,0-1 1 0 0,0 0-1 0 0,0 0 0 0 0,0 0 0 0 0,-1-1 0 0 0,1 1 1 0 0,0-1-1 0 0,-1 0 0 0 0,-5 0 0 0 0,0-5-30 0 0,-8-3 0 0 0,11 7-42 0 0,-1-1 0 0 0,1 0 0 0 0,-1 0 0 0 0,1 0 0 0 0,0-1 0 0 0,0 0 0 0 0,0 0 0 0 0,-10-7-1 0 0,9 0-1443 0 0,7 9 1341 0 0,0 1 0 0 0,0-1 0 0 0,0 1 0 0 0,0 0 0 0 0,0-1 0 0 0,0 1-1 0 0,0-1 1 0 0,1 1 0 0 0,-1 0 0 0 0,0-1 0 0 0,0 1 0 0 0,1 0 0 0 0,-1-1-1 0 0,0 1 1 0 0,0 0 0 0 0,1-1 0 0 0,-1 1 0 0 0,0 0 0 0 0,1-1 0 0 0,-1 1-1 0 0,0 0 1 0 0,1 0 0 0 0,-1 0 0 0 0,1-1 0 0 0,10-6-1842 0 0</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30.757"/>
    </inkml:context>
    <inkml:brush xml:id="br0">
      <inkml:brushProperty name="width" value="0.05" units="cm"/>
      <inkml:brushProperty name="height" value="0.05" units="cm"/>
      <inkml:brushProperty name="color" value="#F6630D"/>
    </inkml:brush>
  </inkml:definitions>
  <inkml:trace contextRef="#ctx0" brushRef="#br0">57 40 18863 0 0,'-6'8'303'0'0,"3"-5"-69"0"0,1 0-1 0 0,0-1 1 0 0,0 1 0 0 0,0 1 0 0 0,-2 4 0 0 0,-29 76 5714 0 0,33-80-5856 0 0,-1-1 1 0 0,0 0 0 0 0,1 1 0 0 0,0-1 0 0 0,-1 0 0 0 0,1 1 0 0 0,1-1-1 0 0,-1 0 1 0 0,2 7 0 0 0,9 28 242 0 0,-10-36-330 0 0,0-1 0 0 0,-1 1 0 0 0,1 0 0 0 0,0 0 0 0 0,0-1 0 0 0,0 1-1 0 0,0-1 1 0 0,0 1 0 0 0,3 2 0 0 0,0-1 18 0 0,1 1 0 0 0,1-1-1 0 0,-1 0 1 0 0,6 3 0 0 0,32 14 169 0 0,-42-19-182 0 0,0-1 1 0 0,0 1-1 0 0,1-1 0 0 0,-1 0 1 0 0,0 0-1 0 0,0 0 0 0 0,1 0 0 0 0,-1 0 1 0 0,0 0-1 0 0,0 0 0 0 0,1 0 1 0 0,-1 0-1 0 0,0-1 0 0 0,0 1 1 0 0,0 0-1 0 0,1-1 0 0 0,0 0 0 0 0,2 0 21 0 0,-3 0-17 0 0,1 1 1 0 0,0-1-1 0 0,0 1 0 0 0,-1-1 0 0 0,1 0 0 0 0,0 1 1 0 0,-1-1-1 0 0,1 0 0 0 0,-1 0 0 0 0,1-1 0 0 0,-1 1 1 0 0,0 0-1 0 0,1 0 0 0 0,-1-1 0 0 0,0 1 0 0 0,0 0 1 0 0,0-1-1 0 0,0 0 0 0 0,0 1 0 0 0,0-1 0 0 0,0 1 1 0 0,0-1-1 0 0,-1 0 0 0 0,1 0 0 0 0,0-1 0 0 0,-1 1 0 0 0,0 1-1 0 0,0-1 0 0 0,1 0 0 0 0,-1 1 1 0 0,0-1-1 0 0,1 1 0 0 0,-1-1 0 0 0,1 1 1 0 0,0 0-1 0 0,0-1 0 0 0,-1 1 0 0 0,1 0 1 0 0,1-2-1 0 0,0 1-2 0 0,-1 1-1 0 0,-1 0 1 0 0,1-1 0 0 0,0 1 0 0 0,0 0 0 0 0,0-1 0 0 0,-1 1 0 0 0,1-1-1 0 0,-1 0 1 0 0,1 1 0 0 0,-1-1 0 0 0,0 1 0 0 0,1-3 0 0 0,-1-8 73 0 0,0 1 1 0 0,-1-1 0 0 0,0 1-1 0 0,-1-1 1 0 0,0 1 0 0 0,0 0-1 0 0,-9-20 1 0 0,9 26-100 0 0,0 0-1 0 0,0 0 1 0 0,-1 0-1 0 0,0 1 0 0 0,0-1 1 0 0,-1 1-1 0 0,1 0 1 0 0,-1 0-1 0 0,1 0 1 0 0,-1 1-1 0 0,-1-1 1 0 0,1 1-1 0 0,0 0 1 0 0,-1 0-1 0 0,0 0 1 0 0,-6-2-1 0 0,-36-21-2990 0 0,32 21 1436 0 0</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31.162"/>
    </inkml:context>
    <inkml:brush xml:id="br0">
      <inkml:brushProperty name="width" value="0.05" units="cm"/>
      <inkml:brushProperty name="height" value="0.05" units="cm"/>
      <inkml:brushProperty name="color" value="#F6630D"/>
    </inkml:brush>
  </inkml:definitions>
  <inkml:trace contextRef="#ctx0" brushRef="#br0">0 0 19895 0 0,'5'2'201'0'0,"0"-1"0"0"0,-1 0 0 0 0,1-1 0 0 0,5 1 0 0 0,-6-1-72 0 0,-1 0 0 0 0,1 1 0 0 0,0-1 0 0 0,-1 1 0 0 0,1 0 0 0 0,-1 0 0 0 0,0 0 0 0 0,7 3 0 0 0,-10-4-128 0 0,0 0 0 0 0,0 0 0 0 0,0 1 0 0 0,1-1 1 0 0,-1 0-1 0 0,0 0 0 0 0,0 0 0 0 0,0 1 0 0 0,1-1 0 0 0,-1 0 1 0 0,0 0-1 0 0,0 1 0 0 0,0-1 0 0 0,0 0 0 0 0,0 0 0 0 0,0 1 1 0 0,0-1-1 0 0,1 0 0 0 0,-1 0 0 0 0,0 1 0 0 0,0-1 0 0 0,0 0 1 0 0,0 0-1 0 0,0 1 0 0 0,0-1 0 0 0,0 0 0 0 0,0 0 0 0 0,0 1 1 0 0,-1-1-1 0 0,1 0 0 0 0,0 1 0 0 0,0-1 0 0 0,-6 12-49 0 0,5-11 97 0 0,0 0 1 0 0,0 0 0 0 0,0 1-1 0 0,0-1 1 0 0,0 0 0 0 0,1 1-1 0 0,-1-1 1 0 0,1 1 0 0 0,-1-1-1 0 0,1 0 1 0 0,-1 1 0 0 0,1-1-1 0 0,0 1 1 0 0,0 0 0 0 0,0-1-1 0 0,0 1 1 0 0,0 1 0 0 0,14 25 1195 0 0,-11-23-1003 0 0,0-1-1 0 0,-1 1 1 0 0,1 0-1 0 0,-1 0 1 0 0,0 0-1 0 0,2 8 1 0 0,-1 7 179 0 0,2 0 0 0 0,1-1 1 0 0,8 21-1 0 0,-7-20-190 0 0,-1 1 0 0 0,-1 0 0 0 0,3 23 1 0 0,2 12 36 0 0,-6-40-197 0 0,2 8 117 0 0,-1 1 0 0 0,-1 0 1 0 0,1 32-1 0 0,-5-30-18 0 0,-1-1 38 0 0,4 31 1 0 0,-2-51-194 0 0,2 11-39 0 0,-2 0 1 0 0,0 0-1 0 0,0-1 0 0 0,-2 1 1 0 0,-2 17-1 0 0,-11 37-134 0 0,-6 41 0 0 0,18-93 126 0 0,-1-1 0 0 0,-1 1 1 0 0,0-1-1 0 0,-2 1 0 0 0,0-1 0 0 0,-12 25 0 0 0,7-23-422 0 0,5-9-105 0 0,0-1 0 0 0,1 1 0 0 0,-5 17 0 0 0,3 9-1056 0 0</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05.790"/>
    </inkml:context>
    <inkml:brush xml:id="br0">
      <inkml:brushProperty name="width" value="0.05" units="cm"/>
      <inkml:brushProperty name="height" value="0.05" units="cm"/>
      <inkml:brushProperty name="color" value="#F6630D"/>
    </inkml:brush>
  </inkml:definitions>
  <inkml:trace contextRef="#ctx0" brushRef="#br0">0 187 3224 0 0,'2'0'6466'0'0,"4"-3"-4129"0"0,1 0 0 0 0,-1-1 0 0 0,8-5-1 0 0,18-16 1643 0 0,-22 16-3368 0 0,1 1 1 0 0,0 0 0 0 0,17-9 0 0 0,19-8 864 0 0,-31 16-1344 0 0,-1 1-1 0 0,28-11 1 0 0,-26 14 42 0 0,0 1-1 0 0,25-3 1 0 0,-40 7-159 0 0,-1 0-1 0 0,0 0 1 0 0,0 0 0 0 0,1 0-1 0 0,-1-1 1 0 0,0 1 0 0 0,0 0-1 0 0,1 0 1 0 0,-1-1 0 0 0,0 1-1 0 0,0-1 1 0 0,0 1 0 0 0,2-2-1 0 0,21 0-332 0 0,-11 2 240 0 0,-11 1-50 0 0,1-1 0 0 0,0-1 0 0 0,-1 1 0 0 0,1 0 0 0 0,-1-1 0 0 0,1 1 0 0 0,-1-1 0 0 0,1 0-1 0 0,-1 0 1 0 0,3-1 0 0 0,-2 1-566 0 0,-1-1-904 0 0,7-6-390 0 0</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07.338"/>
    </inkml:context>
    <inkml:brush xml:id="br0">
      <inkml:brushProperty name="width" value="0.05" units="cm"/>
      <inkml:brushProperty name="height" value="0.05" units="cm"/>
      <inkml:brushProperty name="color" value="#F6630D"/>
    </inkml:brush>
  </inkml:definitions>
  <inkml:trace contextRef="#ctx0" brushRef="#br0">209 39 13448 0 0,'-10'-17'2740'0'0,"10"15"-1897"0"0,-1 0 0 0 0,0 1 0 0 0,0-1 0 0 0,0 1 0 0 0,-1-1 0 0 0,1 0 0 0 0,0 1 0 0 0,-3-3 0 0 0,3 4-726 0 0,-1-1-1 0 0,1 0 1 0 0,0 1-1 0 0,-1-1 1 0 0,1 1-1 0 0,-1-1 0 0 0,1 1 1 0 0,-1 0-1 0 0,1 0 1 0 0,-1-1-1 0 0,0 1 1 0 0,1 0-1 0 0,-1 0 0 0 0,1 1 1 0 0,-1-1-1 0 0,1 0 1 0 0,-4 1-1 0 0,3 0-58 0 0,0-1-1 0 0,-1 1 0 0 0,1-1 1 0 0,0 1-1 0 0,-1 0 0 0 0,1 0 1 0 0,0 0-1 0 0,0 0 0 0 0,0 0 1 0 0,0 1-1 0 0,0-1 0 0 0,-3 3 1 0 0,-2 3-209 0 0,1 0 1 0 0,-1 1 0 0 0,1 0 0 0 0,0 0 0 0 0,-7 15 0 0 0,2-6 172 0 0,-5 12-10 0 0,0 0 1 0 0,-14 38-1 0 0,28-59-223 0 0,0 1 0 0 0,1 0 0 0 0,0 0 0 0 0,0 0 0 0 0,1 0 0 0 0,1 12 0 0 0,0 0-378 0 0,-1-18 510 0 0,0 1 0 0 0,0-1 0 0 0,1 0 0 0 0,-1 0 0 0 0,1 0 0 0 0,0 0 1 0 0,0 0-1 0 0,0 0 0 0 0,0 0 0 0 0,1 0 0 0 0,-1-1 0 0 0,1 1 0 0 0,0 0 1 0 0,3 4-1 0 0,-3-5-87 0 0,-1-1 0 0 0,1 1 0 0 0,-1-1 1 0 0,1 0-1 0 0,0 0 0 0 0,0 0 0 0 0,-1 0 1 0 0,1 0-1 0 0,0 0 0 0 0,0 0 0 0 0,0 0 1 0 0,0-1-1 0 0,0 1 0 0 0,0-1 0 0 0,0 1 1 0 0,0-1-1 0 0,0 0 0 0 0,0 0 0 0 0,0 0 0 0 0,0 0 1 0 0,0 0-1 0 0,0 0 0 0 0,3-1 0 0 0,-4 0-58 0 0,0 1-1 0 0,0-1 0 0 0,1 1 0 0 0,-1-1 0 0 0,0 1 1 0 0,0-1-1 0 0,0 1 0 0 0,0-1 0 0 0,0 0 0 0 0,0 0 1 0 0,0 0-1 0 0,1-1 0 0 0,5-4-1315 0 0,14-5-3873 0 0</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07.838"/>
    </inkml:context>
    <inkml:brush xml:id="br0">
      <inkml:brushProperty name="width" value="0.05" units="cm"/>
      <inkml:brushProperty name="height" value="0.05" units="cm"/>
      <inkml:brushProperty name="color" value="#F6630D"/>
    </inkml:brush>
  </inkml:definitions>
  <inkml:trace contextRef="#ctx0" brushRef="#br0">113 76 14600 0 0,'0'0'1320'0'0,"-2"-2"-1083"0"0,-4-4-44 0 0,4 5 670 0 0,-15-3 3950 0 0,14 4-4552 0 0,1 0-178 0 0,1 0 0 0 0,-1 0 0 0 0,0 0 0 0 0,1 0-1 0 0,-1 0 1 0 0,1 1 0 0 0,-1-1 0 0 0,1 1 0 0 0,-1-1-1 0 0,1 1 1 0 0,-1 0 0 0 0,1 0 0 0 0,0-1-1 0 0,-1 1 1 0 0,1 0 0 0 0,0 0 0 0 0,-1 0 0 0 0,1 1-1 0 0,-2 1 1 0 0,0 0-103 0 0,0 0-1 0 0,0 1 0 0 0,0-1 1 0 0,1 1-1 0 0,-1-1 1 0 0,1 1-1 0 0,0 0 0 0 0,0 0 1 0 0,0 0-1 0 0,0 0 0 0 0,1 1 1 0 0,0-1-1 0 0,0 0 0 0 0,0 1 1 0 0,0-1-1 0 0,0 8 1 0 0,1-2 18 0 0,0-1 1 0 0,1 1-1 0 0,0-1 1 0 0,0 0-1 0 0,1 1 1 0 0,0-1-1 0 0,1 0 1 0 0,0 0-1 0 0,6 12 1 0 0,-8-19 4 0 0,0 0-1 0 0,1 0 1 0 0,-1 0 0 0 0,1 0-1 0 0,0 0 1 0 0,-1-1 0 0 0,1 1 0 0 0,0 0-1 0 0,0-1 1 0 0,0 0 0 0 0,1 1-1 0 0,-1-1 1 0 0,0 0 0 0 0,0 0-1 0 0,1 0 1 0 0,-1 0 0 0 0,0-1-1 0 0,1 1 1 0 0,-1 0 0 0 0,1-1 0 0 0,-1 0-1 0 0,1 0 1 0 0,-1 0 0 0 0,1 0-1 0 0,-1 0 1 0 0,1 0 0 0 0,-1 0-1 0 0,4-2 1 0 0,-2 2 6 0 0,0-1 1 0 0,-1 0-1 0 0,1 0 0 0 0,0-1 1 0 0,0 1-1 0 0,-1-1 0 0 0,1 0 0 0 0,-1 0 1 0 0,1 0-1 0 0,-1 0 0 0 0,0 0 1 0 0,0-1-1 0 0,0 1 0 0 0,0-1 0 0 0,-1 0 1 0 0,1 0-1 0 0,3-6 0 0 0,6-10 68 0 0,-9 14-89 0 0,0 0-1 0 0,0-1 1 0 0,0 1 0 0 0,-1-1 0 0 0,1 0-1 0 0,1-6 1 0 0,-4 8 46 0 0,1 0 0 0 0,0 0 0 0 0,-1 0 1 0 0,0 0-1 0 0,0 0 0 0 0,0 0 0 0 0,0 0 0 0 0,-1 0 0 0 0,-1-5 0 0 0,-13-33 628 0 0,9 29-764 0 0,5 11 108 0 0,0 0-1 0 0,0 0 1 0 0,-1 0-1 0 0,1 0 1 0 0,0 0 0 0 0,-1 1-1 0 0,0-1 1 0 0,1 0-1 0 0,-1 1 1 0 0,-3-3-1 0 0,-8-8-6 0 0,8 7-46 0 0,0 0 0 0 0,-1 1 0 0 0,1 0 0 0 0,-1 0 0 0 0,1 0 0 0 0,-8-3 0 0 0,11 5-51 0 0,-1 1-1 0 0,0 0 1 0 0,1 0 0 0 0,-1 0 0 0 0,0 0-1 0 0,0 0 1 0 0,1 1 0 0 0,-1-1 0 0 0,0 1-1 0 0,0 0 1 0 0,0 0 0 0 0,0 0-1 0 0,0 0 1 0 0,0 0 0 0 0,0 0 0 0 0,-4 2-1 0 0,-4 2-543 0 0,8-3 87 0 0,-1 0-1 0 0,0 0 1 0 0,1 1 0 0 0,-1-1 0 0 0,1 1 0 0 0,0 0 0 0 0,-4 3-1 0 0,-2 3-5999 0 0</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08.226"/>
    </inkml:context>
    <inkml:brush xml:id="br0">
      <inkml:brushProperty name="width" value="0.05" units="cm"/>
      <inkml:brushProperty name="height" value="0.05" units="cm"/>
      <inkml:brushProperty name="color" value="#F6630D"/>
    </inkml:brush>
  </inkml:definitions>
  <inkml:trace contextRef="#ctx0" brushRef="#br0">1 1 1840 0 0,'0'0'21122'0'0,"0"1"-20185"0"0,5 35 665 0 0,-5-30-1466 0 0,1-1 1 0 0,0 0-1 0 0,2 11 1 0 0,-2-11-65 0 0,1 1-1 0 0,-2 0 1 0 0,2 10 0 0 0,-1 4 17 0 0,1-1 0 0 0,5 23 0 0 0,-3-22-78 0 0,-1-1 0 0 0,1 26 0 0 0,-4-12 0 0 0,1 1-121 0 0,-2-1-1 0 0,-9 63 1 0 0,6-77-1093 0 0,1 0 1 0 0,-1 29-1 0 0,4-45-224 0 0</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40.607"/>
    </inkml:context>
    <inkml:brush xml:id="br0">
      <inkml:brushProperty name="width" value="0.05" units="cm"/>
      <inkml:brushProperty name="height" value="0.05" units="cm"/>
      <inkml:brushProperty name="color" value="#F6630D"/>
    </inkml:brush>
  </inkml:definitions>
  <inkml:trace contextRef="#ctx0" brushRef="#br0">1 14 2760 0 0,'0'0'8408'0'0,"9"-6"-8064"0"0,-3-2-344 0 0</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41.011"/>
    </inkml:context>
    <inkml:brush xml:id="br0">
      <inkml:brushProperty name="width" value="0.05" units="cm"/>
      <inkml:brushProperty name="height" value="0.05" units="cm"/>
      <inkml:brushProperty name="color" value="#F6630D"/>
    </inkml:brush>
  </inkml:definitions>
  <inkml:trace contextRef="#ctx0" brushRef="#br0">0 0 1840 0 0,'0'0'80'0'0</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41.454"/>
    </inkml:context>
    <inkml:brush xml:id="br0">
      <inkml:brushProperty name="width" value="0.05" units="cm"/>
      <inkml:brushProperty name="height" value="0.05" units="cm"/>
      <inkml:brushProperty name="color" value="#F6630D"/>
    </inkml:brush>
  </inkml:definitions>
  <inkml:trace contextRef="#ctx0" brushRef="#br0">28 1 5064 0 0,'0'0'16599'0'0,"-1"11"-14864"0"0,-1-7-1597 0 0,1 0-1 0 0,0 0 1 0 0,1 0-1 0 0,-1 0 1 0 0,1 0-1 0 0,-1 0 1 0 0,1 0 0 0 0,1 6-1 0 0,5 35 1251 0 0,-3-32-1261 0 0,0 8-84 0 0,-2 0-1 0 0,0 1 0 0 0,-1-1 1 0 0,-4 32-1 0 0,1 59 90 0 0,2-23-1 0 0,-4 25-78 0 0,-1-30-53 0 0,1-21-286 0 0,3 0-1 0 0,7 71 0 0 0,-3-79 631 0 0,2 12 20 0 0,-3-45-364 0 0,0 0 0 0 0,-2 0 0 0 0,-3 27 0 0 0,-2 33 0 0 0,5-66-123 0 0,-3 25 0 0 0,1-24-66 0 0,0 25 0 0 0,3-16 376 0 0,1 0 0 0 0,8 50-1 0 0,-9-72-186 0 0,-1 1 1 0 0,7 12-12 0 0,-1 6-282 0 0,-3-12-1988 0 0,2-22-599 0 0,-3-6-4783 0 0</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41.846"/>
    </inkml:context>
    <inkml:brush xml:id="br0">
      <inkml:brushProperty name="width" value="0.05" units="cm"/>
      <inkml:brushProperty name="height" value="0.05" units="cm"/>
      <inkml:brushProperty name="color" value="#F6630D"/>
    </inkml:brush>
  </inkml:definitions>
  <inkml:trace contextRef="#ctx0" brushRef="#br0">50 0 4144 0 0,'0'0'23652'0'0,"0"3"-23521"0"0,-9 17-3 0 0,8-18-137 0 0,0-1 1 0 0,1 1-1 0 0,-1-1 0 0 0,0 0 1 0 0,0 1-1 0 0,0-1 0 0 0,0 0 1 0 0,0 0-1 0 0,0 0 0 0 0,0 0 1 0 0,0 0-1 0 0,0 0 0 0 0,-3 2 1 0 0,-2 1-55 0 0,4-2 7 0 0,1-1 0 0 0,-1 1 1 0 0,1 0-1 0 0,-1 0 0 0 0,1 0 0 0 0,0 0 0 0 0,0 0 0 0 0,-2 4 0 0 0,-1 1-389 0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5.358"/>
    </inkml:context>
    <inkml:brush xml:id="br0">
      <inkml:brushProperty name="width" value="0.05" units="cm"/>
      <inkml:brushProperty name="height" value="0.05" units="cm"/>
      <inkml:brushProperty name="color" value="#5B2D90"/>
    </inkml:brush>
  </inkml:definitions>
  <inkml:trace contextRef="#ctx0" brushRef="#br0">0 217 14944 0 0,'0'0'1357'0'0,"2"-1"-944"0"0,5-3 3489 0 0,-8 11 1491 0 0,0 1-6747 0 0,0 8 1354 0 0,1-1 0 0 0,1 0 0 0 0,0 0 0 0 0,1 0 0 0 0,1 0 0 0 0,0-1 0 0 0,7 18 0 0 0,1 9 0 0 0,-6-26-16 0 0,0 0 0 0 0,1-1 0 0 0,14 24 0 0 0,-15-31 14 0 0,1 1 0 0 0,0-1 0 0 0,0-1 0 0 0,0 1 0 0 0,12 8 0 0 0,7-1-68 0 0,-13-10 14 0 0,-10-4 48 0 0,1-1 1 0 0,0 1 0 0 0,-1-1 0 0 0,1 0-1 0 0,-1 0 1 0 0,1 0 0 0 0,-1-1 0 0 0,0 1-1 0 0,4-3 1 0 0,3-1 2 0 0,-5 2 8 0 0,-1 0-1 0 0,0 1 1 0 0,1-1-1 0 0,-1 0 1 0 0,0 0-1 0 0,0-1 1 0 0,0 1-1 0 0,3-6 1 0 0,18-34 43 0 0,-11 18-19 0 0,-6 12 50 0 0,-1 1 0 0 0,-1-1 0 0 0,0 0 0 0 0,-1-1 0 0 0,3-15 0 0 0,7-69 703 0 0,-13 83-655 0 0,0 0 0 0 0,0 1 1 0 0,-2-1-1 0 0,0 0 1 0 0,0 0-1 0 0,-2 0 1 0 0,1 1-1 0 0,-2-1 0 0 0,0 1 1 0 0,-1 0-1 0 0,0 0 1 0 0,-8-13-1 0 0,11 24-110 0 0,0 0 0 0 0,-1 0 0 0 0,1 0 0 0 0,-1 0 0 0 0,0 0 0 0 0,0 1 0 0 0,0 0 0 0 0,0-1 0 0 0,0 1 0 0 0,-1 0 0 0 0,1 0 0 0 0,0 1 0 0 0,-1-1 0 0 0,0 1 0 0 0,1 0 0 0 0,-7-2 0 0 0,4 2-60 0 0,0 0 1 0 0,-1 0-1 0 0,1 1 1 0 0,0-1 0 0 0,0 2-1 0 0,0-1 1 0 0,0 0 0 0 0,0 1-1 0 0,-11 3 1 0 0,10-1-198 0 0,0 0 0 0 0,0 0 0 0 0,0 0 1 0 0,1 1-1 0 0,-1 0 0 0 0,1 1 0 0 0,-11 9 0 0 0,7-5-921 0 0,1 1-1 0 0,0 1 0 0 0,-11 17 1 0 0,4-5-675 0 0</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42.244"/>
    </inkml:context>
    <inkml:brush xml:id="br0">
      <inkml:brushProperty name="width" value="0.05" units="cm"/>
      <inkml:brushProperty name="height" value="0.05" units="cm"/>
      <inkml:brushProperty name="color" value="#F6630D"/>
    </inkml:brush>
  </inkml:definitions>
  <inkml:trace contextRef="#ctx0" brushRef="#br0">1 0 10136 0 0,'0'0'777'0'0,"0"3"-212"0"0,0-2 70 0 0,0 1 0 0 0,0-1 0 0 0,1 0 1 0 0,-1 1-1 0 0,1-1 0 0 0,-1 0 0 0 0,1 1 0 0 0,-1-1 0 0 0,1 0 0 0 0,0 0 0 0 0,-1 1 0 0 0,1-1 0 0 0,0 0 0 0 0,2 2 0 0 0,19 16 2256 0 0,2 3-949 0 0,-18-17-1710 0 0,0 0 1 0 0,0 0-1 0 0,1 0 1 0 0,-1-1-1 0 0,1 0 1 0 0,0-1-1 0 0,0 0 1 0 0,13 5-1 0 0,-19-8-221 0 0,40 19 3 0 0,-29-13-1095 0 0,1-1 0 0 0,-1 0 0 0 0,20 5 0 0 0,-17-9-782 0 0</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42.666"/>
    </inkml:context>
    <inkml:brush xml:id="br0">
      <inkml:brushProperty name="width" value="0.05" units="cm"/>
      <inkml:brushProperty name="height" value="0.05" units="cm"/>
      <inkml:brushProperty name="color" value="#F6630D"/>
    </inkml:brush>
  </inkml:definitions>
  <inkml:trace contextRef="#ctx0" brushRef="#br0">1 180 7832 0 0,'1'2'319'0'0,"0"-2"-220"0"0,-1 0 1 0 0,1 1-1 0 0,-1-1 1 0 0,0 1 0 0 0,1-1-1 0 0,-1 0 1 0 0,0 1-1 0 0,1-1 1 0 0,-1 1 0 0 0,0-1-1 0 0,0 1 1 0 0,0-1-1 0 0,1 1 1 0 0,-1-1 0 0 0,0 1-1 0 0,0-1 1 0 0,0 1-1 0 0,0-1 1 0 0,0 1 0 0 0,0-1-1 0 0,0 1 1 0 0,0-1-1 0 0,0 1 1 0 0,0-1-1 0 0,0 1 1 0 0,-1 0 0 0 0,2 1 718 0 0,-1 0-1 0 0,1 0 1 0 0,-1 0 0 0 0,1 0 0 0 0,-1 0 0 0 0,1 0-1 0 0,0-1 1 0 0,0 1 0 0 0,0 0 0 0 0,0 0 0 0 0,0-1 0 0 0,2 3-1 0 0,7 9 2229 0 0,-4 3-4068 0 0,0 6 1022 0 0,-4-18 0 0 0,-1 0 0 0 0,1-1 0 0 0,-1 1 0 0 0,-1 0 0 0 0,1 0 0 0 0,0 0 0 0 0,-1-1 0 0 0,0 1 0 0 0,0 0 0 0 0,0 8 0 0 0,-1-8 0 0 0,0-3 0 0 0,1 0 0 0 0,-1 0 0 0 0,1 0 0 0 0,0 0 0 0 0,0 0 0 0 0,-1 0 0 0 0,1 0 0 0 0,0 0 0 0 0,0 0 0 0 0,0 0 0 0 0,0 0 0 0 0,0 0 0 0 0,0 0 0 0 0,0 0 0 0 0,1 0 0 0 0,-1 0 0 0 0,0 0 0 0 0,0 0 0 0 0,1 0 0 0 0,-1 0 0 0 0,1 0 0 0 0,-1 0 0 0 0,1 0 0 0 0,-1 0 0 0 0,1 0 0 0 0,0 0 0 0 0,-1 0 0 0 0,1-1 0 0 0,0 1 0 0 0,0 0 0 0 0,0-1 0 0 0,-1 1 0 0 0,1 0 0 0 0,2 0 0 0 0,5 6 75 0 0,-6-5 1314 0 0,-2-16-861 0 0,0-1 0 0 0,1 1 0 0 0,1 0 0 0 0,6-22 0 0 0,-1 8-513 0 0,22-68-14 0 0,-25 87-1 0 0,-2 1 0 0 0,1 0 0 0 0,0 0 0 0 0,1 0 0 0 0,0 0 0 0 0,0 1 0 0 0,0 0 0 0 0,9-10 0 0 0,-12 15 0 0 0,1 0 0 0 0,0 1 0 0 0,-1-1 0 0 0,1 0 0 0 0,0 1 0 0 0,0 0 0 0 0,0-1 0 0 0,0 1 0 0 0,0 0 0 0 0,1 0 0 0 0,3-1 0 0 0,2-1 0 0 0,9-6 0 0 0,0 2 0 0 0,0 0 0 0 0,1 1 0 0 0,-1 0 0 0 0,26-3 0 0 0,5 4-1840 0 0,-31 5-7360 0 0</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31.593"/>
    </inkml:context>
    <inkml:brush xml:id="br0">
      <inkml:brushProperty name="width" value="0.05" units="cm"/>
      <inkml:brushProperty name="height" value="0.05" units="cm"/>
      <inkml:brushProperty name="color" value="#F6630D"/>
    </inkml:brush>
  </inkml:definitions>
  <inkml:trace contextRef="#ctx0" brushRef="#br0">5 0 17503 0 0,'-2'12'257'0'0,"0"-1"244"0"0,2-1 3511 0 0,2-12-3127 0 0,5-1-814 0 0,0-1 0 0 0,-1 1 0 0 0,1 1 0 0 0,0-1 0 0 0,1 1 0 0 0,-1 0 0 0 0,0 1 0 0 0,8-1 0 0 0,65-1-972 0 0,-61 3-172 0 0</inkml:trace>
  <inkml:trace contextRef="#ctx0" brushRef="#br0" timeOffset="1">72 107 17503 0 0,'17'23'1759'0'0,"-17"-22"-1749"0"0,0 0 1 0 0,0 0-1 0 0,0-1 1 0 0,0 1-1 0 0,1 0 0 0 0,-1 0 1 0 0,0-1-1 0 0,1 1 1 0 0,-1 0-1 0 0,0-1 0 0 0,1 1 1 0 0,-1 0-1 0 0,1-1 1 0 0,-1 1-1 0 0,1-1 0 0 0,-1 1 1 0 0,1-1-1 0 0,-1 1 1 0 0,1-1-1 0 0,0 1 0 0 0,-1-1 1 0 0,1 0-1 0 0,0 1 1 0 0,-1-1-1 0 0,1 0 0 0 0,0 1 1 0 0,0-1-1 0 0,-1 0 1 0 0,1 0-1 0 0,0 0 0 0 0,1 0 1 0 0,27 2 1107 0 0,-24-2-572 0 0,6 0 5 0 0,81-4 1440 0 0,-80 3-2293 0 0,1-1 1 0 0,-1-1-1 0 0,0 0 0 0 0,0-1 1 0 0,15-6-1 0 0,-6 0-7537 0 0</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31.970"/>
    </inkml:context>
    <inkml:brush xml:id="br0">
      <inkml:brushProperty name="width" value="0.05" units="cm"/>
      <inkml:brushProperty name="height" value="0.05" units="cm"/>
      <inkml:brushProperty name="color" value="#F6630D"/>
    </inkml:brush>
  </inkml:definitions>
  <inkml:trace contextRef="#ctx0" brushRef="#br0">0 1 13824 0 0,'0'0'2787'0'0,"2"0"-1320"0"0,28 10 3714 0 0,-17-7-4517 0 0,0 1-1 0 0,0 1 1 0 0,0 0-1 0 0,12 6 1 0 0,-10-4-267 0 0,-8-4-187 0 0,1 0 1 0 0,-1-1 0 0 0,0-1-1 0 0,11 2 1 0 0,-4 0 88 0 0,-9-2-163 0 0,-1 0 0 0 0,0 1 1 0 0,1-1-1 0 0,-1 1 1 0 0,8 5-1 0 0,2 1-1 0 0,-4-3-103 0 0,0 1 0 0 0,-1 0 0 0 0,0 0 0 0 0,0 1 0 0 0,-1 0 0 0 0,1 1 0 0 0,-1 0 0 0 0,-1 0 0 0 0,0 1 0 0 0,0 0 0 0 0,8 14 0 0 0,-14-19-18 0 0,1 1 0 0 0,-1-1 1 0 0,0 1-1 0 0,0-1 0 0 0,0 1 0 0 0,-1 0 0 0 0,0 0 0 0 0,0-1 1 0 0,0 1-1 0 0,-1 8 0 0 0,0 5 110 0 0,1 5 50 0 0,1-9-195 0 0,-1-1 0 0 0,-1 0 0 0 0,0 0 0 0 0,-3 14 0 0 0,-1-9-50 0 0,2 1 0 0 0,0-1-1 0 0,0 27 1 0 0,1-15 96 0 0,-7 44 0 0 0,0-4 57 0 0,3 17-39 0 0,5-77-126 0 0,1 1 0 0 0,0 0 0 0 0,3 14 0 0 0,0 14-6269 0 0</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32.388"/>
    </inkml:context>
    <inkml:brush xml:id="br0">
      <inkml:brushProperty name="width" value="0.05" units="cm"/>
      <inkml:brushProperty name="height" value="0.05" units="cm"/>
      <inkml:brushProperty name="color" value="#F6630D"/>
    </inkml:brush>
  </inkml:definitions>
  <inkml:trace contextRef="#ctx0" brushRef="#br0">1 1 21191 0 0,'0'0'2127'0'0,"1"1"-1946"0"0,5 2 60 0 0,0-1 0 0 0,0 0-1 0 0,0 0 1 0 0,0 0 0 0 0,1-1-1 0 0,-1 0 1 0 0,0 0 0 0 0,1 0-1 0 0,-1-1 1 0 0,9 0 0 0 0,-3 0 553 0 0,0 0 1 0 0,21 5 0 0 0,-28-4-701 0 0,9 2 161 0 0,0 0 0 0 0,0-1 1 0 0,15 0-1 0 0,102-7-107 0 0,-76-3-8441 0 0,-28 4-936 0 0</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32.775"/>
    </inkml:context>
    <inkml:brush xml:id="br0">
      <inkml:brushProperty name="width" value="0.05" units="cm"/>
      <inkml:brushProperty name="height" value="0.05" units="cm"/>
      <inkml:brushProperty name="color" value="#F6630D"/>
    </inkml:brush>
  </inkml:definitions>
  <inkml:trace contextRef="#ctx0" brushRef="#br0">1 239 13360 0 0,'0'0'1026'0'0,"1"0"-324"0"0,24-4 4811 0 0,-21 3-4533 0 0,1 0 0 0 0,-1 0 0 0 0,0 0 0 0 0,9 0 0 0 0,10 0 1224 0 0,-17 0-1947 0 0,1 1-1 0 0,0-1 0 0 0,0 1 0 0 0,0 1 0 0 0,-1 0 0 0 0,1 0 0 0 0,0 0 0 0 0,9 3 0 0 0,13 5 176 0 0,-28-8-350 0 0,0-1-84 0 0,-1 0 0 0 0,1 0-1 0 0,-1 0 1 0 0,0 0-1 0 0,1 0 1 0 0,-1 0-1 0 0,1 0 1 0 0,-1 0 0 0 0,0 1-1 0 0,1-1 1 0 0,-1 0-1 0 0,0 0 1 0 0,1 0-1 0 0,-1 0 1 0 0,0 1 0 0 0,1-1-1 0 0,-1 0 1 0 0,0 0-1 0 0,1 1 1 0 0,-1-1-1 0 0,0 0 1 0 0,0 0 0 0 0,1 1-1 0 0,-1-1 1 0 0,0 0-1 0 0,0 1 1 0 0,1 0-1 0 0,-1 12-214 0 0,-9 16-223 0 0,8-26 412 0 0,-23 44-241 0 0,3-4 7 0 0,-20 32-1844 0 0,39-72 1945 0 0,-2 6-490 0 0,0 0 0 0 0,1 1 0 0 0,0-1-1 0 0,0 1 1 0 0,0-1 0 0 0,2 1 0 0 0,-2 17-1 0 0,5-26 520 0 0,14 10 35 0 0,-9-6 145 0 0,0-1-1 0 0,0 1 0 0 0,0-1 1 0 0,1 0-1 0 0,11 4 0 0 0,5-2 1137 0 0,32 16 1 0 0,-49-19-1016 0 0,-1 0 0 0 0,0 0 1 0 0,0 0-1 0 0,0 1 1 0 0,0 0-1 0 0,-1 1 0 0 0,1-1 1 0 0,-1 1-1 0 0,0 0 0 0 0,5 7 1 0 0,-8-9-77 0 0,0 0 1 0 0,0 0-1 0 0,0 0 0 0 0,-1 1 1 0 0,1-1-1 0 0,-1 1 1 0 0,1-1-1 0 0,-1 1 1 0 0,-1-1-1 0 0,1 1 0 0 0,0 0 1 0 0,-1 0-1 0 0,0-1 1 0 0,0 1-1 0 0,0 0 0 0 0,0 0 1 0 0,-1 4-1 0 0,-6 18 84 0 0,6-21-75 0 0,0 0 1 0 0,0-1 0 0 0,-1 1 0 0 0,1 0-1 0 0,-1-1 1 0 0,0 1 0 0 0,-1-1 0 0 0,-2 6-1 0 0,-5 2-62 0 0,0 1-1 0 0,-1-1 0 0 0,0-1 0 0 0,-1 0 0 0 0,0 0 0 0 0,-25 16 0 0 0,29-23-32 0 0,0 0 0 0 0,-15 5 1 0 0,-1 1-152 0 0,22-9 27 0 0,0-1-1 0 0,0 1 0 0 0,0-1 0 0 0,0 1 0 0 0,0-1 0 0 0,0 0 1 0 0,0 1-1 0 0,0-1 0 0 0,0 0 0 0 0,0 0 0 0 0,0-1 0 0 0,0 1 1 0 0,0 0-1 0 0,0-1 0 0 0,0 1 0 0 0,-3-2 0 0 0,3 2-727 0 0,0-1 0 0 0,1 0 0 0 0,-1 0 0 0 0,0 0 0 0 0,0-1 0 0 0,1 1 0 0 0,-1 0 0 0 0,1 0 0 0 0,-3-4 0 0 0,-2-4-7150 0 0</inkml:trace>
  <inkml:trace contextRef="#ctx0" brushRef="#br0" timeOffset="1">492 79 22775 0 0,'0'0'2291'0'0,"-2"0"-2099"0"0,-16 0-89 0 0,17 0 873 0 0,1 2-400 0 0,0 1-542 0 0,1-1 0 0 0,-1 1 0 0 0,1-1 1 0 0,0 1-1 0 0,0-1 0 0 0,0 0 1 0 0,0 1-1 0 0,0-1 0 0 0,0 0 1 0 0,1 0-1 0 0,1 3 0 0 0,24 26 219 0 0,-16-17-215 0 0,-6-11-37 0 0,-1 1-1 0 0,1-1 1 0 0,-1 1 0 0 0,1-1-1 0 0,0 0 1 0 0,0-1 0 0 0,0 0-1 0 0,0 1 1 0 0,1-1 0 0 0,-1-1-1 0 0,0 1 1 0 0,1-1 0 0 0,0 0-1 0 0,-1 0 1 0 0,7-1 0 0 0,-9 0 7 0 0,-1-1 0 0 0,0 1 1 0 0,0-1-1 0 0,0 0 0 0 0,0 0 1 0 0,0 0-1 0 0,0 0 0 0 0,0 0 0 0 0,0 0 1 0 0,0 0-1 0 0,-1-1 0 0 0,1 1 1 0 0,0-1-1 0 0,-1 1 0 0 0,1-1 1 0 0,-1 0-1 0 0,1 1 0 0 0,1-4 0 0 0,0-1 24 0 0,1 1 0 0 0,-1-1 0 0 0,0 0-1 0 0,0 0 1 0 0,1-6 0 0 0,4-8 33 0 0,-6 18-56 0 0,-1 0 0 0 0,0 0 0 0 0,0-1 0 0 0,-1 1 0 0 0,1 0 0 0 0,0 0 0 0 0,-1-1 1 0 0,0 1-1 0 0,1-4 0 0 0,-1 0 4 0 0,0 0-1 0 0,-1 0 1 0 0,0 0 0 0 0,0 0-1 0 0,0 1 1 0 0,-4-12 0 0 0,4 16-42 0 0,1-1 1 0 0,-1 0-1 0 0,0 1 1 0 0,0-1-1 0 0,0 1 0 0 0,0-1 1 0 0,0 1-1 0 0,0 0 1 0 0,0-1-1 0 0,0 1 0 0 0,0 0 1 0 0,-1 0-1 0 0,1 0 1 0 0,-1 0-1 0 0,1 0 1 0 0,-1 0-1 0 0,1 0 0 0 0,-1 0 1 0 0,1 0-1 0 0,-1 1 1 0 0,0-1-1 0 0,1 1 0 0 0,-1-1 1 0 0,0 1-1 0 0,1 0 1 0 0,-4 0-1 0 0,-3-1-290 0 0,0 2-1 0 0,-1-1 1 0 0,1 1-1 0 0,0 1 1 0 0,0-1 0 0 0,0 1-1 0 0,0 1 1 0 0,0-1-1 0 0,1 2 1 0 0,-1-1 0 0 0,1 1-1 0 0,0 0 1 0 0,-10 7-1 0 0,-8 11-8039 0 0</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56.836"/>
    </inkml:context>
    <inkml:brush xml:id="br0">
      <inkml:brushProperty name="width" value="0.05" units="cm"/>
      <inkml:brushProperty name="height" value="0.05" units="cm"/>
      <inkml:brushProperty name="color" value="#F6630D"/>
    </inkml:brush>
  </inkml:definitions>
  <inkml:trace contextRef="#ctx0" brushRef="#br0">0 18 6448 0 0,'0'2'8468'0'0,"1"0"-8032"0"0,-1 0 0 0 0,1 1 1 0 0,0-1-1 0 0,-1 1 1 0 0,1-1-1 0 0,0 0 0 0 0,1 0 1 0 0,-1 0-1 0 0,2 3 1 0 0,7 14 752 0 0,1 13 301 0 0,0 1-778 0 0,18 36 0 0 0,-23-57-633 0 0,-2 1 0 0 0,0 0-1 0 0,4 21 1 0 0,6 17 88 0 0,-5-22-152 0 0,7 15 38 0 0,-12-34 117 0 0,-4-10-159 0 0,0 0-1 0 0,0 0 0 0 0,0 0 0 0 0,0 1 0 0 0,0-1 0 0 0,0 0 0 0 0,0 0 0 0 0,0 0 0 0 0,0 0 0 0 0,0 0 0 0 0,0 0 0 0 0,0 0 0 0 0,0 0 1 0 0,0 0-1 0 0,0 0 0 0 0,0 0 0 0 0,0 0 0 0 0,0 0 0 0 0,0 0 0 0 0,0 1 0 0 0,0-1 0 0 0,0 0 0 0 0,0 0 0 0 0,0 0 0 0 0,0 0 0 0 0,-1 0 1 0 0,1 0-1 0 0,0 0 0 0 0,0 0 0 0 0,0 0 0 0 0,0 0 0 0 0,0 0 0 0 0,0 0 0 0 0,0 0 0 0 0,0 0 0 0 0,0 0 0 0 0,0 0 0 0 0,0 0 0 0 0,0 0 1 0 0,0 0-1 0 0,0 0 0 0 0,0 0 0 0 0,0 0 0 0 0,0 0 0 0 0,-1 0 0 0 0,1 0 0 0 0,0 0 0 0 0,0 0 0 0 0,0 0 0 0 0,0 0 0 0 0,0 0 0 0 0,0 0 1 0 0,0 0-1 0 0,0 0 0 0 0,0 0 0 0 0,0 0 0 0 0,0 0 0 0 0,0 0 0 0 0,0 0 0 0 0,0 0 0 0 0,-2-1 47 0 0,1 0 0 0 0,0 0 0 0 0,0 0 0 0 0,1 0 0 0 0,-1-1 0 0 0,0 1 0 0 0,0 0 0 0 0,1 0 0 0 0,-1-1 0 0 0,0 1 0 0 0,0-3 0 0 0,-4-12-14 0 0,1 0 0 0 0,0 0 0 0 0,1 0 0 0 0,1-1 0 0 0,0 1 0 0 0,1-1 0 0 0,2-23 0 0 0,5-60 70 0 0,-5 91-96 0 0,0 0 0 0 0,1 1 0 0 0,1-1 0 0 0,3-9 0 0 0,-5 15-15 0 0,0 1-7 0 0,1-1 1 0 0,-1 0-1 0 0,1 1 1 0 0,-1 0-1 0 0,1-1 1 0 0,0 1-1 0 0,0 0 1 0 0,0 0 0 0 0,0 0-1 0 0,0 0 1 0 0,1 1-1 0 0,-1-1 1 0 0,3-1-1 0 0,0 0-28 0 0,0 0 0 0 0,1 1 0 0 0,-1 0 0 0 0,11-4 0 0 0,4 3 170 0 0,30-3 0 0 0,-6 2-26 0 0,-4 1 8 0 0,-27 2-687 0 0,0 0 1 0 0,20-5-1 0 0,-8 0-5398 0 0,2 5-2003 0 0</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57.649"/>
    </inkml:context>
    <inkml:brush xml:id="br0">
      <inkml:brushProperty name="width" value="0.05" units="cm"/>
      <inkml:brushProperty name="height" value="0.05" units="cm"/>
      <inkml:brushProperty name="color" value="#F6630D"/>
    </inkml:brush>
  </inkml:definitions>
  <inkml:trace contextRef="#ctx0" brushRef="#br0">0 28 18023 0 0,'0'0'7210'0'0,"2"-2"-6752"0"0,4-1-275 0 0,0 0 0 0 0,0 0 1 0 0,0 1-1 0 0,0 0 0 0 0,1 0 0 0 0,-1 0 0 0 0,0 1 0 0 0,14-2 0 0 0,59 2 46 0 0,-48 2-346 0 0,-12-4-1725 0 0,-8 2-5809 0 0</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58.050"/>
    </inkml:context>
    <inkml:brush xml:id="br0">
      <inkml:brushProperty name="width" value="0.05" units="cm"/>
      <inkml:brushProperty name="height" value="0.05" units="cm"/>
      <inkml:brushProperty name="color" value="#F6630D"/>
    </inkml:brush>
  </inkml:definitions>
  <inkml:trace contextRef="#ctx0" brushRef="#br0">1 43 13360 0 0,'0'0'2838'0'0,"2"0"-1261"0"0,9 2-601 0 0,-1-2-1 0 0,1 1 0 0 0,0-2 0 0 0,-1 1 0 0 0,1-1 0 0 0,0-1 0 0 0,16-4 0 0 0,-17 4-669 0 0,94-15 1269 0 0,-68 12-3489 0 0,-1-1-4232 0 0,-3 1-2195 0 0</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58.550"/>
    </inkml:context>
    <inkml:brush xml:id="br0">
      <inkml:brushProperty name="width" value="0.05" units="cm"/>
      <inkml:brushProperty name="height" value="0.05" units="cm"/>
      <inkml:brushProperty name="color" value="#F6630D"/>
    </inkml:brush>
  </inkml:definitions>
  <inkml:trace contextRef="#ctx0" brushRef="#br0">19 992 19351 0 0,'-2'-5'308'0'0,"2"4"-228"0"0,-1-1 0 0 0,1 1 1 0 0,0 0-1 0 0,-1 0 0 0 0,1 0 0 0 0,-1 0 0 0 0,1 0 0 0 0,-1 1 1 0 0,0-1-1 0 0,1 0 0 0 0,-1 0 0 0 0,0 0 0 0 0,0 0 0 0 0,0 1 1 0 0,1-1-1 0 0,-1 0 0 0 0,-6-1 3852 0 0,8 8-3849 0 0,-1-1 0 0 0,1 0 0 0 0,0 0 0 0 0,0 1 1 0 0,1-1-1 0 0,-1 0 0 0 0,6 9 0 0 0,21 36 13 0 0,-9-17-24 0 0,-15-27-84 0 0,3 9-26 0 0,1 0 0 0 0,1 0 0 0 0,21 25 0 0 0,-6-10 32 0 0,-19-22 50 0 0,1 0 1 0 0,1 0-1 0 0,0-1 0 0 0,14 13 0 0 0,-20-20-41 0 0,0 0 1 0 0,-1 0 0 0 0,1 0-1 0 0,-1 0 1 0 0,1-1-1 0 0,0 1 1 0 0,-1 0-1 0 0,1 0 1 0 0,-1-1-1 0 0,1 1 1 0 0,-1 0 0 0 0,1-1-1 0 0,-1 1 1 0 0,1-1-1 0 0,-1 1 1 0 0,0-1-1 0 0,1 1 1 0 0,-1-1-1 0 0,1 1 1 0 0,-1-1 0 0 0,3-3-22 0 0,0 0 1 0 0,-1 0 0 0 0,1 0-1 0 0,-1 0 1 0 0,0 0 0 0 0,-1 0 0 0 0,1 0-1 0 0,-1-1 1 0 0,1 1 0 0 0,-1-1 0 0 0,-1 1-1 0 0,2-9 1 0 0,-2-5-44 0 0,-3-35 0 0 0,3 48 57 0 0,-15-136-317 0 0,-11-14-14 0 0,5 44 212 0 0,10 55 123 0 0,6 37 0 0 0,-3-26 0 0 0,1-3-2 0 0,3 27 51 0 0,-1-40 0 0 0,5 58-26 0 0,0-1 0 0 0,1 1 0 0 0,0 0 0 0 0,0-1 0 0 0,0 1-1 0 0,0 0 1 0 0,0 0 0 0 0,0 0 0 0 0,1 0 0 0 0,0 0 0 0 0,-1 0 0 0 0,1 0-1 0 0,0 0 1 0 0,0 1 0 0 0,1-1 0 0 0,-1 1 0 0 0,1-1 0 0 0,-1 1 0 0 0,1 0-1 0 0,3-2 1 0 0,3-1 45 0 0,-6 3-49 0 0,0 1 0 0 0,0-1 0 0 0,0 1 0 0 0,0 0 0 0 0,0 0 0 0 0,0 0 0 0 0,7-1 0 0 0,40-5 73 0 0,-24 3-83 0 0,38-2 0 0 0,97 1-79 0 0,-125 4 66 0 0,191-25 110 0 0,-77 6-13 0 0,378-43 244 0 0,-250 33-337 0 0,152-14 0 0 0,-187 15 0 0 0,-31 4 0 0 0,211-24 118 0 0,33-3 80 0 0,-227 39 79 0 0,-87 7-135 0 0,292-7-29 0 0,-343 15-130 0 0,35 0 18 0 0,25-3 44 0 0,-86 2-2627 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6.286"/>
    </inkml:context>
    <inkml:brush xml:id="br0">
      <inkml:brushProperty name="width" value="0.05" units="cm"/>
      <inkml:brushProperty name="height" value="0.05" units="cm"/>
      <inkml:brushProperty name="color" value="#5B2D90"/>
    </inkml:brush>
  </inkml:definitions>
  <inkml:trace contextRef="#ctx0" brushRef="#br0">0 79 9216 0 0,'5'5'818'0'0,"-3"-11"806"0"0,-1 5-1204 0 0,-1-1-1 0 0,0 1 1 0 0,1-1-1 0 0,-1 0 1 0 0,1 1-1 0 0,0-1 1 0 0,-1 1-1 0 0,1-1 1 0 0,0 1-1 0 0,2-3 1 0 0,1 0 116 0 0,1-1-1 0 0,-1 1 1 0 0,1 0 0 0 0,0 0-1 0 0,0 1 1 0 0,0-1 0 0 0,0 1-1 0 0,1 0 1 0 0,-1 1 0 0 0,1-1-1 0 0,0 1 1 0 0,10-3 0 0 0,11-1 86 0 0,-22 5-521 0 0,0-1 0 0 0,0 1 1 0 0,0 0-1 0 0,0 0 0 0 0,6 1 0 0 0,-8 0-90 0 0,26 0 194 0 0,40 4 0 0 0,-64-3-418 0 0,-1 1 0 0 0,1-1 0 0 0,-1 1 0 0 0,0 0 0 0 0,6 2 0 0 0,5 3-698 0 0,2 2-300 0 0</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59.510"/>
    </inkml:context>
    <inkml:brush xml:id="br0">
      <inkml:brushProperty name="width" value="0.05" units="cm"/>
      <inkml:brushProperty name="height" value="0.05" units="cm"/>
      <inkml:brushProperty name="color" value="#F6630D"/>
    </inkml:brush>
  </inkml:definitions>
  <inkml:trace contextRef="#ctx0" brushRef="#br0">1 71 15664 0 0,'0'-70'2574'0'0,"0"71"-1601"0"0,0 2 41 0 0,0 1-795 0 0,-1 22 806 0 0,2 0 0 0 0,8 52 0 0 0,-6-63-900 0 0,-1 1 0 0 0,0 27 0 0 0,-2-29 163 0 0,1-1 0 0 0,0 1 0 0 0,1-1 0 0 0,4 17 0 0 0,2 8-679 0 0,-6-24-216 0 0,9 25 1 0 0,14 34-142 0 0,-25-72 515 0 0,1 0-1 0 0,-1 0 1 0 0,0 0 0 0 0,1 0 0 0 0,-1 0-1 0 0,1 0 1 0 0,-1 0 0 0 0,1 0 0 0 0,-1 0-1 0 0,1-1 1 0 0,0 1 0 0 0,-1 0-1 0 0,1 0 1 0 0,0-1 0 0 0,0 1 0 0 0,-1 0-1 0 0,1-1 1 0 0,0 1 0 0 0,0-1-1 0 0,0 1 1 0 0,0-1 0 0 0,0 1 0 0 0,0-1-1 0 0,0 0 1 0 0,1 1 0 0 0,16-1-2068 0 0</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9:59.942"/>
    </inkml:context>
    <inkml:brush xml:id="br0">
      <inkml:brushProperty name="width" value="0.05" units="cm"/>
      <inkml:brushProperty name="height" value="0.05" units="cm"/>
      <inkml:brushProperty name="color" value="#F6630D"/>
    </inkml:brush>
  </inkml:definitions>
  <inkml:trace contextRef="#ctx0" brushRef="#br0">38 42 10592 0 0,'0'0'818'0'0,"0"2"-532"0"0,-1 1 119 0 0,0 0 0 0 0,0 0 0 0 0,0 0 0 0 0,-1 0 0 0 0,0 0 0 0 0,-3 5 0 0 0,-3 6 1834 0 0,5-8-1396 0 0,1 0-1 0 0,-1 0 0 0 0,1 0 1 0 0,1 1-1 0 0,-2 7 0 0 0,2-5-450 0 0,0 0-1 0 0,1 0 1 0 0,1 12 0 0 0,1-3-128 0 0,1 0 1 0 0,1 0-1 0 0,8 23 1 0 0,-10-36-230 0 0,1 1 0 0 0,-1-1 0 0 0,1 0 0 0 0,0 0 0 0 0,0 0 0 0 0,1 0 0 0 0,0 0 0 0 0,-1 0 1 0 0,2-1-1 0 0,6 7 0 0 0,0-3-241 0 0,-1-1-1 0 0,1 0 1 0 0,22 11 0 0 0,-28-16 325 0 0,-1-1 0 0 0,0 1 0 0 0,1-1-1 0 0,-1 0 1 0 0,8 1 0 0 0,13 3 560 0 0,-23-4-669 0 0,0-1 0 0 0,0 0 0 0 0,0 1 0 0 0,1-1 0 0 0,-1 0 0 0 0,0 0 0 0 0,0 0 1 0 0,0-1-1 0 0,0 1 0 0 0,0 0 0 0 0,0-1 0 0 0,0 1 0 0 0,0-1 0 0 0,2-1 0 0 0,0 1 4 0 0,-2 0-14 0 0,-1 1 0 0 0,0-1 0 0 0,1 1 0 0 0,-1-1 0 0 0,0 0 0 0 0,0 0 0 0 0,0 1 0 0 0,1-1 0 0 0,-1 0 0 0 0,0 0 0 0 0,0 0 0 0 0,0 0 0 0 0,1-2 0 0 0,9-8 0 0 0,6-1 0 0 0,-13 10 0 0 0,1-1 0 0 0,-1 0 0 0 0,0 1 0 0 0,0-2 0 0 0,0 1 0 0 0,-1 0 0 0 0,1-1 0 0 0,-1 0 0 0 0,0 0 0 0 0,0 0 0 0 0,4-7 0 0 0,0-3-22 0 0,-5 10 101 0 0,0 0 1 0 0,0 0-1 0 0,-1 0 0 0 0,1 0 1 0 0,-1 0-1 0 0,0 0 1 0 0,0-1-1 0 0,-1 1 1 0 0,1 0-1 0 0,-1-1 0 0 0,0-5 1 0 0,-1 1 13 0 0,0-1 0 0 0,-1 1 0 0 0,0 0 0 0 0,0-1 0 0 0,-1 1 1 0 0,-1 0-1 0 0,1 0 0 0 0,-2 1 0 0 0,1-1 0 0 0,-1 1 0 0 0,-8-11 0 0 0,7 11-93 0 0,-1 0 0 0 0,0 0 0 0 0,0 0 0 0 0,-1 1 0 0 0,1 0 0 0 0,-2 1 0 0 0,1 0 0 0 0,-1 0 0 0 0,0 1 0 0 0,0 0 0 0 0,0 0 0 0 0,-14-4 0 0 0,20 8-4 0 0,-7-2-232 0 0,0-1-1 0 0,0 2 1 0 0,0-1-1 0 0,0 1 1 0 0,0 1-1 0 0,0 0 1 0 0,-16 1-1 0 0,22 0 84 0 0,1 0-1 0 0,-1 0 0 0 0,1 0 1 0 0,-1-1-1 0 0,1 1 1 0 0,-1-1-1 0 0,1 1 0 0 0,0-1 1 0 0,-4-2-1 0 0,4 2-562 0 0,-6 6-4841 0 0</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0.378"/>
    </inkml:context>
    <inkml:brush xml:id="br0">
      <inkml:brushProperty name="width" value="0.05" units="cm"/>
      <inkml:brushProperty name="height" value="0.05" units="cm"/>
      <inkml:brushProperty name="color" value="#F6630D"/>
    </inkml:brush>
  </inkml:definitions>
  <inkml:trace contextRef="#ctx0" brushRef="#br0">0 1 17503 0 0,'0'0'1588'0'0,"3"1"-1304"0"0,1 1-188 0 0,1 0-1 0 0,-1-1 0 0 0,1 1 0 0 0,-1-1 0 0 0,1-1 0 0 0,0 1 0 0 0,-1-1 0 0 0,10 0 1 0 0,16 3 3065 0 0,10-2-414 0 0,-33-2-2482 0 0,1 1-1 0 0,-1 0 1 0 0,0 1-1 0 0,0 0 1 0 0,10 2-1 0 0,-12-2-264 0 0,-1 0 0 0 0,1 0-1 0 0,0 0 1 0 0,-1 0 0 0 0,9-1 0 0 0,-12 1 54 0 0,1 1 0 0 0,-1-1 0 0 0,-1 0 0 0 0,1 1 0 0 0,0-1 0 0 0,0 1 0 0 0,0 0 0 0 0,-1-1 0 0 0,1 1 0 0 0,-1 0 0 0 0,1 2 0 0 0,-2 2-131 0 0,0-1 1 0 0,-1 1 0 0 0,1 0-1 0 0,-1-1 1 0 0,0 0-1 0 0,-1 1 1 0 0,1-1 0 0 0,-1 0-1 0 0,0 0 1 0 0,-1 0-1 0 0,-4 5 1 0 0,3-3-378 0 0,0 1 0 0 0,-8 15 0 0 0,13-21 230 0 0,0-1 225 0 0,1-1 0 0 0,-1 1 0 0 0,1 0-1 0 0,-1 0 1 0 0,0 0 0 0 0,1 0 0 0 0,-1 0 0 0 0,0 0-1 0 0,0 0 1 0 0,1 0 0 0 0,-1 0 0 0 0,0 2 0 0 0,0 0 43 0 0,1-1-51 0 0,0 0 0 0 0,1 1 0 0 0,-1-1 0 0 0,0 0 0 0 0,1 0 0 0 0,-1 0 0 0 0,1 0 0 0 0,0-1 0 0 0,-1 1 0 0 0,1 0-1 0 0,0-1 1 0 0,0 1 0 0 0,0-1 0 0 0,0 1 0 0 0,4 0 0 0 0,-2 0-14 0 0,0 0 0 0 0,-1 0 0 0 0,1-1 0 0 0,0 0 0 0 0,0 0 0 0 0,1 0-1 0 0,-1 0 1 0 0,5 0 0 0 0,34 0 137 0 0,35-1-982 0 0,-12-7-2634 0 0,-29 0 1678 0 0</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0.874"/>
    </inkml:context>
    <inkml:brush xml:id="br0">
      <inkml:brushProperty name="width" value="0.05" units="cm"/>
      <inkml:brushProperty name="height" value="0.05" units="cm"/>
      <inkml:brushProperty name="color" value="#F6630D"/>
    </inkml:brush>
  </inkml:definitions>
  <inkml:trace contextRef="#ctx0" brushRef="#br0">1 37 14280 0 0,'0'0'10949'0'0,"1"1"-10195"0"0,5 0-600 0 0,-1 1 1 0 0,1-1-1 0 0,-1 0 0 0 0,1 0 0 0 0,0 0 0 0 0,-1-1 0 0 0,1 0 1 0 0,0 0-1 0 0,-1-1 0 0 0,10-1 0 0 0,-1 0-434 0 0,0-1 1 0 0,-1 0-1 0 0,0 0 0 0 0,22-10 1 0 0,-11 4-6100 0 0,3 1-2171 0 0</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1.436"/>
    </inkml:context>
    <inkml:brush xml:id="br0">
      <inkml:brushProperty name="width" value="0.05" units="cm"/>
      <inkml:brushProperty name="height" value="0.05" units="cm"/>
      <inkml:brushProperty name="color" value="#F6630D"/>
    </inkml:brush>
  </inkml:definitions>
  <inkml:trace contextRef="#ctx0" brushRef="#br0">0 204 20847 0 0,'0'0'4294'0'0,"2"0"-3186"0"0,36-2 899 0 0,16-1-1259 0 0,-48 3-715 0 0,0 1-1 0 0,0-1 1 0 0,0 1 0 0 0,-1 0 0 0 0,1 1-1 0 0,0-1 1 0 0,5 3 0 0 0,-9-3-32 0 0,0 0 1 0 0,0 0-1 0 0,0-1 1 0 0,0 1-1 0 0,0-1 1 0 0,0 0-1 0 0,0 0 1 0 0,2 1-1 0 0,6 0-1 0 0,-1 6-11 0 0,-8-7 9 0 0,-1 0-1 0 0,0 1 0 0 0,1-1 0 0 0,-1 1 0 0 0,0-1 0 0 0,0 1 0 0 0,0-1 1 0 0,1 1-1 0 0,-1-1 0 0 0,0 1 0 0 0,0-1 0 0 0,0 1 0 0 0,0-1 0 0 0,0 1 1 0 0,0-1-1 0 0,0 1 0 0 0,0-1 0 0 0,0 1 0 0 0,0-1 0 0 0,0 1 0 0 0,-1-1 1 0 0,1 1-1 0 0,0-1 0 0 0,0 1 0 0 0,0-1 0 0 0,-1 1 0 0 0,1 0 0 0 0,-1 0-10 0 0,-42 120-4124 0 0,42-117 3798 0 0,0 0 1 0 0,0 0-1 0 0,0 0 1 0 0,0 0-1 0 0,1 0 1 0 0,-1 1-1 0 0,1-1 0 0 0,0 0 1 0 0,0 0-1 0 0,1 0 1 0 0,-1 0-1 0 0,1 0 1 0 0,2 5-1 0 0,0 8-227 0 0,-3-15 545 0 0,0 0-1 0 0,0 0 0 0 0,0 0 0 0 0,1-1 1 0 0,-1 1-1 0 0,1 0 0 0 0,-1 0 1 0 0,1-1-1 0 0,0 1 0 0 0,-1 0 0 0 0,1-1 1 0 0,0 1-1 0 0,0-1 0 0 0,0 1 1 0 0,0-1-1 0 0,0 1 0 0 0,1-1 1 0 0,-1 0-1 0 0,0 0 0 0 0,1 1 0 0 0,-1-1 1 0 0,0 0-1 0 0,4 1 0 0 0,2 1 161 0 0,0 0-1 0 0,1-1 0 0 0,8 3 1 0 0,-10-4 151 0 0,1 0 0 0 0,-1 1 0 0 0,0 0 0 0 0,0 1 0 0 0,8 4 0 0 0,-6-3 357 0 0,0-1 0 0 0,14 5 1 0 0,-16-6-356 0 0,-4-2 660 0 0,-2 2-618 0 0,0 27 694 0 0,0-28-996 0 0,0 0 1 0 0,0 0 0 0 0,-1-1 0 0 0,1 1-1 0 0,0 0 1 0 0,-1 0 0 0 0,1-1 0 0 0,-1 1-1 0 0,1 0 1 0 0,-1-1 0 0 0,1 1 0 0 0,-1 0-1 0 0,1-1 1 0 0,-1 1 0 0 0,0-1 0 0 0,0 2-1 0 0,-2 0 70 0 0,-2 5 103 0 0,-6 7-25 0 0,0-1 0 0 0,0 0 0 0 0,-18 14 0 0 0,24-22-119 0 0,0-1 0 0 0,0 0 0 0 0,0 0 0 0 0,-1 0 0 0 0,1-1 0 0 0,-1 1 0 0 0,0-2 0 0 0,0 1-1 0 0,0 0 1 0 0,0-1 0 0 0,-10 2 0 0 0,1-1-206 0 0,12-2 18 0 0,0 0 0 0 0,-1 0 0 0 0,1 0 0 0 0,-1-1 0 0 0,-4 1 0 0 0,7-2 75 0 0,-1 1 0 0 0,1 0 0 0 0,0 0 1 0 0,-1-1-1 0 0,1 1 0 0 0,0 0 0 0 0,0-1 1 0 0,-1 1-1 0 0,1-1 0 0 0,0 0 0 0 0,0 1 1 0 0,0-1-1 0 0,0 0 0 0 0,0 0 1 0 0,0 0-1 0 0,0 0 0 0 0,0 0 0 0 0,-1-1 1 0 0,-6-8-1692 0 0,1 1-448 0 0</inkml:trace>
  <inkml:trace contextRef="#ctx0" brushRef="#br0" timeOffset="1">352 53 5984 0 0,'0'0'273'0'0,"2"0"-5"0"0,0 0-306 0 0,1 0 0 0 0,0-1 0 0 0,0 1 0 0 0,0-1 0 0 0,-1 0 0 0 0,1 0 0 0 0,2-1 0 0 0,22-12 5172 0 0,-2 2 5412 0 0,-13 7-8663 0 0,-7 2-1427 0 0,1 1 0 0 0,-1 0 0 0 0,1 0 0 0 0,0 1-1 0 0,0-1 1 0 0,0 1 0 0 0,0 0 0 0 0,10 1 0 0 0,-9-1-209 0 0,14 1 215 0 0,-20 0-446 0 0,0 0-1 0 0,0 0 0 0 0,0 0 0 0 0,0 0 1 0 0,0 0-1 0 0,0 1 0 0 0,0-1 1 0 0,0 0-1 0 0,-1 0 0 0 0,1 1 1 0 0,0-1-1 0 0,0 0 0 0 0,0 1 1 0 0,-1-1-1 0 0,1 1 0 0 0,1 0 0 0 0,-2 0-197 0 0,-4 13 316 0 0,2-9-77 0 0,0-1-1 0 0,-1 1 0 0 0,0 0 0 0 0,0-1 0 0 0,0 0 0 0 0,-1 1 0 0 0,-4 3 1 0 0,3-3-94 0 0,1 1 1 0 0,-9 11-1 0 0,11-13-21 0 0,0-1 0 0 0,0 0-1 0 0,0 0 1 0 0,0-1-1 0 0,-4 5 1 0 0,3-2-141 0 0,-10 31-329 0 0,11-33 448 0 0,1 2-82 0 0,-1 16 0 0 0,2-19 152 0 0,0 0 1 0 0,0 0-1 0 0,0 0 0 0 0,0 0 0 0 0,0 0 0 0 0,0-1 0 0 0,0 1 1 0 0,1 0-1 0 0,-1 0 0 0 0,1 0 0 0 0,-1 0 0 0 0,1-1 0 0 0,0 1 1 0 0,0 0-1 0 0,-1 0 0 0 0,1-1 0 0 0,1 1 0 0 0,-1-1 1 0 0,2 3-1 0 0,-1-2 2 0 0,1 1 0 0 0,0-1 0 0 0,0 0 0 0 0,0 0 0 0 0,0 0 0 0 0,0-1 0 0 0,0 1 0 0 0,0-1 0 0 0,1 0 0 0 0,3 2 0 0 0,0-2 0 0 0,0 1 1 0 0,0-1 0 0 0,0 0 0 0 0,1 0 0 0 0,-1-1 0 0 0,0 0 0 0 0,1-1-1 0 0,-1 1 1 0 0,12-4 0 0 0,-1-2-975 0 0,-1-1 0 0 0,22-13 0 0 0,-31 16-173 0 0,8-6-7319 0 0</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2.164"/>
    </inkml:context>
    <inkml:brush xml:id="br0">
      <inkml:brushProperty name="width" value="0.05" units="cm"/>
      <inkml:brushProperty name="height" value="0.05" units="cm"/>
      <inkml:brushProperty name="color" value="#F6630D"/>
    </inkml:brush>
  </inkml:definitions>
  <inkml:trace contextRef="#ctx0" brushRef="#br0">0 6 14888 0 0,'0'0'6113'0'0,"3"0"-5613"0"0,22 0 477 0 0,36-5 0 0 0,-53 4-1057 0 0,0 1-1 0 0,0 1 1 0 0,-1-1 0 0 0,1 1-1 0 0,0 0 1 0 0,-1 1-1 0 0,15 4 1 0 0,-11-3-107 0 0,-1-2-2621 0 0</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2.586"/>
    </inkml:context>
    <inkml:brush xml:id="br0">
      <inkml:brushProperty name="width" value="0.05" units="cm"/>
      <inkml:brushProperty name="height" value="0.05" units="cm"/>
      <inkml:brushProperty name="color" value="#F6630D"/>
    </inkml:brush>
  </inkml:definitions>
  <inkml:trace contextRef="#ctx0" brushRef="#br0">16 29 13824 0 0,'0'0'1344'0'0,"-15"4"655"0"0,34-4-975 0 0,-2 0 8 0 0,2-4-480 0 0,2-2-96 0 0,0 3-16 0 0,6 3-8 0 0,4-4-336 0 0,-1-2-96 0 0,-3 6 0 0 0,4-9-8455 0 0</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3.371"/>
    </inkml:context>
    <inkml:brush xml:id="br0">
      <inkml:brushProperty name="width" value="0.05" units="cm"/>
      <inkml:brushProperty name="height" value="0.05" units="cm"/>
      <inkml:brushProperty name="color" value="#F6630D"/>
    </inkml:brush>
  </inkml:definitions>
  <inkml:trace contextRef="#ctx0" brushRef="#br0">0 978 14944 0 0,'2'-4'5418'0'0,"0"6"-5300"0"0,0-1-1 0 0,0 1 1 0 0,0-1 0 0 0,0 1-1 0 0,0 0 1 0 0,0-1 0 0 0,2 4-1 0 0,7 6 186 0 0,55 44 854 0 0,-50-40-935 0 0,15 9 160 0 0,9 4-67 0 0,-32-21-322 0 0,0-1-1 0 0,0 0 1 0 0,0-1-1 0 0,1 0 1 0 0,-1 0-1 0 0,1-1 1 0 0,1 0-1 0 0,-1 0 1 0 0,20 4-1 0 0,-26-8 50 0 0,1 1-1 0 0,-1-1 0 0 0,1 0 0 0 0,-1 0 1 0 0,1 0-1 0 0,-1 0 0 0 0,5-2 1 0 0,-7 2-46 0 0,0 0 1 0 0,1-1-1 0 0,-1 1 1 0 0,0-1-1 0 0,0 1 1 0 0,0-1 0 0 0,0 0-1 0 0,1 1 1 0 0,-1-1-1 0 0,0 0 1 0 0,0 0-1 0 0,0 0 1 0 0,-1 0 0 0 0,1 0-1 0 0,0 0 1 0 0,0 0-1 0 0,0 0 1 0 0,-1 0 0 0 0,1 0-1 0 0,0 0 1 0 0,-1-1-1 0 0,0 1 1 0 0,1 0-1 0 0,-1 0 1 0 0,1-2 0 0 0,0-7-129 0 0,0 1 1 0 0,-1-1 0 0 0,1 0 0 0 0,-2 1-1 0 0,-2-16 1 0 0,-12-48-958 0 0,15 73 1086 0 0,-44-160-1980 0 0,18 71 1652 0 0,11 38 134 0 0,-37-126-899 0 0,16 57 1252 0 0,30 98-89 0 0,-1-8 384 0 0,-4-40-1 0 0,8 50-205 0 0,3 17-179 0 0,-1 0 1 0 0,1 0-1 0 0,0-1 0 0 0,0 1 0 0 0,0 0 0 0 0,0-1 0 0 0,1 1 0 0 0,0 0 0 0 0,-1 0 0 0 0,1-1 0 0 0,0 1 1 0 0,0 0-1 0 0,1 0 0 0 0,-1 0 0 0 0,1 0 0 0 0,-1 0 0 0 0,1 1 0 0 0,0-1 0 0 0,0 0 0 0 0,0 1 0 0 0,1 0 0 0 0,-1-1 1 0 0,1 1-1 0 0,-1 0 0 0 0,1 0 0 0 0,0 0 0 0 0,-1 0 0 0 0,1 1 0 0 0,0-1 0 0 0,0 1 0 0 0,0 0 0 0 0,1 0 0 0 0,-1 0 1 0 0,5-1-1 0 0,13-3 136 0 0,-14 3-130 0 0,0 0-1 0 0,0 0 1 0 0,1 1-1 0 0,8 0 1 0 0,278-6 898 0 0,-55-6 980 0 0,-123 6-1893 0 0,123-23 0 0 0,-176 17-37 0 0,-34 6 2 0 0,49-5 0 0 0,-67 11-31 0 0,-1 0 1 0 0,1-1-1 0 0,-1 0 0 0 0,0-1 0 0 0,0 0 0 0 0,0 0 1 0 0,0-1-1 0 0,0 0 0 0 0,13-10 0 0 0,-20 12-267 0 0,0 0 0 0 0,-1 0 0 0 0,0-1 0 0 0,1 1 0 0 0,1-5 0 0 0,9-14-5140 0 0</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7.116"/>
    </inkml:context>
    <inkml:brush xml:id="br0">
      <inkml:brushProperty name="width" value="0.05" units="cm"/>
      <inkml:brushProperty name="height" value="0.05" units="cm"/>
      <inkml:brushProperty name="color" value="#F6630D"/>
    </inkml:brush>
  </inkml:definitions>
  <inkml:trace contextRef="#ctx0" brushRef="#br0">188 63 3224 0 0,'0'0'15685'0'0,"0"0"-15551"0"0,0 0 0 0 0,-1 0 0 0 0,1 1 0 0 0,0-1 0 0 0,-1 0 0 0 0,1 0 0 0 0,0 0 0 0 0,-1 0 0 0 0,1 0 0 0 0,0 0 0 0 0,-1-1 0 0 0,1 1 0 0 0,0 0 0 0 0,0 0 1 0 0,-1 0-1 0 0,1 0 0 0 0,0 0 0 0 0,-1 0 0 0 0,1 0 0 0 0,0-1 0 0 0,0 1 0 0 0,-1 0 0 0 0,1 0 0 0 0,-20-12 2087 0 0,17 7-1219 0 0,-4-4-593 0 0,-8 0 96 0 0,9 6-460 0 0,0-1-1 0 0,-1 1 0 0 0,1 0 1 0 0,-1 0-1 0 0,1 0 1 0 0,-1 1-1 0 0,0 0 1 0 0,-14-1-1 0 0,-6 2-60 0 0,24 1-28 0 0,-3 1 11 0 0,-7 5-63 0 0,11-5 4 0 0,2-1 86 0 0,0 0 0 0 0,0 0 1 0 0,0 1-1 0 0,0-1 0 0 0,0 0 0 0 0,0 0 1 0 0,0 0-1 0 0,0 1 0 0 0,0-1 0 0 0,0 0 0 0 0,-1 0 1 0 0,1 0-1 0 0,0 0 0 0 0,0 1 0 0 0,0-1 1 0 0,0 0-1 0 0,0 0 0 0 0,-1 0 0 0 0,1 0 1 0 0,0 0-1 0 0,0 1 0 0 0,0-1 0 0 0,-1 0 0 0 0,1 0 1 0 0,0 0-1 0 0,0 0 0 0 0,0 0 0 0 0,-1 0 1 0 0,1 0-1 0 0,0 0 0 0 0,0 0 0 0 0,-1 0 1 0 0,1 0 0 0 0,0 0 0 0 0,-1 0 0 0 0,1 0 0 0 0,0 0 0 0 0,-1 1-1 0 0,1-1 1 0 0,0 0 0 0 0,0 0 0 0 0,-1 0 0 0 0,1 0 0 0 0,0 1 0 0 0,0-1 0 0 0,-1 0 0 0 0,1 0-1 0 0,0 0 1 0 0,0 1 0 0 0,-1-1 0 0 0,1 0 0 0 0,0 0 0 0 0,0 1 0 0 0,0-1 0 0 0,0 0-1 0 0,-1 0 1 0 0,1 1 0 0 0,0-1 0 0 0,0 0 0 0 0,0 1 0 0 0,0-1 0 0 0,0 0 0 0 0,0 1-1 0 0,0-1 1 0 0,0 1 0 0 0,0 3-23 0 0,1 0 1 0 0,0 0-1 0 0,0 0 0 0 0,0 0 0 0 0,0 0 0 0 0,1 0 1 0 0,0 0-1 0 0,-1 0 0 0 0,1 0 0 0 0,1 0 1 0 0,-1-1-1 0 0,0 1 0 0 0,1-1 0 0 0,0 0 0 0 0,5 5 1 0 0,-2-2 11 0 0,0-1 1 0 0,1 1-1 0 0,0-1 1 0 0,0-1 0 0 0,1 1-1 0 0,-1-1 1 0 0,10 4-1 0 0,-14-7 16 0 0,1 1 0 0 0,-1-1 0 0 0,0 0 0 0 0,1 0 0 0 0,-1 0 0 0 0,0 0 0 0 0,1-1 0 0 0,-1 1 0 0 0,1-1 0 0 0,-1 0 0 0 0,1 0 0 0 0,-1 0-1 0 0,1-1 1 0 0,6-1 0 0 0,6-1-11 0 0,-12 2 8 0 0,0 0 0 0 0,-1 0 0 0 0,1-1 0 0 0,0 1-1 0 0,-1-1 1 0 0,1 0 0 0 0,-1 0 0 0 0,0-1 0 0 0,1 1 0 0 0,-1-1 0 0 0,0 0-1 0 0,0 1 1 0 0,-1-1 0 0 0,6-7 0 0 0,10-9 54 0 0,-18 19-49 0 0,0-1 0 0 0,1 1 0 0 0,-1 0 0 0 0,0 0 0 0 0,0-1 0 0 0,0 1-1 0 0,1 0 1 0 0,-1 0 0 0 0,0 0 0 0 0,0 0 0 0 0,1 0 0 0 0,-1-1 0 0 0,0 1 0 0 0,1 0-1 0 0,-1 0 1 0 0,0 0 0 0 0,0 0 0 0 0,1 0 0 0 0,-1 0 0 0 0,0 0 0 0 0,0 0 0 0 0,1 0 0 0 0,-1 0-1 0 0,0 0 1 0 0,1 0 0 0 0,-1 0 0 0 0,0 0 0 0 0,0 0 0 0 0,1 0 0 0 0,-1 1 0 0 0,5 8 136 0 0,-3 20 156 0 0,-2-20-249 0 0,11 42-45 0 0,-3-15 0 0 0,-1-4 0 0 0,-4-19 0 0 0,0-1 0 0 0,1 26 0 0 0,-4-23-131 0 0,1 0 1 0 0,1 0-1 0 0,0-1 0 0 0,1 1 0 0 0,1-1 0 0 0,0 1 1 0 0,0-1-1 0 0,2 0 0 0 0,13 24 0 0 0,-18-36-1127 0 0,9-2-2033 0 0,1 0 1596 0 0</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7.523"/>
    </inkml:context>
    <inkml:brush xml:id="br0">
      <inkml:brushProperty name="width" value="0.05" units="cm"/>
      <inkml:brushProperty name="height" value="0.05" units="cm"/>
      <inkml:brushProperty name="color" value="#F6630D"/>
    </inkml:brush>
  </inkml:definitions>
  <inkml:trace contextRef="#ctx0" brushRef="#br0">1 1 13824 0 0,'0'0'1660'0'0,"1"2"-435"0"0,-1-1-1036 0 0,2 2 442 0 0,-1 0 0 0 0,0 1 1 0 0,0-1-1 0 0,0 1 0 0 0,0-1 0 0 0,0 1 1 0 0,-1-1-1 0 0,1 5 0 0 0,-1-1-143 0 0,1 0-1 0 0,0-1 0 0 0,1 1 1 0 0,2 8-1 0 0,-1-7-114 0 0,-1 1-1 0 0,2 15 1 0 0,5 24 342 0 0,-5-33-481 0 0,1 22 1 0 0,-4-26-151 0 0,1 1 0 0 0,4 13 0 0 0,-3-13-34 0 0,0-1 0 0 0,1 14-1 0 0,-3-9-49 0 0,0-1 0 0 0,2 1 0 0 0,5 20 0 0 0,0-2-699 0 0,3 12-1216 0 0,-10-42 1704 0 0,0 0-1 0 0,1 0 1 0 0,0 1-1 0 0,0-1 1 0 0,0 0 0 0 0,1 0-1 0 0,3 5 1 0 0,3-4-1324 0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6.690"/>
    </inkml:context>
    <inkml:brush xml:id="br0">
      <inkml:brushProperty name="width" value="0.05" units="cm"/>
      <inkml:brushProperty name="height" value="0.05" units="cm"/>
      <inkml:brushProperty name="color" value="#5B2D90"/>
    </inkml:brush>
  </inkml:definitions>
  <inkml:trace contextRef="#ctx0" brushRef="#br0">12 1 11976 0 0,'0'0'11318'0'0,"0"2"-10783"0"0,-6 50 307 0 0,3-6-796 0 0,2-32-37 0 0,0 1 0 0 0,1 24-1 0 0,2-25-8 0 0,-1-1 0 0 0,-1 1 0 0 0,-3 19 0 0 0,3-22-756 0 0,0-1-1 0 0,1 1 0 0 0,0 0 0 0 0,1-1 1 0 0,0 1-1 0 0,4 11 0 0 0,-2-3-1803 0 0,1 1-4702 0 0</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7.913"/>
    </inkml:context>
    <inkml:brush xml:id="br0">
      <inkml:brushProperty name="width" value="0.05" units="cm"/>
      <inkml:brushProperty name="height" value="0.05" units="cm"/>
      <inkml:brushProperty name="color" value="#F6630D"/>
    </inkml:brush>
  </inkml:definitions>
  <inkml:trace contextRef="#ctx0" brushRef="#br0">1 52 15664 0 0,'0'-44'1417'0'0,"0"44"-1411"0"0,0 0 1 0 0,0 0-1 0 0,0 0 1 0 0,0 0-1 0 0,0 0 1 0 0,0-1-1 0 0,0 1 1 0 0,0 0-1 0 0,0 0 1 0 0,0 0-1 0 0,0 0 1 0 0,0 0-1 0 0,0 0 1 0 0,0 0-1 0 0,0 0 1 0 0,0-1-1 0 0,0 1 1 0 0,0 0-1 0 0,0 0 1 0 0,0 0-1 0 0,0 0 1 0 0,0 0-1 0 0,0 0 1 0 0,0 0-1 0 0,0 0 1 0 0,0 0-1 0 0,0-1 1 0 0,1 1-1 0 0,-1 0 1 0 0,0 0-1 0 0,0 0 1 0 0,0 0-1 0 0,0 0 1 0 0,0 0-1 0 0,0 0 1 0 0,0 0-1 0 0,0 0 1 0 0,0 0-1 0 0,1 0 0 0 0,-1 0 1 0 0,0 0-1 0 0,0 0 1 0 0,0 0-1 0 0,0 0-1 0 0,1 0 0 0 0,-1 0 0 0 0,0 0 0 0 0,0 0 0 0 0,0 0 0 0 0,0-1-1 0 0,1 1 1 0 0,-1 0 0 0 0,0 0 0 0 0,0 0 0 0 0,0 0 0 0 0,1 0-1 0 0,-1 0 1 0 0,0-1 0 0 0,0 1 0 0 0,0 0 0 0 0,0 0 0 0 0,0 0 0 0 0,0 0-1 0 0,1-1 1 0 0,-3-1 1965 0 0,-1 5-946 0 0,2 4 3353 0 0,4 68-3394 0 0,0-37-1025 0 0,-3 40-1 0 0,-2-49 382 0 0,4 46 1 0 0,-1-62-769 0 0,1-1 1 0 0,4 16 0 0 0,-3-21-1086 0 0,-1 0 0 0 0,1 0 0 0 0,0 0 0 0 0,8 12 0 0 0,-2-9-6047 0 0</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8.318"/>
    </inkml:context>
    <inkml:brush xml:id="br0">
      <inkml:brushProperty name="width" value="0.05" units="cm"/>
      <inkml:brushProperty name="height" value="0.05" units="cm"/>
      <inkml:brushProperty name="color" value="#F6630D"/>
    </inkml:brush>
  </inkml:definitions>
  <inkml:trace contextRef="#ctx0" brushRef="#br0">232 1 12896 0 0,'0'0'997'0'0,"-6"3"-377"0"0,-36 12 5638 0 0,36-14-5853 0 0,0 1 0 0 0,0 1-1 0 0,1-1 1 0 0,-1 1 0 0 0,1 0-1 0 0,-8 5 1 0 0,-13 7 469 0 0,16-9-774 0 0,1 1-1 0 0,-1 0 1 0 0,1 0 0 0 0,-13 14-1 0 0,-9 8 44 0 0,19-18-139 0 0,11-7-6 0 0,1 0-17 0 0,-1-2 9 0 0,0-1 2 0 0,1 0 0 0 0,-1 0 0 0 0,0 0 0 0 0,1 0 1 0 0,0-1-1 0 0,-1 1 0 0 0,1 0 0 0 0,-1 0 0 0 0,1 0 0 0 0,0 1 0 0 0,0-1 0 0 0,0 0 0 0 0,0 0 0 0 0,0 0 0 0 0,0 0 1 0 0,0 0-1 0 0,0 0 0 0 0,0 0 0 0 0,0 0 0 0 0,0 0 0 0 0,1 0 0 0 0,-1 0 0 0 0,0 0 0 0 0,1 0 0 0 0,-1 0 0 0 0,1 0 1 0 0,-1 0-1 0 0,1 0 0 0 0,-1-1 0 0 0,1 1 0 0 0,0 0 0 0 0,-1 0 0 0 0,1 0 0 0 0,1 0 0 0 0,2 3 18 0 0,0-1-1 0 0,0 1 0 0 0,1-1 1 0 0,0 0-1 0 0,-1-1 1 0 0,1 1-1 0 0,0-1 0 0 0,0 0 1 0 0,0 0-1 0 0,0 0 1 0 0,11 1-1 0 0,0 0 35 0 0,0-1 0 0 0,30 1 1 0 0,-34-4-197 0 0,1 0 1 0 0,0-1-1 0 0,-1 0 1 0 0,0-1 0 0 0,1 0-1 0 0,-1-1 1 0 0,-1 0-1 0 0,15-8 1 0 0,-6 4-1353 0 0,1 3-59 0 0</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8.750"/>
    </inkml:context>
    <inkml:brush xml:id="br0">
      <inkml:brushProperty name="width" value="0.05" units="cm"/>
      <inkml:brushProperty name="height" value="0.05" units="cm"/>
      <inkml:brushProperty name="color" value="#F6630D"/>
    </inkml:brush>
  </inkml:definitions>
  <inkml:trace contextRef="#ctx0" brushRef="#br0">7 0 10592 0 0,'0'0'1474'0'0,"0"12"5765"0"0,-3-2-4874 0 0,3-8-2133 0 0,-1 0-1 0 0,0-1 0 0 0,1 1 0 0 0,0 0 1 0 0,-1 0-1 0 0,1-1 0 0 0,0 1 1 0 0,0 0-1 0 0,0 0 0 0 0,0 0 1 0 0,0-1-1 0 0,0 1 0 0 0,1 2 1 0 0,2 12 327 0 0,0 0 0 0 0,-2 0 1 0 0,1 24-1 0 0,-2-37-531 0 0,0-1-1 0 0,0 0 1 0 0,0 0 0 0 0,1 0 0 0 0,-1 0-1 0 0,1 0 1 0 0,0 0 0 0 0,1 3 0 0 0,-1-2-3 0 0,0-1 1 0 0,0 1-1 0 0,0 0 1 0 0,-1 0 0 0 0,1 0-1 0 0,0 0 1 0 0,-1 0-1 0 0,0 5 1 0 0,10-14-86 0 0,-8 4 34 0 0,0 0 0 0 0,1 0 0 0 0,-1 0 0 0 0,-1 0 0 0 0,1-1 0 0 0,0 1 0 0 0,0 0 1 0 0,-1-1-1 0 0,1 0 0 0 0,-1 1 0 0 0,0-1 0 0 0,1-2 0 0 0,0 0-4 0 0,0 1 0 0 0,0-1 0 0 0,1 1 0 0 0,2-4 0 0 0,-4 7 27 0 0,2-3-12 0 0,-1 1-1 0 0,0 0 0 0 0,0 0 0 0 0,0-1 1 0 0,0 0-1 0 0,-1 1 0 0 0,1-1 0 0 0,-1 0 1 0 0,0 1-1 0 0,1-7 0 0 0,-2 7 10 0 0,1-1-18 0 0,12-7-6 0 0,-8 6 29 0 0,-4 5 56 0 0,9 5 82 0 0,11 13-60 0 0,-12-8-46 0 0,2 0-6 0 0,20 6-17 0 0,-28-13-8 0 0,-2-3 0 0 0,0 1 0 0 0,0 0 0 0 0,0-1 0 0 0,0 1 0 0 0,0-1 0 0 0,0 1 0 0 0,0-1 0 0 0,0 1 0 0 0,0-1 0 0 0,0 0 0 0 0,0 1 0 0 0,0-1 0 0 0,0 0 0 0 0,0 0 0 0 0,2 0 0 0 0,0 1 0 0 0,0 0 0 0 0,17-3 0 0 0,-15 1-1 0 0,0-1 1 0 0,-1 0-1 0 0,1 0 0 0 0,0 0 0 0 0,-1 0 1 0 0,1-1-1 0 0,-1 0 0 0 0,0 0 0 0 0,0 0 1 0 0,0 0-1 0 0,0-1 0 0 0,0 1 0 0 0,6-9 1 0 0,-5 2-43 0 0,-4 6 34 0 0,-1 2 4 0 0,0 1 0 0 0,0 0 0 0 0,1 0 1 0 0,-1 0-1 0 0,1-1 0 0 0,-1 1 0 0 0,1 0 1 0 0,0 0-1 0 0,-1 0 0 0 0,1 0 0 0 0,0 0 1 0 0,0 0-1 0 0,0 0 0 0 0,-1 0 0 0 0,3-1 1 0 0,-2 2-30 0 0,-1-1 0 0 0,1 0 0 0 0,0 1 0 0 0,0-1 0 0 0,0 1 0 0 0,0-1 0 0 0,0 1 0 0 0,0-1 0 0 0,1 1 0 0 0,-1 0 0 0 0,0 0 0 0 0,0 0 0 0 0,0-1 0 0 0,0 1 0 0 0,0 0 0 0 0,0 0 0 0 0,0 0 0 0 0,1 1 0 0 0,-1-1 0 0 0,0 0 0 0 0,0 0 0 0 0,0 0 0 0 0,0 1 0 0 0,0-1 0 0 0,0 1 0 0 0,0-1 0 0 0,0 1 0 0 0,0-1 0 0 0,0 1 0 0 0,0 0 0 0 0,1 0 0 0 0,1 2 237 0 0,0 0 1 0 0,0 0-1 0 0,0 0 1 0 0,5 6-1 0 0,-2-2-115 0 0,29 31-1428 0 0,-35-37 986 0 0,1 0 0 0 0,0-1-1 0 0,-1 1 1 0 0,1-1 0 0 0,0 1 0 0 0,-1-1 0 0 0,1 1 0 0 0,0-1-1 0 0,0 0 1 0 0,-1 1 0 0 0,1-1 0 0 0,0 0 0 0 0,0 0-1 0 0,0 0 1 0 0,0 1 0 0 0,3-1-1702 0 0,8 5-5695 0 0</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9.141"/>
    </inkml:context>
    <inkml:brush xml:id="br0">
      <inkml:brushProperty name="width" value="0.05" units="cm"/>
      <inkml:brushProperty name="height" value="0.05" units="cm"/>
      <inkml:brushProperty name="color" value="#F6630D"/>
    </inkml:brush>
  </inkml:definitions>
  <inkml:trace contextRef="#ctx0" brushRef="#br0">6 1 14744 0 0,'0'2'7314'0'0,"-4"23"-3126"0"0,4 16-2154 0 0,1-26-1727 0 0,-2 21 0 0 0,-1-13-19 0 0,3 33 1 0 0,1-10-97 0 0,1 351 184 0 0,5-302-484 0 0,-3-46-96 0 0,6 16-1340 0 0,-3-26-6921 0 0,-7-24-37 0 0</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09.688"/>
    </inkml:context>
    <inkml:brush xml:id="br0">
      <inkml:brushProperty name="width" value="0.05" units="cm"/>
      <inkml:brushProperty name="height" value="0.05" units="cm"/>
      <inkml:brushProperty name="color" value="#F6630D"/>
    </inkml:brush>
  </inkml:definitions>
  <inkml:trace contextRef="#ctx0" brushRef="#br0">1 0 8752 0 0,'0'19'673'0'0,"0"-18"-351"0"0,0 1 0 0 0,0-1 1 0 0,0 0-1 0 0,0 1 0 0 0,0-1 0 0 0,1 0 0 0 0,-1 1 1 0 0,0-1-1 0 0,2 2 0 0 0,-2-2-166 0 0,1-1 0 0 0,-1 1 0 0 0,0-1 0 0 0,0 1 0 0 0,0 0 0 0 0,1-1 0 0 0,-1 1 0 0 0,0-1 0 0 0,0 1 0 0 0,0-1 0 0 0,0 1 0 0 0,0 0 0 0 0,0-1 0 0 0,0 1 0 0 0,0-1 0 0 0,0 1 1 0 0,-1 0-1 0 0,1 2 327 0 0,-1-1 1 0 0,0 0-1 0 0,1 0 1 0 0,0 1-1 0 0,-1-1 1 0 0,1 0 0 0 0,0 1-1 0 0,0-1 1 0 0,0 0-1 0 0,1 1 1 0 0,-1-1-1 0 0,0 0 1 0 0,1 1 0 0 0,0-1-1 0 0,0 2 1 0 0,4 13 606 0 0,-2-1 1 0 0,3 22-1 0 0,-5-36-1023 0 0,0 12 480 0 0,-2 27-1 0 0,1-29-338 0 0,-1 0-1 0 0,2 0 0 0 0,1 17 1 0 0,-1-29-206 0 0,2 14 215 0 0,-1 1 0 0 0,2 29 0 0 0,-4-38-191 0 0,0 1 0 0 0,1 0-1 0 0,-1-1 1 0 0,1 1 0 0 0,1-1-1 0 0,-1 1 1 0 0,1-1 0 0 0,0 0 0 0 0,1 1-1 0 0,0-1 1 0 0,0 0 0 0 0,0 0-1 0 0,6 7 1 0 0,-6-6-10 0 0,-2-5-12 0 0,0-1-1 0 0,-1 1 0 0 0,1-1 0 0 0,0 0 0 0 0,0 1 0 0 0,0-1 0 0 0,0 0 0 0 0,0 0 0 0 0,0 0 0 0 0,0 1 0 0 0,0-1 0 0 0,0 0 1 0 0,1-1-1 0 0,1 2 0 0 0,-3-2-9 0 0,1 0 1 0 0,0 0 0 0 0,0 0-1 0 0,-1-1 1 0 0,1 1-1 0 0,0 0 1 0 0,-1-1-1 0 0,1 1 1 0 0,0 0 0 0 0,-1-1-1 0 0,1 1 1 0 0,-1-1-1 0 0,1 1 1 0 0,-1-1 0 0 0,1 1-1 0 0,0-2 1 0 0,17-6-184 0 0,-16 7 168 0 0,-1 1-1 0 0,1-1 1 0 0,0 0-1 0 0,0 0 0 0 0,0 1 1 0 0,-1-2-1 0 0,1 1 1 0 0,2-2-1 0 0,9-7-178 0 0,-9 6 56 0 0,0 1-1 0 0,0-1 1 0 0,0 0 0 0 0,0 1-1 0 0,0-2 1 0 0,5-8-1 0 0,6 0 616 0 0,-14 11-662 0 0,11 2-238 0 0,-8 1 429 0 0,0 0 0 0 0,1 0 0 0 0,-1 0 0 0 0,0 0 0 0 0,0 1 0 0 0,0 0 0 0 0,0 0 0 0 0,0 0 0 0 0,0 0 0 0 0,6 5 0 0 0,19 10 0 0 0,8-5-1306 0 0,-21-8-140 0 0</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3.553"/>
    </inkml:context>
    <inkml:brush xml:id="br0">
      <inkml:brushProperty name="width" value="0.05" units="cm"/>
      <inkml:brushProperty name="height" value="0.05" units="cm"/>
      <inkml:brushProperty name="color" value="#F6630D"/>
    </inkml:brush>
  </inkml:definitions>
  <inkml:trace contextRef="#ctx0" brushRef="#br0">188 4 5984 0 0,'-7'3'863'0'0,"3"13"9013"0"0,3-17-9697 0 0,0 1 0 0 0,0-1 0 0 0,0 1-1 0 0,0-1 1 0 0,0 1 0 0 0,0-1-1 0 0,0 1 1 0 0,0-1 0 0 0,0 1-1 0 0,0 0 1 0 0,0 0 0 0 0,0-1 0 0 0,0 1-1 0 0,0 0 1 0 0,-1 0 0 0 0,-1 0 201 0 0,2-1-248 0 0,-1 1 0 0 0,0-1 0 0 0,1 1-1 0 0,-1-1 1 0 0,0 0 0 0 0,1 0-1 0 0,-1 0 1 0 0,-1-1 0 0 0,3 1-72 0 0,-1 1 0 0 0,0-1 0 0 0,0 0 0 0 0,0 1 0 0 0,0-1 0 0 0,0 1 0 0 0,0-1 0 0 0,0 1 0 0 0,0 0 0 0 0,0-1 0 0 0,0 1 0 0 0,0 0 0 0 0,0 0 0 0 0,0-1 1 0 0,0 1-1 0 0,0 0 0 0 0,0 0 0 0 0,0 0 0 0 0,0 0 0 0 0,0 1 0 0 0,0-1 0 0 0,0 0 0 0 0,0 0 0 0 0,-1 1 0 0 0,1-1-36 0 0,0 1-1 0 0,0-1 1 0 0,1 0-1 0 0,-1 0 1 0 0,0 0-1 0 0,0 0 1 0 0,0 1-1 0 0,1-1 1 0 0,-1 0 0 0 0,0 0-1 0 0,0-1 1 0 0,0 1-1 0 0,1 0 1 0 0,-1 0-1 0 0,0 0 1 0 0,0 0-1 0 0,1-1 1 0 0,-1 1 0 0 0,0 0-1 0 0,0-1 1 0 0,1 1-1 0 0,-1 0 1 0 0,0-2-1 0 0,0 2 6 0 0,0 0-1 0 0,1 0 1 0 0,-1 0-1 0 0,0 0 1 0 0,0-1-1 0 0,1 1 1 0 0,-1 0-1 0 0,0 0 1 0 0,1 0 0 0 0,-1 0-1 0 0,0 0 1 0 0,0 1-1 0 0,1-1 1 0 0,-1 0-1 0 0,0 0 1 0 0,1 0-1 0 0,-1 1 1 0 0,0-1-1 0 0,0 1 1 0 0,-1-1 76 0 0,-22 1 763 0 0,21-1-481 0 0,1 1-234 0 0,-18 13-125 0 0,-8 15-360 0 0,26-27 144 0 0,2 15-149 0 0,-1-12 290 0 0,1 1 0 0 0,0-1 0 0 0,0 1 1 0 0,1-1-1 0 0,0 1 0 0 0,0-1 0 0 0,3 10 0 0 0,-2-11 33 0 0,0 1 0 0 0,0-1 0 0 0,1 1 0 0 0,0-1 0 0 0,0 0-1 0 0,0 0 1 0 0,0 0 0 0 0,0-1 0 0 0,1 1 0 0 0,0-1 0 0 0,0 0-1 0 0,5 4 1 0 0,-4-4 2 0 0,-1 0-1 0 0,1-1 1 0 0,0 1-1 0 0,0-1 1 0 0,0 0-1 0 0,0 0 1 0 0,0-1-1 0 0,0 0 0 0 0,1 0 1 0 0,-1 0-1 0 0,8 0 1 0 0,-2 1-6 0 0,8 1-61 0 0,24 7-1 0 0,-28-5 63 0 0,5 4 38 0 0,-19-8-17 0 0,1 0 1 0 0,-1 0 0 0 0,0 0 0 0 0,1 0 0 0 0,-1-1 0 0 0,1 1 0 0 0,-1-1 0 0 0,1 1-1 0 0,-1-1 1 0 0,1 1 0 0 0,2-1 0 0 0,-3 0 132 0 0,0 4-116 0 0,-1 0 0 0 0,1 0 0 0 0,0-1 0 0 0,0 1 0 0 0,3 7 0 0 0,3 15-149 0 0,-7-21 186 0 0,0-1 0 0 0,0 1 1 0 0,-1 0-1 0 0,1-1 0 0 0,-1 1 1 0 0,0-1-1 0 0,0 1 1 0 0,-1-1-1 0 0,1 0 0 0 0,-1 1 1 0 0,0-1-1 0 0,-1 0 0 0 0,1 0 1 0 0,0 0-1 0 0,-1 0 1 0 0,0-1-1 0 0,0 1 0 0 0,0-1 1 0 0,-1 0-1 0 0,1 0 0 0 0,-1 0 1 0 0,1 0-1 0 0,-1 0 0 0 0,0-1 1 0 0,0 0-1 0 0,-7 3 1 0 0,2-1-20 0 0,-1-1 1 0 0,1 0 0 0 0,-1-1-1 0 0,0 0 1 0 0,-12 1 0 0 0,19-3-101 0 0,0 0 0 0 0,0 0 0 0 0,0 0 0 0 0,0 0 0 0 0,0-1 0 0 0,0 1 0 0 0,0-1 0 0 0,1 0 0 0 0,-1 0 0 0 0,0 0 0 0 0,0 0 0 0 0,1 0 0 0 0,-1-1 0 0 0,1 1 0 0 0,-1-1 0 0 0,1 0 0 0 0,0 0 0 0 0,-1 0 0 0 0,1 0 0 0 0,0 0 0 0 0,0 0 1 0 0,-2-4-1 0 0,3 4-156 0 0,0 1 0 0 0,0 0 0 0 0,0-1 0 0 0,0 1 0 0 0,0-1 0 0 0,1 0 1 0 0,-1 1-1 0 0,0-1 0 0 0,1 0 0 0 0,0 1 0 0 0,-1-1 0 0 0,1 0 0 0 0,0 1 1 0 0,0-1-1 0 0,0 0 0 0 0,0 1 0 0 0,0-1 0 0 0,0 0 0 0 0,0 0 0 0 0,1 1 0 0 0,-1-1 1 0 0,1-1-1 0 0,5-13-6924 0 0</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3.990"/>
    </inkml:context>
    <inkml:brush xml:id="br0">
      <inkml:brushProperty name="width" value="0.05" units="cm"/>
      <inkml:brushProperty name="height" value="0.05" units="cm"/>
      <inkml:brushProperty name="color" value="#F6630D"/>
    </inkml:brush>
  </inkml:definitions>
  <inkml:trace contextRef="#ctx0" brushRef="#br0">1 0 17591 0 0,'5'21'348'0'0,"-2"-12"7"0"0,0 1-1 0 0,-1-1 0 0 0,2 20 1 0 0,-4-25-331 0 0,1 1 1 0 0,0-1-1 0 0,0 0 1 0 0,0 1-1 0 0,0-1 0 0 0,1 0 1 0 0,0 0-1 0 0,-1 0 1 0 0,6 7-1 0 0,1 6 584 0 0,39 74 2096 0 0,-13-27-2179 0 0,13 37-191 0 0,21 50-213 0 0,-7-3-111 0 0,-46-110-84 0 0,-14-35-12 0 0,-4-6-338 0 0,-2-4 370 0 0,-1-1-1 0 0,2 1 0 0 0,-1-1 1 0 0,1 0-1 0 0,-4-10 1 0 0,-17-48-78 0 0,15 34 82 0 0,-10-35 73 0 0,2-1-1 0 0,-8-75 1 0 0,26 143-23 0 0,-3-13 41 0 0,1 0 1 0 0,1 0-1 0 0,0 0 0 0 0,0 0 1 0 0,2 0-1 0 0,2-25 0 0 0,0 25 3 0 0,9-28 242 0 0,-10 38-240 0 0,-1 0 1 0 0,1 0-1 0 0,0 0 1 0 0,0 1-1 0 0,0-1 1 0 0,0 1-1 0 0,0 0 1 0 0,0-1-1 0 0,1 1 1 0 0,-1 0-1 0 0,1 0 1 0 0,-1 1-1 0 0,6-4 1 0 0,-6 4-1 0 0,0 0 1 0 0,0 0 0 0 0,1 0 0 0 0,-1 1 0 0 0,0-1 0 0 0,1 0 0 0 0,-1 1 0 0 0,0 0 0 0 0,1-1 0 0 0,-1 1 0 0 0,0 0 0 0 0,1 0 0 0 0,-1 0 0 0 0,0 1 0 0 0,1-1 0 0 0,-1 1 0 0 0,0-1 0 0 0,1 1 0 0 0,1 1 0 0 0,11 5 367 0 0,22 16-1 0 0,-32-19-329 0 0,0 0-1 0 0,0 0 0 0 0,0 1 1 0 0,0-1-1 0 0,-1 1 0 0 0,0 0 0 0 0,5 7 1 0 0,9 13 157 0 0,-15-22-208 0 0,0 0-1 0 0,-1-1 1 0 0,0 1-1 0 0,1 1 1 0 0,-1-1 0 0 0,0 0-1 0 0,-1 0 1 0 0,1 1 0 0 0,0-1-1 0 0,-1 1 1 0 0,0-1-1 0 0,0 1 1 0 0,0 0 0 0 0,0 4-1 0 0,-1-6-13 0 0,1 0 1 0 0,-1 1-1 0 0,0-1 0 0 0,0 0 0 0 0,-1 0 0 0 0,1 1 1 0 0,0-1-1 0 0,-1 0 0 0 0,1 1 0 0 0,-1-1 0 0 0,0 0 1 0 0,0 0-1 0 0,0 0 0 0 0,0 0 0 0 0,0 0 0 0 0,0 0 1 0 0,-1 0-1 0 0,1 0 0 0 0,-3 2 0 0 0,-4 4 43 0 0,6-6-39 0 0,0 0-1 0 0,0 0 0 0 0,0-1 1 0 0,0 1-1 0 0,0 0 1 0 0,-1-1-1 0 0,1 1 1 0 0,-4 0-1 0 0,-2 2 21 0 0,7-2-30 0 0,-1-1 0 0 0,0 0 0 0 0,0-1 0 0 0,0 1 1 0 0,0 0-1 0 0,0 0 0 0 0,0-1 0 0 0,-3 1 0 0 0,-7 1-41 0 0,0-2-1 0 0,0 1 0 0 0,-19-2 0 0 0,25 0-165 0 0,0 0 1 0 0,0 0-1 0 0,0-1 1 0 0,1 0-1 0 0,-1 0 1 0 0,1 0-1 0 0,-1 0 1 0 0,1-1-1 0 0,-9-6 1 0 0,-7-5-3006 0 0,15 2 1359 0 0</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4.395"/>
    </inkml:context>
    <inkml:brush xml:id="br0">
      <inkml:brushProperty name="width" value="0.05" units="cm"/>
      <inkml:brushProperty name="height" value="0.05" units="cm"/>
      <inkml:brushProperty name="color" value="#F6630D"/>
    </inkml:brush>
  </inkml:definitions>
  <inkml:trace contextRef="#ctx0" brushRef="#br0">0 104 10592 0 0,'0'0'818'0'0,"2"0"-532"0"0,6 1 397 0 0,0 0 1 0 0,0 0 0 0 0,0 1-1 0 0,-1 0 1 0 0,1 0 0 0 0,12 6 0 0 0,-15-6-163 0 0,5 1 168 0 0,1 0 0 0 0,0-1 0 0 0,0-1 0 0 0,0 0 0 0 0,0 0 0 0 0,11-2 0 0 0,-21 1-673 0 0,65-6 1544 0 0,-58 6-1273 0 0,0 0-1 0 0,15-3 1 0 0,-21 3 122 0 0,-1-2-356 0 0,0 1-1 0 0,-1 0 1 0 0,1 0-1 0 0,0-1 1 0 0,0 1-1 0 0,0 0 1 0 0,0 0-1 0 0,0 0 1 0 0,0 0-1 0 0,0 0 1 0 0,0 0-1 0 0,2-1 1 0 0,5-5 56 0 0,-6 5-35 0 0,-1 0 0 0 0,1 0 0 0 0,-1 0-1 0 0,0 0 1 0 0,0 0 0 0 0,1 0 0 0 0,-1 0-1 0 0,-1 0 1 0 0,1-1 0 0 0,0 1 0 0 0,0 0 0 0 0,-1-1-1 0 0,0 1 1 0 0,1 0 0 0 0,-1-1 0 0 0,0 1-1 0 0,0-3 1 0 0,0 4-59 0 0,0 1 0 0 0,0-1 0 0 0,0 1 0 0 0,0-1 0 0 0,0 1 0 0 0,0-1 0 0 0,0 1 0 0 0,0-1 0 0 0,-1 1 0 0 0,1-1 0 0 0,0 1 0 0 0,0-1 0 0 0,0 1 0 0 0,0-1 0 0 0,-1 1 0 0 0,1 0 0 0 0,0-1 0 0 0,-1 1 0 0 0,1-1 0 0 0,0 1-1 0 0,-1 0 1 0 0,1-1 0 0 0,0 1 0 0 0,-1 0 0 0 0,1-1 0 0 0,-1 1 0 0 0,1 0 0 0 0,0 0 0 0 0,-1-1 0 0 0,0 1 0 0 0,0-1 12 0 0,1 1 0 0 0,0-1 1 0 0,-1 0-1 0 0,1 1 0 0 0,0-1 0 0 0,0 0 0 0 0,0 1 0 0 0,-1-1 0 0 0,1 0 1 0 0,0 0-1 0 0,0 1 0 0 0,0-1 0 0 0,0 0 0 0 0,0-1 0 0 0,-1-6 69 0 0,0 6-75 0 0,-1 0 1 0 0,0 0-1 0 0,0 0 1 0 0,-1 1 0 0 0,1-1-1 0 0,0 0 1 0 0,0 1-1 0 0,-1 0 1 0 0,1-1-1 0 0,-1 1 1 0 0,1 0-1 0 0,-1 0 1 0 0,0 0 0 0 0,1 1-1 0 0,-1-1 1 0 0,-4 0-1 0 0,-1 0-15 0 0,-1 0-1 0 0,1 1 0 0 0,-1 0 1 0 0,-10 2-1 0 0,14-1-11 0 0,0 0 1 0 0,0 0-1 0 0,0 1 0 0 0,0 0 0 0 0,1 0 1 0 0,-1 0-1 0 0,1 0 0 0 0,-1 1 0 0 0,1 0 1 0 0,0 0-1 0 0,0 0 0 0 0,0 0 0 0 0,0 1 0 0 0,1-1 1 0 0,-1 1-1 0 0,1 0 0 0 0,0 0 0 0 0,0 0 1 0 0,0 1-1 0 0,1-1 0 0 0,0 1 0 0 0,0-1 1 0 0,0 1-1 0 0,0 0 0 0 0,0 0 0 0 0,1 0 1 0 0,-1 7-1 0 0,1 6-27 0 0,1-1 0 0 0,1 1 0 0 0,0-1 0 0 0,1 1 1 0 0,1-1-1 0 0,1 0 0 0 0,6 18 0 0 0,-7-26 32 0 0,2 1 1 0 0,-1-1-1 0 0,1 0 0 0 0,0 0 0 0 0,1 0 1 0 0,0-1-1 0 0,1 0 0 0 0,-1 0 0 0 0,2 0 1 0 0,-1-1-1 0 0,1 0 0 0 0,0-1 0 0 0,10 7 0 0 0,-16-11-8 0 0,5 2-2 0 0,-1 1 0 0 0,1-1 0 0 0,12 5 0 0 0,-16-8 5 0 0,0 0 0 0 0,0 0 0 0 0,0-1 0 0 0,0 1 0 0 0,1-1-1 0 0,-1 0 1 0 0,0 0 0 0 0,0 0 0 0 0,0 0 0 0 0,0-1 0 0 0,6 0 0 0 0,1-2-73 0 0,0 0 0 0 0,0-1 0 0 0,-1 0 0 0 0,1-1 0 0 0,-1 0 0 0 0,16-11 0 0 0,-13 7-1549 0 0,22-21 0 0 0,-18 9-218 0 0</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4.782"/>
    </inkml:context>
    <inkml:brush xml:id="br0">
      <inkml:brushProperty name="width" value="0.05" units="cm"/>
      <inkml:brushProperty name="height" value="0.05" units="cm"/>
      <inkml:brushProperty name="color" value="#F6630D"/>
    </inkml:brush>
  </inkml:definitions>
  <inkml:trace contextRef="#ctx0" brushRef="#br0">1 76 11976 0 0,'0'17'283'0'0,"0"-7"5285"0"0,0-9-5292 0 0,0 0 0 0 0,1 0 0 0 0,-1 0 0 0 0,0 0 0 0 0,1-1 0 0 0,-1 1 1 0 0,1 0-1 0 0,-1 0 0 0 0,1 0 0 0 0,-1 0 0 0 0,1-1 0 0 0,0 1 0 0 0,-1 0 0 0 0,1-1 0 0 0,0 1 0 0 0,0 0 0 0 0,0-1 0 0 0,-1 1 0 0 0,1-1 0 0 0,0 1 0 0 0,0-1 0 0 0,0 0 0 0 0,0 1 0 0 0,1-1 0 0 0,1 1-46 0 0,0 0 0 0 0,0 0 1 0 0,1 0-1 0 0,-1 0 0 0 0,6 0 1 0 0,-7-1-167 0 0,7 0 139 0 0,0 0 1 0 0,0 0-1 0 0,0-1 1 0 0,0 0 0 0 0,0 0-1 0 0,0-1 1 0 0,0 0-1 0 0,10-5 1 0 0,-1 1-55 0 0,-16 5-137 0 0,1 0 0 0 0,-1 1 1 0 0,1-1-1 0 0,-1 0 0 0 0,0-1 0 0 0,1 1 0 0 0,-1 0 0 0 0,3-3 0 0 0,-4 4-29 0 0,1-2 39 0 0,0 1 0 0 0,0-1 0 0 0,0 0 0 0 0,0 0 0 0 0,0 1 0 0 0,-1-1 0 0 0,4-4 0 0 0,-5 3-18 0 0,1 1-1 0 0,-1 0 1 0 0,0-1-1 0 0,0 1 1 0 0,0-1-1 0 0,0 1 1 0 0,0-1 0 0 0,-1 1-1 0 0,1-1 1 0 0,-1 1-1 0 0,1-1 1 0 0,-1 1-1 0 0,0 0 1 0 0,0-1-1 0 0,0 1 1 0 0,0 0 0 0 0,-2-3-1 0 0,-6-7 0 0 0,5 10-6 0 0,0 1-13 0 0,0-2-36 0 0,-1 1-1 0 0,0 0 1 0 0,0 0 0 0 0,0 1-1 0 0,0 0 1 0 0,-1 0 0 0 0,-6-1-1 0 0,9 2 23 0 0,1 0 0 0 0,0 0 0 0 0,0 0 0 0 0,0 0 0 0 0,-1 1 0 0 0,1-1 0 0 0,0 1 0 0 0,0-1 0 0 0,0 1 0 0 0,0 0 0 0 0,0 0 0 0 0,0 0 0 0 0,0 0 0 0 0,0 0 0 0 0,0 0-1 0 0,0 0 1 0 0,0 1 0 0 0,1-1 0 0 0,-1 1 0 0 0,0 0 0 0 0,-1 1 0 0 0,2-1 19 0 0,-1 0-1 0 0,1 1 0 0 0,-1-1 1 0 0,1 0-1 0 0,0 0 0 0 0,0 1 1 0 0,0-1-1 0 0,0 0 0 0 0,0 1 1 0 0,0-1-1 0 0,1 1 0 0 0,-1-1 1 0 0,1 1-1 0 0,0-1 0 0 0,0 4 1 0 0,-1 13-34 0 0,1 17-17 0 0,1-21 52 0 0,-1-9 10 0 0,1 0 0 0 0,-1 1-1 0 0,4 10 1 0 0,0-2 3 0 0,3 7 30 0 0,0-1 0 0 0,12 23 1 0 0,-16-37-27 0 0,1 0 0 0 0,0-1 1 0 0,0 1-1 0 0,1-1 1 0 0,0 0-1 0 0,0-1 0 0 0,0 1 1 0 0,1-1-1 0 0,0 0 1 0 0,9 6-1 0 0,-10-8-78 0 0,-1 0 0 0 0,1-1 1 0 0,0 1-1 0 0,0-1 0 0 0,0 0 0 0 0,0-1 0 0 0,0 1 0 0 0,1-1 0 0 0,-1 0 0 0 0,10 0 1 0 0,-8-1-157 0 0,1-1 0 0 0,-1 1 0 0 0,0-2 1 0 0,0 1-1 0 0,1-1 0 0 0,-1 0 1 0 0,10-5-1 0 0,4-2-1956 0 0</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5.204"/>
    </inkml:context>
    <inkml:brush xml:id="br0">
      <inkml:brushProperty name="width" value="0.05" units="cm"/>
      <inkml:brushProperty name="height" value="0.05" units="cm"/>
      <inkml:brushProperty name="color" value="#F6630D"/>
    </inkml:brush>
  </inkml:definitions>
  <inkml:trace contextRef="#ctx0" brushRef="#br0">129 404 23039 0 0,'0'0'528'0'0,"-2"0"70"0"0,0 0-533 0 0,1 0 0 0 0,-1-1 1 0 0,1 1-1 0 0,-1-1 1 0 0,1 1-1 0 0,-1-1 0 0 0,1 0 1 0 0,-1 1-1 0 0,1-1 1 0 0,-1 0-1 0 0,1 0 0 0 0,0 0 1 0 0,0 0-1 0 0,-1 0 1 0 0,1-1-1 0 0,0 1 0 0 0,0 0 1 0 0,0 0-1 0 0,0-1 1 0 0,0 0-1 0 0,-3-3-57 0 0,1 1 6 0 0,-1 2-14 0 0,-10-1 79 0 0,7 1 298 0 0,2 1 447 0 0,-7 8 367 0 0,8-3-1133 0 0,-1 0-1 0 0,1 0 1 0 0,0 0-1 0 0,1 1 1 0 0,-1 0 0 0 0,1-1-1 0 0,-1 1 1 0 0,2 1-1 0 0,-1-1 1 0 0,0 0-1 0 0,1 1 1 0 0,0-1 0 0 0,0 1-1 0 0,1 0 1 0 0,0-1-1 0 0,-1 11 1 0 0,2-7-84 0 0,1 1 0 0 0,0-1 0 0 0,0 1 1 0 0,1-1-1 0 0,1 0 0 0 0,-1 0 0 0 0,1 0 0 0 0,1 0 0 0 0,0 0 1 0 0,5 8-1 0 0,-6-13 4 0 0,-2-3 9 0 0,-1 1-1 0 0,1-1 1 0 0,0 0 0 0 0,0 0 0 0 0,-1 1 0 0 0,1-1 0 0 0,-1 0 0 0 0,1 1 0 0 0,-1-1 0 0 0,0 1 0 0 0,0-1 0 0 0,1 3 0 0 0,-1-3-1 0 0,0 0 0 0 0,0 0 0 0 0,0 0 0 0 0,1 0 0 0 0,-1 1 0 0 0,1-1 0 0 0,-1 0 1 0 0,1 0-1 0 0,-1 0 0 0 0,1 0 0 0 0,-1 0 0 0 0,1 0 0 0 0,0-1 0 0 0,-1 1 0 0 0,1 0 0 0 0,0 0 0 0 0,0 0 1 0 0,0-1-1 0 0,0 1 0 0 0,0 0 0 0 0,0-1 0 0 0,0 1 0 0 0,0-1 0 0 0,0 1 0 0 0,0-1 0 0 0,0 1 0 0 0,0-1 0 0 0,0 0 1 0 0,0 1-1 0 0,2-1 0 0 0,0 0-49 0 0,0 1 1 0 0,0-1-1 0 0,0 1 1 0 0,0-1-1 0 0,0 0 1 0 0,0 0-1 0 0,0-1 1 0 0,0 1-1 0 0,0-1 1 0 0,5-1-1 0 0,-5 1-27 0 0,1-1-1 0 0,-1 0 1 0 0,1 0-1 0 0,-1 0 1 0 0,0-1-1 0 0,0 1 1 0 0,0-1-1 0 0,0 0 1 0 0,0 0-1 0 0,3-4 1 0 0,2-4-381 0 0,11-20 0 0 0,-5 7-152 0 0,-11 19 435 0 0,0 0 0 0 0,0-1 0 0 0,-1 0 0 0 0,1 1 0 0 0,-1-1 0 0 0,0 0 0 0 0,-1 0 0 0 0,0 0 0 0 0,1-8 0 0 0,-1-2-310 0 0,-1-1 0 0 0,-3-18 0 0 0,2 12 162 0 0,-1 9 166 0 0,0 0 0 0 0,-1 0 0 0 0,-1 0 0 0 0,0 0 0 0 0,0 0 0 0 0,-8-13 0 0 0,0 2 286 0 0,-1 1 0 0 0,-19-27 0 0 0,28 46-7 0 0,0-1-1 0 0,1 0 0 0 0,0 1 0 0 0,0-1 0 0 0,0 0 0 0 0,1-1 0 0 0,0 1 0 0 0,0 0 1 0 0,-1-10-1 0 0,2 12 101 0 0,0-1 0 0 0,0 1 1 0 0,0-1-1 0 0,-1 1 0 0 0,1 0 1 0 0,-1-1-1 0 0,0 1 0 0 0,0 0 1 0 0,-1 0-1 0 0,1 0 0 0 0,-5-5 1 0 0,-5-13 1433 0 0,7 10-798 0 0,4 10 33 0 0,2 5-518 0 0,3 12-330 0 0,-1 0 0 0 0,2 18 0 0 0,-2-13-39 0 0,7 28 0 0 0,2-13-107 0 0,1 1-1 0 0,24 45 0 0 0,-25-59-3 0 0,1 1-1 0 0,1-2 0 0 0,1 0 1 0 0,25 28-1 0 0,-12-24-2062 0 0,6 6-6688 0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7.066"/>
    </inkml:context>
    <inkml:brush xml:id="br0">
      <inkml:brushProperty name="width" value="0.05" units="cm"/>
      <inkml:brushProperty name="height" value="0.05" units="cm"/>
      <inkml:brushProperty name="color" value="#5B2D90"/>
    </inkml:brush>
  </inkml:definitions>
  <inkml:trace contextRef="#ctx0" brushRef="#br0">52 165 3680 0 0,'-1'0'69'0'0,"0"0"0"0"0,-1-1 1 0 0,1 1-1 0 0,0 0 0 0 0,0 0 0 0 0,-1-1 1 0 0,1 1-1 0 0,0-1 0 0 0,0 1 1 0 0,0-1-1 0 0,-2 0 0 0 0,-10-10 4675 0 0,-1-2 7258 0 0,14 12-11911 0 0,0 1-1 0 0,0 0 1 0 0,0-1-1 0 0,0 1 1 0 0,0 0-1 0 0,0-1 1 0 0,-1 1 0 0 0,1 0-1 0 0,0-1 1 0 0,0 1-1 0 0,0 0 1 0 0,0-1-1 0 0,-1 1 1 0 0,1 0-1 0 0,0 0 1 0 0,0-1-1 0 0,-1 1 1 0 0,1 0-1 0 0,0 0 1 0 0,0 0-1 0 0,-1-1 1 0 0,1 1 0 0 0,0 0-1 0 0,-1 0 1 0 0,1 0-1 0 0,0 0 1 0 0,-1 0-1 0 0,1 0 1 0 0,0 0-1 0 0,-1-1 1 0 0,1 1-1 0 0,0 0 1 0 0,-1 0-1 0 0,1 0 1 0 0,0 4 137 0 0,2 10-150 0 0,-1 1 0 0 0,0 0 0 0 0,-3 18 0 0 0,2-15-14 0 0,-1 0 1 0 0,4 26-1 0 0,-1-28-64 0 0,1 26 0 0 0,-3-40 38 0 0,0 0 1 0 0,1 1-1 0 0,-1-1 0 0 0,1 0 0 0 0,-1 0 0 0 0,1 0 1 0 0,0 0-1 0 0,0 0 0 0 0,0 1 0 0 0,0-1 0 0 0,0-1 0 0 0,0 1 1 0 0,0 0-1 0 0,1 0 0 0 0,-1 0 0 0 0,1-1 0 0 0,-1 1 1 0 0,1-1-1 0 0,0 1 0 0 0,-1-1 0 0 0,1 1 0 0 0,4 1 1 0 0,-3-1 32 0 0,1-1 0 0 0,-1 1 1 0 0,1-1-1 0 0,0 0 1 0 0,0 0-1 0 0,-1 0 0 0 0,1 0 1 0 0,0 0-1 0 0,0-1 1 0 0,0 0-1 0 0,0 0 0 0 0,4 0 1 0 0,-5-1-150 0 0,0 1 1 0 0,-1-1-1 0 0,1 0 1 0 0,-1 0-1 0 0,1 0 1 0 0,-1 0 0 0 0,1 0-1 0 0,-1-1 1 0 0,0 1-1 0 0,0-1 1 0 0,1 0-1 0 0,-1 1 1 0 0,2-3-1 0 0,11-9-430 0 0,-10 10 489 0 0,-1-1 0 0 0,0 0 0 0 0,0 0 0 0 0,0 0 0 0 0,0-1 0 0 0,-1 1 1 0 0,0-1-1 0 0,4-7 0 0 0,1-4 162 0 0,9-22 1 0 0,4-24 348 0 0,-19 54-436 0 0,0 0 0 0 0,-1 0 0 0 0,0 0 0 0 0,1-10 0 0 0,-1-4 77 0 0,0 11-25 0 0,-1 1 1 0 0,-1-1-1 0 0,0 0 0 0 0,-1 1 0 0 0,-3-15 1 0 0,4 21-82 0 0,-1 0 0 0 0,1 0 1 0 0,-1 0-1 0 0,1 1 0 0 0,-1-1 1 0 0,0 1-1 0 0,0-1 0 0 0,-1 1 1 0 0,-3-5-1 0 0,4 6-20 0 0,0 0-1 0 0,1 1 1 0 0,-1-1 0 0 0,0 1-1 0 0,0-1 1 0 0,0 1 0 0 0,0 0-1 0 0,0 0 1 0 0,0 0 0 0 0,-1 0-1 0 0,1 0 1 0 0,0 0 0 0 0,-1 1-1 0 0,1-1 1 0 0,0 1 0 0 0,-5-1-1 0 0,0 2-63 0 0,1-1 0 0 0,-1 1-1 0 0,1 0 1 0 0,0 1 0 0 0,0 0-1 0 0,-1 0 1 0 0,1 0 0 0 0,0 0-1 0 0,1 1 1 0 0,-1 0 0 0 0,0 0 0 0 0,-6 6-1 0 0,-7 2-206 0 0,16-8 139 0 0,0-1-1 0 0,-1 1 1 0 0,2-1 0 0 0,-1 1-1 0 0,0 0 1 0 0,0 0 0 0 0,1 0-1 0 0,0 0 1 0 0,-1 0 0 0 0,1 1-1 0 0,0-1 1 0 0,1 1 0 0 0,-1-1-1 0 0,1 1 1 0 0,0 0 0 0 0,-1 0-1 0 0,2 0 1 0 0,-1-1 0 0 0,0 1-1 0 0,1 0 1 0 0,0 0 0 0 0,0 5-1 0 0,0-6-71 0 0,0-1-120 0 0,0 1 1 0 0,0 0-1 0 0,0-1 1 0 0,-1 1-1 0 0,1-1 1 0 0,-1 1-1 0 0,1-1 1 0 0,-1 1-1 0 0,-1 3 1 0 0,-9 12-1566 0 0</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5.639"/>
    </inkml:context>
    <inkml:brush xml:id="br0">
      <inkml:brushProperty name="width" value="0.05" units="cm"/>
      <inkml:brushProperty name="height" value="0.05" units="cm"/>
      <inkml:brushProperty name="color" value="#F6630D"/>
    </inkml:brush>
  </inkml:definitions>
  <inkml:trace contextRef="#ctx0" brushRef="#br0">1 64 18799 0 0,'0'0'1706'0'0,"1"-1"-1405"0"0,2-4-276 0 0,-3 4 97 0 0,0 0 1 0 0,1 0-1 0 0,-1 1 0 0 0,0-1 0 0 0,1 0 0 0 0,-1 0 0 0 0,1 1 0 0 0,-1-1 0 0 0,1 1 1 0 0,0-1-1 0 0,-1 0 0 0 0,1 1 0 0 0,-1-1 0 0 0,1 1 0 0 0,0-1 0 0 0,0 1 0 0 0,-1 0 1 0 0,1-1-1 0 0,0 1 0 0 0,0 0 0 0 0,-1-1 0 0 0,1 1 0 0 0,0 0 0 0 0,0 0 0 0 0,0 0 0 0 0,1 0 1 0 0,1-1-8 0 0,0 0 0 0 0,-1 0 0 0 0,1 0 0 0 0,0 0 1 0 0,0 0-1 0 0,0-1 0 0 0,-1 1 0 0 0,4-3 0 0 0,-2 1-53 0 0,-1 1 0 0 0,0 0-1 0 0,1 0 1 0 0,0 1 0 0 0,5-3-1 0 0,84-14-241 0 0,-89 18-183 0 0,-1 0-1 0 0,1 0 1 0 0,0 0-1 0 0,0 1 1 0 0,-1-1-1 0 0,1 1 1 0 0,6 2-1 0 0,-5-2-366 0 0,0 2-676 0 0</inkml:trace>
  <inkml:trace contextRef="#ctx0" brushRef="#br0" timeOffset="1">77 179 11520 0 0,'0'0'1248'0'0,"12"13"-1248"0"0,-7-7 2104 0 0,5-2 391 0 0,0 0 89 0 0,5 2 8 0 0,6-6-1616 0 0,-6-6-328 0 0,12 6-64 0 0,-6 0-8 0 0,0-4-936 0 0,4 4-184 0 0,2-4-40 0 0,-8-2-9015 0 0</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6.088"/>
    </inkml:context>
    <inkml:brush xml:id="br0">
      <inkml:brushProperty name="width" value="0.05" units="cm"/>
      <inkml:brushProperty name="height" value="0.05" units="cm"/>
      <inkml:brushProperty name="color" value="#F6630D"/>
    </inkml:brush>
  </inkml:definitions>
  <inkml:trace contextRef="#ctx0" brushRef="#br0">0 457 16128 0 0,'3'13'474'0'0,"-2"-8"-197"0"0,0 0 0 0 0,-1 0-1 0 0,1 0 1 0 0,-1 8 4841 0 0,4 2-3676 0 0,2 7-957 0 0,1 0 0 0 0,18 37 1 0 0,-20-48-325 0 0,2 0 0 0 0,-1 0 0 0 0,1-1 0 0 0,1 0 0 0 0,0 0 0 0 0,16 15 1 0 0,-17-21-152 0 0,1-4 1 0 0,-8 0-9 0 0,1 0 0 0 0,-1 0 1 0 0,1-1-1 0 0,-1 1 0 0 0,0 0 1 0 0,1 0-1 0 0,-1-1 0 0 0,0 1 1 0 0,1-1-1 0 0,-1 1 0 0 0,0 0 0 0 0,0-1 1 0 0,1 1-1 0 0,-1-1 0 0 0,0 1 1 0 0,0 0-1 0 0,0-1 0 0 0,0 1 1 0 0,1-1-1 0 0,-1 1 0 0 0,0-1 0 0 0,0-1 1 0 0,2-4 0 0 0,1 0-1 0 0,-2-1 1 0 0,1 1-1 0 0,-1 0 1 0 0,0-1-1 0 0,0 0 1 0 0,-1-10-1 0 0,-1-3 16 0 0,-5-23 0 0 0,-1-16-2 0 0,3 30-50 0 0,-1-1 0 0 0,-1 1-1 0 0,-10-31 1 0 0,4 16-3 0 0,-40-120-377 0 0,42 134 192 0 0,7 20 133 0 0,-1 0 0 0 0,1-1 0 0 0,1 1 0 0 0,0-1 0 0 0,0-13 0 0 0,2-2 279 0 0,0 25-166 0 0,0 1 1 0 0,1-1-1 0 0,-1 0 0 0 0,0 1 1 0 0,1-1-1 0 0,-1 1 1 0 0,1-1-1 0 0,-1 1 1 0 0,0-1-1 0 0,1 1 1 0 0,0-1-1 0 0,-1 1 1 0 0,1-1-1 0 0,-1 1 1 0 0,1 0-1 0 0,0-1 1 0 0,-1 1-1 0 0,2-1 1 0 0,-1 1 32 0 0,4-3 48 0 0,0 0-1 0 0,0 1 0 0 0,0 0 1 0 0,0 0-1 0 0,1 0 1 0 0,-1 1-1 0 0,1 0 0 0 0,6-1 1 0 0,5 0 10 0 0,22 2 0 0 0,-25 0-233 0 0,67 6-166 0 0,-38-2 299 0 0,133 13 322 0 0,-162-16-313 0 0,-1-1 1 0 0,23-2-1 0 0,12-1-25 0 0,46 0 0 0 0,40 1 55 0 0,-12-1-582 0 0,-72-2-6951 0 0,-24 4-950 0 0</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6.524"/>
    </inkml:context>
    <inkml:brush xml:id="br0">
      <inkml:brushProperty name="width" value="0.05" units="cm"/>
      <inkml:brushProperty name="height" value="0.05" units="cm"/>
      <inkml:brushProperty name="color" value="#F6630D"/>
    </inkml:brush>
  </inkml:definitions>
  <inkml:trace contextRef="#ctx0" brushRef="#br0">210 0 21191 0 0,'-6'23'970'0'0,"6"-22"-914"0"0,-1 0 0 0 0,1 0 0 0 0,-1-1 0 0 0,1 1 0 0 0,-1 0 0 0 0,0-1 0 0 0,1 1 0 0 0,-1 0 0 0 0,0-1 0 0 0,0 1 0 0 0,1-1 0 0 0,-1 1 0 0 0,0-1 0 0 0,0 1 0 0 0,0-1 0 0 0,0 0 1 0 0,0 1-1 0 0,1-1 0 0 0,-1 0 0 0 0,0 0 0 0 0,0 0 0 0 0,-1 0 0 0 0,-5 2-19 0 0,4-1 413 0 0,0 0-1 0 0,-1 0 1 0 0,1 0 0 0 0,0-1-1 0 0,0 0 1 0 0,-1 1-1 0 0,-3-2 1 0 0,-10 2 453 0 0,0 1-270 0 0,14-2-539 0 0,-1 1-1 0 0,1-1 0 0 0,0 1 0 0 0,0-1 1 0 0,-1 1-1 0 0,1 0 0 0 0,0 0 0 0 0,0 0 0 0 0,0 1 1 0 0,-3 1-1 0 0,-15 8-73 0 0,18-10-31 0 0,-1 1 0 0 0,1-1 0 0 0,0 1 1 0 0,0 0-1 0 0,0 0 0 0 0,0 1 0 0 0,0-1 0 0 0,-4 5 0 0 0,5-5-52 0 0,0 1-1 0 0,-1-1 0 0 0,1 1 1 0 0,1-1-1 0 0,-1 1 0 0 0,0 0 1 0 0,1-1-1 0 0,-1 1 0 0 0,1 0 1 0 0,0 0-1 0 0,0 0 0 0 0,0 0 1 0 0,0 1-1 0 0,1-1 0 0 0,-1 0 1 0 0,1 0-1 0 0,0 0 0 0 0,0 1 1 0 0,0-1-1 0 0,0 0 0 0 0,0 0 1 0 0,1 0-1 0 0,-1 1 0 0 0,1-1 1 0 0,0 0-1 0 0,0 0 0 0 0,2 4 1 0 0,-1-2 56 0 0,0 0 0 0 0,1-1 0 0 0,-1 1 1 0 0,1-1-1 0 0,0 0 0 0 0,0 0 0 0 0,0 0 0 0 0,0 0 0 0 0,1 0 1 0 0,-1 0-1 0 0,1-1 0 0 0,0 0 0 0 0,0 0 0 0 0,1 0 1 0 0,-1 0-1 0 0,0-1 0 0 0,7 3 0 0 0,10 4 7 0 0,-17-7 0 0 0,0-1 0 0 0,0 1 0 0 0,0-1 0 0 0,0 1 0 0 0,0-1 0 0 0,0-1 0 0 0,1 1 0 0 0,-1-1 0 0 0,0 1 0 0 0,1-1 0 0 0,6-1 0 0 0,2 2 0 0 0,-11 0 0 0 0,0-1 0 0 0,0 0 0 0 0,0 0 0 0 0,-1 1 0 0 0,1-1 0 0 0,0 0 0 0 0,0-1 0 0 0,0 1 0 0 0,0 0 0 0 0,-1 0 0 0 0,1-1 0 0 0,0 1 0 0 0,0-1 0 0 0,0 0 0 0 0,-1 1 0 0 0,1-1 0 0 0,0 0 0 0 0,-1 0 0 0 0,3-2 0 0 0,13-12-3 0 0,-8 8 0 0 0,0-1 0 0 0,-1 0 0 0 0,15-18 0 0 0,-20 21 9 0 0,-1 0 0 0 0,1 1 0 0 0,-1-1 1 0 0,1 0-1 0 0,-1 0 0 0 0,-1-1 0 0 0,1 1 0 0 0,-1 0 1 0 0,0-1-1 0 0,0 1 0 0 0,-1 0 0 0 0,1-8 0 0 0,-1 11 337 0 0,-5 20 1084 0 0,4-9-1408 0 0,0 1 0 0 0,0-1 1 0 0,1 0-1 0 0,0 0 1 0 0,1 0-1 0 0,0 0 0 0 0,2 10 1 0 0,1 9-10 0 0,12 52-10 0 0,-1-10 0 0 0,5 26 0 0 0,-17-82-131 0 0,1 0-1 0 0,0-1 0 0 0,10 22 1 0 0,-8-22-219 0 0,-6-10 53 0 0,1 0 0 0 0,0-1 1 0 0,1 1-1 0 0,-1 0 0 0 0,0-1 0 0 0,1 1 0 0 0,0-1 1 0 0,-1 0-1 0 0,1 1 0 0 0,0-1 0 0 0,0 0 0 0 0,0 0 0 0 0,0 0 1 0 0,1 0-1 0 0,3 2 0 0 0,-3-4-1735 0 0,5-3-15 0 0</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6.954"/>
    </inkml:context>
    <inkml:brush xml:id="br0">
      <inkml:brushProperty name="width" value="0.05" units="cm"/>
      <inkml:brushProperty name="height" value="0.05" units="cm"/>
      <inkml:brushProperty name="color" value="#F6630D"/>
    </inkml:brush>
  </inkml:definitions>
  <inkml:trace contextRef="#ctx0" brushRef="#br0">0 0 17999 0 0,'0'0'8068'0'0,"1"4"-7140"0"0,2 16-264 0 0,9 68 815 0 0,8 71-970 0 0,-2-83-496 0 0,-6-33-91 0 0,-10-32-375 0 0,1 0 0 0 0,1-1 1 0 0,-1 0-1 0 0,2 1 0 0 0,-1-1 0 0 0,8 11 1 0 0,2-2-9090 0 0</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7.365"/>
    </inkml:context>
    <inkml:brush xml:id="br0">
      <inkml:brushProperty name="width" value="0.05" units="cm"/>
      <inkml:brushProperty name="height" value="0.05" units="cm"/>
      <inkml:brushProperty name="color" value="#F6630D"/>
    </inkml:brush>
  </inkml:definitions>
  <inkml:trace contextRef="#ctx0" brushRef="#br0">4 0 19351 0 0,'0'2'439'0'0,"-4"52"1242"0"0,5-18-815 0 0,-1-32-614 0 0,-1 0 1 0 0,1 0 0 0 0,1 0-1 0 0,-1-1 1 0 0,1 1-1 0 0,0 0 1 0 0,-1 0 0 0 0,2 0-1 0 0,0 3 1 0 0,5 21 823 0 0,-4-12-552 0 0,0 0 0 0 0,7 19 0 0 0,10 45 1032 0 0,-3-13-977 0 0,-11-44-568 0 0,0-2-10 0 0,1 1 0 0 0,1-1 1 0 0,1-1-1 0 0,16 30 0 0 0,-21-43 19 0 0,-1-1-673 0 0,1-1 0 0 0,-1 1-1 0 0,1-1 1 0 0,0 0 0 0 0,1 0-1 0 0,-1 0 1 0 0,1-1 0 0 0,7 6-1 0 0,3-3-8165 0 0</inkml:trace>
  <inkml:trace contextRef="#ctx0" brushRef="#br0" timeOffset="1">315 359 10592 0 0,'0'0'818'0'0,"-2"1"-532"0"0,0 0 209 0 0,-1-1 0 0 0,0 1-1 0 0,0-1 1 0 0,0 0 0 0 0,1 0 0 0 0,-1 0 0 0 0,0 0 0 0 0,-4-1 0 0 0,-9-1 9109 0 0,-30 7-7443 0 0,43-5-2101 0 0,0 1 0 0 0,0 0 0 0 0,0 0 0 0 0,0 0 0 0 0,0 1 0 0 0,0-1 0 0 0,0 1 0 0 0,1-1 0 0 0,-1 1 0 0 0,-4 4 0 0 0,-23 24 556 0 0,23-23-584 0 0,-1 6-32 0 0,7-9-6 0 0,0 0-1 0 0,1 0 1 0 0,-1-1-1 0 0,1 1 1 0 0,0 0-1 0 0,0 0 1 0 0,0 0-1 0 0,0 0 1 0 0,1 0-1 0 0,-1 0 1 0 0,1 0 0 0 0,0 0-1 0 0,0-1 1 0 0,3 5-1 0 0,-2-1-7 0 0,1-1-1 0 0,0 0 1 0 0,1 0 0 0 0,0 0-1 0 0,0 0 1 0 0,0-1-1 0 0,5 6 1 0 0,-9-11 14 0 0,6 6-31 0 0,-1 0-1 0 0,1-1 1 0 0,0 0-1 0 0,1 0 1 0 0,-1 0 0 0 0,1 0-1 0 0,0-1 1 0 0,13 6-1 0 0,-16-9-19 0 0,0-1-1 0 0,0 1 0 0 0,0-1 0 0 0,0 0 0 0 0,0 0 0 0 0,0 0 0 0 0,0-1 0 0 0,0 1 0 0 0,0-1 0 0 0,7-3 0 0 0,5-1-626 0 0,20-11 0 0 0,-21 9-208 0 0,7-4-1625 0 0,-7 2-3003 0 0,5-4-2208 0 0</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7.766"/>
    </inkml:context>
    <inkml:brush xml:id="br0">
      <inkml:brushProperty name="width" value="0.05" units="cm"/>
      <inkml:brushProperty name="height" value="0.05" units="cm"/>
      <inkml:brushProperty name="color" value="#F6630D"/>
    </inkml:brush>
  </inkml:definitions>
  <inkml:trace contextRef="#ctx0" brushRef="#br0">6 6 6912 0 0,'-6'-6'7680'0'0,"9"19"-387"0"0,1-3-5743 0 0,1 5-1037 0 0,-1-1-1 0 0,0 1 1 0 0,-1 0-1 0 0,1 16 1 0 0,6 25 128 0 0,6 24-170 0 0,-10-57-390 0 0,2-10-3 0 0,-5-9-24 0 0,4 1-353 0 0,0-13-7 0 0,3-4-47 0 0,-8 10 308 0 0,0 1 1 0 0,-1-1-1 0 0,0 0 1 0 0,1 1-1 0 0,-1-1 1 0 0,0 0-1 0 0,0 0 1 0 0,0 0 0 0 0,0 0-1 0 0,0 0 1 0 0,0-2-1 0 0,2-3-42 0 0,0-4-63 0 0,1 0 0 0 0,0 0 0 0 0,1 0 0 0 0,8-14 0 0 0,-12 24 170 0 0,-1 0 0 0 0,1 0-1 0 0,-1 0 1 0 0,1 1 0 0 0,-1-1 0 0 0,1 0 0 0 0,-1 0 0 0 0,1 1 0 0 0,0-1 0 0 0,-1 0-1 0 0,1 1 1 0 0,0-1 0 0 0,0 1 0 0 0,0-1 0 0 0,-1 1 0 0 0,1-1 0 0 0,0 1-1 0 0,0 0 1 0 0,0-1 0 0 0,0 1 0 0 0,0 0 0 0 0,0 0 0 0 0,0 0 0 0 0,1-1-1 0 0,1 2 95 0 0,-1-1 0 0 0,1 1-1 0 0,-1-1 1 0 0,1 1-1 0 0,-1 0 1 0 0,5 2-1 0 0,7 2 105 0 0,-11-4-218 0 0,22 6 41 0 0,-5 4-18 0 0,-11-8-23 0 0,0-6 0 0 0,14-14 0 0 0,-14 15-30 0 0,-7 2-22 0 0,0 0 1 0 0,0-1 0 0 0,0 1 0 0 0,0-1 0 0 0,0 0 0 0 0,0 1 0 0 0,-1-1 0 0 0,1 0-1 0 0,0 0 1 0 0,0 0 0 0 0,0-1 0 0 0,-1 1 0 0 0,1 0 0 0 0,1-2 0 0 0,9-6 100 0 0,1 0 322 0 0,-12 9-364 0 0,0-1 0 0 0,-1 0-1 0 0,1 1 1 0 0,0-1 0 0 0,0 1-1 0 0,-1-1 1 0 0,1 1 0 0 0,0-1-1 0 0,0 1 1 0 0,0 0 0 0 0,0-1-1 0 0,0 1 1 0 0,-1 0-1 0 0,1 0 1 0 0,0 0 0 0 0,0-1-1 0 0,0 1 1 0 0,0 0 0 0 0,0 0-1 0 0,0 0 1 0 0,0 1 0 0 0,0-1-1 0 0,0 0 1 0 0,0 0 0 0 0,1 1-1 0 0,-1-1-35 0 0,0 0 1 0 0,1 0-1 0 0,-1 0 0 0 0,0 0 0 0 0,0 0 1 0 0,0 0-1 0 0,0 0 0 0 0,0 0 0 0 0,0 0 1 0 0,0-1-1 0 0,1 1 0 0 0,-1 0 0 0 0,0-1 1 0 0,0 1-1 0 0,1-2 0 0 0,-1 2 18 0 0,-1 0 0 0 0,1 0 0 0 0,0 0 0 0 0,-1 0 0 0 0,1 0 0 0 0,-1 0 0 0 0,1 0 0 0 0,-1 0-1 0 0,1 1 1 0 0,0-1 0 0 0,-1 0 0 0 0,1 0 0 0 0,-1 0 0 0 0,1 1 0 0 0,-1-1 0 0 0,1 0 0 0 0,-1 1 0 0 0,1-1 0 0 0,-1 0-1 0 0,0 1 1 0 0,1 0 0 0 0,0 0 7 0 0,3 3 4 0 0,0 0 0 0 0,0 0 0 0 0,0 1 0 0 0,-1-1 0 0 0,0 1 0 0 0,5 9 0 0 0,9 13 0 0 0,-7-13-67 0 0,0 0-1 0 0,9 18 0 0 0,-7-10-1147 0 0,-3-7-4669 0 0,-3-1-2005 0 0</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8.205"/>
    </inkml:context>
    <inkml:brush xml:id="br0">
      <inkml:brushProperty name="width" value="0.05" units="cm"/>
      <inkml:brushProperty name="height" value="0.05" units="cm"/>
      <inkml:brushProperty name="color" value="#F6630D"/>
    </inkml:brush>
  </inkml:definitions>
  <inkml:trace contextRef="#ctx0" brushRef="#br0">0 0 18919 0 0,'0'2'863'0'0,"0"0"-570"0"0,0 0-50 0 0,5 11 373 0 0,-1 2 672 0 0,0 0 0 0 0,2 28 1 0 0,2 13 395 0 0,5 33-247 0 0,-4-15-590 0 0,4 7-351 0 0,14 74-228 0 0,0-32-431 0 0,-24-111-117 0 0,0 1-1 0 0,9 18 0 0 0,4 16-2159 0 0,-11-15 657 0 0</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8.737"/>
    </inkml:context>
    <inkml:brush xml:id="br0">
      <inkml:brushProperty name="width" value="0.05" units="cm"/>
      <inkml:brushProperty name="height" value="0.05" units="cm"/>
      <inkml:brushProperty name="color" value="#F6630D"/>
    </inkml:brush>
  </inkml:definitions>
  <inkml:trace contextRef="#ctx0" brushRef="#br0">1 1 19351 0 0,'1'0'886'0'0,"1"0"-573"0"0,20 1 694 0 0,-21-1-892 0 0,1 1 0 0 0,-1-1 0 0 0,0 1 0 0 0,0-1 0 0 0,0 1 0 0 0,0 0 0 0 0,0 0 0 0 0,0-1 1 0 0,0 1-1 0 0,0 0 0 0 0,0 0 0 0 0,0 0 0 0 0,0 0 0 0 0,0 0 0 0 0,-1 0 0 0 0,1 0 0 0 0,0 0 0 0 0,-1 0 1 0 0,2 3-1 0 0,8 26 1724 0 0,-8-25-1598 0 0,8 36 819 0 0,-8-36-921 0 0,-1 0-1 0 0,1 1 0 0 0,-1-1 1 0 0,-1 0-1 0 0,1 10 0 0 0,-1-9 39 0 0,0 1-1 0 0,1-1 1 0 0,3 12-1 0 0,1-1 132 0 0,-2-7-174 0 0,0-1 0 0 0,-1 1-1 0 0,0 0 1 0 0,-1 0 0 0 0,1 11 0 0 0,-1-14-132 0 0,-1-1 0 0 0,1 1 1 0 0,1-1-1 0 0,-1 0 0 0 0,1 1 1 0 0,0-1-1 0 0,6 11 0 0 0,-4-10-2 0 0,-1 0 0 0 0,-1 0 0 0 0,1 1-1 0 0,1 11 1 0 0,-4-18 0 0 0,0 0 0 0 0,0 0 0 0 0,1 0 0 0 0,-1 0 0 0 0,0-1 0 0 0,0 1 0 0 0,0 0 0 0 0,1 0 0 0 0,-1 0 0 0 0,0 0 0 0 0,1-1 0 0 0,-1 1 0 0 0,1 0 0 0 0,0 0 0 0 0,0 1 0 0 0,1-1 0 0 0,-1 0 0 0 0,0-1 0 0 0,1 1 0 0 0,0 0 0 0 0,-1 0 0 0 0,1-1 0 0 0,-1 1 0 0 0,1-1 0 0 0,0 1 0 0 0,1-1 0 0 0,1 1 1 0 0,-1-1 0 0 0,0 1 0 0 0,0-1-1 0 0,0 0 1 0 0,0 0 0 0 0,6-1 0 0 0,-8 1-5 0 0,0-1 0 0 0,0 1 1 0 0,1 0-1 0 0,-1-1 0 0 0,0 1 1 0 0,0 0-1 0 0,0-1 0 0 0,1 1 1 0 0,-1-1-1 0 0,0 0 0 0 0,0 1 1 0 0,0-1-1 0 0,0 0 0 0 0,0 0 1 0 0,0 0-1 0 0,-1 0 0 0 0,1 0 1 0 0,1-1-1 0 0,1-4-204 0 0,0 2 0 0 0,1-1 0 0 0,-1 0 0 0 0,1 1 0 0 0,-1-1 0 0 0,7-5 0 0 0,-3 4-99 0 0,-7 6 298 0 0,1-1-1 0 0,-1 1 0 0 0,1-1 0 0 0,0 1 0 0 0,-1 0 0 0 0,1-1 0 0 0,-1 1 0 0 0,1 0 1 0 0,0-1-1 0 0,-1 1 0 0 0,1 0 0 0 0,0 0 0 0 0,0-1 0 0 0,-1 1 0 0 0,1 0 0 0 0,1 0 1 0 0,2 0 11 0 0,12-5-2 0 0,-12 8 0 0 0,-1-1 0 0 0,1-2 0 0 0,1 1 0 0 0,15 11 0 0 0,29 19-930 0 0,-44-27-1252 0 0,4 7-6689 0 0</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9.158"/>
    </inkml:context>
    <inkml:brush xml:id="br0">
      <inkml:brushProperty name="width" value="0.05" units="cm"/>
      <inkml:brushProperty name="height" value="0.05" units="cm"/>
      <inkml:brushProperty name="color" value="#F6630D"/>
    </inkml:brush>
  </inkml:definitions>
  <inkml:trace contextRef="#ctx0" brushRef="#br0">28 5 14280 0 0,'-2'-2'339'0'0,"-2"0"21"0"0,-10 2 618 0 0,7 4 4767 0 0,18 0-4157 0 0,20 2-999 0 0,-31-6-477 0 0,71 13 1170 0 0,-40-7-1009 0 0,1 0 0 0 0,43 1-1 0 0,-45-6-335 0 0,-16-1-540 0 0,-1 1-1 0 0,17-3 1 0 0,-15 2-1296 0 0</inkml:trace>
  <inkml:trace contextRef="#ctx0" brushRef="#br0" timeOffset="1">215 148 14280 0 0,'0'0'632'0'0,"0"13"288"0"0,0 1-920 0 0,4-5 0 0 0,7 1 1279 0 0,-1 3 225 0 0,5-7 40 0 0,6 1 16 0 0,0 3-968 0 0,6-4-192 0 0,-2-2-40 0 0,5-4-8 0 0,3 0-864 0 0,3 0-184 0 0,-2-4-32 0 0</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19.623"/>
    </inkml:context>
    <inkml:brush xml:id="br0">
      <inkml:brushProperty name="width" value="0.05" units="cm"/>
      <inkml:brushProperty name="height" value="0.05" units="cm"/>
      <inkml:brushProperty name="color" value="#F6630D"/>
    </inkml:brush>
  </inkml:definitions>
  <inkml:trace contextRef="#ctx0" brushRef="#br0">1 632 18743 0 0,'0'0'1882'0'0,"1"2"-1725"0"0,3 11 11 0 0,-4-10-34 0 0,1 0 1 0 0,0 0-1 0 0,0-1 1 0 0,0 1-1 0 0,0 0 1 0 0,0-1-1 0 0,3 5 1 0 0,22 31 1274 0 0,-21-29-1390 0 0,0-1 0 0 0,1 0 0 0 0,10 12 0 0 0,87 96 2021 0 0,-96-108-2036 0 0,0 0-1 0 0,0-1 1 0 0,1 1-1 0 0,11 7 1 0 0,-15-12-4 0 0,0 0-1 0 0,1-1 1 0 0,-1 0 0 0 0,1 0 0 0 0,-1 0 0 0 0,1 0 0 0 0,0-1 0 0 0,-1 0 0 0 0,1 0 0 0 0,0 0-1 0 0,0 0 1 0 0,6-1 0 0 0,-10 0-14 0 0,1 0 0 0 0,-1 0-1 0 0,1-1 1 0 0,0 1 0 0 0,-1-1-1 0 0,1 1 1 0 0,-1-1 0 0 0,1 0 0 0 0,-1 0-1 0 0,1 1 1 0 0,-1-1 0 0 0,0 0-1 0 0,1 0 1 0 0,-1 0 0 0 0,0-1 0 0 0,0 1-1 0 0,0 0 1 0 0,0 0 0 0 0,0-1-1 0 0,0 1 1 0 0,0 0 0 0 0,0-1-1 0 0,0 1 1 0 0,-1-1 0 0 0,1 1 0 0 0,-1-1-1 0 0,1-2 1 0 0,2-6-305 0 0,0-1 0 0 0,-1 1 0 0 0,1-13 0 0 0,-2 16 185 0 0,0-7 166 0 0,-1 1 0 0 0,0 0 0 0 0,-1-1 1 0 0,-1 1-1 0 0,-4-18 0 0 0,-1-6-84 0 0,-3-14-173 0 0,-21-63 0 0 0,6 27 200 0 0,13 1 89 0 0,10 73-51 0 0,0 1 0 0 0,0-1-1 0 0,1 1 1 0 0,1-1 0 0 0,1-21-1 0 0,-2-4 804 0 0,0 30-571 0 0,0 0-1 0 0,1 0 1 0 0,1-12-1 0 0,-1 18-241 0 0,1-1-1 0 0,-1 1 1 0 0,1-1 0 0 0,0 1-1 0 0,0-1 1 0 0,0 1-1 0 0,0 0 1 0 0,0-1 0 0 0,1 1-1 0 0,-1 0 1 0 0,1 0 0 0 0,-1 0-1 0 0,1 0 1 0 0,0 0 0 0 0,1-1-1 0 0,5-3 10 0 0,0 0-1 0 0,0 1 1 0 0,0 0-1 0 0,1 1 1 0 0,0 0-1 0 0,-1 0 1 0 0,1 1-1 0 0,1 0 1 0 0,13-2-1 0 0,8 0 20 0 0,49-2-1 0 0,71-7-30 0 0,-78 2 0 0 0,89-16 0 0 0,-153 26 0 0 0,36-9 0 0 0,1 2 0 0 0,0 2 0 0 0,47-1 0 0 0,4 4-162 0 0,-88 4-955 0 0,0-1 1 0 0,15-3-1 0 0,-19 3-57 0 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7.471"/>
    </inkml:context>
    <inkml:brush xml:id="br0">
      <inkml:brushProperty name="width" value="0.05" units="cm"/>
      <inkml:brushProperty name="height" value="0.05" units="cm"/>
      <inkml:brushProperty name="color" value="#5B2D90"/>
    </inkml:brush>
  </inkml:definitions>
  <inkml:trace contextRef="#ctx0" brushRef="#br0">18 129 10136 0 0,'0'0'918'0'0,"0"-1"-758"0"0,-3-35 15510 0 0,-4 47-15621 0 0,6-7-40 0 0,-1 0 0 0 0,1 0 0 0 0,0 0 0 0 0,0 0 0 0 0,0 0 0 0 0,1 0 0 0 0,-1 1 0 0 0,1-1 0 0 0,0 0 0 0 0,1 8 1 0 0,2 5-13 0 0,5 22 0 0 0,-2-15 7 0 0,-3-11-15 0 0,0 0-1 0 0,1 0 1 0 0,1-1-1 0 0,0 1 1 0 0,1-1-1 0 0,0 0 1 0 0,14 19-1 0 0,-8-14-71 0 0,-10-12 70 0 0,0-1-1 0 0,1-1 0 0 0,0 1 0 0 0,0 0 1 0 0,0-1-1 0 0,4 4 0 0 0,-6-6 12 0 0,1 0 0 0 0,-1 0 0 0 0,1 0 0 0 0,-1-1 1 0 0,0 1-1 0 0,1 0 0 0 0,-1-1 0 0 0,1 1 0 0 0,-1-1 0 0 0,1 0 0 0 0,0 0 1 0 0,-1 1-1 0 0,1-1 0 0 0,-1 0 0 0 0,1 0 0 0 0,0 0 0 0 0,-1-1 0 0 0,1 1 0 0 0,-1 0 1 0 0,1-1-1 0 0,-1 1 0 0 0,1-1 0 0 0,1 0 0 0 0,8-3-19 0 0,-8 4 18 0 0,-1-1 0 0 0,0 1 0 0 0,0-1 0 0 0,1 0 0 0 0,-1 0 0 0 0,0 0 0 0 0,0 0 0 0 0,0 0 0 0 0,0-1 0 0 0,0 1 0 0 0,0 0 0 0 0,2-3 0 0 0,3-4 42 0 0,0 0 1 0 0,0-1-1 0 0,-1 0 0 0 0,0 0 0 0 0,-1 0 0 0 0,0 0 1 0 0,0-1-1 0 0,-1 0 0 0 0,5-20 0 0 0,-3 7 104 0 0,-4 17-56 0 0,0-1-1 0 0,-1 1 1 0 0,0 0-1 0 0,0-1 1 0 0,0 1-1 0 0,-1-1 1 0 0,0 1-1 0 0,0-1 1 0 0,0 1-1 0 0,-2-8 1 0 0,-3-9 87 0 0,3 15-116 0 0,1-1 0 0 0,-1 1 0 0 0,-1-1 0 0 0,0 1 0 0 0,0 0 0 0 0,0 0 0 0 0,-7-11 0 0 0,-1 3-13 0 0,-15-20 68 0 0,24 34-109 0 0,0 0 0 0 0,0 0 0 0 0,1 1 1 0 0,-1-1-1 0 0,0 0 0 0 0,0 1 0 0 0,-1 0 0 0 0,1-1 0 0 0,0 1 0 0 0,0 0 0 0 0,-1 0 0 0 0,1 0 0 0 0,-1 0 0 0 0,-2 0 0 0 0,1 0-96 0 0,-1 1 0 0 0,0 0 0 0 0,1-1 0 0 0,-1 2 0 0 0,0-1 1 0 0,1 0-1 0 0,-1 1 0 0 0,0 0 0 0 0,-4 2 0 0 0,6-2 0 0 0,0 1 0 0 0,0-1 0 0 0,0 1 0 0 0,0 0 0 0 0,0 0 0 0 0,0 0 0 0 0,1 0 0 0 0,-1 0 0 0 0,1 1 0 0 0,-1-1 0 0 0,1 1 0 0 0,-3 5 1 0 0,-3 2-254 0 0,5-6-129 0 0,0 1-1 0 0,0-1 0 0 0,0 1 1 0 0,-2 4-1 0 0,-1 5-1261 0 0,2-4-64 0 0</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0.107"/>
    </inkml:context>
    <inkml:brush xml:id="br0">
      <inkml:brushProperty name="width" value="0.05" units="cm"/>
      <inkml:brushProperty name="height" value="0.05" units="cm"/>
      <inkml:brushProperty name="color" value="#F6630D"/>
    </inkml:brush>
  </inkml:definitions>
  <inkml:trace contextRef="#ctx0" brushRef="#br0">191 16 22111 0 0,'0'0'506'0'0,"-2"0"71"0"0,-6-3-123 0 0,-1 1 0 0 0,-16-1 0 0 0,-1-1 68 0 0,21 3-408 0 0,1 0 0 0 0,-1 0 0 0 0,1 1 0 0 0,-1 0 1 0 0,0 0-1 0 0,1 0 0 0 0,-1 0 0 0 0,1 1 0 0 0,-1 0 0 0 0,1-1 0 0 0,-1 2 1 0 0,1-1-1 0 0,-1 1 0 0 0,1-1 0 0 0,0 1 0 0 0,0 0 0 0 0,0 1 0 0 0,0-1 1 0 0,0 1-1 0 0,0-1 0 0 0,1 1 0 0 0,-7 6 0 0 0,8-4-129 0 0,0 0 0 0 0,0 0 0 0 0,0 0-1 0 0,1 0 1 0 0,-1 0 0 0 0,1 0 0 0 0,0 6 0 0 0,-1-1-75 0 0,2-7 60 0 0,0 1 0 0 0,0 0 0 0 0,0-1 0 0 0,0 1-1 0 0,1-1 1 0 0,0 1 0 0 0,0-1 0 0 0,2 7-1 0 0,2 10-110 0 0,-4-15 102 0 0,0 0 1 0 0,1-1-1 0 0,0 1 0 0 0,-1-1 1 0 0,1 0-1 0 0,1 0 0 0 0,3 6 0 0 0,1 1-99 0 0,-6-8 106 0 0,1 0 0 0 0,0-1 0 0 0,0 1 1 0 0,0-1-1 0 0,1 1 0 0 0,-1-1 0 0 0,0 0 0 0 0,1 0 0 0 0,0 0 0 0 0,-1 0 0 0 0,1-1 0 0 0,4 3 1 0 0,-5-4-43 0 0,10-3-58 0 0,-10 3 127 0 0,0 0 1 0 0,0-1-1 0 0,-1 1 0 0 0,1-1 0 0 0,0 1 1 0 0,0-1-1 0 0,0 0 0 0 0,0 0 0 0 0,-1 0 1 0 0,1 0-1 0 0,0 0 0 0 0,-1 0 0 0 0,1 0 1 0 0,0 0-1 0 0,-1-1 0 0 0,0 1 0 0 0,1-1 1 0 0,-1 1-1 0 0,0-1 0 0 0,2-2 0 0 0,12-12-99 0 0,-13 15 93 0 0,-1 0 1 0 0,1 0-1 0 0,-1-1 1 0 0,0 1-1 0 0,1 0 1 0 0,-1-1 0 0 0,0 1-1 0 0,0-1 1 0 0,0 0-1 0 0,0 1 1 0 0,0-1-1 0 0,0 0 1 0 0,-1 0-1 0 0,1 1 1 0 0,0-3-1 0 0,5-23 144 0 0,-4 21-98 0 0,-1 0-1 0 0,0 0 1 0 0,0 0-1 0 0,0-6 1 0 0,0 8 636 0 0,1 4-272 0 0,4 11-157 0 0,6 18-196 0 0,2 31 130 0 0,-9-45-129 0 0,-2 0 1 0 0,3 27-1 0 0,-5-26-36 0 0,2 0 1 0 0,7 26-1 0 0,-3-17-195 0 0,-5-15-229 0 0,1-1 1 0 0,0 0 0 0 0,0 0 0 0 0,1 0-1 0 0,0 0 1 0 0,1 0 0 0 0,10 13 0 0 0,-7-11-1280 0 0,-6-9-62 0 0</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0.557"/>
    </inkml:context>
    <inkml:brush xml:id="br0">
      <inkml:brushProperty name="width" value="0.05" units="cm"/>
      <inkml:brushProperty name="height" value="0.05" units="cm"/>
      <inkml:brushProperty name="color" value="#F6630D"/>
    </inkml:brush>
  </inkml:definitions>
  <inkml:trace contextRef="#ctx0" brushRef="#br0">0 0 12440 0 0,'0'0'957'0'0,"1"2"-293"0"0,0-1-211 0 0,-1 1 0 0 0,1-1 0 0 0,0 1-1 0 0,-1-1 1 0 0,0 0 0 0 0,1 1 0 0 0,-1-1 0 0 0,0 1 0 0 0,0-1 0 0 0,1 1 0 0 0,-1-1-1 0 0,0 1 1 0 0,-1-1 0 0 0,1 1 0 0 0,0 1 0 0 0,0 18 2426 0 0,1-10-1811 0 0,0 0 0 0 0,0 19 0 0 0,-2-18-670 0 0,1-1 1 0 0,1 1-1 0 0,3 15 0 0 0,3 14 123 0 0,-4-23-516 0 0,0-1 0 0 0,1 0-1 0 0,9 23 1 0 0,-6-22-451 0 0,-5-11 131 0 0,0-1 0 0 0,1 0-1 0 0,0 1 1 0 0,0-1 0 0 0,0-1-1 0 0,6 8 1 0 0,11 7-708 0 0</inkml:trace>
  <inkml:trace contextRef="#ctx0" brushRef="#br0" timeOffset="1">657 33 23039 0 0,'0'0'1126'0'0,"-1"9"63"0"0,-2-1-997 0 0,3 2-99 0 0,1-4 48 0 0,1-1 0 0 0,1 1 1 0 0,-1 0-1 0 0,1-1 0 0 0,0 0 0 0 0,0 0 0 0 0,1 0 0 0 0,-1 0 0 0 0,1 0 1 0 0,0 0-1 0 0,1-1 0 0 0,-1 0 0 0 0,6 4 0 0 0,23 19-133 0 0,-22-18 7 0 0,-1 0-1 0 0,1-1 1 0 0,1 0 0 0 0,-1-1-1 0 0,25 11 1 0 0,-15-9 93 0 0,-12-5-490 0 0,-1-1 0 0 0,1 0-1 0 0,-1 0 1 0 0,1-1 0 0 0,0 0 0 0 0,14 1-1 0 0,-5-3-1225 0 0</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0.974"/>
    </inkml:context>
    <inkml:brush xml:id="br0">
      <inkml:brushProperty name="width" value="0.05" units="cm"/>
      <inkml:brushProperty name="height" value="0.05" units="cm"/>
      <inkml:brushProperty name="color" value="#F6630D"/>
    </inkml:brush>
  </inkml:definitions>
  <inkml:trace contextRef="#ctx0" brushRef="#br0">352 1 23039 0 0,'0'0'1126'0'0,"-2"2"-492"0"0,-7 4-444 0 0,0-1 1 0 0,0 1-1 0 0,-16 6 0 0 0,-15 9 260 0 0,37-20-337 0 0,0 1 1 0 0,-1-1-1 0 0,1 1 1 0 0,0-1-1 0 0,-7 1 1 0 0,7-1-40 0 0,1 0-1 0 0,-1-1 1 0 0,1 1 0 0 0,-1 0-1 0 0,1 0 1 0 0,-1 0 0 0 0,1 0 0 0 0,0 1-1 0 0,-1-1 1 0 0,-2 3 0 0 0,-11 9 189 0 0,0-1 0 0 0,-1 0 1 0 0,0-1-1 0 0,0-1 0 0 0,-35 14 1 0 0,47-22-421 0 0,-1 1 0 0 0,1 0 0 0 0,-1 0 0 0 0,1 0 0 0 0,0 1 0 0 0,-9 8 0 0 0,6-5-1669 0 0,5-6 1224 0 0,-7 3-1634 0 0</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1.348"/>
    </inkml:context>
    <inkml:brush xml:id="br0">
      <inkml:brushProperty name="width" value="0.05" units="cm"/>
      <inkml:brushProperty name="height" value="0.05" units="cm"/>
      <inkml:brushProperty name="color" value="#F6630D"/>
    </inkml:brush>
  </inkml:definitions>
  <inkml:trace contextRef="#ctx0" brushRef="#br0">97 1 13360 0 0,'-7'0'576'0'0,"0"1"0"0"0,0-1 0 0 0,0 1 0 0 0,0 1 1 0 0,-13 3-1 0 0,10-1 2553 0 0,9-4-2940 0 0,0 0 1 0 0,1 0-1 0 0,-1 0 1 0 0,1 1-1 0 0,-1-1 1 0 0,0 0-1 0 0,1 0 1 0 0,-1 1-1 0 0,0-1 1 0 0,1 0-1 0 0,-1 1 1 0 0,1-1-1 0 0,-1 1 1 0 0,1-1-1 0 0,-1 1 1 0 0,1-1-1 0 0,-1 1 1 0 0,1-1-1 0 0,0 1 1 0 0,-1-1-1 0 0,1 1 1 0 0,0 0-1 0 0,-1-1 1 0 0,1 1-1 0 0,-1 0 1 0 0,-7 11 1085 0 0,7-11-1225 0 0,0 0-1 0 0,0 0 1 0 0,1 0-1 0 0,-1 0 1 0 0,0 0-1 0 0,0 0 0 0 0,1 0 1 0 0,-1 0-1 0 0,1 0 1 0 0,-1 0-1 0 0,1 0 1 0 0,-1 0-1 0 0,1 0 1 0 0,0 0-1 0 0,-1 0 1 0 0,1 1-1 0 0,0-1 0 0 0,0 0 1 0 0,0 0-1 0 0,0 0 1 0 0,0 1-1 0 0,0-1 1 0 0,1 1-1 0 0,1 22 78 0 0,-1-14-71 0 0,0 0 1 0 0,1 0-1 0 0,0 0 0 0 0,5 15 0 0 0,18 39-224 0 0,-22-58 2 0 0,-1-1 0 0 0,1 0 0 0 0,0-1-1 0 0,1 1 1 0 0,-1 0 0 0 0,1-1 0 0 0,0 0 0 0 0,0 0-1 0 0,0 0 1 0 0,0 0 0 0 0,1-1 0 0 0,0 1 0 0 0,8 3 0 0 0,3 1-1700 0 0</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1.775"/>
    </inkml:context>
    <inkml:brush xml:id="br0">
      <inkml:brushProperty name="width" value="0.05" units="cm"/>
      <inkml:brushProperty name="height" value="0.05" units="cm"/>
      <inkml:brushProperty name="color" value="#F6630D"/>
    </inkml:brush>
  </inkml:definitions>
  <inkml:trace contextRef="#ctx0" brushRef="#br0">50 220 15200 0 0,'-1'2'1172'0'0,"-3"4"-627"0"0,-1 0 0 0 0,1 0 0 0 0,-10 9 1 0 0,12-13-282 0 0,1-1 1 0 0,-1 1-1 0 0,0-1 1 0 0,1 1-1 0 0,-1 0 0 0 0,1 0 1 0 0,0 0-1 0 0,0 0 1 0 0,-1 0-1 0 0,1 0 1 0 0,1 0-1 0 0,-1 1 1 0 0,0-1-1 0 0,0 0 1 0 0,1 0-1 0 0,-1 1 1 0 0,1-1-1 0 0,0 0 0 0 0,0 4 1 0 0,-1 9 286 0 0,1-12-446 0 0,-1 1 0 0 0,1-1 0 0 0,0 0 0 0 0,1 1 0 0 0,-1-1 0 0 0,0 0 0 0 0,1 1 1 0 0,0-1-1 0 0,0 0 0 0 0,0 0 0 0 0,0 1 0 0 0,1 2 0 0 0,5 7 89 0 0,-3-6-67 0 0,-1 0 0 0 0,1 0 0 0 0,7 9 0 0 0,-4-8-227 0 0,0 0 1 0 0,0-1 0 0 0,1 0 0 0 0,-1-1-1 0 0,16 11 1 0 0,-19-15 124 0 0,-1 0-1 0 0,1 0 0 0 0,-1-1 0 0 0,1 1 1 0 0,-1-1-1 0 0,1 0 0 0 0,0 0 1 0 0,0 0-1 0 0,0 0 0 0 0,0 0 1 0 0,0-1-1 0 0,0 0 0 0 0,0 0 1 0 0,0 0-1 0 0,0 0 0 0 0,-1-1 1 0 0,1 0-1 0 0,6-1 0 0 0,-4-1-46 0 0,-1 1 1 0 0,0-1-1 0 0,0 0 0 0 0,0 0 1 0 0,0-1-1 0 0,0 0 0 0 0,-1 0 0 0 0,0 0 1 0 0,0 0-1 0 0,0-1 0 0 0,0 1 0 0 0,-1-1 1 0 0,1 0-1 0 0,-1 0 0 0 0,0 0 1 0 0,2-8-1 0 0,0 2 25 0 0,-1 1 0 0 0,-1-2 0 0 0,0 1 0 0 0,0 0 0 0 0,-1-1 0 0 0,-1 1 0 0 0,1-18 0 0 0,-1 2 97 0 0,0 20-23 0 0,-1-1-1 0 0,0 0 1 0 0,-1 1 0 0 0,1-1-1 0 0,-1 1 1 0 0,-1-1 0 0 0,-2-10-1 0 0,-1 6 16 0 0,0-1-1 0 0,-1 1 1 0 0,-1 0-1 0 0,0 0 1 0 0,0 1 0 0 0,-1 0-1 0 0,0 0 1 0 0,-1 1-1 0 0,0 0 1 0 0,-1 0-1 0 0,-13-9 1 0 0,21 17-99 0 0,-1 0 1 0 0,0 0-1 0 0,0 0 1 0 0,0 0-1 0 0,0 1 1 0 0,-1-1-1 0 0,1 1 0 0 0,0 0 1 0 0,-1-1-1 0 0,1 2 1 0 0,0-1-1 0 0,-1 0 1 0 0,1 1-1 0 0,-1-1 1 0 0,0 1-1 0 0,1 0 0 0 0,-1 0 1 0 0,1 1-1 0 0,-1-1 1 0 0,1 1-1 0 0,-1 0 1 0 0,1 0-1 0 0,0 0 1 0 0,-1 0-1 0 0,1 0 0 0 0,0 1 1 0 0,0-1-1 0 0,-4 4 1 0 0,4-3-306 0 0,0 0 0 0 0,0 1 0 0 0,1 0 0 0 0,-1-1 0 0 0,1 1 0 0 0,0 0 0 0 0,0 0 0 0 0,0 0 0 0 0,0 1 0 0 0,0-1 1 0 0,-1 4-1 0 0,-7 15-1806 0 0</inkml:trace>
  <inkml:trace contextRef="#ctx0" brushRef="#br0" timeOffset="1">441 111 13360 0 0,'-2'2'12346'0'0,"-1"-1"-12146"0"0,1 1-1 0 0,0 0 1 0 0,0 0 0 0 0,0 0 0 0 0,1 0-1 0 0,-1 0 1 0 0,0 0 0 0 0,1 0 0 0 0,-1 0-1 0 0,1 1 1 0 0,0-1 0 0 0,0 0-1 0 0,0 1 1 0 0,0 0 0 0 0,0-1 0 0 0,-1 5-1 0 0,2-3-242 0 0,-1 1 0 0 0,1-1 0 0 0,0 1 0 0 0,0-1 0 0 0,0 1 0 0 0,0-1 0 0 0,1 1-1 0 0,0-1 1 0 0,0 0 0 0 0,1 6 0 0 0,3 19-387 0 0,-5-25 359 0 0,1 0 0 0 0,-1 1 0 0 0,1-1 0 0 0,0 0 0 0 0,3 9 0 0 0,2-1 55 0 0,1-1-1 0 0,10 12 1 0 0,-2-1-24 0 0,-12-18-11 0 0,-1-1-1 0 0,1-1 1 0 0,0 1 0 0 0,0 0 0 0 0,0-1 0 0 0,0 1 0 0 0,0-1-1 0 0,1 0 1 0 0,-1 0 0 0 0,1 0 0 0 0,-1-1 0 0 0,6 2-1 0 0,0 1-83 0 0,-6-3 73 0 0,0 0 0 0 0,0-1 0 0 0,1 1 0 0 0,-1-1 0 0 0,1 0 0 0 0,-1 0 0 0 0,0 0 0 0 0,1 0 0 0 0,-1-1 0 0 0,1 1 0 0 0,-1-1 0 0 0,4-1 0 0 0,-3 1-30 0 0,-1 0 53 0 0,1 0 0 0 0,-1-1 0 0 0,-1 1 0 0 0,1-1 0 0 0,0 1-1 0 0,0-1 1 0 0,3-3 0 0 0,17-8 40 0 0,-18 11-1 0 0,0 0 0 0 0,-1 0 0 0 0,1 0 0 0 0,-1 0 0 0 0,1-1 0 0 0,-1 1 0 0 0,0-1 0 0 0,0 0 0 0 0,0 0 0 0 0,-1-1 0 0 0,1 1 0 0 0,-1-1 0 0 0,1 0 0 0 0,-1 0 0 0 0,2-4 0 0 0,8-9 66 0 0,-11 14 4 0 0,1 0 0 0 0,-1 1 0 0 0,0-1 0 0 0,0 0 0 0 0,0 0 0 0 0,-1 0 0 0 0,1 0 0 0 0,-1 0 0 0 0,0-1 0 0 0,2-4 0 0 0,-4-8 296 0 0,0 13-298 0 0,1 1 1 0 0,0 0 0 0 0,-1-1 0 0 0,1 1 0 0 0,0 0 0 0 0,0-1 0 0 0,1 1 0 0 0,0-5-1 0 0,3-2 136 0 0,-4 8-173 0 0,1-1 0 0 0,0 1 0 0 0,-1-1 0 0 0,1 1 0 0 0,-1-1-1 0 0,1 0 1 0 0,-1 1 0 0 0,0-1 0 0 0,0 1 0 0 0,1-1 0 0 0,-1 0-1 0 0,0 1 1 0 0,-1-1 0 0 0,1 0 0 0 0,-1-2 0 0 0,-1-5 99 0 0,-1-1 0 0 0,-1 1 0 0 0,0 0 1 0 0,0 0-1 0 0,-9-13 0 0 0,3 7-41 0 0,8 11-61 0 0,-1 0 1 0 0,1 0 0 0 0,-1 0-1 0 0,0 0 1 0 0,0 1-1 0 0,-1-1 1 0 0,1 1 0 0 0,-1 0-1 0 0,-6-4 1 0 0,-3-1-14 0 0,8 4-11 0 0,0 0 0 0 0,0 1 0 0 0,-1 0 0 0 0,1 1 0 0 0,-1-1 0 0 0,0 1 0 0 0,0 0 0 0 0,0 0 0 0 0,0 1 0 0 0,-8-2-1 0 0,6 3-122 0 0,-3 0 22 0 0,1 0-1 0 0,-16 3 1 0 0,23-2-46 0 0,0-1 1 0 0,0 1 0 0 0,0 0-1 0 0,0 0 1 0 0,0 0-1 0 0,1 0 1 0 0,-1 1 0 0 0,0-1-1 0 0,1 1 1 0 0,-1 0-1 0 0,1-1 1 0 0,-1 1 0 0 0,-3 4-1 0 0,-5 11-1505 0 0,-3 1-72 0 0</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2.205"/>
    </inkml:context>
    <inkml:brush xml:id="br0">
      <inkml:brushProperty name="width" value="0.05" units="cm"/>
      <inkml:brushProperty name="height" value="0.05" units="cm"/>
      <inkml:brushProperty name="color" value="#F6630D"/>
    </inkml:brush>
  </inkml:definitions>
  <inkml:trace contextRef="#ctx0" brushRef="#br0">27 130 23039 0 0,'0'0'3826'0'0,"0"2"-3115"0"0,4 6-164 0 0,-3-6-549 0 0,1 1 0 0 0,-1-1 0 0 0,-1 0 0 0 0,1 0-1 0 0,0 0 1 0 0,0 0 0 0 0,-1 1 0 0 0,1-1 0 0 0,-1 4 0 0 0,-2 2-98 0 0,1-7 88 0 0,1 0-1 0 0,-1 0 1 0 0,1 0 0 0 0,0 0-1 0 0,0 0 1 0 0,-1 0 0 0 0,1-1-1 0 0,0 1 1 0 0,0 0-1 0 0,0 0 1 0 0,0 0 0 0 0,0 0-1 0 0,0 0 1 0 0,0 0-1 0 0,0 0 1 0 0,1 0 0 0 0,-1 0-1 0 0,0 0 1 0 0,1 0 0 0 0,-1 0-1 0 0,1 1 1 0 0,6 10-23 0 0,-5-8 35 0 0,-1-1 0 0 0,1 0 0 0 0,0 1 0 0 0,-1-1 0 0 0,0 1 0 0 0,0-1 0 0 0,0 1 0 0 0,0-1 0 0 0,0 8 0 0 0,0-5 44 0 0,-1 0-1 0 0,1 0 0 0 0,0 0 1 0 0,0 0-1 0 0,0 0 1 0 0,1 0-1 0 0,0 0 1 0 0,0 0-1 0 0,0-1 1 0 0,1 1-1 0 0,5 6 0 0 0,-7-9-26 0 0,0-1 0 0 0,0 0 0 0 0,0 1 0 0 0,0-1 0 0 0,0 1 0 0 0,0-1 0 0 0,-1 1 0 0 0,1 2 0 0 0,-1-3-35 0 0,0-1 0 0 0,1 1 0 0 0,-1 0 1 0 0,0-1-1 0 0,1 1 0 0 0,-1 0 0 0 0,1-1 0 0 0,0 1 1 0 0,-1-1-1 0 0,1 1 0 0 0,0-1 0 0 0,0 1 0 0 0,0-1 1 0 0,2 2-1 0 0,8 4-115 0 0,-9-5 98 0 0,1-1 1 0 0,-1 0 0 0 0,0 0 0 0 0,0 1 0 0 0,0 0 0 0 0,3 2 0 0 0,-4-2 27 0 0,1 0 0 0 0,0 0 0 0 0,0-1 0 0 0,0 1 0 0 0,0-1 0 0 0,0 1 0 0 0,0-1 0 0 0,0 0 0 0 0,1 1 0 0 0,-1-1 0 0 0,0-1 0 0 0,1 1 1 0 0,-1 0-1 0 0,0 0 0 0 0,1-1 0 0 0,4 1 0 0 0,3-1-302 0 0,-1 0 0 0 0,1 0 0 0 0,11-3 0 0 0,-7 2-278 0 0,5-3 437 0 0,-17 3 149 0 0,-1 1-1 0 0,0-1 0 0 0,1 0 1 0 0,-1 1-1 0 0,0-1 1 0 0,0 0-1 0 0,1 0 0 0 0,-1 0 1 0 0,2-2-1 0 0,1-2 172 0 0,1-1-1 0 0,-1 0 0 0 0,0-1 1 0 0,-1 1-1 0 0,0-1 0 0 0,0 0 1 0 0,0 0-1 0 0,0 0 0 0 0,2-13 1 0 0,-4 15-70 0 0,-1 0-1 0 0,1-1 1 0 0,-1 1 0 0 0,0-1 0 0 0,0 1 0 0 0,-1-1-1 0 0,0 1 1 0 0,0-1 0 0 0,0 1 0 0 0,0 0 0 0 0,-1 0-1 0 0,0-1 1 0 0,0 1 0 0 0,-4-6 0 0 0,3 5-2 0 0,0-1-1 0 0,0 0 1 0 0,-2-11 0 0 0,3 13-56 0 0,1 0 0 0 0,-1-1 0 0 0,0 1 0 0 0,0 0 0 0 0,-1 0 0 0 0,1 0 0 0 0,-7-8-1 0 0,-41-51 105 0 0,46 58-306 0 0,-1 0 0 0 0,0 1 1 0 0,0 0-1 0 0,0 0 0 0 0,-1 0 1 0 0,0 0-1 0 0,0 1 0 0 0,-12-7 1 0 0,-5-3-415 0 0,19 12 351 0 0,0-1 0 0 0,0 1-1 0 0,0 0 1 0 0,-1 0 0 0 0,1 1-1 0 0,-1-1 1 0 0,1 1 0 0 0,-1 0-1 0 0,0 0 1 0 0,1 0 0 0 0,-1 1-1 0 0,0 0 1 0 0,0 0 0 0 0,0 0-1 0 0,-6 1 1 0 0,-30 3-1064 0 0</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2.705"/>
    </inkml:context>
    <inkml:brush xml:id="br0">
      <inkml:brushProperty name="width" value="0.05" units="cm"/>
      <inkml:brushProperty name="height" value="0.05" units="cm"/>
      <inkml:brushProperty name="color" value="#F6630D"/>
    </inkml:brush>
  </inkml:definitions>
  <inkml:trace contextRef="#ctx0" brushRef="#br0">0 105 15408 0 0,'0'0'1393'0'0,"3"0"-1149"0"0,111 3 5296 0 0,4 3-3448 0 0,14-2-1042 0 0,20 1-334 0 0,308 5-930 0 0,-327-11-254 0 0,274-10 1502 0 0,-3-1-867 0 0,149 3 152 0 0,22-13 1079 0 0,-418 12-914 0 0,100-7-160 0 0,46-7-100 0 0,-209 18-192 0 0,-55-1-208 0 0,-30 5-60 0 0,0 1-1 0 0,17-2 1 0 0,-25 3 158 0 0,-1-1 1 0 0,1 1-1 0 0,-1 0 1 0 0,1 0-1 0 0,-1-1 1 0 0,1 1-1 0 0,-1 0 1 0 0,1-1-1 0 0,-1 1 1 0 0,0 0-1 0 0,1-1 1 0 0,-1 1-1 0 0,0-1 1 0 0,1 1-1 0 0,-1-1 1 0 0,0 1-1 0 0,1-1 0 0 0</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3.292"/>
    </inkml:context>
    <inkml:brush xml:id="br0">
      <inkml:brushProperty name="width" value="0.05" units="cm"/>
      <inkml:brushProperty name="height" value="0.05" units="cm"/>
      <inkml:brushProperty name="color" value="#F6630D"/>
    </inkml:brush>
  </inkml:definitions>
  <inkml:trace contextRef="#ctx0" brushRef="#br0">55 20 17303 0 0,'0'0'1572'0'0,"-1"-2"-1294"0"0,-8-16 7698 0 0,7 19-7796 0 0,0 0-151 0 0,0 0 0 0 0,0 0 1 0 0,0-1-1 0 0,1 1 0 0 0,-1 0 1 0 0,0 0-1 0 0,1 1 0 0 0,-1-1 0 0 0,1 0 1 0 0,0 1-1 0 0,-1-1 0 0 0,1 0 1 0 0,0 1-1 0 0,0 0 0 0 0,0-1 1 0 0,0 1-1 0 0,0 0 0 0 0,0-1 1 0 0,-1 3-1 0 0,-3 9 124 0 0,4-10-158 0 0,0-1 0 0 0,-1 0-1 0 0,2 1 1 0 0,-1 0 0 0 0,0-1 0 0 0,0 1 0 0 0,1-1-1 0 0,-1 1 1 0 0,1 0 0 0 0,0-1 0 0 0,0 1-1 0 0,0 0 1 0 0,0-1 0 0 0,1 1 0 0 0,0 5-1 0 0,31 92-279 0 0,-30-95 286 0 0,1-1 0 0 0,-1 1 0 0 0,1-1 0 0 0,0 0 0 0 0,0 0 0 0 0,0 0 0 0 0,1 0 0 0 0,0 0 0 0 0,0-1 0 0 0,6 5 0 0 0,1 0-53 0 0,1 0 1 0 0,21 10-1 0 0,-25-14-6 0 0,0-1 1 0 0,0 0-1 0 0,0-1 0 0 0,0 1 0 0 0,0-2 1 0 0,1 1-1 0 0,-1-1 0 0 0,1 0 0 0 0,-1-1 0 0 0,1 0 1 0 0,13-2-1 0 0,0-6 47 0 0,-13 4 279 0 0,-11-2 50 0 0,1 4-358 0 0,1 2 51 0 0,0-1 1 0 0,-1 1 0 0 0,1-1-1 0 0,0 1 1 0 0,-1 0 0 0 0,1-1-1 0 0,0 1 1 0 0,-1 0 0 0 0,1-1 0 0 0,-1 1-1 0 0,1 0 1 0 0,-1-1 0 0 0,1 1-1 0 0,-1 0 1 0 0,1 0 0 0 0,-1 0-1 0 0,1 0 1 0 0,-1-1 0 0 0,1 1 0 0 0,-1 0-1 0 0,0 0 1 0 0,-2 0 33 0 0,-10-6 86 0 0,10 4-119 0 0,0 1 0 0 0,0-1 0 0 0,0 1 0 0 0,0 0 1 0 0,0 0-1 0 0,0 0 0 0 0,-4 0 0 0 0,-5 0-27 0 0,0 1-1 0 0,0 0 1 0 0,-1 0-1 0 0,1 1 1 0 0,0 1-1 0 0,0 0 1 0 0,0 0-1 0 0,1 2 1 0 0,-19 6-1 0 0,29-10-54 0 0,0 1 0 0 0,0-1 0 0 0,0 0 0 0 0,1 1 0 0 0,-1-1 0 0 0,0 1 0 0 0,0 0 0 0 0,0-1-1 0 0,1 1 1 0 0,-1 0 0 0 0,0-1 0 0 0,1 1 0 0 0,-1 0 0 0 0,1 0 0 0 0,-1 0 0 0 0,0-1-1 0 0,1 1 1 0 0,0 0 0 0 0,-1 0 0 0 0,1 0 0 0 0,0 0 0 0 0,-1 0 0 0 0,1 0 0 0 0,0 0-1 0 0,0 0 1 0 0,0 0 0 0 0,0 0 0 0 0,0 0 0 0 0,0 0 0 0 0,0 0 0 0 0,0 1 0 0 0,0 0-47 0 0,0 0 0 0 0,1 0 0 0 0,-1 0 1 0 0,0 0-1 0 0,1 0 0 0 0,0-1 0 0 0,-1 1 0 0 0,1 0 1 0 0,0 0-1 0 0,0 0 0 0 0,0-1 0 0 0,0 1 1 0 0,0 0-1 0 0,0-1 0 0 0,2 2 0 0 0,0 1-628 0 0,1-1 0 0 0,-1 0 0 0 0,1 0 0 0 0,0-1 0 0 0,6 4 0 0 0,5-1-6385 0 0</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3.806"/>
    </inkml:context>
    <inkml:brush xml:id="br0">
      <inkml:brushProperty name="width" value="0.05" units="cm"/>
      <inkml:brushProperty name="height" value="0.05" units="cm"/>
      <inkml:brushProperty name="color" value="#F6630D"/>
    </inkml:brush>
  </inkml:definitions>
  <inkml:trace contextRef="#ctx0" brushRef="#br0">78 130 14744 0 0,'0'0'1136'0'0,"-6"0"-417"0"0,3 1 20 0 0,1 0-1 0 0,0 0 0 0 0,-1 0 0 0 0,1 0 0 0 0,-1 1 0 0 0,1-1 0 0 0,0 0 1 0 0,0 1-1 0 0,0 0 0 0 0,0-1 0 0 0,0 1 0 0 0,-2 2 0 0 0,1 0-400 0 0,1-1 0 0 0,-1 1 0 0 0,1 0 0 0 0,0 0 1 0 0,0 0-1 0 0,0 0 0 0 0,-1 4 0 0 0,1-3-344 0 0,1 0 0 0 0,0 0 0 0 0,0 0 0 0 0,0 0-1 0 0,1 0 1 0 0,0 0 0 0 0,0 1 0 0 0,0-1 0 0 0,0 0 0 0 0,1 0 0 0 0,0 0 0 0 0,0 0 0 0 0,2 7 0 0 0,2-1 1 0 0,0 0-1 0 0,0 0 0 0 0,1 0 1 0 0,13 15-1 0 0,-16-21-5 0 0,1-1-1 0 0,0 0 0 0 0,0-1 0 0 0,0 1 0 0 0,1-1 0 0 0,-1 0 1 0 0,1 0-1 0 0,0 0 0 0 0,0 0 0 0 0,0-1 0 0 0,0 0 1 0 0,9 3-1 0 0,-7-4-3 0 0,0 0 0 0 0,0 0 0 0 0,0-1 0 0 0,0 0 0 0 0,0 0 0 0 0,0 0 0 0 0,1-1 0 0 0,-1 0 0 0 0,-1 0-1 0 0,1-1 1 0 0,0 0 0 0 0,0 0 0 0 0,0-1 0 0 0,-1 0 0 0 0,0 0 0 0 0,1 0 0 0 0,-1-1 0 0 0,0 0 0 0 0,-1 0 0 0 0,1-1 0 0 0,5-5 0 0 0,-8 7 15 0 0,0 0 0 0 0,-1-1 0 0 0,1 0 0 0 0,-1 1 0 0 0,1-1 0 0 0,-1 0 0 0 0,0 0 0 0 0,-1-1-1 0 0,1 1 1 0 0,-1 0 0 0 0,2-6 0 0 0,-1-2 4 0 0,-1 0 0 0 0,0-22 0 0 0,-2 23-36 0 0,-1 1 1 0 0,0-1-1 0 0,0 1 0 0 0,-1 0 1 0 0,-1 0-1 0 0,0 0 0 0 0,0 1 1 0 0,-1-1-1 0 0,0 1 0 0 0,-12-15 1 0 0,7 12 302 0 0,-2 0-1 0 0,0 1 1 0 0,-25-20 0 0 0,33 29-265 0 0,-1-2-58 0 0,-1 0 1 0 0,0 1-1 0 0,-1 0 0 0 0,1 0 0 0 0,0 1 0 0 0,-1-1 1 0 0,1 1-1 0 0,-1 1 0 0 0,0-1 0 0 0,0 1 0 0 0,0 1 1 0 0,0-1-1 0 0,1 1 0 0 0,-1 0 0 0 0,0 1 1 0 0,0-1-1 0 0,0 1 0 0 0,-9 3 0 0 0,13-3-115 0 0,0 0 1 0 0,0 0-1 0 0,0 1 0 0 0,0-1 1 0 0,0 1-1 0 0,0-1 0 0 0,1 1 1 0 0,-4 3-1 0 0,4-3-372 0 0,0 0-1 0 0,0 0 1 0 0,0 0 0 0 0,0 0-1 0 0,0 0 1 0 0,1 1-1 0 0,-1-1 1 0 0,-1 5 0 0 0,-3 7-7554 0 0</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4.319"/>
    </inkml:context>
    <inkml:brush xml:id="br0">
      <inkml:brushProperty name="width" value="0.05" units="cm"/>
      <inkml:brushProperty name="height" value="0.05" units="cm"/>
      <inkml:brushProperty name="color" value="#F6630D"/>
    </inkml:brush>
  </inkml:definitions>
  <inkml:trace contextRef="#ctx0" brushRef="#br0">1 1 23039 0 0,'0'0'1126'0'0,"2"1"-492"0"0,3 3-515 0 0,1 0 1 0 0,0-1-1 0 0,0 0 0 0 0,0 0 0 0 0,1 0 0 0 0,7 1 0 0 0,44 11 833 0 0,-53-14-727 0 0,118 27 1731 0 0,-50-5-1750 0 0,-57-18-233 0 0,0 1-1 0 0,25 13 0 0 0,-25-11-274 0 0,35 12-1 0 0,16-5-4416 0 0,-46-10-3934 0 0</inkml:trace>
  <inkml:trace contextRef="#ctx0" brushRef="#br0" timeOffset="1">565 4 7832 0 0,'0'0'602'0'0,"-2"1"-395"0"0,-17 8 172 0 0,-12 0 7311 0 0,-6 2 2302 0 0,13 1-9178 0 0,9 0-119 0 0,-24 24 0 0 0,6-1-2620 0 0,27-27-4654 0 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7.904"/>
    </inkml:context>
    <inkml:brush xml:id="br0">
      <inkml:brushProperty name="width" value="0.05" units="cm"/>
      <inkml:brushProperty name="height" value="0.05" units="cm"/>
      <inkml:brushProperty name="color" value="#5B2D90"/>
    </inkml:brush>
  </inkml:definitions>
  <inkml:trace contextRef="#ctx0" brushRef="#br0">6 101 14280 0 0,'0'0'1102'0'0,"0"-1"-719"0"0,1-2-187 0 0,0 1-1 0 0,-1-1 1 0 0,1 0 0 0 0,-1 1-1 0 0,0-1 1 0 0,1 1 0 0 0,-1-1-1 0 0,-1 0 1 0 0,1 1 0 0 0,0-1-1 0 0,-1 0 1 0 0,-3-11 7199 0 0,14 23-6157 0 0,-6-6-1195 0 0,8 8-33 0 0,-2-6 5 0 0,-8-5 35 0 0,0 0 0 0 0,0 1 0 0 0,0-1 0 0 0,0 0 0 0 0,0 0-1 0 0,0 0 1 0 0,0 0 0 0 0,0-1 0 0 0,0 1 0 0 0,0-1 0 0 0,0 1 0 0 0,0-1 0 0 0,0 0 0 0 0,0 1 0 0 0,0-1 0 0 0,0 0 0 0 0,0 0 0 0 0,-1 0 0 0 0,1-1 0 0 0,-1 1-1 0 0,1 0 1 0 0,0-1 0 0 0,-1 1 0 0 0,0-1 0 0 0,1 1 0 0 0,-1-1 0 0 0,0 1 0 0 0,0-1 0 0 0,0 0 0 0 0,1-3 0 0 0,1-11 65 0 0,-6 12-129 0 0,1 3 22 0 0,-6-10-10 0 0,7 10-20 0 0,1-1-1 0 0,-1 1 1 0 0,0 0-1 0 0,0-1 0 0 0,0 1 1 0 0,0 0-1 0 0,0 0 1 0 0,0 0-1 0 0,0 0 0 0 0,0 0 1 0 0,-1 0-1 0 0,1 0 1 0 0,0 0-1 0 0,-1 0 0 0 0,1 1 1 0 0,0-1-1 0 0,-1 0 1 0 0,1 1-1 0 0,-1 0 0 0 0,1-1 1 0 0,-1 1-1 0 0,1 0 1 0 0,-1-1-1 0 0,-2 1 0 0 0,0 0-491 0 0,1 0-1 0 0,-1 1 0 0 0,1-1 0 0 0,-1 0 0 0 0,0 1 0 0 0,-5 2 1 0 0,-11 6-1644 0 0</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4.769"/>
    </inkml:context>
    <inkml:brush xml:id="br0">
      <inkml:brushProperty name="width" value="0.05" units="cm"/>
      <inkml:brushProperty name="height" value="0.05" units="cm"/>
      <inkml:brushProperty name="color" value="#F6630D"/>
    </inkml:brush>
  </inkml:definitions>
  <inkml:trace contextRef="#ctx0" brushRef="#br0">76 1 10592 0 0,'-2'1'6374'0'0,"-6"6"-4222"0"0,1 0 0 0 0,0 0 0 0 0,-9 12 0 0 0,12-14-1932 0 0,0 1 1 0 0,0 0-1 0 0,1 0 1 0 0,0 0-1 0 0,0 1 1 0 0,1-1-1 0 0,-1 1 1 0 0,1-1-1 0 0,1 1 1 0 0,-2 11-1 0 0,3-18-219 0 0,-2 10 35 0 0,1 1 0 0 0,0-1 0 0 0,1 1 0 0 0,1-1 0 0 0,-1 1 0 0 0,1-1-1 0 0,1 0 1 0 0,0 1 0 0 0,5 13 0 0 0,4 8-36 0 0,-9-24 0 0 0,1 1 0 0 0,0-1 0 0 0,1 0 0 0 0,-1 0 0 0 0,2 0 0 0 0,7 12 0 0 0,0-4-1 0 0,39 43-20 0 0,-43-51 16 0 0,0 0-1 0 0,0-1 1 0 0,1 0 0 0 0,0-1 0 0 0,12 7 0 0 0,-14-10-6 0 0,-1 1 1 0 0,1-1 0 0 0,-1-1-1 0 0,1 1 1 0 0,0-1 0 0 0,0 0-1 0 0,8 0 1 0 0,-3-4 10 0 0,3-4 0 0 0,-1-4 12 0 0,-13 8 1 0 0,0 0 0 0 0,0 0-1 0 0,0 0 1 0 0,0 0 0 0 0,-1 0 0 0 0,1 0 0 0 0,0-3-1 0 0,4-12 115 0 0,-4 16-115 0 0,0 0 0 0 0,-1 0 0 0 0,0 0 0 0 0,1 0 0 0 0,-1 0 0 0 0,1 0 0 0 0,-1 0 0 0 0,0 0 0 0 0,0 0 0 0 0,0 0 0 0 0,0 0 0 0 0,0 0 0 0 0,0-1 0 0 0,0 1 0 0 0,0 0 0 0 0,0 0 0 0 0,0 0 0 0 0,0 0 0 0 0,-1 0 0 0 0,1 0 0 0 0,0 0 0 0 0,-1 0 0 0 0,1 0 0 0 0,-1 0 0 0 0,1 0-1 0 0,-1 0 1 0 0,1 1 0 0 0,-1-1 0 0 0,0 0 0 0 0,0 0 0 0 0,1 0 0 0 0,-1 1 0 0 0,0-1 0 0 0,0 0 0 0 0,-1 0 0 0 0,0 0 5 0 0,1-1 0 0 0,0 1-1 0 0,0 0 1 0 0,0 0 0 0 0,0-1 0 0 0,0 1 0 0 0,0 0-1 0 0,1-1 1 0 0,-1 1 0 0 0,0-3 0 0 0,0 3-5 0 0,1 0 0 0 0,-1-1 0 0 0,0 1 0 0 0,0-1 0 0 0,1 1 1 0 0,-1 0-1 0 0,0-1 0 0 0,0 1 0 0 0,0 0 0 0 0,0 0 0 0 0,-1 0 1 0 0,0-1-1 0 0,-6-3 6 0 0,1 0-1 0 0,-1 1 1 0 0,0 0 0 0 0,-1 0 0 0 0,1 1 0 0 0,-1 0 0 0 0,1 1-1 0 0,-1 0 1 0 0,0 0 0 0 0,0 0 0 0 0,0 1 0 0 0,0 1 0 0 0,0 0-1 0 0,0 0 1 0 0,-11 2 0 0 0,15-1-123 0 0,1 0-1 0 0,0 0 1 0 0,0 0-1 0 0,-1 1 1 0 0,1 0-1 0 0,0 0 1 0 0,-7 4-1 0 0,11-6-279 0 0,0 3-694 0 0,1 11-190 0 0,4-6-2790 0 0,4 0-4084 0 0</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5.235"/>
    </inkml:context>
    <inkml:brush xml:id="br0">
      <inkml:brushProperty name="width" value="0.05" units="cm"/>
      <inkml:brushProperty name="height" value="0.05" units="cm"/>
      <inkml:brushProperty name="color" value="#F6630D"/>
    </inkml:brush>
  </inkml:definitions>
  <inkml:trace contextRef="#ctx0" brushRef="#br0">166 129 19663 0 0,'-39'4'903'0'0,"13"3"330"0"0,24-6-885 0 0,0 1-1 0 0,1 0 1 0 0,-1 0-1 0 0,0 0 1 0 0,1 0 0 0 0,0 1-1 0 0,-1-1 1 0 0,1 0-1 0 0,0 0 1 0 0,0 1-1 0 0,0-1 1 0 0,1 1-1 0 0,-1-1 1 0 0,0 6-1 0 0,-1-1-44 0 0,1-4-232 0 0,1 1-1 0 0,0-1 1 0 0,0 1 0 0 0,0-1-1 0 0,0 0 1 0 0,1 1-1 0 0,-1-1 1 0 0,1 1-1 0 0,1 3 1 0 0,2 13 160 0 0,-3-16-227 0 0,0 0 0 0 0,0 0 0 0 0,0 0 0 0 0,0 0 0 0 0,1 0 0 0 0,-1 0 0 0 0,1-1 0 0 0,0 1 0 0 0,0-1 0 0 0,1 1 0 0 0,-1-1 0 0 0,1 1 0 0 0,4 4 0 0 0,5 3-7 0 0,0-1 0 0 0,17 11 0 0 0,-8-5 7 0 0,-10-8-52 0 0,1-1 0 0 0,0 0 0 0 0,1 0 0 0 0,-1-1 0 0 0,1-1 0 0 0,18 5 0 0 0,-20-7 27 0 0,0 0 0 0 0,1-1 0 0 0,-1-1 1 0 0,1 1-1 0 0,14-2 0 0 0,-22 0 40 0 0,0-1 0 0 0,-1 1 0 0 0,1-1 0 0 0,0 0 0 0 0,-1 0-1 0 0,1 0 1 0 0,-1 0 0 0 0,1-1 0 0 0,-1 1 0 0 0,0-1 0 0 0,6-4 0 0 0,-7 5-16 0 0,0-1 0 0 0,0 1 0 0 0,0-1-1 0 0,0 0 1 0 0,0 0 0 0 0,0 0 0 0 0,-1 0-1 0 0,1 0 1 0 0,-1 0 0 0 0,1-1 0 0 0,-1 1 0 0 0,0 0-1 0 0,0-1 1 0 0,0 1 0 0 0,0-1 0 0 0,1-3-1 0 0,4-26 63 0 0,-4 26-12 0 0,0 0 0 0 0,-1 0 0 0 0,0 0 0 0 0,0 0 0 0 0,0 0 1 0 0,-1 0-1 0 0,-1-12 0 0 0,-1 3 69 0 0,2 5-3 0 0,-2 1 0 0 0,1-1 0 0 0,-1 1 0 0 0,-1-1-1 0 0,1 1 1 0 0,-1 0 0 0 0,-8-15 0 0 0,-2 3 111 0 0,8 13-176 0 0,0 0 0 0 0,0 0 0 0 0,-1 1 0 0 0,0-1 0 0 0,0 1 0 0 0,-10-8 0 0 0,3 5-67 0 0,-2 0-1 0 0,1 1 0 0 0,-1 1 1 0 0,-1 0-1 0 0,1 1 1 0 0,-1 1-1 0 0,-1 0 1 0 0,1 1-1 0 0,-1 1 1 0 0,0 0-1 0 0,0 1 1 0 0,-28 0-1 0 0,32 3-300 0 0,1 0 0 0 0,-19 4-1 0 0,27-4 21 0 0,-1 1 0 0 0,1 1 0 0 0,0-1-1 0 0,-1 1 1 0 0,1-1 0 0 0,0 1-1 0 0,0 1 1 0 0,0-1 0 0 0,0 0 0 0 0,-5 5-1 0 0,-8 10-6206 0 0,-3-2-1881 0 0</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5.677"/>
    </inkml:context>
    <inkml:brush xml:id="br0">
      <inkml:brushProperty name="width" value="0.05" units="cm"/>
      <inkml:brushProperty name="height" value="0.05" units="cm"/>
      <inkml:brushProperty name="color" value="#F6630D"/>
    </inkml:brush>
  </inkml:definitions>
  <inkml:trace contextRef="#ctx0" brushRef="#br0">0 1 21191 0 0,'0'0'2127'0'0,"1"2"-1874"0"0,0 1-98 0 0,1 0-1 0 0,-1 1 0 0 0,0-1 0 0 0,-1 0 0 0 0,1 1 1 0 0,-1-1-1 0 0,1 0 0 0 0,-1 6 0 0 0,1 1 361 0 0,0 0 0 0 0,5 16-1 0 0,0 6 404 0 0,-4-22-877 0 0,1-1 1 0 0,-1 1 0 0 0,7 12-1 0 0,5 18-37 0 0,-13-35-4 0 0,0-1 0 0 0,1 0 0 0 0,0 1 0 0 0,-1-1 0 0 0,1 0 0 0 0,1 0 0 0 0,-1 0 0 0 0,4 4 0 0 0,-5-7 0 0 0,-1 0 0 0 0,0-1 0 0 0,1 1 0 0 0,-1-1 0 0 0,1 1 0 0 0,-1-1 0 0 0,1 1 0 0 0,-1-1 0 0 0,1 1 0 0 0,0-1 0 0 0,-1 0 0 0 0,1 1 0 0 0,0-1 0 0 0,-1 0 0 0 0,1 1 0 0 0,1-1 0 0 0,2-3 0 0 0,-3 2 0 0 0,2 0 0 0 0,-1-1 0 0 0,0 1 0 0 0,0-1 0 0 0,-1 0 0 0 0,1 0 0 0 0,0 0 0 0 0,0 0 0 0 0,-1 0 0 0 0,0-1 0 0 0,1 1 0 0 0,-1 0 0 0 0,0-1 0 0 0,0 1 0 0 0,0-1 0 0 0,0 1 0 0 0,-1-1 0 0 0,1-2 0 0 0,5-12 0 0 0,0-2 0 0 0,-6 17 0 0 0,0 0 0 0 0,1 0 0 0 0,-1 0 0 0 0,1 0 0 0 0,-1 1 0 0 0,1-1 0 0 0,0 0 0 0 0,0 0 0 0 0,0 1 0 0 0,2-4 0 0 0,8-9 0 0 0,-2 6 0 0 0,2 6 0 0 0,-10 2 0 0 0,0 0 0 0 0,0-1 0 0 0,0 1 0 0 0,0 0 0 0 0,0 0 0 0 0,0 0 0 0 0,0 0 0 0 0,0 1 0 0 0,0-1 0 0 0,0 0 0 0 0,0 0 0 0 0,0 1 0 0 0,0-1 0 0 0,0 0 0 0 0,0 1 0 0 0,0-1 0 0 0,0 1 0 0 0,0-1 0 0 0,0 1 0 0 0,1 1 0 0 0,2 1 0 0 0,4 0 0 0 0,0 1 0 0 0,15 11 0 0 0,1 0 0 0 0,-14-10 0 0 0,4-5 0 0 0,-10-2 0 0 0,-1 1 0 0 0,0 0 0 0 0,0-1 0 0 0,0 0 0 0 0,0 1 0 0 0,0-1 0 0 0,0-1 0 0 0,0 1 0 0 0,0 0 0 0 0,2-4 0 0 0,10-7 0 0 0,-11 11 0 0 0,-1 0 0 0 0,0-1 0 0 0,-1 1 0 0 0,1-1 0 0 0,0 0 0 0 0,-1 0 0 0 0,0 0 0 0 0,1 0 0 0 0,-1-1 0 0 0,-1 1 0 0 0,3-5 0 0 0,-2 5 0 0 0,-1-1 0 0 0,1 1 0 0 0,0 0 0 0 0,1 0 0 0 0,-1 0 0 0 0,0 0 0 0 0,6-5 0 0 0,11-9 0 0 0,-19 16 0 0 0,1 0 0 0 0,0 0 0 0 0,0 0 0 0 0,0 1 0 0 0,0-1 0 0 0,0 0 0 0 0,0 0 0 0 0,0 1 0 0 0,0-1 0 0 0,0 1 0 0 0,0-1 0 0 0,0 1 0 0 0,0-1 0 0 0,0 1 0 0 0,0 0 0 0 0,0-1 0 0 0,0 1 0 0 0,1 0 0 0 0,-1 0 0 0 0,0 0 0 0 0,0 0 0 0 0,0 0 0 0 0,1 0 0 0 0,-1 0 0 0 0,2 1 0 0 0,0-1 0 0 0,-1 1 0 0 0,0 0 0 0 0,0-1 0 0 0,1 1 0 0 0,-1 0 0 0 0,0 0 0 0 0,0 0 0 0 0,0 0 0 0 0,-1 1 0 0 0,1-1 0 0 0,3 3 0 0 0,17 20 0 0 0,-12-12 0 0 0,49 59 0 0 0,-46-55 0 0 0,-11-13-31 0 0,3 4-1414 0 0,0-1-1 0 0,1 1 1 0 0,0-1 0 0 0,0 0 0 0 0,0-1 0 0 0,9 7-1 0 0</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6.078"/>
    </inkml:context>
    <inkml:brush xml:id="br0">
      <inkml:brushProperty name="width" value="0.05" units="cm"/>
      <inkml:brushProperty name="height" value="0.05" units="cm"/>
      <inkml:brushProperty name="color" value="#F6630D"/>
    </inkml:brush>
  </inkml:definitions>
  <inkml:trace contextRef="#ctx0" brushRef="#br0">0 0 18743 0 0,'1'2'4535'0'0,"1"0"-4286"0"0,0 0 1 0 0,0 0-1 0 0,-1 1 1 0 0,1-1-1 0 0,-1 1 0 0 0,0-1 1 0 0,1 1-1 0 0,-1 0 1 0 0,0-1-1 0 0,-1 1 1 0 0,1 0-1 0 0,0 0 0 0 0,-1 3 1 0 0,2 3 70 0 0,0 0 1 0 0,1 0-1 0 0,0 0 1 0 0,7 15-1 0 0,6 18 211 0 0,36 176 477 0 0,-28-111-800 0 0,2 17-63 0 0,27 96-103 0 0,-40-177-169 0 0,-7-19-420 0 0,2 0 1 0 0,0-1-1 0 0,13 24 0 0 0,-1-18-1718 0 0</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26.561"/>
    </inkml:context>
    <inkml:brush xml:id="br0">
      <inkml:brushProperty name="width" value="0.05" units="cm"/>
      <inkml:brushProperty name="height" value="0.05" units="cm"/>
      <inkml:brushProperty name="color" value="#F6630D"/>
    </inkml:brush>
  </inkml:definitions>
  <inkml:trace contextRef="#ctx0" brushRef="#br0">180 72 21511 0 0,'-6'-5'1950'0'0,"-6"-9"-1572"0"0,10 11-360 0 0,-1 0 0 0 0,0 0 0 0 0,1 0 0 0 0,-1 1 1 0 0,0-1-1 0 0,-4-2 0 0 0,-3-2 975 0 0,3 3-382 0 0,1 0 1 0 0,-1 0 0 0 0,-8-3 0 0 0,13 6-530 0 0,-1 0 1 0 0,1 0-1 0 0,0 1 0 0 0,-1-1 1 0 0,1 1-1 0 0,0 0 0 0 0,-1 0 0 0 0,1 0 1 0 0,-1 0-1 0 0,1 0 0 0 0,0 0 1 0 0,-1 0-1 0 0,1 1 0 0 0,-4 1 0 0 0,1-1-43 0 0,0 1-6 0 0,-1 0 0 0 0,1 0-1 0 0,0 1 1 0 0,-9 5 0 0 0,13-7-51 0 0,-1 0 0 0 0,1-1 0 0 0,0 1 0 0 0,0 0 1 0 0,0 1-1 0 0,0-1 0 0 0,0 0 0 0 0,1 0 0 0 0,-1 0 0 0 0,0 0 0 0 0,0 1 1 0 0,1-1-1 0 0,-1 0 0 0 0,1 1 0 0 0,-1-1 0 0 0,1 1 0 0 0,0-1 0 0 0,-1 0 1 0 0,1 1-1 0 0,0-1 0 0 0,0 1 0 0 0,0-1 0 0 0,0 1 0 0 0,1 1 0 0 0,0 4-93 0 0,0 0 0 0 0,1 0-1 0 0,0-1 1 0 0,0 1 0 0 0,1-1-1 0 0,0 1 1 0 0,7 10 0 0 0,-2-5-57 0 0,1-1 0 0 0,0 0 1 0 0,11 10-1 0 0,-2 2 68 0 0,-14-17 71 0 0,0-1 0 0 0,1 1 0 0 0,6 5 0 0 0,71 67 47 0 0,-76-71 119 0 0,0-1 1 0 0,7 12 0 0 0,-7-10 270 0 0,-4-6-307 0 0,-1 0 1 0 0,0-1-1 0 0,1 1 1 0 0,-1 0-1 0 0,0 0 1 0 0,0 0 0 0 0,-1 0-1 0 0,1 0 1 0 0,0 0-1 0 0,-1 0 1 0 0,1 0-1 0 0,-1 0 1 0 0,1 1-1 0 0,-1-1 1 0 0,0 0-1 0 0,0 0 1 0 0,0 0-1 0 0,0 0 1 0 0,-1 1-1 0 0,1-1 1 0 0,0 0 0 0 0,-1 0-1 0 0,0 0 1 0 0,1 0-1 0 0,-2 2 1 0 0,0 0-47 0 0,-1 0 1 0 0,0-1 0 0 0,1 1 0 0 0,-1-1-1 0 0,0 1 1 0 0,-1-1 0 0 0,1 0 0 0 0,0 0 0 0 0,-1-1-1 0 0,-4 4 1 0 0,-11 6 116 0 0,8-4-173 0 0,-1-1 1 0 0,-14 7 0 0 0,1-2-44 0 0,10-4-868 0 0,-1-2 1 0 0,-26 9-1 0 0,16-10-552 0 0</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2.613"/>
    </inkml:context>
    <inkml:brush xml:id="br0">
      <inkml:brushProperty name="width" value="0.05" units="cm"/>
      <inkml:brushProperty name="height" value="0.05" units="cm"/>
      <inkml:brushProperty name="color" value="#F6630D"/>
    </inkml:brush>
  </inkml:definitions>
  <inkml:trace contextRef="#ctx0" brushRef="#br0">0 1 13824 0 0,'0'0'5079'0'0,"2"1"-3868"0"0,4 1-666 0 0,0 1 1 0 0,0-1-1 0 0,0-1 0 0 0,1 1 0 0 0,-1-1 0 0 0,1 0 1 0 0,12 0-1 0 0,20 4 442 0 0,48 23 1008 0 0,-43-17-1649 0 0,77 19-4 0 0,-102-28-591 0 0,1 0-1 0 0,32-2 1 0 0,-23 0-2815 0 0,-19 0 1249 0 0</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3.155"/>
    </inkml:context>
    <inkml:brush xml:id="br0">
      <inkml:brushProperty name="width" value="0.05" units="cm"/>
      <inkml:brushProperty name="height" value="0.05" units="cm"/>
      <inkml:brushProperty name="color" value="#F6630D"/>
    </inkml:brush>
  </inkml:definitions>
  <inkml:trace contextRef="#ctx0" brushRef="#br0">0 0 5528 0 0,'0'0'18771'0'0,"1"3"-17823"0"0,35 97 1034 0 0,-18-19-1391 0 0,4 12-309 0 0,-6-25-222 0 0,-10-42-37 0 0,0 0 0 0 0,14 34 0 0 0,56 91-2116 0 0,-73-146 1358 0 0,0-1 0 0 0,0 1 0 0 0,1-1 0 0 0,-1 0-1 0 0,6 6 1 0 0,2 0-7344 0 0</inkml:trace>
  <inkml:trace contextRef="#ctx0" brushRef="#br0" timeOffset="1">371 379 1840 0 0,'1'2'17937'0'0,"19"49"-12511"0"0,-16-42-5267 0 0,0-1 0 0 0,7 12 0 0 0,-7-13-171 0 0,-1-1 1 0 0,0 0-1 0 0,4 12 1 0 0,-5-14-227 0 0,0 1 0 0 0,0 0 1 0 0,1-1-1 0 0,-1 0 0 0 0,1 1 1 0 0,0-1-1 0 0,0 0 0 0 0,0 0 0 0 0,5 3 1 0 0,3 3-2093 0 0</inkml:trace>
  <inkml:trace contextRef="#ctx0" brushRef="#br0" timeOffset="2">434 226 15664 0 0,'0'0'1183'0'0,"-6"-4"-735"0"0,2-2 64 0 0,4 2 496 0 0,4-5-496 0 0,8 9-2576 0 0,-3 0 841 0 0</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3.792"/>
    </inkml:context>
    <inkml:brush xml:id="br0">
      <inkml:brushProperty name="width" value="0.05" units="cm"/>
      <inkml:brushProperty name="height" value="0.05" units="cm"/>
      <inkml:brushProperty name="color" value="#F6630D"/>
    </inkml:brush>
  </inkml:definitions>
  <inkml:trace contextRef="#ctx0" brushRef="#br0">1 0 7368 0 0,'0'2'568'0'0,"3"6"-316"0"0,-1 0 0 0 0,0 0 0 0 0,1 13-1 0 0,-3-14 799 0 0,1 0 0 0 0,1 1 0 0 0,-1-1-1 0 0,1 0 1 0 0,0 0 0 0 0,5 11 0 0 0,28 52 4983 0 0,-25-59-2695 0 0,-7-12-3154 0 0,2-3-160 0 0,-1 1-1 0 0,0-1 1 0 0,0 0-1 0 0,0 0 1 0 0,-1 0-1 0 0,1-1 1 0 0,-1 1-1 0 0,0-1 1 0 0,0 0-1 0 0,-1 0 1 0 0,4-10-1 0 0,15-23 47 0 0,14-27-134 0 0,-34 61 49 0 0,-1 3 12 0 0,0 0 1 0 0,1 1-1 0 0,-1-1 0 0 0,0 1 0 0 0,0-1 0 0 0,0 1 0 0 0,1-1 1 0 0,-1 0-1 0 0,0 1 0 0 0,0-1 0 0 0,1 1 0 0 0,-1-1 1 0 0,0 1-1 0 0,1-1 0 0 0,-1 1 0 0 0,1-1 0 0 0,-1 1 0 0 0,1 0 1 0 0,-1-1-1 0 0,1 1 0 0 0,-1 0 0 0 0,1-1 0 0 0,0 1 1 0 0,0 0-2 0 0,0 1 0 0 0,-1-1 0 0 0,1 0 1 0 0,0 1-1 0 0,0-1 0 0 0,-1 1 1 0 0,1 0-1 0 0,-1-1 0 0 0,1 1 1 0 0,0 0-1 0 0,-1-1 0 0 0,1 1 0 0 0,0 1 1 0 0,-1-2 1 0 0,5 9 15 0 0,0 1-1 0 0,6 16 0 0 0,0 1 42 0 0,-9-22-43 0 0,0 1 0 0 0,0-1 0 0 0,0 1 0 0 0,0 0 0 0 0,-1-1 0 0 0,1 8 0 0 0,-1-5-7 0 0,0 0 0 0 0,1 0 0 0 0,0 0 1 0 0,0-1-1 0 0,1 1 0 0 0,5 9 1 0 0,6 9-411 0 0,-13-24 672 0 0,3 0-87 0 0,-4-2-183 0 0,0 0-1 0 0,0 0 1 0 0,0 1 0 0 0,0-1-1 0 0,1 0 1 0 0,-1 0 0 0 0,0 0-1 0 0,0 1 1 0 0,0-1-1 0 0,1 0 1 0 0,-1 0 0 0 0,0 0-1 0 0,0 0 1 0 0,1 1 0 0 0,-1-1-1 0 0,0 0 1 0 0,0 0-1 0 0,1 0 1 0 0,-1 0 0 0 0,0 0-1 0 0,0 0 1 0 0,1 0 0 0 0,-1 0-1 0 0,0 0 1 0 0,1 0 0 0 0,-1 0-1 0 0,0 0 1 0 0,0 0-1 0 0,1 0 1 0 0,-1 0 0 0 0,0 0-1 0 0,0 0 1 0 0,1 0 0 0 0,-1 0-1 0 0,8-4-2 0 0,0-1-1 0 0,0 1 0 0 0,-1-1 1 0 0,0 0-1 0 0,0-1 0 0 0,0 0 1 0 0,-1 0-1 0 0,0 0 0 0 0,0-1 1 0 0,5-8-1 0 0,3 0 8 0 0,-11 12 2 0 0,0 0-1 0 0,-1 0 1 0 0,1 0 0 0 0,-1 0 0 0 0,3-4 0 0 0,-4 4 4 0 0,1 0 0 0 0,0 0-1 0 0,0 0 1 0 0,0 1 0 0 0,1-1 0 0 0,-1 1 0 0 0,0 0-1 0 0,1-1 1 0 0,0 1 0 0 0,4-2 0 0 0,-6 3 47 0 0,1 1 1 0 0,-1 0-46 0 0,1 0 1 0 0,-1 0 0 0 0,0 0-1 0 0,0 1 1 0 0,0-1 0 0 0,0 0 0 0 0,0 1-1 0 0,0-1 1 0 0,0 1 0 0 0,1-1-1 0 0,-1 1 1 0 0,0-1 0 0 0,-1 1 0 0 0,1 0-1 0 0,0-1 1 0 0,0 1 0 0 0,0 0-1 0 0,0 0 1 0 0,0 0 0 0 0,-1 0 0 0 0,1 0-1 0 0,0 0 1 0 0,-1 0 0 0 0,1 0 0 0 0,0 2-1 0 0,51 66 270 0 0,-48-63-278 0 0,1-1 1 0 0,1 1 0 0 0,-1-1-1 0 0,1 1 1 0 0,0-2 0 0 0,0 1-1 0 0,1-1 1 0 0,-1 0 0 0 0,1 0-1 0 0,0 0 1 0 0,0-1 0 0 0,0 0-1 0 0,0-1 1 0 0,1 0 0 0 0,9 2-1 0 0,-12-3 0 0 0,0-1 0 0 0,0 1 0 0 0,0-1 0 0 0,0 0 0 0 0,0-1 0 0 0,7-1 0 0 0,-10 2 0 0 0,0-1 0 0 0,0 1 0 0 0,0-1 0 0 0,0 0 0 0 0,0 0 0 0 0,0 0 0 0 0,0 0 0 0 0,-1 0 0 0 0,1 0 0 0 0,0 0 0 0 0,-1 0 0 0 0,1-1 0 0 0,-1 1 0 0 0,0-1 0 0 0,1 1 0 0 0,1-3 0 0 0,13-22 40 0 0,-5 10 52 0 0,-2 0 0 0 0,0-1 0 0 0,14-33 0 0 0,-21 42-62 0 0,0 3 15 0 0,-1 1 1 0 0,1 0-1 0 0,-1-1 0 0 0,1-8 0 0 0,-2 11-33 0 0,0 0 0 0 0,0 0 0 0 0,-1 0 0 0 0,1 1 0 0 0,0-1 0 0 0,-1 0-1 0 0,0 0 1 0 0,1 0 0 0 0,-1 0 0 0 0,0 0 0 0 0,0 1 0 0 0,0-1 0 0 0,0 0 0 0 0,-2-2 0 0 0,2 3-8 0 0,1 0 0 0 0,-1 1 1 0 0,1-1-1 0 0,-1 0 0 0 0,1 1 0 0 0,-1-1 1 0 0,1 0-1 0 0,-1 1 0 0 0,0-1 0 0 0,1 1 1 0 0,-1-1-1 0 0,0 1 0 0 0,1-1 0 0 0,-1 1 1 0 0,0-1-1 0 0,0 1 0 0 0,0 0 0 0 0,1-1 1 0 0,-2 1-1 0 0,1 0-1 0 0,0 1 0 0 0,0-1-1 0 0,1 1 1 0 0,-1 0 0 0 0,0-1 0 0 0,0 1 0 0 0,1 0 0 0 0,-1-1 0 0 0,1 1 0 0 0,-1 0 0 0 0,1 0-1 0 0,-1-1 1 0 0,1 1 0 0 0,-1 1 0 0 0,-4 7-14 0 0,1-2 6 0 0,0 0 0 0 0,1 0 0 0 0,0 0 1 0 0,1 0-1 0 0,-1 1 0 0 0,1-1 0 0 0,1 1 0 0 0,-1 8 0 0 0,0 1-10 0 0,1 0 1 0 0,2 27-1 0 0,0-34 23 0 0,0 0 0 0 0,1-1 0 0 0,5 19 0 0 0,-7-25-6 0 0,1 0 0 0 0,1-1-1 0 0,-1 1 1 0 0,0 0 0 0 0,1 0 0 0 0,-1-1 0 0 0,1 1-1 0 0,0-1 1 0 0,0 0 0 0 0,0 1 0 0 0,0-1-1 0 0,0 0 1 0 0,0 0 0 0 0,1 0 0 0 0,-1 0 0 0 0,1-1-1 0 0,3 3 1 0 0,1-1-102 0 0,-1-1 0 0 0,1 0-1 0 0,0 0 1 0 0,0-1 0 0 0,0 0-1 0 0,0 0 1 0 0,0 0 0 0 0,0-1-1 0 0,0 0 1 0 0,0 0 0 0 0,0-1 0 0 0,13-3-1 0 0,14-3-1249 0 0,-2 2-60 0 0</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4.255"/>
    </inkml:context>
    <inkml:brush xml:id="br0">
      <inkml:brushProperty name="width" value="0.05" units="cm"/>
      <inkml:brushProperty name="height" value="0.05" units="cm"/>
      <inkml:brushProperty name="color" value="#F6630D"/>
    </inkml:brush>
  </inkml:definitions>
  <inkml:trace contextRef="#ctx0" brushRef="#br0">1 19 12896 0 0,'0'0'3120'0'0,"12"10"2733"0"0,-8-8-5531 0 0,0 0 1 0 0,0-1 0 0 0,1 1 0 0 0,-1-1-1 0 0,0 0 1 0 0,1 0 0 0 0,-1 0 0 0 0,1 0-1 0 0,0-1 1 0 0,6 0 0 0 0,10-1 71 0 0,21-4 0 0 0,-18 2-67 0 0,25-6-70 0 0,31-5-1943 0 0,-64 11-4437 0 0,0-3-2035 0 0</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4.845"/>
    </inkml:context>
    <inkml:brush xml:id="br0">
      <inkml:brushProperty name="width" value="0.05" units="cm"/>
      <inkml:brushProperty name="height" value="0.05" units="cm"/>
      <inkml:brushProperty name="color" value="#F6630D"/>
    </inkml:brush>
  </inkml:definitions>
  <inkml:trace contextRef="#ctx0" brushRef="#br0">1 1 5984 0 0,'0'2'3305'0'0,"2"22"6195"0"0,-1-19-8625 0 0,0 0 0 0 0,1 0 0 0 0,0 0 1 0 0,4 10-1 0 0,-5-11-598 0 0,1 1 0 0 0,-1-1 1 0 0,0 1-1 0 0,0-1 0 0 0,-1 1 0 0 0,1 0 1 0 0,-1-1-1 0 0,0 1 0 0 0,-1 8 1 0 0,1 15 358 0 0,8 10 107 0 0,-6-30-644 0 0,0 0 0 0 0,-1 0 0 0 0,1 1 0 0 0,-1 9 0 0 0,0 2-96 0 0,1 1 0 0 0,0-1 0 0 0,2 1 0 0 0,0-1 0 0 0,1 0 0 0 0,1 0 0 0 0,1-1 0 0 0,1 1-1 0 0,1-2 1 0 0,0 1 0 0 0,17 23 0 0 0,-20-34-564 0 0,1 0 0 0 0,9 9 0 0 0,-10-10-136 0 0,10 9-1683 0 0</inkml:trace>
  <inkml:trace contextRef="#ctx0" brushRef="#br0" timeOffset="1">455 350 4144 0 0,'-8'2'-641'0'0,"0"-6"3279"0"0,-6-13 7040 0 0,3 5-3512 0 0,9 10-5682 0 0,-1 0 1 0 0,1 0 0 0 0,-1 1 0 0 0,1-1 0 0 0,-1 1-1 0 0,0-1 1 0 0,0 1 0 0 0,0 0 0 0 0,0 0 0 0 0,0 1-1 0 0,-4-2 1 0 0,5 2-438 0 0,0 0 0 0 0,0 0-1 0 0,0 1 1 0 0,0-1 0 0 0,0 0 0 0 0,0 1-1 0 0,0-1 1 0 0,0 1 0 0 0,0-1-1 0 0,1 1 1 0 0,-1 0 0 0 0,0 0 0 0 0,0 0-1 0 0,1 0 1 0 0,-1 0 0 0 0,0 0-1 0 0,1 1 1 0 0,-3 1 0 0 0,-7 8 42 0 0,6-6-80 0 0,0 0 0 0 0,0 0 0 0 0,1 0-1 0 0,-6 8 1 0 0,5-4-9 0 0,0 1 0 0 0,0 0 0 0 0,1 0 0 0 0,0 0 0 0 0,-4 17 0 0 0,7-12 0 0 0,1-4-12 0 0,1-10 5 0 0,-1 0 0 0 0,1 0-1 0 0,0 0 1 0 0,0 0 0 0 0,-1 0 0 0 0,1 0-1 0 0,0 0 1 0 0,0-1 0 0 0,0 1 0 0 0,0 0-1 0 0,0 0 1 0 0,0-1 0 0 0,0 1 0 0 0,0-1-1 0 0,0 1 1 0 0,0-1 0 0 0,1 1 0 0 0,0 0-1 0 0,-1-1 1 0 0,0 0-2 0 0,0 1 1 0 0,1-1 0 0 0,-1 0-1 0 0,1 1 1 0 0,-1-1 0 0 0,0 0-1 0 0,1 0 1 0 0,-1 0 0 0 0,1 0-1 0 0,-1 0 1 0 0,1 0 0 0 0,-1-1-1 0 0,0 1 1 0 0,1 0 0 0 0,-1-1-1 0 0,1 1 1 0 0,-1-1 0 0 0,0 1-1 0 0,0-1 1 0 0,1 0 0 0 0,-1 1-1 0 0,1-2 1 0 0,3-2-23 0 0,-1 0-1 0 0,0 0 1 0 0,0 0 0 0 0,4-6 0 0 0,4-3 5 0 0,18-21-67 0 0,-23 24 81 0 0,18-16 0 0 0,-19 17 12 0 0,-5 8 0 0 0,0-1 0 0 0,-1 1 0 0 0,1-1 0 0 0,0 1 0 0 0,0 0 0 0 0,1-1 0 0 0,-1 1 0 0 0,0 0 0 0 0,0 0 0 0 0,1 0 0 0 0,-1 0 0 0 0,1 0 0 0 0,1-1 0 0 0,-2 1 8 0 0,0 1-1 0 0,-1-1 1 0 0,1 1 0 0 0,0 0-1 0 0,0-1 1 0 0,-1 1-1 0 0,1 0 1 0 0,0-1-1 0 0,0 1 1 0 0,0 0 0 0 0,-1 0-1 0 0,1 0 1 0 0,0 0-1 0 0,0 0 1 0 0,0 0 0 0 0,-1 0-1 0 0,1 0 1 0 0,0 0-1 0 0,0 0 1 0 0,0 0 0 0 0,-1 0-1 0 0,1 1 1 0 0,0-1-1 0 0,0 0 1 0 0,-1 1 0 0 0,1-1-1 0 0,0 0 1 0 0,1 1-1 0 0,6 3 69 0 0,-8-3-70 0 0,1-1 0 0 0,0 0 1 0 0,-1 1-1 0 0,1-1 0 0 0,-1 1 0 0 0,1-1 0 0 0,0 1 0 0 0,-1-1 1 0 0,1 1-1 0 0,-1-1 0 0 0,1 1 0 0 0,-1-1 0 0 0,0 1 0 0 0,1 0 1 0 0,-1-1-1 0 0,1 1 0 0 0,-1 0 0 0 0,0 0 0 0 0,1 2 9 0 0,5 5-4 0 0,15 17 42 0 0,-12-11-179 0 0,-7-12 3 0 0,-1 0-1 0 0,0 0 0 0 0,0-1 1 0 0,1 1-1 0 0,-1 0 0 0 0,1 0 1 0 0,-1-1-1 0 0,4 3 1 0 0,4-6-2099 0 0,-7 1 1317 0 0,8 0-5207 0 0,0 1-1734 0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8.292"/>
    </inkml:context>
    <inkml:brush xml:id="br0">
      <inkml:brushProperty name="width" value="0.05" units="cm"/>
      <inkml:brushProperty name="height" value="0.05" units="cm"/>
      <inkml:brushProperty name="color" value="#5B2D90"/>
    </inkml:brush>
  </inkml:definitions>
  <inkml:trace contextRef="#ctx0" brushRef="#br0">21 103 10592 0 0,'-1'-2'818'0'0,"1"1"-624"0"0,0 0-1 0 0,0 1 0 0 0,0-1 0 0 0,0 0 1 0 0,-1 1-1 0 0,1-1 0 0 0,0 0 1 0 0,-1 1-1 0 0,1-1 0 0 0,0 0 0 0 0,-1 1 1 0 0,1-1-1 0 0,-1 1 0 0 0,1-1 0 0 0,-1 0 1 0 0,1 1-1 0 0,-1-1 0 0 0,1 1 1 0 0,-1 0-1 0 0,0-1 0 0 0,1 1 0 0 0,-1-1 1 0 0,0 1-1 0 0,-3-2 3440 0 0,3 1-2592 0 0,-2-6 441 0 0,11 9 212 0 0,-6-1-1662 0 0,1 0 0 0 0,0 0 0 0 0,-1 0-1 0 0,1 0 1 0 0,0-1 0 0 0,0 1 0 0 0,3-1 0 0 0,-6 0-25 0 0,1 0-1 0 0,0 0 1 0 0,-1 0 0 0 0,1-1 0 0 0,0 1-1 0 0,-1 0 1 0 0,1 0 0 0 0,0-1 0 0 0,-1 1-1 0 0,1 0 1 0 0,-1-1 0 0 0,1 1 0 0 0,-1-1-1 0 0,1 1 1 0 0,-1-1 0 0 0,1 1 0 0 0,0-2-1 0 0,1 0 21 0 0,-1 2-11 0 0,0-1-1 0 0,0 0 1 0 0,0 0 0 0 0,0 1-1 0 0,-1-1 1 0 0,1 0 0 0 0,0 0-1 0 0,0 0 1 0 0,0 0 0 0 0,-1 0-1 0 0,1 0 1 0 0,-1-1 0 0 0,1 1-1 0 0,0 0 1 0 0,-1 0 0 0 0,0 0-1 0 0,1-1 1 0 0,-1 1 0 0 0,0 0-1 0 0,0 0 1 0 0,0-1 0 0 0,0 1 0 0 0,0 0-1 0 0,0 0 1 0 0,0-1 0 0 0,0-1-1 0 0,-2-1 1 0 0,1-1-1 0 0,-1 1 1 0 0,0 0 0 0 0,0 0-1 0 0,-4-7 1 0 0,3 7-133 0 0,2 3 9 0 0,0 0-1 0 0,0 0 1 0 0,1 0-1 0 0,-1 1 1 0 0,0-1 0 0 0,0 1-1 0 0,0-1 1 0 0,-1 1 0 0 0,1-1-1 0 0,0 1 1 0 0,0-1 0 0 0,0 1-1 0 0,0 0 1 0 0,0 0 0 0 0,0-1-1 0 0,-1 1 1 0 0,1 0-1 0 0,0 0 1 0 0,0 0 0 0 0,0 0-1 0 0,-1 0 1 0 0,0 1 0 0 0,-4-1-1000 0 0,-5 0-707 0 0</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5.346"/>
    </inkml:context>
    <inkml:brush xml:id="br0">
      <inkml:brushProperty name="width" value="0.05" units="cm"/>
      <inkml:brushProperty name="height" value="0.05" units="cm"/>
      <inkml:brushProperty name="color" value="#F6630D"/>
    </inkml:brush>
  </inkml:definitions>
  <inkml:trace contextRef="#ctx0" brushRef="#br0">1 1 2304 0 0,'0'2'9346'0'0,"2"31"1949"0"0,-2-28-10726 0 0,1 1-1 0 0,0-1 0 0 0,1 1 1 0 0,2 5-1 0 0,10 27 702 0 0,-2 1 0 0 0,10 60 0 0 0,-19-87-1189 0 0,2 7-22 0 0,2-1 1 0 0,0 0-1 0 0,14 26 0 0 0,-15-33-102 0 0,-1-3-451 0 0,0 1 0 0 0,0-1-1 0 0,1 0 1 0 0,0 0 0 0 0,0-1-1 0 0,1 0 1 0 0,0 0 0 0 0,13 10-1 0 0,-9-8-1609 0 0</inkml:trace>
  <inkml:trace contextRef="#ctx0" brushRef="#br0" timeOffset="1">320 257 17855 0 0,'0'0'819'0'0,"-3"-1"-20"0"0,-1 0-746 0 0,-1-1 0 0 0,0 0 0 0 0,1 0 0 0 0,0 0 0 0 0,-7-5 0 0 0,7 5 497 0 0,-1 0 0 0 0,1 0 0 0 0,0 1 0 0 0,-1 0 0 0 0,1 0 0 0 0,-1 0-1 0 0,1 0 1 0 0,-1 0 0 0 0,0 1 0 0 0,1 0 0 0 0,-1 0 0 0 0,1 0-1 0 0,-1 1 1 0 0,-5 1 0 0 0,8-2-523 0 0,0 1-1 0 0,0 0 1 0 0,0 0-1 0 0,0 0 1 0 0,0 0-1 0 0,0 0 0 0 0,0 0 1 0 0,0 1-1 0 0,1-1 1 0 0,-1 1-1 0 0,0-1 1 0 0,1 1-1 0 0,-1-1 1 0 0,1 1-1 0 0,-2 3 1 0 0,-17 32 264 0 0,18-33-286 0 0,-1 2-8 0 0,1 0 0 0 0,0 0-1 0 0,1 0 1 0 0,0 1 0 0 0,0-1-1 0 0,0 0 1 0 0,0 0 0 0 0,1 1 0 0 0,0-1-1 0 0,2 12 1 0 0,0-5-4 0 0,1 0 0 0 0,0 0 0 0 0,1 0-1 0 0,6 15 1 0 0,-5-19-8 0 0,-1 1 0 0 0,1-1 0 0 0,0-1-1 0 0,12 15 1 0 0,-15-21-6 0 0,1 0 0 0 0,-1 0 1 0 0,1 0-1 0 0,0 0 0 0 0,0 0 0 0 0,0-1 0 0 0,0 1 0 0 0,0-1 1 0 0,0 0-1 0 0,0 0 0 0 0,1 0 0 0 0,-1 0 0 0 0,4 0 1 0 0,6 0-267 0 0,25 0 1 0 0,-37-1 270 0 0,11 1 3 0 0,-4-1 24 0 0,0 0 0 0 0,-1 0 0 0 0,1 0-1 0 0,0-1 1 0 0,0 0 0 0 0,0-1 0 0 0,-1 1-1 0 0,1-2 1 0 0,9-3 0 0 0,-8 1 52 0 0,0-1-1 0 0,-1 1 1 0 0,1-2 0 0 0,-1 1 0 0 0,0-1 0 0 0,-1-1 0 0 0,0 1-1 0 0,11-15 1 0 0,2-6-80 0 0,32-54-1 0 0,-50 77 39 0 0,0 0 0 0 0,-1 0-1 0 0,1 0 1 0 0,-1-1-1 0 0,1-5 1 0 0,3-11 101 0 0,-4 20-4 0 0,-6-26 625 0 0,4 25-583 0 0,0 0 44 0 0,1 3-201 0 0,0-1 1 0 0,0 1 0 0 0,0 0-1 0 0,0 0 1 0 0,0-1 0 0 0,-1 1-1 0 0,1 0 1 0 0,0-1 0 0 0,0 1-1 0 0,0 0 1 0 0,0-1-1 0 0,0 1 1 0 0,0 0 0 0 0,0 0-1 0 0,0-1 1 0 0,-1 1 0 0 0,1 0-1 0 0,0 0 1 0 0,0 0-1 0 0,0-1 1 0 0,-1 1 0 0 0,1 0-1 0 0,0 0 1 0 0,0 0 0 0 0,-1-1-1 0 0,1 1 1 0 0,0 0 0 0 0,0 0-1 0 0,-1 0 1 0 0,1 0-1 0 0,-1-1 1 0 0,-2 0 13 0 0,0 0 0 0 0,-1 0 0 0 0,0 0 0 0 0,1 1 0 0 0,-1-1 0 0 0,0 1 0 0 0,1 0 0 0 0,-1 0 0 0 0,-5 1 0 0 0,7-1-11 0 0,0 1 0 0 0,0-1 0 0 0,0 1 0 0 0,1 0 1 0 0,-1 0-1 0 0,0 0 0 0 0,0 0 0 0 0,1 0 0 0 0,-1 0 0 0 0,0 0 0 0 0,1 0 0 0 0,-1 1 0 0 0,1-1 0 0 0,0 1 0 0 0,-1-1 1 0 0,1 1-1 0 0,0-1 0 0 0,0 1 0 0 0,0 0 0 0 0,0 0 0 0 0,-1 3 0 0 0,-1 3-21 0 0,1 0 0 0 0,0 1 0 0 0,0-1 0 0 0,0 1 0 0 0,1-1 0 0 0,1 1 0 0 0,0 15 0 0 0,1-4-25 0 0,2 0 0 0 0,5 26 0 0 0,-5-35 13 0 0,0 0-1 0 0,0 0 1 0 0,1-1-1 0 0,1 1 1 0 0,0-1 0 0 0,0 0-1 0 0,1-1 1 0 0,0 1-1 0 0,1-1 1 0 0,0 0-1 0 0,0-1 1 0 0,1 1 0 0 0,16 12-1 0 0,-22-19-18 0 0,1-1-1 0 0,-1 1 1 0 0,1-1 0 0 0,0 0-1 0 0,-1 1 1 0 0,1-2 0 0 0,0 1-1 0 0,0 0 1 0 0,0 0-1 0 0,0-1 1 0 0,0 1 0 0 0,-1-1-1 0 0,1 0 1 0 0,0 0 0 0 0,0 0-1 0 0,0-1 1 0 0,0 1-1 0 0,0 0 1 0 0,0-1 0 0 0,0 0-1 0 0,0 0 1 0 0,4-2 0 0 0,-1 0-635 0 0,0 1 0 0 0,0-2 0 0 0,9-6 0 0 0,12-13-7054 0 0,-12 5-75 0 0</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5.872"/>
    </inkml:context>
    <inkml:brush xml:id="br0">
      <inkml:brushProperty name="width" value="0.05" units="cm"/>
      <inkml:brushProperty name="height" value="0.05" units="cm"/>
      <inkml:brushProperty name="color" value="#F6630D"/>
    </inkml:brush>
  </inkml:definitions>
  <inkml:trace contextRef="#ctx0" brushRef="#br0">11 0 15552 0 0,'0'0'1407'0'0,"-1"3"-1161"0"0,-3 25 1920 0 0,0 1 0 0 0,2-1-1 0 0,3 49 1 0 0,-1-30-939 0 0,0-42-1059 0 0,1 0 0 0 0,0 0 0 0 0,0 0 1 0 0,1 6-1 0 0,3 17 406 0 0,1-4 659 0 0,5-32-1030 0 0,-1-2-166 0 0,-1 0 0 0 0,0 0 0 0 0,0 0 0 0 0,8-14 0 0 0,-10 14-11 0 0,0 0 0 0 0,0 0 0 0 0,1 1 0 0 0,1 0 0 0 0,11-9 0 0 0,-3 4-15 0 0,-12 10 0 0 0,0 0-1 0 0,0 0 1 0 0,9-5-1 0 0,-10 7-2 0 0,10-10-5 0 0,-13 12-5 0 0,-1 0 0 0 0,0-1 0 0 0,0 1 0 0 0,1 0-1 0 0,-1 0 1 0 0,0-1 0 0 0,1 1 0 0 0,-1 0 0 0 0,0 0 0 0 0,1 0 0 0 0,-1 0-1 0 0,0 0 1 0 0,1 0 0 0 0,-1 0 0 0 0,0-1 0 0 0,1 1 0 0 0,-1 0 0 0 0,1 0-1 0 0,-1 0 1 0 0,0 0 0 0 0,1 1 0 0 0,-1-1 0 0 0,0 0 0 0 0,1 0 0 0 0,-1 0-1 0 0,0 0 1 0 0,1 0 0 0 0,10 9-28 0 0,9 21-56 0 0,-15-22 7 0 0,36 56-1991 0 0,-30-47 994 0 0,3-2-11 0 0</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6.539"/>
    </inkml:context>
    <inkml:brush xml:id="br0">
      <inkml:brushProperty name="width" value="0.05" units="cm"/>
      <inkml:brushProperty name="height" value="0.05" units="cm"/>
      <inkml:brushProperty name="color" value="#F6630D"/>
    </inkml:brush>
  </inkml:definitions>
  <inkml:trace contextRef="#ctx0" brushRef="#br0">1 0 5984 0 0,'3'1'8421'0'0,"39"6"460"0"0,27-5-5406 0 0,-7 4-3179 0 0,-54-6-442 0 0,-1-1-264 0 0,-1 1 1 0 0,1 1 0 0 0,0-1 0 0 0,9 3 0 0 0</inkml:trace>
  <inkml:trace contextRef="#ctx0" brushRef="#br0" timeOffset="1">85 222 9216 0 0,'0'0'976'0'0,"4"10"1584"0"0,1-3 472 0 0,7 3 95 0 0,-3-1 17 0 0,1-3-1648 0 0,1 2-336 0 0,5-8-64 0 0,-1 5-8 0 0,6-5-656 0 0,0-5-128 0 0,0 5-24 0 0,-2-4-8 0 0,8 0-1864 0 0,3-2-368 0 0</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7.998"/>
    </inkml:context>
    <inkml:brush xml:id="br0">
      <inkml:brushProperty name="width" value="0.05" units="cm"/>
      <inkml:brushProperty name="height" value="0.05" units="cm"/>
      <inkml:brushProperty name="color" value="#F6630D"/>
    </inkml:brush>
  </inkml:definitions>
  <inkml:trace contextRef="#ctx0" brushRef="#br0">260 99 10224 0 0,'0'0'5296'0'0,"-6"-1"-2454"0"0,4 0-2383 0 0,-1 0 0 0 0,1-1-1 0 0,-1 1 1 0 0,1-1 0 0 0,0 1-1 0 0,0-1 1 0 0,0 0 0 0 0,0 0 0 0 0,0 0-1 0 0,0 0 1 0 0,0 0 0 0 0,0-1-1 0 0,-1-2 1 0 0,1 2-239 0 0,0 0 0 0 0,0 0 0 0 0,-1 0 0 0 0,1 0-1 0 0,-1 1 1 0 0,-3-3 0 0 0,-15-11 764 0 0,14 11-775 0 0,-1-1 1 0 0,-12-6 0 0 0,17 10-200 0 0,1 1 0 0 0,-1 0-1 0 0,0 0 1 0 0,1 1-1 0 0,-1-1 1 0 0,0 0 0 0 0,0 1-1 0 0,1 0 1 0 0,-1-1 0 0 0,0 1-1 0 0,0 0 1 0 0,0 1 0 0 0,-2-1-1 0 0,-6 2-147 0 0,0 1 0 0 0,-21 7 0 0 0,29-9 83 0 0,0 0 0 0 0,1 0 0 0 0,-1 1 0 0 0,0-1 0 0 0,1 1 0 0 0,-1 0 0 0 0,1 0 0 0 0,-1 0 0 0 0,1 0 0 0 0,0 0 0 0 0,0 1 0 0 0,0-1 0 0 0,0 1 0 0 0,0-1 0 0 0,-2 6 0 0 0,2-4-10 0 0,0 0 1 0 0,1 0 0 0 0,-1 0-1 0 0,1 1 1 0 0,0-1 0 0 0,0 1 0 0 0,0-1-1 0 0,1 1 1 0 0,0-1 0 0 0,-1 0 0 0 0,1 1-1 0 0,1-1 1 0 0,-1 1 0 0 0,1-1 0 0 0,0 1-1 0 0,0-1 1 0 0,0 1 0 0 0,1-1-1 0 0,-1 0 1 0 0,1 0 0 0 0,0 0 0 0 0,0 0-1 0 0,0 0 1 0 0,1 0 0 0 0,0-1 0 0 0,-1 1-1 0 0,1-1 1 0 0,1 0 0 0 0,5 6 0 0 0,5 3 14 0 0,2 3-44 0 0,2-1 0 0 0,-1-1 0 0 0,25 14 0 0 0,-17-15 101 0 0,-15-8-20 0 0,-1 0 1 0 0,14 9 0 0 0,0 4-351 0 0,-22-16 357 0 0,0 0 1 0 0,-1-1-1 0 0,1 1 0 0 0,0 0 1 0 0,0 0-1 0 0,-1 0 1 0 0,1 0-1 0 0,0 0 0 0 0,-1 0 1 0 0,1 0-1 0 0,-1 0 0 0 0,0 1 1 0 0,1-1-1 0 0,-1 0 0 0 0,0 0 1 0 0,0 0-1 0 0,1 0 1 0 0,-1 1-1 0 0,0-1 0 0 0,0 0 1 0 0,0 0-1 0 0,-1 0 0 0 0,1 0 1 0 0,0 2-1 0 0,-1 4 176 0 0,1-3-140 0 0,-1 0 1 0 0,1 1-1 0 0,-1-1 0 0 0,0 0 0 0 0,-1 1 0 0 0,1-1 0 0 0,-1 0 0 0 0,0 0 1 0 0,0 0-1 0 0,0 0 0 0 0,0-1 0 0 0,-1 1 0 0 0,1 0 0 0 0,-1-1 1 0 0,0 0-1 0 0,0 0 0 0 0,0 0 0 0 0,-1 0 0 0 0,1 0 0 0 0,-1 0 0 0 0,1-1 1 0 0,-1 0-1 0 0,0 0 0 0 0,0 0 0 0 0,-8 3 0 0 0,-12 7-93 0 0,22-11 64 0 0,1 0 0 0 0,-1 1 0 0 0,0-1 0 0 0,0 0 0 0 0,0 0-1 0 0,0 0 1 0 0,0 0 0 0 0,0-1 0 0 0,0 1 0 0 0,0 0 0 0 0,0-1 0 0 0,-1 0 0 0 0,1 1 0 0 0,0-1-1 0 0,0 0 1 0 0,0 0 0 0 0,-1 0 0 0 0,1 0 0 0 0,-4-1 0 0 0,4 0 23 0 0,1 0 0 0 0,-1-1 0 0 0,0 1-1 0 0,0 0 1 0 0,0-1 0 0 0,1 1 0 0 0,-1-1 0 0 0,1 0 0 0 0,-1 1 0 0 0,1-1-1 0 0,0 0 1 0 0,-1 0 0 0 0,1 0 0 0 0,0 0 0 0 0,0 0 0 0 0,1 0 0 0 0,-1 0-1 0 0,-1-3 1 0 0,0-2 75 0 0,1 0-1 0 0,0 0 0 0 0,0 0 1 0 0,-1-12-1 0 0,3 13-41 0 0,0 0 1 0 0,1 0-1 0 0,-1 1 0 0 0,1-1 0 0 0,0 0 1 0 0,1 1-1 0 0,-1-1 0 0 0,1 1 0 0 0,0 0 1 0 0,0 0-1 0 0,5-5 0 0 0,6-11 120 0 0,-4 1 28 0 0,2 2 0 0 0,0 0-1 0 0,21-24 1 0 0,-19 28-127 0 0,2-5-28 0 0,1 2-1 0 0,1 0 0 0 0,1 1 1 0 0,36-24-1 0 0,39-20-2366 0 0,-90 58 1720 0 0,0 1 0 0 0,0 0 1 0 0,0 0-1 0 0,0 1 0 0 0,0-1 0 0 0,0 1 1 0 0,1 0-1 0 0,4 0 0 0 0,-3 0-461 0 0</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8.439"/>
    </inkml:context>
    <inkml:brush xml:id="br0">
      <inkml:brushProperty name="width" value="0.05" units="cm"/>
      <inkml:brushProperty name="height" value="0.05" units="cm"/>
      <inkml:brushProperty name="color" value="#F6630D"/>
    </inkml:brush>
  </inkml:definitions>
  <inkml:trace contextRef="#ctx0" brushRef="#br0">16 41 5528 0 0,'0'0'19850'0'0,"-1"2"-19267"0"0,-2 4-377 0 0,1 0 1 0 0,0 0 0 0 0,0 0 0 0 0,0 0 0 0 0,1 1 0 0 0,0-1-1 0 0,-1 10 1 0 0,2 8-207 0 0,1 0 0 0 0,1 1 0 0 0,6 30 0 0 0,-7-47 0 0 0,1-1 0 0 0,0 0 0 0 0,1 0 0 0 0,0 0 0 0 0,0 0 0 0 0,1-1 0 0 0,-1 1 0 0 0,1-1 0 0 0,1 0 0 0 0,-1 0 0 0 0,1 0 0 0 0,0-1 0 0 0,0 1 0 0 0,1-1 0 0 0,6 5 0 0 0,-1-2 0 0 0,1-1 0 0 0,21 11 0 0 0,-29-16 0 0 0,0-1 0 0 0,0 1 0 0 0,0-1 0 0 0,0 0 0 0 0,0 0 0 0 0,0-1 0 0 0,1 1 0 0 0,-1-1 0 0 0,0 0 0 0 0,1 0 0 0 0,-1 0 0 0 0,8-2 0 0 0,-9 1 0 0 0,-1 0 0 0 0,0 1 0 0 0,0-1 0 0 0,0-1 0 0 0,1 1 0 0 0,-1 0 0 0 0,0-1 0 0 0,0 1 0 0 0,-1-1 0 0 0,1 1 0 0 0,0-1 0 0 0,-1 0 0 0 0,3-3 0 0 0,15-26 0 0 0,-16 26 0 0 0,1-4 81 0 0,-1 0-1 0 0,0-1 1 0 0,0 1 0 0 0,-1-1-1 0 0,2-18 1 0 0,-2 15 6 0 0,-2 6 5 0 0,0 0 0 0 0,0-1-1 0 0,0 1 1 0 0,-1 0 0 0 0,-2-8 0 0 0,1 2 54 0 0,0 0-57 0 0,-1 0 0 0 0,-1 0 0 0 0,0 1-1 0 0,-1-1 1 0 0,0 1 0 0 0,-1 0 0 0 0,-10-15 0 0 0,13 23-76 0 0,0 0 1 0 0,0 0 0 0 0,0 1-1 0 0,-1-1 1 0 0,1 1-1 0 0,-1-1 1 0 0,0 1 0 0 0,0 0-1 0 0,0 0 1 0 0,0 1-1 0 0,0-1 1 0 0,-1 1 0 0 0,1 0-1 0 0,-7-1 1 0 0,8 2-260 0 0,0 0 0 0 0,0 0 1 0 0,0 1-1 0 0,-1 0 0 0 0,1 0 1 0 0,0 0-1 0 0,0 0 0 0 0,0 0 1 0 0,-6 2-1 0 0,6-1-519 0 0,0 0-1 0 0,0 0 1 0 0,0 0 0 0 0,0 0-1 0 0,1 1 1 0 0,-1-1 0 0 0,0 1-1 0 0,1 0 1 0 0,0 0 0 0 0,-1 0-1 0 0,-2 3 1 0 0,-5 8-7080 0 0</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9.150"/>
    </inkml:context>
    <inkml:brush xml:id="br0">
      <inkml:brushProperty name="width" value="0.05" units="cm"/>
      <inkml:brushProperty name="height" value="0.05" units="cm"/>
      <inkml:brushProperty name="color" value="#F6630D"/>
    </inkml:brush>
  </inkml:definitions>
  <inkml:trace contextRef="#ctx0" brushRef="#br0">79 27 14280 0 0,'0'0'5679'0'0,"0"-9"-695"0"0,9-1-4984 0 0,1 3-176 0 0</inkml:trace>
  <inkml:trace contextRef="#ctx0" brushRef="#br0" timeOffset="1">1 138 20879 0 0,'0'0'2395'0'0,"1"2"-1491"0"0,2 4 243 0 0,-2-4 49 0 0,1-2-106 0 0,21 8-660 0 0,1-2-1 0 0,0-2 1 0 0,1 0 0 0 0,26 1-1 0 0,-36-3-623 0 0,-1-1 0 0 0,1 2 0 0 0,14 4 0 0 0,-13-3-2410 0 0,28 4 1 0 0,-40-7 1758 0 0,10-1-7654 0 0</inkml:trace>
  <inkml:trace contextRef="#ctx0" brushRef="#br0" timeOffset="2">192 413 18631 0 0,'0'0'5520'0'0,"11"4"-7344"0"0</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49.801"/>
    </inkml:context>
    <inkml:brush xml:id="br0">
      <inkml:brushProperty name="width" value="0.05" units="cm"/>
      <inkml:brushProperty name="height" value="0.05" units="cm"/>
      <inkml:brushProperty name="color" value="#F6630D"/>
    </inkml:brush>
  </inkml:definitions>
  <inkml:trace contextRef="#ctx0" brushRef="#br0">2 564 4608 0 0,'-1'2'6072'0'0,"0"8"1945"0"0,5 4-5018 0 0,9 10-1516 0 0,-13-23-1423 0 0,1-1-1 0 0,-1 1 1 0 0,1 0-1 0 0,-1-1 1 0 0,1 1-1 0 0,-1 0 1 0 0,1-1-1 0 0,-1 1 0 0 0,1-1 1 0 0,0 1-1 0 0,-1-1 1 0 0,1 1-1 0 0,0-1 1 0 0,0 1-1 0 0,4 2 116 0 0,2 4 111 0 0,-1-1 0 0 0,1 0 0 0 0,0 0 0 0 0,11 8-1 0 0,-14-12-227 0 0,0 0-1 0 0,0 0 0 0 0,0 0 1 0 0,1 0-1 0 0,-1-1 0 0 0,0 0 1 0 0,1 0-1 0 0,-1 0 0 0 0,1 0 1 0 0,8 0-1 0 0,-7-1-36 0 0,0 0 1 0 0,-1-1-1 0 0,13-1 0 0 0,-17 1-15 0 0,1 1-1 0 0,0-1 0 0 0,-1 0 0 0 0,1 1 1 0 0,-1-1-1 0 0,1 0 0 0 0,-1 0 0 0 0,1 0 1 0 0,-1 0-1 0 0,1 0 0 0 0,-1 0 0 0 0,0 0 1 0 0,0-1-1 0 0,1 1 0 0 0,-1 0 0 0 0,0-1 1 0 0,0 1-1 0 0,0-3 0 0 0,2-4-9 0 0,0 0-1 0 0,-1 0 1 0 0,0 0 0 0 0,1-17-1 0 0,-1 14-42 0 0,-2 4 18 0 0,0 1-1 0 0,0-1 1 0 0,0 1 0 0 0,-2-8-1 0 0,-1-16-87 0 0,1-7 52 0 0,-2 0 0 0 0,-2 0 1 0 0,-1 1-1 0 0,-13-39 0 0 0,7 26-24 0 0,-10-69-1 0 0,22 113 95 0 0,0 0 0 0 0,1-1 1 0 0,0 1-1 0 0,0 0 0 0 0,1-1 0 0 0,0 1 0 0 0,0 0 0 0 0,0 0 0 0 0,0-1 1 0 0,1 1-1 0 0,0 0 0 0 0,4-8 0 0 0,-4 9-1 0 0,1 1 1 0 0,-1 0 0 0 0,1 0-1 0 0,-1 0 1 0 0,1 0-1 0 0,0 0 1 0 0,0 1 0 0 0,0-1-1 0 0,1 1 1 0 0,-1 0-1 0 0,1 0 1 0 0,-1 0 0 0 0,1 0-1 0 0,-1 1 1 0 0,1-1-1 0 0,0 1 1 0 0,6-1 0 0 0,5 0 66 0 0,0 1 0 0 0,-1 0 1 0 0,22 2-1 0 0,-1 0 70 0 0,66 0 27 0 0,121-3-1196 0 0,-174-5 408 0 0</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0.804"/>
    </inkml:context>
    <inkml:brush xml:id="br0">
      <inkml:brushProperty name="width" value="0.05" units="cm"/>
      <inkml:brushProperty name="height" value="0.05" units="cm"/>
      <inkml:brushProperty name="color" value="#F6630D"/>
    </inkml:brush>
  </inkml:definitions>
  <inkml:trace contextRef="#ctx0" brushRef="#br0">102 92 1840 0 0,'0'0'-8'0'0,"-1"-1"0"0"0,0 1-1 0 0,1-1 1 0 0,-1 1 0 0 0,1 0 0 0 0,-1-1 0 0 0,1 1-1 0 0,0-1 1 0 0,-1 1 0 0 0,1-1 0 0 0,-1 1 0 0 0,1-1-1 0 0,0 1 1 0 0,-1-1 0 0 0,1 0 0 0 0,0 1 0 0 0,0-1 0 0 0,-1 1-1 0 0,1-1 1 0 0,0 0 0 0 0,0 1 0 0 0,0-2 0 0 0,3-14 7678 0 0,1-2 197 0 0,-7 6-3534 0 0,-3-3-1650 0 0,5 14-2600 0 0,1 0 1 0 0,0 0-1 0 0,-1 1 0 0 0,1-1 1 0 0,0 0-1 0 0,-1 0 1 0 0,1 0-1 0 0,-1 0 1 0 0,1 0-1 0 0,-1 1 1 0 0,0-1-1 0 0,1 0 1 0 0,-1 0-1 0 0,0 1 0 0 0,1-1 1 0 0,-1 0-1 0 0,0 1 1 0 0,0-1-1 0 0,0 1 1 0 0,0-1-1 0 0,1 1 1 0 0,-1 0-1 0 0,0-1 1 0 0,0 1-1 0 0,0 0 0 0 0,0 0 1 0 0,0-1-1 0 0,0 1 1 0 0,0 0-1 0 0,0 0 1 0 0,-1 0-1 0 0,0 0 281 0 0,-7 5-274 0 0,3 2-221 0 0,0 0 1 0 0,0 0-1 0 0,1 1 1 0 0,0-1-1 0 0,1 1 1 0 0,-6 12-1 0 0,8-14 27 0 0,0 1 0 0 0,1-1 0 0 0,0 1 0 0 0,0 0 0 0 0,-1 10 0 0 0,0 10-224 0 0,1-24 331 0 0,0 0-1 0 0,0 0 1 0 0,1 1-1 0 0,-1-1 1 0 0,1 0-1 0 0,0 0 1 0 0,0 0-1 0 0,0 0 1 0 0,0 1-1 0 0,1-1 1 0 0,-1 0-1 0 0,1 0 1 0 0,0 0-1 0 0,0 0 1 0 0,0 0 0 0 0,0 0-1 0 0,2 3 1 0 0,14 5-1381 0 0,-13-12 1286 0 0,1 1 0 0 0,-1-2 0 0 0,0 1 0 0 0,9-4 0 0 0,-8 4 42 0 0,0-2 38 0 0,0-1-1 0 0,0 1 1 0 0,0-1 0 0 0,0 1 0 0 0,0-1 0 0 0,-1-1 0 0 0,0 1 0 0 0,6-9 0 0 0,10-8-47 0 0,-12 13 47 0 0,-4 5 7 0 0,0 0 0 0 0,-1-1 0 0 0,1 1 0 0 0,-1-1 0 0 0,0 0 0 0 0,0 0 0 0 0,0-1 0 0 0,0 1 0 0 0,-1 0 0 0 0,3-8 0 0 0,-4 10 78 0 0,3-6 1754 0 0,-5 14-1811 0 0,-1-1-1 0 0,1 1 1 0 0,0 0 0 0 0,0 0-1 0 0,0-1 1 0 0,1 1 0 0 0,0 0-1 0 0,0 0 1 0 0,2 7 0 0 0,-1 9-12 0 0,4 73-64 0 0,-4-85 22 0 0,0 0 0 0 0,4 16 0 0 0,-1-2-76 0 0,0-7-355 0 0,0-1 0 0 0,1 1-1 0 0,12 27 1 0 0,-16-42-940 0 0,9-2-2209 0 0</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1.359"/>
    </inkml:context>
    <inkml:brush xml:id="br0">
      <inkml:brushProperty name="width" value="0.05" units="cm"/>
      <inkml:brushProperty name="height" value="0.05" units="cm"/>
      <inkml:brushProperty name="color" value="#F6630D"/>
    </inkml:brush>
  </inkml:definitions>
  <inkml:trace contextRef="#ctx0" brushRef="#br0">3 1 2760 0 0,'0'2'207'0'0,"-1"35"6982"0"0,0-33-6062 0 0,1 0 0 0 0,-1 0 0 0 0,1 0-1 0 0,0-1 1 0 0,0 1 0 0 0,1 0 0 0 0,0 5 0 0 0,0 14 1303 0 0,4 58 1703 0 0,15 40-3354 0 0,-17-109-900 0 0,-1-1 65 0 0,1 1-1 0 0,6 18 1 0 0,-8-27-134 0 0,0 0 1 0 0,1 0 0 0 0,-1-1 0 0 0,1 1 0 0 0,0 0-1 0 0,0-1 1 0 0,0 1 0 0 0,0-1 0 0 0,0 0 0 0 0,0 1-1 0 0,1-1 1 0 0,-1 0 0 0 0,1 0 0 0 0,4 2 0 0 0,5 1-2061 0 0</inkml:trace>
  <inkml:trace contextRef="#ctx0" brushRef="#br0" timeOffset="1">255 10 18143 0 0,'0'0'2115'0'0,"1"2"-1118"0"0,3 12 776 0 0,-4-12-1483 0 0,1 0-1 0 0,-1 0 0 0 0,1 0 1 0 0,-1 0-1 0 0,1 0 1 0 0,0 0-1 0 0,-1 0 0 0 0,1 0 1 0 0,2 3-1 0 0,20 25 448 0 0,0 0 0 0 0,2-2 0 0 0,49 44 0 0 0,-60-60-908 0 0,-8-6-303 0 0,0 0 0 0 0,1 0 0 0 0,0-1 0 0 0,8 5 0 0 0,0-1-1624 0 0</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1.887"/>
    </inkml:context>
    <inkml:brush xml:id="br0">
      <inkml:brushProperty name="width" value="0.05" units="cm"/>
      <inkml:brushProperty name="height" value="0.05" units="cm"/>
      <inkml:brushProperty name="color" value="#F6630D"/>
    </inkml:brush>
  </inkml:definitions>
  <inkml:trace contextRef="#ctx0" brushRef="#br0">215 161 7368 0 0,'0'0'568'0'0,"-2"1"-374"0"0,0 0-32 0 0,0 0 0 0 0,0-1 0 0 0,-1 1 0 0 0,1-1 0 0 0,0 1 0 0 0,0-1 0 0 0,-3 0-1 0 0,-14 4 4744 0 0,11 0 286 0 0,-2 2-2933 0 0,1-1-1192 0 0,8-4-931 0 0,0-1 1 0 0,0 1 0 0 0,0 0 0 0 0,1-1-1 0 0,-1 1 1 0 0,0 0 0 0 0,0 0 0 0 0,1 0-1 0 0,-1 0 1 0 0,0 0 0 0 0,1 0-1 0 0,-1 0 1 0 0,1 0 0 0 0,-1 0 0 0 0,1 0-1 0 0,0 0 1 0 0,-1 0 0 0 0,1 2 0 0 0,-5 9 979 0 0,-28 30-217 0 0,22-29-573 0 0,-16 24 0 0 0,7-5-488 0 0,12-20-12 0 0,0 1-1 0 0,-8 17 1 0 0,9-21 82 0 0</inkml:trace>
  <inkml:trace contextRef="#ctx0" brushRef="#br0" timeOffset="1">400 10 20503 0 0,'0'0'1855'0'0,"0"2"-1366"0"0,-5 58 3253 0 0,3-42-3384 0 0,0 0-1 0 0,2 31 1 0 0,2-35-524 0 0,0 1-1 0 0,1-1 1 0 0,1 1 0 0 0,6 13 0 0 0,-7-17-671 0 0,-2-9 631 0 0,0 0 0 0 0,-1-1 0 0 0,1 1 0 0 0,0 0 0 0 0,-1-1 0 0 0,1 1 0 0 0,0-1 1 0 0,0 0-1 0 0,1 1 0 0 0,-1-1 0 0 0,0 0 0 0 0,0 1 0 0 0,0-1 0 0 0,1 0 0 0 0,-1 0 0 0 0,1 0 0 0 0,-1 0 0 0 0,1 0 0 0 0,-1-1 0 0 0,1 1 1 0 0,0 0-1 0 0,-1-1 0 0 0,1 1 0 0 0,0-1 0 0 0,-1 1 0 0 0,4-1 0 0 0,6-3-1733 0 0</inkml:trace>
  <inkml:trace contextRef="#ctx0" brushRef="#br0" timeOffset="2">597 46 10136 0 0,'-11'3'14110'0'0,"9"3"-13589"0"0,0-3-267 0 0,1 0 0 0 0,0 1 0 0 0,0-1 0 0 0,0 0 0 0 0,0 1 0 0 0,0 6 0 0 0,0 24 37 0 0,8 56 0 0 0,-4-83-291 0 0,-1 1 0 0 0,1-1 0 0 0,0 0 0 0 0,1 1 0 0 0,0-1 0 0 0,0-1 0 0 0,8 12 0 0 0,-2-5 0 0 0,-9-11 0 0 0,0 0 0 0 0,1-1 0 0 0,-1 1 0 0 0,1-1 0 0 0,-1 0 0 0 0,1 1 0 0 0,0-1 0 0 0,0 0 0 0 0,-1 0 0 0 0,1 0 0 0 0,0 0 0 0 0,0 0 0 0 0,0-1 0 0 0,4 2 0 0 0,7 3 0 0 0,-2-3 0 0 0,-7-4 48 0 0,1 0 0 0 0,-1 0 0 0 0,1 0 0 0 0,-1 0 0 0 0,0 0 0 0 0,0-1 0 0 0,0 0 0 0 0,0 0 0 0 0,-1 0 0 0 0,1 0 1 0 0,-1-1-1 0 0,0 1 0 0 0,0-1 0 0 0,0 0 0 0 0,0 0 0 0 0,-1 0 0 0 0,1 0 0 0 0,-1 0 0 0 0,0-1 0 0 0,1-4 0 0 0,2-3 112 0 0,-1 0 1 0 0,-1 0 0 0 0,0-1-1 0 0,-1 1 1 0 0,0-1 0 0 0,-1-20-1 0 0,-1 24-82 0 0,-1 0 0 0 0,0 0-1 0 0,-1 0 1 0 0,0 0-1 0 0,0 0 1 0 0,-1 0-1 0 0,0 1 1 0 0,0-1-1 0 0,-1 1 1 0 0,0 0 0 0 0,-6-8-1 0 0,9 14-97 0 0,-1 0 0 0 0,1 0 0 0 0,0 1 0 0 0,0-1 0 0 0,-1 1 0 0 0,1-1 0 0 0,-1 1 0 0 0,0 0 0 0 0,1-1 0 0 0,-1 1 0 0 0,0 0 0 0 0,0 0 0 0 0,0 0 0 0 0,0 0 0 0 0,0 1 0 0 0,0-1 0 0 0,0 0 0 0 0,0 1 0 0 0,0 0 0 0 0,0-1 0 0 0,0 1 0 0 0,0 0 0 0 0,0 0 0 0 0,0 0 0 0 0,0 0 0 0 0,0 0 0 0 0,0 1 0 0 0,0-1 0 0 0,0 1 0 0 0,-4 0 0 0 0,2 1-462 0 0,-1 0 1 0 0,1 0-1 0 0,0 0 1 0 0,-1 0-1 0 0,-4 4 1 0 0,5-3-1142 0 0,0 0 0 0 0,0 1 0 0 0,0-1 0 0 0,-4 7 0 0 0,-2 3-6392 0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8.682"/>
    </inkml:context>
    <inkml:brush xml:id="br0">
      <inkml:brushProperty name="width" value="0.05" units="cm"/>
      <inkml:brushProperty name="height" value="0.05" units="cm"/>
      <inkml:brushProperty name="color" value="#5B2D90"/>
    </inkml:brush>
  </inkml:definitions>
  <inkml:trace contextRef="#ctx0" brushRef="#br0">37 103 9672 0 0,'0'-3'748'0'0,"-2"-12"303"0"0,-1 14-508 0 0,2 1-173 0 0,0-1-233 0 0,1 1 1 0 0,-1 0-1 0 0,1 0 1 0 0,-1 0-1 0 0,1-1 0 0 0,-1 1 1 0 0,1 0-1 0 0,-1-1 1 0 0,1 1-1 0 0,0 0 1 0 0,-1-1-1 0 0,1 1 1 0 0,0 0-1 0 0,-1-1 1 0 0,1 1-1 0 0,0-1 1 0 0,-1 1-1 0 0,1-1 1 0 0,0 1-1 0 0,0-1 1 0 0,-1 1-1 0 0,1-1 0 0 0,0 1 1 0 0,0-1-1 0 0,0 1 1 0 0,0-1-1 0 0,0 0 1 0 0,0 0-9 0 0,-1 1 0 0 0,1-1 0 0 0,0 1 0 0 0,-1 0 0 0 0,1-1 0 0 0,0 1 0 0 0,-1 0 0 0 0,1-1 1 0 0,-1 1-1 0 0,1 0 0 0 0,0-1 0 0 0,-1 1 0 0 0,1 0 0 0 0,-1 0 0 0 0,-6-1 5637 0 0,6 5-5745 0 0,0-1-1 0 0,0 1 0 0 0,1-1 0 0 0,-1 1 1 0 0,1 0-1 0 0,-1-1 0 0 0,1 1 1 0 0,1 0-1 0 0,-1-1 0 0 0,0 1 0 0 0,1 0 1 0 0,0-1-1 0 0,1 7 0 0 0,-1-7-110 0 0,0-1 22 0 0,3 7 70 0 0,-3-7 77 0 0,2-2 9 0 0,0 0-61 0 0,0-1 1 0 0,0 0-1 0 0,0 0 0 0 0,0 1 0 0 0,0-2 1 0 0,0 1-1 0 0,0 0 0 0 0,0-1 1 0 0,4-2-1 0 0,-5 3-4 0 0,-1 0-1 0 0,1 0 1 0 0,0-1 0 0 0,0 1-1 0 0,-1 0 1 0 0,1-1 0 0 0,-1 1-1 0 0,0-1 1 0 0,1 0 0 0 0,-1 1-1 0 0,0-1 1 0 0,0 0 0 0 0,0 0 0 0 0,0 0-1 0 0,0 0 1 0 0,1-2 0 0 0,-2-3 147 0 0,1 0 0 0 0,-1 0 0 0 0,0 0 0 0 0,0 0 1 0 0,-3-11-1 0 0,3 16-166 0 0,0-1 0 0 0,-1 1 0 0 0,1 0 0 0 0,-1 0-1 0 0,0-1 1 0 0,0 1 0 0 0,0 0 0 0 0,0 0 0 0 0,0 0 0 0 0,0 0 0 0 0,-1 0 0 0 0,1 1 0 0 0,0-1 0 0 0,-1 0 0 0 0,0 1 0 0 0,1-1 0 0 0,-1 1 0 0 0,0-1 0 0 0,0 1 0 0 0,-3-2 0 0 0,2 2-344 0 0,1 1 0 0 0,0-1 1 0 0,-1 1-1 0 0,1-1 0 0 0,0 1 1 0 0,-1 0-1 0 0,1 0 0 0 0,0 1 1 0 0,-1-1-1 0 0,1 0 0 0 0,-4 2 1 0 0,-8 4-7690 0 0</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2.363"/>
    </inkml:context>
    <inkml:brush xml:id="br0">
      <inkml:brushProperty name="width" value="0.05" units="cm"/>
      <inkml:brushProperty name="height" value="0.05" units="cm"/>
      <inkml:brushProperty name="color" value="#F6630D"/>
    </inkml:brush>
  </inkml:definitions>
  <inkml:trace contextRef="#ctx0" brushRef="#br0">47 102 6912 0 0,'-11'-8'18524'0'0,"5"3"-16479"0"0,6 5-2000 0 0,0 0 0 0 0,0 0 1 0 0,0 0-1 0 0,0 0 0 0 0,0-1 1 0 0,-1 1-1 0 0,1 0 0 0 0,0 0 1 0 0,0 0-1 0 0,0 0 0 0 0,-1-1 1 0 0,1 1-1 0 0,0 0 0 0 0,0 0 1 0 0,-1 0-1 0 0,1 0 0 0 0,0 0 1 0 0,0 0-1 0 0,0 0 0 0 0,-1 0 1 0 0,1 0-1 0 0,0 0 0 0 0,0 0 1 0 0,-1 0-1 0 0,1 0 0 0 0,0 0 1 0 0,0 0-1 0 0,-1 0 0 0 0,1 0 1 0 0,0 0-1 0 0,0 0 0 0 0,-1 0 1 0 0,1 0-1 0 0,0 1 0 0 0,0-1 0 0 0,0 0 1 0 0,-1 0-1 0 0,1 0 0 0 0,0 0 1 0 0,0 0-1 0 0,0 1 0 0 0,-1-1 1 0 0,-4 11 61 0 0,3-8-87 0 0,0 0 1 0 0,1 1 0 0 0,0-1-1 0 0,-1 1 1 0 0,0 4-1 0 0,0 4-80 0 0,0-1 0 0 0,1 1 0 0 0,1 0-1 0 0,1 22 1 0 0,0-29 8 0 0,0 1 1 0 0,0-1-1 0 0,0 0 0 0 0,1 0 1 0 0,-1 0-1 0 0,1-1 0 0 0,0 1 0 0 0,1 0 1 0 0,-1-1-1 0 0,1 1 0 0 0,0-1 0 0 0,0 0 1 0 0,1 0-1 0 0,3 5 0 0 0,-6-9 46 0 0,6 7-109 0 0,0-1 0 0 0,13 9 0 0 0,-17-14 59 0 0,0 1 0 0 0,0 0 0 0 0,1-1 0 0 0,-1 1 0 0 0,0-1 0 0 0,1 0-1 0 0,-1 0 1 0 0,1-1 0 0 0,-1 1 0 0 0,7-1 0 0 0,-3 0 40 0 0,-1 0 0 0 0,0-1 0 0 0,0 0-1 0 0,-1 0 1 0 0,1-1 0 0 0,0 0 0 0 0,0 0 0 0 0,-1 0-1 0 0,1-1 1 0 0,-1 1 0 0 0,0-1 0 0 0,1-1 0 0 0,7-6 0 0 0,-3 1 192 0 0,0-1 1 0 0,-1 0 0 0 0,0-1 0 0 0,0 0 0 0 0,-1 0 0 0 0,-1-1 0 0 0,0 0 0 0 0,10-25-1 0 0,-14 32-135 0 0,-1 0 0 0 0,-1-1-1 0 0,1 1 1 0 0,-1-1-1 0 0,0 0 1 0 0,0 1-1 0 0,-1-1 1 0 0,1 0-1 0 0,-1 1 1 0 0,-1-1-1 0 0,1 0 1 0 0,-1 1-1 0 0,0-1 1 0 0,0 0-1 0 0,0 1 1 0 0,-4-9-1 0 0,3 10-48 0 0,0 0 0 0 0,0 0 0 0 0,-1 1 0 0 0,1-1-1 0 0,-1 0 1 0 0,0 1 0 0 0,0 0 0 0 0,0-1-1 0 0,0 1 1 0 0,-1 0 0 0 0,1 1 0 0 0,-1-1-1 0 0,0 1 1 0 0,0-1 0 0 0,0 1 0 0 0,0 0 0 0 0,0 1-1 0 0,0-1 1 0 0,0 1 0 0 0,-1 0 0 0 0,-4-1-1 0 0,1 1-219 0 0,0 1-1 0 0,0 0 1 0 0,0 0-1 0 0,0 1 1 0 0,0 0-1 0 0,0 0 1 0 0,0 1-1 0 0,-11 3 1 0 0,10-2-69 0 0,6-3 12 0 0,1 1 0 0 0,0-1 0 0 0,0 1-1 0 0,0 0 1 0 0,0 0 0 0 0,0 0 0 0 0,0 0-1 0 0,0 0 1 0 0,0 1 0 0 0,0-1 0 0 0,-2 2 0 0 0,-7 7-1669 0 0</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2.986"/>
    </inkml:context>
    <inkml:brush xml:id="br0">
      <inkml:brushProperty name="width" value="0.05" units="cm"/>
      <inkml:brushProperty name="height" value="0.05" units="cm"/>
      <inkml:brushProperty name="color" value="#F6630D"/>
    </inkml:brush>
  </inkml:definitions>
  <inkml:trace contextRef="#ctx0" brushRef="#br0">2171 52 19951 0 0,'0'0'918'0'0,"1"-2"-25"0"0,10-15 5715 0 0,-11 19-6518 0 0,-1 21-121 0 0,2 1-1 0 0,1-1 0 0 0,8 42 1 0 0,-9-59 23 0 0,1 1 1 0 0,0-1-1 0 0,0 0 1 0 0,1 1-1 0 0,0-1 1 0 0,0 0-1 0 0,0-1 1 0 0,1 1-1 0 0,0-1 1 0 0,0 1-1 0 0,0-1 1 0 0,1 0-1 0 0,0 0 1 0 0,0-1-1 0 0,0 0 1 0 0,0 0-1 0 0,1 0 1 0 0,7 4-1 0 0,-10-7 8 0 0,3 3 0 0 0,1-1 0 0 0,-1 0 0 0 0,9 1 0 0 0,-13-3 0 0 0,1 0 0 0 0,-1-1 0 0 0,1 0 0 0 0,-1 0 0 0 0,1 0 0 0 0,-1 0 0 0 0,1 0 0 0 0,-1 0 0 0 0,1 0 0 0 0,-1-1 0 0 0,0 1 0 0 0,1-1 0 0 0,2-1 0 0 0,6-3 72 0 0,0 0 0 0 0,-1-1 0 0 0,0 0 0 0 0,0-1 0 0 0,0 0 0 0 0,-1-1 0 0 0,0 0 0 0 0,-1 0 0 0 0,1-1 0 0 0,7-11 0 0 0,-13 15-12 0 0,-1 0 1 0 0,0 0-1 0 0,0 0 1 0 0,0 0-1 0 0,0 0 0 0 0,1-11 1 0 0,2-9 180 0 0,-4 20-215 0 0,0 0-1 0 0,0 0 1 0 0,-1 0-1 0 0,0-1 1 0 0,0 1 0 0 0,0 0-1 0 0,-1 0 1 0 0,1 0-1 0 0,-1 0 1 0 0,-1 0 0 0 0,1 0-1 0 0,-1 0 1 0 0,1 1-1 0 0,-5-8 1 0 0,5 9-31 0 0,-1 1 1 0 0,0-1-1 0 0,1 1 0 0 0,-1 0 0 0 0,0-1 1 0 0,0 1-1 0 0,-1 0 0 0 0,1 0 0 0 0,0 1 1 0 0,-1-1-1 0 0,1 0 0 0 0,-1 1 0 0 0,1-1 1 0 0,-1 1-1 0 0,0 0 0 0 0,0 0 0 0 0,-4-1 1 0 0,-5-1-227 0 0,0 0 0 0 0,-23-2 1 0 0,16 5-531 0 0,0 0 0 0 0,-1 1 0 0 0,1 1-1 0 0,0 1 1 0 0,-34 10 0 0 0,6 0-1327 0 0</inkml:trace>
  <inkml:trace contextRef="#ctx0" brushRef="#br0" timeOffset="1">47 887 8752 0 0,'0'0'398'0'0,"-2"0"-3"0"0,-42 0 12209 0 0,69 8-10035 0 0,-5-6-1463 0 0,38-2 1 0 0,-20-1-639 0 0,251-5 1266 0 0,-151 2-1391 0 0,253-19 19 0 0,-333 19-366 0 0,485-68 37 0 0,-413 51-246 0 0,33-6-298 0 0,-80 11-9 0 0,-76 15 1225 0 0</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3.513"/>
    </inkml:context>
    <inkml:brush xml:id="br0">
      <inkml:brushProperty name="width" value="0.05" units="cm"/>
      <inkml:brushProperty name="height" value="0.05" units="cm"/>
      <inkml:brushProperty name="color" value="#F6630D"/>
    </inkml:brush>
  </inkml:definitions>
  <inkml:trace contextRef="#ctx0" brushRef="#br0">119 5 19263 0 0,'0'0'1472'0'0,"0"-1"-1008"0"0,-3-2 1590 0 0,2 3-1876 0 0,0 0 0 0 0,0 1 0 0 0,0-1 1 0 0,0 0-1 0 0,0 0 0 0 0,0 0 0 0 0,0 0 1 0 0,0 0-1 0 0,0 0 0 0 0,0 0 0 0 0,0 0 0 0 0,-2 0 1 0 0,-10-1 694 0 0,11 2-812 0 0,0-1-1 0 0,1 1 1 0 0,-1 0-1 0 0,0-1 1 0 0,0 1 0 0 0,1 0-1 0 0,-1 0 1 0 0,0 0-1 0 0,1 0 1 0 0,-1 1-1 0 0,1-1 1 0 0,-1 0-1 0 0,1 1 1 0 0,0-1 0 0 0,0 0-1 0 0,-1 1 1 0 0,1 0-1 0 0,0-1 1 0 0,-1 3-1 0 0,0 2-31 0 0,0 0 0 0 0,0 0-1 0 0,1 0 1 0 0,-2 11 0 0 0,-1 8 37 0 0,1-9-90 0 0,1 0-1 0 0,0 0 0 0 0,1 0 0 0 0,2 18 0 0 0,-1-15-1 0 0,0 0 1 0 0,-4 24-1 0 0,4-41-12 0 0,0 0-1 0 0,0 0 1 0 0,1-1-1 0 0,-1 1 1 0 0,0 0-1 0 0,0 0 1 0 0,1 0-1 0 0,-1-1 1 0 0,1 1 0 0 0,0 0-1 0 0,-1-1 1 0 0,1 1-1 0 0,0 0 1 0 0,0-1-1 0 0,0 1 1 0 0,0-1-1 0 0,0 0 1 0 0,1 1-1 0 0,-1-1 1 0 0,0 0-1 0 0,1 0 1 0 0,-1 1 0 0 0,1-1-1 0 0,-1 0 1 0 0,3 1-1 0 0,-1 0-40 0 0,0 0 1 0 0,1-1-1 0 0,-1 1 0 0 0,0-1 0 0 0,0 0 1 0 0,1 0-1 0 0,-1 0 0 0 0,1 0 0 0 0,-1-1 1 0 0,1 1-1 0 0,-1-1 0 0 0,5 0 0 0 0,18-5 84 0 0,-22 3 38 0 0,-2 1 59 0 0,1 0-1 0 0,-1-1 1 0 0,0 1-1 0 0,0 0 1 0 0,0-1-1 0 0,0 1 1 0 0,3-4-1 0 0,-3 4 407 0 0,-1-7 84 0 0,-1 6-591 0 0,0 0 0 0 0,1 1 0 0 0,-1-1 1 0 0,0 0-1 0 0,0 0 0 0 0,0 1 0 0 0,0-1 0 0 0,0 0 0 0 0,-1 0 0 0 0,1 1 0 0 0,-1-1 0 0 0,1 0 0 0 0,-1 1 1 0 0,1-1-1 0 0,-1 0 0 0 0,0 1 0 0 0,0-1 0 0 0,0 1 0 0 0,0-1 0 0 0,0 1 0 0 0,0 0 0 0 0,-2-3 0 0 0,1 2-8 0 0,-1-1 0 0 0,1 1-1 0 0,0 1 1 0 0,-1-1-1 0 0,0 0 1 0 0,1 1-1 0 0,-1-1 1 0 0,0 1 0 0 0,0-1-1 0 0,1 1 1 0 0,-1 0-1 0 0,0 1 1 0 0,-4-2-1 0 0,-27-7-387 0 0,32 9 203 0 0,1 1 161 0 0,0 0 0 0 0,0 0 0 0 0,0 0 0 0 0,0-1 0 0 0,1 1 0 0 0,-1-1 0 0 0,-1 1 0 0 0,1 0 1 0 0,0-1-1 0 0,0 1 0 0 0,-1-1 0 0 0,0 1-28 0 0,-6 3-8 0 0,-2 1-617 0 0,1 0-1 0 0,-14 9 1 0 0,21-12-132 0 0</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4.077"/>
    </inkml:context>
    <inkml:brush xml:id="br0">
      <inkml:brushProperty name="width" value="0.05" units="cm"/>
      <inkml:brushProperty name="height" value="0.05" units="cm"/>
      <inkml:brushProperty name="color" value="#F6630D"/>
    </inkml:brush>
  </inkml:definitions>
  <inkml:trace contextRef="#ctx0" brushRef="#br0">44 66 7368 0 0,'-1'1'9058'0'0,"-10"15"-4874"0"0,7-12-3409 0 0,1 0 1 0 0,0 1-1 0 0,0 0 1 0 0,-3 6-1 0 0,3-4-680 0 0,1-1-1 0 0,0 0 1 0 0,1 1-1 0 0,-1 0 1 0 0,1-1-1 0 0,0 1 1 0 0,1 0 0 0 0,-1-1-1 0 0,1 1 1 0 0,1 0-1 0 0,1 13 1 0 0,1-11-103 0 0,0 0 1 0 0,0 0-1 0 0,0 0 1 0 0,1 0-1 0 0,0-1 1 0 0,1 1-1 0 0,11 14 1 0 0,-13-19 23 0 0,0 0-1 0 0,1-1 1 0 0,0 1 0 0 0,0-1 0 0 0,0 0-1 0 0,0 0 1 0 0,7 4 0 0 0,-9-6-22 0 0,1 1 0 0 0,-1-1 0 0 0,1 0-1 0 0,-1 0 1 0 0,1 0 0 0 0,-1 0 0 0 0,1-1 0 0 0,0 1 0 0 0,0-1 0 0 0,-1 1 0 0 0,1-1 0 0 0,0 0 0 0 0,0 0 0 0 0,4-1 0 0 0,5-6-48 0 0,-8 4 105 0 0,0-1 1 0 0,-1 0-1 0 0,1 0 0 0 0,-1-1 0 0 0,0 1 0 0 0,0-1 0 0 0,0 1 1 0 0,-1-1-1 0 0,0 0 0 0 0,0 0 0 0 0,0 0 0 0 0,-1-1 0 0 0,1 1 1 0 0,-1 0-1 0 0,0 0 0 0 0,-1-1 0 0 0,1-7 0 0 0,-1-1 111 0 0,-1 0 0 0 0,0 1 0 0 0,-1-1 0 0 0,0 1-1 0 0,-8-24 1 0 0,7 28-118 0 0,0 1 0 0 0,-1-1-1 0 0,0 1 1 0 0,-1 0 0 0 0,0 0-1 0 0,-9-12 1 0 0,10 15-139 0 0,0 0 1 0 0,-1 1-1 0 0,1 0 0 0 0,-1 0 0 0 0,0 0 1 0 0,0 0-1 0 0,0 1 0 0 0,0 0 1 0 0,-1 0-1 0 0,1 0 0 0 0,-7-2 1 0 0,-18-1-3190 0 0,24 5 850 0 0</inkml:trace>
  <inkml:trace contextRef="#ctx0" brushRef="#br0" timeOffset="1">157 1 15344 0 0,'0'0'1393'0'0,"1"1"-1149"0"0,19 24 7 0 0,-9-15 1523 0 0,1 0 0 0 0,0-1 1 0 0,19 11-1 0 0,-12-9-986 0 0,1-1 1 0 0,0-1 0 0 0,22 7-1 0 0,52 24-57 0 0,-30-12-862 0 0,20 5-2697 0 0,-63-24 388 0 0</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4.463"/>
    </inkml:context>
    <inkml:brush xml:id="br0">
      <inkml:brushProperty name="width" value="0.05" units="cm"/>
      <inkml:brushProperty name="height" value="0.05" units="cm"/>
      <inkml:brushProperty name="color" value="#F6630D"/>
    </inkml:brush>
  </inkml:definitions>
  <inkml:trace contextRef="#ctx0" brushRef="#br0">227 8 18863 0 0,'0'0'862'0'0,"-2"0"-18"0"0,-10-4-543 0 0,-3 0-254 0 0,10 6 21 0 0,3 0 54 0 0,2-2-139 0 0,-1 0 291 0 0,-1 0 1 0 0,1 0-1 0 0,0 1 0 0 0,-1-1 0 0 0,1 0 1 0 0,0 1-1 0 0,-1-1 0 0 0,1 1 0 0 0,0 0 0 0 0,0-1 1 0 0,0 1-1 0 0,0 0 0 0 0,-1 0 0 0 0,1 0 1 0 0,0 0-1 0 0,1 0 0 0 0,-1 0 0 0 0,0 0 0 0 0,0 0 1 0 0,0 0-1 0 0,-1 2 0 0 0,-1 2-51 0 0,-1-1-1 0 0,1 0 0 0 0,-1 0 1 0 0,-6 5-1 0 0,-12 13 197 0 0,-34 47-223 0 0,46-58-366 0 0,2 1 1 0 0,-1-1-1 0 0,-10 22 0 0 0,6 1-3292 0 0,9-21-2734 0 0</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4.963"/>
    </inkml:context>
    <inkml:brush xml:id="br0">
      <inkml:brushProperty name="width" value="0.05" units="cm"/>
      <inkml:brushProperty name="height" value="0.05" units="cm"/>
      <inkml:brushProperty name="color" value="#F6630D"/>
    </inkml:brush>
  </inkml:definitions>
  <inkml:trace contextRef="#ctx0" brushRef="#br0">36 125 13824 0 0,'0'0'11631'0'0,"0"3"-10672"0"0,-13 36 784 0 0,9-27-1612 0 0,0 0 0 0 0,-4 23 0 0 0,5-9-106 0 0,0 43-1 0 0,3-57-21 0 0,1-1-1 0 0,1 0 0 0 0,0 0 0 0 0,0 0 1 0 0,1 0-1 0 0,7 15 0 0 0,-6-16-42 0 0,0-1 0 0 0,1 1 0 0 0,9 12 0 0 0,-12-19 27 0 0,0-1-1 0 0,0 1 1 0 0,0-1 0 0 0,0 1 0 0 0,1-1-1 0 0,-1 0 1 0 0,1 0 0 0 0,0 0 0 0 0,0 0 0 0 0,0-1-1 0 0,0 1 1 0 0,0-1 0 0 0,0 1 0 0 0,6 0-1 0 0,-6-1 6 0 0,1 0 0 0 0,-1-1 0 0 0,1 1 0 0 0,-1-1 0 0 0,0 0-1 0 0,1 0 1 0 0,-1-1 0 0 0,0 1 0 0 0,1-1 0 0 0,-1 0 0 0 0,0 1 0 0 0,1-1-1 0 0,-1-1 1 0 0,0 1 0 0 0,0 0 0 0 0,0-1 0 0 0,0 0 0 0 0,0 1-1 0 0,0-1 1 0 0,-1 0 0 0 0,1-1 0 0 0,0 1 0 0 0,-1 0 0 0 0,0-1-1 0 0,0 1 1 0 0,0-1 0 0 0,0 0 0 0 0,0 0 0 0 0,0 0 0 0 0,0 0-1 0 0,-1 0 1 0 0,1-3 0 0 0,0 2 39 0 0,-1 0-1 0 0,0 0 1 0 0,0 1 0 0 0,0-1-1 0 0,-1 0 1 0 0,1 0 0 0 0,-1 0-1 0 0,0 0 1 0 0,0 0 0 0 0,-1 0-1 0 0,1 0 1 0 0,-1 0 0 0 0,0 0-1 0 0,-2-6 1 0 0,3 8-18 0 0,-1 0-1 0 0,0 1 1 0 0,0-1-1 0 0,0 1 1 0 0,0-1-1 0 0,0 1 1 0 0,0-1-1 0 0,0 1 1 0 0,0-1-1 0 0,-1 1 1 0 0,1 0-1 0 0,-1 0 1 0 0,1 0-1 0 0,-1 0 1 0 0,1 0 0 0 0,-1 0-1 0 0,1 0 1 0 0,-1 0-1 0 0,-2 0 1 0 0,-1-1-23 0 0,1 1 1 0 0,-1 0-1 0 0,0 0 1 0 0,0 0-1 0 0,0 1 1 0 0,-4-1-1 0 0,4 1-164 0 0,0 1 0 0 0,1-1 0 0 0,-1 1 0 0 0,1 0 0 0 0,-1 0 0 0 0,1 0 1 0 0,0 0-1 0 0,-7 4 0 0 0,7-3-1584 0 0,0 1 1 0 0,-1-1-1 0 0,1 1 1 0 0,-5 5-1 0 0,-3 2-6128 0 0</inkml:trace>
  <inkml:trace contextRef="#ctx0" brushRef="#br0" timeOffset="0.21">369 234 19551 0 0,'0'0'7506'0'0,"1"2"-6868"0"0,0 3-495 0 0,1 3 9 0 0,0 0 0 0 0,0 0 1 0 0,1 0-1 0 0,4 8 0 0 0,-3-9-152 0 0,-1-1 0 0 0,1 0 0 0 0,0 0 0 0 0,1 0 0 0 0,-1 0 0 0 0,1-1 0 0 0,0 0 0 0 0,1 0 0 0 0,-1 0 0 0 0,1-1 0 0 0,0 1 0 0 0,0-1 0 0 0,10 5 0 0 0,14 6 0 0 0,8 5 0 0 0,-34-19 3 0 0,1 0 0 0 0,0 0 0 0 0,0 0 0 0 0,-1-1-1 0 0,1 0 1 0 0,0 0 0 0 0,0 0 0 0 0,0 0 0 0 0,0-1 0 0 0,0 0 0 0 0,-1 0 0 0 0,1 0-1 0 0,8-3 1 0 0,-7 1 70 0 0,0 1 0 0 0,0-1 0 0 0,0 0 0 0 0,-1 0-1 0 0,1-1 1 0 0,-1 0 0 0 0,0 0 0 0 0,0 0 0 0 0,-1 0 0 0 0,6-7-1 0 0,-5 5 35 0 0,0-1-1 0 0,0 1 1 0 0,-1-1-1 0 0,0 0 0 0 0,0 0 1 0 0,-1-1-1 0 0,0 1 0 0 0,0-1 1 0 0,-1 1-1 0 0,0-1 1 0 0,0 0-1 0 0,-1 0 0 0 0,0 0 1 0 0,0 0-1 0 0,-1 0 1 0 0,0 0-1 0 0,0 0 0 0 0,-3-15 1 0 0,1 14-66 0 0,0 0 0 0 0,-1 0 0 0 0,0 1 0 0 0,0-1-1 0 0,0 1 1 0 0,-8-12 0 0 0,6 12-38 0 0,0 1-1 0 0,0 0 1 0 0,-1 0 0 0 0,0 0-1 0 0,0 1 1 0 0,-1 0-1 0 0,1 0 1 0 0,-1 0-1 0 0,-1 1 1 0 0,-8-5-1 0 0,-4 0-185 0 0,-2 0 1 0 0,-23-8-1 0 0,35 15 62 0 0,0 1 1 0 0,0 0-1 0 0,0 0 0 0 0,-1 1 1 0 0,1 0-1 0 0,0 1 1 0 0,-14 1-1 0 0,-2 2-1016 0 0,-27 7 1 0 0,9 2-951 0 0</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0:55.678"/>
    </inkml:context>
    <inkml:brush xml:id="br0">
      <inkml:brushProperty name="width" value="0.05" units="cm"/>
      <inkml:brushProperty name="height" value="0.05" units="cm"/>
      <inkml:brushProperty name="color" value="#F6630D"/>
    </inkml:brush>
  </inkml:definitions>
  <inkml:trace contextRef="#ctx0" brushRef="#br0">0 1 16128 0 0,'0'0'1851'0'0,"1"2"-876"0"0,0-1-804 0 0,0 0-1 0 0,-1 0 1 0 0,1 0-1 0 0,0 0 1 0 0,0 0 0 0 0,0 0-1 0 0,0-1 1 0 0,0 1-1 0 0,0 0 1 0 0,0 0-1 0 0,0-1 1 0 0,0 1 0 0 0,0-1-1 0 0,0 1 1 0 0,1-1-1 0 0,-1 1 1 0 0,0-1 0 0 0,0 0-1 0 0,0 1 1 0 0,1-1-1 0 0,-1 0 1 0 0,2 0-1 0 0,2 0 417 0 0,1-1-1 0 0,0 1 1 0 0,-1-1-1 0 0,6-2 1 0 0,12-2 53 0 0,57-1 338 0 0,-31 5-1157 0 0,-33 2-2191 0 0</inkml:trace>
  <inkml:trace contextRef="#ctx0" brushRef="#br0" timeOffset="1">40 356 20991 0 0,'0'0'1899'0'0,"2"2"-1435"0"0,12 7 543 0 0,-9-5-702 0 0,1 0 1 0 0,-1 0 0 0 0,1-1 0 0 0,0 0-1 0 0,0 0 1 0 0,0 0 0 0 0,0-1 0 0 0,7 2 0 0 0,32 9 140 0 0,53 21 0 0 0,-24-6-2272 0 0,-39-16 150 0 0</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2:10.475"/>
    </inkml:context>
    <inkml:brush xml:id="br0">
      <inkml:brushProperty name="width" value="0.05" units="cm"/>
      <inkml:brushProperty name="height" value="0.05" units="cm"/>
      <inkml:brushProperty name="color" value="#F6630D"/>
    </inkml:brush>
  </inkml:definitions>
  <inkml:trace contextRef="#ctx0" brushRef="#br0">1 1 10136 0 0</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2.533"/>
    </inkml:context>
    <inkml:brush xml:id="br0">
      <inkml:brushProperty name="width" value="0.05" units="cm"/>
      <inkml:brushProperty name="height" value="0.05" units="cm"/>
      <inkml:brushProperty name="color" value="#F6630D"/>
    </inkml:brush>
  </inkml:definitions>
  <inkml:trace contextRef="#ctx0" brushRef="#br0">1 66 15000 0 0,'0'0'328'0'0,"4"-16"72"0"0,-4 9 16 0 0,5-3 87 0 0,-5 1-503 0 0,0-5 0 0 0,6 5-6655 0 0</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3.979"/>
    </inkml:context>
    <inkml:brush xml:id="br0">
      <inkml:brushProperty name="width" value="0.05" units="cm"/>
      <inkml:brushProperty name="height" value="0.05" units="cm"/>
      <inkml:brushProperty name="color" value="#F6630D"/>
    </inkml:brush>
  </inkml:definitions>
  <inkml:trace contextRef="#ctx0" brushRef="#br0">79 272 4144 0 0,'0'0'319'0'0,"-12"0"6696"0"0,10 0-6703 0 0,1-1 0 0 0,-1 1 0 0 0,1-1-1 0 0,-1 1 1 0 0,1-1 0 0 0,-1 0 0 0 0,1 1-1 0 0,-3-3 1 0 0,-11-4 3166 0 0,14 7-3257 0 0,-1-1-1 0 0,0 0 0 0 0,0 0 1 0 0,1 1-1 0 0,-1-1 1 0 0,0-1-1 0 0,1 1 1 0 0,-1 0-1 0 0,1 0 1 0 0,0-1-1 0 0,-1 1 1 0 0,1 0-1 0 0,0-1 0 0 0,0 1 1 0 0,-1-1-1 0 0,1 0 1 0 0,1 1-1 0 0,-3-5 1 0 0,2 2-31 0 0,-1 0 1 0 0,1 0-1 0 0,0 0 1 0 0,0 0 0 0 0,0 0-1 0 0,1 0 1 0 0,-1-6-1 0 0,2 7-111 0 0,-1 0 1 0 0,1 0-1 0 0,0 0 0 0 0,0 0 0 0 0,0 0 0 0 0,0 0 0 0 0,0 0 1 0 0,1 1-1 0 0,0-1 0 0 0,-1 0 0 0 0,1 1 0 0 0,0-1 1 0 0,0 1-1 0 0,0-1 0 0 0,5-2 0 0 0,0-2 15 0 0,0 1-1 0 0,1 0 1 0 0,17-9 0 0 0,-22 13-74 0 0,9-5 42 0 0,1 1 1 0 0,19-7-1 0 0,-28 11-34 0 0,0 1 0 0 0,0 0 1 0 0,1 0-1 0 0,-1 1 0 0 0,0-1 0 0 0,0 1 1 0 0,0 0-1 0 0,0 0 0 0 0,1 0 0 0 0,-1 1 1 0 0,0-1-1 0 0,0 1 0 0 0,6 2 0 0 0,2 1 58 0 0,-10-3 22 0 0,0 3-36 0 0,0 0 0 0 0,0 0 0 0 0,0 0 0 0 0,0 0 1 0 0,1 0-1 0 0,0-1 0 0 0,-1 0 0 0 0,6 5 1 0 0,-3-2 35 0 0,-4-5-69 0 0,0 0 0 0 0,0 0 1 0 0,0 1-1 0 0,0-1 0 0 0,0 0 0 0 0,0 0 0 0 0,1 0 0 0 0,-1 0 0 0 0,0-1 0 0 0,1 1 0 0 0,-1 0 1 0 0,0-1-1 0 0,1 1 0 0 0,-1 0 0 0 0,1-1 0 0 0,-1 0 0 0 0,4 1 0 0 0,-1-1-26 0 0,0 0 1 0 0,0 0-1 0 0,0 0 0 0 0,-1-1 0 0 0,6-1 0 0 0,6-1 84 0 0,-9 1-62 0 0,0 0 0 0 0,0 0 0 0 0,0-1-1 0 0,0 0 1 0 0,0 0 0 0 0,-1-1 0 0 0,1 1 0 0 0,-1-1-1 0 0,9-9 1 0 0,-1 1-52 0 0,-1-1-1 0 0,-1 0 1 0 0,0-1 0 0 0,-1 0-1 0 0,11-20 1 0 0,-20 33-548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5.362"/>
    </inkml:context>
    <inkml:brush xml:id="br0">
      <inkml:brushProperty name="width" value="0.05" units="cm"/>
      <inkml:brushProperty name="height" value="0.05" units="cm"/>
    </inkml:brush>
  </inkml:definitions>
  <inkml:trace contextRef="#ctx0" brushRef="#br0">6 170 2760 0 0,'-5'-82'207'0'0,"4"44"14373"0"0,8 6-15945 0 0,-2 14-4441 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9.101"/>
    </inkml:context>
    <inkml:brush xml:id="br0">
      <inkml:brushProperty name="width" value="0.05" units="cm"/>
      <inkml:brushProperty name="height" value="0.05" units="cm"/>
      <inkml:brushProperty name="color" value="#5B2D90"/>
    </inkml:brush>
  </inkml:definitions>
  <inkml:trace contextRef="#ctx0" brushRef="#br0">0 53 6912 0 0,'0'0'528'0'0,"9"0"1760"0"0,25-10 7146 0 0,16-8-6407 0 0,-18 6-2123 0 0,-25 10-780 0 0,-1 1 1 0 0,1-1 0 0 0,0 1 0 0 0,10 0-1 0 0,5 0-1301 0 0,-2-4-4849 0 0</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4.568"/>
    </inkml:context>
    <inkml:brush xml:id="br0">
      <inkml:brushProperty name="width" value="0.05" units="cm"/>
      <inkml:brushProperty name="height" value="0.05" units="cm"/>
      <inkml:brushProperty name="color" value="#F6630D"/>
    </inkml:brush>
  </inkml:definitions>
  <inkml:trace contextRef="#ctx0" brushRef="#br0">1 106 6912 0 0,'0'0'17467'0'0,"2"0"-16969"0"0,4 0-322 0 0,-1-1 1 0 0,0 1-1 0 0,0-1 1 0 0,0 0-1 0 0,0 0 1 0 0,0-1-1 0 0,8-3 1 0 0,39-23 480 0 0,-16 7-388 0 0,-21 11-255 0 0,-11 7-13 0 0,0 1-1 0 0,0-1 0 0 0,0 1 0 0 0,0 0 0 0 0,0 0 0 0 0,0 1 0 0 0,0-1 1 0 0,1 1-1 0 0,-1 0 0 0 0,1 0 0 0 0,7-1 0 0 0,-3 1 0 0 0,-7 1 0 0 0,0 0 0 0 0,1 0 0 0 0,-1 0 0 0 0,1 0 0 0 0,-1 0 0 0 0,0 0 0 0 0,1 1 0 0 0,-1 0 0 0 0,1-1 0 0 0,-1 1 0 0 0,0 0 0 0 0,4 1 0 0 0,0 1-45 0 0,0-1 0 0 0,1 1 0 0 0,-1 0 0 0 0,0 1-1 0 0,0-1 1 0 0,-1 1 0 0 0,1 0 0 0 0,-1 1 0 0 0,0-1 0 0 0,0 1 0 0 0,0 0-1 0 0,-1 0 1 0 0,6 8 0 0 0,-8-11-40 0 0,0 1-1 0 0,0-1 1 0 0,0 0 0 0 0,0-1-1 0 0,0 1 1 0 0,1 0 0 0 0,2 1-1 0 0,3 2-385 0 0,-7-4 379 0 0,0-1 1 0 0,0 1-1 0 0,0-1 0 0 0,0 0 1 0 0,0 0-1 0 0,0 1 1 0 0,0-1-1 0 0,0 0 1 0 0,0 0-1 0 0,0 0 1 0 0,0 0-1 0 0,0 0 1 0 0,0 0-1 0 0,1-1 1 0 0,-1 1-1 0 0,0 0 1 0 0,0 0-1 0 0,0-1 1 0 0,0 1-1 0 0,1-2 1 0 0,19-9-809 0 0,-13 4 373 0 0,-1-1-1 0 0,1 1 0 0 0,-1-1 0 0 0,-1-1 0 0 0,1 1 1 0 0,6-14-1 0 0,-2 0-6353 0 0</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5.063"/>
    </inkml:context>
    <inkml:brush xml:id="br0">
      <inkml:brushProperty name="width" value="0.05" units="cm"/>
      <inkml:brushProperty name="height" value="0.05" units="cm"/>
      <inkml:brushProperty name="color" value="#F6630D"/>
    </inkml:brush>
  </inkml:definitions>
  <inkml:trace contextRef="#ctx0" brushRef="#br0">0 44 15344 0 0,'0'0'1393'0'0,"2"-2"-1149"0"0,3-3 326 0 0,2 1 1 0 0,-1 0 0 0 0,0 0-1 0 0,1 0 1 0 0,0 1 0 0 0,-1 0-1 0 0,1 0 1 0 0,0 1 0 0 0,1 0-1 0 0,-1 0 1 0 0,0 0 0 0 0,1 1-1 0 0,-1 0 1 0 0,14 1 0 0 0,-8-1-272 0 0,-10 1-194 0 0,-1 0 1 0 0,1 0-1 0 0,-1 0 0 0 0,1 0 0 0 0,-1 0 0 0 0,1 1 0 0 0,-1-1 0 0 0,1 1 0 0 0,-1 0 1 0 0,0-1-1 0 0,5 3 0 0 0,-6-2-97 0 0,1 0 1 0 0,0-1-1 0 0,0 1 1 0 0,-1 0-1 0 0,1 1 0 0 0,-1-1 1 0 0,1 0-1 0 0,-1 0 1 0 0,1 1-1 0 0,-1-1 0 0 0,0 0 1 0 0,0 1-1 0 0,1-1 1 0 0,-1 1-1 0 0,0 0 1 0 0,-1-1-1 0 0,1 1 0 0 0,0 0 1 0 0,0 0-1 0 0,-1 0 1 0 0,1-1-1 0 0,-1 1 0 0 0,1 0 1 0 0,-1 0-1 0 0,0 0 1 0 0,0 0-1 0 0,0 0 1 0 0,0 0-1 0 0,0 0 0 0 0,0 0 1 0 0,0-1-1 0 0,-2 4 1 0 0,0 5-17 0 0,-2 0 0 0 0,0-1 0 0 0,0 1 0 0 0,-10 16 0 0 0,6-11-93 0 0,-19 40-1253 0 0,-8 17-1400 0 0,34-71 2126 0 0,-1 14-764 0 0,2-12 1267 0 0,0-1-1 0 0,-1 0 0 0 0,1 0 1 0 0,0 0-1 0 0,0 1 1 0 0,0-1-1 0 0,1 0 1 0 0,-1 0-1 0 0,1 4 0 0 0,0-5-272 0 0,4 7 111 0 0,-2-6 285 0 0,0 1 0 0 0,1 0 0 0 0,-1-1 0 0 0,0 0 0 0 0,1 1 0 0 0,-1-2 0 0 0,1 1 0 0 0,-1 0-1 0 0,1 0 1 0 0,8 1 0 0 0,-4-1 175 0 0,1 0-1 0 0,0-1 0 0 0,0 0 0 0 0,10 0 1 0 0,21 5 948 0 0,-37-6-998 0 0,0 0 0 0 0,0 0 0 0 0,0 1 0 0 0,0-1 0 0 0,-1 1 0 0 0,1-1 0 0 0,0 1 0 0 0,0 0 1 0 0,0 0-1 0 0,2 2 0 0 0,-4-2-56 0 0,0-1 1 0 0,0 1 0 0 0,0 0 0 0 0,0 0-1 0 0,0 0 1 0 0,0 0 0 0 0,0 0 0 0 0,0 0-1 0 0,-1 0 1 0 0,1 0 0 0 0,0 0 0 0 0,-1 0-1 0 0,1 0 1 0 0,-1 0 0 0 0,0 0 0 0 0,1 0-1 0 0,-1 1 1 0 0,0-1 0 0 0,1 0 0 0 0,-1 0 0 0 0,0 0-1 0 0,0 1 1 0 0,0-1 0 0 0,0 0 0 0 0,0 0-1 0 0,0 1 1 0 0,-1-1 0 0 0,1 2 0 0 0,-5 12 90 0 0,0-1 0 0 0,0 1 0 0 0,-2-1 1 0 0,0 1-1 0 0,0-2 0 0 0,-14 19 1 0 0,-1 3 75 0 0,-18 26-27 0 0,35-54-259 0 0,1-1 0 0 0,-1 1 0 0 0,-10 10 0 0 0,-7 10-988 0 0,21-25 496 0 0</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5.685"/>
    </inkml:context>
    <inkml:brush xml:id="br0">
      <inkml:brushProperty name="width" value="0.05" units="cm"/>
      <inkml:brushProperty name="height" value="0.05" units="cm"/>
      <inkml:brushProperty name="color" value="#F6630D"/>
    </inkml:brush>
  </inkml:definitions>
  <inkml:trace contextRef="#ctx0" brushRef="#br0">21 44 9216 0 0,'-1'-2'1727'0'0,"1"2"-1535"0"0,-1 0-1 0 0,1 0 1 0 0,0 0 0 0 0,0 0 0 0 0,-1 0 0 0 0,1 0 0 0 0,0 0 0 0 0,0 0 0 0 0,-1 0 0 0 0,1-1-1 0 0,0 1 1 0 0,0 0 0 0 0,-6 3 4222 0 0,6-2-4222 0 0,0-1-1 0 0,0 0 1 0 0,0 0 0 0 0,0 0 0 0 0,0 1 0 0 0,0-1 0 0 0,0 0 0 0 0,0 1 0 0 0,-1 18 2475 0 0,1-13-2539 0 0,-2 37 1413 0 0,1-26-1371 0 0,1 0-1 0 0,0 0 0 0 0,3 22 0 0 0,-2-37-161 0 0,2 21 53 0 0,1-1 0 0 0,2 0 0 0 0,0 0-1 0 0,11 24 1 0 0,-15-42-59 0 0,1 6 15 0 0,2-1 1 0 0,-1 0 0 0 0,1 0 0 0 0,1-1-1 0 0,-1 0 1 0 0,13 13 0 0 0,-9-10 6 0 0,-7-8-17 0 0,1 0 0 0 0,0 0 1 0 0,0 0-1 0 0,0 0 0 0 0,5 3 0 0 0,-7-5 1 0 0,0-1 0 0 0,0 1 0 0 0,1-1 0 0 0,-1 1 0 0 0,0-1 0 0 0,0 0-1 0 0,0 1 1 0 0,1-1 0 0 0,-1 0 0 0 0,0 0 0 0 0,0 0 0 0 0,1 0 0 0 0,-1 0 0 0 0,0 0 0 0 0,0 0 0 0 0,1 0 0 0 0,-1-1-1 0 0,0 1 1 0 0,0 0 0 0 0,0-1 0 0 0,1 1 0 0 0,-1-1 0 0 0,1 0 0 0 0,5-3 20 0 0,26-16 350 0 0,-31 19-338 0 0,0-1 1 0 0,0 0-1 0 0,0 0 0 0 0,0 0 0 0 0,-1 0 1 0 0,1 0-1 0 0,-1-1 0 0 0,1 1 0 0 0,-1 0 0 0 0,0-1 1 0 0,0 1-1 0 0,2-5 0 0 0,2-13 158 0 0,2-5 195 0 0,7-46-1 0 0,-14 66-367 0 0,2-6 59 0 0,-1-1-1 0 0,-1 1 0 0 0,0-1 1 0 0,0 1-1 0 0,-4-17 0 0 0,-1-5 89 0 0,3 18-71 0 0,-1-1-1 0 0,-1 1 1 0 0,-6-19 0 0 0,8 30-83 0 0,0-1 1 0 0,0 1-1 0 0,0 0 0 0 0,-1-1 1 0 0,0 1-1 0 0,1 0 0 0 0,-2 1 0 0 0,1-1 1 0 0,0 0-1 0 0,-1 1 0 0 0,0 0 1 0 0,1 0-1 0 0,-1 0 0 0 0,-8-4 0 0 0,8 4-79 0 0,-1 1 0 0 0,1 0 0 0 0,-1 0 0 0 0,0 0 0 0 0,0 1 0 0 0,0-1 0 0 0,0 1 0 0 0,0 0 0 0 0,0 1 0 0 0,0-1 0 0 0,0 1 0 0 0,0 0 0 0 0,0 0 0 0 0,0 1 0 0 0,-1-1 0 0 0,1 1 0 0 0,0 1 0 0 0,0-1 0 0 0,1 0 0 0 0,-1 1 0 0 0,0 0 0 0 0,0 0 0 0 0,1 1 0 0 0,-7 4 0 0 0,8-5-226 0 0,0 0 0 0 0,0 1 0 0 0,0-1 0 0 0,1 1 1 0 0,-1-1-1 0 0,1 1 0 0 0,0 0 0 0 0,0 0 0 0 0,-3 5 0 0 0,-5 10-2332 0 0</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6.210"/>
    </inkml:context>
    <inkml:brush xml:id="br0">
      <inkml:brushProperty name="width" value="0.05" units="cm"/>
      <inkml:brushProperty name="height" value="0.05" units="cm"/>
      <inkml:brushProperty name="color" value="#F6630D"/>
    </inkml:brush>
  </inkml:definitions>
  <inkml:trace contextRef="#ctx0" brushRef="#br0">158 66 6448 0 0,'0'0'498'0'0,"0"-7"172"0"0,1 6 54 0 0,-1-1 1 0 0,1 0-1 0 0,-1 0 1 0 0,0 0-1 0 0,0 0 1 0 0,0-1 0 0 0,0 1-1 0 0,0 0 1 0 0,0 0-1 0 0,-1 0 1 0 0,1 0-1 0 0,0 1 1 0 0,-1-1-1 0 0,0 0 1 0 0,0 0-1 0 0,1 0 1 0 0,-1 0-1 0 0,0 0 1 0 0,0 1-1 0 0,-1-1 1 0 0,1 0 0 0 0,-2-1-1 0 0,1 1-567 0 0,1 1 1 0 0,0 0-1 0 0,-1 0 1 0 0,1 0-1 0 0,-1 0 0 0 0,1 0 1 0 0,-1 0-1 0 0,1 0 0 0 0,-1 0 1 0 0,-3 0-1 0 0,-12-1 378 0 0,7 3-43 0 0,-4 0-377 0 0,10 1-113 0 0,-1 0 1 0 0,1 0 0 0 0,-1 1 0 0 0,1-1 0 0 0,0 1 0 0 0,0 0 0 0 0,0 0 0 0 0,-6 7 0 0 0,8-8-30 0 0,0 0 0 0 0,-1 1 0 0 0,1-1 0 0 0,0 1 0 0 0,1-1 1 0 0,-1 1-1 0 0,0 0 0 0 0,1 0 0 0 0,0 0 0 0 0,-1-1 0 0 0,1 2 0 0 0,0-1 0 0 0,0 0 0 0 0,0 4 0 0 0,1-4-33 0 0,0-1 0 0 0,0 0 0 0 0,1 1 0 0 0,-1-1 0 0 0,1 0 0 0 0,-1 1 0 0 0,1-1 0 0 0,0 0 0 0 0,0 0 0 0 0,0 0 0 0 0,0 0 0 0 0,0 0 0 0 0,2 3 0 0 0,7 14-114 0 0,-9-16 153 0 0,1-1 1 0 0,-1 1 0 0 0,0-1 0 0 0,1 0-1 0 0,-1 0 1 0 0,1 1 0 0 0,0-1 0 0 0,0 0-1 0 0,-1 0 1 0 0,4 2 0 0 0,26 17-183 0 0,-14-9 67 0 0,-10-7 285 0 0,0-1 0 0 0,0 1-1 0 0,1-1 1 0 0,-1 0 0 0 0,1-1-1 0 0,0 0 1 0 0,0 0 0 0 0,0 0-1 0 0,0-1 1 0 0,0-1 0 0 0,12 2-1 0 0,-29 4 175 0 0,6-4-251 0 0,-13 9 110 0 0,0-1 0 0 0,-1-1 0 0 0,-19 10-1 0 0,15-9-236 0 0,-33 22-1 0 0,51-30 24 0 0,0-1 0 0 0,-1 0 0 0 0,1 1 1 0 0,-1-2-1 0 0,1 1 0 0 0,-5 1 0 0 0,5-2-318 0 0,2 1-98 0 0,-5 3 164 0 0</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6.681"/>
    </inkml:context>
    <inkml:brush xml:id="br0">
      <inkml:brushProperty name="width" value="0.05" units="cm"/>
      <inkml:brushProperty name="height" value="0.05" units="cm"/>
      <inkml:brushProperty name="color" value="#F6630D"/>
    </inkml:brush>
  </inkml:definitions>
  <inkml:trace contextRef="#ctx0" brushRef="#br0">121 10 7832 0 0,'-8'-9'10938'0'0,"5"9"-10785"0"0,1 0 1 0 0,-1 1-1 0 0,1-1 0 0 0,-1 1 0 0 0,1 0 1 0 0,0 0-1 0 0,0-1 0 0 0,-1 1 1 0 0,1 1-1 0 0,0-1 0 0 0,0 0 0 0 0,0 1 1 0 0,0-1-1 0 0,0 1 0 0 0,0-1 0 0 0,1 1 1 0 0,-1 0-1 0 0,0 0 0 0 0,1 0 1 0 0,-1 0-1 0 0,1 0 0 0 0,-2 4 0 0 0,-3 6 78 0 0,0 0 0 0 0,1 1 0 0 0,-4 14 0 0 0,3-7 13 0 0,5-17-219 0 0,-5 11 105 0 0,1 1-1 0 0,1 0 0 0 0,0 0 0 0 0,-2 23 0 0 0,1 45 149 0 0,3 0-1 0 0,14 122 1 0 0,-10-185-284 0 0,2 14-133 0 0,13 54 0 0 0,-14-78 89 0 0,0 0 0 0 0,1-1 0 0 0,0 1 0 0 0,1-1 1 0 0,-1 1-1 0 0,2-1 0 0 0,-1-1 0 0 0,1 1 0 0 0,13 13 1 0 0,-17-20-123 0 0,1 0-1 0 0,-1 0 1 0 0,1 0 0 0 0,0 0 0 0 0,-1 0 0 0 0,1-1 0 0 0,0 0 0 0 0,0 1 0 0 0,6 1 0 0 0,14 1-5726 0 0,-6-3-1236 0 0</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7.286"/>
    </inkml:context>
    <inkml:brush xml:id="br0">
      <inkml:brushProperty name="width" value="0.05" units="cm"/>
      <inkml:brushProperty name="height" value="0.05" units="cm"/>
      <inkml:brushProperty name="color" value="#F6630D"/>
    </inkml:brush>
  </inkml:definitions>
  <inkml:trace contextRef="#ctx0" brushRef="#br0">32 3 6912 0 0,'0'0'83'0'0,"-1"0"1"0"0,1-1 0 0 0,-1 1-1 0 0,1 0 1 0 0,-1 0 0 0 0,1-1-1 0 0,-1 1 1 0 0,1 0 0 0 0,-1 0 0 0 0,1 0-1 0 0,-1 0 1 0 0,1 0 0 0 0,-1-1-1 0 0,1 1 1 0 0,-1 0 0 0 0,1 0-1 0 0,-1 0 1 0 0,1 0 0 0 0,-1 1-1 0 0,1-1 1 0 0,-1 0 0 0 0,1 0-1 0 0,-1 0 1 0 0,1 0 0 0 0,-1 0-1 0 0,0 1 1 0 0,0 0 211 0 0,1-1 1 0 0,-1 1-1 0 0,1 0 1 0 0,-1-1-1 0 0,1 1 1 0 0,-1 0-1 0 0,1 0 1 0 0,-1 0-1 0 0,1 0 1 0 0,0-1-1 0 0,-1 1 1 0 0,1 0-1 0 0,0 0 1 0 0,0 1-1 0 0,-1 7 2070 0 0,0-1 0 0 0,2 17 1 0 0,-1-13-2919 0 0,0 16 1123 0 0,-2 1 0 0 0,-5 31-1 0 0,6-55-542 0 0,1-2-2 0 0,0 19 30 0 0,0-22-54 0 0,0 0-1 0 0,0 0 1 0 0,0 0 0 0 0,0 0-1 0 0,0 0 1 0 0,0 1-1 0 0,0-1 1 0 0,0 0 0 0 0,0 0-1 0 0,0 0 1 0 0,0 0 0 0 0,0 0-1 0 0,0 0 1 0 0,0 0-1 0 0,0 0 1 0 0,0 0 0 0 0,0 0-1 0 0,0 0 1 0 0,0 1 0 0 0,0-1-1 0 0,0 0 1 0 0,0 0-1 0 0,0 0 1 0 0,0 0 0 0 0,0 0-1 0 0,0 0 1 0 0,0 0 0 0 0,0 0-1 0 0,0 0 1 0 0,0 0-1 0 0,0 0 1 0 0,0 0 0 0 0,0 1-1 0 0,0-1 1 0 0,1 0 0 0 0,-1 0-1 0 0,0 0 1 0 0,0 0-1 0 0,0 0 1 0 0,0 0 0 0 0,0 0-1 0 0,0 0 1 0 0,0 0 0 0 0,0 0-1 0 0,0 0 1 0 0,0 0-1 0 0,0 0 1 0 0,0 0 0 0 0,1 0-1 0 0,-1 0 1 0 0,0 0 0 0 0,0 0-1 0 0,0 0 1 0 0,0 0-1 0 0,0 0 1 0 0,0 0 0 0 0,0 0-1 0 0,0 0 1 0 0,0 0 0 0 0,0 0-1 0 0,0 0 1 0 0,1 0-1 0 0,-1 0 1 0 0,0 0 0 0 0,0 0-1 0 0,0 0 1 0 0,0 0 0 0 0,5-2-1 0 0,1 0 1 0 0,-1 0 0 0 0,1 0-1 0 0,-1-1 1 0 0,0 0 0 0 0,0 0-1 0 0,-1 0 1 0 0,1 0 0 0 0,0-1-1 0 0,-1 0 1 0 0,0 0 0 0 0,0 0-1 0 0,0 0 1 0 0,-1-1 0 0 0,5-6-1 0 0,2-4 1 0 0,-4 7 1 0 0,-2 1 1 0 0,1-1-1 0 0,4-10 1 0 0,-9 17-2 0 0,4-10 64 0 0,1 1-1 0 0,-1 0 0 0 0,2 0 0 0 0,0 0 0 0 0,8-10 1 0 0,-13 18 601 0 0,0 7-645 0 0,-1-1 0 0 0,1 1 0 0 0,0 0 0 0 0,1-1 0 0 0,-1 1 0 0 0,4 6 0 0 0,4 18 56 0 0,-6-15-75 0 0,1 0 0 0 0,9 23 0 0 0,-5-15-28 0 0,-8-19 16 0 0,1-1-1 0 0,1 1 0 0 0,-1-1 1 0 0,0 0-1 0 0,0 1 0 0 0,1-1 0 0 0,-1 0 1 0 0,1 0-1 0 0,0 0 0 0 0,0 0 1 0 0,2 2-1 0 0,2 1 7 0 0,5 4 4 0 0,39 14-90 0 0,-49-23 86 0 0,-1 0 1 0 0,1 0-1 0 0,0 0 1 0 0,0 0-1 0 0,-1 0 1 0 0,1 0-1 0 0,0 0 1 0 0,0 0-1 0 0,-1 0 0 0 0,1 0 1 0 0,0-1-1 0 0,0 1 1 0 0,-1 0-1 0 0,1 0 1 0 0,0-1-1 0 0,-1 1 1 0 0,1 0-1 0 0,0-1 1 0 0,0 0-1 0 0,0 0-5 0 0,20-4-52 0 0,-19 5 58 0 0,0-1 0 0 0,0 1 0 0 0,-1 0 0 0 0,1-1 0 0 0,0 1 0 0 0,0-1 0 0 0,-1 0 0 0 0,1 1 0 0 0,-1-1 0 0 0,1 0 0 0 0,0 0 0 0 0,-1 0 0 0 0,0 0 0 0 0,1 0 0 0 0,-1-1 0 0 0,0 1 0 0 0,1 0 0 0 0,0-3 0 0 0,19-22-1 0 0,-14 18 25 0 0,-1 0 0 0 0,1-1-1 0 0,-1 0 1 0 0,-1 0 0 0 0,1 0-1 0 0,-2-1 1 0 0,7-16 0 0 0,-8 15 67 0 0,0-1 86 0 0,0 0 0 0 0,0-1 0 0 0,1-15 0 0 0,-4 25 0 0 0,-18-15 330 0 0,8 15-488 0 0,8 3-16 0 0,0 0 1 0 0,1 1-1 0 0,-1-1 0 0 0,0 1 0 0 0,0-1 0 0 0,0 1 0 0 0,0 0 0 0 0,1-1 1 0 0,-1 1-1 0 0,0 0 0 0 0,1 0 0 0 0,-1 0 0 0 0,1 1 0 0 0,-1-1 1 0 0,1 0-1 0 0,-1 0 0 0 0,1 1 0 0 0,0-1 0 0 0,0 1 0 0 0,0-1 0 0 0,0 1 1 0 0,0 0-1 0 0,-2 2 0 0 0,-1 5-11 0 0,1 0 0 0 0,-1 0 0 0 0,-2 13 0 0 0,5-16-9 0 0,-1 5 6 0 0,0 1 0 0 0,1-1 0 0 0,0 1 0 0 0,1 0 0 0 0,2 21 0 0 0,-1-27-2 0 0,0-1 1 0 0,1 0-1 0 0,0 1 0 0 0,0-1 0 0 0,0 0 0 0 0,0 0 0 0 0,1 0 1 0 0,-1 0-1 0 0,1 0 0 0 0,1-1 0 0 0,-1 1 0 0 0,1-1 0 0 0,-1 0 0 0 0,1 0 1 0 0,0 0-1 0 0,8 5 0 0 0,-7-8-167 0 0,11-1-329 0 0,1-1 0 0 0,-1 0-1 0 0,1-2 1 0 0,-1 0 0 0 0,31-9 0 0 0,-38 9-55 0 0,-1-1 1 0 0,1 0 0 0 0,-1 0-1 0 0,0-1 1 0 0,-1 0 0 0 0,1 0-1 0 0,-1-1 1 0 0,0 1 0 0 0,0-2 0 0 0,-1 1-1 0 0,0-1 1 0 0,10-13 0 0 0,4-1-1065 0 0,-17 19 1477 0 0,0 0-1 0 0,-1-1 1 0 0,1 0 0 0 0,-1 0 0 0 0,1 0-1 0 0,1-3 1 0 0,-3 4 878 0 0,0 0 1 0 0,0 1 0 0 0,-1-1-1 0 0,1 0 1 0 0,0 0-1 0 0,-1 0 1 0 0,0 0-1 0 0,1 0 1 0 0,-1-3-1 0 0,0 4-498 0 0,-1 0 1 0 0,1 0-1 0 0,0 0 0 0 0,-1 0 1 0 0,1 0-1 0 0,-1 0 0 0 0,1 0 0 0 0,-1 0 1 0 0,0 1-1 0 0,1-1 0 0 0,-1 0 1 0 0,0 0-1 0 0,1 0 0 0 0,-1 1 1 0 0,0-1-1 0 0,0 1 0 0 0,0-1 0 0 0,0 0 1 0 0,1 1-1 0 0,-1-1 0 0 0,-2 1 1 0 0,0 1 38 0 0,0 1 1 0 0,-1 0-1 0 0,1 0 1 0 0,0 0-1 0 0,0 1 1 0 0,0-1-1 0 0,-4 6 1 0 0,3-4-234 0 0,1 1 0 0 0,-1-1 0 0 0,1 1 1 0 0,0 0-1 0 0,1 0 0 0 0,0 0 0 0 0,-1 0 1 0 0,1 0-1 0 0,1 1 0 0 0,-2 6 0 0 0,-4 12 16 0 0,5-18-54 0 0,0 0 0 0 0,1 0 1 0 0,-1 0-1 0 0,2 1 0 0 0,-1-1 0 0 0,1 0 0 0 0,0 1 0 0 0,1 11 0 0 0,0-14 1 0 0,-1 1-1 0 0,2-1 1 0 0,-1 1-1 0 0,0-1 1 0 0,1 0-1 0 0,0 1 1 0 0,0-1 0 0 0,0 0-1 0 0,0 0 1 0 0,1 0-1 0 0,-1 0 1 0 0,6 5-1 0 0,1 0-6 0 0,-9-9 17 0 0,1 1 0 0 0,-1 0 0 0 0,1 0-1 0 0,-1-1 1 0 0,1 1 0 0 0,0-1 0 0 0,-1 1 0 0 0,1-1-1 0 0,0 1 1 0 0,-1-1 0 0 0,1 1 0 0 0,0-1-1 0 0,0 1 1 0 0,0-1 0 0 0,-1 0 0 0 0,1 0 0 0 0,0 1-1 0 0,0-1 1 0 0,0 0 0 0 0,0 0 0 0 0,-1 0 0 0 0,1 0-1 0 0,0 0 1 0 0,0 0 0 0 0,0 0 0 0 0,0 0-1 0 0,0 0 1 0 0,-1-1 0 0 0,1 1 0 0 0,0 0 0 0 0,0 0-1 0 0,0-1 1 0 0,1 0 0 0 0,2 0 20 0 0,-1 0-36 0 0,0 0-1 0 0,0 0 0 0 0,0 0 1 0 0,-1 0-1 0 0,1-1 1 0 0,0 1-1 0 0,-1-1 1 0 0,1 1-1 0 0,-1-1 0 0 0,1 0 1 0 0,-1 0-1 0 0,0 0 1 0 0,0 0-1 0 0,0-1 1 0 0,0 1-1 0 0,0 0 0 0 0,0-1 1 0 0,1-3-1 0 0,4-4 59 0 0,0-1-1 0 0,-1 0 0 0 0,0 0 1 0 0,5-15-1 0 0,2-6-48 0 0,10-33 246 0 0,-17 45-38 0 0,-4 14-214 0 0,0 1 0 0 0,0-1 0 0 0,-1 0 0 0 0,1-9 0 0 0,-2 13 320 0 0,5 16-225 0 0,-3-4-65 0 0,-1 1 1 0 0,0 0-1 0 0,-2 15 0 0 0,1-18-43 0 0,-1 0-1 0 0,1 0 1 0 0,1 0-1 0 0,0 0 1 0 0,0 0-1 0 0,4 13 1 0 0,-4-19-69 0 0,1 0 0 0 0,-1 0 0 0 0,1 0 0 0 0,-1 0 0 0 0,1 0 0 0 0,0 0 0 0 0,0-1 0 0 0,0 1 1 0 0,0-1-1 0 0,3 2 0 0 0,0 1-213 0 0,3 3-177 0 0,-7-6 330 0 0,0 0-1 0 0,0 0 0 0 0,0 0 1 0 0,0 0-1 0 0,0 0 0 0 0,0 0 0 0 0,0 0 1 0 0,0 0-1 0 0,1-1 0 0 0,-1 1 1 0 0,0 0-1 0 0,1-1 0 0 0,-1 1 1 0 0,0-1-1 0 0,1 1 0 0 0,-1-1 1 0 0,1 0-1 0 0,-1 0 0 0 0,1 1 1 0 0,-1-1-1 0 0,0 0 0 0 0,1 0 0 0 0,-1 0 1 0 0,1-1-1 0 0,-1 1 0 0 0,1 0 1 0 0,-1-1-1 0 0,2 1 0 0 0,6-1-4944 0 0,2 1-1413 0 0</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7.720"/>
    </inkml:context>
    <inkml:brush xml:id="br0">
      <inkml:brushProperty name="width" value="0.05" units="cm"/>
      <inkml:brushProperty name="height" value="0.05" units="cm"/>
      <inkml:brushProperty name="color" value="#F6630D"/>
    </inkml:brush>
  </inkml:definitions>
  <inkml:trace contextRef="#ctx0" brushRef="#br0">0 207 3680 0 0,'0'1'2408'0'0,"6"22"5921"0"0,-6 8-3087 0 0,-1-26-4969 0 0,1-5-244 0 0,0 1 1 0 0,0-1 0 0 0,0 0-1 0 0,0 0 1 0 0,0 0 0 0 0,0 0-1 0 0,0 0 1 0 0,0 0-1 0 0,0 0 1 0 0,0 0 0 0 0,0 0-1 0 0,0 0 1 0 0,0 0 0 0 0,0 0-1 0 0,0 1 1 0 0,0-1 0 0 0,0 0-1 0 0,0 0 1 0 0,0 0-1 0 0,0 0 1 0 0,0 0 0 0 0,0 0-1 0 0,0 0 1 0 0,0 0 0 0 0,0 0-1 0 0,0 0 1 0 0,0 0-1 0 0,0 1 1 0 0,0-1 0 0 0,0 0-1 0 0,0 0 1 0 0,0 0 0 0 0,0 0-1 0 0,0 0 1 0 0,0 0 0 0 0,0 0-1 0 0,0 0 1 0 0,1 0-1 0 0,-1 0 1 0 0,0 0 0 0 0,0 0-1 0 0,0 0 1 0 0,0 0 0 0 0,0 0-1 0 0,0 0 1 0 0,0 0 0 0 0,0 0-1 0 0,0 0 1 0 0,0 0-1 0 0,0 0 1 0 0,1 1 0 0 0,-1-1-1 0 0,0 0 1 0 0,0 0 0 0 0,0-1-1 0 0,0 1 1 0 0,0 0 0 0 0,0 0-1 0 0,0 0 1 0 0,0 0-1 0 0,0 0 1 0 0,0 0 0 0 0,0 0-1 0 0,1 0 1 0 0,9-10 270 0 0,-1-1 0 0 0,0-1 1 0 0,-1 0-1 0 0,0 0 0 0 0,8-17 0 0 0,-13 25-282 0 0,0 0-1 0 0,0 0 0 0 0,0 0 1 0 0,0 1-1 0 0,1-1 1 0 0,-1 1-1 0 0,1 0 0 0 0,0 0 1 0 0,0 0-1 0 0,0 1 1 0 0,0-1-1 0 0,0 1 0 0 0,1 0 1 0 0,-1 0-1 0 0,1 0 1 0 0,0 1-1 0 0,-1-1 0 0 0,1 1 1 0 0,9-1-1 0 0,-7 2-17 0 0,-1-1 0 0 0,0 0 0 0 0,0 0 0 0 0,0-1 0 0 0,0 0 0 0 0,7-2 0 0 0,-6 1 0 0 0,0 1 0 0 0,0 0 0 0 0,10-2 0 0 0,7 0 32 0 0,40-12 0 0 0,-59 14-13 0 0,1 1 0 0 0,-1-1-1 0 0,0-1 1 0 0,-1 1 0 0 0,1-1-1 0 0,0 0 1 0 0,-1 0 0 0 0,1 0-1 0 0,6-7 1 0 0,-5 0 34 0 0,-6 8-43 0 0,0 0-1 0 0,1 0 1 0 0,-1 0 0 0 0,0 0-1 0 0,0 1 1 0 0,0-1-1 0 0,0 0 1 0 0,-1 0 0 0 0,1 0-1 0 0,0 0 1 0 0,-1 0-1 0 0,0 0 1 0 0,1 0 0 0 0,-2-2-1 0 0,1 3-8 0 0,0 0 0 0 0,0-1-1 0 0,0 1 1 0 0,0 0 0 0 0,0 0-1 0 0,0 1 1 0 0,0-1 0 0 0,0 0-1 0 0,0 0 1 0 0,0 0 0 0 0,-1 1-1 0 0,1-1 1 0 0,0 1 0 0 0,-1-1-1 0 0,1 1 1 0 0,0-1 0 0 0,-1 1-1 0 0,1 0 1 0 0,-1-1 0 0 0,1 1-1 0 0,0 0 1 0 0,-1 0 0 0 0,-1 0-1 0 0,1 1 0 0 0,-1-1 1 0 0,0 1-1 0 0,0 0 0 0 0,1 0 0 0 0,-1 0 0 0 0,1 0 0 0 0,-1 0 0 0 0,1 0 0 0 0,-1 1 1 0 0,1-1-1 0 0,0 1 0 0 0,-1-1 0 0 0,1 1 0 0 0,0 0 0 0 0,0 0 0 0 0,0 0 0 0 0,1 0 1 0 0,-1 0-1 0 0,0 1 0 0 0,-1 3 0 0 0,-1 1-2 0 0,0 0-1 0 0,1 0 1 0 0,-1 0 0 0 0,2 0 0 0 0,-5 15 0 0 0,5-11-17 0 0,0 0 1 0 0,0 0 0 0 0,1 0-1 0 0,1 0 1 0 0,0 1 0 0 0,2 18 0 0 0,-2-27-9 0 0,1 4-17 0 0,0 0-1 0 0,1 0 1 0 0,3 12-1 0 0,-3-16-8 0 0,-1 0 0 0 0,1-1 0 0 0,-1 1 0 0 0,1-1 0 0 0,0 1 0 0 0,0-1 0 0 0,0 0 0 0 0,0 0 0 0 0,0 0-1 0 0,0 0 1 0 0,5 3 0 0 0,-3-2-161 0 0,-1-1-1 0 0,1 0 1 0 0,0 0-1 0 0,0 0 1 0 0,0 0-1 0 0,4 1 1 0 0,-4-3-760 0 0,-1 1 0 0 0,0-1 0 0 0,1 1 0 0 0,-1-1 0 0 0,7 0 0 0 0,15-3-5980 0 0</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8.202"/>
    </inkml:context>
    <inkml:brush xml:id="br0">
      <inkml:brushProperty name="width" value="0.05" units="cm"/>
      <inkml:brushProperty name="height" value="0.05" units="cm"/>
      <inkml:brushProperty name="color" value="#F6630D"/>
    </inkml:brush>
  </inkml:definitions>
  <inkml:trace contextRef="#ctx0" brushRef="#br0">89 50 10536 0 0,'0'0'481'0'0,"1"-1"-6"0"0,4-6-306 0 0,-2-2 74 0 0,-3 8-43 0 0,0 0 0 0 0,0 0 0 0 0,-1 0 1 0 0,1 0-1 0 0,0 0 0 0 0,-1 0 0 0 0,1 0 0 0 0,-1 1 1 0 0,1-1-1 0 0,-1 0 0 0 0,0 0 0 0 0,1 1 0 0 0,-1-1 1 0 0,0 0-1 0 0,1 1 0 0 0,-1-1 0 0 0,0 0 1 0 0,0 1-1 0 0,0-1 0 0 0,1 1 0 0 0,-1 0 0 0 0,0-1 1 0 0,0 1-1 0 0,0 0 0 0 0,0-1 0 0 0,0 1 1 0 0,0 0-1 0 0,0 0 0 0 0,0 0 0 0 0,-1 0 0 0 0,-2-1 169 0 0,0 0 1 0 0,0 1-1 0 0,0 0 0 0 0,0 0 0 0 0,1 0 0 0 0,-6 2 0 0 0,7-2-319 0 0,0 1-1 0 0,1-1 1 0 0,-1 1-1 0 0,0 0 1 0 0,1 0-1 0 0,-1 0 1 0 0,1 0-1 0 0,-1 0 1 0 0,1 0-1 0 0,0 0 1 0 0,-1 0-1 0 0,1 1 1 0 0,0-1-1 0 0,0 0 1 0 0,0 1 0 0 0,0-1-1 0 0,0 1 1 0 0,0-1-1 0 0,-1 3 1 0 0,-1 3 154 0 0,1 0 0 0 0,-1 1 0 0 0,-1 9 0 0 0,2-6-138 0 0,2-9-67 0 0,-1 0 0 0 0,1 0-1 0 0,0 0 1 0 0,0 0-1 0 0,0 0 1 0 0,1 0 0 0 0,-1 0-1 0 0,0 0 1 0 0,1 0 0 0 0,-1 0-1 0 0,1 0 1 0 0,0 0 0 0 0,1 3-1 0 0,17 27-33 0 0,-2-4 17 0 0,-13-21 72 0 0,0 0 0 0 0,0-1 0 0 0,1 1 0 0 0,0-1 0 0 0,0 0 0 0 0,8 7 0 0 0,-6-6 234 0 0,-1 0-1 0 0,1 0 1 0 0,5 10-1 0 0,-11-16 28 0 0,4 10 346 0 0,-4-7-580 0 0,0-1-1 0 0,-1 1 0 0 0,1-1 1 0 0,-1 1-1 0 0,0-1 0 0 0,0 1 1 0 0,0-1-1 0 0,0 1 1 0 0,-1-1-1 0 0,0 1 0 0 0,1-1 1 0 0,-1 1-1 0 0,0-1 0 0 0,-2 4 1 0 0,0 0-15 0 0,0 0 1 0 0,-1-1 0 0 0,0 1-1 0 0,0-1 1 0 0,0 0 0 0 0,-6 6-1 0 0,-2-2-50 0 0,9-9-73 0 0,0 1 0 0 0,0-1-1 0 0,0 0 1 0 0,0 0 0 0 0,0 0 0 0 0,-1 0 0 0 0,1-1-1 0 0,0 1 1 0 0,-6-1 0 0 0,7 0-87 0 0,0 0 1 0 0,1 0-1 0 0,-1 0 1 0 0,0-1 0 0 0,0 1-1 0 0,0 0 1 0 0,0-1-1 0 0,0 0 1 0 0,1 1-1 0 0,-1-1 1 0 0,0 0-1 0 0,1 0 1 0 0,-1 0-1 0 0,0 0 1 0 0,1 0 0 0 0,-1 0-1 0 0,-1-2 1 0 0,1-6-1671 0 0,2 0-362 0 0</inkml:trace>
  <inkml:trace contextRef="#ctx0" brushRef="#br0" timeOffset="1">198 119 8288 0 0,'3'1'232'0'0,"1"1"1"0"0,0-1-1 0 0,0 0 1 0 0,-1 0-1 0 0,1 0 1 0 0,0 0-1 0 0,0-1 1 0 0,0 0-1 0 0,0 0 1 0 0,0 0-1 0 0,0 0 1 0 0,0 0-1 0 0,0-1 1 0 0,0 0 0 0 0,4-1-1 0 0,6-2 2405 0 0,0-2 0 0 0,23-11 0 0 0,-3 0-1298 0 0,-19 10-1257 0 0,-1-1-1 0 0,0 0 1 0 0,-1-1-1 0 0,16-13 0 0 0,-10 7-1592 0 0,-4 5-5739 0 0</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8.717"/>
    </inkml:context>
    <inkml:brush xml:id="br0">
      <inkml:brushProperty name="width" value="0.05" units="cm"/>
      <inkml:brushProperty name="height" value="0.05" units="cm"/>
      <inkml:brushProperty name="color" value="#F6630D"/>
    </inkml:brush>
  </inkml:definitions>
  <inkml:trace contextRef="#ctx0" brushRef="#br0">0 1 11056 0 0,'0'0'1001'0'0,"1"2"-822"0"0,0 3 219 0 0,0-1 1 0 0,-1 0-1 0 0,1 0 1 0 0,-1 0-1 0 0,0 0 1 0 0,0 0-1 0 0,-2 6 1 0 0,1 24 3684 0 0,9 83 1628 0 0,-4-28-3927 0 0,11 61-326 0 0,-13-136-1738 0 0,1 1-1 0 0,0-1 0 0 0,0 0 0 0 0,2-1 0 0 0,0 1 0 0 0,0-1 0 0 0,1 1 0 0 0,13 18 1 0 0,-4-8-1214 0 0</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9.216"/>
    </inkml:context>
    <inkml:brush xml:id="br0">
      <inkml:brushProperty name="width" value="0.05" units="cm"/>
      <inkml:brushProperty name="height" value="0.05" units="cm"/>
      <inkml:brushProperty name="color" value="#F6630D"/>
    </inkml:brush>
  </inkml:definitions>
  <inkml:trace contextRef="#ctx0" brushRef="#br0">223 1 7368 0 0,'0'0'333'0'0,"-2"1"0"0"0,1 0-305 0 0,-1-1-1 0 0,1 1 0 0 0,-1 0 0 0 0,0 0 1 0 0,1-1-1 0 0,-1 1 0 0 0,0-1 0 0 0,0 1 0 0 0,1-1 1 0 0,-1 0-1 0 0,0 1 0 0 0,0-1 0 0 0,-3-1 0 0 0,4 1 131 0 0,0 0 0 0 0,0 0-1 0 0,1 0 1 0 0,-1 0-1 0 0,0 0 1 0 0,1 0-1 0 0,-1 0 1 0 0,0 0-1 0 0,0 0 1 0 0,1 1-1 0 0,-1-1 1 0 0,0 0-1 0 0,0 0 1 0 0,0 1-1 0 0,-20 7 6809 0 0,-10-5-2381 0 0,1 1-1996 0 0,23-2-2390 0 0,-1 0 0 0 0,1 1 1 0 0,0 0-1 0 0,0 0 0 0 0,1 1 0 0 0,-1 0 1 0 0,1 0-1 0 0,-12 11 0 0 0,18-15-199 0 0,-1 0 0 0 0,1 1 0 0 0,-1-1 0 0 0,1 0 0 0 0,-1 1 0 0 0,1-1 0 0 0,-1 0 0 0 0,1 1 0 0 0,-1-1 0 0 0,1 1 0 0 0,0-1 0 0 0,-1 1 0 0 0,1-1 0 0 0,0 1 0 0 0,0-1 0 0 0,-1 1 0 0 0,1-1 0 0 0,0 1 0 0 0,0 0 0 0 0,0-1 0 0 0,-1 1 0 0 0,1-1 0 0 0,0 1 0 0 0,0 0 0 0 0,0-1 0 0 0,0 2 0 0 0,0 1 0 0 0,-1 0-6 0 0,-1 1 0 0 0,1-1 0 0 0,0 1 0 0 0,0-1 0 0 0,1 1 0 0 0,-1-1-1 0 0,1 1 1 0 0,-1-1 0 0 0,1 1 0 0 0,0-1 0 0 0,1 6 0 0 0,0-5-4 0 0,0 1 0 0 0,0-1-1 0 0,0 0 1 0 0,0 1 0 0 0,1-1 0 0 0,0 0 0 0 0,0 0 0 0 0,0 0 0 0 0,0 0 0 0 0,1-1-1 0 0,3 5 1 0 0,6 10-35 0 0,-2-7 45 0 0,2-3 0 0 0,-5-1 0 0 0,-6-3 0 0 0,6 16 0 0 0,-7-15 0 0 0,-1-1 0 0 0,1-1-8 0 0,-1 0 0 0 0,1 0 0 0 0,-1 0 0 0 0,0 0 0 0 0,0 0 0 0 0,0 0 0 0 0,0 0 0 0 0,0 0 0 0 0,-1 0 1 0 0,0 0-1 0 0,1 0 0 0 0,-1-1 0 0 0,0 1 0 0 0,-4 4 0 0 0,2-4-198 0 0,1 0 1 0 0,0 0-1 0 0,-1 0 1 0 0,0 0-1 0 0,1-1 1 0 0,-1 1-1 0 0,0-1 1 0 0,0 0-1 0 0,-1 0 1 0 0,-4 1-1 0 0,9-3 47 0 0,-1 0 0 0 0,1 0 0 0 0,-1 0-1 0 0,0 1 1 0 0,1-1 0 0 0,-1 0 0 0 0,1 0 0 0 0,-1 0-1 0 0,0-1 1 0 0,1 1 0 0 0,-1 0 0 0 0,0 0-1 0 0,1 0 1 0 0,-1 0 0 0 0,1 0 0 0 0,-1-1 0 0 0,1 1-1 0 0,-1 0 1 0 0,0-1 0 0 0,1 1 0 0 0,-1 0-1 0 0,1-1 1 0 0,-1 0 0 0 0</inkml:trace>
  <inkml:trace contextRef="#ctx0" brushRef="#br0" timeOffset="1">139 180 13704 0 0,'0'0'1245'0'0,"2"0"-1026"0"0,3 0-97 0 0,1-1 0 0 0,-1 0 0 0 0,0 0 0 0 0,0 0 0 0 0,0 0 0 0 0,0-1 0 0 0,8-4 0 0 0,34-20 4256 0 0,-26 14-2887 0 0,-16 9-1046 0 0,-1 0 1 0 0,1 0 0 0 0,7-7 0 0 0,10-8 871 0 0,-19 16-1253 0 0,-1 1 1 0 0,1-1 0 0 0,-1 0 0 0 0,0 1-1 0 0,1-1 1 0 0,-1 0 0 0 0,0 0 0 0 0,0 0 0 0 0,-1-1-1 0 0,1 1 1 0 0,0 0 0 0 0,-1-1 0 0 0,0 1-1 0 0,1-1 1 0 0,-1 0 0 0 0,0 1 0 0 0,0-1 0 0 0,0 0-1 0 0,-1 0 1 0 0,1 1 0 0 0,-1-1 0 0 0,1 0-1 0 0,-1-5 1 0 0,0 6 17 0 0,-7-7 8 0 0,7 9-90 0 0,0 0 0 0 0,-1-1 0 0 0,1 1 0 0 0,-1-1 0 0 0,1 1 0 0 0,-1 0 0 0 0,1-1 0 0 0,-1 1 0 0 0,1 0 0 0 0,-1 0 0 0 0,0 0 0 0 0,1-1 0 0 0,-1 1 0 0 0,1 0 0 0 0,-1 0 0 0 0,0 0 0 0 0,-3 0-18 0 0,0 1-1 0 0,1 0 1 0 0,-1 0-1 0 0,1 0 1 0 0,-1 0-1 0 0,1 0 1 0 0,-1 1-1 0 0,1-1 1 0 0,0 1 0 0 0,0 0-1 0 0,0 0 1 0 0,0 1-1 0 0,0-1 1 0 0,0 0-1 0 0,1 1 1 0 0,-1 0-1 0 0,1-1 1 0 0,-1 1-1 0 0,-2 5 1 0 0,-2 3-74 0 0,0 0-1 0 0,1 1 1 0 0,0 0 0 0 0,-5 15 0 0 0,4-7-36 0 0,-9 41 0 0 0,14-53 110 0 0,1 0-1 0 0,0 0 1 0 0,1 1-1 0 0,0-1 0 0 0,0 0 1 0 0,1 1-1 0 0,0-1 0 0 0,2 9 1 0 0,0-5-24 0 0,-2-7 11 0 0,1 0 1 0 0,-1 0-1 0 0,1 0 1 0 0,4 8-1 0 0,-6-12 21 0 0,1-1 0 0 0,-1 1 0 0 0,1-1 0 0 0,-1 1 0 0 0,1-1 1 0 0,0 1-1 0 0,-1-1 0 0 0,1 1 0 0 0,0-1 0 0 0,-1 0 0 0 0,1 1 0 0 0,0-1 0 0 0,-1 0 0 0 0,1 0 0 0 0,0 0 0 0 0,0 1 0 0 0,0-1 0 0 0,3 1-39 0 0,1 0-42 0 0,-1 1 0 0 0,1-1 0 0 0,0 0 0 0 0,0 0 0 0 0,0-1 0 0 0,0 0-1 0 0,0 0 1 0 0,0 0 0 0 0,0 0 0 0 0,0-1 0 0 0,0 1 0 0 0,0-1 0 0 0,0-1 0 0 0,0 1-1 0 0,-1-1 1 0 0,8-3 0 0 0,1-1-787 0 0,0-1 0 0 0,0 0 1 0 0,0-1-1 0 0,15-14 0 0 0,-7 7-892 0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9.507"/>
    </inkml:context>
    <inkml:brush xml:id="br0">
      <inkml:brushProperty name="width" value="0.05" units="cm"/>
      <inkml:brushProperty name="height" value="0.05" units="cm"/>
      <inkml:brushProperty name="color" value="#5B2D90"/>
    </inkml:brush>
  </inkml:definitions>
  <inkml:trace contextRef="#ctx0" brushRef="#br0">0 272 15696 0 0,'0'0'1695'0'0,"10"6"-1255"0"0,1 1 48 0 0,5-7 16 0 0,-1 6 0 0 0,0-6-24 0 0,0 0-8 0 0,6 0 0 0 0,1-6 0 0 0,-1 6-1480 0 0,3-3-296 0 0</inkml:trace>
  <inkml:trace contextRef="#ctx0" brushRef="#br0" timeOffset="1">637 62 20071 0 0,'0'0'2011'0'0,"2"0"-1840"0"0,77-10 1593 0 0,-76 10-1638 0 0,-1 0 0 0 0,1 0 0 0 0,0-1 0 0 0,-1 0 0 0 0,1 1 0 0 0,0-1 0 0 0,4-2 0 0 0,14-3 240 0 0,-7 5-130 0 0,-12 1-194 0 0,1 1-1 0 0,0-2 1 0 0,0 1 0 0 0,-1 0 0 0 0,1 0 0 0 0,0-1 0 0 0,-1 0 0 0 0,1 1-1 0 0,0-1 1 0 0,4-2 0 0 0,4-3-135 0 0,0 2-1 0 0,1-1 0 0 0,19-3 1 0 0,-16 0-398 0 0,-14 7-774 0 0</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55:29.897"/>
    </inkml:context>
    <inkml:brush xml:id="br0">
      <inkml:brushProperty name="width" value="0.05" units="cm"/>
      <inkml:brushProperty name="height" value="0.05" units="cm"/>
      <inkml:brushProperty name="color" value="#F6630D"/>
    </inkml:brush>
  </inkml:definitions>
  <inkml:trace contextRef="#ctx0" brushRef="#br0">140 363 16328 0 0,'0'0'1475'0'0,"-2"1"-1212"0"0,-6 2-15 0 0,-12 2 3036 0 0,17-4-2997 0 0,1-1 0 0 0,0 1-1 0 0,-1 0 1 0 0,1-1-1 0 0,0 1 1 0 0,0 0 0 0 0,-1 1-1 0 0,1-1 1 0 0,0 0 0 0 0,0 1-1 0 0,0-1 1 0 0,0 1 0 0 0,-2 2-1 0 0,-3 2-56 0 0,0 0-1 0 0,1 0 1 0 0,-1 1 0 0 0,1 0-1 0 0,1 0 1 0 0,-1 0-1 0 0,1 1 1 0 0,1-1 0 0 0,-5 10-1 0 0,6-11-220 0 0,1-1 0 0 0,0 1 0 0 0,0-1 0 0 0,0 1-1 0 0,1 0 1 0 0,0 0 0 0 0,0 0 0 0 0,1 0 0 0 0,-1 0 0 0 0,1 0 0 0 0,1 0 0 0 0,-1 0-1 0 0,1 0 1 0 0,0 0 0 0 0,0 0 0 0 0,4 11 0 0 0,-2-9-51 0 0,1-1 0 0 0,-1 1 0 0 0,1-1 0 0 0,1 0 0 0 0,-1 0 0 0 0,10 11 0 0 0,-12-16-6 0 0,1 0 0 0 0,-1 0 0 0 0,1 0 1 0 0,-1 0-1 0 0,1-1 0 0 0,-1 1 0 0 0,1-1 0 0 0,0 1 0 0 0,0-1 0 0 0,0 0 1 0 0,0 0-1 0 0,0-1 0 0 0,0 1 0 0 0,0 0 0 0 0,0-1 0 0 0,0 0 0 0 0,0 0 1 0 0,0 0-1 0 0,0 0 0 0 0,0 0 0 0 0,5-2 0 0 0,-2 1-119 0 0,0-1-1 0 0,0 0 1 0 0,0 0 0 0 0,-1 0-1 0 0,1-1 1 0 0,-1 0 0 0 0,0 0-1 0 0,8-6 1 0 0,-4 1-601 0 0,0 0 1 0 0,0 0 0 0 0,10-13-1 0 0,-3 3-1520 0 0</inkml:trace>
  <inkml:trace contextRef="#ctx0" brushRef="#br0" timeOffset="1">316 0 14048 0 0,'0'0'645'0'0,"1"3"-14"0"0,5 6-515 0 0,-1 0 1 0 0,0 1 0 0 0,5 16 0 0 0,9 18 3165 0 0,-15-37-2557 0 0,-1 1 0 0 0,0 0 0 0 0,0-1 0 0 0,-1 1 0 0 0,0 1 0 0 0,2 13 1 0 0,-2-14-281 0 0,-1-1 0 0 0,1 1 0 0 0,4 8 1 0 0,3 15 836 0 0,1 22-22 0 0,2 80 0 0 0,-9-90-1145 0 0,-3 0-1 0 0,-1 1 0 0 0,-2-2 0 0 0,-9 44 0 0 0,8-66-142 0 0,-25 107-624 0 0,2-45-3576 0 0,15-49-5071 0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19.943"/>
    </inkml:context>
    <inkml:brush xml:id="br0">
      <inkml:brushProperty name="width" value="0.05" units="cm"/>
      <inkml:brushProperty name="height" value="0.05" units="cm"/>
      <inkml:brushProperty name="color" value="#5B2D90"/>
    </inkml:brush>
  </inkml:definitions>
  <inkml:trace contextRef="#ctx0" brushRef="#br0">111 0 5064 0 0,'-5'1'272'0'0,"0"0"1"0"0,1 0 0 0 0,-1 1-1 0 0,0 0 1 0 0,1-1-1 0 0,-1 1 1 0 0,1 1 0 0 0,0-1-1 0 0,0 1 1 0 0,-8 5-1 0 0,1-1 8762 0 0,6-2-7295 0 0,2 3-921 0 0,-3 10 406 0 0,5-17-1173 0 0,1 0 1 0 0,0 0 0 0 0,-1 0-1 0 0,1 1 1 0 0,0-1 0 0 0,0 0-1 0 0,0 0 1 0 0,0 1 0 0 0,0-1 0 0 0,0 0-1 0 0,0 0 1 0 0,0 0 0 0 0,0 1-1 0 0,0-1 1 0 0,1 0 0 0 0,-1 0-1 0 0,1 0 1 0 0,-1 1 0 0 0,2 1-1 0 0,15 27 551 0 0,-9-16-371 0 0,0 1-10 0 0,-5-9-151 0 0,0 0 0 0 0,0 0 0 0 0,0 0-1 0 0,1-1 1 0 0,8 10 0 0 0,3 2 90 0 0,-1 0 0 0 0,16 27 0 0 0,-24-35-165 0 0,-3-5 16 0 0,0 1 0 0 0,0 0 1 0 0,-1-1-1 0 0,0 1 0 0 0,0 0 0 0 0,0 0 1 0 0,0 0-1 0 0,-1 1 0 0 0,0-1 0 0 0,0 0 1 0 0,-1 0-1 0 0,1 1 0 0 0,-1-1 0 0 0,0 0 1 0 0,-1 1-1 0 0,1-1 0 0 0,-1 0 0 0 0,-1 7 1 0 0,-1-5 29 0 0,1 0 1 0 0,-1-1 0 0 0,0 1 0 0 0,-1-1 0 0 0,0 1-1 0 0,0-1 1 0 0,0 0 0 0 0,0 0 0 0 0,-1-1 0 0 0,0 1 0 0 0,0-1-1 0 0,-8 6 1 0 0,9-10-12 0 0,1 1 0 0 0,0-1 0 0 0,-1 0 0 0 0,1 0 0 0 0,-1 0 0 0 0,1-1 0 0 0,-1 1-1 0 0,0-1 1 0 0,1 0 0 0 0,-1 0 0 0 0,0 0 0 0 0,1-1 0 0 0,-1 1 0 0 0,1-1 0 0 0,-1 0 0 0 0,1 0-1 0 0,-1 0 1 0 0,-5-2 0 0 0,2-2-119 0 0,-18-16 61 0 0,16 8-2310 0 0,6-4-3396 0 0,7-5-1596 0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0.347"/>
    </inkml:context>
    <inkml:brush xml:id="br0">
      <inkml:brushProperty name="width" value="0.05" units="cm"/>
      <inkml:brushProperty name="height" value="0.05" units="cm"/>
      <inkml:brushProperty name="color" value="#5B2D90"/>
    </inkml:brush>
  </inkml:definitions>
  <inkml:trace contextRef="#ctx0" brushRef="#br0">40 102 16064 0 0,'0'0'6215'0'0,"0"2"-4764"0"0,-8 18-315 0 0,6-15-905 0 0,0 1 0 0 0,0-1 0 0 0,0 1 0 0 0,0 5 0 0 0,0 9-191 0 0,2 0 0 0 0,0 0 1 0 0,2 0-1 0 0,0 0 0 0 0,1 0 1 0 0,1-1-1 0 0,6 22 0 0 0,-1-17-40 0 0,22 44 0 0 0,-30-66 0 0 0,2 3-3 0 0,0-1 0 0 0,0 0 0 0 0,0 1-1 0 0,1-1 1 0 0,-1 0 0 0 0,1-1 0 0 0,0 1-1 0 0,0-1 1 0 0,0 0 0 0 0,1 0 0 0 0,6 4 0 0 0,-6-4-53 0 0,-3-2 23 0 0,-1 0 1 0 0,1 0 0 0 0,0 0 0 0 0,0 0 0 0 0,0 0 0 0 0,0 0 0 0 0,0-1 0 0 0,0 1 0 0 0,0-1-1 0 0,0 1 1 0 0,0-1 0 0 0,0 0 0 0 0,0 0 0 0 0,0 0 0 0 0,0 0 0 0 0,1 0 0 0 0,-1 0-1 0 0,3-1 1 0 0,-2 0 44 0 0,0-1 0 0 0,-1 1-1 0 0,1 0 1 0 0,-1-1 0 0 0,1 0-1 0 0,-1 1 1 0 0,0-1 0 0 0,1 0-1 0 0,-1 0 1 0 0,0 0 0 0 0,3-5-1 0 0,1-2 135 0 0,0 0 0 0 0,-1-1 0 0 0,-1 1 0 0 0,1-1-1 0 0,-2 0 1 0 0,4-12 0 0 0,13-69 920 0 0,-18 76-957 0 0,-1 1-1 0 0,0 0 0 0 0,-1-1 1 0 0,-2-19-1 0 0,-2 20-38 0 0,0 0 0 0 0,-1 0 1 0 0,-1 0-1 0 0,0 0 0 0 0,-12-19 0 0 0,14 26-43 0 0,0 1-21 0 0,-1-1 0 0 0,0 1 0 0 0,-1 0 0 0 0,1 0 0 0 0,-1 1 0 0 0,0-1-1 0 0,0 1 1 0 0,-1 1 0 0 0,-7-5 0 0 0,1 0-6 0 0,6 5-105 0 0,1 1-1 0 0,-1 0 1 0 0,0 0 0 0 0,0 0 0 0 0,0 1 0 0 0,0 0-1 0 0,0 1 1 0 0,-1-1 0 0 0,1 2 0 0 0,-10-1-1 0 0,15 1-22 0 0,-1 0 0 0 0,1 0-1 0 0,0 1 1 0 0,0-1 0 0 0,0 1-1 0 0,0 0 1 0 0,-1-1 0 0 0,1 1-1 0 0,0 0 1 0 0,0 0-1 0 0,1 0 1 0 0,-1 1 0 0 0,-3 1-1 0 0,3-1-520 0 0,-1 1 0 0 0,0-1-1 0 0,1 1 1 0 0,-1 0 0 0 0,1 0-1 0 0,0 0 1 0 0,-2 4 0 0 0,-1 6-7100 0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0.731"/>
    </inkml:context>
    <inkml:brush xml:id="br0">
      <inkml:brushProperty name="width" value="0.05" units="cm"/>
      <inkml:brushProperty name="height" value="0.05" units="cm"/>
      <inkml:brushProperty name="color" value="#5B2D90"/>
    </inkml:brush>
  </inkml:definitions>
  <inkml:trace contextRef="#ctx0" brushRef="#br0">21 138 13824 0 0,'-1'0'43'0'0,"1"0"0"0"0,0-1 1 0 0,0 1-1 0 0,-1 0 0 0 0,1 0 1 0 0,0 0-1 0 0,0 0 0 0 0,-1 0 1 0 0,1 0-1 0 0,0 0 0 0 0,0 0 1 0 0,0-1-1 0 0,0 1 1 0 0,-1 0-1 0 0,1 0 0 0 0,0 0 1 0 0,0 0-1 0 0,0-1 0 0 0,0 1 1 0 0,-1 0-1 0 0,1 0 0 0 0,0 0 1 0 0,0-1-1 0 0,0 1 0 0 0,0 0 1 0 0,0 0-1 0 0,0-1 0 0 0,0 1 1 0 0,0 0-1 0 0,0 0 0 0 0,0 0 1 0 0,0-1-1 0 0,-1-4 0 0 0,1 4-28 0 0,0 1-1 0 0,0-1 1 0 0,0 1 0 0 0,0-1 0 0 0,0 0-1 0 0,0 1 1 0 0,-1-1 0 0 0,1 0 0 0 0,0 1-1 0 0,0-1 1 0 0,-1 1 0 0 0,1-1-1 0 0,0 1 1 0 0,-1-1 0 0 0,1 0 0 0 0,0 1-1 0 0,-1-1 1 0 0,-1 0 1454 0 0,-4-8 3464 0 0,4 3-596 0 0,7 9-3897 0 0,20 13-830 0 0,-17-10 354 0 0,-5-4 32 0 0,0 1 1 0 0,0-1-1 0 0,0-1 1 0 0,0 1 0 0 0,1 0-1 0 0,-1-1 1 0 0,7 3-1 0 0,2 0 4 0 0,2-4 0 0 0,-10-1 26 0 0,0 0 0 0 0,0-1 0 0 0,0 1 0 0 0,0-1 0 0 0,-1 0-1 0 0,1 0 1 0 0,-1 0 0 0 0,1 0 0 0 0,-1-1 0 0 0,0 0 0 0 0,0 1 0 0 0,0-1-1 0 0,0 0 1 0 0,0-1 0 0 0,-1 1 0 0 0,1 0 0 0 0,-1-1 0 0 0,0 1 0 0 0,0-1 0 0 0,0 0-1 0 0,-1 0 1 0 0,1 1 0 0 0,-1-1 0 0 0,0 0 0 0 0,0 0 0 0 0,0-1 0 0 0,-1 1-1 0 0,0 0 1 0 0,1-6 0 0 0,-1 9-24 0 0,0-3 36 0 0,0 0 0 0 0,-1 0 0 0 0,1 0 0 0 0,-2-7 1 0 0,2 10-42 0 0,-1 0 1 0 0,1 0 0 0 0,-1 0 0 0 0,1 0 0 0 0,-1 0 0 0 0,1 0 0 0 0,-1 1 0 0 0,1-1-1 0 0,-1 0 1 0 0,0 0 0 0 0,1 0 0 0 0,-1 1 0 0 0,0-1 0 0 0,0 0 0 0 0,0 1 0 0 0,0-1-1 0 0,1 1 1 0 0,-1-1 0 0 0,0 1 0 0 0,0-1 0 0 0,0 1 0 0 0,0 0 0 0 0,-2-1-1 0 0,-4-1-453 0 0,1 1 0 0 0,-1 0 0 0 0,0 1-1 0 0,1 0 1 0 0,-1 0 0 0 0,0 0-1 0 0,1 1 1 0 0,-1 0 0 0 0,1 0-1 0 0,-1 0 1 0 0,-11 5 0 0 0,-3 6-7585 0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4.672"/>
    </inkml:context>
    <inkml:brush xml:id="br0">
      <inkml:brushProperty name="width" value="0.05" units="cm"/>
      <inkml:brushProperty name="height" value="0.05" units="cm"/>
      <inkml:brushProperty name="color" value="#5B2D90"/>
    </inkml:brush>
  </inkml:definitions>
  <inkml:trace contextRef="#ctx0" brushRef="#br0">1 130 11720 0 0,'1'26'202'0'0,"-1"-18"-31"0"0,0 0 1 0 0,1 0-1 0 0,0 0 1 0 0,5 14 0 0 0,-7-24 36 0 0,0-1 1 0 0,1 0-1 0 0,-1 0 1 0 0,1 0 0 0 0,0 0-1 0 0,0 0 1 0 0,0 0 0 0 0,1 0-1 0 0,-1 0 1 0 0,1 0-1 0 0,0 0 1 0 0,-1 1 0 0 0,1-1-1 0 0,0 0 1 0 0,1 0 0 0 0,1-3-1 0 0,-3 6-153 0 0,1 0-1 0 0,-1 0 0 0 0,1 0 1 0 0,-1 0-1 0 0,0 0 1 0 0,1-1-1 0 0,-1 1 0 0 0,1 0 1 0 0,-1 0-1 0 0,1 1 1 0 0,-1-1-1 0 0,1 0 0 0 0,-1 0 1 0 0,0 0-1 0 0,1 0 0 0 0,-1 0 1 0 0,1 0-1 0 0,-1 1 1 0 0,1-1-1 0 0,-1 0 0 0 0,0 0 1 0 0,1 0-1 0 0,-1 1 1 0 0,0-1-1 0 0,1 1 0 0 0,11 8 313 0 0,-11-7-244 0 0,1-1-64 0 0,-1 0-1 0 0,0 1 0 0 0,0 0 1 0 0,-1-1-1 0 0,1 1 1 0 0,0 0-1 0 0,0-1 1 0 0,-1 1-1 0 0,1 2 1 0 0,0-1 49 0 0,0-1 258 0 0,5 12 742 0 0,-6-11-828 0 0,4 40 1620 0 0,-8-45-1694 0 0,2 1-188 0 0,1-1 0 0 0,1 1 0 0 0,-1-1 1 0 0,0 0-1 0 0,0 1 0 0 0,0-1 0 0 0,1 0 0 0 0,-1 1 0 0 0,1-1 0 0 0,-1 0 0 0 0,1 1 0 0 0,0-1 0 0 0,0 0 0 0 0,0 0 0 0 0,0-3 0 0 0,4-28 285 0 0,-2 11-172 0 0,-2 19-160 0 0,0-1-1 0 0,1 0 1 0 0,-1 0-1 0 0,1 1 1 0 0,0-1-1 0 0,0 0 1 0 0,0 1-1 0 0,2-6 1 0 0,6-6 80 0 0,1 0-1 0 0,11-15 1 0 0,-16 24-72 0 0,-1 1-1 0 0,1 0 0 0 0,0 1 1 0 0,1-1-1 0 0,-1 1 0 0 0,1 0 0 0 0,0 0 1 0 0,10-5-1 0 0,0 2-129 0 0,-11 4-72 0 0,0 1 0 0 0,0 0 0 0 0,0 0 0 0 0,0 0 0 0 0,1 1 1 0 0,-1-1-1 0 0,0 1 0 0 0,1 1 0 0 0,9-1 0 0 0,1 1-988 0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5.083"/>
    </inkml:context>
    <inkml:brush xml:id="br0">
      <inkml:brushProperty name="width" value="0.05" units="cm"/>
      <inkml:brushProperty name="height" value="0.05" units="cm"/>
      <inkml:brushProperty name="color" value="#5B2D90"/>
    </inkml:brush>
  </inkml:definitions>
  <inkml:trace contextRef="#ctx0" brushRef="#br0">12 200 4608 0 0,'0'0'14762'0'0,"3"-1"-13762"0"0,68-33 2928 0 0,-65 31-3816 0 0,0 0 1 0 0,-1 0-1 0 0,1-1 1 0 0,-1 1-1 0 0,0-1 0 0 0,0 0 1 0 0,0-1-1 0 0,-1 1 1 0 0,1-1-1 0 0,-1 0 0 0 0,0 0 1 0 0,5-9-1 0 0,-5 8-70 0 0,1-1 0 0 0,-1 0 0 0 0,-1 0-1 0 0,1 0 1 0 0,2-9 0 0 0,-6 6-17 0 0,0 8-31 0 0,-1-1 0 0 0,0 1 0 0 0,0 0 0 0 0,0 0 0 0 0,0 0 0 0 0,0 0 0 0 0,0 0 0 0 0,0 0 0 0 0,-1 0 0 0 0,1 0 0 0 0,-1 0 0 0 0,0 0 1 0 0,1 1-1 0 0,-1-1 0 0 0,0 1 0 0 0,0-1 0 0 0,0 1 0 0 0,0 0 0 0 0,0 0 0 0 0,0 0 0 0 0,0 0 0 0 0,-1 0 0 0 0,1 0 0 0 0,0 1 0 0 0,-1-1 0 0 0,1 1 0 0 0,0-1 0 0 0,-1 1 0 0 0,1 0 0 0 0,0 0 0 0 0,-4 0 0 0 0,0 1-61 0 0,1 0 0 0 0,-1 0 0 0 0,1 0-1 0 0,0 1 1 0 0,-1 0 0 0 0,1 0 0 0 0,0 0 0 0 0,0 0 0 0 0,1 1 0 0 0,-1 0 0 0 0,0 0-1 0 0,-7 7 1 0 0,8-6 25 0 0,-1 0 0 0 0,1 1-1 0 0,0 0 1 0 0,0 0 0 0 0,1 0 0 0 0,-1 0-1 0 0,1 1 1 0 0,0-1 0 0 0,1 1 0 0 0,0 0-1 0 0,-1 0 1 0 0,2 0 0 0 0,-1 0 0 0 0,1 0-1 0 0,0 0 1 0 0,0 0 0 0 0,0 0 0 0 0,1 1-1 0 0,0-1 1 0 0,1 0 0 0 0,-1 0 0 0 0,1 1-1 0 0,0-1 1 0 0,0 0 0 0 0,1 0 0 0 0,0 0-1 0 0,0 0 1 0 0,5 9 0 0 0,-3-10 77 0 0,-1 1 1 0 0,0-1-1 0 0,1 0 0 0 0,0-1 1 0 0,1 1-1 0 0,-1-1 0 0 0,1 1 0 0 0,-1-1 1 0 0,1-1-1 0 0,0 1 0 0 0,1-1 1 0 0,-1 1-1 0 0,1-2 0 0 0,-1 1 1 0 0,1-1-1 0 0,0 1 0 0 0,0-2 1 0 0,10 3-1 0 0,-11-3-320 0 0,1 0 1 0 0,0-1-1 0 0,0 0 0 0 0,-1 0 1 0 0,1 0-1 0 0,0-1 0 0 0,-1 0 0 0 0,1 0 1 0 0,-1 0-1 0 0,1-1 0 0 0,-1 1 1 0 0,1-2-1 0 0,4-1 0 0 0,7-6-1531 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5.480"/>
    </inkml:context>
    <inkml:brush xml:id="br0">
      <inkml:brushProperty name="width" value="0.05" units="cm"/>
      <inkml:brushProperty name="height" value="0.05" units="cm"/>
      <inkml:brushProperty name="color" value="#5B2D90"/>
    </inkml:brush>
  </inkml:definitions>
  <inkml:trace contextRef="#ctx0" brushRef="#br0">140 37 14456 0 0,'0'0'1306'0'0,"-2"0"-1071"0"0,-27-15 1968 0 0,-5-2 2953 0 0,32 16-4998 0 0,-1 1 1 0 0,1-1-1 0 0,0 0 1 0 0,-1 1-1 0 0,1-1 1 0 0,-1 1-1 0 0,1 0 1 0 0,0 0-1 0 0,-1 0 1 0 0,1 0-1 0 0,-5 1 1 0 0,-18 2 929 0 0,23 7-1035 0 0,1-7-60 0 0,0 0 0 0 0,1 0 0 0 0,0 1 0 0 0,0-1 0 0 0,0 0 0 0 0,0 0 0 0 0,0 0 0 0 0,1 0 0 0 0,-1 0 0 0 0,1 0 0 0 0,0 0 0 0 0,2 6 0 0 0,2 1-40 0 0,1 0-1 0 0,7 12 0 0 0,1 0 18 0 0,8 5 30 0 0,-4-5 0 0 0,19 40-64 0 0,-32-56 82 0 0,-4-4 63 0 0,-1-1-64 0 0,0 0 1 0 0,-1 1 0 0 0,1-1-1 0 0,0 0 1 0 0,0 0-1 0 0,-1 1 1 0 0,1-1 0 0 0,-1 0-1 0 0,1 0 1 0 0,-1 0-1 0 0,0 0 1 0 0,1 0-1 0 0,-1 1 1 0 0,0-1 0 0 0,0 0-1 0 0,0-1 1 0 0,1 1-1 0 0,-1 0 1 0 0,0 0 0 0 0,0 0-1 0 0,0 0 1 0 0,-1-1-1 0 0,-1 2 1 0 0,-2 1 42 0 0,-1-1 0 0 0,0 0 0 0 0,-11 3-1 0 0,2-1-3 0 0,11-2-68 0 0,0-1 0 0 0,-1 0 0 0 0,1 0 1 0 0,0 0-1 0 0,-1-1 0 0 0,1 1 0 0 0,-1-1 0 0 0,1 0 0 0 0,-1-1 0 0 0,1 1 0 0 0,-1-1 0 0 0,1 1 0 0 0,-1-1 0 0 0,-4-2 1 0 0,7 2-277 0 0,4-19-10704 0 0,6 7 4315 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5.851"/>
    </inkml:context>
    <inkml:brush xml:id="br0">
      <inkml:brushProperty name="width" value="0.05" units="cm"/>
      <inkml:brushProperty name="height" value="0.05" units="cm"/>
      <inkml:brushProperty name="color" value="#5B2D90"/>
    </inkml:brush>
  </inkml:definitions>
  <inkml:trace contextRef="#ctx0" brushRef="#br0">0 0 5528 0 0,'0'2'12595'0'0,"4"16"-6663"0"0,8 16-4322 0 0,-7-19-1396 0 0,2 12 88 0 0,-6-22-293 0 0,-1-1-1 0 0,1 0 1 0 0,1 1-1 0 0,-1-1 1 0 0,0 0-1 0 0,1 0 0 0 0,0 0 1 0 0,0 0-1 0 0,4 6 1 0 0,12 16-86 0 0,-16-21 29 0 0,1 0 1 0 0,1 0-1 0 0,-1 0 0 0 0,0-1 1 0 0,1 1-1 0 0,0-1 1 0 0,0 0-1 0 0,9 6 1 0 0,-5-3 188 0 0,10 4 214 0 0,-8-9-325 0 0,-7-3-43 0 0,0 0-1 0 0,-1 0 1 0 0,1-1-1 0 0,0 1 1 0 0,-1-1 0 0 0,1 1-1 0 0,-1-1 1 0 0,0 0-1 0 0,1 0 1 0 0,-1 0 0 0 0,0-1-1 0 0,0 1 1 0 0,2-4-1 0 0,23-36-288 0 0,-27 42 296 0 0,5-8-64 0 0,-1-1 1 0 0,0 1-1 0 0,-1 0 0 0 0,1-1 1 0 0,-2 0-1 0 0,1 0 0 0 0,-1 0 0 0 0,-1 0 1 0 0,1-9-1 0 0,-2 16-10 0 0,0 1 20 0 0,0-4 60 0 0,0 3 56 0 0,6 12 188 0 0,4 22 68 0 0,-4-14-135 0 0,0 0-1 0 0,18 32 0 0 0,-18-38-258 0 0,2 0 0 0 0,-1 0-1 0 0,2-1 1 0 0,-1 0 0 0 0,2-1 0 0 0,19 18-1 0 0,-20-19-288 0 0,6 4-2282 0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6.320"/>
    </inkml:context>
    <inkml:brush xml:id="br0">
      <inkml:brushProperty name="width" value="0.05" units="cm"/>
      <inkml:brushProperty name="height" value="0.05" units="cm"/>
      <inkml:brushProperty name="color" value="#5B2D90"/>
    </inkml:brush>
  </inkml:definitions>
  <inkml:trace contextRef="#ctx0" brushRef="#br0">6 0 2304 0 0,'0'2'3806'0'0,"-3"21"5214"0"0,2-18-7869 0 0,0 0 1 0 0,1 0 0 0 0,0 0-1 0 0,-1 0 1 0 0,2 10-1 0 0,10 46 2043 0 0,18 97-1061 0 0,-23-125-2026 0 0,-3-18-60 0 0,0-1 1 0 0,6 17-1 0 0,1-1-581 0 0,2 0 0 0 0,2-1 0 0 0,17 28 0 0 0,-20-38-5708 0 0,-2-1-2035 0 0</inkml:trace>
  <inkml:trace contextRef="#ctx0" brushRef="#br0" timeOffset="1">186 336 17647 0 0,'0'0'2026'0'0,"2"0"-1286"0"0,28 0 940 0 0,-11-1 142 0 0,1 1-1 0 0,38 5 1 0 0,-42-2-1787 0 0,9 3 7 0 0,-22-5 57 0 0,1-1-1 0 0,0 1 1 0 0,0-1-1 0 0,-1 0 1 0 0,1 0-1 0 0,0 0 1 0 0,0 0-1 0 0,-1-1 1 0 0,6 0-1 0 0,-2-1-292 0 0,0 1 0 0 0,0-1-1 0 0,0 0 1 0 0,0-1-1 0 0,10-4 1 0 0,-3 1-1426 0 0,-2 1-471 0 0</inkml:trace>
  <inkml:trace contextRef="#ctx0" brushRef="#br0" timeOffset="2">316 59 17503 0 0,'-5'-9'1368'0'0,"7"15"1306"0"0,2 12-826 0 0,30 174 2443 0 0,-13-77-3851 0 0,-16-75-406 0 0,-4-32-31 0 0,0 1 1 0 0,1 0-1 0 0,-1-1 0 0 0,5 11 0 0 0,-3-10-174 0 0,1 0 0 0 0,0 0 0 0 0,1 0 0 0 0,10 15 0 0 0,6-2-7186 0 0,-6-9-1221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34:35.721"/>
    </inkml:context>
    <inkml:brush xml:id="br0">
      <inkml:brushProperty name="width" value="0.05" units="cm"/>
      <inkml:brushProperty name="height" value="0.05" units="cm"/>
    </inkml:brush>
  </inkml:definitions>
  <inkml:trace contextRef="#ctx0" brushRef="#br0">79 877 1840 0 0,'-1'0'11'0'0,"0"0"1"0"0,0 0-1 0 0,0 0 0 0 0,1 0 1 0 0,-1 0-1 0 0,0 0 0 0 0,0-1 1 0 0,0 1-1 0 0,0 0 0 0 0,1-1 1 0 0,-1 1-1 0 0,0 0 0 0 0,0-1 1 0 0,1 1-1 0 0,-1-1 0 0 0,0 1 1 0 0,1-1-1 0 0,-1 1 0 0 0,0-1 1 0 0,1 1-1 0 0,-1-1 0 0 0,1 0 1 0 0,-1 0-1 0 0,-2-2 342 0 0,1 1 725 0 0,-1 0 0 0 0,1 0 0 0 0,-1 0-1 0 0,1 0 1 0 0,0-1 0 0 0,0 1 0 0 0,0-1 0 0 0,0 1-1 0 0,0-1 1 0 0,1 0 0 0 0,-3-3 0 0 0,-5-24 184 0 0,6 11-1710 0 0,0 0-1 0 0,2-1 1 0 0,0 1 0 0 0,1-1 0 0 0,3-24 0 0 0,12-91-6939 0 0,-14 112 4522 0 0</inkml:trace>
  <inkml:trace contextRef="#ctx0" brushRef="#br0" timeOffset="1">27 340 2304 0 0,'0'-1'167'0'0,"0"0"-103"0"0,1 0 0 0 0,-1 0 0 0 0,0 0-1 0 0,0 1 1 0 0,0-1 0 0 0,0 0 0 0 0,0 0 0 0 0,0 1 0 0 0,0-1 0 0 0,-1 0 0 0 0,1 0 0 0 0,0 1 0 0 0,0-1 0 0 0,-1 0 0 0 0,1 1 0 0 0,0-1 0 0 0,-1 0 0 0 0,0 0 0 0 0,-1-3 542 0 0,-7-26 5488 0 0,8 29-5836 0 0,1 0 0 0 0,0 0 0 0 0,-1 0 0 0 0,1 0 0 0 0,0 0 0 0 0,0 0 0 0 0,0 0 0 0 0,0-1 0 0 0,0 1 0 0 0,0-2 0 0 0,0-8 916 0 0,-3-4-209 0 0,0 1-1 0 0,-1-24 1 0 0,4 14-919 0 0,1-1-1 0 0,4-29 1 0 0,-2 27-332 0 0,3-17-4616 0 0,0 20-363 0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6.725"/>
    </inkml:context>
    <inkml:brush xml:id="br0">
      <inkml:brushProperty name="width" value="0.05" units="cm"/>
      <inkml:brushProperty name="height" value="0.05" units="cm"/>
      <inkml:brushProperty name="color" value="#5B2D90"/>
    </inkml:brush>
  </inkml:definitions>
  <inkml:trace contextRef="#ctx0" brushRef="#br0">129 84 3680 0 0,'-4'-6'381'0'0,"-5"-9"16"0"0,8 12 423 0 0,0 1 1 0 0,0-1 0 0 0,0 1 0 0 0,-1 0-1 0 0,1 0 1 0 0,-1 0 0 0 0,0 0 0 0 0,1 0-1 0 0,-4-3 1 0 0,-12-11 8650 0 0,15 13-9012 0 0,0 1 0 0 0,0 0 1 0 0,1 0-1 0 0,-1 0 0 0 0,0 1 0 0 0,-1-1 0 0 0,1 0 1 0 0,0 1-1 0 0,0-1 0 0 0,-4 0 0 0 0,5 2-419 0 0,-1-1 0 0 0,1 1-1 0 0,0 0 1 0 0,0 0 0 0 0,-1 1-1 0 0,1-1 1 0 0,0 0 0 0 0,-1 0-1 0 0,1 1 1 0 0,0-1 0 0 0,0 0-1 0 0,-1 1 1 0 0,1-1 0 0 0,0 1 0 0 0,0 0-1 0 0,0-1 1 0 0,0 1 0 0 0,0 0-1 0 0,0 0 1 0 0,0 0 0 0 0,0-1-1 0 0,0 1 1 0 0,0 0 0 0 0,0 0-1 0 0,0 2 1 0 0,-2 1-20 0 0,0 0 0 0 0,0 0-1 0 0,0 0 1 0 0,1 1 0 0 0,-3 6 0 0 0,3-1-15 0 0,0 0 1 0 0,1 0-1 0 0,0 0 0 0 0,0 1 1 0 0,1-1-1 0 0,1 0 1 0 0,1 13-1 0 0,-1-11-10 0 0,0-6-29 0 0,1 1 0 0 0,-1-1 0 0 0,1 0 0 0 0,0 0-1 0 0,1 1 1 0 0,5 10 0 0 0,6 15-148 0 0,-13-30 167 0 0,0 0 1 0 0,0 0-1 0 0,0 0 0 0 0,0 0 1 0 0,1 0-1 0 0,-1 0 0 0 0,0 0 0 0 0,1-1 1 0 0,0 1-1 0 0,-1-1 0 0 0,1 1 1 0 0,0-1-1 0 0,0 0 0 0 0,2 2 1 0 0,-3-2 6 0 0,0-1 1 0 0,0 1-1 0 0,0-1 1 0 0,0 1-1 0 0,0-1 1 0 0,0 0-1 0 0,1 1 1 0 0,-1-1-1 0 0,0 0 1 0 0,0 0-1 0 0,0 0 1 0 0,0 0 0 0 0,0 0-1 0 0,0 0 1 0 0,0 0-1 0 0,0 0 1 0 0,1 0-1 0 0,-1 0 1 0 0,0-1-1 0 0,0 1 1 0 0,0 0-1 0 0,0-1 1 0 0,0 1-1 0 0,0-1 1 0 0,0 1-1 0 0,0-1 1 0 0,0 0 0 0 0,-1 1-1 0 0,1-1 1 0 0,1-1-1 0 0,7-9 3 0 0,-1 0-1 0 0,0-1 1 0 0,-1 0 0 0 0,-1 0-1 0 0,0-1 1 0 0,0 0 0 0 0,-1 0-1 0 0,-1 0 1 0 0,0-1 0 0 0,-1 1-1 0 0,2-15 1 0 0,-4 19 16 0 0,13 27 42 0 0,23 51-1023 0 0,-22-39-2986 0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7.112"/>
    </inkml:context>
    <inkml:brush xml:id="br0">
      <inkml:brushProperty name="width" value="0.05" units="cm"/>
      <inkml:brushProperty name="height" value="0.05" units="cm"/>
      <inkml:brushProperty name="color" value="#5B2D90"/>
    </inkml:brush>
  </inkml:definitions>
  <inkml:trace contextRef="#ctx0" brushRef="#br0">1 14 11056 0 0,'0'0'1001'0'0,"0"1"-822"0"0,10 24 933 0 0,0 1 4453 0 0,9 38-747 0 0,-17-49-4528 0 0,7 22 211 0 0,-7-31-36 0 0,-1-6-18 0 0,2-4-431 0 0,6-4 4 0 0,-7 7-13 0 0,1-1 0 0 0,-1 0 1 0 0,0-1-1 0 0,0 1 0 0 0,0 0 1 0 0,0-1-1 0 0,0 1 1 0 0,0-1-1 0 0,2-4 0 0 0,54-95 65 0 0,-55 98-72 0 0,2-3 2 0 0,0 1 0 0 0,1-1 0 0 0,0 1 0 0 0,11-9 0 0 0,-16 15-1 0 0,-1 0 0 0 0,0 0 0 0 0,0 0-1 0 0,0 0 1 0 0,0 0 0 0 0,0 0 0 0 0,0-1 0 0 0,0 1 0 0 0,0 0 0 0 0,0 0-1 0 0,1 0 1 0 0,-1 0 0 0 0,0 0 0 0 0,0 0 0 0 0,0 0 0 0 0,0 0 0 0 0,0 0-1 0 0,0 0 1 0 0,0 0 0 0 0,0 0 0 0 0,1 0 0 0 0,-1 0 0 0 0,0 0 0 0 0,0 0-1 0 0,0 0 1 0 0,0 0 0 0 0,0 0 0 0 0,0 0 0 0 0,0 0 0 0 0,1 0-1 0 0,-1 0 1 0 0,0 0 0 0 0,0 0 0 0 0,0 0 0 0 0,0 0 0 0 0,0 0 0 0 0,0 0-1 0 0,0 0 1 0 0,0 1 0 0 0,0-1 0 0 0,1 0 0 0 0,-1 0 0 0 0,0 0 0 0 0,0 0-1 0 0,0 0 1 0 0,0 0 0 0 0,0 0 0 0 0,0 0 0 0 0,0 0 0 0 0,0 1 0 0 0,7 4 5 0 0,-5-3-1 0 0,1 0 1 0 0,-1-1-1 0 0,0 1 1 0 0,0 1-1 0 0,0-1 1 0 0,0 0-1 0 0,0 0 1 0 0,0 1-1 0 0,-1-1 1 0 0,1 1-1 0 0,-1-1 0 0 0,3 6 1 0 0,21 66 183 0 0,-21-64-231 0 0,0 0 0 0 0,1 0 0 0 0,8 15 0 0 0,3 2-7510 0 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7.546"/>
    </inkml:context>
    <inkml:brush xml:id="br0">
      <inkml:brushProperty name="width" value="0.05" units="cm"/>
      <inkml:brushProperty name="height" value="0.05" units="cm"/>
      <inkml:brushProperty name="color" value="#5B2D90"/>
    </inkml:brush>
  </inkml:definitions>
  <inkml:trace contextRef="#ctx0" brushRef="#br0">0 436 16783 0 0,'0'0'1522'0'0,"0"-2"-1250"0"0,1 0-234 0 0,-1 1 0 0 0,1-1 0 0 0,-1 0 0 0 0,1 0 0 0 0,0 1 0 0 0,0-1 0 0 0,0 0 0 0 0,0 1 0 0 0,0-1 0 0 0,1 1 0 0 0,-1 0 0 0 0,0-1 0 0 0,1 1 0 0 0,-1 0 0 0 0,1 0-1 0 0,1-2 1 0 0,0 1 485 0 0,1-1 0 0 0,0 1-1 0 0,-1 0 1 0 0,1-1-1 0 0,0 2 1 0 0,6-3 0 0 0,7-2 1174 0 0,-13 5-1345 0 0,1-1-1 0 0,-1 1 0 0 0,0 0 0 0 0,1 0 1 0 0,7 0-1 0 0,49-5 1346 0 0,-43 6-1487 0 0,2 1-197 0 0,0-2 1 0 0,-1 0-1 0 0,1 0 0 0 0,38-10 0 0 0,-43 7-898 0 0,-11 3 313 0 0,0 0-1 0 0,0-1 1 0 0,0 1 0 0 0,0-1-1 0 0,0 0 1 0 0,6-3-1 0 0,4-4-8170 0 0</inkml:trace>
  <inkml:trace contextRef="#ctx0" brushRef="#br0" timeOffset="1">231 0 15200 0 0,'0'0'1172'0'0,"0"2"-766"0"0,2 21 1362 0 0,1-1-1 0 0,0 0 0 0 0,2 0 1 0 0,10 29-1 0 0,4 18-633 0 0,-7-15-1600 0 0,29 74 1 0 0,-26-95-354 0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8.161"/>
    </inkml:context>
    <inkml:brush xml:id="br0">
      <inkml:brushProperty name="width" value="0.05" units="cm"/>
      <inkml:brushProperty name="height" value="0.05" units="cm"/>
      <inkml:brushProperty name="color" value="#5B2D90"/>
    </inkml:brush>
  </inkml:definitions>
  <inkml:trace contextRef="#ctx0" brushRef="#br0">1 69 17503 0 0,'0'0'1759'0'0,"0"3"-1490"0"0,1 6 368 0 0,0-1 0 0 0,1 1 0 0 0,0 0-1 0 0,6 14 1 0 0,3 15 69 0 0,-2-7-462 0 0,1 0 0 0 0,16 31 0 0 0,-14-33-440 0 0,-1-5-139 0 0,-11-24 334 0 0,0 0 0 0 0,0 0 0 0 0,0 1 0 0 0,1-1-1 0 0,-1 0 1 0 0,0 0 0 0 0,0 0 0 0 0,0 1 0 0 0,0-1 0 0 0,0 0 0 0 0,1 0 0 0 0,-1 0 0 0 0,0 1 0 0 0,0-1 0 0 0,0 0-1 0 0,1 0 1 0 0,-1 0 0 0 0,0 0 0 0 0,0 0 0 0 0,0 1 0 0 0,1-1 0 0 0,-1 0 0 0 0,0 0 0 0 0,0 0 0 0 0,1 0-1 0 0,-1 0 1 0 0,0 0 0 0 0,1 0 1 0 0,0 0 0 0 0,-1 0 0 0 0,1 0 0 0 0,-1 0 0 0 0,1-1 0 0 0,-1 1 0 0 0,1 0 0 0 0,-1 0 0 0 0,1 0 0 0 0,-1-1 0 0 0,0 1 0 0 0,1 0 0 0 0,-1 0 0 0 0,1-1 0 0 0,-1 1 0 0 0,1 0 0 0 0,-1-1 0 0 0,4-6 177 0 0,-1 1 0 0 0,0-1 0 0 0,-1 0 0 0 0,0 0 0 0 0,0 0-1 0 0,0 0 1 0 0,-1 0 0 0 0,0-12 0 0 0,1 10 26 0 0,2-92-742 0 0,-3 79 537 0 0,3-14 15 0 0,-2 25 45 0 0,0 4-114 0 0,11 5 22 0 0,-10 2 47 0 0,0 0 1 0 0,0 0 0 0 0,0 0-1 0 0,0 1 1 0 0,0-1-1 0 0,0 1 1 0 0,0 0 0 0 0,0 0-1 0 0,0 0 1 0 0,3 2-1 0 0,1-1 65 0 0,-1 1 0 0 0,1-1 0 0 0,0 0 0 0 0,0-1-1 0 0,13 1 1 0 0,4 2 39 0 0,1-1-117 0 0,0 0 0 0 0,28-1 0 0 0,-47-2-46 0 0,0-1 1 0 0,0 0-1 0 0,0 0 0 0 0,7-2 1 0 0,1-1-64 0 0,-13 3 99 0 0,1 0-1 0 0,-1 0 1 0 0,1 0 0 0 0,-1 0 0 0 0,0 0 0 0 0,1 0-1 0 0,-1-1 1 0 0,0 1 0 0 0,0 0 0 0 0,0-1-1 0 0,1-1 1 0 0,-1 2 15 0 0,-1 0-1 0 0,1 0 0 0 0,-1 0 0 0 0,1 0 1 0 0,-1 0-1 0 0,0 0 0 0 0,1 0 0 0 0,-1 0 1 0 0,0 0-1 0 0,0 0 0 0 0,1 0 0 0 0,-1 0 1 0 0,0 0-1 0 0,0 0 0 0 0,0 0 1 0 0,-1 0-1 0 0,1 0 0 0 0,0 0 0 0 0,0 0 1 0 0,0 0-1 0 0,-1 0 0 0 0,1 0 0 0 0,-1-1 1 0 0,-1-1 20 0 0,0 1 1 0 0,0-1 0 0 0,0 1 0 0 0,0-1 0 0 0,-5-3-1 0 0,-9-10 34 0 0,15 14-54 0 0,-1-1-1 0 0,0 1 1 0 0,0 0-1 0 0,0 0 0 0 0,0 0 1 0 0,0 1-1 0 0,0-1 1 0 0,-1 0-1 0 0,1 1 1 0 0,-1-1-1 0 0,1 1 1 0 0,-1 0-1 0 0,1 0 0 0 0,-1 0 1 0 0,0 0-1 0 0,0 1 1 0 0,-5-2-1 0 0,4 2 3 0 0,-1 0 0 0 0,1 0-1 0 0,0 1 1 0 0,-1-1 0 0 0,1 1-1 0 0,0 0 1 0 0,-1 0 0 0 0,1 1-1 0 0,0-1 1 0 0,0 1 0 0 0,-5 2-1 0 0,5-1-65 0 0,-1 0 1 0 0,1 0-1 0 0,0 0 0 0 0,0 1 0 0 0,1-1 0 0 0,-1 1 0 0 0,1 0 1 0 0,0 0-1 0 0,-1 0 0 0 0,2 0 0 0 0,-1 1 0 0 0,1-1 1 0 0,-1 1-1 0 0,1 0 0 0 0,0 0 0 0 0,-2 9 0 0 0,2-3-84 0 0,-1 1 1 0 0,2-1-1 0 0,0 0 0 0 0,0 1 0 0 0,1-1 0 0 0,2 20 0 0 0,0-25 143 0 0,-1 0 0 0 0,1 1 0 0 0,0-1 0 0 0,1 0 0 0 0,-1-1 0 0 0,1 1 0 0 0,6 8 0 0 0,7 16 0 0 0,-15-27 0 0 0,16 32 0 0 0,-15-32 0 0 0,0-1 0 0 0,-1 0 0 0 0,1 0 0 0 0,0 1 0 0 0,1-1 0 0 0,-1 0 0 0 0,0 0 0 0 0,1-1 0 0 0,-1 1 0 0 0,1 0 0 0 0,2 0 0 0 0,6 3 0 0 0,0-1 0 0 0,0 0 0 0 0,1-1 0 0 0,-1 0 0 0 0,1-1 0 0 0,0 0 0 0 0,-1-1 0 0 0,1 0 0 0 0,19-2 0 0 0,-12-3-1524 0 0,-1-5-3461 0 0,2 0-2345 0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8.567"/>
    </inkml:context>
    <inkml:brush xml:id="br0">
      <inkml:brushProperty name="width" value="0.05" units="cm"/>
      <inkml:brushProperty name="height" value="0.05" units="cm"/>
      <inkml:brushProperty name="color" value="#5B2D90"/>
    </inkml:brush>
  </inkml:definitions>
  <inkml:trace contextRef="#ctx0" brushRef="#br0">1 1 17191 0 0,'0'0'1558'0'0,"0"2"-1282"0"0,9 29 2025 0 0,-7-27-1939 0 0,-1 0-1 0 0,0-1 1 0 0,0 1 0 0 0,0 0 0 0 0,0 0-1 0 0,0 8 1 0 0,1 8 329 0 0,-1-12-502 0 0,-1-1 0 0 0,1 0 1 0 0,-1 0-1 0 0,-1 0 0 0 0,-1 11 1 0 0,-1 23 459 0 0,7 38 53 0 0,7 96-163 0 0,-7-143-539 0 0,7 48 0 0 0,-8-68 0 0 0,0-1 0 0 0,0 1 0 0 0,1-1 0 0 0,9 18 0 0 0,-9-21 25 0 0,3 6-467 0 0,1 0 0 0 0,1 0-1 0 0,11 14 1 0 0,0-8-566 0 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8.955"/>
    </inkml:context>
    <inkml:brush xml:id="br0">
      <inkml:brushProperty name="width" value="0.05" units="cm"/>
      <inkml:brushProperty name="height" value="0.05" units="cm"/>
      <inkml:brushProperty name="color" value="#5B2D90"/>
    </inkml:brush>
  </inkml:definitions>
  <inkml:trace contextRef="#ctx0" brushRef="#br0">67 1 10592 0 0,'-6'3'566'0'0,"0"1"0"0"0,0 1 1 0 0,0-1-1 0 0,-8 9 0 0 0,12-11 188 0 0,0 1 0 0 0,0-1 0 0 0,0 1 0 0 0,0 0 0 0 0,0 0 0 0 0,1 0 0 0 0,0 0-1 0 0,-1 0 1 0 0,1 0 0 0 0,0 0 0 0 0,-1 6 0 0 0,-2 10 695 0 0,3-16-1388 0 0,0 0 0 0 0,0 0 1 0 0,1 0-1 0 0,-1 0 0 0 0,1-1 0 0 0,0 1 1 0 0,0 0-1 0 0,0 0 0 0 0,0 4 0 0 0,4 16 234 0 0,0 0 0 0 0,9 25 0 0 0,-10-39-254 0 0,0 1 0 0 0,1-1 0 0 0,0 0 0 0 0,1 0 0 0 0,0-1-1 0 0,0 1 1 0 0,12 12 0 0 0,-7-7-21 0 0,-9-12-21 0 0,1 0 1 0 0,-1 0-1 0 0,1 0 1 0 0,-1 0-1 0 0,1 0 1 0 0,0 0 0 0 0,3 2-1 0 0,-5-3 1 0 0,1 0 0 0 0,0-1 0 0 0,0 1 0 0 0,0 0 0 0 0,0-1 0 0 0,0 1 0 0 0,0-1 0 0 0,-1 1 0 0 0,1-1 0 0 0,0 1 0 0 0,0-1 0 0 0,0 0 0 0 0,1 1 0 0 0,-1-1 0 0 0,0 0 0 0 0,0 0 0 0 0,1 0 0 0 0,2 0 0 0 0,8 0 0 0 0,-9-2 19 0 0,0 1-1 0 0,-1-1 1 0 0,1 0-1 0 0,-1 1 1 0 0,1-1 0 0 0,-1 0-1 0 0,0 0 1 0 0,0-1-1 0 0,0 1 1 0 0,0 0-1 0 0,0-1 1 0 0,-1 1-1 0 0,1-1 1 0 0,-1 1 0 0 0,1-1-1 0 0,-1 0 1 0 0,0 0-1 0 0,0 0 1 0 0,0 1-1 0 0,0-6 1 0 0,0 1 40 0 0,0-1 1 0 0,0 1-1 0 0,-1 0 1 0 0,0-1-1 0 0,0 1 1 0 0,0 0-1 0 0,-4-13 1 0 0,2 9-69 0 0,-2 1 1 0 0,1 0-1 0 0,-2 0 1 0 0,1 0-1 0 0,-1 0 1 0 0,-1 1 0 0 0,0-1-1 0 0,0 1 1 0 0,0 1-1 0 0,-1-1 1 0 0,-1 1-1 0 0,0 0 1 0 0,0 1 0 0 0,0 0-1 0 0,-1 0 1 0 0,0 1-1 0 0,0 0 1 0 0,-15-7 0 0 0,23 13-120 0 0,1 0 0 0 0,-1 0 0 0 0,0 0 0 0 0,1 0 0 0 0,-1 0 0 0 0,1-1 0 0 0,-1 2 0 0 0,0-1 0 0 0,1 0 0 0 0,-1 0 0 0 0,0 0 0 0 0,1 0 1 0 0,-1 0-1 0 0,1 0 0 0 0,-1 1 0 0 0,1-1 0 0 0,-1 0 0 0 0,0 0 0 0 0,1 1 0 0 0,-1-1 0 0 0,1 0 0 0 0,-1 1 0 0 0,1-1 0 0 0,0 1 0 0 0,-1-1 1 0 0,1 1-1 0 0,-1-1 0 0 0,1 1 0 0 0,0-1 0 0 0,-1 1 0 0 0,0 0 107 0 0,-4 9-2330 0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9.342"/>
    </inkml:context>
    <inkml:brush xml:id="br0">
      <inkml:brushProperty name="width" value="0.05" units="cm"/>
      <inkml:brushProperty name="height" value="0.05" units="cm"/>
      <inkml:brushProperty name="color" value="#5B2D90"/>
    </inkml:brush>
  </inkml:definitions>
  <inkml:trace contextRef="#ctx0" brushRef="#br0">91 295 6448 0 0,'0'0'498'0'0,"-7"-24"13185"0"0,-5 14-7547 0 0,10 9-6045 0 0,1 1-1 0 0,-1-1 1 0 0,1 0-1 0 0,-1 1 1 0 0,1-1-1 0 0,-1 1 1 0 0,1-1-1 0 0,-1 1 1 0 0,1 0 0 0 0,-1-1-1 0 0,0 1 1 0 0,1 0-1 0 0,-1 0 1 0 0,0 0-1 0 0,1 1 1 0 0,-1-1-1 0 0,1 0 1 0 0,-1 0-1 0 0,0 1 1 0 0,1-1 0 0 0,-1 1-1 0 0,1 0 1 0 0,-1-1-1 0 0,1 1 1 0 0,-1 0-1 0 0,-1 1 1 0 0,1 1-123 0 0,-1 0 0 0 0,0 1 0 0 0,1-1 0 0 0,0 1 0 0 0,0-1 0 0 0,0 1 0 0 0,0 0 0 0 0,0 0 0 0 0,1 0 0 0 0,0 0 0 0 0,0 0 0 0 0,0 0 0 0 0,0 0 0 0 0,0 5 0 0 0,0 3-231 0 0,1 1-1 0 0,0-1 1 0 0,3 23-1 0 0,-1-26 133 0 0,1 0 0 0 0,0 0-1 0 0,0 0 1 0 0,1 0 0 0 0,0 0-1 0 0,0-1 1 0 0,1 0-1 0 0,0 0 1 0 0,1 0 0 0 0,6 7-1 0 0,-11-13 111 0 0,1 0 0 0 0,0 0-1 0 0,0 0 1 0 0,0 0 0 0 0,0-1-1 0 0,0 1 1 0 0,0 0 0 0 0,0-1-1 0 0,0 0 1 0 0,1 0 0 0 0,-1 1-1 0 0,0-1 1 0 0,1 0 0 0 0,-1-1-1 0 0,1 1 1 0 0,-1 0 0 0 0,1-1-1 0 0,-1 0 1 0 0,1 1 0 0 0,0-1-1 0 0,-1 0 1 0 0,1 0 0 0 0,-1 0-1 0 0,1-1 1 0 0,0 1 0 0 0,-1-1-1 0 0,1 1 1 0 0,-1-1 0 0 0,1 0-1 0 0,2-1 1 0 0,3-2 28 0 0,0 0-1 0 0,-1-1 1 0 0,1 0 0 0 0,-1 0-1 0 0,0-1 1 0 0,0 1 0 0 0,10-12-1 0 0,-13 11-6 0 0,0 1 0 0 0,-1-1 0 0 0,1 1 0 0 0,-1-1 0 0 0,4-10 0 0 0,4-9 0 0 0,0 2 2320 0 0,-9 25-2191 0 0,46 53-1460 0 0,-40-46-4256 0 0</inkml:trace>
  <inkml:trace contextRef="#ctx0" brushRef="#br0" timeOffset="1">288 0 16727 0 0,'-10'0'736'0'0,"4"0"344"0"0,6 14-1016 0 0,6-5-7495 0 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29.776"/>
    </inkml:context>
    <inkml:brush xml:id="br0">
      <inkml:brushProperty name="width" value="0.05" units="cm"/>
      <inkml:brushProperty name="height" value="0.05" units="cm"/>
      <inkml:brushProperty name="color" value="#5B2D90"/>
    </inkml:brush>
  </inkml:definitions>
  <inkml:trace contextRef="#ctx0" brushRef="#br0">0 391 20759 0 0,'0'0'2084'0'0,"2"0"-1908"0"0,18-1 718 0 0,37-7 0 0 0,-10 1 1364 0 0,-28 5-1888 0 0,0-1 0 0 0,24-7 0 0 0,-36 9-426 0 0,0-1-1 0 0,0 1 0 0 0,1 0 1 0 0,10 1-1 0 0,-14 0-264 0 0,1 0 0 0 0,0 0 0 0 0,0 0 0 0 0,0-1 0 0 0,-1 1 0 0 0,1-1 0 0 0,0-1 0 0 0,-1 1 0 0 0,1 0 0 0 0,-1-1 0 0 0,1 0 0 0 0,-1 0 0 0 0,0 0 0 0 0,5-4 0 0 0,7-11-1934 0 0,-13 13-16 0 0</inkml:trace>
  <inkml:trace contextRef="#ctx0" brushRef="#br0" timeOffset="1">98 1 11520 0 0,'0'0'6158'0'0,"0"3"-3419"0"0,0 3-1672 0 0,0 5 187 0 0,0 0 0 0 0,1 1 0 0 0,4 20 1 0 0,0-8-330 0 0,3 37 0 0 0,0-5-428 0 0,-4-32-397 0 0,5 29 14 0 0,29 98-1 0 0,-30-127-240 0 0,-7-18-123 0 0,1 0 0 0 0,0 0 0 0 0,1 0 0 0 0,-1 0 0 0 0,8 11 0 0 0,4 3-1567 0 0,1 0-4672 0 0,-5-6-1809 0 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30.194"/>
    </inkml:context>
    <inkml:brush xml:id="br0">
      <inkml:brushProperty name="width" value="0.05" units="cm"/>
      <inkml:brushProperty name="height" value="0.05" units="cm"/>
      <inkml:brushProperty name="color" value="#5B2D90"/>
    </inkml:brush>
  </inkml:definitions>
  <inkml:trace contextRef="#ctx0" brushRef="#br0">11 70 6912 0 0,'-11'0'14728'0'0,"14"20"-11724"0"0,-1-12-3003 0 0,0 0 0 0 0,0-1 1 0 0,6 13-1 0 0,-5-15 83 0 0,0 0 0 0 0,0-1 0 0 0,0 1 1 0 0,1-1-1 0 0,-1 0 0 0 0,1 0 0 0 0,0-1 1 0 0,1 1-1 0 0,-1-1 0 0 0,7 5 0 0 0,-3-5 3 0 0,0 1 0 0 0,0-1-1 0 0,0 0 1 0 0,0 0 0 0 0,17 2-1 0 0,-10 1-86 0 0,-12-5 7 0 0,-1 0 1 0 0,1 0 0 0 0,-1 0-1 0 0,1 0 1 0 0,-1-1 0 0 0,5 2 0 0 0,2-6 2 0 0,-9 4-10 0 0,1-1 0 0 0,-1 1 0 0 0,0 0-1 0 0,0-1 1 0 0,1 1 0 0 0,-1-1 0 0 0,0 1 0 0 0,0 0-1 0 0,1-1 1 0 0,-1 1 0 0 0,0-1 0 0 0,0 1 0 0 0,0-1-1 0 0,0 1 1 0 0,0-1 0 0 0,0 1 0 0 0,0-1 0 0 0,0 1-1 0 0,0-1 1 0 0,0 0 2 0 0,0 0-1 0 0,0 1 0 0 0,0-1 1 0 0,0 0-1 0 0,1 0 0 0 0,-1 1 1 0 0,0-1-1 0 0,0 0 0 0 0,1 0 1 0 0,-1 1-1 0 0,0-1 0 0 0,1 0 1 0 0,-1 1-1 0 0,1-2 0 0 0,2-1 8 0 0,-1-1 0 0 0,1 0 0 0 0,-1-1 0 0 0,0 1-1 0 0,0 0 1 0 0,0-1 0 0 0,-1 1 0 0 0,1-1 0 0 0,0-4 0 0 0,0-6 54 0 0,1-23 0 0 0,1-10-6 0 0,-3 23-58 0 0,-1 8 13 0 0,6 35 42 0 0,-2-9-55 0 0,-1 0 1 0 0,1 0 1 0 0,0 0-1 0 0,1 0 0 0 0,9 13 0 0 0,-7-11-4 0 0,-1-1 0 0 0,8 17 1 0 0,53 151-51 0 0,-51-130 54 0 0,16 57 0 0 0,-27-86 0 0 0,-1 0 0 0 0,-2 1 0 0 0,2 32 0 0 0,-4-43 37 0 0,0 0 1 0 0,-1 0-1 0 0,0 0 0 0 0,0 0 1 0 0,-4 11-1 0 0,5-18-25 0 0,-1 0-1 0 0,0 0 1 0 0,0 1 0 0 0,0-1 0 0 0,0 0-1 0 0,0 0 1 0 0,0 0 0 0 0,-1-1 0 0 0,1 1-1 0 0,-1 0 1 0 0,1 0 0 0 0,-1-1 0 0 0,0 1-1 0 0,1-1 1 0 0,-1 1 0 0 0,0-1 0 0 0,0 0-1 0 0,0 0 1 0 0,0 0 0 0 0,0 0 0 0 0,0 0-1 0 0,-1 0 1 0 0,1 0 0 0 0,0-1 0 0 0,-4 1 0 0 0,-4 0 49 0 0,1-1 0 0 0,-1 0 1 0 0,1 0-1 0 0,-1-1 0 0 0,1 0 1 0 0,0-1-1 0 0,-1 0 0 0 0,1-1 0 0 0,0 0 1 0 0,-9-4-1 0 0,14 5 7 0 0,0-1 0 0 0,1 1-1 0 0,-1-1 1 0 0,1 0 0 0 0,-5-5 0 0 0,-9-7 289 0 0,6 6-274 0 0,2 0 0 0 0,-1-1 1 0 0,1 0-1 0 0,-13-19 0 0 0,21 27-75 0 0,-1 0-10 0 0,1 0-1 0 0,-1 0 1 0 0,1 0-1 0 0,0 0 1 0 0,0 0-1 0 0,0 0 1 0 0,0 0 0 0 0,1-1-1 0 0,-1 1 1 0 0,0 0-1 0 0,1-1 1 0 0,0 1-1 0 0,-1-1 1 0 0,1 1-1 0 0,0 0 1 0 0,0-1 0 0 0,1 1-1 0 0,-1-1 1 0 0,0 1-1 0 0,1 0 1 0 0,-1-1-1 0 0,1 1 1 0 0,0 0-1 0 0,0 0 1 0 0,0 0 0 0 0,0-1-1 0 0,0 1 1 0 0,0 0-1 0 0,3-3 1 0 0,13-18-69 0 0,-13 18 26 0 0,-1-1 0 0 0,1 1 1 0 0,0 0-1 0 0,6-5 0 0 0,17-12-944 0 0,40-25 1 0 0,-32 24-1627 0 0,1 0-6112 0 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21T02:41:30.618"/>
    </inkml:context>
    <inkml:brush xml:id="br0">
      <inkml:brushProperty name="width" value="0.05" units="cm"/>
      <inkml:brushProperty name="height" value="0.05" units="cm"/>
      <inkml:brushProperty name="color" value="#5B2D90"/>
    </inkml:brush>
  </inkml:definitions>
  <inkml:trace contextRef="#ctx0" brushRef="#br0">0 27 19727 0 0,'0'0'2990'0'0,"2"0"-2046"0"0,8-4-117 0 0,1 1 0 0 0,0 1 0 0 0,11-1 0 0 0,-12 1-657 0 0,15-4 84 0 0,-22 5-252 0 0,0 0 1 0 0,1 0-1 0 0,-1 0 1 0 0,0 0-1 0 0,0 1 1 0 0,1-1 0 0 0,-1 1-1 0 0,0 0 1 0 0,0 0-1 0 0,1 0 1 0 0,-1 0-1 0 0,0 1 1 0 0,6 1 0 0 0,-7-2-99 0 0,0 1 0 0 0,1-1 1 0 0,-1 0-1 0 0,0 1 1 0 0,1-1-1 0 0,-1 0 1 0 0,0 0-1 0 0,0 0 0 0 0,3-1 1 0 0,4 0-771 0 0,6 1-942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7FD346E8-E44B-4EA8-BC88-BBBE376DC3BC}" type="datetimeFigureOut">
              <a:rPr lang="en-AU" smtClean="0"/>
              <a:t>26/04/2022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214420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7FD346E8-E44B-4EA8-BC88-BBBE376DC3BC}" type="datetimeFigureOut">
              <a:rPr lang="en-AU" smtClean="0"/>
              <a:t>26/04/2022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7337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7FD346E8-E44B-4EA8-BC88-BBBE376DC3BC}" type="datetimeFigureOut">
              <a:rPr lang="en-AU" smtClean="0"/>
              <a:t>26/04/2022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35843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7FD346E8-E44B-4EA8-BC88-BBBE376DC3BC}" type="datetimeFigureOut">
              <a:rPr lang="en-AU" smtClean="0"/>
              <a:t>26/04/2022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2215880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D346E8-E44B-4EA8-BC88-BBBE376DC3BC}" type="datetimeFigureOut">
              <a:rPr lang="en-AU" smtClean="0"/>
              <a:t>26/04/2022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3599241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7FD346E8-E44B-4EA8-BC88-BBBE376DC3BC}" type="datetimeFigureOut">
              <a:rPr lang="en-AU" smtClean="0"/>
              <a:t>26/04/2022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1799932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7FD346E8-E44B-4EA8-BC88-BBBE376DC3BC}" type="datetimeFigureOut">
              <a:rPr lang="en-AU" smtClean="0"/>
              <a:t>26/04/2022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3777230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7FD346E8-E44B-4EA8-BC88-BBBE376DC3BC}" type="datetimeFigureOut">
              <a:rPr lang="en-AU" smtClean="0"/>
              <a:t>26/04/2022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4257576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D346E8-E44B-4EA8-BC88-BBBE376DC3BC}" type="datetimeFigureOut">
              <a:rPr lang="en-AU" smtClean="0"/>
              <a:t>26/04/2022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399240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D346E8-E44B-4EA8-BC88-BBBE376DC3BC}" type="datetimeFigureOut">
              <a:rPr lang="en-AU" smtClean="0"/>
              <a:t>26/04/2022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2250017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D346E8-E44B-4EA8-BC88-BBBE376DC3BC}" type="datetimeFigureOut">
              <a:rPr lang="en-AU" smtClean="0"/>
              <a:t>26/04/2022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FBE1F18-C101-49F8-AE07-0DB07E4B6535}" type="slidenum">
              <a:rPr lang="en-AU" smtClean="0"/>
              <a:t>‹#›</a:t>
            </a:fld>
            <a:endParaRPr lang="en-AU"/>
          </a:p>
        </p:txBody>
      </p:sp>
    </p:spTree>
    <p:extLst>
      <p:ext uri="{BB962C8B-B14F-4D97-AF65-F5344CB8AC3E}">
        <p14:creationId xmlns:p14="http://schemas.microsoft.com/office/powerpoint/2010/main" val="3169800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346E8-E44B-4EA8-BC88-BBBE376DC3BC}" type="datetimeFigureOut">
              <a:rPr lang="en-AU" smtClean="0"/>
              <a:t>26/04/2022</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BE1F18-C101-49F8-AE07-0DB07E4B6535}" type="slidenum">
              <a:rPr lang="en-AU" smtClean="0"/>
              <a:t>‹#›</a:t>
            </a:fld>
            <a:endParaRPr lang="en-AU"/>
          </a:p>
        </p:txBody>
      </p:sp>
    </p:spTree>
    <p:extLst>
      <p:ext uri="{BB962C8B-B14F-4D97-AF65-F5344CB8AC3E}">
        <p14:creationId xmlns:p14="http://schemas.microsoft.com/office/powerpoint/2010/main" val="2111893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17" Type="http://schemas.openxmlformats.org/officeDocument/2006/relationships/customXml" Target="../ink/ink522.xml"/><Relationship Id="rId299" Type="http://schemas.openxmlformats.org/officeDocument/2006/relationships/customXml" Target="../ink/ink613.xml"/><Relationship Id="rId303" Type="http://schemas.openxmlformats.org/officeDocument/2006/relationships/customXml" Target="../ink/ink615.xml"/><Relationship Id="rId21" Type="http://schemas.openxmlformats.org/officeDocument/2006/relationships/customXml" Target="../ink/ink474.xml"/><Relationship Id="rId42" Type="http://schemas.openxmlformats.org/officeDocument/2006/relationships/image" Target="../media/image495.png"/><Relationship Id="rId63" Type="http://schemas.openxmlformats.org/officeDocument/2006/relationships/customXml" Target="../ink/ink495.xml"/><Relationship Id="rId84" Type="http://schemas.openxmlformats.org/officeDocument/2006/relationships/image" Target="../media/image516.png"/><Relationship Id="rId138" Type="http://schemas.openxmlformats.org/officeDocument/2006/relationships/image" Target="../media/image543.png"/><Relationship Id="rId159" Type="http://schemas.openxmlformats.org/officeDocument/2006/relationships/customXml" Target="../ink/ink543.xml"/><Relationship Id="rId324" Type="http://schemas.openxmlformats.org/officeDocument/2006/relationships/image" Target="../media/image636.png"/><Relationship Id="rId345" Type="http://schemas.openxmlformats.org/officeDocument/2006/relationships/customXml" Target="../ink/ink636.xml"/><Relationship Id="rId366" Type="http://schemas.openxmlformats.org/officeDocument/2006/relationships/image" Target="../media/image657.png"/><Relationship Id="rId170" Type="http://schemas.openxmlformats.org/officeDocument/2006/relationships/image" Target="../media/image559.png"/><Relationship Id="rId191" Type="http://schemas.openxmlformats.org/officeDocument/2006/relationships/customXml" Target="../ink/ink559.xml"/><Relationship Id="rId205" Type="http://schemas.openxmlformats.org/officeDocument/2006/relationships/customXml" Target="../ink/ink566.xml"/><Relationship Id="rId226" Type="http://schemas.openxmlformats.org/officeDocument/2006/relationships/image" Target="../media/image587.png"/><Relationship Id="rId247" Type="http://schemas.openxmlformats.org/officeDocument/2006/relationships/customXml" Target="../ink/ink587.xml"/><Relationship Id="rId107" Type="http://schemas.openxmlformats.org/officeDocument/2006/relationships/customXml" Target="../ink/ink517.xml"/><Relationship Id="rId268" Type="http://schemas.openxmlformats.org/officeDocument/2006/relationships/image" Target="../media/image608.png"/><Relationship Id="rId289" Type="http://schemas.openxmlformats.org/officeDocument/2006/relationships/customXml" Target="../ink/ink608.xml"/><Relationship Id="rId11" Type="http://schemas.openxmlformats.org/officeDocument/2006/relationships/customXml" Target="../ink/ink469.xml"/><Relationship Id="rId32" Type="http://schemas.openxmlformats.org/officeDocument/2006/relationships/image" Target="../media/image490.png"/><Relationship Id="rId53" Type="http://schemas.openxmlformats.org/officeDocument/2006/relationships/customXml" Target="../ink/ink490.xml"/><Relationship Id="rId74" Type="http://schemas.openxmlformats.org/officeDocument/2006/relationships/image" Target="../media/image511.png"/><Relationship Id="rId128" Type="http://schemas.openxmlformats.org/officeDocument/2006/relationships/image" Target="../media/image538.png"/><Relationship Id="rId149" Type="http://schemas.openxmlformats.org/officeDocument/2006/relationships/customXml" Target="../ink/ink538.xml"/><Relationship Id="rId314" Type="http://schemas.openxmlformats.org/officeDocument/2006/relationships/image" Target="../media/image631.png"/><Relationship Id="rId335" Type="http://schemas.openxmlformats.org/officeDocument/2006/relationships/customXml" Target="../ink/ink631.xml"/><Relationship Id="rId356" Type="http://schemas.openxmlformats.org/officeDocument/2006/relationships/image" Target="../media/image652.png"/><Relationship Id="rId5" Type="http://schemas.openxmlformats.org/officeDocument/2006/relationships/customXml" Target="../ink/ink466.xml"/><Relationship Id="rId95" Type="http://schemas.openxmlformats.org/officeDocument/2006/relationships/customXml" Target="../ink/ink511.xml"/><Relationship Id="rId160" Type="http://schemas.openxmlformats.org/officeDocument/2006/relationships/image" Target="../media/image554.png"/><Relationship Id="rId181" Type="http://schemas.openxmlformats.org/officeDocument/2006/relationships/customXml" Target="../ink/ink554.xml"/><Relationship Id="rId216" Type="http://schemas.openxmlformats.org/officeDocument/2006/relationships/image" Target="../media/image582.png"/><Relationship Id="rId237" Type="http://schemas.openxmlformats.org/officeDocument/2006/relationships/customXml" Target="../ink/ink582.xml"/><Relationship Id="rId258" Type="http://schemas.openxmlformats.org/officeDocument/2006/relationships/image" Target="../media/image603.png"/><Relationship Id="rId279" Type="http://schemas.openxmlformats.org/officeDocument/2006/relationships/customXml" Target="../ink/ink603.xml"/><Relationship Id="rId22" Type="http://schemas.openxmlformats.org/officeDocument/2006/relationships/image" Target="../media/image485.png"/><Relationship Id="rId43" Type="http://schemas.openxmlformats.org/officeDocument/2006/relationships/customXml" Target="../ink/ink485.xml"/><Relationship Id="rId64" Type="http://schemas.openxmlformats.org/officeDocument/2006/relationships/image" Target="../media/image506.png"/><Relationship Id="rId118" Type="http://schemas.openxmlformats.org/officeDocument/2006/relationships/image" Target="../media/image533.png"/><Relationship Id="rId139" Type="http://schemas.openxmlformats.org/officeDocument/2006/relationships/customXml" Target="../ink/ink533.xml"/><Relationship Id="rId290" Type="http://schemas.openxmlformats.org/officeDocument/2006/relationships/image" Target="../media/image619.png"/><Relationship Id="rId304" Type="http://schemas.openxmlformats.org/officeDocument/2006/relationships/image" Target="../media/image626.png"/><Relationship Id="rId325" Type="http://schemas.openxmlformats.org/officeDocument/2006/relationships/customXml" Target="../ink/ink626.xml"/><Relationship Id="rId346" Type="http://schemas.openxmlformats.org/officeDocument/2006/relationships/image" Target="../media/image647.png"/><Relationship Id="rId367" Type="http://schemas.openxmlformats.org/officeDocument/2006/relationships/customXml" Target="../ink/ink647.xml"/><Relationship Id="rId85" Type="http://schemas.openxmlformats.org/officeDocument/2006/relationships/customXml" Target="../ink/ink506.xml"/><Relationship Id="rId150" Type="http://schemas.openxmlformats.org/officeDocument/2006/relationships/image" Target="../media/image549.png"/><Relationship Id="rId171" Type="http://schemas.openxmlformats.org/officeDocument/2006/relationships/customXml" Target="../ink/ink549.xml"/><Relationship Id="rId192" Type="http://schemas.openxmlformats.org/officeDocument/2006/relationships/image" Target="../media/image570.png"/><Relationship Id="rId206" Type="http://schemas.openxmlformats.org/officeDocument/2006/relationships/image" Target="../media/image577.png"/><Relationship Id="rId227" Type="http://schemas.openxmlformats.org/officeDocument/2006/relationships/customXml" Target="../ink/ink577.xml"/><Relationship Id="rId248" Type="http://schemas.openxmlformats.org/officeDocument/2006/relationships/image" Target="../media/image598.png"/><Relationship Id="rId269" Type="http://schemas.openxmlformats.org/officeDocument/2006/relationships/customXml" Target="../ink/ink598.xml"/><Relationship Id="rId12" Type="http://schemas.openxmlformats.org/officeDocument/2006/relationships/image" Target="../media/image480.png"/><Relationship Id="rId33" Type="http://schemas.openxmlformats.org/officeDocument/2006/relationships/customXml" Target="../ink/ink480.xml"/><Relationship Id="rId108" Type="http://schemas.openxmlformats.org/officeDocument/2006/relationships/image" Target="../media/image528.png"/><Relationship Id="rId129" Type="http://schemas.openxmlformats.org/officeDocument/2006/relationships/customXml" Target="../ink/ink528.xml"/><Relationship Id="rId280" Type="http://schemas.openxmlformats.org/officeDocument/2006/relationships/image" Target="../media/image614.png"/><Relationship Id="rId315" Type="http://schemas.openxmlformats.org/officeDocument/2006/relationships/customXml" Target="../ink/ink621.xml"/><Relationship Id="rId336" Type="http://schemas.openxmlformats.org/officeDocument/2006/relationships/image" Target="../media/image642.png"/><Relationship Id="rId357" Type="http://schemas.openxmlformats.org/officeDocument/2006/relationships/customXml" Target="../ink/ink642.xml"/><Relationship Id="rId54" Type="http://schemas.openxmlformats.org/officeDocument/2006/relationships/image" Target="../media/image501.png"/><Relationship Id="rId75" Type="http://schemas.openxmlformats.org/officeDocument/2006/relationships/customXml" Target="../ink/ink501.xml"/><Relationship Id="rId96" Type="http://schemas.openxmlformats.org/officeDocument/2006/relationships/image" Target="../media/image522.png"/><Relationship Id="rId140" Type="http://schemas.openxmlformats.org/officeDocument/2006/relationships/image" Target="../media/image544.png"/><Relationship Id="rId161" Type="http://schemas.openxmlformats.org/officeDocument/2006/relationships/customXml" Target="../ink/ink544.xml"/><Relationship Id="rId182" Type="http://schemas.openxmlformats.org/officeDocument/2006/relationships/image" Target="../media/image565.png"/><Relationship Id="rId217" Type="http://schemas.openxmlformats.org/officeDocument/2006/relationships/customXml" Target="../ink/ink572.xml"/><Relationship Id="rId6" Type="http://schemas.openxmlformats.org/officeDocument/2006/relationships/image" Target="../media/image291.png"/><Relationship Id="rId238" Type="http://schemas.openxmlformats.org/officeDocument/2006/relationships/image" Target="../media/image593.png"/><Relationship Id="rId259" Type="http://schemas.openxmlformats.org/officeDocument/2006/relationships/customXml" Target="../ink/ink593.xml"/><Relationship Id="rId23" Type="http://schemas.openxmlformats.org/officeDocument/2006/relationships/customXml" Target="../ink/ink475.xml"/><Relationship Id="rId119" Type="http://schemas.openxmlformats.org/officeDocument/2006/relationships/customXml" Target="../ink/ink523.xml"/><Relationship Id="rId270" Type="http://schemas.openxmlformats.org/officeDocument/2006/relationships/image" Target="../media/image609.png"/><Relationship Id="rId291" Type="http://schemas.openxmlformats.org/officeDocument/2006/relationships/customXml" Target="../ink/ink609.xml"/><Relationship Id="rId305" Type="http://schemas.openxmlformats.org/officeDocument/2006/relationships/customXml" Target="../ink/ink616.xml"/><Relationship Id="rId326" Type="http://schemas.openxmlformats.org/officeDocument/2006/relationships/image" Target="../media/image637.png"/><Relationship Id="rId347" Type="http://schemas.openxmlformats.org/officeDocument/2006/relationships/customXml" Target="../ink/ink637.xml"/><Relationship Id="rId44" Type="http://schemas.openxmlformats.org/officeDocument/2006/relationships/image" Target="../media/image496.png"/><Relationship Id="rId65" Type="http://schemas.openxmlformats.org/officeDocument/2006/relationships/customXml" Target="../ink/ink496.xml"/><Relationship Id="rId86" Type="http://schemas.openxmlformats.org/officeDocument/2006/relationships/image" Target="../media/image517.png"/><Relationship Id="rId130" Type="http://schemas.openxmlformats.org/officeDocument/2006/relationships/image" Target="../media/image539.png"/><Relationship Id="rId151" Type="http://schemas.openxmlformats.org/officeDocument/2006/relationships/customXml" Target="../ink/ink539.xml"/><Relationship Id="rId368" Type="http://schemas.openxmlformats.org/officeDocument/2006/relationships/image" Target="../media/image658.png"/><Relationship Id="rId172" Type="http://schemas.openxmlformats.org/officeDocument/2006/relationships/image" Target="../media/image560.png"/><Relationship Id="rId193" Type="http://schemas.openxmlformats.org/officeDocument/2006/relationships/customXml" Target="../ink/ink560.xml"/><Relationship Id="rId207" Type="http://schemas.openxmlformats.org/officeDocument/2006/relationships/customXml" Target="../ink/ink567.xml"/><Relationship Id="rId228" Type="http://schemas.openxmlformats.org/officeDocument/2006/relationships/image" Target="../media/image588.png"/><Relationship Id="rId249" Type="http://schemas.openxmlformats.org/officeDocument/2006/relationships/customXml" Target="../ink/ink588.xml"/><Relationship Id="rId13" Type="http://schemas.openxmlformats.org/officeDocument/2006/relationships/customXml" Target="../ink/ink470.xml"/><Relationship Id="rId109" Type="http://schemas.openxmlformats.org/officeDocument/2006/relationships/customXml" Target="../ink/ink518.xml"/><Relationship Id="rId260" Type="http://schemas.openxmlformats.org/officeDocument/2006/relationships/image" Target="../media/image604.png"/><Relationship Id="rId281" Type="http://schemas.openxmlformats.org/officeDocument/2006/relationships/customXml" Target="../ink/ink604.xml"/><Relationship Id="rId316" Type="http://schemas.openxmlformats.org/officeDocument/2006/relationships/image" Target="../media/image632.png"/><Relationship Id="rId337" Type="http://schemas.openxmlformats.org/officeDocument/2006/relationships/customXml" Target="../ink/ink632.xml"/><Relationship Id="rId34" Type="http://schemas.openxmlformats.org/officeDocument/2006/relationships/image" Target="../media/image491.png"/><Relationship Id="rId55" Type="http://schemas.openxmlformats.org/officeDocument/2006/relationships/customXml" Target="../ink/ink491.xml"/><Relationship Id="rId76" Type="http://schemas.openxmlformats.org/officeDocument/2006/relationships/image" Target="../media/image512.png"/><Relationship Id="rId97" Type="http://schemas.openxmlformats.org/officeDocument/2006/relationships/customXml" Target="../ink/ink512.xml"/><Relationship Id="rId120" Type="http://schemas.openxmlformats.org/officeDocument/2006/relationships/image" Target="../media/image534.png"/><Relationship Id="rId141" Type="http://schemas.openxmlformats.org/officeDocument/2006/relationships/customXml" Target="../ink/ink534.xml"/><Relationship Id="rId358" Type="http://schemas.openxmlformats.org/officeDocument/2006/relationships/image" Target="../media/image653.png"/><Relationship Id="rId7" Type="http://schemas.openxmlformats.org/officeDocument/2006/relationships/customXml" Target="../ink/ink467.xml"/><Relationship Id="rId162" Type="http://schemas.openxmlformats.org/officeDocument/2006/relationships/image" Target="../media/image555.png"/><Relationship Id="rId183" Type="http://schemas.openxmlformats.org/officeDocument/2006/relationships/customXml" Target="../ink/ink555.xml"/><Relationship Id="rId218" Type="http://schemas.openxmlformats.org/officeDocument/2006/relationships/image" Target="../media/image583.png"/><Relationship Id="rId239" Type="http://schemas.openxmlformats.org/officeDocument/2006/relationships/customXml" Target="../ink/ink583.xml"/><Relationship Id="rId250" Type="http://schemas.openxmlformats.org/officeDocument/2006/relationships/image" Target="../media/image599.png"/><Relationship Id="rId271" Type="http://schemas.openxmlformats.org/officeDocument/2006/relationships/customXml" Target="../ink/ink599.xml"/><Relationship Id="rId292" Type="http://schemas.openxmlformats.org/officeDocument/2006/relationships/image" Target="../media/image620.png"/><Relationship Id="rId306" Type="http://schemas.openxmlformats.org/officeDocument/2006/relationships/image" Target="../media/image627.png"/><Relationship Id="rId24" Type="http://schemas.openxmlformats.org/officeDocument/2006/relationships/image" Target="../media/image486.png"/><Relationship Id="rId45" Type="http://schemas.openxmlformats.org/officeDocument/2006/relationships/customXml" Target="../ink/ink486.xml"/><Relationship Id="rId66" Type="http://schemas.openxmlformats.org/officeDocument/2006/relationships/image" Target="../media/image507.png"/><Relationship Id="rId87" Type="http://schemas.openxmlformats.org/officeDocument/2006/relationships/customXml" Target="../ink/ink507.xml"/><Relationship Id="rId110" Type="http://schemas.openxmlformats.org/officeDocument/2006/relationships/image" Target="../media/image529.png"/><Relationship Id="rId131" Type="http://schemas.openxmlformats.org/officeDocument/2006/relationships/customXml" Target="../ink/ink529.xml"/><Relationship Id="rId327" Type="http://schemas.openxmlformats.org/officeDocument/2006/relationships/customXml" Target="../ink/ink627.xml"/><Relationship Id="rId348" Type="http://schemas.openxmlformats.org/officeDocument/2006/relationships/image" Target="../media/image648.png"/><Relationship Id="rId369" Type="http://schemas.openxmlformats.org/officeDocument/2006/relationships/customXml" Target="../ink/ink648.xml"/><Relationship Id="rId152" Type="http://schemas.openxmlformats.org/officeDocument/2006/relationships/image" Target="../media/image550.png"/><Relationship Id="rId173" Type="http://schemas.openxmlformats.org/officeDocument/2006/relationships/customXml" Target="../ink/ink550.xml"/><Relationship Id="rId194" Type="http://schemas.openxmlformats.org/officeDocument/2006/relationships/image" Target="../media/image571.png"/><Relationship Id="rId208" Type="http://schemas.openxmlformats.org/officeDocument/2006/relationships/image" Target="../media/image578.png"/><Relationship Id="rId229" Type="http://schemas.openxmlformats.org/officeDocument/2006/relationships/customXml" Target="../ink/ink578.xml"/><Relationship Id="rId240" Type="http://schemas.openxmlformats.org/officeDocument/2006/relationships/image" Target="../media/image594.png"/><Relationship Id="rId261" Type="http://schemas.openxmlformats.org/officeDocument/2006/relationships/customXml" Target="../ink/ink594.xml"/><Relationship Id="rId14" Type="http://schemas.openxmlformats.org/officeDocument/2006/relationships/image" Target="../media/image481.png"/><Relationship Id="rId35" Type="http://schemas.openxmlformats.org/officeDocument/2006/relationships/customXml" Target="../ink/ink481.xml"/><Relationship Id="rId56" Type="http://schemas.openxmlformats.org/officeDocument/2006/relationships/image" Target="../media/image502.png"/><Relationship Id="rId77" Type="http://schemas.openxmlformats.org/officeDocument/2006/relationships/customXml" Target="../ink/ink502.xml"/><Relationship Id="rId100" Type="http://schemas.openxmlformats.org/officeDocument/2006/relationships/image" Target="../media/image524.png"/><Relationship Id="rId282" Type="http://schemas.openxmlformats.org/officeDocument/2006/relationships/image" Target="../media/image615.png"/><Relationship Id="rId317" Type="http://schemas.openxmlformats.org/officeDocument/2006/relationships/customXml" Target="../ink/ink622.xml"/><Relationship Id="rId338" Type="http://schemas.openxmlformats.org/officeDocument/2006/relationships/image" Target="../media/image643.png"/><Relationship Id="rId359" Type="http://schemas.openxmlformats.org/officeDocument/2006/relationships/customXml" Target="../ink/ink643.xml"/><Relationship Id="rId8" Type="http://schemas.openxmlformats.org/officeDocument/2006/relationships/image" Target="../media/image355.png"/><Relationship Id="rId98" Type="http://schemas.openxmlformats.org/officeDocument/2006/relationships/image" Target="../media/image523.png"/><Relationship Id="rId121" Type="http://schemas.openxmlformats.org/officeDocument/2006/relationships/customXml" Target="../ink/ink524.xml"/><Relationship Id="rId142" Type="http://schemas.openxmlformats.org/officeDocument/2006/relationships/image" Target="../media/image545.png"/><Relationship Id="rId163" Type="http://schemas.openxmlformats.org/officeDocument/2006/relationships/customXml" Target="../ink/ink545.xml"/><Relationship Id="rId184" Type="http://schemas.openxmlformats.org/officeDocument/2006/relationships/image" Target="../media/image566.png"/><Relationship Id="rId219" Type="http://schemas.openxmlformats.org/officeDocument/2006/relationships/customXml" Target="../ink/ink573.xml"/><Relationship Id="rId370" Type="http://schemas.openxmlformats.org/officeDocument/2006/relationships/image" Target="../media/image659.png"/><Relationship Id="rId230" Type="http://schemas.openxmlformats.org/officeDocument/2006/relationships/image" Target="../media/image589.png"/><Relationship Id="rId251" Type="http://schemas.openxmlformats.org/officeDocument/2006/relationships/customXml" Target="../ink/ink589.xml"/><Relationship Id="rId25" Type="http://schemas.openxmlformats.org/officeDocument/2006/relationships/customXml" Target="../ink/ink476.xml"/><Relationship Id="rId46" Type="http://schemas.openxmlformats.org/officeDocument/2006/relationships/image" Target="../media/image497.png"/><Relationship Id="rId67" Type="http://schemas.openxmlformats.org/officeDocument/2006/relationships/customXml" Target="../ink/ink497.xml"/><Relationship Id="rId272" Type="http://schemas.openxmlformats.org/officeDocument/2006/relationships/image" Target="../media/image610.png"/><Relationship Id="rId293" Type="http://schemas.openxmlformats.org/officeDocument/2006/relationships/customXml" Target="../ink/ink610.xml"/><Relationship Id="rId307" Type="http://schemas.openxmlformats.org/officeDocument/2006/relationships/customXml" Target="../ink/ink617.xml"/><Relationship Id="rId328" Type="http://schemas.openxmlformats.org/officeDocument/2006/relationships/image" Target="../media/image638.png"/><Relationship Id="rId349" Type="http://schemas.openxmlformats.org/officeDocument/2006/relationships/customXml" Target="../ink/ink638.xml"/><Relationship Id="rId88" Type="http://schemas.openxmlformats.org/officeDocument/2006/relationships/image" Target="../media/image518.png"/><Relationship Id="rId111" Type="http://schemas.openxmlformats.org/officeDocument/2006/relationships/customXml" Target="../ink/ink519.xml"/><Relationship Id="rId132" Type="http://schemas.openxmlformats.org/officeDocument/2006/relationships/image" Target="../media/image540.png"/><Relationship Id="rId153" Type="http://schemas.openxmlformats.org/officeDocument/2006/relationships/customXml" Target="../ink/ink540.xml"/><Relationship Id="rId174" Type="http://schemas.openxmlformats.org/officeDocument/2006/relationships/image" Target="../media/image561.png"/><Relationship Id="rId195" Type="http://schemas.openxmlformats.org/officeDocument/2006/relationships/customXml" Target="../ink/ink561.xml"/><Relationship Id="rId209" Type="http://schemas.openxmlformats.org/officeDocument/2006/relationships/customXml" Target="../ink/ink568.xml"/><Relationship Id="rId360" Type="http://schemas.openxmlformats.org/officeDocument/2006/relationships/image" Target="../media/image654.png"/><Relationship Id="rId220" Type="http://schemas.openxmlformats.org/officeDocument/2006/relationships/image" Target="../media/image584.png"/><Relationship Id="rId241" Type="http://schemas.openxmlformats.org/officeDocument/2006/relationships/customXml" Target="../ink/ink584.xml"/><Relationship Id="rId15" Type="http://schemas.openxmlformats.org/officeDocument/2006/relationships/customXml" Target="../ink/ink471.xml"/><Relationship Id="rId36" Type="http://schemas.openxmlformats.org/officeDocument/2006/relationships/image" Target="../media/image492.png"/><Relationship Id="rId57" Type="http://schemas.openxmlformats.org/officeDocument/2006/relationships/customXml" Target="../ink/ink492.xml"/><Relationship Id="rId262" Type="http://schemas.openxmlformats.org/officeDocument/2006/relationships/image" Target="../media/image605.png"/><Relationship Id="rId283" Type="http://schemas.openxmlformats.org/officeDocument/2006/relationships/customXml" Target="../ink/ink605.xml"/><Relationship Id="rId318" Type="http://schemas.openxmlformats.org/officeDocument/2006/relationships/image" Target="../media/image633.png"/><Relationship Id="rId339" Type="http://schemas.openxmlformats.org/officeDocument/2006/relationships/customXml" Target="../ink/ink633.xml"/><Relationship Id="rId78" Type="http://schemas.openxmlformats.org/officeDocument/2006/relationships/image" Target="../media/image513.png"/><Relationship Id="rId99" Type="http://schemas.openxmlformats.org/officeDocument/2006/relationships/customXml" Target="../ink/ink513.xml"/><Relationship Id="rId101" Type="http://schemas.openxmlformats.org/officeDocument/2006/relationships/customXml" Target="../ink/ink514.xml"/><Relationship Id="rId122" Type="http://schemas.openxmlformats.org/officeDocument/2006/relationships/image" Target="../media/image535.png"/><Relationship Id="rId143" Type="http://schemas.openxmlformats.org/officeDocument/2006/relationships/customXml" Target="../ink/ink535.xml"/><Relationship Id="rId164" Type="http://schemas.openxmlformats.org/officeDocument/2006/relationships/image" Target="../media/image556.png"/><Relationship Id="rId185" Type="http://schemas.openxmlformats.org/officeDocument/2006/relationships/customXml" Target="../ink/ink556.xml"/><Relationship Id="rId350" Type="http://schemas.openxmlformats.org/officeDocument/2006/relationships/image" Target="../media/image649.png"/><Relationship Id="rId371" Type="http://schemas.openxmlformats.org/officeDocument/2006/relationships/customXml" Target="../ink/ink649.xml"/><Relationship Id="rId4" Type="http://schemas.openxmlformats.org/officeDocument/2006/relationships/image" Target="../media/image249.png"/><Relationship Id="rId9" Type="http://schemas.openxmlformats.org/officeDocument/2006/relationships/customXml" Target="../ink/ink468.xml"/><Relationship Id="rId180" Type="http://schemas.openxmlformats.org/officeDocument/2006/relationships/image" Target="../media/image564.png"/><Relationship Id="rId210" Type="http://schemas.openxmlformats.org/officeDocument/2006/relationships/image" Target="../media/image579.png"/><Relationship Id="rId215" Type="http://schemas.openxmlformats.org/officeDocument/2006/relationships/customXml" Target="../ink/ink571.xml"/><Relationship Id="rId236" Type="http://schemas.openxmlformats.org/officeDocument/2006/relationships/image" Target="../media/image592.png"/><Relationship Id="rId257" Type="http://schemas.openxmlformats.org/officeDocument/2006/relationships/customXml" Target="../ink/ink592.xml"/><Relationship Id="rId278" Type="http://schemas.openxmlformats.org/officeDocument/2006/relationships/image" Target="../media/image613.png"/><Relationship Id="rId26" Type="http://schemas.openxmlformats.org/officeDocument/2006/relationships/image" Target="../media/image487.png"/><Relationship Id="rId231" Type="http://schemas.openxmlformats.org/officeDocument/2006/relationships/customXml" Target="../ink/ink579.xml"/><Relationship Id="rId252" Type="http://schemas.openxmlformats.org/officeDocument/2006/relationships/image" Target="../media/image600.png"/><Relationship Id="rId273" Type="http://schemas.openxmlformats.org/officeDocument/2006/relationships/customXml" Target="../ink/ink600.xml"/><Relationship Id="rId294" Type="http://schemas.openxmlformats.org/officeDocument/2006/relationships/image" Target="../media/image621.png"/><Relationship Id="rId308" Type="http://schemas.openxmlformats.org/officeDocument/2006/relationships/image" Target="../media/image628.png"/><Relationship Id="rId329" Type="http://schemas.openxmlformats.org/officeDocument/2006/relationships/customXml" Target="../ink/ink628.xml"/><Relationship Id="rId47" Type="http://schemas.openxmlformats.org/officeDocument/2006/relationships/customXml" Target="../ink/ink487.xml"/><Relationship Id="rId68" Type="http://schemas.openxmlformats.org/officeDocument/2006/relationships/image" Target="../media/image508.png"/><Relationship Id="rId89" Type="http://schemas.openxmlformats.org/officeDocument/2006/relationships/customXml" Target="../ink/ink508.xml"/><Relationship Id="rId112" Type="http://schemas.openxmlformats.org/officeDocument/2006/relationships/image" Target="../media/image530.png"/><Relationship Id="rId133" Type="http://schemas.openxmlformats.org/officeDocument/2006/relationships/customXml" Target="../ink/ink530.xml"/><Relationship Id="rId154" Type="http://schemas.openxmlformats.org/officeDocument/2006/relationships/image" Target="../media/image551.png"/><Relationship Id="rId175" Type="http://schemas.openxmlformats.org/officeDocument/2006/relationships/customXml" Target="../ink/ink551.xml"/><Relationship Id="rId340" Type="http://schemas.openxmlformats.org/officeDocument/2006/relationships/image" Target="../media/image644.png"/><Relationship Id="rId361" Type="http://schemas.openxmlformats.org/officeDocument/2006/relationships/customXml" Target="../ink/ink644.xml"/><Relationship Id="rId196" Type="http://schemas.openxmlformats.org/officeDocument/2006/relationships/image" Target="../media/image572.png"/><Relationship Id="rId200" Type="http://schemas.openxmlformats.org/officeDocument/2006/relationships/image" Target="../media/image574.png"/><Relationship Id="rId16" Type="http://schemas.openxmlformats.org/officeDocument/2006/relationships/image" Target="../media/image482.png"/><Relationship Id="rId221" Type="http://schemas.openxmlformats.org/officeDocument/2006/relationships/customXml" Target="../ink/ink574.xml"/><Relationship Id="rId242" Type="http://schemas.openxmlformats.org/officeDocument/2006/relationships/image" Target="../media/image595.png"/><Relationship Id="rId263" Type="http://schemas.openxmlformats.org/officeDocument/2006/relationships/customXml" Target="../ink/ink595.xml"/><Relationship Id="rId284" Type="http://schemas.openxmlformats.org/officeDocument/2006/relationships/image" Target="../media/image616.png"/><Relationship Id="rId319" Type="http://schemas.openxmlformats.org/officeDocument/2006/relationships/customXml" Target="../ink/ink623.xml"/><Relationship Id="rId37" Type="http://schemas.openxmlformats.org/officeDocument/2006/relationships/customXml" Target="../ink/ink482.xml"/><Relationship Id="rId58" Type="http://schemas.openxmlformats.org/officeDocument/2006/relationships/image" Target="../media/image503.png"/><Relationship Id="rId79" Type="http://schemas.openxmlformats.org/officeDocument/2006/relationships/customXml" Target="../ink/ink503.xml"/><Relationship Id="rId102" Type="http://schemas.openxmlformats.org/officeDocument/2006/relationships/image" Target="../media/image525.png"/><Relationship Id="rId123" Type="http://schemas.openxmlformats.org/officeDocument/2006/relationships/customXml" Target="../ink/ink525.xml"/><Relationship Id="rId144" Type="http://schemas.openxmlformats.org/officeDocument/2006/relationships/image" Target="../media/image546.png"/><Relationship Id="rId330" Type="http://schemas.openxmlformats.org/officeDocument/2006/relationships/image" Target="../media/image639.png"/><Relationship Id="rId90" Type="http://schemas.openxmlformats.org/officeDocument/2006/relationships/image" Target="../media/image519.png"/><Relationship Id="rId165" Type="http://schemas.openxmlformats.org/officeDocument/2006/relationships/customXml" Target="../ink/ink546.xml"/><Relationship Id="rId186" Type="http://schemas.openxmlformats.org/officeDocument/2006/relationships/image" Target="../media/image567.png"/><Relationship Id="rId351" Type="http://schemas.openxmlformats.org/officeDocument/2006/relationships/customXml" Target="../ink/ink639.xml"/><Relationship Id="rId372" Type="http://schemas.openxmlformats.org/officeDocument/2006/relationships/image" Target="../media/image660.png"/><Relationship Id="rId211" Type="http://schemas.openxmlformats.org/officeDocument/2006/relationships/customXml" Target="../ink/ink569.xml"/><Relationship Id="rId232" Type="http://schemas.openxmlformats.org/officeDocument/2006/relationships/image" Target="../media/image590.png"/><Relationship Id="rId253" Type="http://schemas.openxmlformats.org/officeDocument/2006/relationships/customXml" Target="../ink/ink590.xml"/><Relationship Id="rId274" Type="http://schemas.openxmlformats.org/officeDocument/2006/relationships/image" Target="../media/image611.png"/><Relationship Id="rId295" Type="http://schemas.openxmlformats.org/officeDocument/2006/relationships/customXml" Target="../ink/ink611.xml"/><Relationship Id="rId309" Type="http://schemas.openxmlformats.org/officeDocument/2006/relationships/customXml" Target="../ink/ink618.xml"/><Relationship Id="rId27" Type="http://schemas.openxmlformats.org/officeDocument/2006/relationships/customXml" Target="../ink/ink477.xml"/><Relationship Id="rId48" Type="http://schemas.openxmlformats.org/officeDocument/2006/relationships/image" Target="../media/image498.png"/><Relationship Id="rId69" Type="http://schemas.openxmlformats.org/officeDocument/2006/relationships/customXml" Target="../ink/ink498.xml"/><Relationship Id="rId113" Type="http://schemas.openxmlformats.org/officeDocument/2006/relationships/customXml" Target="../ink/ink520.xml"/><Relationship Id="rId134" Type="http://schemas.openxmlformats.org/officeDocument/2006/relationships/image" Target="../media/image541.png"/><Relationship Id="rId320" Type="http://schemas.openxmlformats.org/officeDocument/2006/relationships/image" Target="../media/image634.png"/><Relationship Id="rId80" Type="http://schemas.openxmlformats.org/officeDocument/2006/relationships/image" Target="../media/image514.png"/><Relationship Id="rId155" Type="http://schemas.openxmlformats.org/officeDocument/2006/relationships/customXml" Target="../ink/ink541.xml"/><Relationship Id="rId176" Type="http://schemas.openxmlformats.org/officeDocument/2006/relationships/image" Target="../media/image562.png"/><Relationship Id="rId197" Type="http://schemas.openxmlformats.org/officeDocument/2006/relationships/customXml" Target="../ink/ink562.xml"/><Relationship Id="rId341" Type="http://schemas.openxmlformats.org/officeDocument/2006/relationships/customXml" Target="../ink/ink634.xml"/><Relationship Id="rId362" Type="http://schemas.openxmlformats.org/officeDocument/2006/relationships/image" Target="../media/image655.png"/><Relationship Id="rId201" Type="http://schemas.openxmlformats.org/officeDocument/2006/relationships/customXml" Target="../ink/ink564.xml"/><Relationship Id="rId222" Type="http://schemas.openxmlformats.org/officeDocument/2006/relationships/image" Target="../media/image585.png"/><Relationship Id="rId243" Type="http://schemas.openxmlformats.org/officeDocument/2006/relationships/customXml" Target="../ink/ink585.xml"/><Relationship Id="rId264" Type="http://schemas.openxmlformats.org/officeDocument/2006/relationships/image" Target="../media/image606.png"/><Relationship Id="rId285" Type="http://schemas.openxmlformats.org/officeDocument/2006/relationships/customXml" Target="../ink/ink606.xml"/><Relationship Id="rId17" Type="http://schemas.openxmlformats.org/officeDocument/2006/relationships/customXml" Target="../ink/ink472.xml"/><Relationship Id="rId38" Type="http://schemas.openxmlformats.org/officeDocument/2006/relationships/image" Target="../media/image493.png"/><Relationship Id="rId59" Type="http://schemas.openxmlformats.org/officeDocument/2006/relationships/customXml" Target="../ink/ink493.xml"/><Relationship Id="rId103" Type="http://schemas.openxmlformats.org/officeDocument/2006/relationships/customXml" Target="../ink/ink515.xml"/><Relationship Id="rId124" Type="http://schemas.openxmlformats.org/officeDocument/2006/relationships/image" Target="../media/image536.png"/><Relationship Id="rId310" Type="http://schemas.openxmlformats.org/officeDocument/2006/relationships/image" Target="../media/image629.png"/><Relationship Id="rId70" Type="http://schemas.openxmlformats.org/officeDocument/2006/relationships/image" Target="../media/image509.png"/><Relationship Id="rId91" Type="http://schemas.openxmlformats.org/officeDocument/2006/relationships/customXml" Target="../ink/ink509.xml"/><Relationship Id="rId145" Type="http://schemas.openxmlformats.org/officeDocument/2006/relationships/customXml" Target="../ink/ink536.xml"/><Relationship Id="rId166" Type="http://schemas.openxmlformats.org/officeDocument/2006/relationships/image" Target="../media/image557.png"/><Relationship Id="rId187" Type="http://schemas.openxmlformats.org/officeDocument/2006/relationships/customXml" Target="../ink/ink557.xml"/><Relationship Id="rId331" Type="http://schemas.openxmlformats.org/officeDocument/2006/relationships/customXml" Target="../ink/ink629.xml"/><Relationship Id="rId352" Type="http://schemas.openxmlformats.org/officeDocument/2006/relationships/image" Target="../media/image650.png"/><Relationship Id="rId373" Type="http://schemas.openxmlformats.org/officeDocument/2006/relationships/customXml" Target="../ink/ink650.xml"/><Relationship Id="rId1" Type="http://schemas.openxmlformats.org/officeDocument/2006/relationships/slideLayout" Target="../slideLayouts/slideLayout2.xml"/><Relationship Id="rId212" Type="http://schemas.openxmlformats.org/officeDocument/2006/relationships/image" Target="../media/image580.png"/><Relationship Id="rId233" Type="http://schemas.openxmlformats.org/officeDocument/2006/relationships/customXml" Target="../ink/ink580.xml"/><Relationship Id="rId254" Type="http://schemas.openxmlformats.org/officeDocument/2006/relationships/image" Target="../media/image601.png"/><Relationship Id="rId28" Type="http://schemas.openxmlformats.org/officeDocument/2006/relationships/image" Target="../media/image488.png"/><Relationship Id="rId49" Type="http://schemas.openxmlformats.org/officeDocument/2006/relationships/customXml" Target="../ink/ink488.xml"/><Relationship Id="rId114" Type="http://schemas.openxmlformats.org/officeDocument/2006/relationships/image" Target="../media/image531.png"/><Relationship Id="rId275" Type="http://schemas.openxmlformats.org/officeDocument/2006/relationships/customXml" Target="../ink/ink601.xml"/><Relationship Id="rId296" Type="http://schemas.openxmlformats.org/officeDocument/2006/relationships/image" Target="../media/image622.png"/><Relationship Id="rId300" Type="http://schemas.openxmlformats.org/officeDocument/2006/relationships/image" Target="../media/image624.png"/><Relationship Id="rId60" Type="http://schemas.openxmlformats.org/officeDocument/2006/relationships/image" Target="../media/image504.png"/><Relationship Id="rId81" Type="http://schemas.openxmlformats.org/officeDocument/2006/relationships/customXml" Target="../ink/ink504.xml"/><Relationship Id="rId135" Type="http://schemas.openxmlformats.org/officeDocument/2006/relationships/customXml" Target="../ink/ink531.xml"/><Relationship Id="rId156" Type="http://schemas.openxmlformats.org/officeDocument/2006/relationships/image" Target="../media/image552.png"/><Relationship Id="rId177" Type="http://schemas.openxmlformats.org/officeDocument/2006/relationships/customXml" Target="../ink/ink552.xml"/><Relationship Id="rId198" Type="http://schemas.openxmlformats.org/officeDocument/2006/relationships/image" Target="../media/image573.png"/><Relationship Id="rId321" Type="http://schemas.openxmlformats.org/officeDocument/2006/relationships/customXml" Target="../ink/ink624.xml"/><Relationship Id="rId342" Type="http://schemas.openxmlformats.org/officeDocument/2006/relationships/image" Target="../media/image645.png"/><Relationship Id="rId363" Type="http://schemas.openxmlformats.org/officeDocument/2006/relationships/customXml" Target="../ink/ink645.xml"/><Relationship Id="rId202" Type="http://schemas.openxmlformats.org/officeDocument/2006/relationships/image" Target="../media/image575.png"/><Relationship Id="rId223" Type="http://schemas.openxmlformats.org/officeDocument/2006/relationships/customXml" Target="../ink/ink575.xml"/><Relationship Id="rId244" Type="http://schemas.openxmlformats.org/officeDocument/2006/relationships/image" Target="../media/image596.png"/><Relationship Id="rId18" Type="http://schemas.openxmlformats.org/officeDocument/2006/relationships/image" Target="../media/image483.png"/><Relationship Id="rId39" Type="http://schemas.openxmlformats.org/officeDocument/2006/relationships/customXml" Target="../ink/ink483.xml"/><Relationship Id="rId265" Type="http://schemas.openxmlformats.org/officeDocument/2006/relationships/customXml" Target="../ink/ink596.xml"/><Relationship Id="rId286" Type="http://schemas.openxmlformats.org/officeDocument/2006/relationships/image" Target="../media/image617.png"/><Relationship Id="rId50" Type="http://schemas.openxmlformats.org/officeDocument/2006/relationships/image" Target="../media/image499.png"/><Relationship Id="rId104" Type="http://schemas.openxmlformats.org/officeDocument/2006/relationships/image" Target="../media/image526.png"/><Relationship Id="rId125" Type="http://schemas.openxmlformats.org/officeDocument/2006/relationships/customXml" Target="../ink/ink526.xml"/><Relationship Id="rId146" Type="http://schemas.openxmlformats.org/officeDocument/2006/relationships/image" Target="../media/image547.png"/><Relationship Id="rId167" Type="http://schemas.openxmlformats.org/officeDocument/2006/relationships/customXml" Target="../ink/ink547.xml"/><Relationship Id="rId188" Type="http://schemas.openxmlformats.org/officeDocument/2006/relationships/image" Target="../media/image568.png"/><Relationship Id="rId311" Type="http://schemas.openxmlformats.org/officeDocument/2006/relationships/customXml" Target="../ink/ink619.xml"/><Relationship Id="rId332" Type="http://schemas.openxmlformats.org/officeDocument/2006/relationships/image" Target="../media/image640.png"/><Relationship Id="rId353" Type="http://schemas.openxmlformats.org/officeDocument/2006/relationships/customXml" Target="../ink/ink640.xml"/><Relationship Id="rId374" Type="http://schemas.openxmlformats.org/officeDocument/2006/relationships/image" Target="../media/image661.png"/><Relationship Id="rId71" Type="http://schemas.openxmlformats.org/officeDocument/2006/relationships/customXml" Target="../ink/ink499.xml"/><Relationship Id="rId92" Type="http://schemas.openxmlformats.org/officeDocument/2006/relationships/image" Target="../media/image520.png"/><Relationship Id="rId213" Type="http://schemas.openxmlformats.org/officeDocument/2006/relationships/customXml" Target="../ink/ink570.xml"/><Relationship Id="rId234" Type="http://schemas.openxmlformats.org/officeDocument/2006/relationships/image" Target="../media/image591.png"/><Relationship Id="rId2" Type="http://schemas.openxmlformats.org/officeDocument/2006/relationships/image" Target="../media/image248.png"/><Relationship Id="rId29" Type="http://schemas.openxmlformats.org/officeDocument/2006/relationships/customXml" Target="../ink/ink478.xml"/><Relationship Id="rId255" Type="http://schemas.openxmlformats.org/officeDocument/2006/relationships/customXml" Target="../ink/ink591.xml"/><Relationship Id="rId276" Type="http://schemas.openxmlformats.org/officeDocument/2006/relationships/image" Target="../media/image612.png"/><Relationship Id="rId297" Type="http://schemas.openxmlformats.org/officeDocument/2006/relationships/customXml" Target="../ink/ink612.xml"/><Relationship Id="rId40" Type="http://schemas.openxmlformats.org/officeDocument/2006/relationships/image" Target="../media/image494.png"/><Relationship Id="rId115" Type="http://schemas.openxmlformats.org/officeDocument/2006/relationships/customXml" Target="../ink/ink521.xml"/><Relationship Id="rId136" Type="http://schemas.openxmlformats.org/officeDocument/2006/relationships/image" Target="../media/image542.png"/><Relationship Id="rId157" Type="http://schemas.openxmlformats.org/officeDocument/2006/relationships/customXml" Target="../ink/ink542.xml"/><Relationship Id="rId178" Type="http://schemas.openxmlformats.org/officeDocument/2006/relationships/image" Target="../media/image563.png"/><Relationship Id="rId301" Type="http://schemas.openxmlformats.org/officeDocument/2006/relationships/customXml" Target="../ink/ink614.xml"/><Relationship Id="rId322" Type="http://schemas.openxmlformats.org/officeDocument/2006/relationships/image" Target="../media/image635.png"/><Relationship Id="rId343" Type="http://schemas.openxmlformats.org/officeDocument/2006/relationships/customXml" Target="../ink/ink635.xml"/><Relationship Id="rId364" Type="http://schemas.openxmlformats.org/officeDocument/2006/relationships/image" Target="../media/image656.png"/><Relationship Id="rId61" Type="http://schemas.openxmlformats.org/officeDocument/2006/relationships/customXml" Target="../ink/ink494.xml"/><Relationship Id="rId82" Type="http://schemas.openxmlformats.org/officeDocument/2006/relationships/image" Target="../media/image515.png"/><Relationship Id="rId199" Type="http://schemas.openxmlformats.org/officeDocument/2006/relationships/customXml" Target="../ink/ink563.xml"/><Relationship Id="rId203" Type="http://schemas.openxmlformats.org/officeDocument/2006/relationships/customXml" Target="../ink/ink565.xml"/><Relationship Id="rId19" Type="http://schemas.openxmlformats.org/officeDocument/2006/relationships/customXml" Target="../ink/ink473.xml"/><Relationship Id="rId224" Type="http://schemas.openxmlformats.org/officeDocument/2006/relationships/image" Target="../media/image586.png"/><Relationship Id="rId245" Type="http://schemas.openxmlformats.org/officeDocument/2006/relationships/customXml" Target="../ink/ink586.xml"/><Relationship Id="rId266" Type="http://schemas.openxmlformats.org/officeDocument/2006/relationships/image" Target="../media/image607.png"/><Relationship Id="rId287" Type="http://schemas.openxmlformats.org/officeDocument/2006/relationships/customXml" Target="../ink/ink607.xml"/><Relationship Id="rId30" Type="http://schemas.openxmlformats.org/officeDocument/2006/relationships/image" Target="../media/image489.png"/><Relationship Id="rId105" Type="http://schemas.openxmlformats.org/officeDocument/2006/relationships/customXml" Target="../ink/ink516.xml"/><Relationship Id="rId126" Type="http://schemas.openxmlformats.org/officeDocument/2006/relationships/image" Target="../media/image537.png"/><Relationship Id="rId147" Type="http://schemas.openxmlformats.org/officeDocument/2006/relationships/customXml" Target="../ink/ink537.xml"/><Relationship Id="rId168" Type="http://schemas.openxmlformats.org/officeDocument/2006/relationships/image" Target="../media/image558.png"/><Relationship Id="rId312" Type="http://schemas.openxmlformats.org/officeDocument/2006/relationships/image" Target="../media/image630.png"/><Relationship Id="rId333" Type="http://schemas.openxmlformats.org/officeDocument/2006/relationships/customXml" Target="../ink/ink630.xml"/><Relationship Id="rId354" Type="http://schemas.openxmlformats.org/officeDocument/2006/relationships/image" Target="../media/image651.png"/><Relationship Id="rId51" Type="http://schemas.openxmlformats.org/officeDocument/2006/relationships/customXml" Target="../ink/ink489.xml"/><Relationship Id="rId72" Type="http://schemas.openxmlformats.org/officeDocument/2006/relationships/image" Target="../media/image510.png"/><Relationship Id="rId93" Type="http://schemas.openxmlformats.org/officeDocument/2006/relationships/customXml" Target="../ink/ink510.xml"/><Relationship Id="rId189" Type="http://schemas.openxmlformats.org/officeDocument/2006/relationships/customXml" Target="../ink/ink558.xml"/><Relationship Id="rId3" Type="http://schemas.openxmlformats.org/officeDocument/2006/relationships/customXml" Target="../ink/ink465.xml"/><Relationship Id="rId214" Type="http://schemas.openxmlformats.org/officeDocument/2006/relationships/image" Target="../media/image581.png"/><Relationship Id="rId235" Type="http://schemas.openxmlformats.org/officeDocument/2006/relationships/customXml" Target="../ink/ink581.xml"/><Relationship Id="rId256" Type="http://schemas.openxmlformats.org/officeDocument/2006/relationships/image" Target="../media/image602.png"/><Relationship Id="rId277" Type="http://schemas.openxmlformats.org/officeDocument/2006/relationships/customXml" Target="../ink/ink602.xml"/><Relationship Id="rId298" Type="http://schemas.openxmlformats.org/officeDocument/2006/relationships/image" Target="../media/image623.png"/><Relationship Id="rId116" Type="http://schemas.openxmlformats.org/officeDocument/2006/relationships/image" Target="../media/image532.png"/><Relationship Id="rId137" Type="http://schemas.openxmlformats.org/officeDocument/2006/relationships/customXml" Target="../ink/ink532.xml"/><Relationship Id="rId158" Type="http://schemas.openxmlformats.org/officeDocument/2006/relationships/image" Target="../media/image553.png"/><Relationship Id="rId302" Type="http://schemas.openxmlformats.org/officeDocument/2006/relationships/image" Target="../media/image625.png"/><Relationship Id="rId323" Type="http://schemas.openxmlformats.org/officeDocument/2006/relationships/customXml" Target="../ink/ink625.xml"/><Relationship Id="rId344" Type="http://schemas.openxmlformats.org/officeDocument/2006/relationships/image" Target="../media/image646.png"/><Relationship Id="rId20" Type="http://schemas.openxmlformats.org/officeDocument/2006/relationships/image" Target="../media/image484.png"/><Relationship Id="rId41" Type="http://schemas.openxmlformats.org/officeDocument/2006/relationships/customXml" Target="../ink/ink484.xml"/><Relationship Id="rId62" Type="http://schemas.openxmlformats.org/officeDocument/2006/relationships/image" Target="../media/image505.png"/><Relationship Id="rId83" Type="http://schemas.openxmlformats.org/officeDocument/2006/relationships/customXml" Target="../ink/ink505.xml"/><Relationship Id="rId179" Type="http://schemas.openxmlformats.org/officeDocument/2006/relationships/customXml" Target="../ink/ink553.xml"/><Relationship Id="rId365" Type="http://schemas.openxmlformats.org/officeDocument/2006/relationships/customXml" Target="../ink/ink646.xml"/><Relationship Id="rId190" Type="http://schemas.openxmlformats.org/officeDocument/2006/relationships/image" Target="../media/image569.png"/><Relationship Id="rId204" Type="http://schemas.openxmlformats.org/officeDocument/2006/relationships/image" Target="../media/image576.png"/><Relationship Id="rId225" Type="http://schemas.openxmlformats.org/officeDocument/2006/relationships/customXml" Target="../ink/ink576.xml"/><Relationship Id="rId246" Type="http://schemas.openxmlformats.org/officeDocument/2006/relationships/image" Target="../media/image597.png"/><Relationship Id="rId267" Type="http://schemas.openxmlformats.org/officeDocument/2006/relationships/customXml" Target="../ink/ink597.xml"/><Relationship Id="rId288" Type="http://schemas.openxmlformats.org/officeDocument/2006/relationships/image" Target="../media/image618.png"/><Relationship Id="rId106" Type="http://schemas.openxmlformats.org/officeDocument/2006/relationships/image" Target="../media/image527.png"/><Relationship Id="rId127" Type="http://schemas.openxmlformats.org/officeDocument/2006/relationships/customXml" Target="../ink/ink527.xml"/><Relationship Id="rId313" Type="http://schemas.openxmlformats.org/officeDocument/2006/relationships/customXml" Target="../ink/ink620.xml"/><Relationship Id="rId10" Type="http://schemas.openxmlformats.org/officeDocument/2006/relationships/image" Target="../media/image479.png"/><Relationship Id="rId31" Type="http://schemas.openxmlformats.org/officeDocument/2006/relationships/customXml" Target="../ink/ink479.xml"/><Relationship Id="rId52" Type="http://schemas.openxmlformats.org/officeDocument/2006/relationships/image" Target="../media/image500.png"/><Relationship Id="rId73" Type="http://schemas.openxmlformats.org/officeDocument/2006/relationships/customXml" Target="../ink/ink500.xml"/><Relationship Id="rId94" Type="http://schemas.openxmlformats.org/officeDocument/2006/relationships/image" Target="../media/image521.png"/><Relationship Id="rId148" Type="http://schemas.openxmlformats.org/officeDocument/2006/relationships/image" Target="../media/image548.png"/><Relationship Id="rId169" Type="http://schemas.openxmlformats.org/officeDocument/2006/relationships/customXml" Target="../ink/ink548.xml"/><Relationship Id="rId334" Type="http://schemas.openxmlformats.org/officeDocument/2006/relationships/image" Target="../media/image641.png"/><Relationship Id="rId355" Type="http://schemas.openxmlformats.org/officeDocument/2006/relationships/customXml" Target="../ink/ink641.xml"/></Relationships>
</file>

<file path=ppt/slides/_rels/slide11.xml.rels><?xml version="1.0" encoding="UTF-8" standalone="yes"?>
<Relationships xmlns="http://schemas.openxmlformats.org/package/2006/relationships"><Relationship Id="rId117" Type="http://schemas.openxmlformats.org/officeDocument/2006/relationships/customXml" Target="../ink/ink708.xml"/><Relationship Id="rId299" Type="http://schemas.openxmlformats.org/officeDocument/2006/relationships/image" Target="../media/image808.png"/><Relationship Id="rId303" Type="http://schemas.openxmlformats.org/officeDocument/2006/relationships/image" Target="../media/image810.png"/><Relationship Id="rId21" Type="http://schemas.openxmlformats.org/officeDocument/2006/relationships/customXml" Target="../ink/ink660.xml"/><Relationship Id="rId42" Type="http://schemas.openxmlformats.org/officeDocument/2006/relationships/image" Target="../media/image680.png"/><Relationship Id="rId63" Type="http://schemas.openxmlformats.org/officeDocument/2006/relationships/customXml" Target="../ink/ink681.xml"/><Relationship Id="rId84" Type="http://schemas.openxmlformats.org/officeDocument/2006/relationships/image" Target="../media/image701.png"/><Relationship Id="rId138" Type="http://schemas.openxmlformats.org/officeDocument/2006/relationships/image" Target="../media/image728.png"/><Relationship Id="rId159" Type="http://schemas.openxmlformats.org/officeDocument/2006/relationships/customXml" Target="../ink/ink729.xml"/><Relationship Id="rId170" Type="http://schemas.openxmlformats.org/officeDocument/2006/relationships/image" Target="../media/image744.png"/><Relationship Id="rId191" Type="http://schemas.openxmlformats.org/officeDocument/2006/relationships/customXml" Target="../ink/ink745.xml"/><Relationship Id="rId205" Type="http://schemas.openxmlformats.org/officeDocument/2006/relationships/customXml" Target="../ink/ink752.xml"/><Relationship Id="rId226" Type="http://schemas.openxmlformats.org/officeDocument/2006/relationships/image" Target="../media/image772.png"/><Relationship Id="rId247" Type="http://schemas.openxmlformats.org/officeDocument/2006/relationships/customXml" Target="../ink/ink773.xml"/><Relationship Id="rId107" Type="http://schemas.openxmlformats.org/officeDocument/2006/relationships/customXml" Target="../ink/ink703.xml"/><Relationship Id="rId268" Type="http://schemas.openxmlformats.org/officeDocument/2006/relationships/image" Target="../media/image793.png"/><Relationship Id="rId289" Type="http://schemas.openxmlformats.org/officeDocument/2006/relationships/customXml" Target="../ink/ink794.xml"/><Relationship Id="rId11" Type="http://schemas.openxmlformats.org/officeDocument/2006/relationships/customXml" Target="../ink/ink655.xml"/><Relationship Id="rId32" Type="http://schemas.openxmlformats.org/officeDocument/2006/relationships/image" Target="../media/image675.png"/><Relationship Id="rId53" Type="http://schemas.openxmlformats.org/officeDocument/2006/relationships/customXml" Target="../ink/ink676.xml"/><Relationship Id="rId74" Type="http://schemas.openxmlformats.org/officeDocument/2006/relationships/image" Target="../media/image696.png"/><Relationship Id="rId128" Type="http://schemas.openxmlformats.org/officeDocument/2006/relationships/image" Target="../media/image723.png"/><Relationship Id="rId149" Type="http://schemas.openxmlformats.org/officeDocument/2006/relationships/customXml" Target="../ink/ink724.xml"/><Relationship Id="rId314" Type="http://schemas.openxmlformats.org/officeDocument/2006/relationships/customXml" Target="../ink/ink807.xml"/><Relationship Id="rId5" Type="http://schemas.openxmlformats.org/officeDocument/2006/relationships/image" Target="../media/image355.png"/><Relationship Id="rId95" Type="http://schemas.openxmlformats.org/officeDocument/2006/relationships/customXml" Target="../ink/ink697.xml"/><Relationship Id="rId160" Type="http://schemas.openxmlformats.org/officeDocument/2006/relationships/image" Target="../media/image739.png"/><Relationship Id="rId181" Type="http://schemas.openxmlformats.org/officeDocument/2006/relationships/customXml" Target="../ink/ink740.xml"/><Relationship Id="rId216" Type="http://schemas.openxmlformats.org/officeDocument/2006/relationships/image" Target="../media/image767.png"/><Relationship Id="rId237" Type="http://schemas.openxmlformats.org/officeDocument/2006/relationships/customXml" Target="../ink/ink768.xml"/><Relationship Id="rId258" Type="http://schemas.openxmlformats.org/officeDocument/2006/relationships/image" Target="../media/image788.png"/><Relationship Id="rId279" Type="http://schemas.openxmlformats.org/officeDocument/2006/relationships/customXml" Target="../ink/ink789.xml"/><Relationship Id="rId22" Type="http://schemas.openxmlformats.org/officeDocument/2006/relationships/image" Target="../media/image670.png"/><Relationship Id="rId43" Type="http://schemas.openxmlformats.org/officeDocument/2006/relationships/customXml" Target="../ink/ink671.xml"/><Relationship Id="rId64" Type="http://schemas.openxmlformats.org/officeDocument/2006/relationships/image" Target="../media/image691.png"/><Relationship Id="rId118" Type="http://schemas.openxmlformats.org/officeDocument/2006/relationships/image" Target="../media/image718.png"/><Relationship Id="rId139" Type="http://schemas.openxmlformats.org/officeDocument/2006/relationships/customXml" Target="../ink/ink719.xml"/><Relationship Id="rId290" Type="http://schemas.openxmlformats.org/officeDocument/2006/relationships/image" Target="../media/image804.png"/><Relationship Id="rId304" Type="http://schemas.openxmlformats.org/officeDocument/2006/relationships/customXml" Target="../ink/ink802.xml"/><Relationship Id="rId85" Type="http://schemas.openxmlformats.org/officeDocument/2006/relationships/customXml" Target="../ink/ink692.xml"/><Relationship Id="rId150" Type="http://schemas.openxmlformats.org/officeDocument/2006/relationships/image" Target="../media/image734.png"/><Relationship Id="rId171" Type="http://schemas.openxmlformats.org/officeDocument/2006/relationships/customXml" Target="../ink/ink735.xml"/><Relationship Id="rId192" Type="http://schemas.openxmlformats.org/officeDocument/2006/relationships/image" Target="../media/image755.png"/><Relationship Id="rId206" Type="http://schemas.openxmlformats.org/officeDocument/2006/relationships/image" Target="../media/image762.png"/><Relationship Id="rId227" Type="http://schemas.openxmlformats.org/officeDocument/2006/relationships/customXml" Target="../ink/ink763.xml"/><Relationship Id="rId248" Type="http://schemas.openxmlformats.org/officeDocument/2006/relationships/image" Target="../media/image783.png"/><Relationship Id="rId269" Type="http://schemas.openxmlformats.org/officeDocument/2006/relationships/customXml" Target="../ink/ink784.xml"/><Relationship Id="rId12" Type="http://schemas.openxmlformats.org/officeDocument/2006/relationships/image" Target="../media/image665.png"/><Relationship Id="rId33" Type="http://schemas.openxmlformats.org/officeDocument/2006/relationships/customXml" Target="../ink/ink666.xml"/><Relationship Id="rId108" Type="http://schemas.openxmlformats.org/officeDocument/2006/relationships/image" Target="../media/image713.png"/><Relationship Id="rId129" Type="http://schemas.openxmlformats.org/officeDocument/2006/relationships/customXml" Target="../ink/ink714.xml"/><Relationship Id="rId280" Type="http://schemas.openxmlformats.org/officeDocument/2006/relationships/image" Target="../media/image799.png"/><Relationship Id="rId315" Type="http://schemas.openxmlformats.org/officeDocument/2006/relationships/image" Target="../media/image816.png"/><Relationship Id="rId54" Type="http://schemas.openxmlformats.org/officeDocument/2006/relationships/image" Target="../media/image686.png"/><Relationship Id="rId75" Type="http://schemas.openxmlformats.org/officeDocument/2006/relationships/customXml" Target="../ink/ink687.xml"/><Relationship Id="rId96" Type="http://schemas.openxmlformats.org/officeDocument/2006/relationships/image" Target="../media/image707.png"/><Relationship Id="rId140" Type="http://schemas.openxmlformats.org/officeDocument/2006/relationships/image" Target="../media/image729.png"/><Relationship Id="rId161" Type="http://schemas.openxmlformats.org/officeDocument/2006/relationships/customXml" Target="../ink/ink730.xml"/><Relationship Id="rId182" Type="http://schemas.openxmlformats.org/officeDocument/2006/relationships/image" Target="../media/image750.png"/><Relationship Id="rId217" Type="http://schemas.openxmlformats.org/officeDocument/2006/relationships/customXml" Target="../ink/ink758.xml"/><Relationship Id="rId6" Type="http://schemas.openxmlformats.org/officeDocument/2006/relationships/image" Target="../media/image662.png"/><Relationship Id="rId238" Type="http://schemas.openxmlformats.org/officeDocument/2006/relationships/image" Target="../media/image778.png"/><Relationship Id="rId259" Type="http://schemas.openxmlformats.org/officeDocument/2006/relationships/customXml" Target="../ink/ink779.xml"/><Relationship Id="rId23" Type="http://schemas.openxmlformats.org/officeDocument/2006/relationships/customXml" Target="../ink/ink661.xml"/><Relationship Id="rId119" Type="http://schemas.openxmlformats.org/officeDocument/2006/relationships/customXml" Target="../ink/ink709.xml"/><Relationship Id="rId270" Type="http://schemas.openxmlformats.org/officeDocument/2006/relationships/image" Target="../media/image794.png"/><Relationship Id="rId291" Type="http://schemas.openxmlformats.org/officeDocument/2006/relationships/customXml" Target="../ink/ink795.xml"/><Relationship Id="rId305" Type="http://schemas.openxmlformats.org/officeDocument/2006/relationships/image" Target="../media/image811.png"/><Relationship Id="rId44" Type="http://schemas.openxmlformats.org/officeDocument/2006/relationships/image" Target="../media/image681.png"/><Relationship Id="rId65" Type="http://schemas.openxmlformats.org/officeDocument/2006/relationships/customXml" Target="../ink/ink682.xml"/><Relationship Id="rId86" Type="http://schemas.openxmlformats.org/officeDocument/2006/relationships/image" Target="../media/image702.png"/><Relationship Id="rId130" Type="http://schemas.openxmlformats.org/officeDocument/2006/relationships/image" Target="../media/image724.png"/><Relationship Id="rId151" Type="http://schemas.openxmlformats.org/officeDocument/2006/relationships/customXml" Target="../ink/ink725.xml"/><Relationship Id="rId172" Type="http://schemas.openxmlformats.org/officeDocument/2006/relationships/image" Target="../media/image745.png"/><Relationship Id="rId193" Type="http://schemas.openxmlformats.org/officeDocument/2006/relationships/customXml" Target="../ink/ink746.xml"/><Relationship Id="rId207" Type="http://schemas.openxmlformats.org/officeDocument/2006/relationships/customXml" Target="../ink/ink753.xml"/><Relationship Id="rId228" Type="http://schemas.openxmlformats.org/officeDocument/2006/relationships/image" Target="../media/image773.png"/><Relationship Id="rId249" Type="http://schemas.openxmlformats.org/officeDocument/2006/relationships/customXml" Target="../ink/ink774.xml"/><Relationship Id="rId13" Type="http://schemas.openxmlformats.org/officeDocument/2006/relationships/customXml" Target="../ink/ink656.xml"/><Relationship Id="rId109" Type="http://schemas.openxmlformats.org/officeDocument/2006/relationships/customXml" Target="../ink/ink704.xml"/><Relationship Id="rId260" Type="http://schemas.openxmlformats.org/officeDocument/2006/relationships/image" Target="../media/image789.png"/><Relationship Id="rId281" Type="http://schemas.openxmlformats.org/officeDocument/2006/relationships/customXml" Target="../ink/ink790.xml"/><Relationship Id="rId316" Type="http://schemas.openxmlformats.org/officeDocument/2006/relationships/customXml" Target="../ink/ink808.xml"/><Relationship Id="rId34" Type="http://schemas.openxmlformats.org/officeDocument/2006/relationships/image" Target="../media/image676.png"/><Relationship Id="rId55" Type="http://schemas.openxmlformats.org/officeDocument/2006/relationships/customXml" Target="../ink/ink677.xml"/><Relationship Id="rId76" Type="http://schemas.openxmlformats.org/officeDocument/2006/relationships/image" Target="../media/image697.png"/><Relationship Id="rId97" Type="http://schemas.openxmlformats.org/officeDocument/2006/relationships/customXml" Target="../ink/ink698.xml"/><Relationship Id="rId120" Type="http://schemas.openxmlformats.org/officeDocument/2006/relationships/image" Target="../media/image719.png"/><Relationship Id="rId141" Type="http://schemas.openxmlformats.org/officeDocument/2006/relationships/customXml" Target="../ink/ink720.xml"/><Relationship Id="rId7" Type="http://schemas.openxmlformats.org/officeDocument/2006/relationships/customXml" Target="../ink/ink653.xml"/><Relationship Id="rId162" Type="http://schemas.openxmlformats.org/officeDocument/2006/relationships/image" Target="../media/image740.png"/><Relationship Id="rId183" Type="http://schemas.openxmlformats.org/officeDocument/2006/relationships/customXml" Target="../ink/ink741.xml"/><Relationship Id="rId218" Type="http://schemas.openxmlformats.org/officeDocument/2006/relationships/image" Target="../media/image768.png"/><Relationship Id="rId239" Type="http://schemas.openxmlformats.org/officeDocument/2006/relationships/customXml" Target="../ink/ink769.xml"/><Relationship Id="rId250" Type="http://schemas.openxmlformats.org/officeDocument/2006/relationships/image" Target="../media/image784.png"/><Relationship Id="rId271" Type="http://schemas.openxmlformats.org/officeDocument/2006/relationships/customXml" Target="../ink/ink785.xml"/><Relationship Id="rId292" Type="http://schemas.openxmlformats.org/officeDocument/2006/relationships/image" Target="../media/image805.png"/><Relationship Id="rId306" Type="http://schemas.openxmlformats.org/officeDocument/2006/relationships/customXml" Target="../ink/ink803.xml"/><Relationship Id="rId24" Type="http://schemas.openxmlformats.org/officeDocument/2006/relationships/image" Target="../media/image671.png"/><Relationship Id="rId45" Type="http://schemas.openxmlformats.org/officeDocument/2006/relationships/customXml" Target="../ink/ink672.xml"/><Relationship Id="rId66" Type="http://schemas.openxmlformats.org/officeDocument/2006/relationships/image" Target="../media/image692.png"/><Relationship Id="rId87" Type="http://schemas.openxmlformats.org/officeDocument/2006/relationships/customXml" Target="../ink/ink693.xml"/><Relationship Id="rId110" Type="http://schemas.openxmlformats.org/officeDocument/2006/relationships/image" Target="../media/image714.png"/><Relationship Id="rId131" Type="http://schemas.openxmlformats.org/officeDocument/2006/relationships/customXml" Target="../ink/ink715.xml"/><Relationship Id="rId152" Type="http://schemas.openxmlformats.org/officeDocument/2006/relationships/image" Target="../media/image735.png"/><Relationship Id="rId173" Type="http://schemas.openxmlformats.org/officeDocument/2006/relationships/customXml" Target="../ink/ink736.xml"/><Relationship Id="rId194" Type="http://schemas.openxmlformats.org/officeDocument/2006/relationships/image" Target="../media/image756.png"/><Relationship Id="rId208" Type="http://schemas.openxmlformats.org/officeDocument/2006/relationships/image" Target="../media/image763.png"/><Relationship Id="rId229" Type="http://schemas.openxmlformats.org/officeDocument/2006/relationships/customXml" Target="../ink/ink764.xml"/><Relationship Id="rId19" Type="http://schemas.openxmlformats.org/officeDocument/2006/relationships/customXml" Target="../ink/ink659.xml"/><Relationship Id="rId224" Type="http://schemas.openxmlformats.org/officeDocument/2006/relationships/image" Target="../media/image771.png"/><Relationship Id="rId240" Type="http://schemas.openxmlformats.org/officeDocument/2006/relationships/image" Target="../media/image779.png"/><Relationship Id="rId245" Type="http://schemas.openxmlformats.org/officeDocument/2006/relationships/customXml" Target="../ink/ink772.xml"/><Relationship Id="rId261" Type="http://schemas.openxmlformats.org/officeDocument/2006/relationships/customXml" Target="../ink/ink780.xml"/><Relationship Id="rId266" Type="http://schemas.openxmlformats.org/officeDocument/2006/relationships/image" Target="../media/image792.png"/><Relationship Id="rId287" Type="http://schemas.openxmlformats.org/officeDocument/2006/relationships/customXml" Target="../ink/ink793.xml"/><Relationship Id="rId14" Type="http://schemas.openxmlformats.org/officeDocument/2006/relationships/image" Target="../media/image666.png"/><Relationship Id="rId30" Type="http://schemas.openxmlformats.org/officeDocument/2006/relationships/image" Target="../media/image674.png"/><Relationship Id="rId35" Type="http://schemas.openxmlformats.org/officeDocument/2006/relationships/customXml" Target="../ink/ink667.xml"/><Relationship Id="rId56" Type="http://schemas.openxmlformats.org/officeDocument/2006/relationships/image" Target="../media/image687.png"/><Relationship Id="rId77" Type="http://schemas.openxmlformats.org/officeDocument/2006/relationships/customXml" Target="../ink/ink688.xml"/><Relationship Id="rId100" Type="http://schemas.openxmlformats.org/officeDocument/2006/relationships/image" Target="../media/image709.png"/><Relationship Id="rId105" Type="http://schemas.openxmlformats.org/officeDocument/2006/relationships/customXml" Target="../ink/ink702.xml"/><Relationship Id="rId126" Type="http://schemas.openxmlformats.org/officeDocument/2006/relationships/image" Target="../media/image722.png"/><Relationship Id="rId147" Type="http://schemas.openxmlformats.org/officeDocument/2006/relationships/customXml" Target="../ink/ink723.xml"/><Relationship Id="rId168" Type="http://schemas.openxmlformats.org/officeDocument/2006/relationships/image" Target="../media/image743.png"/><Relationship Id="rId282" Type="http://schemas.openxmlformats.org/officeDocument/2006/relationships/image" Target="../media/image800.png"/><Relationship Id="rId312" Type="http://schemas.openxmlformats.org/officeDocument/2006/relationships/customXml" Target="../ink/ink806.xml"/><Relationship Id="rId317" Type="http://schemas.openxmlformats.org/officeDocument/2006/relationships/image" Target="../media/image817.png"/><Relationship Id="rId8" Type="http://schemas.openxmlformats.org/officeDocument/2006/relationships/image" Target="../media/image663.png"/><Relationship Id="rId51" Type="http://schemas.openxmlformats.org/officeDocument/2006/relationships/customXml" Target="../ink/ink675.xml"/><Relationship Id="rId72" Type="http://schemas.openxmlformats.org/officeDocument/2006/relationships/image" Target="../media/image695.png"/><Relationship Id="rId93" Type="http://schemas.openxmlformats.org/officeDocument/2006/relationships/customXml" Target="../ink/ink696.xml"/><Relationship Id="rId98" Type="http://schemas.openxmlformats.org/officeDocument/2006/relationships/image" Target="../media/image708.png"/><Relationship Id="rId121" Type="http://schemas.openxmlformats.org/officeDocument/2006/relationships/customXml" Target="../ink/ink710.xml"/><Relationship Id="rId142" Type="http://schemas.openxmlformats.org/officeDocument/2006/relationships/image" Target="../media/image730.png"/><Relationship Id="rId163" Type="http://schemas.openxmlformats.org/officeDocument/2006/relationships/customXml" Target="../ink/ink731.xml"/><Relationship Id="rId184" Type="http://schemas.openxmlformats.org/officeDocument/2006/relationships/image" Target="../media/image751.png"/><Relationship Id="rId189" Type="http://schemas.openxmlformats.org/officeDocument/2006/relationships/customXml" Target="../ink/ink744.xml"/><Relationship Id="rId219" Type="http://schemas.openxmlformats.org/officeDocument/2006/relationships/customXml" Target="../ink/ink759.xml"/><Relationship Id="rId3" Type="http://schemas.openxmlformats.org/officeDocument/2006/relationships/image" Target="../media/image249.png"/><Relationship Id="rId214" Type="http://schemas.openxmlformats.org/officeDocument/2006/relationships/image" Target="../media/image766.png"/><Relationship Id="rId230" Type="http://schemas.openxmlformats.org/officeDocument/2006/relationships/image" Target="../media/image774.png"/><Relationship Id="rId235" Type="http://schemas.openxmlformats.org/officeDocument/2006/relationships/customXml" Target="../ink/ink767.xml"/><Relationship Id="rId251" Type="http://schemas.openxmlformats.org/officeDocument/2006/relationships/customXml" Target="../ink/ink775.xml"/><Relationship Id="rId256" Type="http://schemas.openxmlformats.org/officeDocument/2006/relationships/image" Target="../media/image787.png"/><Relationship Id="rId277" Type="http://schemas.openxmlformats.org/officeDocument/2006/relationships/customXml" Target="../ink/ink788.xml"/><Relationship Id="rId298" Type="http://schemas.openxmlformats.org/officeDocument/2006/relationships/customXml" Target="../ink/ink799.xml"/><Relationship Id="rId25" Type="http://schemas.openxmlformats.org/officeDocument/2006/relationships/customXml" Target="../ink/ink662.xml"/><Relationship Id="rId46" Type="http://schemas.openxmlformats.org/officeDocument/2006/relationships/image" Target="../media/image682.png"/><Relationship Id="rId67" Type="http://schemas.openxmlformats.org/officeDocument/2006/relationships/customXml" Target="../ink/ink683.xml"/><Relationship Id="rId116" Type="http://schemas.openxmlformats.org/officeDocument/2006/relationships/image" Target="../media/image717.png"/><Relationship Id="rId137" Type="http://schemas.openxmlformats.org/officeDocument/2006/relationships/customXml" Target="../ink/ink718.xml"/><Relationship Id="rId158" Type="http://schemas.openxmlformats.org/officeDocument/2006/relationships/image" Target="../media/image738.png"/><Relationship Id="rId272" Type="http://schemas.openxmlformats.org/officeDocument/2006/relationships/image" Target="../media/image795.png"/><Relationship Id="rId293" Type="http://schemas.openxmlformats.org/officeDocument/2006/relationships/customXml" Target="../ink/ink796.xml"/><Relationship Id="rId302" Type="http://schemas.openxmlformats.org/officeDocument/2006/relationships/customXml" Target="../ink/ink801.xml"/><Relationship Id="rId307" Type="http://schemas.openxmlformats.org/officeDocument/2006/relationships/image" Target="../media/image812.png"/><Relationship Id="rId20" Type="http://schemas.openxmlformats.org/officeDocument/2006/relationships/image" Target="../media/image669.png"/><Relationship Id="rId41" Type="http://schemas.openxmlformats.org/officeDocument/2006/relationships/customXml" Target="../ink/ink670.xml"/><Relationship Id="rId62" Type="http://schemas.openxmlformats.org/officeDocument/2006/relationships/image" Target="../media/image690.png"/><Relationship Id="rId83" Type="http://schemas.openxmlformats.org/officeDocument/2006/relationships/customXml" Target="../ink/ink691.xml"/><Relationship Id="rId88" Type="http://schemas.openxmlformats.org/officeDocument/2006/relationships/image" Target="../media/image703.png"/><Relationship Id="rId111" Type="http://schemas.openxmlformats.org/officeDocument/2006/relationships/customXml" Target="../ink/ink705.xml"/><Relationship Id="rId132" Type="http://schemas.openxmlformats.org/officeDocument/2006/relationships/image" Target="../media/image725.png"/><Relationship Id="rId153" Type="http://schemas.openxmlformats.org/officeDocument/2006/relationships/customXml" Target="../ink/ink726.xml"/><Relationship Id="rId174" Type="http://schemas.openxmlformats.org/officeDocument/2006/relationships/image" Target="../media/image746.png"/><Relationship Id="rId179" Type="http://schemas.openxmlformats.org/officeDocument/2006/relationships/customXml" Target="../ink/ink739.xml"/><Relationship Id="rId195" Type="http://schemas.openxmlformats.org/officeDocument/2006/relationships/customXml" Target="../ink/ink747.xml"/><Relationship Id="rId209" Type="http://schemas.openxmlformats.org/officeDocument/2006/relationships/customXml" Target="../ink/ink754.xml"/><Relationship Id="rId190" Type="http://schemas.openxmlformats.org/officeDocument/2006/relationships/image" Target="../media/image754.png"/><Relationship Id="rId204" Type="http://schemas.openxmlformats.org/officeDocument/2006/relationships/image" Target="../media/image761.png"/><Relationship Id="rId220" Type="http://schemas.openxmlformats.org/officeDocument/2006/relationships/image" Target="../media/image769.png"/><Relationship Id="rId225" Type="http://schemas.openxmlformats.org/officeDocument/2006/relationships/customXml" Target="../ink/ink762.xml"/><Relationship Id="rId241" Type="http://schemas.openxmlformats.org/officeDocument/2006/relationships/customXml" Target="../ink/ink770.xml"/><Relationship Id="rId246" Type="http://schemas.openxmlformats.org/officeDocument/2006/relationships/image" Target="../media/image782.png"/><Relationship Id="rId267" Type="http://schemas.openxmlformats.org/officeDocument/2006/relationships/customXml" Target="../ink/ink783.xml"/><Relationship Id="rId288" Type="http://schemas.openxmlformats.org/officeDocument/2006/relationships/image" Target="../media/image803.png"/><Relationship Id="rId15" Type="http://schemas.openxmlformats.org/officeDocument/2006/relationships/customXml" Target="../ink/ink657.xml"/><Relationship Id="rId36" Type="http://schemas.openxmlformats.org/officeDocument/2006/relationships/image" Target="../media/image677.png"/><Relationship Id="rId57" Type="http://schemas.openxmlformats.org/officeDocument/2006/relationships/customXml" Target="../ink/ink678.xml"/><Relationship Id="rId106" Type="http://schemas.openxmlformats.org/officeDocument/2006/relationships/image" Target="../media/image712.png"/><Relationship Id="rId127" Type="http://schemas.openxmlformats.org/officeDocument/2006/relationships/customXml" Target="../ink/ink713.xml"/><Relationship Id="rId262" Type="http://schemas.openxmlformats.org/officeDocument/2006/relationships/image" Target="../media/image790.png"/><Relationship Id="rId283" Type="http://schemas.openxmlformats.org/officeDocument/2006/relationships/customXml" Target="../ink/ink791.xml"/><Relationship Id="rId313" Type="http://schemas.openxmlformats.org/officeDocument/2006/relationships/image" Target="../media/image815.png"/><Relationship Id="rId318" Type="http://schemas.openxmlformats.org/officeDocument/2006/relationships/customXml" Target="../ink/ink809.xml"/><Relationship Id="rId10" Type="http://schemas.openxmlformats.org/officeDocument/2006/relationships/image" Target="../media/image664.png"/><Relationship Id="rId31" Type="http://schemas.openxmlformats.org/officeDocument/2006/relationships/customXml" Target="../ink/ink665.xml"/><Relationship Id="rId52" Type="http://schemas.openxmlformats.org/officeDocument/2006/relationships/image" Target="../media/image685.png"/><Relationship Id="rId73" Type="http://schemas.openxmlformats.org/officeDocument/2006/relationships/customXml" Target="../ink/ink686.xml"/><Relationship Id="rId78" Type="http://schemas.openxmlformats.org/officeDocument/2006/relationships/image" Target="../media/image698.png"/><Relationship Id="rId94" Type="http://schemas.openxmlformats.org/officeDocument/2006/relationships/image" Target="../media/image706.png"/><Relationship Id="rId99" Type="http://schemas.openxmlformats.org/officeDocument/2006/relationships/customXml" Target="../ink/ink699.xml"/><Relationship Id="rId101" Type="http://schemas.openxmlformats.org/officeDocument/2006/relationships/customXml" Target="../ink/ink700.xml"/><Relationship Id="rId122" Type="http://schemas.openxmlformats.org/officeDocument/2006/relationships/image" Target="../media/image720.png"/><Relationship Id="rId143" Type="http://schemas.openxmlformats.org/officeDocument/2006/relationships/customXml" Target="../ink/ink721.xml"/><Relationship Id="rId148" Type="http://schemas.openxmlformats.org/officeDocument/2006/relationships/image" Target="../media/image733.png"/><Relationship Id="rId164" Type="http://schemas.openxmlformats.org/officeDocument/2006/relationships/image" Target="../media/image741.png"/><Relationship Id="rId169" Type="http://schemas.openxmlformats.org/officeDocument/2006/relationships/customXml" Target="../ink/ink734.xml"/><Relationship Id="rId185" Type="http://schemas.openxmlformats.org/officeDocument/2006/relationships/customXml" Target="../ink/ink742.xml"/><Relationship Id="rId4" Type="http://schemas.openxmlformats.org/officeDocument/2006/relationships/customXml" Target="../ink/ink652.xml"/><Relationship Id="rId9" Type="http://schemas.openxmlformats.org/officeDocument/2006/relationships/customXml" Target="../ink/ink654.xml"/><Relationship Id="rId180" Type="http://schemas.openxmlformats.org/officeDocument/2006/relationships/image" Target="../media/image749.png"/><Relationship Id="rId210" Type="http://schemas.openxmlformats.org/officeDocument/2006/relationships/image" Target="../media/image764.png"/><Relationship Id="rId215" Type="http://schemas.openxmlformats.org/officeDocument/2006/relationships/customXml" Target="../ink/ink757.xml"/><Relationship Id="rId236" Type="http://schemas.openxmlformats.org/officeDocument/2006/relationships/image" Target="../media/image777.png"/><Relationship Id="rId257" Type="http://schemas.openxmlformats.org/officeDocument/2006/relationships/customXml" Target="../ink/ink778.xml"/><Relationship Id="rId278" Type="http://schemas.openxmlformats.org/officeDocument/2006/relationships/image" Target="../media/image798.png"/><Relationship Id="rId26" Type="http://schemas.openxmlformats.org/officeDocument/2006/relationships/image" Target="../media/image672.png"/><Relationship Id="rId231" Type="http://schemas.openxmlformats.org/officeDocument/2006/relationships/customXml" Target="../ink/ink765.xml"/><Relationship Id="rId252" Type="http://schemas.openxmlformats.org/officeDocument/2006/relationships/image" Target="../media/image785.png"/><Relationship Id="rId273" Type="http://schemas.openxmlformats.org/officeDocument/2006/relationships/customXml" Target="../ink/ink786.xml"/><Relationship Id="rId294" Type="http://schemas.openxmlformats.org/officeDocument/2006/relationships/image" Target="../media/image806.png"/><Relationship Id="rId308" Type="http://schemas.openxmlformats.org/officeDocument/2006/relationships/customXml" Target="../ink/ink804.xml"/><Relationship Id="rId47" Type="http://schemas.openxmlformats.org/officeDocument/2006/relationships/customXml" Target="../ink/ink673.xml"/><Relationship Id="rId68" Type="http://schemas.openxmlformats.org/officeDocument/2006/relationships/image" Target="../media/image693.png"/><Relationship Id="rId89" Type="http://schemas.openxmlformats.org/officeDocument/2006/relationships/customXml" Target="../ink/ink694.xml"/><Relationship Id="rId112" Type="http://schemas.openxmlformats.org/officeDocument/2006/relationships/image" Target="../media/image715.png"/><Relationship Id="rId133" Type="http://schemas.openxmlformats.org/officeDocument/2006/relationships/customXml" Target="../ink/ink716.xml"/><Relationship Id="rId154" Type="http://schemas.openxmlformats.org/officeDocument/2006/relationships/image" Target="../media/image736.png"/><Relationship Id="rId175" Type="http://schemas.openxmlformats.org/officeDocument/2006/relationships/customXml" Target="../ink/ink737.xml"/><Relationship Id="rId196" Type="http://schemas.openxmlformats.org/officeDocument/2006/relationships/image" Target="../media/image757.png"/><Relationship Id="rId200" Type="http://schemas.openxmlformats.org/officeDocument/2006/relationships/image" Target="../media/image759.png"/><Relationship Id="rId16" Type="http://schemas.openxmlformats.org/officeDocument/2006/relationships/image" Target="../media/image667.png"/><Relationship Id="rId221" Type="http://schemas.openxmlformats.org/officeDocument/2006/relationships/customXml" Target="../ink/ink760.xml"/><Relationship Id="rId242" Type="http://schemas.openxmlformats.org/officeDocument/2006/relationships/image" Target="../media/image780.png"/><Relationship Id="rId263" Type="http://schemas.openxmlformats.org/officeDocument/2006/relationships/customXml" Target="../ink/ink781.xml"/><Relationship Id="rId284" Type="http://schemas.openxmlformats.org/officeDocument/2006/relationships/image" Target="../media/image801.png"/><Relationship Id="rId319" Type="http://schemas.openxmlformats.org/officeDocument/2006/relationships/image" Target="../media/image818.png"/><Relationship Id="rId37" Type="http://schemas.openxmlformats.org/officeDocument/2006/relationships/customXml" Target="../ink/ink668.xml"/><Relationship Id="rId58" Type="http://schemas.openxmlformats.org/officeDocument/2006/relationships/image" Target="../media/image688.png"/><Relationship Id="rId79" Type="http://schemas.openxmlformats.org/officeDocument/2006/relationships/customXml" Target="../ink/ink689.xml"/><Relationship Id="rId102" Type="http://schemas.openxmlformats.org/officeDocument/2006/relationships/image" Target="../media/image710.png"/><Relationship Id="rId123" Type="http://schemas.openxmlformats.org/officeDocument/2006/relationships/customXml" Target="../ink/ink711.xml"/><Relationship Id="rId144" Type="http://schemas.openxmlformats.org/officeDocument/2006/relationships/image" Target="../media/image731.png"/><Relationship Id="rId90" Type="http://schemas.openxmlformats.org/officeDocument/2006/relationships/image" Target="../media/image704.png"/><Relationship Id="rId165" Type="http://schemas.openxmlformats.org/officeDocument/2006/relationships/customXml" Target="../ink/ink732.xml"/><Relationship Id="rId186" Type="http://schemas.openxmlformats.org/officeDocument/2006/relationships/image" Target="../media/image752.png"/><Relationship Id="rId211" Type="http://schemas.openxmlformats.org/officeDocument/2006/relationships/customXml" Target="../ink/ink755.xml"/><Relationship Id="rId232" Type="http://schemas.openxmlformats.org/officeDocument/2006/relationships/image" Target="../media/image775.png"/><Relationship Id="rId253" Type="http://schemas.openxmlformats.org/officeDocument/2006/relationships/customXml" Target="../ink/ink776.xml"/><Relationship Id="rId274" Type="http://schemas.openxmlformats.org/officeDocument/2006/relationships/image" Target="../media/image796.png"/><Relationship Id="rId295" Type="http://schemas.openxmlformats.org/officeDocument/2006/relationships/customXml" Target="../ink/ink797.xml"/><Relationship Id="rId309" Type="http://schemas.openxmlformats.org/officeDocument/2006/relationships/image" Target="../media/image813.png"/><Relationship Id="rId27" Type="http://schemas.openxmlformats.org/officeDocument/2006/relationships/customXml" Target="../ink/ink663.xml"/><Relationship Id="rId48" Type="http://schemas.openxmlformats.org/officeDocument/2006/relationships/image" Target="../media/image683.png"/><Relationship Id="rId69" Type="http://schemas.openxmlformats.org/officeDocument/2006/relationships/customXml" Target="../ink/ink684.xml"/><Relationship Id="rId113" Type="http://schemas.openxmlformats.org/officeDocument/2006/relationships/customXml" Target="../ink/ink706.xml"/><Relationship Id="rId134" Type="http://schemas.openxmlformats.org/officeDocument/2006/relationships/image" Target="../media/image726.png"/><Relationship Id="rId320" Type="http://schemas.openxmlformats.org/officeDocument/2006/relationships/customXml" Target="../ink/ink810.xml"/><Relationship Id="rId80" Type="http://schemas.openxmlformats.org/officeDocument/2006/relationships/image" Target="../media/image699.png"/><Relationship Id="rId155" Type="http://schemas.openxmlformats.org/officeDocument/2006/relationships/customXml" Target="../ink/ink727.xml"/><Relationship Id="rId176" Type="http://schemas.openxmlformats.org/officeDocument/2006/relationships/image" Target="../media/image747.png"/><Relationship Id="rId197" Type="http://schemas.openxmlformats.org/officeDocument/2006/relationships/customXml" Target="../ink/ink748.xml"/><Relationship Id="rId201" Type="http://schemas.openxmlformats.org/officeDocument/2006/relationships/customXml" Target="../ink/ink750.xml"/><Relationship Id="rId222" Type="http://schemas.openxmlformats.org/officeDocument/2006/relationships/image" Target="../media/image770.png"/><Relationship Id="rId243" Type="http://schemas.openxmlformats.org/officeDocument/2006/relationships/customXml" Target="../ink/ink771.xml"/><Relationship Id="rId264" Type="http://schemas.openxmlformats.org/officeDocument/2006/relationships/image" Target="../media/image791.png"/><Relationship Id="rId285" Type="http://schemas.openxmlformats.org/officeDocument/2006/relationships/customXml" Target="../ink/ink792.xml"/><Relationship Id="rId17" Type="http://schemas.openxmlformats.org/officeDocument/2006/relationships/customXml" Target="../ink/ink658.xml"/><Relationship Id="rId38" Type="http://schemas.openxmlformats.org/officeDocument/2006/relationships/image" Target="../media/image678.png"/><Relationship Id="rId59" Type="http://schemas.openxmlformats.org/officeDocument/2006/relationships/customXml" Target="../ink/ink679.xml"/><Relationship Id="rId103" Type="http://schemas.openxmlformats.org/officeDocument/2006/relationships/customXml" Target="../ink/ink701.xml"/><Relationship Id="rId124" Type="http://schemas.openxmlformats.org/officeDocument/2006/relationships/image" Target="../media/image721.png"/><Relationship Id="rId310" Type="http://schemas.openxmlformats.org/officeDocument/2006/relationships/customXml" Target="../ink/ink805.xml"/><Relationship Id="rId70" Type="http://schemas.openxmlformats.org/officeDocument/2006/relationships/image" Target="../media/image694.png"/><Relationship Id="rId91" Type="http://schemas.openxmlformats.org/officeDocument/2006/relationships/customXml" Target="../ink/ink695.xml"/><Relationship Id="rId145" Type="http://schemas.openxmlformats.org/officeDocument/2006/relationships/customXml" Target="../ink/ink722.xml"/><Relationship Id="rId166" Type="http://schemas.openxmlformats.org/officeDocument/2006/relationships/image" Target="../media/image742.png"/><Relationship Id="rId187" Type="http://schemas.openxmlformats.org/officeDocument/2006/relationships/customXml" Target="../ink/ink743.xml"/><Relationship Id="rId1" Type="http://schemas.openxmlformats.org/officeDocument/2006/relationships/slideLayout" Target="../slideLayouts/slideLayout2.xml"/><Relationship Id="rId212" Type="http://schemas.openxmlformats.org/officeDocument/2006/relationships/image" Target="../media/image765.png"/><Relationship Id="rId233" Type="http://schemas.openxmlformats.org/officeDocument/2006/relationships/customXml" Target="../ink/ink766.xml"/><Relationship Id="rId254" Type="http://schemas.openxmlformats.org/officeDocument/2006/relationships/image" Target="../media/image786.png"/><Relationship Id="rId28" Type="http://schemas.openxmlformats.org/officeDocument/2006/relationships/image" Target="../media/image673.png"/><Relationship Id="rId49" Type="http://schemas.openxmlformats.org/officeDocument/2006/relationships/customXml" Target="../ink/ink674.xml"/><Relationship Id="rId114" Type="http://schemas.openxmlformats.org/officeDocument/2006/relationships/image" Target="../media/image716.png"/><Relationship Id="rId275" Type="http://schemas.openxmlformats.org/officeDocument/2006/relationships/customXml" Target="../ink/ink787.xml"/><Relationship Id="rId296" Type="http://schemas.openxmlformats.org/officeDocument/2006/relationships/customXml" Target="../ink/ink798.xml"/><Relationship Id="rId300" Type="http://schemas.openxmlformats.org/officeDocument/2006/relationships/customXml" Target="../ink/ink800.xml"/><Relationship Id="rId60" Type="http://schemas.openxmlformats.org/officeDocument/2006/relationships/image" Target="../media/image689.png"/><Relationship Id="rId81" Type="http://schemas.openxmlformats.org/officeDocument/2006/relationships/customXml" Target="../ink/ink690.xml"/><Relationship Id="rId135" Type="http://schemas.openxmlformats.org/officeDocument/2006/relationships/customXml" Target="../ink/ink717.xml"/><Relationship Id="rId156" Type="http://schemas.openxmlformats.org/officeDocument/2006/relationships/image" Target="../media/image737.png"/><Relationship Id="rId177" Type="http://schemas.openxmlformats.org/officeDocument/2006/relationships/customXml" Target="../ink/ink738.xml"/><Relationship Id="rId198" Type="http://schemas.openxmlformats.org/officeDocument/2006/relationships/image" Target="../media/image758.png"/><Relationship Id="rId321" Type="http://schemas.openxmlformats.org/officeDocument/2006/relationships/image" Target="../media/image819.png"/><Relationship Id="rId202" Type="http://schemas.openxmlformats.org/officeDocument/2006/relationships/image" Target="../media/image760.png"/><Relationship Id="rId223" Type="http://schemas.openxmlformats.org/officeDocument/2006/relationships/customXml" Target="../ink/ink761.xml"/><Relationship Id="rId244" Type="http://schemas.openxmlformats.org/officeDocument/2006/relationships/image" Target="../media/image781.png"/><Relationship Id="rId18" Type="http://schemas.openxmlformats.org/officeDocument/2006/relationships/image" Target="../media/image668.png"/><Relationship Id="rId39" Type="http://schemas.openxmlformats.org/officeDocument/2006/relationships/customXml" Target="../ink/ink669.xml"/><Relationship Id="rId265" Type="http://schemas.openxmlformats.org/officeDocument/2006/relationships/customXml" Target="../ink/ink782.xml"/><Relationship Id="rId286" Type="http://schemas.openxmlformats.org/officeDocument/2006/relationships/image" Target="../media/image802.png"/><Relationship Id="rId50" Type="http://schemas.openxmlformats.org/officeDocument/2006/relationships/image" Target="../media/image684.png"/><Relationship Id="rId104" Type="http://schemas.openxmlformats.org/officeDocument/2006/relationships/image" Target="../media/image711.png"/><Relationship Id="rId125" Type="http://schemas.openxmlformats.org/officeDocument/2006/relationships/customXml" Target="../ink/ink712.xml"/><Relationship Id="rId146" Type="http://schemas.openxmlformats.org/officeDocument/2006/relationships/image" Target="../media/image732.png"/><Relationship Id="rId167" Type="http://schemas.openxmlformats.org/officeDocument/2006/relationships/customXml" Target="../ink/ink733.xml"/><Relationship Id="rId188" Type="http://schemas.openxmlformats.org/officeDocument/2006/relationships/image" Target="../media/image753.png"/><Relationship Id="rId311" Type="http://schemas.openxmlformats.org/officeDocument/2006/relationships/image" Target="../media/image814.png"/><Relationship Id="rId71" Type="http://schemas.openxmlformats.org/officeDocument/2006/relationships/customXml" Target="../ink/ink685.xml"/><Relationship Id="rId92" Type="http://schemas.openxmlformats.org/officeDocument/2006/relationships/image" Target="../media/image705.png"/><Relationship Id="rId213" Type="http://schemas.openxmlformats.org/officeDocument/2006/relationships/customXml" Target="../ink/ink756.xml"/><Relationship Id="rId234" Type="http://schemas.openxmlformats.org/officeDocument/2006/relationships/image" Target="../media/image776.png"/><Relationship Id="rId2" Type="http://schemas.openxmlformats.org/officeDocument/2006/relationships/customXml" Target="../ink/ink651.xml"/><Relationship Id="rId29" Type="http://schemas.openxmlformats.org/officeDocument/2006/relationships/customXml" Target="../ink/ink664.xml"/><Relationship Id="rId255" Type="http://schemas.openxmlformats.org/officeDocument/2006/relationships/customXml" Target="../ink/ink777.xml"/><Relationship Id="rId276" Type="http://schemas.openxmlformats.org/officeDocument/2006/relationships/image" Target="../media/image797.png"/><Relationship Id="rId297" Type="http://schemas.openxmlformats.org/officeDocument/2006/relationships/image" Target="../media/image807.png"/><Relationship Id="rId40" Type="http://schemas.openxmlformats.org/officeDocument/2006/relationships/image" Target="../media/image679.png"/><Relationship Id="rId115" Type="http://schemas.openxmlformats.org/officeDocument/2006/relationships/customXml" Target="../ink/ink707.xml"/><Relationship Id="rId136" Type="http://schemas.openxmlformats.org/officeDocument/2006/relationships/image" Target="../media/image727.png"/><Relationship Id="rId157" Type="http://schemas.openxmlformats.org/officeDocument/2006/relationships/customXml" Target="../ink/ink728.xml"/><Relationship Id="rId178" Type="http://schemas.openxmlformats.org/officeDocument/2006/relationships/image" Target="../media/image748.png"/><Relationship Id="rId301" Type="http://schemas.openxmlformats.org/officeDocument/2006/relationships/image" Target="../media/image809.png"/><Relationship Id="rId61" Type="http://schemas.openxmlformats.org/officeDocument/2006/relationships/customXml" Target="../ink/ink680.xml"/><Relationship Id="rId82" Type="http://schemas.openxmlformats.org/officeDocument/2006/relationships/image" Target="../media/image700.png"/><Relationship Id="rId199" Type="http://schemas.openxmlformats.org/officeDocument/2006/relationships/customXml" Target="../ink/ink749.xml"/><Relationship Id="rId203" Type="http://schemas.openxmlformats.org/officeDocument/2006/relationships/customXml" Target="../ink/ink75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117" Type="http://schemas.openxmlformats.org/officeDocument/2006/relationships/customXml" Target="../ink/ink58.xml"/><Relationship Id="rId299" Type="http://schemas.openxmlformats.org/officeDocument/2006/relationships/customXml" Target="../ink/ink149.xml"/><Relationship Id="rId21" Type="http://schemas.openxmlformats.org/officeDocument/2006/relationships/customXml" Target="../ink/ink10.xml"/><Relationship Id="rId63" Type="http://schemas.openxmlformats.org/officeDocument/2006/relationships/customXml" Target="../ink/ink31.xml"/><Relationship Id="rId159" Type="http://schemas.openxmlformats.org/officeDocument/2006/relationships/customXml" Target="../ink/ink79.xml"/><Relationship Id="rId324" Type="http://schemas.openxmlformats.org/officeDocument/2006/relationships/image" Target="../media/image171.png"/><Relationship Id="rId366" Type="http://schemas.openxmlformats.org/officeDocument/2006/relationships/image" Target="../media/image192.png"/><Relationship Id="rId170" Type="http://schemas.openxmlformats.org/officeDocument/2006/relationships/image" Target="../media/image94.png"/><Relationship Id="rId226" Type="http://schemas.openxmlformats.org/officeDocument/2006/relationships/image" Target="../media/image122.png"/><Relationship Id="rId433" Type="http://schemas.openxmlformats.org/officeDocument/2006/relationships/customXml" Target="../ink/ink216.xml"/><Relationship Id="rId268" Type="http://schemas.openxmlformats.org/officeDocument/2006/relationships/image" Target="../media/image143.png"/><Relationship Id="rId32" Type="http://schemas.openxmlformats.org/officeDocument/2006/relationships/image" Target="../media/image25.png"/><Relationship Id="rId74" Type="http://schemas.openxmlformats.org/officeDocument/2006/relationships/image" Target="../media/image46.png"/><Relationship Id="rId128" Type="http://schemas.openxmlformats.org/officeDocument/2006/relationships/image" Target="../media/image73.png"/><Relationship Id="rId335" Type="http://schemas.openxmlformats.org/officeDocument/2006/relationships/customXml" Target="../ink/ink167.xml"/><Relationship Id="rId377" Type="http://schemas.openxmlformats.org/officeDocument/2006/relationships/customXml" Target="../ink/ink188.xml"/><Relationship Id="rId5" Type="http://schemas.openxmlformats.org/officeDocument/2006/relationships/image" Target="../media/image11.png"/><Relationship Id="rId181" Type="http://schemas.openxmlformats.org/officeDocument/2006/relationships/customXml" Target="../ink/ink90.xml"/><Relationship Id="rId237" Type="http://schemas.openxmlformats.org/officeDocument/2006/relationships/customXml" Target="../ink/ink118.xml"/><Relationship Id="rId402" Type="http://schemas.openxmlformats.org/officeDocument/2006/relationships/image" Target="../media/image210.png"/><Relationship Id="rId279" Type="http://schemas.openxmlformats.org/officeDocument/2006/relationships/customXml" Target="../ink/ink139.xml"/><Relationship Id="rId444" Type="http://schemas.openxmlformats.org/officeDocument/2006/relationships/image" Target="../media/image231.png"/><Relationship Id="rId43" Type="http://schemas.openxmlformats.org/officeDocument/2006/relationships/customXml" Target="../ink/ink21.xml"/><Relationship Id="rId139" Type="http://schemas.openxmlformats.org/officeDocument/2006/relationships/customXml" Target="../ink/ink69.xml"/><Relationship Id="rId290" Type="http://schemas.openxmlformats.org/officeDocument/2006/relationships/image" Target="../media/image154.png"/><Relationship Id="rId304" Type="http://schemas.openxmlformats.org/officeDocument/2006/relationships/image" Target="../media/image161.png"/><Relationship Id="rId346" Type="http://schemas.openxmlformats.org/officeDocument/2006/relationships/image" Target="../media/image182.png"/><Relationship Id="rId388" Type="http://schemas.openxmlformats.org/officeDocument/2006/relationships/image" Target="../media/image203.png"/><Relationship Id="rId85" Type="http://schemas.openxmlformats.org/officeDocument/2006/relationships/customXml" Target="../ink/ink42.xml"/><Relationship Id="rId150" Type="http://schemas.openxmlformats.org/officeDocument/2006/relationships/image" Target="../media/image84.png"/><Relationship Id="rId192" Type="http://schemas.openxmlformats.org/officeDocument/2006/relationships/image" Target="../media/image105.png"/><Relationship Id="rId206" Type="http://schemas.openxmlformats.org/officeDocument/2006/relationships/image" Target="../media/image112.png"/><Relationship Id="rId413" Type="http://schemas.openxmlformats.org/officeDocument/2006/relationships/customXml" Target="../ink/ink206.xml"/><Relationship Id="rId248" Type="http://schemas.openxmlformats.org/officeDocument/2006/relationships/image" Target="../media/image133.png"/><Relationship Id="rId455" Type="http://schemas.openxmlformats.org/officeDocument/2006/relationships/customXml" Target="../ink/ink227.xml"/><Relationship Id="rId12" Type="http://schemas.openxmlformats.org/officeDocument/2006/relationships/image" Target="../media/image15.png"/><Relationship Id="rId108" Type="http://schemas.openxmlformats.org/officeDocument/2006/relationships/image" Target="../media/image63.png"/><Relationship Id="rId315" Type="http://schemas.openxmlformats.org/officeDocument/2006/relationships/customXml" Target="../ink/ink157.xml"/><Relationship Id="rId357" Type="http://schemas.openxmlformats.org/officeDocument/2006/relationships/customXml" Target="../ink/ink178.xml"/><Relationship Id="rId54" Type="http://schemas.openxmlformats.org/officeDocument/2006/relationships/image" Target="../media/image36.png"/><Relationship Id="rId96" Type="http://schemas.openxmlformats.org/officeDocument/2006/relationships/image" Target="../media/image57.png"/><Relationship Id="rId161" Type="http://schemas.openxmlformats.org/officeDocument/2006/relationships/customXml" Target="../ink/ink80.xml"/><Relationship Id="rId217" Type="http://schemas.openxmlformats.org/officeDocument/2006/relationships/customXml" Target="../ink/ink108.xml"/><Relationship Id="rId399" Type="http://schemas.openxmlformats.org/officeDocument/2006/relationships/customXml" Target="../ink/ink199.xml"/><Relationship Id="rId259" Type="http://schemas.openxmlformats.org/officeDocument/2006/relationships/customXml" Target="../ink/ink129.xml"/><Relationship Id="rId424" Type="http://schemas.openxmlformats.org/officeDocument/2006/relationships/image" Target="../media/image221.png"/><Relationship Id="rId466" Type="http://schemas.openxmlformats.org/officeDocument/2006/relationships/image" Target="../media/image242.png"/><Relationship Id="rId23" Type="http://schemas.openxmlformats.org/officeDocument/2006/relationships/customXml" Target="../ink/ink11.xml"/><Relationship Id="rId119" Type="http://schemas.openxmlformats.org/officeDocument/2006/relationships/customXml" Target="../ink/ink59.xml"/><Relationship Id="rId270" Type="http://schemas.openxmlformats.org/officeDocument/2006/relationships/image" Target="../media/image144.png"/><Relationship Id="rId326" Type="http://schemas.openxmlformats.org/officeDocument/2006/relationships/image" Target="../media/image172.png"/><Relationship Id="rId65" Type="http://schemas.openxmlformats.org/officeDocument/2006/relationships/customXml" Target="../ink/ink32.xml"/><Relationship Id="rId130" Type="http://schemas.openxmlformats.org/officeDocument/2006/relationships/image" Target="../media/image74.png"/><Relationship Id="rId368" Type="http://schemas.openxmlformats.org/officeDocument/2006/relationships/image" Target="../media/image193.png"/><Relationship Id="rId172" Type="http://schemas.openxmlformats.org/officeDocument/2006/relationships/image" Target="../media/image95.png"/><Relationship Id="rId193" Type="http://schemas.openxmlformats.org/officeDocument/2006/relationships/customXml" Target="../ink/ink96.xml"/><Relationship Id="rId207" Type="http://schemas.openxmlformats.org/officeDocument/2006/relationships/customXml" Target="../ink/ink103.xml"/><Relationship Id="rId228" Type="http://schemas.openxmlformats.org/officeDocument/2006/relationships/image" Target="../media/image123.png"/><Relationship Id="rId249" Type="http://schemas.openxmlformats.org/officeDocument/2006/relationships/customXml" Target="../ink/ink124.xml"/><Relationship Id="rId414" Type="http://schemas.openxmlformats.org/officeDocument/2006/relationships/image" Target="../media/image216.png"/><Relationship Id="rId435" Type="http://schemas.openxmlformats.org/officeDocument/2006/relationships/customXml" Target="../ink/ink217.xml"/><Relationship Id="rId456" Type="http://schemas.openxmlformats.org/officeDocument/2006/relationships/image" Target="../media/image237.png"/><Relationship Id="rId13" Type="http://schemas.openxmlformats.org/officeDocument/2006/relationships/customXml" Target="../ink/ink6.xml"/><Relationship Id="rId109" Type="http://schemas.openxmlformats.org/officeDocument/2006/relationships/customXml" Target="../ink/ink54.xml"/><Relationship Id="rId260" Type="http://schemas.openxmlformats.org/officeDocument/2006/relationships/image" Target="../media/image139.png"/><Relationship Id="rId281" Type="http://schemas.openxmlformats.org/officeDocument/2006/relationships/customXml" Target="../ink/ink140.xml"/><Relationship Id="rId316" Type="http://schemas.openxmlformats.org/officeDocument/2006/relationships/image" Target="../media/image167.png"/><Relationship Id="rId337" Type="http://schemas.openxmlformats.org/officeDocument/2006/relationships/customXml" Target="../ink/ink168.xml"/><Relationship Id="rId34" Type="http://schemas.openxmlformats.org/officeDocument/2006/relationships/image" Target="../media/image26.png"/><Relationship Id="rId55" Type="http://schemas.openxmlformats.org/officeDocument/2006/relationships/customXml" Target="../ink/ink27.xml"/><Relationship Id="rId76" Type="http://schemas.openxmlformats.org/officeDocument/2006/relationships/image" Target="../media/image47.png"/><Relationship Id="rId97" Type="http://schemas.openxmlformats.org/officeDocument/2006/relationships/customXml" Target="../ink/ink48.xml"/><Relationship Id="rId120" Type="http://schemas.openxmlformats.org/officeDocument/2006/relationships/image" Target="../media/image69.png"/><Relationship Id="rId141" Type="http://schemas.openxmlformats.org/officeDocument/2006/relationships/customXml" Target="../ink/ink70.xml"/><Relationship Id="rId358" Type="http://schemas.openxmlformats.org/officeDocument/2006/relationships/image" Target="../media/image188.png"/><Relationship Id="rId379" Type="http://schemas.openxmlformats.org/officeDocument/2006/relationships/customXml" Target="../ink/ink189.xml"/><Relationship Id="rId7" Type="http://schemas.openxmlformats.org/officeDocument/2006/relationships/customXml" Target="../ink/ink3.xml"/><Relationship Id="rId162" Type="http://schemas.openxmlformats.org/officeDocument/2006/relationships/image" Target="../media/image90.png"/><Relationship Id="rId183" Type="http://schemas.openxmlformats.org/officeDocument/2006/relationships/customXml" Target="../ink/ink91.xml"/><Relationship Id="rId218" Type="http://schemas.openxmlformats.org/officeDocument/2006/relationships/image" Target="../media/image118.png"/><Relationship Id="rId239" Type="http://schemas.openxmlformats.org/officeDocument/2006/relationships/customXml" Target="../ink/ink119.xml"/><Relationship Id="rId390" Type="http://schemas.openxmlformats.org/officeDocument/2006/relationships/image" Target="../media/image204.png"/><Relationship Id="rId404" Type="http://schemas.openxmlformats.org/officeDocument/2006/relationships/image" Target="../media/image211.png"/><Relationship Id="rId425" Type="http://schemas.openxmlformats.org/officeDocument/2006/relationships/customXml" Target="../ink/ink212.xml"/><Relationship Id="rId446" Type="http://schemas.openxmlformats.org/officeDocument/2006/relationships/image" Target="../media/image232.png"/><Relationship Id="rId467" Type="http://schemas.openxmlformats.org/officeDocument/2006/relationships/customXml" Target="../ink/ink233.xml"/><Relationship Id="rId250" Type="http://schemas.openxmlformats.org/officeDocument/2006/relationships/image" Target="../media/image134.png"/><Relationship Id="rId271" Type="http://schemas.openxmlformats.org/officeDocument/2006/relationships/customXml" Target="../ink/ink135.xml"/><Relationship Id="rId292" Type="http://schemas.openxmlformats.org/officeDocument/2006/relationships/image" Target="../media/image155.png"/><Relationship Id="rId306" Type="http://schemas.openxmlformats.org/officeDocument/2006/relationships/image" Target="../media/image162.png"/><Relationship Id="rId24" Type="http://schemas.openxmlformats.org/officeDocument/2006/relationships/image" Target="../media/image21.png"/><Relationship Id="rId45" Type="http://schemas.openxmlformats.org/officeDocument/2006/relationships/customXml" Target="../ink/ink22.xml"/><Relationship Id="rId66" Type="http://schemas.openxmlformats.org/officeDocument/2006/relationships/image" Target="../media/image42.png"/><Relationship Id="rId87" Type="http://schemas.openxmlformats.org/officeDocument/2006/relationships/customXml" Target="../ink/ink43.xml"/><Relationship Id="rId110" Type="http://schemas.openxmlformats.org/officeDocument/2006/relationships/image" Target="../media/image64.png"/><Relationship Id="rId131" Type="http://schemas.openxmlformats.org/officeDocument/2006/relationships/customXml" Target="../ink/ink65.xml"/><Relationship Id="rId327" Type="http://schemas.openxmlformats.org/officeDocument/2006/relationships/customXml" Target="../ink/ink163.xml"/><Relationship Id="rId348" Type="http://schemas.openxmlformats.org/officeDocument/2006/relationships/image" Target="../media/image183.png"/><Relationship Id="rId369" Type="http://schemas.openxmlformats.org/officeDocument/2006/relationships/customXml" Target="../ink/ink184.xml"/><Relationship Id="rId152" Type="http://schemas.openxmlformats.org/officeDocument/2006/relationships/image" Target="../media/image85.png"/><Relationship Id="rId173" Type="http://schemas.openxmlformats.org/officeDocument/2006/relationships/customXml" Target="../ink/ink86.xml"/><Relationship Id="rId194" Type="http://schemas.openxmlformats.org/officeDocument/2006/relationships/image" Target="../media/image106.png"/><Relationship Id="rId208" Type="http://schemas.openxmlformats.org/officeDocument/2006/relationships/image" Target="../media/image113.png"/><Relationship Id="rId229" Type="http://schemas.openxmlformats.org/officeDocument/2006/relationships/customXml" Target="../ink/ink114.xml"/><Relationship Id="rId380" Type="http://schemas.openxmlformats.org/officeDocument/2006/relationships/image" Target="../media/image199.png"/><Relationship Id="rId415" Type="http://schemas.openxmlformats.org/officeDocument/2006/relationships/customXml" Target="../ink/ink207.xml"/><Relationship Id="rId436" Type="http://schemas.openxmlformats.org/officeDocument/2006/relationships/image" Target="../media/image227.png"/><Relationship Id="rId457" Type="http://schemas.openxmlformats.org/officeDocument/2006/relationships/customXml" Target="../ink/ink228.xml"/><Relationship Id="rId240" Type="http://schemas.openxmlformats.org/officeDocument/2006/relationships/image" Target="../media/image129.png"/><Relationship Id="rId261" Type="http://schemas.openxmlformats.org/officeDocument/2006/relationships/customXml" Target="../ink/ink130.xml"/><Relationship Id="rId14" Type="http://schemas.openxmlformats.org/officeDocument/2006/relationships/image" Target="../media/image16.png"/><Relationship Id="rId35" Type="http://schemas.openxmlformats.org/officeDocument/2006/relationships/customXml" Target="../ink/ink17.xml"/><Relationship Id="rId56" Type="http://schemas.openxmlformats.org/officeDocument/2006/relationships/image" Target="../media/image37.png"/><Relationship Id="rId77" Type="http://schemas.openxmlformats.org/officeDocument/2006/relationships/customXml" Target="../ink/ink38.xml"/><Relationship Id="rId100" Type="http://schemas.openxmlformats.org/officeDocument/2006/relationships/image" Target="../media/image59.png"/><Relationship Id="rId282" Type="http://schemas.openxmlformats.org/officeDocument/2006/relationships/image" Target="../media/image150.png"/><Relationship Id="rId317" Type="http://schemas.openxmlformats.org/officeDocument/2006/relationships/customXml" Target="../ink/ink158.xml"/><Relationship Id="rId338" Type="http://schemas.openxmlformats.org/officeDocument/2006/relationships/image" Target="../media/image178.png"/><Relationship Id="rId359" Type="http://schemas.openxmlformats.org/officeDocument/2006/relationships/customXml" Target="../ink/ink179.xml"/><Relationship Id="rId8" Type="http://schemas.openxmlformats.org/officeDocument/2006/relationships/image" Target="../media/image13.png"/><Relationship Id="rId98" Type="http://schemas.openxmlformats.org/officeDocument/2006/relationships/image" Target="../media/image58.png"/><Relationship Id="rId121" Type="http://schemas.openxmlformats.org/officeDocument/2006/relationships/customXml" Target="../ink/ink60.xml"/><Relationship Id="rId142" Type="http://schemas.openxmlformats.org/officeDocument/2006/relationships/image" Target="../media/image80.png"/><Relationship Id="rId163" Type="http://schemas.openxmlformats.org/officeDocument/2006/relationships/customXml" Target="../ink/ink81.xml"/><Relationship Id="rId184" Type="http://schemas.openxmlformats.org/officeDocument/2006/relationships/image" Target="../media/image101.png"/><Relationship Id="rId219" Type="http://schemas.openxmlformats.org/officeDocument/2006/relationships/customXml" Target="../ink/ink109.xml"/><Relationship Id="rId370" Type="http://schemas.openxmlformats.org/officeDocument/2006/relationships/image" Target="../media/image194.png"/><Relationship Id="rId391" Type="http://schemas.openxmlformats.org/officeDocument/2006/relationships/customXml" Target="../ink/ink195.xml"/><Relationship Id="rId405" Type="http://schemas.openxmlformats.org/officeDocument/2006/relationships/customXml" Target="../ink/ink202.xml"/><Relationship Id="rId426" Type="http://schemas.openxmlformats.org/officeDocument/2006/relationships/image" Target="../media/image222.png"/><Relationship Id="rId447" Type="http://schemas.openxmlformats.org/officeDocument/2006/relationships/customXml" Target="../ink/ink223.xml"/><Relationship Id="rId230" Type="http://schemas.openxmlformats.org/officeDocument/2006/relationships/image" Target="../media/image124.png"/><Relationship Id="rId251" Type="http://schemas.openxmlformats.org/officeDocument/2006/relationships/customXml" Target="../ink/ink125.xml"/><Relationship Id="rId468" Type="http://schemas.openxmlformats.org/officeDocument/2006/relationships/image" Target="../media/image243.png"/><Relationship Id="rId25" Type="http://schemas.openxmlformats.org/officeDocument/2006/relationships/customXml" Target="../ink/ink12.xml"/><Relationship Id="rId46" Type="http://schemas.openxmlformats.org/officeDocument/2006/relationships/image" Target="../media/image32.png"/><Relationship Id="rId67" Type="http://schemas.openxmlformats.org/officeDocument/2006/relationships/customXml" Target="../ink/ink33.xml"/><Relationship Id="rId272" Type="http://schemas.openxmlformats.org/officeDocument/2006/relationships/image" Target="../media/image145.png"/><Relationship Id="rId293" Type="http://schemas.openxmlformats.org/officeDocument/2006/relationships/customXml" Target="../ink/ink146.xml"/><Relationship Id="rId307" Type="http://schemas.openxmlformats.org/officeDocument/2006/relationships/customXml" Target="../ink/ink153.xml"/><Relationship Id="rId328" Type="http://schemas.openxmlformats.org/officeDocument/2006/relationships/image" Target="../media/image173.png"/><Relationship Id="rId349" Type="http://schemas.openxmlformats.org/officeDocument/2006/relationships/customXml" Target="../ink/ink174.xml"/><Relationship Id="rId88" Type="http://schemas.openxmlformats.org/officeDocument/2006/relationships/image" Target="../media/image53.png"/><Relationship Id="rId111" Type="http://schemas.openxmlformats.org/officeDocument/2006/relationships/customXml" Target="../ink/ink55.xml"/><Relationship Id="rId132" Type="http://schemas.openxmlformats.org/officeDocument/2006/relationships/image" Target="../media/image75.png"/><Relationship Id="rId153" Type="http://schemas.openxmlformats.org/officeDocument/2006/relationships/customXml" Target="../ink/ink76.xml"/><Relationship Id="rId174" Type="http://schemas.openxmlformats.org/officeDocument/2006/relationships/image" Target="../media/image96.png"/><Relationship Id="rId195" Type="http://schemas.openxmlformats.org/officeDocument/2006/relationships/customXml" Target="../ink/ink97.xml"/><Relationship Id="rId209" Type="http://schemas.openxmlformats.org/officeDocument/2006/relationships/customXml" Target="../ink/ink104.xml"/><Relationship Id="rId360" Type="http://schemas.openxmlformats.org/officeDocument/2006/relationships/image" Target="../media/image189.png"/><Relationship Id="rId381" Type="http://schemas.openxmlformats.org/officeDocument/2006/relationships/customXml" Target="../ink/ink190.xml"/><Relationship Id="rId416" Type="http://schemas.openxmlformats.org/officeDocument/2006/relationships/image" Target="../media/image217.png"/><Relationship Id="rId220" Type="http://schemas.openxmlformats.org/officeDocument/2006/relationships/image" Target="../media/image119.png"/><Relationship Id="rId241" Type="http://schemas.openxmlformats.org/officeDocument/2006/relationships/customXml" Target="../ink/ink120.xml"/><Relationship Id="rId437" Type="http://schemas.openxmlformats.org/officeDocument/2006/relationships/customXml" Target="../ink/ink218.xml"/><Relationship Id="rId458" Type="http://schemas.openxmlformats.org/officeDocument/2006/relationships/image" Target="../media/image238.png"/><Relationship Id="rId15" Type="http://schemas.openxmlformats.org/officeDocument/2006/relationships/customXml" Target="../ink/ink7.xml"/><Relationship Id="rId36" Type="http://schemas.openxmlformats.org/officeDocument/2006/relationships/image" Target="../media/image27.png"/><Relationship Id="rId57" Type="http://schemas.openxmlformats.org/officeDocument/2006/relationships/customXml" Target="../ink/ink28.xml"/><Relationship Id="rId262" Type="http://schemas.openxmlformats.org/officeDocument/2006/relationships/image" Target="../media/image140.png"/><Relationship Id="rId283" Type="http://schemas.openxmlformats.org/officeDocument/2006/relationships/customXml" Target="../ink/ink141.xml"/><Relationship Id="rId318" Type="http://schemas.openxmlformats.org/officeDocument/2006/relationships/image" Target="../media/image168.png"/><Relationship Id="rId339" Type="http://schemas.openxmlformats.org/officeDocument/2006/relationships/customXml" Target="../ink/ink169.xml"/><Relationship Id="rId78" Type="http://schemas.openxmlformats.org/officeDocument/2006/relationships/image" Target="../media/image48.png"/><Relationship Id="rId99" Type="http://schemas.openxmlformats.org/officeDocument/2006/relationships/customXml" Target="../ink/ink49.xml"/><Relationship Id="rId101" Type="http://schemas.openxmlformats.org/officeDocument/2006/relationships/customXml" Target="../ink/ink50.xml"/><Relationship Id="rId122" Type="http://schemas.openxmlformats.org/officeDocument/2006/relationships/image" Target="../media/image70.png"/><Relationship Id="rId143" Type="http://schemas.openxmlformats.org/officeDocument/2006/relationships/customXml" Target="../ink/ink71.xml"/><Relationship Id="rId164" Type="http://schemas.openxmlformats.org/officeDocument/2006/relationships/image" Target="../media/image91.png"/><Relationship Id="rId185" Type="http://schemas.openxmlformats.org/officeDocument/2006/relationships/customXml" Target="../ink/ink92.xml"/><Relationship Id="rId350" Type="http://schemas.openxmlformats.org/officeDocument/2006/relationships/image" Target="../media/image184.png"/><Relationship Id="rId371" Type="http://schemas.openxmlformats.org/officeDocument/2006/relationships/customXml" Target="../ink/ink185.xml"/><Relationship Id="rId406" Type="http://schemas.openxmlformats.org/officeDocument/2006/relationships/image" Target="../media/image212.png"/><Relationship Id="rId9" Type="http://schemas.openxmlformats.org/officeDocument/2006/relationships/customXml" Target="../ink/ink4.xml"/><Relationship Id="rId210" Type="http://schemas.openxmlformats.org/officeDocument/2006/relationships/image" Target="../media/image114.png"/><Relationship Id="rId392" Type="http://schemas.openxmlformats.org/officeDocument/2006/relationships/image" Target="../media/image205.png"/><Relationship Id="rId427" Type="http://schemas.openxmlformats.org/officeDocument/2006/relationships/customXml" Target="../ink/ink213.xml"/><Relationship Id="rId448" Type="http://schemas.openxmlformats.org/officeDocument/2006/relationships/image" Target="../media/image233.png"/><Relationship Id="rId469" Type="http://schemas.openxmlformats.org/officeDocument/2006/relationships/customXml" Target="../ink/ink234.xml"/><Relationship Id="rId26" Type="http://schemas.openxmlformats.org/officeDocument/2006/relationships/image" Target="../media/image22.png"/><Relationship Id="rId231" Type="http://schemas.openxmlformats.org/officeDocument/2006/relationships/customXml" Target="../ink/ink115.xml"/><Relationship Id="rId252" Type="http://schemas.openxmlformats.org/officeDocument/2006/relationships/image" Target="../media/image135.png"/><Relationship Id="rId273" Type="http://schemas.openxmlformats.org/officeDocument/2006/relationships/customXml" Target="../ink/ink136.xml"/><Relationship Id="rId294" Type="http://schemas.openxmlformats.org/officeDocument/2006/relationships/image" Target="../media/image156.png"/><Relationship Id="rId308" Type="http://schemas.openxmlformats.org/officeDocument/2006/relationships/image" Target="../media/image163.png"/><Relationship Id="rId329" Type="http://schemas.openxmlformats.org/officeDocument/2006/relationships/customXml" Target="../ink/ink164.xml"/><Relationship Id="rId47" Type="http://schemas.openxmlformats.org/officeDocument/2006/relationships/customXml" Target="../ink/ink23.xml"/><Relationship Id="rId68" Type="http://schemas.openxmlformats.org/officeDocument/2006/relationships/image" Target="../media/image43.png"/><Relationship Id="rId89" Type="http://schemas.openxmlformats.org/officeDocument/2006/relationships/customXml" Target="../ink/ink44.xml"/><Relationship Id="rId112" Type="http://schemas.openxmlformats.org/officeDocument/2006/relationships/image" Target="../media/image65.png"/><Relationship Id="rId133" Type="http://schemas.openxmlformats.org/officeDocument/2006/relationships/customXml" Target="../ink/ink66.xml"/><Relationship Id="rId154" Type="http://schemas.openxmlformats.org/officeDocument/2006/relationships/image" Target="../media/image86.png"/><Relationship Id="rId175" Type="http://schemas.openxmlformats.org/officeDocument/2006/relationships/customXml" Target="../ink/ink87.xml"/><Relationship Id="rId340" Type="http://schemas.openxmlformats.org/officeDocument/2006/relationships/image" Target="../media/image179.png"/><Relationship Id="rId361" Type="http://schemas.openxmlformats.org/officeDocument/2006/relationships/customXml" Target="../ink/ink180.xml"/><Relationship Id="rId196" Type="http://schemas.openxmlformats.org/officeDocument/2006/relationships/image" Target="../media/image107.png"/><Relationship Id="rId200" Type="http://schemas.openxmlformats.org/officeDocument/2006/relationships/image" Target="../media/image109.png"/><Relationship Id="rId382" Type="http://schemas.openxmlformats.org/officeDocument/2006/relationships/image" Target="../media/image200.png"/><Relationship Id="rId417" Type="http://schemas.openxmlformats.org/officeDocument/2006/relationships/customXml" Target="../ink/ink208.xml"/><Relationship Id="rId438" Type="http://schemas.openxmlformats.org/officeDocument/2006/relationships/image" Target="../media/image228.png"/><Relationship Id="rId459" Type="http://schemas.openxmlformats.org/officeDocument/2006/relationships/customXml" Target="../ink/ink229.xml"/><Relationship Id="rId16" Type="http://schemas.openxmlformats.org/officeDocument/2006/relationships/image" Target="../media/image17.png"/><Relationship Id="rId221" Type="http://schemas.openxmlformats.org/officeDocument/2006/relationships/customXml" Target="../ink/ink110.xml"/><Relationship Id="rId242" Type="http://schemas.openxmlformats.org/officeDocument/2006/relationships/image" Target="../media/image130.png"/><Relationship Id="rId263" Type="http://schemas.openxmlformats.org/officeDocument/2006/relationships/customXml" Target="../ink/ink131.xml"/><Relationship Id="rId284" Type="http://schemas.openxmlformats.org/officeDocument/2006/relationships/image" Target="../media/image151.png"/><Relationship Id="rId319" Type="http://schemas.openxmlformats.org/officeDocument/2006/relationships/customXml" Target="../ink/ink159.xml"/><Relationship Id="rId470" Type="http://schemas.openxmlformats.org/officeDocument/2006/relationships/image" Target="../media/image244.png"/><Relationship Id="rId37" Type="http://schemas.openxmlformats.org/officeDocument/2006/relationships/customXml" Target="../ink/ink18.xml"/><Relationship Id="rId58" Type="http://schemas.openxmlformats.org/officeDocument/2006/relationships/image" Target="../media/image38.png"/><Relationship Id="rId79" Type="http://schemas.openxmlformats.org/officeDocument/2006/relationships/customXml" Target="../ink/ink39.xml"/><Relationship Id="rId102" Type="http://schemas.openxmlformats.org/officeDocument/2006/relationships/image" Target="../media/image60.png"/><Relationship Id="rId123" Type="http://schemas.openxmlformats.org/officeDocument/2006/relationships/customXml" Target="../ink/ink61.xml"/><Relationship Id="rId144" Type="http://schemas.openxmlformats.org/officeDocument/2006/relationships/image" Target="../media/image81.png"/><Relationship Id="rId330" Type="http://schemas.openxmlformats.org/officeDocument/2006/relationships/image" Target="../media/image174.png"/><Relationship Id="rId90" Type="http://schemas.openxmlformats.org/officeDocument/2006/relationships/image" Target="../media/image54.png"/><Relationship Id="rId165" Type="http://schemas.openxmlformats.org/officeDocument/2006/relationships/customXml" Target="../ink/ink82.xml"/><Relationship Id="rId186" Type="http://schemas.openxmlformats.org/officeDocument/2006/relationships/image" Target="../media/image102.png"/><Relationship Id="rId351" Type="http://schemas.openxmlformats.org/officeDocument/2006/relationships/customXml" Target="../ink/ink175.xml"/><Relationship Id="rId372" Type="http://schemas.openxmlformats.org/officeDocument/2006/relationships/image" Target="../media/image195.png"/><Relationship Id="rId393" Type="http://schemas.openxmlformats.org/officeDocument/2006/relationships/customXml" Target="../ink/ink196.xml"/><Relationship Id="rId407" Type="http://schemas.openxmlformats.org/officeDocument/2006/relationships/customXml" Target="../ink/ink203.xml"/><Relationship Id="rId428" Type="http://schemas.openxmlformats.org/officeDocument/2006/relationships/image" Target="../media/image223.png"/><Relationship Id="rId449" Type="http://schemas.openxmlformats.org/officeDocument/2006/relationships/customXml" Target="../ink/ink224.xml"/><Relationship Id="rId211" Type="http://schemas.openxmlformats.org/officeDocument/2006/relationships/customXml" Target="../ink/ink105.xml"/><Relationship Id="rId232" Type="http://schemas.openxmlformats.org/officeDocument/2006/relationships/image" Target="../media/image125.png"/><Relationship Id="rId253" Type="http://schemas.openxmlformats.org/officeDocument/2006/relationships/customXml" Target="../ink/ink126.xml"/><Relationship Id="rId274" Type="http://schemas.openxmlformats.org/officeDocument/2006/relationships/image" Target="../media/image146.png"/><Relationship Id="rId295" Type="http://schemas.openxmlformats.org/officeDocument/2006/relationships/customXml" Target="../ink/ink147.xml"/><Relationship Id="rId309" Type="http://schemas.openxmlformats.org/officeDocument/2006/relationships/customXml" Target="../ink/ink154.xml"/><Relationship Id="rId460" Type="http://schemas.openxmlformats.org/officeDocument/2006/relationships/image" Target="../media/image239.png"/><Relationship Id="rId27" Type="http://schemas.openxmlformats.org/officeDocument/2006/relationships/customXml" Target="../ink/ink13.xml"/><Relationship Id="rId48" Type="http://schemas.openxmlformats.org/officeDocument/2006/relationships/image" Target="../media/image33.png"/><Relationship Id="rId69" Type="http://schemas.openxmlformats.org/officeDocument/2006/relationships/customXml" Target="../ink/ink34.xml"/><Relationship Id="rId113" Type="http://schemas.openxmlformats.org/officeDocument/2006/relationships/customXml" Target="../ink/ink56.xml"/><Relationship Id="rId134" Type="http://schemas.openxmlformats.org/officeDocument/2006/relationships/image" Target="../media/image76.png"/><Relationship Id="rId320" Type="http://schemas.openxmlformats.org/officeDocument/2006/relationships/image" Target="../media/image169.png"/><Relationship Id="rId80" Type="http://schemas.openxmlformats.org/officeDocument/2006/relationships/image" Target="../media/image49.png"/><Relationship Id="rId155" Type="http://schemas.openxmlformats.org/officeDocument/2006/relationships/customXml" Target="../ink/ink77.xml"/><Relationship Id="rId176" Type="http://schemas.openxmlformats.org/officeDocument/2006/relationships/image" Target="../media/image97.png"/><Relationship Id="rId197" Type="http://schemas.openxmlformats.org/officeDocument/2006/relationships/customXml" Target="../ink/ink98.xml"/><Relationship Id="rId341" Type="http://schemas.openxmlformats.org/officeDocument/2006/relationships/customXml" Target="../ink/ink170.xml"/><Relationship Id="rId362" Type="http://schemas.openxmlformats.org/officeDocument/2006/relationships/image" Target="../media/image190.png"/><Relationship Id="rId383" Type="http://schemas.openxmlformats.org/officeDocument/2006/relationships/customXml" Target="../ink/ink191.xml"/><Relationship Id="rId418" Type="http://schemas.openxmlformats.org/officeDocument/2006/relationships/image" Target="../media/image218.png"/><Relationship Id="rId439" Type="http://schemas.openxmlformats.org/officeDocument/2006/relationships/customXml" Target="../ink/ink219.xml"/><Relationship Id="rId201" Type="http://schemas.openxmlformats.org/officeDocument/2006/relationships/customXml" Target="../ink/ink100.xml"/><Relationship Id="rId222" Type="http://schemas.openxmlformats.org/officeDocument/2006/relationships/image" Target="../media/image120.png"/><Relationship Id="rId243" Type="http://schemas.openxmlformats.org/officeDocument/2006/relationships/customXml" Target="../ink/ink121.xml"/><Relationship Id="rId264" Type="http://schemas.openxmlformats.org/officeDocument/2006/relationships/image" Target="../media/image141.png"/><Relationship Id="rId285" Type="http://schemas.openxmlformats.org/officeDocument/2006/relationships/customXml" Target="../ink/ink142.xml"/><Relationship Id="rId450" Type="http://schemas.openxmlformats.org/officeDocument/2006/relationships/image" Target="../media/image234.png"/><Relationship Id="rId471" Type="http://schemas.openxmlformats.org/officeDocument/2006/relationships/image" Target="../media/image245.png"/><Relationship Id="rId17" Type="http://schemas.openxmlformats.org/officeDocument/2006/relationships/customXml" Target="../ink/ink8.xml"/><Relationship Id="rId38" Type="http://schemas.openxmlformats.org/officeDocument/2006/relationships/image" Target="../media/image28.png"/><Relationship Id="rId59" Type="http://schemas.openxmlformats.org/officeDocument/2006/relationships/customXml" Target="../ink/ink29.xml"/><Relationship Id="rId103" Type="http://schemas.openxmlformats.org/officeDocument/2006/relationships/customXml" Target="../ink/ink51.xml"/><Relationship Id="rId124" Type="http://schemas.openxmlformats.org/officeDocument/2006/relationships/image" Target="../media/image71.png"/><Relationship Id="rId310" Type="http://schemas.openxmlformats.org/officeDocument/2006/relationships/image" Target="../media/image164.png"/><Relationship Id="rId70" Type="http://schemas.openxmlformats.org/officeDocument/2006/relationships/image" Target="../media/image44.png"/><Relationship Id="rId91" Type="http://schemas.openxmlformats.org/officeDocument/2006/relationships/customXml" Target="../ink/ink45.xml"/><Relationship Id="rId145" Type="http://schemas.openxmlformats.org/officeDocument/2006/relationships/customXml" Target="../ink/ink72.xml"/><Relationship Id="rId166" Type="http://schemas.openxmlformats.org/officeDocument/2006/relationships/image" Target="../media/image92.png"/><Relationship Id="rId187" Type="http://schemas.openxmlformats.org/officeDocument/2006/relationships/customXml" Target="../ink/ink93.xml"/><Relationship Id="rId331" Type="http://schemas.openxmlformats.org/officeDocument/2006/relationships/customXml" Target="../ink/ink165.xml"/><Relationship Id="rId352" Type="http://schemas.openxmlformats.org/officeDocument/2006/relationships/image" Target="../media/image185.png"/><Relationship Id="rId373" Type="http://schemas.openxmlformats.org/officeDocument/2006/relationships/customXml" Target="../ink/ink186.xml"/><Relationship Id="rId394" Type="http://schemas.openxmlformats.org/officeDocument/2006/relationships/image" Target="../media/image206.png"/><Relationship Id="rId408" Type="http://schemas.openxmlformats.org/officeDocument/2006/relationships/image" Target="../media/image213.png"/><Relationship Id="rId429" Type="http://schemas.openxmlformats.org/officeDocument/2006/relationships/customXml" Target="../ink/ink214.xml"/><Relationship Id="rId1" Type="http://schemas.openxmlformats.org/officeDocument/2006/relationships/slideLayout" Target="../slideLayouts/slideLayout2.xml"/><Relationship Id="rId212" Type="http://schemas.openxmlformats.org/officeDocument/2006/relationships/image" Target="../media/image115.png"/><Relationship Id="rId233" Type="http://schemas.openxmlformats.org/officeDocument/2006/relationships/customXml" Target="../ink/ink116.xml"/><Relationship Id="rId254" Type="http://schemas.openxmlformats.org/officeDocument/2006/relationships/image" Target="../media/image136.png"/><Relationship Id="rId440" Type="http://schemas.openxmlformats.org/officeDocument/2006/relationships/image" Target="../media/image229.png"/><Relationship Id="rId28" Type="http://schemas.openxmlformats.org/officeDocument/2006/relationships/image" Target="../media/image23.png"/><Relationship Id="rId49" Type="http://schemas.openxmlformats.org/officeDocument/2006/relationships/customXml" Target="../ink/ink24.xml"/><Relationship Id="rId114" Type="http://schemas.openxmlformats.org/officeDocument/2006/relationships/image" Target="../media/image66.png"/><Relationship Id="rId275" Type="http://schemas.openxmlformats.org/officeDocument/2006/relationships/customXml" Target="../ink/ink137.xml"/><Relationship Id="rId296" Type="http://schemas.openxmlformats.org/officeDocument/2006/relationships/image" Target="../media/image157.png"/><Relationship Id="rId300" Type="http://schemas.openxmlformats.org/officeDocument/2006/relationships/image" Target="../media/image159.png"/><Relationship Id="rId461" Type="http://schemas.openxmlformats.org/officeDocument/2006/relationships/customXml" Target="../ink/ink230.xml"/><Relationship Id="rId60" Type="http://schemas.openxmlformats.org/officeDocument/2006/relationships/image" Target="../media/image39.png"/><Relationship Id="rId81" Type="http://schemas.openxmlformats.org/officeDocument/2006/relationships/customXml" Target="../ink/ink40.xml"/><Relationship Id="rId135" Type="http://schemas.openxmlformats.org/officeDocument/2006/relationships/customXml" Target="../ink/ink67.xml"/><Relationship Id="rId156" Type="http://schemas.openxmlformats.org/officeDocument/2006/relationships/image" Target="../media/image87.png"/><Relationship Id="rId177" Type="http://schemas.openxmlformats.org/officeDocument/2006/relationships/customXml" Target="../ink/ink88.xml"/><Relationship Id="rId198" Type="http://schemas.openxmlformats.org/officeDocument/2006/relationships/image" Target="../media/image108.png"/><Relationship Id="rId321" Type="http://schemas.openxmlformats.org/officeDocument/2006/relationships/customXml" Target="../ink/ink160.xml"/><Relationship Id="rId342" Type="http://schemas.openxmlformats.org/officeDocument/2006/relationships/image" Target="../media/image180.png"/><Relationship Id="rId363" Type="http://schemas.openxmlformats.org/officeDocument/2006/relationships/customXml" Target="../ink/ink181.xml"/><Relationship Id="rId384" Type="http://schemas.openxmlformats.org/officeDocument/2006/relationships/image" Target="../media/image201.png"/><Relationship Id="rId419" Type="http://schemas.openxmlformats.org/officeDocument/2006/relationships/customXml" Target="../ink/ink209.xml"/><Relationship Id="rId202" Type="http://schemas.openxmlformats.org/officeDocument/2006/relationships/image" Target="../media/image110.png"/><Relationship Id="rId223" Type="http://schemas.openxmlformats.org/officeDocument/2006/relationships/customXml" Target="../ink/ink111.xml"/><Relationship Id="rId244" Type="http://schemas.openxmlformats.org/officeDocument/2006/relationships/image" Target="../media/image131.png"/><Relationship Id="rId430" Type="http://schemas.openxmlformats.org/officeDocument/2006/relationships/image" Target="../media/image224.png"/><Relationship Id="rId18" Type="http://schemas.openxmlformats.org/officeDocument/2006/relationships/image" Target="../media/image18.png"/><Relationship Id="rId39" Type="http://schemas.openxmlformats.org/officeDocument/2006/relationships/customXml" Target="../ink/ink19.xml"/><Relationship Id="rId265" Type="http://schemas.openxmlformats.org/officeDocument/2006/relationships/customXml" Target="../ink/ink132.xml"/><Relationship Id="rId286" Type="http://schemas.openxmlformats.org/officeDocument/2006/relationships/image" Target="../media/image152.png"/><Relationship Id="rId451" Type="http://schemas.openxmlformats.org/officeDocument/2006/relationships/customXml" Target="../ink/ink225.xml"/><Relationship Id="rId50" Type="http://schemas.openxmlformats.org/officeDocument/2006/relationships/image" Target="../media/image34.png"/><Relationship Id="rId104" Type="http://schemas.openxmlformats.org/officeDocument/2006/relationships/image" Target="../media/image61.png"/><Relationship Id="rId125" Type="http://schemas.openxmlformats.org/officeDocument/2006/relationships/customXml" Target="../ink/ink62.xml"/><Relationship Id="rId146" Type="http://schemas.openxmlformats.org/officeDocument/2006/relationships/image" Target="../media/image82.png"/><Relationship Id="rId167" Type="http://schemas.openxmlformats.org/officeDocument/2006/relationships/customXml" Target="../ink/ink83.xml"/><Relationship Id="rId188" Type="http://schemas.openxmlformats.org/officeDocument/2006/relationships/image" Target="../media/image103.png"/><Relationship Id="rId311" Type="http://schemas.openxmlformats.org/officeDocument/2006/relationships/customXml" Target="../ink/ink155.xml"/><Relationship Id="rId332" Type="http://schemas.openxmlformats.org/officeDocument/2006/relationships/image" Target="../media/image175.png"/><Relationship Id="rId353" Type="http://schemas.openxmlformats.org/officeDocument/2006/relationships/customXml" Target="../ink/ink176.xml"/><Relationship Id="rId374" Type="http://schemas.openxmlformats.org/officeDocument/2006/relationships/image" Target="../media/image196.png"/><Relationship Id="rId395" Type="http://schemas.openxmlformats.org/officeDocument/2006/relationships/customXml" Target="../ink/ink197.xml"/><Relationship Id="rId409" Type="http://schemas.openxmlformats.org/officeDocument/2006/relationships/customXml" Target="../ink/ink204.xml"/><Relationship Id="rId71" Type="http://schemas.openxmlformats.org/officeDocument/2006/relationships/customXml" Target="../ink/ink35.xml"/><Relationship Id="rId92" Type="http://schemas.openxmlformats.org/officeDocument/2006/relationships/image" Target="../media/image55.png"/><Relationship Id="rId213" Type="http://schemas.openxmlformats.org/officeDocument/2006/relationships/customXml" Target="../ink/ink106.xml"/><Relationship Id="rId234" Type="http://schemas.openxmlformats.org/officeDocument/2006/relationships/image" Target="../media/image126.png"/><Relationship Id="rId420" Type="http://schemas.openxmlformats.org/officeDocument/2006/relationships/image" Target="../media/image219.png"/><Relationship Id="rId2" Type="http://schemas.openxmlformats.org/officeDocument/2006/relationships/customXml" Target="../ink/ink1.xml"/><Relationship Id="rId29" Type="http://schemas.openxmlformats.org/officeDocument/2006/relationships/customXml" Target="../ink/ink14.xml"/><Relationship Id="rId255" Type="http://schemas.openxmlformats.org/officeDocument/2006/relationships/customXml" Target="../ink/ink127.xml"/><Relationship Id="rId276" Type="http://schemas.openxmlformats.org/officeDocument/2006/relationships/image" Target="../media/image147.png"/><Relationship Id="rId297" Type="http://schemas.openxmlformats.org/officeDocument/2006/relationships/customXml" Target="../ink/ink148.xml"/><Relationship Id="rId441" Type="http://schemas.openxmlformats.org/officeDocument/2006/relationships/customXml" Target="../ink/ink220.xml"/><Relationship Id="rId462" Type="http://schemas.openxmlformats.org/officeDocument/2006/relationships/image" Target="../media/image240.png"/><Relationship Id="rId40" Type="http://schemas.openxmlformats.org/officeDocument/2006/relationships/image" Target="../media/image29.png"/><Relationship Id="rId115" Type="http://schemas.openxmlformats.org/officeDocument/2006/relationships/customXml" Target="../ink/ink57.xml"/><Relationship Id="rId136" Type="http://schemas.openxmlformats.org/officeDocument/2006/relationships/image" Target="../media/image77.png"/><Relationship Id="rId157" Type="http://schemas.openxmlformats.org/officeDocument/2006/relationships/customXml" Target="../ink/ink78.xml"/><Relationship Id="rId178" Type="http://schemas.openxmlformats.org/officeDocument/2006/relationships/image" Target="../media/image98.png"/><Relationship Id="rId301" Type="http://schemas.openxmlformats.org/officeDocument/2006/relationships/customXml" Target="../ink/ink150.xml"/><Relationship Id="rId322" Type="http://schemas.openxmlformats.org/officeDocument/2006/relationships/image" Target="../media/image170.png"/><Relationship Id="rId343" Type="http://schemas.openxmlformats.org/officeDocument/2006/relationships/customXml" Target="../ink/ink171.xml"/><Relationship Id="rId364" Type="http://schemas.openxmlformats.org/officeDocument/2006/relationships/image" Target="../media/image191.png"/><Relationship Id="rId61" Type="http://schemas.openxmlformats.org/officeDocument/2006/relationships/customXml" Target="../ink/ink30.xml"/><Relationship Id="rId82" Type="http://schemas.openxmlformats.org/officeDocument/2006/relationships/image" Target="../media/image50.png"/><Relationship Id="rId199" Type="http://schemas.openxmlformats.org/officeDocument/2006/relationships/customXml" Target="../ink/ink99.xml"/><Relationship Id="rId203" Type="http://schemas.openxmlformats.org/officeDocument/2006/relationships/customXml" Target="../ink/ink101.xml"/><Relationship Id="rId385" Type="http://schemas.openxmlformats.org/officeDocument/2006/relationships/customXml" Target="../ink/ink192.xml"/><Relationship Id="rId19" Type="http://schemas.openxmlformats.org/officeDocument/2006/relationships/customXml" Target="../ink/ink9.xml"/><Relationship Id="rId224" Type="http://schemas.openxmlformats.org/officeDocument/2006/relationships/image" Target="../media/image121.png"/><Relationship Id="rId245" Type="http://schemas.openxmlformats.org/officeDocument/2006/relationships/customXml" Target="../ink/ink122.xml"/><Relationship Id="rId266" Type="http://schemas.openxmlformats.org/officeDocument/2006/relationships/image" Target="../media/image142.png"/><Relationship Id="rId287" Type="http://schemas.openxmlformats.org/officeDocument/2006/relationships/customXml" Target="../ink/ink143.xml"/><Relationship Id="rId410" Type="http://schemas.openxmlformats.org/officeDocument/2006/relationships/image" Target="../media/image214.png"/><Relationship Id="rId431" Type="http://schemas.openxmlformats.org/officeDocument/2006/relationships/customXml" Target="../ink/ink215.xml"/><Relationship Id="rId452" Type="http://schemas.openxmlformats.org/officeDocument/2006/relationships/image" Target="../media/image235.png"/><Relationship Id="rId30" Type="http://schemas.openxmlformats.org/officeDocument/2006/relationships/image" Target="../media/image24.png"/><Relationship Id="rId105" Type="http://schemas.openxmlformats.org/officeDocument/2006/relationships/customXml" Target="../ink/ink52.xml"/><Relationship Id="rId126" Type="http://schemas.openxmlformats.org/officeDocument/2006/relationships/image" Target="../media/image72.png"/><Relationship Id="rId147" Type="http://schemas.openxmlformats.org/officeDocument/2006/relationships/customXml" Target="../ink/ink73.xml"/><Relationship Id="rId168" Type="http://schemas.openxmlformats.org/officeDocument/2006/relationships/image" Target="../media/image93.png"/><Relationship Id="rId312" Type="http://schemas.openxmlformats.org/officeDocument/2006/relationships/image" Target="../media/image165.png"/><Relationship Id="rId333" Type="http://schemas.openxmlformats.org/officeDocument/2006/relationships/customXml" Target="../ink/ink166.xml"/><Relationship Id="rId354" Type="http://schemas.openxmlformats.org/officeDocument/2006/relationships/image" Target="../media/image186.png"/><Relationship Id="rId51" Type="http://schemas.openxmlformats.org/officeDocument/2006/relationships/customXml" Target="../ink/ink25.xml"/><Relationship Id="rId72" Type="http://schemas.openxmlformats.org/officeDocument/2006/relationships/image" Target="../media/image45.png"/><Relationship Id="rId93" Type="http://schemas.openxmlformats.org/officeDocument/2006/relationships/customXml" Target="../ink/ink46.xml"/><Relationship Id="rId189" Type="http://schemas.openxmlformats.org/officeDocument/2006/relationships/customXml" Target="../ink/ink94.xml"/><Relationship Id="rId375" Type="http://schemas.openxmlformats.org/officeDocument/2006/relationships/customXml" Target="../ink/ink187.xml"/><Relationship Id="rId396" Type="http://schemas.openxmlformats.org/officeDocument/2006/relationships/image" Target="../media/image207.png"/><Relationship Id="rId3" Type="http://schemas.openxmlformats.org/officeDocument/2006/relationships/image" Target="../media/image10.png"/><Relationship Id="rId214" Type="http://schemas.openxmlformats.org/officeDocument/2006/relationships/image" Target="../media/image116.png"/><Relationship Id="rId235" Type="http://schemas.openxmlformats.org/officeDocument/2006/relationships/customXml" Target="../ink/ink117.xml"/><Relationship Id="rId256" Type="http://schemas.openxmlformats.org/officeDocument/2006/relationships/image" Target="../media/image137.png"/><Relationship Id="rId277" Type="http://schemas.openxmlformats.org/officeDocument/2006/relationships/customXml" Target="../ink/ink138.xml"/><Relationship Id="rId298" Type="http://schemas.openxmlformats.org/officeDocument/2006/relationships/image" Target="../media/image158.png"/><Relationship Id="rId400" Type="http://schemas.openxmlformats.org/officeDocument/2006/relationships/image" Target="../media/image209.png"/><Relationship Id="rId421" Type="http://schemas.openxmlformats.org/officeDocument/2006/relationships/customXml" Target="../ink/ink210.xml"/><Relationship Id="rId442" Type="http://schemas.openxmlformats.org/officeDocument/2006/relationships/image" Target="../media/image230.png"/><Relationship Id="rId463" Type="http://schemas.openxmlformats.org/officeDocument/2006/relationships/customXml" Target="../ink/ink231.xml"/><Relationship Id="rId116" Type="http://schemas.openxmlformats.org/officeDocument/2006/relationships/image" Target="../media/image67.png"/><Relationship Id="rId137" Type="http://schemas.openxmlformats.org/officeDocument/2006/relationships/customXml" Target="../ink/ink68.xml"/><Relationship Id="rId158" Type="http://schemas.openxmlformats.org/officeDocument/2006/relationships/image" Target="../media/image88.png"/><Relationship Id="rId302" Type="http://schemas.openxmlformats.org/officeDocument/2006/relationships/image" Target="../media/image160.png"/><Relationship Id="rId323" Type="http://schemas.openxmlformats.org/officeDocument/2006/relationships/customXml" Target="../ink/ink161.xml"/><Relationship Id="rId344" Type="http://schemas.openxmlformats.org/officeDocument/2006/relationships/image" Target="../media/image181.png"/><Relationship Id="rId20" Type="http://schemas.openxmlformats.org/officeDocument/2006/relationships/image" Target="../media/image19.png"/><Relationship Id="rId41" Type="http://schemas.openxmlformats.org/officeDocument/2006/relationships/customXml" Target="../ink/ink20.xml"/><Relationship Id="rId62" Type="http://schemas.openxmlformats.org/officeDocument/2006/relationships/image" Target="../media/image40.png"/><Relationship Id="rId83" Type="http://schemas.openxmlformats.org/officeDocument/2006/relationships/customXml" Target="../ink/ink41.xml"/><Relationship Id="rId179" Type="http://schemas.openxmlformats.org/officeDocument/2006/relationships/customXml" Target="../ink/ink89.xml"/><Relationship Id="rId365" Type="http://schemas.openxmlformats.org/officeDocument/2006/relationships/customXml" Target="../ink/ink182.xml"/><Relationship Id="rId386" Type="http://schemas.openxmlformats.org/officeDocument/2006/relationships/image" Target="../media/image202.png"/><Relationship Id="rId190" Type="http://schemas.openxmlformats.org/officeDocument/2006/relationships/image" Target="../media/image104.png"/><Relationship Id="rId204" Type="http://schemas.openxmlformats.org/officeDocument/2006/relationships/image" Target="../media/image111.png"/><Relationship Id="rId225" Type="http://schemas.openxmlformats.org/officeDocument/2006/relationships/customXml" Target="../ink/ink112.xml"/><Relationship Id="rId246" Type="http://schemas.openxmlformats.org/officeDocument/2006/relationships/image" Target="../media/image132.png"/><Relationship Id="rId267" Type="http://schemas.openxmlformats.org/officeDocument/2006/relationships/customXml" Target="../ink/ink133.xml"/><Relationship Id="rId288" Type="http://schemas.openxmlformats.org/officeDocument/2006/relationships/image" Target="../media/image153.png"/><Relationship Id="rId411" Type="http://schemas.openxmlformats.org/officeDocument/2006/relationships/customXml" Target="../ink/ink205.xml"/><Relationship Id="rId432" Type="http://schemas.openxmlformats.org/officeDocument/2006/relationships/image" Target="../media/image225.png"/><Relationship Id="rId453" Type="http://schemas.openxmlformats.org/officeDocument/2006/relationships/customXml" Target="../ink/ink226.xml"/><Relationship Id="rId106" Type="http://schemas.openxmlformats.org/officeDocument/2006/relationships/image" Target="../media/image62.png"/><Relationship Id="rId127" Type="http://schemas.openxmlformats.org/officeDocument/2006/relationships/customXml" Target="../ink/ink63.xml"/><Relationship Id="rId313" Type="http://schemas.openxmlformats.org/officeDocument/2006/relationships/customXml" Target="../ink/ink156.xml"/><Relationship Id="rId10" Type="http://schemas.openxmlformats.org/officeDocument/2006/relationships/image" Target="../media/image14.png"/><Relationship Id="rId31" Type="http://schemas.openxmlformats.org/officeDocument/2006/relationships/customXml" Target="../ink/ink15.xml"/><Relationship Id="rId52" Type="http://schemas.openxmlformats.org/officeDocument/2006/relationships/image" Target="../media/image35.png"/><Relationship Id="rId73" Type="http://schemas.openxmlformats.org/officeDocument/2006/relationships/customXml" Target="../ink/ink36.xml"/><Relationship Id="rId94" Type="http://schemas.openxmlformats.org/officeDocument/2006/relationships/image" Target="../media/image56.png"/><Relationship Id="rId148" Type="http://schemas.openxmlformats.org/officeDocument/2006/relationships/image" Target="../media/image83.png"/><Relationship Id="rId169" Type="http://schemas.openxmlformats.org/officeDocument/2006/relationships/customXml" Target="../ink/ink84.xml"/><Relationship Id="rId334" Type="http://schemas.openxmlformats.org/officeDocument/2006/relationships/image" Target="../media/image176.png"/><Relationship Id="rId355" Type="http://schemas.openxmlformats.org/officeDocument/2006/relationships/customXml" Target="../ink/ink177.xml"/><Relationship Id="rId376" Type="http://schemas.openxmlformats.org/officeDocument/2006/relationships/image" Target="../media/image197.png"/><Relationship Id="rId397" Type="http://schemas.openxmlformats.org/officeDocument/2006/relationships/customXml" Target="../ink/ink198.xml"/><Relationship Id="rId4" Type="http://schemas.openxmlformats.org/officeDocument/2006/relationships/customXml" Target="../ink/ink2.xml"/><Relationship Id="rId180" Type="http://schemas.openxmlformats.org/officeDocument/2006/relationships/image" Target="../media/image99.png"/><Relationship Id="rId215" Type="http://schemas.openxmlformats.org/officeDocument/2006/relationships/customXml" Target="../ink/ink107.xml"/><Relationship Id="rId236" Type="http://schemas.openxmlformats.org/officeDocument/2006/relationships/image" Target="../media/image127.png"/><Relationship Id="rId257" Type="http://schemas.openxmlformats.org/officeDocument/2006/relationships/customXml" Target="../ink/ink128.xml"/><Relationship Id="rId278" Type="http://schemas.openxmlformats.org/officeDocument/2006/relationships/image" Target="../media/image148.png"/><Relationship Id="rId401" Type="http://schemas.openxmlformats.org/officeDocument/2006/relationships/customXml" Target="../ink/ink200.xml"/><Relationship Id="rId422" Type="http://schemas.openxmlformats.org/officeDocument/2006/relationships/image" Target="../media/image220.png"/><Relationship Id="rId443" Type="http://schemas.openxmlformats.org/officeDocument/2006/relationships/customXml" Target="../ink/ink221.xml"/><Relationship Id="rId464" Type="http://schemas.openxmlformats.org/officeDocument/2006/relationships/image" Target="../media/image241.png"/><Relationship Id="rId303" Type="http://schemas.openxmlformats.org/officeDocument/2006/relationships/customXml" Target="../ink/ink151.xml"/><Relationship Id="rId42" Type="http://schemas.openxmlformats.org/officeDocument/2006/relationships/image" Target="../media/image30.png"/><Relationship Id="rId84" Type="http://schemas.openxmlformats.org/officeDocument/2006/relationships/image" Target="../media/image51.png"/><Relationship Id="rId138" Type="http://schemas.openxmlformats.org/officeDocument/2006/relationships/image" Target="../media/image78.png"/><Relationship Id="rId345" Type="http://schemas.openxmlformats.org/officeDocument/2006/relationships/customXml" Target="../ink/ink172.xml"/><Relationship Id="rId387" Type="http://schemas.openxmlformats.org/officeDocument/2006/relationships/customXml" Target="../ink/ink193.xml"/><Relationship Id="rId191" Type="http://schemas.openxmlformats.org/officeDocument/2006/relationships/customXml" Target="../ink/ink95.xml"/><Relationship Id="rId205" Type="http://schemas.openxmlformats.org/officeDocument/2006/relationships/customXml" Target="../ink/ink102.xml"/><Relationship Id="rId247" Type="http://schemas.openxmlformats.org/officeDocument/2006/relationships/customXml" Target="../ink/ink123.xml"/><Relationship Id="rId412" Type="http://schemas.openxmlformats.org/officeDocument/2006/relationships/image" Target="../media/image215.png"/><Relationship Id="rId107" Type="http://schemas.openxmlformats.org/officeDocument/2006/relationships/customXml" Target="../ink/ink53.xml"/><Relationship Id="rId289" Type="http://schemas.openxmlformats.org/officeDocument/2006/relationships/customXml" Target="../ink/ink144.xml"/><Relationship Id="rId454" Type="http://schemas.openxmlformats.org/officeDocument/2006/relationships/image" Target="../media/image236.png"/><Relationship Id="rId11" Type="http://schemas.openxmlformats.org/officeDocument/2006/relationships/customXml" Target="../ink/ink5.xml"/><Relationship Id="rId53" Type="http://schemas.openxmlformats.org/officeDocument/2006/relationships/customXml" Target="../ink/ink26.xml"/><Relationship Id="rId149" Type="http://schemas.openxmlformats.org/officeDocument/2006/relationships/customXml" Target="../ink/ink74.xml"/><Relationship Id="rId314" Type="http://schemas.openxmlformats.org/officeDocument/2006/relationships/image" Target="../media/image166.png"/><Relationship Id="rId356" Type="http://schemas.openxmlformats.org/officeDocument/2006/relationships/image" Target="../media/image187.png"/><Relationship Id="rId398" Type="http://schemas.openxmlformats.org/officeDocument/2006/relationships/image" Target="../media/image208.png"/><Relationship Id="rId95" Type="http://schemas.openxmlformats.org/officeDocument/2006/relationships/customXml" Target="../ink/ink47.xml"/><Relationship Id="rId160" Type="http://schemas.openxmlformats.org/officeDocument/2006/relationships/image" Target="../media/image89.png"/><Relationship Id="rId216" Type="http://schemas.openxmlformats.org/officeDocument/2006/relationships/image" Target="../media/image117.png"/><Relationship Id="rId423" Type="http://schemas.openxmlformats.org/officeDocument/2006/relationships/customXml" Target="../ink/ink211.xml"/><Relationship Id="rId258" Type="http://schemas.openxmlformats.org/officeDocument/2006/relationships/image" Target="../media/image138.png"/><Relationship Id="rId465" Type="http://schemas.openxmlformats.org/officeDocument/2006/relationships/customXml" Target="../ink/ink232.xml"/><Relationship Id="rId22" Type="http://schemas.openxmlformats.org/officeDocument/2006/relationships/image" Target="../media/image20.png"/><Relationship Id="rId64" Type="http://schemas.openxmlformats.org/officeDocument/2006/relationships/image" Target="../media/image41.png"/><Relationship Id="rId118" Type="http://schemas.openxmlformats.org/officeDocument/2006/relationships/image" Target="../media/image68.png"/><Relationship Id="rId325" Type="http://schemas.openxmlformats.org/officeDocument/2006/relationships/customXml" Target="../ink/ink162.xml"/><Relationship Id="rId367" Type="http://schemas.openxmlformats.org/officeDocument/2006/relationships/customXml" Target="../ink/ink183.xml"/><Relationship Id="rId171" Type="http://schemas.openxmlformats.org/officeDocument/2006/relationships/customXml" Target="../ink/ink85.xml"/><Relationship Id="rId227" Type="http://schemas.openxmlformats.org/officeDocument/2006/relationships/customXml" Target="../ink/ink113.xml"/><Relationship Id="rId269" Type="http://schemas.openxmlformats.org/officeDocument/2006/relationships/customXml" Target="../ink/ink134.xml"/><Relationship Id="rId434" Type="http://schemas.openxmlformats.org/officeDocument/2006/relationships/image" Target="../media/image226.png"/><Relationship Id="rId33" Type="http://schemas.openxmlformats.org/officeDocument/2006/relationships/customXml" Target="../ink/ink16.xml"/><Relationship Id="rId129" Type="http://schemas.openxmlformats.org/officeDocument/2006/relationships/customXml" Target="../ink/ink64.xml"/><Relationship Id="rId280" Type="http://schemas.openxmlformats.org/officeDocument/2006/relationships/image" Target="../media/image149.png"/><Relationship Id="rId336" Type="http://schemas.openxmlformats.org/officeDocument/2006/relationships/image" Target="../media/image177.png"/><Relationship Id="rId75" Type="http://schemas.openxmlformats.org/officeDocument/2006/relationships/customXml" Target="../ink/ink37.xml"/><Relationship Id="rId140" Type="http://schemas.openxmlformats.org/officeDocument/2006/relationships/image" Target="../media/image79.png"/><Relationship Id="rId182" Type="http://schemas.openxmlformats.org/officeDocument/2006/relationships/image" Target="../media/image100.png"/><Relationship Id="rId378" Type="http://schemas.openxmlformats.org/officeDocument/2006/relationships/image" Target="../media/image198.png"/><Relationship Id="rId403" Type="http://schemas.openxmlformats.org/officeDocument/2006/relationships/customXml" Target="../ink/ink201.xml"/><Relationship Id="rId6" Type="http://schemas.openxmlformats.org/officeDocument/2006/relationships/image" Target="../media/image12.png"/><Relationship Id="rId238" Type="http://schemas.openxmlformats.org/officeDocument/2006/relationships/image" Target="../media/image128.png"/><Relationship Id="rId445" Type="http://schemas.openxmlformats.org/officeDocument/2006/relationships/customXml" Target="../ink/ink222.xml"/><Relationship Id="rId291" Type="http://schemas.openxmlformats.org/officeDocument/2006/relationships/customXml" Target="../ink/ink145.xml"/><Relationship Id="rId305" Type="http://schemas.openxmlformats.org/officeDocument/2006/relationships/customXml" Target="../ink/ink152.xml"/><Relationship Id="rId347" Type="http://schemas.openxmlformats.org/officeDocument/2006/relationships/customXml" Target="../ink/ink173.xml"/><Relationship Id="rId44" Type="http://schemas.openxmlformats.org/officeDocument/2006/relationships/image" Target="../media/image31.png"/><Relationship Id="rId86" Type="http://schemas.openxmlformats.org/officeDocument/2006/relationships/image" Target="../media/image52.png"/><Relationship Id="rId151" Type="http://schemas.openxmlformats.org/officeDocument/2006/relationships/customXml" Target="../ink/ink75.xml"/><Relationship Id="rId389" Type="http://schemas.openxmlformats.org/officeDocument/2006/relationships/customXml" Target="../ink/ink19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17" Type="http://schemas.openxmlformats.org/officeDocument/2006/relationships/customXml" Target="../ink/ink292.xml"/><Relationship Id="rId299" Type="http://schemas.openxmlformats.org/officeDocument/2006/relationships/customXml" Target="../ink/ink383.xml"/><Relationship Id="rId21" Type="http://schemas.openxmlformats.org/officeDocument/2006/relationships/customXml" Target="../ink/ink244.xml"/><Relationship Id="rId63" Type="http://schemas.openxmlformats.org/officeDocument/2006/relationships/customXml" Target="../ink/ink265.xml"/><Relationship Id="rId159" Type="http://schemas.openxmlformats.org/officeDocument/2006/relationships/customXml" Target="../ink/ink313.xml"/><Relationship Id="rId324" Type="http://schemas.openxmlformats.org/officeDocument/2006/relationships/image" Target="../media/image409.png"/><Relationship Id="rId366" Type="http://schemas.openxmlformats.org/officeDocument/2006/relationships/image" Target="../media/image430.png"/><Relationship Id="rId170" Type="http://schemas.openxmlformats.org/officeDocument/2006/relationships/image" Target="../media/image332.png"/><Relationship Id="rId226" Type="http://schemas.openxmlformats.org/officeDocument/2006/relationships/image" Target="../media/image360.png"/><Relationship Id="rId433" Type="http://schemas.openxmlformats.org/officeDocument/2006/relationships/customXml" Target="../ink/ink450.xml"/><Relationship Id="rId268" Type="http://schemas.openxmlformats.org/officeDocument/2006/relationships/image" Target="../media/image381.png"/><Relationship Id="rId32" Type="http://schemas.openxmlformats.org/officeDocument/2006/relationships/image" Target="../media/image263.png"/><Relationship Id="rId74" Type="http://schemas.openxmlformats.org/officeDocument/2006/relationships/image" Target="../media/image284.png"/><Relationship Id="rId128" Type="http://schemas.openxmlformats.org/officeDocument/2006/relationships/image" Target="../media/image311.png"/><Relationship Id="rId335" Type="http://schemas.openxmlformats.org/officeDocument/2006/relationships/customXml" Target="../ink/ink401.xml"/><Relationship Id="rId377" Type="http://schemas.openxmlformats.org/officeDocument/2006/relationships/customXml" Target="../ink/ink422.xml"/><Relationship Id="rId5" Type="http://schemas.openxmlformats.org/officeDocument/2006/relationships/customXml" Target="../ink/ink236.xml"/><Relationship Id="rId181" Type="http://schemas.openxmlformats.org/officeDocument/2006/relationships/customXml" Target="../ink/ink324.xml"/><Relationship Id="rId237" Type="http://schemas.openxmlformats.org/officeDocument/2006/relationships/customXml" Target="../ink/ink352.xml"/><Relationship Id="rId402" Type="http://schemas.openxmlformats.org/officeDocument/2006/relationships/image" Target="../media/image448.png"/><Relationship Id="rId279" Type="http://schemas.openxmlformats.org/officeDocument/2006/relationships/customXml" Target="../ink/ink373.xml"/><Relationship Id="rId444" Type="http://schemas.openxmlformats.org/officeDocument/2006/relationships/image" Target="../media/image469.png"/><Relationship Id="rId43" Type="http://schemas.openxmlformats.org/officeDocument/2006/relationships/customXml" Target="../ink/ink255.xml"/><Relationship Id="rId139" Type="http://schemas.openxmlformats.org/officeDocument/2006/relationships/customXml" Target="../ink/ink303.xml"/><Relationship Id="rId290" Type="http://schemas.openxmlformats.org/officeDocument/2006/relationships/image" Target="../media/image392.png"/><Relationship Id="rId304" Type="http://schemas.openxmlformats.org/officeDocument/2006/relationships/image" Target="../media/image399.png"/><Relationship Id="rId346" Type="http://schemas.openxmlformats.org/officeDocument/2006/relationships/image" Target="../media/image420.png"/><Relationship Id="rId388" Type="http://schemas.openxmlformats.org/officeDocument/2006/relationships/image" Target="../media/image441.png"/><Relationship Id="rId85" Type="http://schemas.openxmlformats.org/officeDocument/2006/relationships/customXml" Target="../ink/ink276.xml"/><Relationship Id="rId150" Type="http://schemas.openxmlformats.org/officeDocument/2006/relationships/image" Target="../media/image322.png"/><Relationship Id="rId192" Type="http://schemas.openxmlformats.org/officeDocument/2006/relationships/image" Target="../media/image343.png"/><Relationship Id="rId206" Type="http://schemas.openxmlformats.org/officeDocument/2006/relationships/image" Target="../media/image350.png"/><Relationship Id="rId413" Type="http://schemas.openxmlformats.org/officeDocument/2006/relationships/customXml" Target="../ink/ink440.xml"/><Relationship Id="rId248" Type="http://schemas.openxmlformats.org/officeDocument/2006/relationships/image" Target="../media/image371.png"/><Relationship Id="rId455" Type="http://schemas.openxmlformats.org/officeDocument/2006/relationships/customXml" Target="../ink/ink461.xml"/><Relationship Id="rId12" Type="http://schemas.openxmlformats.org/officeDocument/2006/relationships/image" Target="../media/image253.png"/><Relationship Id="rId108" Type="http://schemas.openxmlformats.org/officeDocument/2006/relationships/image" Target="../media/image301.png"/><Relationship Id="rId315" Type="http://schemas.openxmlformats.org/officeDocument/2006/relationships/customXml" Target="../ink/ink391.xml"/><Relationship Id="rId357" Type="http://schemas.openxmlformats.org/officeDocument/2006/relationships/customXml" Target="../ink/ink412.xml"/><Relationship Id="rId54" Type="http://schemas.openxmlformats.org/officeDocument/2006/relationships/image" Target="../media/image274.png"/><Relationship Id="rId96" Type="http://schemas.openxmlformats.org/officeDocument/2006/relationships/image" Target="../media/image295.png"/><Relationship Id="rId161" Type="http://schemas.openxmlformats.org/officeDocument/2006/relationships/customXml" Target="../ink/ink314.xml"/><Relationship Id="rId217" Type="http://schemas.openxmlformats.org/officeDocument/2006/relationships/customXml" Target="../ink/ink342.xml"/><Relationship Id="rId399" Type="http://schemas.openxmlformats.org/officeDocument/2006/relationships/customXml" Target="../ink/ink433.xml"/><Relationship Id="rId259" Type="http://schemas.openxmlformats.org/officeDocument/2006/relationships/customXml" Target="../ink/ink363.xml"/><Relationship Id="rId424" Type="http://schemas.openxmlformats.org/officeDocument/2006/relationships/image" Target="../media/image459.png"/><Relationship Id="rId23" Type="http://schemas.openxmlformats.org/officeDocument/2006/relationships/customXml" Target="../ink/ink245.xml"/><Relationship Id="rId119" Type="http://schemas.openxmlformats.org/officeDocument/2006/relationships/customXml" Target="../ink/ink293.xml"/><Relationship Id="rId270" Type="http://schemas.openxmlformats.org/officeDocument/2006/relationships/image" Target="../media/image382.png"/><Relationship Id="rId291" Type="http://schemas.openxmlformats.org/officeDocument/2006/relationships/customXml" Target="../ink/ink379.xml"/><Relationship Id="rId305" Type="http://schemas.openxmlformats.org/officeDocument/2006/relationships/customXml" Target="../ink/ink386.xml"/><Relationship Id="rId326" Type="http://schemas.openxmlformats.org/officeDocument/2006/relationships/image" Target="../media/image410.png"/><Relationship Id="rId347" Type="http://schemas.openxmlformats.org/officeDocument/2006/relationships/customXml" Target="../ink/ink407.xml"/><Relationship Id="rId44" Type="http://schemas.openxmlformats.org/officeDocument/2006/relationships/image" Target="../media/image269.png"/><Relationship Id="rId65" Type="http://schemas.openxmlformats.org/officeDocument/2006/relationships/customXml" Target="../ink/ink266.xml"/><Relationship Id="rId86" Type="http://schemas.openxmlformats.org/officeDocument/2006/relationships/image" Target="../media/image290.png"/><Relationship Id="rId130" Type="http://schemas.openxmlformats.org/officeDocument/2006/relationships/image" Target="../media/image312.png"/><Relationship Id="rId151" Type="http://schemas.openxmlformats.org/officeDocument/2006/relationships/customXml" Target="../ink/ink309.xml"/><Relationship Id="rId368" Type="http://schemas.openxmlformats.org/officeDocument/2006/relationships/image" Target="../media/image431.png"/><Relationship Id="rId389" Type="http://schemas.openxmlformats.org/officeDocument/2006/relationships/customXml" Target="../ink/ink428.xml"/><Relationship Id="rId172" Type="http://schemas.openxmlformats.org/officeDocument/2006/relationships/image" Target="../media/image333.png"/><Relationship Id="rId193" Type="http://schemas.openxmlformats.org/officeDocument/2006/relationships/customXml" Target="../ink/ink330.xml"/><Relationship Id="rId207" Type="http://schemas.openxmlformats.org/officeDocument/2006/relationships/customXml" Target="../ink/ink337.xml"/><Relationship Id="rId228" Type="http://schemas.openxmlformats.org/officeDocument/2006/relationships/image" Target="../media/image361.png"/><Relationship Id="rId249" Type="http://schemas.openxmlformats.org/officeDocument/2006/relationships/customXml" Target="../ink/ink358.xml"/><Relationship Id="rId414" Type="http://schemas.openxmlformats.org/officeDocument/2006/relationships/image" Target="../media/image454.png"/><Relationship Id="rId435" Type="http://schemas.openxmlformats.org/officeDocument/2006/relationships/customXml" Target="../ink/ink451.xml"/><Relationship Id="rId456" Type="http://schemas.openxmlformats.org/officeDocument/2006/relationships/image" Target="../media/image475.png"/><Relationship Id="rId13" Type="http://schemas.openxmlformats.org/officeDocument/2006/relationships/customXml" Target="../ink/ink240.xml"/><Relationship Id="rId109" Type="http://schemas.openxmlformats.org/officeDocument/2006/relationships/customXml" Target="../ink/ink288.xml"/><Relationship Id="rId260" Type="http://schemas.openxmlformats.org/officeDocument/2006/relationships/image" Target="../media/image377.png"/><Relationship Id="rId281" Type="http://schemas.openxmlformats.org/officeDocument/2006/relationships/customXml" Target="../ink/ink374.xml"/><Relationship Id="rId316" Type="http://schemas.openxmlformats.org/officeDocument/2006/relationships/image" Target="../media/image405.png"/><Relationship Id="rId337" Type="http://schemas.openxmlformats.org/officeDocument/2006/relationships/customXml" Target="../ink/ink402.xml"/><Relationship Id="rId34" Type="http://schemas.openxmlformats.org/officeDocument/2006/relationships/image" Target="../media/image264.png"/><Relationship Id="rId55" Type="http://schemas.openxmlformats.org/officeDocument/2006/relationships/customXml" Target="../ink/ink261.xml"/><Relationship Id="rId76" Type="http://schemas.openxmlformats.org/officeDocument/2006/relationships/image" Target="../media/image285.png"/><Relationship Id="rId97" Type="http://schemas.openxmlformats.org/officeDocument/2006/relationships/customXml" Target="../ink/ink282.xml"/><Relationship Id="rId120" Type="http://schemas.openxmlformats.org/officeDocument/2006/relationships/image" Target="../media/image307.png"/><Relationship Id="rId141" Type="http://schemas.openxmlformats.org/officeDocument/2006/relationships/customXml" Target="../ink/ink304.xml"/><Relationship Id="rId358" Type="http://schemas.openxmlformats.org/officeDocument/2006/relationships/image" Target="../media/image426.png"/><Relationship Id="rId379" Type="http://schemas.openxmlformats.org/officeDocument/2006/relationships/customXml" Target="../ink/ink423.xml"/><Relationship Id="rId7" Type="http://schemas.openxmlformats.org/officeDocument/2006/relationships/customXml" Target="../ink/ink237.xml"/><Relationship Id="rId162" Type="http://schemas.openxmlformats.org/officeDocument/2006/relationships/image" Target="../media/image328.png"/><Relationship Id="rId183" Type="http://schemas.openxmlformats.org/officeDocument/2006/relationships/customXml" Target="../ink/ink325.xml"/><Relationship Id="rId218" Type="http://schemas.openxmlformats.org/officeDocument/2006/relationships/image" Target="../media/image356.png"/><Relationship Id="rId239" Type="http://schemas.openxmlformats.org/officeDocument/2006/relationships/customXml" Target="../ink/ink353.xml"/><Relationship Id="rId390" Type="http://schemas.openxmlformats.org/officeDocument/2006/relationships/image" Target="../media/image442.png"/><Relationship Id="rId404" Type="http://schemas.openxmlformats.org/officeDocument/2006/relationships/image" Target="../media/image449.png"/><Relationship Id="rId425" Type="http://schemas.openxmlformats.org/officeDocument/2006/relationships/customXml" Target="../ink/ink446.xml"/><Relationship Id="rId446" Type="http://schemas.openxmlformats.org/officeDocument/2006/relationships/image" Target="../media/image470.png"/><Relationship Id="rId250" Type="http://schemas.openxmlformats.org/officeDocument/2006/relationships/image" Target="../media/image372.png"/><Relationship Id="rId271" Type="http://schemas.openxmlformats.org/officeDocument/2006/relationships/customXml" Target="../ink/ink369.xml"/><Relationship Id="rId292" Type="http://schemas.openxmlformats.org/officeDocument/2006/relationships/image" Target="../media/image393.png"/><Relationship Id="rId306" Type="http://schemas.openxmlformats.org/officeDocument/2006/relationships/image" Target="../media/image400.png"/><Relationship Id="rId24" Type="http://schemas.openxmlformats.org/officeDocument/2006/relationships/image" Target="../media/image259.png"/><Relationship Id="rId45" Type="http://schemas.openxmlformats.org/officeDocument/2006/relationships/customXml" Target="../ink/ink256.xml"/><Relationship Id="rId66" Type="http://schemas.openxmlformats.org/officeDocument/2006/relationships/image" Target="../media/image280.png"/><Relationship Id="rId87" Type="http://schemas.openxmlformats.org/officeDocument/2006/relationships/customXml" Target="../ink/ink277.xml"/><Relationship Id="rId110" Type="http://schemas.openxmlformats.org/officeDocument/2006/relationships/image" Target="../media/image302.png"/><Relationship Id="rId131" Type="http://schemas.openxmlformats.org/officeDocument/2006/relationships/customXml" Target="../ink/ink299.xml"/><Relationship Id="rId327" Type="http://schemas.openxmlformats.org/officeDocument/2006/relationships/customXml" Target="../ink/ink397.xml"/><Relationship Id="rId348" Type="http://schemas.openxmlformats.org/officeDocument/2006/relationships/image" Target="../media/image421.png"/><Relationship Id="rId369" Type="http://schemas.openxmlformats.org/officeDocument/2006/relationships/customXml" Target="../ink/ink418.xml"/><Relationship Id="rId152" Type="http://schemas.openxmlformats.org/officeDocument/2006/relationships/image" Target="../media/image323.png"/><Relationship Id="rId173" Type="http://schemas.openxmlformats.org/officeDocument/2006/relationships/customXml" Target="../ink/ink320.xml"/><Relationship Id="rId194" Type="http://schemas.openxmlformats.org/officeDocument/2006/relationships/image" Target="../media/image344.png"/><Relationship Id="rId208" Type="http://schemas.openxmlformats.org/officeDocument/2006/relationships/image" Target="../media/image351.png"/><Relationship Id="rId229" Type="http://schemas.openxmlformats.org/officeDocument/2006/relationships/customXml" Target="../ink/ink348.xml"/><Relationship Id="rId380" Type="http://schemas.openxmlformats.org/officeDocument/2006/relationships/image" Target="../media/image437.png"/><Relationship Id="rId415" Type="http://schemas.openxmlformats.org/officeDocument/2006/relationships/customXml" Target="../ink/ink441.xml"/><Relationship Id="rId436" Type="http://schemas.openxmlformats.org/officeDocument/2006/relationships/image" Target="../media/image465.png"/><Relationship Id="rId457" Type="http://schemas.openxmlformats.org/officeDocument/2006/relationships/customXml" Target="../ink/ink462.xml"/><Relationship Id="rId240" Type="http://schemas.openxmlformats.org/officeDocument/2006/relationships/image" Target="../media/image367.png"/><Relationship Id="rId261" Type="http://schemas.openxmlformats.org/officeDocument/2006/relationships/customXml" Target="../ink/ink364.xml"/><Relationship Id="rId14" Type="http://schemas.openxmlformats.org/officeDocument/2006/relationships/image" Target="../media/image254.png"/><Relationship Id="rId35" Type="http://schemas.openxmlformats.org/officeDocument/2006/relationships/customXml" Target="../ink/ink251.xml"/><Relationship Id="rId56" Type="http://schemas.openxmlformats.org/officeDocument/2006/relationships/image" Target="../media/image275.png"/><Relationship Id="rId77" Type="http://schemas.openxmlformats.org/officeDocument/2006/relationships/customXml" Target="../ink/ink272.xml"/><Relationship Id="rId100" Type="http://schemas.openxmlformats.org/officeDocument/2006/relationships/image" Target="../media/image297.png"/><Relationship Id="rId282" Type="http://schemas.openxmlformats.org/officeDocument/2006/relationships/image" Target="../media/image388.png"/><Relationship Id="rId317" Type="http://schemas.openxmlformats.org/officeDocument/2006/relationships/customXml" Target="../ink/ink392.xml"/><Relationship Id="rId338" Type="http://schemas.openxmlformats.org/officeDocument/2006/relationships/image" Target="../media/image416.png"/><Relationship Id="rId359" Type="http://schemas.openxmlformats.org/officeDocument/2006/relationships/customXml" Target="../ink/ink413.xml"/><Relationship Id="rId8" Type="http://schemas.openxmlformats.org/officeDocument/2006/relationships/image" Target="../media/image251.png"/><Relationship Id="rId98" Type="http://schemas.openxmlformats.org/officeDocument/2006/relationships/image" Target="../media/image296.png"/><Relationship Id="rId121" Type="http://schemas.openxmlformats.org/officeDocument/2006/relationships/customXml" Target="../ink/ink294.xml"/><Relationship Id="rId142" Type="http://schemas.openxmlformats.org/officeDocument/2006/relationships/image" Target="../media/image318.png"/><Relationship Id="rId163" Type="http://schemas.openxmlformats.org/officeDocument/2006/relationships/customXml" Target="../ink/ink315.xml"/><Relationship Id="rId184" Type="http://schemas.openxmlformats.org/officeDocument/2006/relationships/image" Target="../media/image339.png"/><Relationship Id="rId219" Type="http://schemas.openxmlformats.org/officeDocument/2006/relationships/customXml" Target="../ink/ink343.xml"/><Relationship Id="rId370" Type="http://schemas.openxmlformats.org/officeDocument/2006/relationships/image" Target="../media/image432.png"/><Relationship Id="rId391" Type="http://schemas.openxmlformats.org/officeDocument/2006/relationships/customXml" Target="../ink/ink429.xml"/><Relationship Id="rId405" Type="http://schemas.openxmlformats.org/officeDocument/2006/relationships/customXml" Target="../ink/ink436.xml"/><Relationship Id="rId426" Type="http://schemas.openxmlformats.org/officeDocument/2006/relationships/image" Target="../media/image460.png"/><Relationship Id="rId447" Type="http://schemas.openxmlformats.org/officeDocument/2006/relationships/customXml" Target="../ink/ink457.xml"/><Relationship Id="rId230" Type="http://schemas.openxmlformats.org/officeDocument/2006/relationships/image" Target="../media/image362.png"/><Relationship Id="rId251" Type="http://schemas.openxmlformats.org/officeDocument/2006/relationships/customXml" Target="../ink/ink359.xml"/><Relationship Id="rId25" Type="http://schemas.openxmlformats.org/officeDocument/2006/relationships/customXml" Target="../ink/ink246.xml"/><Relationship Id="rId46" Type="http://schemas.openxmlformats.org/officeDocument/2006/relationships/image" Target="../media/image270.png"/><Relationship Id="rId67" Type="http://schemas.openxmlformats.org/officeDocument/2006/relationships/customXml" Target="../ink/ink267.xml"/><Relationship Id="rId272" Type="http://schemas.openxmlformats.org/officeDocument/2006/relationships/image" Target="../media/image383.png"/><Relationship Id="rId293" Type="http://schemas.openxmlformats.org/officeDocument/2006/relationships/customXml" Target="../ink/ink380.xml"/><Relationship Id="rId307" Type="http://schemas.openxmlformats.org/officeDocument/2006/relationships/customXml" Target="../ink/ink387.xml"/><Relationship Id="rId328" Type="http://schemas.openxmlformats.org/officeDocument/2006/relationships/image" Target="../media/image411.png"/><Relationship Id="rId349" Type="http://schemas.openxmlformats.org/officeDocument/2006/relationships/customXml" Target="../ink/ink408.xml"/><Relationship Id="rId88" Type="http://schemas.openxmlformats.org/officeDocument/2006/relationships/image" Target="../media/image291.png"/><Relationship Id="rId111" Type="http://schemas.openxmlformats.org/officeDocument/2006/relationships/customXml" Target="../ink/ink289.xml"/><Relationship Id="rId132" Type="http://schemas.openxmlformats.org/officeDocument/2006/relationships/image" Target="../media/image313.png"/><Relationship Id="rId153" Type="http://schemas.openxmlformats.org/officeDocument/2006/relationships/customXml" Target="../ink/ink310.xml"/><Relationship Id="rId174" Type="http://schemas.openxmlformats.org/officeDocument/2006/relationships/image" Target="../media/image334.png"/><Relationship Id="rId195" Type="http://schemas.openxmlformats.org/officeDocument/2006/relationships/customXml" Target="../ink/ink331.xml"/><Relationship Id="rId209" Type="http://schemas.openxmlformats.org/officeDocument/2006/relationships/customXml" Target="../ink/ink338.xml"/><Relationship Id="rId360" Type="http://schemas.openxmlformats.org/officeDocument/2006/relationships/image" Target="../media/image427.png"/><Relationship Id="rId381" Type="http://schemas.openxmlformats.org/officeDocument/2006/relationships/customXml" Target="../ink/ink424.xml"/><Relationship Id="rId416" Type="http://schemas.openxmlformats.org/officeDocument/2006/relationships/image" Target="../media/image455.png"/><Relationship Id="rId220" Type="http://schemas.openxmlformats.org/officeDocument/2006/relationships/image" Target="../media/image357.png"/><Relationship Id="rId241" Type="http://schemas.openxmlformats.org/officeDocument/2006/relationships/customXml" Target="../ink/ink354.xml"/><Relationship Id="rId437" Type="http://schemas.openxmlformats.org/officeDocument/2006/relationships/customXml" Target="../ink/ink452.xml"/><Relationship Id="rId458" Type="http://schemas.openxmlformats.org/officeDocument/2006/relationships/image" Target="../media/image476.png"/><Relationship Id="rId15" Type="http://schemas.openxmlformats.org/officeDocument/2006/relationships/customXml" Target="../ink/ink241.xml"/><Relationship Id="rId36" Type="http://schemas.openxmlformats.org/officeDocument/2006/relationships/image" Target="../media/image265.png"/><Relationship Id="rId57" Type="http://schemas.openxmlformats.org/officeDocument/2006/relationships/customXml" Target="../ink/ink262.xml"/><Relationship Id="rId262" Type="http://schemas.openxmlformats.org/officeDocument/2006/relationships/image" Target="../media/image378.png"/><Relationship Id="rId283" Type="http://schemas.openxmlformats.org/officeDocument/2006/relationships/customXml" Target="../ink/ink375.xml"/><Relationship Id="rId318" Type="http://schemas.openxmlformats.org/officeDocument/2006/relationships/image" Target="../media/image406.png"/><Relationship Id="rId339" Type="http://schemas.openxmlformats.org/officeDocument/2006/relationships/customXml" Target="../ink/ink403.xml"/><Relationship Id="rId78" Type="http://schemas.openxmlformats.org/officeDocument/2006/relationships/image" Target="../media/image286.png"/><Relationship Id="rId99" Type="http://schemas.openxmlformats.org/officeDocument/2006/relationships/customXml" Target="../ink/ink283.xml"/><Relationship Id="rId101" Type="http://schemas.openxmlformats.org/officeDocument/2006/relationships/customXml" Target="../ink/ink284.xml"/><Relationship Id="rId122" Type="http://schemas.openxmlformats.org/officeDocument/2006/relationships/image" Target="../media/image308.png"/><Relationship Id="rId143" Type="http://schemas.openxmlformats.org/officeDocument/2006/relationships/customXml" Target="../ink/ink305.xml"/><Relationship Id="rId164" Type="http://schemas.openxmlformats.org/officeDocument/2006/relationships/image" Target="../media/image329.png"/><Relationship Id="rId185" Type="http://schemas.openxmlformats.org/officeDocument/2006/relationships/customXml" Target="../ink/ink326.xml"/><Relationship Id="rId350" Type="http://schemas.openxmlformats.org/officeDocument/2006/relationships/image" Target="../media/image422.png"/><Relationship Id="rId371" Type="http://schemas.openxmlformats.org/officeDocument/2006/relationships/customXml" Target="../ink/ink419.xml"/><Relationship Id="rId406" Type="http://schemas.openxmlformats.org/officeDocument/2006/relationships/image" Target="../media/image450.png"/><Relationship Id="rId9" Type="http://schemas.openxmlformats.org/officeDocument/2006/relationships/customXml" Target="../ink/ink238.xml"/><Relationship Id="rId210" Type="http://schemas.openxmlformats.org/officeDocument/2006/relationships/image" Target="../media/image352.png"/><Relationship Id="rId392" Type="http://schemas.openxmlformats.org/officeDocument/2006/relationships/image" Target="../media/image443.png"/><Relationship Id="rId427" Type="http://schemas.openxmlformats.org/officeDocument/2006/relationships/customXml" Target="../ink/ink447.xml"/><Relationship Id="rId448" Type="http://schemas.openxmlformats.org/officeDocument/2006/relationships/image" Target="../media/image471.png"/><Relationship Id="rId26" Type="http://schemas.openxmlformats.org/officeDocument/2006/relationships/image" Target="../media/image260.png"/><Relationship Id="rId231" Type="http://schemas.openxmlformats.org/officeDocument/2006/relationships/customXml" Target="../ink/ink349.xml"/><Relationship Id="rId252" Type="http://schemas.openxmlformats.org/officeDocument/2006/relationships/image" Target="../media/image373.png"/><Relationship Id="rId273" Type="http://schemas.openxmlformats.org/officeDocument/2006/relationships/customXml" Target="../ink/ink370.xml"/><Relationship Id="rId294" Type="http://schemas.openxmlformats.org/officeDocument/2006/relationships/image" Target="../media/image394.png"/><Relationship Id="rId308" Type="http://schemas.openxmlformats.org/officeDocument/2006/relationships/image" Target="../media/image401.png"/><Relationship Id="rId329" Type="http://schemas.openxmlformats.org/officeDocument/2006/relationships/customXml" Target="../ink/ink398.xml"/><Relationship Id="rId47" Type="http://schemas.openxmlformats.org/officeDocument/2006/relationships/customXml" Target="../ink/ink257.xml"/><Relationship Id="rId68" Type="http://schemas.openxmlformats.org/officeDocument/2006/relationships/image" Target="../media/image281.png"/><Relationship Id="rId89" Type="http://schemas.openxmlformats.org/officeDocument/2006/relationships/customXml" Target="../ink/ink278.xml"/><Relationship Id="rId112" Type="http://schemas.openxmlformats.org/officeDocument/2006/relationships/image" Target="../media/image303.png"/><Relationship Id="rId133" Type="http://schemas.openxmlformats.org/officeDocument/2006/relationships/customXml" Target="../ink/ink300.xml"/><Relationship Id="rId154" Type="http://schemas.openxmlformats.org/officeDocument/2006/relationships/image" Target="../media/image324.png"/><Relationship Id="rId175" Type="http://schemas.openxmlformats.org/officeDocument/2006/relationships/customXml" Target="../ink/ink321.xml"/><Relationship Id="rId340" Type="http://schemas.openxmlformats.org/officeDocument/2006/relationships/image" Target="../media/image417.png"/><Relationship Id="rId361" Type="http://schemas.openxmlformats.org/officeDocument/2006/relationships/customXml" Target="../ink/ink414.xml"/><Relationship Id="rId196" Type="http://schemas.openxmlformats.org/officeDocument/2006/relationships/image" Target="../media/image345.png"/><Relationship Id="rId200" Type="http://schemas.openxmlformats.org/officeDocument/2006/relationships/image" Target="../media/image347.png"/><Relationship Id="rId382" Type="http://schemas.openxmlformats.org/officeDocument/2006/relationships/image" Target="../media/image438.png"/><Relationship Id="rId417" Type="http://schemas.openxmlformats.org/officeDocument/2006/relationships/customXml" Target="../ink/ink442.xml"/><Relationship Id="rId438" Type="http://schemas.openxmlformats.org/officeDocument/2006/relationships/image" Target="../media/image466.png"/><Relationship Id="rId459" Type="http://schemas.openxmlformats.org/officeDocument/2006/relationships/customXml" Target="../ink/ink463.xml"/><Relationship Id="rId16" Type="http://schemas.openxmlformats.org/officeDocument/2006/relationships/image" Target="../media/image255.png"/><Relationship Id="rId221" Type="http://schemas.openxmlformats.org/officeDocument/2006/relationships/customXml" Target="../ink/ink344.xml"/><Relationship Id="rId242" Type="http://schemas.openxmlformats.org/officeDocument/2006/relationships/image" Target="../media/image368.png"/><Relationship Id="rId263" Type="http://schemas.openxmlformats.org/officeDocument/2006/relationships/customXml" Target="../ink/ink365.xml"/><Relationship Id="rId284" Type="http://schemas.openxmlformats.org/officeDocument/2006/relationships/image" Target="../media/image389.png"/><Relationship Id="rId319" Type="http://schemas.openxmlformats.org/officeDocument/2006/relationships/customXml" Target="../ink/ink393.xml"/><Relationship Id="rId37" Type="http://schemas.openxmlformats.org/officeDocument/2006/relationships/customXml" Target="../ink/ink252.xml"/><Relationship Id="rId58" Type="http://schemas.openxmlformats.org/officeDocument/2006/relationships/image" Target="../media/image276.png"/><Relationship Id="rId79" Type="http://schemas.openxmlformats.org/officeDocument/2006/relationships/customXml" Target="../ink/ink273.xml"/><Relationship Id="rId102" Type="http://schemas.openxmlformats.org/officeDocument/2006/relationships/image" Target="../media/image298.png"/><Relationship Id="rId123" Type="http://schemas.openxmlformats.org/officeDocument/2006/relationships/customXml" Target="../ink/ink295.xml"/><Relationship Id="rId144" Type="http://schemas.openxmlformats.org/officeDocument/2006/relationships/image" Target="../media/image319.png"/><Relationship Id="rId330" Type="http://schemas.openxmlformats.org/officeDocument/2006/relationships/image" Target="../media/image412.png"/><Relationship Id="rId90" Type="http://schemas.openxmlformats.org/officeDocument/2006/relationships/image" Target="../media/image292.png"/><Relationship Id="rId165" Type="http://schemas.openxmlformats.org/officeDocument/2006/relationships/customXml" Target="../ink/ink316.xml"/><Relationship Id="rId186" Type="http://schemas.openxmlformats.org/officeDocument/2006/relationships/image" Target="../media/image340.png"/><Relationship Id="rId351" Type="http://schemas.openxmlformats.org/officeDocument/2006/relationships/customXml" Target="../ink/ink409.xml"/><Relationship Id="rId372" Type="http://schemas.openxmlformats.org/officeDocument/2006/relationships/image" Target="../media/image433.png"/><Relationship Id="rId393" Type="http://schemas.openxmlformats.org/officeDocument/2006/relationships/customXml" Target="../ink/ink430.xml"/><Relationship Id="rId407" Type="http://schemas.openxmlformats.org/officeDocument/2006/relationships/customXml" Target="../ink/ink437.xml"/><Relationship Id="rId428" Type="http://schemas.openxmlformats.org/officeDocument/2006/relationships/image" Target="../media/image461.png"/><Relationship Id="rId449" Type="http://schemas.openxmlformats.org/officeDocument/2006/relationships/customXml" Target="../ink/ink458.xml"/><Relationship Id="rId211" Type="http://schemas.openxmlformats.org/officeDocument/2006/relationships/customXml" Target="../ink/ink339.xml"/><Relationship Id="rId232" Type="http://schemas.openxmlformats.org/officeDocument/2006/relationships/image" Target="../media/image363.png"/><Relationship Id="rId253" Type="http://schemas.openxmlformats.org/officeDocument/2006/relationships/customXml" Target="../ink/ink360.xml"/><Relationship Id="rId274" Type="http://schemas.openxmlformats.org/officeDocument/2006/relationships/image" Target="../media/image384.png"/><Relationship Id="rId295" Type="http://schemas.openxmlformats.org/officeDocument/2006/relationships/customXml" Target="../ink/ink381.xml"/><Relationship Id="rId309" Type="http://schemas.openxmlformats.org/officeDocument/2006/relationships/customXml" Target="../ink/ink388.xml"/><Relationship Id="rId460" Type="http://schemas.openxmlformats.org/officeDocument/2006/relationships/image" Target="../media/image477.png"/><Relationship Id="rId27" Type="http://schemas.openxmlformats.org/officeDocument/2006/relationships/customXml" Target="../ink/ink247.xml"/><Relationship Id="rId48" Type="http://schemas.openxmlformats.org/officeDocument/2006/relationships/image" Target="../media/image271.png"/><Relationship Id="rId69" Type="http://schemas.openxmlformats.org/officeDocument/2006/relationships/customXml" Target="../ink/ink268.xml"/><Relationship Id="rId113" Type="http://schemas.openxmlformats.org/officeDocument/2006/relationships/customXml" Target="../ink/ink290.xml"/><Relationship Id="rId134" Type="http://schemas.openxmlformats.org/officeDocument/2006/relationships/image" Target="../media/image314.png"/><Relationship Id="rId320" Type="http://schemas.openxmlformats.org/officeDocument/2006/relationships/image" Target="../media/image407.png"/><Relationship Id="rId80" Type="http://schemas.openxmlformats.org/officeDocument/2006/relationships/image" Target="../media/image287.png"/><Relationship Id="rId155" Type="http://schemas.openxmlformats.org/officeDocument/2006/relationships/customXml" Target="../ink/ink311.xml"/><Relationship Id="rId176" Type="http://schemas.openxmlformats.org/officeDocument/2006/relationships/image" Target="../media/image335.png"/><Relationship Id="rId197" Type="http://schemas.openxmlformats.org/officeDocument/2006/relationships/customXml" Target="../ink/ink332.xml"/><Relationship Id="rId341" Type="http://schemas.openxmlformats.org/officeDocument/2006/relationships/customXml" Target="../ink/ink404.xml"/><Relationship Id="rId362" Type="http://schemas.openxmlformats.org/officeDocument/2006/relationships/image" Target="../media/image428.png"/><Relationship Id="rId383" Type="http://schemas.openxmlformats.org/officeDocument/2006/relationships/customXml" Target="../ink/ink425.xml"/><Relationship Id="rId418" Type="http://schemas.openxmlformats.org/officeDocument/2006/relationships/image" Target="../media/image456.png"/><Relationship Id="rId439" Type="http://schemas.openxmlformats.org/officeDocument/2006/relationships/customXml" Target="../ink/ink453.xml"/><Relationship Id="rId201" Type="http://schemas.openxmlformats.org/officeDocument/2006/relationships/customXml" Target="../ink/ink334.xml"/><Relationship Id="rId222" Type="http://schemas.openxmlformats.org/officeDocument/2006/relationships/image" Target="../media/image358.png"/><Relationship Id="rId243" Type="http://schemas.openxmlformats.org/officeDocument/2006/relationships/customXml" Target="../ink/ink355.xml"/><Relationship Id="rId264" Type="http://schemas.openxmlformats.org/officeDocument/2006/relationships/image" Target="../media/image379.png"/><Relationship Id="rId285" Type="http://schemas.openxmlformats.org/officeDocument/2006/relationships/customXml" Target="../ink/ink376.xml"/><Relationship Id="rId450" Type="http://schemas.openxmlformats.org/officeDocument/2006/relationships/image" Target="../media/image472.png"/><Relationship Id="rId17" Type="http://schemas.openxmlformats.org/officeDocument/2006/relationships/customXml" Target="../ink/ink242.xml"/><Relationship Id="rId38" Type="http://schemas.openxmlformats.org/officeDocument/2006/relationships/image" Target="../media/image266.png"/><Relationship Id="rId59" Type="http://schemas.openxmlformats.org/officeDocument/2006/relationships/customXml" Target="../ink/ink263.xml"/><Relationship Id="rId103" Type="http://schemas.openxmlformats.org/officeDocument/2006/relationships/customXml" Target="../ink/ink285.xml"/><Relationship Id="rId124" Type="http://schemas.openxmlformats.org/officeDocument/2006/relationships/image" Target="../media/image309.png"/><Relationship Id="rId310" Type="http://schemas.openxmlformats.org/officeDocument/2006/relationships/image" Target="../media/image402.png"/><Relationship Id="rId70" Type="http://schemas.openxmlformats.org/officeDocument/2006/relationships/image" Target="../media/image282.png"/><Relationship Id="rId91" Type="http://schemas.openxmlformats.org/officeDocument/2006/relationships/customXml" Target="../ink/ink279.xml"/><Relationship Id="rId145" Type="http://schemas.openxmlformats.org/officeDocument/2006/relationships/customXml" Target="../ink/ink306.xml"/><Relationship Id="rId166" Type="http://schemas.openxmlformats.org/officeDocument/2006/relationships/image" Target="../media/image330.png"/><Relationship Id="rId187" Type="http://schemas.openxmlformats.org/officeDocument/2006/relationships/customXml" Target="../ink/ink327.xml"/><Relationship Id="rId331" Type="http://schemas.openxmlformats.org/officeDocument/2006/relationships/customXml" Target="../ink/ink399.xml"/><Relationship Id="rId352" Type="http://schemas.openxmlformats.org/officeDocument/2006/relationships/image" Target="../media/image423.png"/><Relationship Id="rId373" Type="http://schemas.openxmlformats.org/officeDocument/2006/relationships/customXml" Target="../ink/ink420.xml"/><Relationship Id="rId394" Type="http://schemas.openxmlformats.org/officeDocument/2006/relationships/image" Target="../media/image444.png"/><Relationship Id="rId408" Type="http://schemas.openxmlformats.org/officeDocument/2006/relationships/image" Target="../media/image451.png"/><Relationship Id="rId429" Type="http://schemas.openxmlformats.org/officeDocument/2006/relationships/customXml" Target="../ink/ink448.xml"/><Relationship Id="rId1" Type="http://schemas.openxmlformats.org/officeDocument/2006/relationships/slideLayout" Target="../slideLayouts/slideLayout2.xml"/><Relationship Id="rId212" Type="http://schemas.openxmlformats.org/officeDocument/2006/relationships/image" Target="../media/image353.png"/><Relationship Id="rId233" Type="http://schemas.openxmlformats.org/officeDocument/2006/relationships/customXml" Target="../ink/ink350.xml"/><Relationship Id="rId254" Type="http://schemas.openxmlformats.org/officeDocument/2006/relationships/image" Target="../media/image374.png"/><Relationship Id="rId440" Type="http://schemas.openxmlformats.org/officeDocument/2006/relationships/image" Target="../media/image467.png"/><Relationship Id="rId28" Type="http://schemas.openxmlformats.org/officeDocument/2006/relationships/image" Target="../media/image261.png"/><Relationship Id="rId49" Type="http://schemas.openxmlformats.org/officeDocument/2006/relationships/customXml" Target="../ink/ink258.xml"/><Relationship Id="rId114" Type="http://schemas.openxmlformats.org/officeDocument/2006/relationships/image" Target="../media/image304.png"/><Relationship Id="rId275" Type="http://schemas.openxmlformats.org/officeDocument/2006/relationships/customXml" Target="../ink/ink371.xml"/><Relationship Id="rId296" Type="http://schemas.openxmlformats.org/officeDocument/2006/relationships/image" Target="../media/image395.png"/><Relationship Id="rId300" Type="http://schemas.openxmlformats.org/officeDocument/2006/relationships/image" Target="../media/image397.png"/><Relationship Id="rId461" Type="http://schemas.openxmlformats.org/officeDocument/2006/relationships/customXml" Target="../ink/ink464.xml"/><Relationship Id="rId60" Type="http://schemas.openxmlformats.org/officeDocument/2006/relationships/image" Target="../media/image277.png"/><Relationship Id="rId81" Type="http://schemas.openxmlformats.org/officeDocument/2006/relationships/customXml" Target="../ink/ink274.xml"/><Relationship Id="rId135" Type="http://schemas.openxmlformats.org/officeDocument/2006/relationships/customXml" Target="../ink/ink301.xml"/><Relationship Id="rId156" Type="http://schemas.openxmlformats.org/officeDocument/2006/relationships/image" Target="../media/image325.png"/><Relationship Id="rId177" Type="http://schemas.openxmlformats.org/officeDocument/2006/relationships/customXml" Target="../ink/ink322.xml"/><Relationship Id="rId198" Type="http://schemas.openxmlformats.org/officeDocument/2006/relationships/image" Target="../media/image346.png"/><Relationship Id="rId321" Type="http://schemas.openxmlformats.org/officeDocument/2006/relationships/customXml" Target="../ink/ink394.xml"/><Relationship Id="rId342" Type="http://schemas.openxmlformats.org/officeDocument/2006/relationships/image" Target="../media/image418.png"/><Relationship Id="rId363" Type="http://schemas.openxmlformats.org/officeDocument/2006/relationships/customXml" Target="../ink/ink415.xml"/><Relationship Id="rId384" Type="http://schemas.openxmlformats.org/officeDocument/2006/relationships/image" Target="../media/image439.png"/><Relationship Id="rId419" Type="http://schemas.openxmlformats.org/officeDocument/2006/relationships/customXml" Target="../ink/ink443.xml"/><Relationship Id="rId202" Type="http://schemas.openxmlformats.org/officeDocument/2006/relationships/image" Target="../media/image348.png"/><Relationship Id="rId223" Type="http://schemas.openxmlformats.org/officeDocument/2006/relationships/customXml" Target="../ink/ink345.xml"/><Relationship Id="rId244" Type="http://schemas.openxmlformats.org/officeDocument/2006/relationships/image" Target="../media/image369.png"/><Relationship Id="rId430" Type="http://schemas.openxmlformats.org/officeDocument/2006/relationships/image" Target="../media/image462.png"/><Relationship Id="rId18" Type="http://schemas.openxmlformats.org/officeDocument/2006/relationships/image" Target="../media/image256.png"/><Relationship Id="rId39" Type="http://schemas.openxmlformats.org/officeDocument/2006/relationships/customXml" Target="../ink/ink253.xml"/><Relationship Id="rId265" Type="http://schemas.openxmlformats.org/officeDocument/2006/relationships/customXml" Target="../ink/ink366.xml"/><Relationship Id="rId286" Type="http://schemas.openxmlformats.org/officeDocument/2006/relationships/image" Target="../media/image390.png"/><Relationship Id="rId451" Type="http://schemas.openxmlformats.org/officeDocument/2006/relationships/customXml" Target="../ink/ink459.xml"/><Relationship Id="rId50" Type="http://schemas.openxmlformats.org/officeDocument/2006/relationships/image" Target="../media/image272.png"/><Relationship Id="rId104" Type="http://schemas.openxmlformats.org/officeDocument/2006/relationships/image" Target="../media/image299.png"/><Relationship Id="rId125" Type="http://schemas.openxmlformats.org/officeDocument/2006/relationships/customXml" Target="../ink/ink296.xml"/><Relationship Id="rId146" Type="http://schemas.openxmlformats.org/officeDocument/2006/relationships/image" Target="../media/image320.png"/><Relationship Id="rId167" Type="http://schemas.openxmlformats.org/officeDocument/2006/relationships/customXml" Target="../ink/ink317.xml"/><Relationship Id="rId188" Type="http://schemas.openxmlformats.org/officeDocument/2006/relationships/image" Target="../media/image341.png"/><Relationship Id="rId311" Type="http://schemas.openxmlformats.org/officeDocument/2006/relationships/customXml" Target="../ink/ink389.xml"/><Relationship Id="rId332" Type="http://schemas.openxmlformats.org/officeDocument/2006/relationships/image" Target="../media/image413.png"/><Relationship Id="rId353" Type="http://schemas.openxmlformats.org/officeDocument/2006/relationships/customXml" Target="../ink/ink410.xml"/><Relationship Id="rId374" Type="http://schemas.openxmlformats.org/officeDocument/2006/relationships/image" Target="../media/image434.png"/><Relationship Id="rId395" Type="http://schemas.openxmlformats.org/officeDocument/2006/relationships/customXml" Target="../ink/ink431.xml"/><Relationship Id="rId409" Type="http://schemas.openxmlformats.org/officeDocument/2006/relationships/customXml" Target="../ink/ink438.xml"/><Relationship Id="rId71" Type="http://schemas.openxmlformats.org/officeDocument/2006/relationships/customXml" Target="../ink/ink269.xml"/><Relationship Id="rId92" Type="http://schemas.openxmlformats.org/officeDocument/2006/relationships/image" Target="../media/image293.png"/><Relationship Id="rId213" Type="http://schemas.openxmlformats.org/officeDocument/2006/relationships/customXml" Target="../ink/ink340.xml"/><Relationship Id="rId234" Type="http://schemas.openxmlformats.org/officeDocument/2006/relationships/image" Target="../media/image364.png"/><Relationship Id="rId420" Type="http://schemas.openxmlformats.org/officeDocument/2006/relationships/image" Target="../media/image457.png"/><Relationship Id="rId2" Type="http://schemas.openxmlformats.org/officeDocument/2006/relationships/image" Target="../media/image248.png"/><Relationship Id="rId29" Type="http://schemas.openxmlformats.org/officeDocument/2006/relationships/customXml" Target="../ink/ink248.xml"/><Relationship Id="rId255" Type="http://schemas.openxmlformats.org/officeDocument/2006/relationships/customXml" Target="../ink/ink361.xml"/><Relationship Id="rId276" Type="http://schemas.openxmlformats.org/officeDocument/2006/relationships/image" Target="../media/image385.png"/><Relationship Id="rId297" Type="http://schemas.openxmlformats.org/officeDocument/2006/relationships/customXml" Target="../ink/ink382.xml"/><Relationship Id="rId441" Type="http://schemas.openxmlformats.org/officeDocument/2006/relationships/customXml" Target="../ink/ink454.xml"/><Relationship Id="rId462" Type="http://schemas.openxmlformats.org/officeDocument/2006/relationships/image" Target="../media/image478.png"/><Relationship Id="rId40" Type="http://schemas.openxmlformats.org/officeDocument/2006/relationships/image" Target="../media/image267.png"/><Relationship Id="rId115" Type="http://schemas.openxmlformats.org/officeDocument/2006/relationships/customXml" Target="../ink/ink291.xml"/><Relationship Id="rId136" Type="http://schemas.openxmlformats.org/officeDocument/2006/relationships/image" Target="../media/image315.png"/><Relationship Id="rId157" Type="http://schemas.openxmlformats.org/officeDocument/2006/relationships/customXml" Target="../ink/ink312.xml"/><Relationship Id="rId178" Type="http://schemas.openxmlformats.org/officeDocument/2006/relationships/image" Target="../media/image336.png"/><Relationship Id="rId301" Type="http://schemas.openxmlformats.org/officeDocument/2006/relationships/customXml" Target="../ink/ink384.xml"/><Relationship Id="rId322" Type="http://schemas.openxmlformats.org/officeDocument/2006/relationships/image" Target="../media/image408.png"/><Relationship Id="rId343" Type="http://schemas.openxmlformats.org/officeDocument/2006/relationships/customXml" Target="../ink/ink405.xml"/><Relationship Id="rId364" Type="http://schemas.openxmlformats.org/officeDocument/2006/relationships/image" Target="../media/image429.png"/><Relationship Id="rId61" Type="http://schemas.openxmlformats.org/officeDocument/2006/relationships/customXml" Target="../ink/ink264.xml"/><Relationship Id="rId82" Type="http://schemas.openxmlformats.org/officeDocument/2006/relationships/image" Target="../media/image288.png"/><Relationship Id="rId199" Type="http://schemas.openxmlformats.org/officeDocument/2006/relationships/customXml" Target="../ink/ink333.xml"/><Relationship Id="rId203" Type="http://schemas.openxmlformats.org/officeDocument/2006/relationships/customXml" Target="../ink/ink335.xml"/><Relationship Id="rId385" Type="http://schemas.openxmlformats.org/officeDocument/2006/relationships/customXml" Target="../ink/ink426.xml"/><Relationship Id="rId19" Type="http://schemas.openxmlformats.org/officeDocument/2006/relationships/customXml" Target="../ink/ink243.xml"/><Relationship Id="rId224" Type="http://schemas.openxmlformats.org/officeDocument/2006/relationships/image" Target="../media/image359.png"/><Relationship Id="rId245" Type="http://schemas.openxmlformats.org/officeDocument/2006/relationships/customXml" Target="../ink/ink356.xml"/><Relationship Id="rId266" Type="http://schemas.openxmlformats.org/officeDocument/2006/relationships/image" Target="../media/image380.png"/><Relationship Id="rId287" Type="http://schemas.openxmlformats.org/officeDocument/2006/relationships/customXml" Target="../ink/ink377.xml"/><Relationship Id="rId410" Type="http://schemas.openxmlformats.org/officeDocument/2006/relationships/image" Target="../media/image452.png"/><Relationship Id="rId431" Type="http://schemas.openxmlformats.org/officeDocument/2006/relationships/customXml" Target="../ink/ink449.xml"/><Relationship Id="rId452" Type="http://schemas.openxmlformats.org/officeDocument/2006/relationships/image" Target="../media/image473.png"/><Relationship Id="rId30" Type="http://schemas.openxmlformats.org/officeDocument/2006/relationships/image" Target="../media/image262.png"/><Relationship Id="rId105" Type="http://schemas.openxmlformats.org/officeDocument/2006/relationships/customXml" Target="../ink/ink286.xml"/><Relationship Id="rId126" Type="http://schemas.openxmlformats.org/officeDocument/2006/relationships/image" Target="../media/image310.png"/><Relationship Id="rId147" Type="http://schemas.openxmlformats.org/officeDocument/2006/relationships/customXml" Target="../ink/ink307.xml"/><Relationship Id="rId168" Type="http://schemas.openxmlformats.org/officeDocument/2006/relationships/image" Target="../media/image331.png"/><Relationship Id="rId312" Type="http://schemas.openxmlformats.org/officeDocument/2006/relationships/image" Target="../media/image403.png"/><Relationship Id="rId333" Type="http://schemas.openxmlformats.org/officeDocument/2006/relationships/customXml" Target="../ink/ink400.xml"/><Relationship Id="rId354" Type="http://schemas.openxmlformats.org/officeDocument/2006/relationships/image" Target="../media/image424.png"/><Relationship Id="rId51" Type="http://schemas.openxmlformats.org/officeDocument/2006/relationships/customXml" Target="../ink/ink259.xml"/><Relationship Id="rId72" Type="http://schemas.openxmlformats.org/officeDocument/2006/relationships/image" Target="../media/image283.png"/><Relationship Id="rId93" Type="http://schemas.openxmlformats.org/officeDocument/2006/relationships/customXml" Target="../ink/ink280.xml"/><Relationship Id="rId189" Type="http://schemas.openxmlformats.org/officeDocument/2006/relationships/customXml" Target="../ink/ink328.xml"/><Relationship Id="rId375" Type="http://schemas.openxmlformats.org/officeDocument/2006/relationships/customXml" Target="../ink/ink421.xml"/><Relationship Id="rId396" Type="http://schemas.openxmlformats.org/officeDocument/2006/relationships/image" Target="../media/image445.png"/><Relationship Id="rId3" Type="http://schemas.openxmlformats.org/officeDocument/2006/relationships/customXml" Target="../ink/ink235.xml"/><Relationship Id="rId214" Type="http://schemas.openxmlformats.org/officeDocument/2006/relationships/image" Target="../media/image354.png"/><Relationship Id="rId235" Type="http://schemas.openxmlformats.org/officeDocument/2006/relationships/customXml" Target="../ink/ink351.xml"/><Relationship Id="rId256" Type="http://schemas.openxmlformats.org/officeDocument/2006/relationships/image" Target="../media/image375.png"/><Relationship Id="rId277" Type="http://schemas.openxmlformats.org/officeDocument/2006/relationships/customXml" Target="../ink/ink372.xml"/><Relationship Id="rId298" Type="http://schemas.openxmlformats.org/officeDocument/2006/relationships/image" Target="../media/image396.png"/><Relationship Id="rId400" Type="http://schemas.openxmlformats.org/officeDocument/2006/relationships/image" Target="../media/image447.png"/><Relationship Id="rId421" Type="http://schemas.openxmlformats.org/officeDocument/2006/relationships/customXml" Target="../ink/ink444.xml"/><Relationship Id="rId442" Type="http://schemas.openxmlformats.org/officeDocument/2006/relationships/image" Target="../media/image468.png"/><Relationship Id="rId116" Type="http://schemas.openxmlformats.org/officeDocument/2006/relationships/image" Target="../media/image305.png"/><Relationship Id="rId137" Type="http://schemas.openxmlformats.org/officeDocument/2006/relationships/customXml" Target="../ink/ink302.xml"/><Relationship Id="rId158" Type="http://schemas.openxmlformats.org/officeDocument/2006/relationships/image" Target="../media/image326.png"/><Relationship Id="rId302" Type="http://schemas.openxmlformats.org/officeDocument/2006/relationships/image" Target="../media/image398.png"/><Relationship Id="rId323" Type="http://schemas.openxmlformats.org/officeDocument/2006/relationships/customXml" Target="../ink/ink395.xml"/><Relationship Id="rId344" Type="http://schemas.openxmlformats.org/officeDocument/2006/relationships/image" Target="../media/image419.png"/><Relationship Id="rId20" Type="http://schemas.openxmlformats.org/officeDocument/2006/relationships/image" Target="../media/image257.png"/><Relationship Id="rId41" Type="http://schemas.openxmlformats.org/officeDocument/2006/relationships/customXml" Target="../ink/ink254.xml"/><Relationship Id="rId62" Type="http://schemas.openxmlformats.org/officeDocument/2006/relationships/image" Target="../media/image278.png"/><Relationship Id="rId83" Type="http://schemas.openxmlformats.org/officeDocument/2006/relationships/customXml" Target="../ink/ink275.xml"/><Relationship Id="rId179" Type="http://schemas.openxmlformats.org/officeDocument/2006/relationships/customXml" Target="../ink/ink323.xml"/><Relationship Id="rId365" Type="http://schemas.openxmlformats.org/officeDocument/2006/relationships/customXml" Target="../ink/ink416.xml"/><Relationship Id="rId386" Type="http://schemas.openxmlformats.org/officeDocument/2006/relationships/image" Target="../media/image440.png"/><Relationship Id="rId190" Type="http://schemas.openxmlformats.org/officeDocument/2006/relationships/image" Target="../media/image342.png"/><Relationship Id="rId204" Type="http://schemas.openxmlformats.org/officeDocument/2006/relationships/image" Target="../media/image349.png"/><Relationship Id="rId225" Type="http://schemas.openxmlformats.org/officeDocument/2006/relationships/customXml" Target="../ink/ink346.xml"/><Relationship Id="rId246" Type="http://schemas.openxmlformats.org/officeDocument/2006/relationships/image" Target="../media/image370.png"/><Relationship Id="rId267" Type="http://schemas.openxmlformats.org/officeDocument/2006/relationships/customXml" Target="../ink/ink367.xml"/><Relationship Id="rId288" Type="http://schemas.openxmlformats.org/officeDocument/2006/relationships/image" Target="../media/image391.png"/><Relationship Id="rId411" Type="http://schemas.openxmlformats.org/officeDocument/2006/relationships/customXml" Target="../ink/ink439.xml"/><Relationship Id="rId432" Type="http://schemas.openxmlformats.org/officeDocument/2006/relationships/image" Target="../media/image463.png"/><Relationship Id="rId453" Type="http://schemas.openxmlformats.org/officeDocument/2006/relationships/customXml" Target="../ink/ink460.xml"/><Relationship Id="rId106" Type="http://schemas.openxmlformats.org/officeDocument/2006/relationships/image" Target="../media/image300.png"/><Relationship Id="rId127" Type="http://schemas.openxmlformats.org/officeDocument/2006/relationships/customXml" Target="../ink/ink297.xml"/><Relationship Id="rId313" Type="http://schemas.openxmlformats.org/officeDocument/2006/relationships/customXml" Target="../ink/ink390.xml"/><Relationship Id="rId10" Type="http://schemas.openxmlformats.org/officeDocument/2006/relationships/image" Target="../media/image252.png"/><Relationship Id="rId31" Type="http://schemas.openxmlformats.org/officeDocument/2006/relationships/customXml" Target="../ink/ink249.xml"/><Relationship Id="rId52" Type="http://schemas.openxmlformats.org/officeDocument/2006/relationships/image" Target="../media/image273.png"/><Relationship Id="rId73" Type="http://schemas.openxmlformats.org/officeDocument/2006/relationships/customXml" Target="../ink/ink270.xml"/><Relationship Id="rId94" Type="http://schemas.openxmlformats.org/officeDocument/2006/relationships/image" Target="../media/image294.png"/><Relationship Id="rId148" Type="http://schemas.openxmlformats.org/officeDocument/2006/relationships/image" Target="../media/image321.png"/><Relationship Id="rId169" Type="http://schemas.openxmlformats.org/officeDocument/2006/relationships/customXml" Target="../ink/ink318.xml"/><Relationship Id="rId334" Type="http://schemas.openxmlformats.org/officeDocument/2006/relationships/image" Target="../media/image414.png"/><Relationship Id="rId355" Type="http://schemas.openxmlformats.org/officeDocument/2006/relationships/customXml" Target="../ink/ink411.xml"/><Relationship Id="rId376" Type="http://schemas.openxmlformats.org/officeDocument/2006/relationships/image" Target="../media/image435.png"/><Relationship Id="rId397" Type="http://schemas.openxmlformats.org/officeDocument/2006/relationships/customXml" Target="../ink/ink432.xml"/><Relationship Id="rId4" Type="http://schemas.openxmlformats.org/officeDocument/2006/relationships/image" Target="../media/image249.png"/><Relationship Id="rId180" Type="http://schemas.openxmlformats.org/officeDocument/2006/relationships/image" Target="../media/image337.png"/><Relationship Id="rId215" Type="http://schemas.openxmlformats.org/officeDocument/2006/relationships/customXml" Target="../ink/ink341.xml"/><Relationship Id="rId236" Type="http://schemas.openxmlformats.org/officeDocument/2006/relationships/image" Target="../media/image365.png"/><Relationship Id="rId257" Type="http://schemas.openxmlformats.org/officeDocument/2006/relationships/customXml" Target="../ink/ink362.xml"/><Relationship Id="rId278" Type="http://schemas.openxmlformats.org/officeDocument/2006/relationships/image" Target="../media/image386.png"/><Relationship Id="rId401" Type="http://schemas.openxmlformats.org/officeDocument/2006/relationships/customXml" Target="../ink/ink434.xml"/><Relationship Id="rId422" Type="http://schemas.openxmlformats.org/officeDocument/2006/relationships/image" Target="../media/image458.png"/><Relationship Id="rId443" Type="http://schemas.openxmlformats.org/officeDocument/2006/relationships/customXml" Target="../ink/ink455.xml"/><Relationship Id="rId303" Type="http://schemas.openxmlformats.org/officeDocument/2006/relationships/customXml" Target="../ink/ink385.xml"/><Relationship Id="rId42" Type="http://schemas.openxmlformats.org/officeDocument/2006/relationships/image" Target="../media/image268.png"/><Relationship Id="rId84" Type="http://schemas.openxmlformats.org/officeDocument/2006/relationships/image" Target="../media/image289.png"/><Relationship Id="rId138" Type="http://schemas.openxmlformats.org/officeDocument/2006/relationships/image" Target="../media/image316.png"/><Relationship Id="rId345" Type="http://schemas.openxmlformats.org/officeDocument/2006/relationships/customXml" Target="../ink/ink406.xml"/><Relationship Id="rId387" Type="http://schemas.openxmlformats.org/officeDocument/2006/relationships/customXml" Target="../ink/ink427.xml"/><Relationship Id="rId191" Type="http://schemas.openxmlformats.org/officeDocument/2006/relationships/customXml" Target="../ink/ink329.xml"/><Relationship Id="rId205" Type="http://schemas.openxmlformats.org/officeDocument/2006/relationships/customXml" Target="../ink/ink336.xml"/><Relationship Id="rId247" Type="http://schemas.openxmlformats.org/officeDocument/2006/relationships/customXml" Target="../ink/ink357.xml"/><Relationship Id="rId412" Type="http://schemas.openxmlformats.org/officeDocument/2006/relationships/image" Target="../media/image453.png"/><Relationship Id="rId107" Type="http://schemas.openxmlformats.org/officeDocument/2006/relationships/customXml" Target="../ink/ink287.xml"/><Relationship Id="rId289" Type="http://schemas.openxmlformats.org/officeDocument/2006/relationships/customXml" Target="../ink/ink378.xml"/><Relationship Id="rId454" Type="http://schemas.openxmlformats.org/officeDocument/2006/relationships/image" Target="../media/image474.png"/><Relationship Id="rId11" Type="http://schemas.openxmlformats.org/officeDocument/2006/relationships/customXml" Target="../ink/ink239.xml"/><Relationship Id="rId53" Type="http://schemas.openxmlformats.org/officeDocument/2006/relationships/customXml" Target="../ink/ink260.xml"/><Relationship Id="rId149" Type="http://schemas.openxmlformats.org/officeDocument/2006/relationships/customXml" Target="../ink/ink308.xml"/><Relationship Id="rId314" Type="http://schemas.openxmlformats.org/officeDocument/2006/relationships/image" Target="../media/image404.png"/><Relationship Id="rId356" Type="http://schemas.openxmlformats.org/officeDocument/2006/relationships/image" Target="../media/image425.png"/><Relationship Id="rId398" Type="http://schemas.openxmlformats.org/officeDocument/2006/relationships/image" Target="../media/image446.png"/><Relationship Id="rId95" Type="http://schemas.openxmlformats.org/officeDocument/2006/relationships/customXml" Target="../ink/ink281.xml"/><Relationship Id="rId160" Type="http://schemas.openxmlformats.org/officeDocument/2006/relationships/image" Target="../media/image327.png"/><Relationship Id="rId216" Type="http://schemas.openxmlformats.org/officeDocument/2006/relationships/image" Target="../media/image355.png"/><Relationship Id="rId423" Type="http://schemas.openxmlformats.org/officeDocument/2006/relationships/customXml" Target="../ink/ink445.xml"/><Relationship Id="rId258" Type="http://schemas.openxmlformats.org/officeDocument/2006/relationships/image" Target="../media/image376.png"/><Relationship Id="rId22" Type="http://schemas.openxmlformats.org/officeDocument/2006/relationships/image" Target="../media/image258.png"/><Relationship Id="rId64" Type="http://schemas.openxmlformats.org/officeDocument/2006/relationships/image" Target="../media/image279.png"/><Relationship Id="rId118" Type="http://schemas.openxmlformats.org/officeDocument/2006/relationships/image" Target="../media/image306.png"/><Relationship Id="rId325" Type="http://schemas.openxmlformats.org/officeDocument/2006/relationships/customXml" Target="../ink/ink396.xml"/><Relationship Id="rId367" Type="http://schemas.openxmlformats.org/officeDocument/2006/relationships/customXml" Target="../ink/ink417.xml"/><Relationship Id="rId171" Type="http://schemas.openxmlformats.org/officeDocument/2006/relationships/customXml" Target="../ink/ink319.xml"/><Relationship Id="rId227" Type="http://schemas.openxmlformats.org/officeDocument/2006/relationships/customXml" Target="../ink/ink347.xml"/><Relationship Id="rId269" Type="http://schemas.openxmlformats.org/officeDocument/2006/relationships/customXml" Target="../ink/ink368.xml"/><Relationship Id="rId434" Type="http://schemas.openxmlformats.org/officeDocument/2006/relationships/image" Target="../media/image464.png"/><Relationship Id="rId33" Type="http://schemas.openxmlformats.org/officeDocument/2006/relationships/customXml" Target="../ink/ink250.xml"/><Relationship Id="rId129" Type="http://schemas.openxmlformats.org/officeDocument/2006/relationships/customXml" Target="../ink/ink298.xml"/><Relationship Id="rId280" Type="http://schemas.openxmlformats.org/officeDocument/2006/relationships/image" Target="../media/image387.png"/><Relationship Id="rId336" Type="http://schemas.openxmlformats.org/officeDocument/2006/relationships/image" Target="../media/image415.png"/><Relationship Id="rId75" Type="http://schemas.openxmlformats.org/officeDocument/2006/relationships/customXml" Target="../ink/ink271.xml"/><Relationship Id="rId140" Type="http://schemas.openxmlformats.org/officeDocument/2006/relationships/image" Target="../media/image317.png"/><Relationship Id="rId182" Type="http://schemas.openxmlformats.org/officeDocument/2006/relationships/image" Target="../media/image338.png"/><Relationship Id="rId378" Type="http://schemas.openxmlformats.org/officeDocument/2006/relationships/image" Target="../media/image436.png"/><Relationship Id="rId403" Type="http://schemas.openxmlformats.org/officeDocument/2006/relationships/customXml" Target="../ink/ink435.xml"/><Relationship Id="rId6" Type="http://schemas.openxmlformats.org/officeDocument/2006/relationships/image" Target="../media/image250.png"/><Relationship Id="rId238" Type="http://schemas.openxmlformats.org/officeDocument/2006/relationships/image" Target="../media/image366.png"/><Relationship Id="rId445" Type="http://schemas.openxmlformats.org/officeDocument/2006/relationships/customXml" Target="../ink/ink4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83126-2673-4BB3-82D9-C0E06B6BD6D4}"/>
              </a:ext>
            </a:extLst>
          </p:cNvPr>
          <p:cNvSpPr>
            <a:spLocks noGrp="1"/>
          </p:cNvSpPr>
          <p:nvPr>
            <p:ph type="ctrTitle"/>
          </p:nvPr>
        </p:nvSpPr>
        <p:spPr/>
        <p:txBody>
          <a:bodyPr/>
          <a:lstStyle/>
          <a:p>
            <a:r>
              <a:rPr lang="en-AU" b="1" dirty="0"/>
              <a:t>Vectors</a:t>
            </a:r>
          </a:p>
        </p:txBody>
      </p:sp>
      <p:sp>
        <p:nvSpPr>
          <p:cNvPr id="3" name="Subtitle 2">
            <a:extLst>
              <a:ext uri="{FF2B5EF4-FFF2-40B4-BE49-F238E27FC236}">
                <a16:creationId xmlns:a16="http://schemas.microsoft.com/office/drawing/2014/main" id="{C1EC27EF-A28E-4528-B10F-73C539F254CD}"/>
              </a:ext>
            </a:extLst>
          </p:cNvPr>
          <p:cNvSpPr>
            <a:spLocks noGrp="1"/>
          </p:cNvSpPr>
          <p:nvPr>
            <p:ph type="subTitle" idx="1"/>
          </p:nvPr>
        </p:nvSpPr>
        <p:spPr/>
        <p:txBody>
          <a:bodyPr/>
          <a:lstStyle/>
          <a:p>
            <a:r>
              <a:rPr lang="en-US" dirty="0"/>
              <a:t>Applications of Vectors</a:t>
            </a:r>
            <a:endParaRPr lang="en-AU" dirty="0"/>
          </a:p>
        </p:txBody>
      </p:sp>
    </p:spTree>
    <p:extLst>
      <p:ext uri="{BB962C8B-B14F-4D97-AF65-F5344CB8AC3E}">
        <p14:creationId xmlns:p14="http://schemas.microsoft.com/office/powerpoint/2010/main" val="4069388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1328"/>
            <a:ext cx="8320719" cy="1991312"/>
          </a:xfrm>
        </p:spPr>
        <p:txBody>
          <a:bodyPr>
            <a:noAutofit/>
          </a:bodyPr>
          <a:lstStyle/>
          <a:p>
            <a:pPr marL="0" indent="0">
              <a:buNone/>
            </a:pPr>
            <a:r>
              <a:rPr lang="en-AU" sz="2000" b="1" dirty="0"/>
              <a:t>A canoeist wishes to paddle her canoe across a river from point A on one bank to the opposite bank. The canoeist can maintain a constant 5km/h in still water. However, the river is flowing at 3 km/h.</a:t>
            </a:r>
          </a:p>
          <a:p>
            <a:pPr marL="457200" indent="-457200">
              <a:buAutoNum type="alphaLcParenR"/>
            </a:pPr>
            <a:r>
              <a:rPr lang="en-AU" sz="2000" b="1" dirty="0"/>
              <a:t>If the canoeist wishes to journey across the river as quickly as possible, how long will the journey take and how far down will the canoeist travel?</a:t>
            </a:r>
          </a:p>
          <a:p>
            <a:pPr marL="457200" indent="-457200">
              <a:buAutoNum type="alphaLcParenR"/>
            </a:pPr>
            <a:r>
              <a:rPr lang="en-AU" sz="2000" b="1" dirty="0"/>
              <a:t>If instead, she wishes to reach point B on the opposite bank, directly opposite A, in which direction should she paddle and how long will the journey take?</a:t>
            </a:r>
          </a:p>
          <a:p>
            <a:pPr marL="0" indent="0" algn="ctr">
              <a:buNone/>
            </a:pPr>
            <a:endParaRPr lang="en-AU" sz="1800" dirty="0"/>
          </a:p>
        </p:txBody>
      </p:sp>
      <p:sp>
        <p:nvSpPr>
          <p:cNvPr id="16" name="TextBox 15">
            <a:extLst>
              <a:ext uri="{FF2B5EF4-FFF2-40B4-BE49-F238E27FC236}">
                <a16:creationId xmlns:a16="http://schemas.microsoft.com/office/drawing/2014/main" id="{3EC795F8-9DD7-4263-8F4A-E45532F209B1}"/>
              </a:ext>
            </a:extLst>
          </p:cNvPr>
          <p:cNvSpPr txBox="1"/>
          <p:nvPr/>
        </p:nvSpPr>
        <p:spPr>
          <a:xfrm>
            <a:off x="0" y="-6605"/>
            <a:ext cx="3753277"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Sadler 3C Example 4</a:t>
            </a:r>
            <a:endParaRPr lang="en-AU" sz="3200" b="1" dirty="0">
              <a:solidFill>
                <a:schemeClr val="tx1"/>
              </a:solidFill>
            </a:endParaRPr>
          </a:p>
        </p:txBody>
      </p:sp>
      <p:pic>
        <p:nvPicPr>
          <p:cNvPr id="2" name="Picture 1">
            <a:extLst>
              <a:ext uri="{FF2B5EF4-FFF2-40B4-BE49-F238E27FC236}">
                <a16:creationId xmlns:a16="http://schemas.microsoft.com/office/drawing/2014/main" id="{1EF03F81-3350-4831-B908-05647F11F113}"/>
              </a:ext>
            </a:extLst>
          </p:cNvPr>
          <p:cNvPicPr>
            <a:picLocks noChangeAspect="1"/>
          </p:cNvPicPr>
          <p:nvPr/>
        </p:nvPicPr>
        <p:blipFill>
          <a:blip r:embed="rId2"/>
          <a:stretch>
            <a:fillRect/>
          </a:stretch>
        </p:blipFill>
        <p:spPr>
          <a:xfrm>
            <a:off x="8605799" y="676012"/>
            <a:ext cx="3007294" cy="2218865"/>
          </a:xfrm>
          <a:prstGeom prst="rect">
            <a:avLst/>
          </a:prstGeom>
        </p:spPr>
      </p:pic>
      <mc:AlternateContent xmlns:mc="http://schemas.openxmlformats.org/markup-compatibility/2006" xmlns:p14="http://schemas.microsoft.com/office/powerpoint/2010/main">
        <mc:Choice Requires="p14">
          <p:contentPart p14:bwMode="auto" r:id="rId3">
            <p14:nvContentPartPr>
              <p14:cNvPr id="49" name="Ink 48">
                <a:extLst>
                  <a:ext uri="{FF2B5EF4-FFF2-40B4-BE49-F238E27FC236}">
                    <a16:creationId xmlns:a16="http://schemas.microsoft.com/office/drawing/2014/main" id="{C9C1840B-9DA7-4E25-8BC4-70671E055688}"/>
                  </a:ext>
                </a:extLst>
              </p14:cNvPr>
              <p14:cNvContentPartPr/>
              <p14:nvPr/>
            </p14:nvContentPartPr>
            <p14:xfrm>
              <a:off x="6998349" y="-602126"/>
              <a:ext cx="42840" cy="32040"/>
            </p14:xfrm>
          </p:contentPart>
        </mc:Choice>
        <mc:Fallback xmlns="">
          <p:pic>
            <p:nvPicPr>
              <p:cNvPr id="49" name="Ink 48">
                <a:extLst>
                  <a:ext uri="{FF2B5EF4-FFF2-40B4-BE49-F238E27FC236}">
                    <a16:creationId xmlns:a16="http://schemas.microsoft.com/office/drawing/2014/main" id="{C9C1840B-9DA7-4E25-8BC4-70671E055688}"/>
                  </a:ext>
                </a:extLst>
              </p:cNvPr>
              <p:cNvPicPr/>
              <p:nvPr/>
            </p:nvPicPr>
            <p:blipFill>
              <a:blip r:embed="rId4"/>
              <a:stretch>
                <a:fillRect/>
              </a:stretch>
            </p:blipFill>
            <p:spPr>
              <a:xfrm>
                <a:off x="6989349" y="-611126"/>
                <a:ext cx="60480"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1" name="Ink 100">
                <a:extLst>
                  <a:ext uri="{FF2B5EF4-FFF2-40B4-BE49-F238E27FC236}">
                    <a16:creationId xmlns:a16="http://schemas.microsoft.com/office/drawing/2014/main" id="{E12EC8FF-1F84-44B2-B86A-99A5C5BB35F5}"/>
                  </a:ext>
                </a:extLst>
              </p14:cNvPr>
              <p14:cNvContentPartPr/>
              <p14:nvPr/>
            </p14:nvContentPartPr>
            <p14:xfrm>
              <a:off x="11463429" y="4775194"/>
              <a:ext cx="7200" cy="3960"/>
            </p14:xfrm>
          </p:contentPart>
        </mc:Choice>
        <mc:Fallback xmlns="">
          <p:pic>
            <p:nvPicPr>
              <p:cNvPr id="101" name="Ink 100">
                <a:extLst>
                  <a:ext uri="{FF2B5EF4-FFF2-40B4-BE49-F238E27FC236}">
                    <a16:creationId xmlns:a16="http://schemas.microsoft.com/office/drawing/2014/main" id="{E12EC8FF-1F84-44B2-B86A-99A5C5BB35F5}"/>
                  </a:ext>
                </a:extLst>
              </p:cNvPr>
              <p:cNvPicPr/>
              <p:nvPr/>
            </p:nvPicPr>
            <p:blipFill>
              <a:blip r:embed="rId6"/>
              <a:stretch>
                <a:fillRect/>
              </a:stretch>
            </p:blipFill>
            <p:spPr>
              <a:xfrm>
                <a:off x="11454789" y="4766194"/>
                <a:ext cx="2484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34" name="Ink 333">
                <a:extLst>
                  <a:ext uri="{FF2B5EF4-FFF2-40B4-BE49-F238E27FC236}">
                    <a16:creationId xmlns:a16="http://schemas.microsoft.com/office/drawing/2014/main" id="{8950BDAC-CEC0-4451-99F9-6CF9BDF889C9}"/>
                  </a:ext>
                </a:extLst>
              </p14:cNvPr>
              <p14:cNvContentPartPr/>
              <p14:nvPr/>
            </p14:nvContentPartPr>
            <p14:xfrm>
              <a:off x="4786869" y="-328731"/>
              <a:ext cx="5760" cy="28440"/>
            </p14:xfrm>
          </p:contentPart>
        </mc:Choice>
        <mc:Fallback xmlns="">
          <p:pic>
            <p:nvPicPr>
              <p:cNvPr id="334" name="Ink 333">
                <a:extLst>
                  <a:ext uri="{FF2B5EF4-FFF2-40B4-BE49-F238E27FC236}">
                    <a16:creationId xmlns:a16="http://schemas.microsoft.com/office/drawing/2014/main" id="{8950BDAC-CEC0-4451-99F9-6CF9BDF889C9}"/>
                  </a:ext>
                </a:extLst>
              </p:cNvPr>
              <p:cNvPicPr/>
              <p:nvPr/>
            </p:nvPicPr>
            <p:blipFill>
              <a:blip r:embed="rId8"/>
              <a:stretch>
                <a:fillRect/>
              </a:stretch>
            </p:blipFill>
            <p:spPr>
              <a:xfrm>
                <a:off x="4778229" y="-337731"/>
                <a:ext cx="2340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 name="Ink 3">
                <a:extLst>
                  <a:ext uri="{FF2B5EF4-FFF2-40B4-BE49-F238E27FC236}">
                    <a16:creationId xmlns:a16="http://schemas.microsoft.com/office/drawing/2014/main" id="{1F78D542-A4D9-42C0-8041-017826B7AA6A}"/>
                  </a:ext>
                </a:extLst>
              </p14:cNvPr>
              <p14:cNvContentPartPr/>
              <p14:nvPr/>
            </p14:nvContentPartPr>
            <p14:xfrm>
              <a:off x="8527989" y="3862389"/>
              <a:ext cx="2942640" cy="36000"/>
            </p14:xfrm>
          </p:contentPart>
        </mc:Choice>
        <mc:Fallback xmlns="">
          <p:pic>
            <p:nvPicPr>
              <p:cNvPr id="4" name="Ink 3">
                <a:extLst>
                  <a:ext uri="{FF2B5EF4-FFF2-40B4-BE49-F238E27FC236}">
                    <a16:creationId xmlns:a16="http://schemas.microsoft.com/office/drawing/2014/main" id="{1F78D542-A4D9-42C0-8041-017826B7AA6A}"/>
                  </a:ext>
                </a:extLst>
              </p:cNvPr>
              <p:cNvPicPr/>
              <p:nvPr/>
            </p:nvPicPr>
            <p:blipFill>
              <a:blip r:embed="rId10"/>
              <a:stretch>
                <a:fillRect/>
              </a:stretch>
            </p:blipFill>
            <p:spPr>
              <a:xfrm>
                <a:off x="8519349" y="3853749"/>
                <a:ext cx="2960280"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 name="Ink 4">
                <a:extLst>
                  <a:ext uri="{FF2B5EF4-FFF2-40B4-BE49-F238E27FC236}">
                    <a16:creationId xmlns:a16="http://schemas.microsoft.com/office/drawing/2014/main" id="{D9E9A7BC-22AB-4324-B80F-71162A20747A}"/>
                  </a:ext>
                </a:extLst>
              </p14:cNvPr>
              <p14:cNvContentPartPr/>
              <p14:nvPr/>
            </p14:nvContentPartPr>
            <p14:xfrm>
              <a:off x="8580189" y="5761029"/>
              <a:ext cx="3152520" cy="114840"/>
            </p14:xfrm>
          </p:contentPart>
        </mc:Choice>
        <mc:Fallback xmlns="">
          <p:pic>
            <p:nvPicPr>
              <p:cNvPr id="5" name="Ink 4">
                <a:extLst>
                  <a:ext uri="{FF2B5EF4-FFF2-40B4-BE49-F238E27FC236}">
                    <a16:creationId xmlns:a16="http://schemas.microsoft.com/office/drawing/2014/main" id="{D9E9A7BC-22AB-4324-B80F-71162A20747A}"/>
                  </a:ext>
                </a:extLst>
              </p:cNvPr>
              <p:cNvPicPr/>
              <p:nvPr/>
            </p:nvPicPr>
            <p:blipFill>
              <a:blip r:embed="rId12"/>
              <a:stretch>
                <a:fillRect/>
              </a:stretch>
            </p:blipFill>
            <p:spPr>
              <a:xfrm>
                <a:off x="8571549" y="5752389"/>
                <a:ext cx="317016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3955C31C-4ABB-4D2A-874D-F744B5C865DE}"/>
                  </a:ext>
                </a:extLst>
              </p14:cNvPr>
              <p14:cNvContentPartPr/>
              <p14:nvPr/>
            </p14:nvContentPartPr>
            <p14:xfrm>
              <a:off x="10281189" y="5732589"/>
              <a:ext cx="60840" cy="108360"/>
            </p14:xfrm>
          </p:contentPart>
        </mc:Choice>
        <mc:Fallback xmlns="">
          <p:pic>
            <p:nvPicPr>
              <p:cNvPr id="9" name="Ink 8">
                <a:extLst>
                  <a:ext uri="{FF2B5EF4-FFF2-40B4-BE49-F238E27FC236}">
                    <a16:creationId xmlns:a16="http://schemas.microsoft.com/office/drawing/2014/main" id="{3955C31C-4ABB-4D2A-874D-F744B5C865DE}"/>
                  </a:ext>
                </a:extLst>
              </p:cNvPr>
              <p:cNvPicPr/>
              <p:nvPr/>
            </p:nvPicPr>
            <p:blipFill>
              <a:blip r:embed="rId14"/>
              <a:stretch>
                <a:fillRect/>
              </a:stretch>
            </p:blipFill>
            <p:spPr>
              <a:xfrm>
                <a:off x="10272549" y="5723949"/>
                <a:ext cx="78480" cy="126000"/>
              </a:xfrm>
              <a:prstGeom prst="rect">
                <a:avLst/>
              </a:prstGeom>
            </p:spPr>
          </p:pic>
        </mc:Fallback>
      </mc:AlternateContent>
      <p:grpSp>
        <p:nvGrpSpPr>
          <p:cNvPr id="24" name="Group 23">
            <a:extLst>
              <a:ext uri="{FF2B5EF4-FFF2-40B4-BE49-F238E27FC236}">
                <a16:creationId xmlns:a16="http://schemas.microsoft.com/office/drawing/2014/main" id="{DBB7AEF9-E16A-46B0-8CDE-A7DF67DD5BD5}"/>
              </a:ext>
            </a:extLst>
          </p:cNvPr>
          <p:cNvGrpSpPr/>
          <p:nvPr/>
        </p:nvGrpSpPr>
        <p:grpSpPr>
          <a:xfrm>
            <a:off x="10321869" y="5989269"/>
            <a:ext cx="136440" cy="180360"/>
            <a:chOff x="10321869" y="5989269"/>
            <a:chExt cx="136440" cy="180360"/>
          </a:xfrm>
        </p:grpSpPr>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722D6533-BEAC-4CA1-A06F-B0883F341666}"/>
                    </a:ext>
                  </a:extLst>
                </p14:cNvPr>
                <p14:cNvContentPartPr/>
                <p14:nvPr/>
              </p14:nvContentPartPr>
              <p14:xfrm>
                <a:off x="10321869" y="5989269"/>
                <a:ext cx="109080" cy="180360"/>
              </p14:xfrm>
            </p:contentPart>
          </mc:Choice>
          <mc:Fallback xmlns="">
            <p:pic>
              <p:nvPicPr>
                <p:cNvPr id="10" name="Ink 9">
                  <a:extLst>
                    <a:ext uri="{FF2B5EF4-FFF2-40B4-BE49-F238E27FC236}">
                      <a16:creationId xmlns:a16="http://schemas.microsoft.com/office/drawing/2014/main" id="{722D6533-BEAC-4CA1-A06F-B0883F341666}"/>
                    </a:ext>
                  </a:extLst>
                </p:cNvPr>
                <p:cNvPicPr/>
                <p:nvPr/>
              </p:nvPicPr>
              <p:blipFill>
                <a:blip r:embed="rId16"/>
                <a:stretch>
                  <a:fillRect/>
                </a:stretch>
              </p:blipFill>
              <p:spPr>
                <a:xfrm>
                  <a:off x="10312869" y="5980269"/>
                  <a:ext cx="12672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E828F4E6-703B-4CE1-8A55-4A54283CEFF8}"/>
                    </a:ext>
                  </a:extLst>
                </p14:cNvPr>
                <p14:cNvContentPartPr/>
                <p14:nvPr/>
              </p14:nvContentPartPr>
              <p14:xfrm>
                <a:off x="10359669" y="6088269"/>
                <a:ext cx="98640" cy="31680"/>
              </p14:xfrm>
            </p:contentPart>
          </mc:Choice>
          <mc:Fallback xmlns="">
            <p:pic>
              <p:nvPicPr>
                <p:cNvPr id="11" name="Ink 10">
                  <a:extLst>
                    <a:ext uri="{FF2B5EF4-FFF2-40B4-BE49-F238E27FC236}">
                      <a16:creationId xmlns:a16="http://schemas.microsoft.com/office/drawing/2014/main" id="{E828F4E6-703B-4CE1-8A55-4A54283CEFF8}"/>
                    </a:ext>
                  </a:extLst>
                </p:cNvPr>
                <p:cNvPicPr/>
                <p:nvPr/>
              </p:nvPicPr>
              <p:blipFill>
                <a:blip r:embed="rId18"/>
                <a:stretch>
                  <a:fillRect/>
                </a:stretch>
              </p:blipFill>
              <p:spPr>
                <a:xfrm>
                  <a:off x="10351029" y="6079269"/>
                  <a:ext cx="116280" cy="49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13" name="Ink 12">
                <a:extLst>
                  <a:ext uri="{FF2B5EF4-FFF2-40B4-BE49-F238E27FC236}">
                    <a16:creationId xmlns:a16="http://schemas.microsoft.com/office/drawing/2014/main" id="{78AC8D6A-87A2-4086-8306-8032B14D2B11}"/>
                  </a:ext>
                </a:extLst>
              </p14:cNvPr>
              <p14:cNvContentPartPr/>
              <p14:nvPr/>
            </p14:nvContentPartPr>
            <p14:xfrm>
              <a:off x="10173189" y="3500949"/>
              <a:ext cx="80280" cy="198720"/>
            </p14:xfrm>
          </p:contentPart>
        </mc:Choice>
        <mc:Fallback xmlns="">
          <p:pic>
            <p:nvPicPr>
              <p:cNvPr id="13" name="Ink 12">
                <a:extLst>
                  <a:ext uri="{FF2B5EF4-FFF2-40B4-BE49-F238E27FC236}">
                    <a16:creationId xmlns:a16="http://schemas.microsoft.com/office/drawing/2014/main" id="{78AC8D6A-87A2-4086-8306-8032B14D2B11}"/>
                  </a:ext>
                </a:extLst>
              </p:cNvPr>
              <p:cNvPicPr/>
              <p:nvPr/>
            </p:nvPicPr>
            <p:blipFill>
              <a:blip r:embed="rId20"/>
              <a:stretch>
                <a:fillRect/>
              </a:stretch>
            </p:blipFill>
            <p:spPr>
              <a:xfrm>
                <a:off x="10164549" y="3492309"/>
                <a:ext cx="97920" cy="216360"/>
              </a:xfrm>
              <a:prstGeom prst="rect">
                <a:avLst/>
              </a:prstGeom>
            </p:spPr>
          </p:pic>
        </mc:Fallback>
      </mc:AlternateContent>
      <p:grpSp>
        <p:nvGrpSpPr>
          <p:cNvPr id="23" name="Group 22">
            <a:extLst>
              <a:ext uri="{FF2B5EF4-FFF2-40B4-BE49-F238E27FC236}">
                <a16:creationId xmlns:a16="http://schemas.microsoft.com/office/drawing/2014/main" id="{D042E49C-0B98-4B24-A031-2ADC03E165FE}"/>
              </a:ext>
            </a:extLst>
          </p:cNvPr>
          <p:cNvGrpSpPr/>
          <p:nvPr/>
        </p:nvGrpSpPr>
        <p:grpSpPr>
          <a:xfrm>
            <a:off x="10167789" y="3879669"/>
            <a:ext cx="795240" cy="445320"/>
            <a:chOff x="10167789" y="3879669"/>
            <a:chExt cx="795240" cy="445320"/>
          </a:xfrm>
        </p:grpSpPr>
        <mc:AlternateContent xmlns:mc="http://schemas.openxmlformats.org/markup-compatibility/2006" xmlns:p14="http://schemas.microsoft.com/office/powerpoint/2010/main">
          <mc:Choice Requires="p14">
            <p:contentPart p14:bwMode="auto" r:id="rId21">
              <p14:nvContentPartPr>
                <p14:cNvPr id="12" name="Ink 11">
                  <a:extLst>
                    <a:ext uri="{FF2B5EF4-FFF2-40B4-BE49-F238E27FC236}">
                      <a16:creationId xmlns:a16="http://schemas.microsoft.com/office/drawing/2014/main" id="{35849A83-1193-48F4-9729-D1409B25CDB8}"/>
                    </a:ext>
                  </a:extLst>
                </p14:cNvPr>
                <p14:cNvContentPartPr/>
                <p14:nvPr/>
              </p14:nvContentPartPr>
              <p14:xfrm>
                <a:off x="10167789" y="3879669"/>
                <a:ext cx="61560" cy="69840"/>
              </p14:xfrm>
            </p:contentPart>
          </mc:Choice>
          <mc:Fallback xmlns="">
            <p:pic>
              <p:nvPicPr>
                <p:cNvPr id="12" name="Ink 11">
                  <a:extLst>
                    <a:ext uri="{FF2B5EF4-FFF2-40B4-BE49-F238E27FC236}">
                      <a16:creationId xmlns:a16="http://schemas.microsoft.com/office/drawing/2014/main" id="{35849A83-1193-48F4-9729-D1409B25CDB8}"/>
                    </a:ext>
                  </a:extLst>
                </p:cNvPr>
                <p:cNvPicPr/>
                <p:nvPr/>
              </p:nvPicPr>
              <p:blipFill>
                <a:blip r:embed="rId22"/>
                <a:stretch>
                  <a:fillRect/>
                </a:stretch>
              </p:blipFill>
              <p:spPr>
                <a:xfrm>
                  <a:off x="10159149" y="3870669"/>
                  <a:ext cx="7920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8" name="Ink 17">
                  <a:extLst>
                    <a:ext uri="{FF2B5EF4-FFF2-40B4-BE49-F238E27FC236}">
                      <a16:creationId xmlns:a16="http://schemas.microsoft.com/office/drawing/2014/main" id="{EFB3C877-F57C-4FF6-878F-A5783485D453}"/>
                    </a:ext>
                  </a:extLst>
                </p14:cNvPr>
                <p14:cNvContentPartPr/>
                <p14:nvPr/>
              </p14:nvContentPartPr>
              <p14:xfrm>
                <a:off x="10214589" y="3997389"/>
                <a:ext cx="20880" cy="327600"/>
              </p14:xfrm>
            </p:contentPart>
          </mc:Choice>
          <mc:Fallback xmlns="">
            <p:pic>
              <p:nvPicPr>
                <p:cNvPr id="18" name="Ink 17">
                  <a:extLst>
                    <a:ext uri="{FF2B5EF4-FFF2-40B4-BE49-F238E27FC236}">
                      <a16:creationId xmlns:a16="http://schemas.microsoft.com/office/drawing/2014/main" id="{EFB3C877-F57C-4FF6-878F-A5783485D453}"/>
                    </a:ext>
                  </a:extLst>
                </p:cNvPr>
                <p:cNvPicPr/>
                <p:nvPr/>
              </p:nvPicPr>
              <p:blipFill>
                <a:blip r:embed="rId24"/>
                <a:stretch>
                  <a:fillRect/>
                </a:stretch>
              </p:blipFill>
              <p:spPr>
                <a:xfrm>
                  <a:off x="10205589" y="3988389"/>
                  <a:ext cx="38520" cy="3452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9" name="Ink 18">
                  <a:extLst>
                    <a:ext uri="{FF2B5EF4-FFF2-40B4-BE49-F238E27FC236}">
                      <a16:creationId xmlns:a16="http://schemas.microsoft.com/office/drawing/2014/main" id="{99170AD7-C048-46D8-85DA-95E020CE0805}"/>
                    </a:ext>
                  </a:extLst>
                </p14:cNvPr>
                <p14:cNvContentPartPr/>
                <p14:nvPr/>
              </p14:nvContentPartPr>
              <p14:xfrm>
                <a:off x="10469829" y="4050669"/>
                <a:ext cx="100800" cy="14400"/>
              </p14:xfrm>
            </p:contentPart>
          </mc:Choice>
          <mc:Fallback xmlns="">
            <p:pic>
              <p:nvPicPr>
                <p:cNvPr id="19" name="Ink 18">
                  <a:extLst>
                    <a:ext uri="{FF2B5EF4-FFF2-40B4-BE49-F238E27FC236}">
                      <a16:creationId xmlns:a16="http://schemas.microsoft.com/office/drawing/2014/main" id="{99170AD7-C048-46D8-85DA-95E020CE0805}"/>
                    </a:ext>
                  </a:extLst>
                </p:cNvPr>
                <p:cNvPicPr/>
                <p:nvPr/>
              </p:nvPicPr>
              <p:blipFill>
                <a:blip r:embed="rId26"/>
                <a:stretch>
                  <a:fillRect/>
                </a:stretch>
              </p:blipFill>
              <p:spPr>
                <a:xfrm>
                  <a:off x="10460829" y="4041669"/>
                  <a:ext cx="11844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0" name="Ink 19">
                  <a:extLst>
                    <a:ext uri="{FF2B5EF4-FFF2-40B4-BE49-F238E27FC236}">
                      <a16:creationId xmlns:a16="http://schemas.microsoft.com/office/drawing/2014/main" id="{8D4CCDBE-4B71-458C-82F0-EE7D273C1E30}"/>
                    </a:ext>
                  </a:extLst>
                </p14:cNvPr>
                <p14:cNvContentPartPr/>
                <p14:nvPr/>
              </p14:nvContentPartPr>
              <p14:xfrm>
                <a:off x="10489629" y="4084509"/>
                <a:ext cx="65880" cy="152640"/>
              </p14:xfrm>
            </p:contentPart>
          </mc:Choice>
          <mc:Fallback xmlns="">
            <p:pic>
              <p:nvPicPr>
                <p:cNvPr id="20" name="Ink 19">
                  <a:extLst>
                    <a:ext uri="{FF2B5EF4-FFF2-40B4-BE49-F238E27FC236}">
                      <a16:creationId xmlns:a16="http://schemas.microsoft.com/office/drawing/2014/main" id="{8D4CCDBE-4B71-458C-82F0-EE7D273C1E30}"/>
                    </a:ext>
                  </a:extLst>
                </p:cNvPr>
                <p:cNvPicPr/>
                <p:nvPr/>
              </p:nvPicPr>
              <p:blipFill>
                <a:blip r:embed="rId28"/>
                <a:stretch>
                  <a:fillRect/>
                </a:stretch>
              </p:blipFill>
              <p:spPr>
                <a:xfrm>
                  <a:off x="10480989" y="4075869"/>
                  <a:ext cx="8352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1" name="Ink 20">
                  <a:extLst>
                    <a:ext uri="{FF2B5EF4-FFF2-40B4-BE49-F238E27FC236}">
                      <a16:creationId xmlns:a16="http://schemas.microsoft.com/office/drawing/2014/main" id="{B088A220-8763-406C-9454-C32506B55271}"/>
                    </a:ext>
                  </a:extLst>
                </p14:cNvPr>
                <p14:cNvContentPartPr/>
                <p14:nvPr/>
              </p14:nvContentPartPr>
              <p14:xfrm>
                <a:off x="10601589" y="4043469"/>
                <a:ext cx="77400" cy="110520"/>
              </p14:xfrm>
            </p:contentPart>
          </mc:Choice>
          <mc:Fallback xmlns="">
            <p:pic>
              <p:nvPicPr>
                <p:cNvPr id="21" name="Ink 20">
                  <a:extLst>
                    <a:ext uri="{FF2B5EF4-FFF2-40B4-BE49-F238E27FC236}">
                      <a16:creationId xmlns:a16="http://schemas.microsoft.com/office/drawing/2014/main" id="{B088A220-8763-406C-9454-C32506B55271}"/>
                    </a:ext>
                  </a:extLst>
                </p:cNvPr>
                <p:cNvPicPr/>
                <p:nvPr/>
              </p:nvPicPr>
              <p:blipFill>
                <a:blip r:embed="rId30"/>
                <a:stretch>
                  <a:fillRect/>
                </a:stretch>
              </p:blipFill>
              <p:spPr>
                <a:xfrm>
                  <a:off x="10592949" y="4034469"/>
                  <a:ext cx="950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2" name="Ink 21">
                  <a:extLst>
                    <a:ext uri="{FF2B5EF4-FFF2-40B4-BE49-F238E27FC236}">
                      <a16:creationId xmlns:a16="http://schemas.microsoft.com/office/drawing/2014/main" id="{0C07A5E7-97A5-4A5F-AE36-08ED554D49B9}"/>
                    </a:ext>
                  </a:extLst>
                </p14:cNvPr>
                <p14:cNvContentPartPr/>
                <p14:nvPr/>
              </p14:nvContentPartPr>
              <p14:xfrm>
                <a:off x="10757829" y="4099629"/>
                <a:ext cx="205200" cy="94680"/>
              </p14:xfrm>
            </p:contentPart>
          </mc:Choice>
          <mc:Fallback xmlns="">
            <p:pic>
              <p:nvPicPr>
                <p:cNvPr id="22" name="Ink 21">
                  <a:extLst>
                    <a:ext uri="{FF2B5EF4-FFF2-40B4-BE49-F238E27FC236}">
                      <a16:creationId xmlns:a16="http://schemas.microsoft.com/office/drawing/2014/main" id="{0C07A5E7-97A5-4A5F-AE36-08ED554D49B9}"/>
                    </a:ext>
                  </a:extLst>
                </p:cNvPr>
                <p:cNvPicPr/>
                <p:nvPr/>
              </p:nvPicPr>
              <p:blipFill>
                <a:blip r:embed="rId32"/>
                <a:stretch>
                  <a:fillRect/>
                </a:stretch>
              </p:blipFill>
              <p:spPr>
                <a:xfrm>
                  <a:off x="10749189" y="4090989"/>
                  <a:ext cx="222840" cy="112320"/>
                </a:xfrm>
                <a:prstGeom prst="rect">
                  <a:avLst/>
                </a:prstGeom>
              </p:spPr>
            </p:pic>
          </mc:Fallback>
        </mc:AlternateContent>
      </p:grpSp>
      <p:grpSp>
        <p:nvGrpSpPr>
          <p:cNvPr id="44" name="Group 43">
            <a:extLst>
              <a:ext uri="{FF2B5EF4-FFF2-40B4-BE49-F238E27FC236}">
                <a16:creationId xmlns:a16="http://schemas.microsoft.com/office/drawing/2014/main" id="{D8F5BB08-C6AE-40A5-A818-2247F1E6802D}"/>
              </a:ext>
            </a:extLst>
          </p:cNvPr>
          <p:cNvGrpSpPr/>
          <p:nvPr/>
        </p:nvGrpSpPr>
        <p:grpSpPr>
          <a:xfrm>
            <a:off x="9397389" y="4467189"/>
            <a:ext cx="955080" cy="1315440"/>
            <a:chOff x="9397389" y="4467189"/>
            <a:chExt cx="955080" cy="1315440"/>
          </a:xfrm>
        </p:grpSpPr>
        <mc:AlternateContent xmlns:mc="http://schemas.openxmlformats.org/markup-compatibility/2006" xmlns:p14="http://schemas.microsoft.com/office/powerpoint/2010/main">
          <mc:Choice Requires="p14">
            <p:contentPart p14:bwMode="auto" r:id="rId33">
              <p14:nvContentPartPr>
                <p14:cNvPr id="14" name="Ink 13">
                  <a:extLst>
                    <a:ext uri="{FF2B5EF4-FFF2-40B4-BE49-F238E27FC236}">
                      <a16:creationId xmlns:a16="http://schemas.microsoft.com/office/drawing/2014/main" id="{0A67A39D-1078-4A29-9EC1-112674B4F585}"/>
                    </a:ext>
                  </a:extLst>
                </p14:cNvPr>
                <p14:cNvContentPartPr/>
                <p14:nvPr/>
              </p14:nvContentPartPr>
              <p14:xfrm>
                <a:off x="10334109" y="5635029"/>
                <a:ext cx="18360" cy="54720"/>
              </p14:xfrm>
            </p:contentPart>
          </mc:Choice>
          <mc:Fallback xmlns="">
            <p:pic>
              <p:nvPicPr>
                <p:cNvPr id="14" name="Ink 13">
                  <a:extLst>
                    <a:ext uri="{FF2B5EF4-FFF2-40B4-BE49-F238E27FC236}">
                      <a16:creationId xmlns:a16="http://schemas.microsoft.com/office/drawing/2014/main" id="{0A67A39D-1078-4A29-9EC1-112674B4F585}"/>
                    </a:ext>
                  </a:extLst>
                </p:cNvPr>
                <p:cNvPicPr/>
                <p:nvPr/>
              </p:nvPicPr>
              <p:blipFill>
                <a:blip r:embed="rId34"/>
                <a:stretch>
                  <a:fillRect/>
                </a:stretch>
              </p:blipFill>
              <p:spPr>
                <a:xfrm>
                  <a:off x="10325109" y="5626029"/>
                  <a:ext cx="3600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5" name="Ink 14">
                  <a:extLst>
                    <a:ext uri="{FF2B5EF4-FFF2-40B4-BE49-F238E27FC236}">
                      <a16:creationId xmlns:a16="http://schemas.microsoft.com/office/drawing/2014/main" id="{0D6756E7-FB9C-4351-AC45-A25CAA0B0554}"/>
                    </a:ext>
                  </a:extLst>
                </p14:cNvPr>
                <p14:cNvContentPartPr/>
                <p14:nvPr/>
              </p14:nvContentPartPr>
              <p14:xfrm>
                <a:off x="10301709" y="5190069"/>
                <a:ext cx="28440" cy="252000"/>
              </p14:xfrm>
            </p:contentPart>
          </mc:Choice>
          <mc:Fallback xmlns="">
            <p:pic>
              <p:nvPicPr>
                <p:cNvPr id="15" name="Ink 14">
                  <a:extLst>
                    <a:ext uri="{FF2B5EF4-FFF2-40B4-BE49-F238E27FC236}">
                      <a16:creationId xmlns:a16="http://schemas.microsoft.com/office/drawing/2014/main" id="{0D6756E7-FB9C-4351-AC45-A25CAA0B0554}"/>
                    </a:ext>
                  </a:extLst>
                </p:cNvPr>
                <p:cNvPicPr/>
                <p:nvPr/>
              </p:nvPicPr>
              <p:blipFill>
                <a:blip r:embed="rId36"/>
                <a:stretch>
                  <a:fillRect/>
                </a:stretch>
              </p:blipFill>
              <p:spPr>
                <a:xfrm>
                  <a:off x="10293069" y="5181069"/>
                  <a:ext cx="46080" cy="2696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7" name="Ink 16">
                  <a:extLst>
                    <a:ext uri="{FF2B5EF4-FFF2-40B4-BE49-F238E27FC236}">
                      <a16:creationId xmlns:a16="http://schemas.microsoft.com/office/drawing/2014/main" id="{30B4DE19-8843-4518-9E8B-8B3958288E71}"/>
                    </a:ext>
                  </a:extLst>
                </p14:cNvPr>
                <p14:cNvContentPartPr/>
                <p14:nvPr/>
              </p14:nvContentPartPr>
              <p14:xfrm>
                <a:off x="10240509" y="4467189"/>
                <a:ext cx="56160" cy="592560"/>
              </p14:xfrm>
            </p:contentPart>
          </mc:Choice>
          <mc:Fallback xmlns="">
            <p:pic>
              <p:nvPicPr>
                <p:cNvPr id="17" name="Ink 16">
                  <a:extLst>
                    <a:ext uri="{FF2B5EF4-FFF2-40B4-BE49-F238E27FC236}">
                      <a16:creationId xmlns:a16="http://schemas.microsoft.com/office/drawing/2014/main" id="{30B4DE19-8843-4518-9E8B-8B3958288E71}"/>
                    </a:ext>
                  </a:extLst>
                </p:cNvPr>
                <p:cNvPicPr/>
                <p:nvPr/>
              </p:nvPicPr>
              <p:blipFill>
                <a:blip r:embed="rId38"/>
                <a:stretch>
                  <a:fillRect/>
                </a:stretch>
              </p:blipFill>
              <p:spPr>
                <a:xfrm>
                  <a:off x="10231869" y="4458189"/>
                  <a:ext cx="73800" cy="6102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5" name="Ink 24">
                  <a:extLst>
                    <a:ext uri="{FF2B5EF4-FFF2-40B4-BE49-F238E27FC236}">
                      <a16:creationId xmlns:a16="http://schemas.microsoft.com/office/drawing/2014/main" id="{B3E6CE82-E898-40B3-AE79-FB7FCDCCFE34}"/>
                    </a:ext>
                  </a:extLst>
                </p14:cNvPr>
                <p14:cNvContentPartPr/>
                <p14:nvPr/>
              </p14:nvContentPartPr>
              <p14:xfrm>
                <a:off x="9616989" y="4845909"/>
                <a:ext cx="653760" cy="63720"/>
              </p14:xfrm>
            </p:contentPart>
          </mc:Choice>
          <mc:Fallback xmlns="">
            <p:pic>
              <p:nvPicPr>
                <p:cNvPr id="25" name="Ink 24">
                  <a:extLst>
                    <a:ext uri="{FF2B5EF4-FFF2-40B4-BE49-F238E27FC236}">
                      <a16:creationId xmlns:a16="http://schemas.microsoft.com/office/drawing/2014/main" id="{B3E6CE82-E898-40B3-AE79-FB7FCDCCFE34}"/>
                    </a:ext>
                  </a:extLst>
                </p:cNvPr>
                <p:cNvPicPr/>
                <p:nvPr/>
              </p:nvPicPr>
              <p:blipFill>
                <a:blip r:embed="rId40"/>
                <a:stretch>
                  <a:fillRect/>
                </a:stretch>
              </p:blipFill>
              <p:spPr>
                <a:xfrm>
                  <a:off x="9607989" y="4837269"/>
                  <a:ext cx="67140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6" name="Ink 25">
                  <a:extLst>
                    <a:ext uri="{FF2B5EF4-FFF2-40B4-BE49-F238E27FC236}">
                      <a16:creationId xmlns:a16="http://schemas.microsoft.com/office/drawing/2014/main" id="{13555434-8E68-4DA1-80D2-B70E81656EB7}"/>
                    </a:ext>
                  </a:extLst>
                </p14:cNvPr>
                <p14:cNvContentPartPr/>
                <p14:nvPr/>
              </p14:nvContentPartPr>
              <p14:xfrm>
                <a:off x="10194069" y="4777869"/>
                <a:ext cx="86040" cy="131040"/>
              </p14:xfrm>
            </p:contentPart>
          </mc:Choice>
          <mc:Fallback xmlns="">
            <p:pic>
              <p:nvPicPr>
                <p:cNvPr id="26" name="Ink 25">
                  <a:extLst>
                    <a:ext uri="{FF2B5EF4-FFF2-40B4-BE49-F238E27FC236}">
                      <a16:creationId xmlns:a16="http://schemas.microsoft.com/office/drawing/2014/main" id="{13555434-8E68-4DA1-80D2-B70E81656EB7}"/>
                    </a:ext>
                  </a:extLst>
                </p:cNvPr>
                <p:cNvPicPr/>
                <p:nvPr/>
              </p:nvPicPr>
              <p:blipFill>
                <a:blip r:embed="rId42"/>
                <a:stretch>
                  <a:fillRect/>
                </a:stretch>
              </p:blipFill>
              <p:spPr>
                <a:xfrm>
                  <a:off x="10185069" y="4769229"/>
                  <a:ext cx="10368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7" name="Ink 26">
                  <a:extLst>
                    <a:ext uri="{FF2B5EF4-FFF2-40B4-BE49-F238E27FC236}">
                      <a16:creationId xmlns:a16="http://schemas.microsoft.com/office/drawing/2014/main" id="{93B159A6-D95A-4868-9353-C1090E9A7697}"/>
                    </a:ext>
                  </a:extLst>
                </p14:cNvPr>
                <p14:cNvContentPartPr/>
                <p14:nvPr/>
              </p14:nvContentPartPr>
              <p14:xfrm>
                <a:off x="9759909" y="4638909"/>
                <a:ext cx="70560" cy="132840"/>
              </p14:xfrm>
            </p:contentPart>
          </mc:Choice>
          <mc:Fallback xmlns="">
            <p:pic>
              <p:nvPicPr>
                <p:cNvPr id="27" name="Ink 26">
                  <a:extLst>
                    <a:ext uri="{FF2B5EF4-FFF2-40B4-BE49-F238E27FC236}">
                      <a16:creationId xmlns:a16="http://schemas.microsoft.com/office/drawing/2014/main" id="{93B159A6-D95A-4868-9353-C1090E9A7697}"/>
                    </a:ext>
                  </a:extLst>
                </p:cNvPr>
                <p:cNvPicPr/>
                <p:nvPr/>
              </p:nvPicPr>
              <p:blipFill>
                <a:blip r:embed="rId44"/>
                <a:stretch>
                  <a:fillRect/>
                </a:stretch>
              </p:blipFill>
              <p:spPr>
                <a:xfrm>
                  <a:off x="9750909" y="4629909"/>
                  <a:ext cx="8820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8" name="Ink 27">
                  <a:extLst>
                    <a:ext uri="{FF2B5EF4-FFF2-40B4-BE49-F238E27FC236}">
                      <a16:creationId xmlns:a16="http://schemas.microsoft.com/office/drawing/2014/main" id="{18AE1814-536D-4CF7-9BD2-04E71224B6EE}"/>
                    </a:ext>
                  </a:extLst>
                </p14:cNvPr>
                <p14:cNvContentPartPr/>
                <p14:nvPr/>
              </p14:nvContentPartPr>
              <p14:xfrm>
                <a:off x="9853509" y="4594269"/>
                <a:ext cx="57960" cy="94680"/>
              </p14:xfrm>
            </p:contentPart>
          </mc:Choice>
          <mc:Fallback xmlns="">
            <p:pic>
              <p:nvPicPr>
                <p:cNvPr id="28" name="Ink 27">
                  <a:extLst>
                    <a:ext uri="{FF2B5EF4-FFF2-40B4-BE49-F238E27FC236}">
                      <a16:creationId xmlns:a16="http://schemas.microsoft.com/office/drawing/2014/main" id="{18AE1814-536D-4CF7-9BD2-04E71224B6EE}"/>
                    </a:ext>
                  </a:extLst>
                </p:cNvPr>
                <p:cNvPicPr/>
                <p:nvPr/>
              </p:nvPicPr>
              <p:blipFill>
                <a:blip r:embed="rId46"/>
                <a:stretch>
                  <a:fillRect/>
                </a:stretch>
              </p:blipFill>
              <p:spPr>
                <a:xfrm>
                  <a:off x="9844509" y="4585629"/>
                  <a:ext cx="7560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9" name="Ink 28">
                  <a:extLst>
                    <a:ext uri="{FF2B5EF4-FFF2-40B4-BE49-F238E27FC236}">
                      <a16:creationId xmlns:a16="http://schemas.microsoft.com/office/drawing/2014/main" id="{026E35B9-DBF9-4F72-B315-050853CECC2A}"/>
                    </a:ext>
                  </a:extLst>
                </p14:cNvPr>
                <p14:cNvContentPartPr/>
                <p14:nvPr/>
              </p14:nvContentPartPr>
              <p14:xfrm>
                <a:off x="9899949" y="4630629"/>
                <a:ext cx="48600" cy="90720"/>
              </p14:xfrm>
            </p:contentPart>
          </mc:Choice>
          <mc:Fallback xmlns="">
            <p:pic>
              <p:nvPicPr>
                <p:cNvPr id="29" name="Ink 28">
                  <a:extLst>
                    <a:ext uri="{FF2B5EF4-FFF2-40B4-BE49-F238E27FC236}">
                      <a16:creationId xmlns:a16="http://schemas.microsoft.com/office/drawing/2014/main" id="{026E35B9-DBF9-4F72-B315-050853CECC2A}"/>
                    </a:ext>
                  </a:extLst>
                </p:cNvPr>
                <p:cNvPicPr/>
                <p:nvPr/>
              </p:nvPicPr>
              <p:blipFill>
                <a:blip r:embed="rId48"/>
                <a:stretch>
                  <a:fillRect/>
                </a:stretch>
              </p:blipFill>
              <p:spPr>
                <a:xfrm>
                  <a:off x="9891309" y="4621989"/>
                  <a:ext cx="6624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0" name="Ink 29">
                  <a:extLst>
                    <a:ext uri="{FF2B5EF4-FFF2-40B4-BE49-F238E27FC236}">
                      <a16:creationId xmlns:a16="http://schemas.microsoft.com/office/drawing/2014/main" id="{2B8FA5DD-F384-4D34-9E94-0BDAD3697F5C}"/>
                    </a:ext>
                  </a:extLst>
                </p14:cNvPr>
                <p14:cNvContentPartPr/>
                <p14:nvPr/>
              </p14:nvContentPartPr>
              <p14:xfrm>
                <a:off x="9961509" y="4641069"/>
                <a:ext cx="115920" cy="64440"/>
              </p14:xfrm>
            </p:contentPart>
          </mc:Choice>
          <mc:Fallback xmlns="">
            <p:pic>
              <p:nvPicPr>
                <p:cNvPr id="30" name="Ink 29">
                  <a:extLst>
                    <a:ext uri="{FF2B5EF4-FFF2-40B4-BE49-F238E27FC236}">
                      <a16:creationId xmlns:a16="http://schemas.microsoft.com/office/drawing/2014/main" id="{2B8FA5DD-F384-4D34-9E94-0BDAD3697F5C}"/>
                    </a:ext>
                  </a:extLst>
                </p:cNvPr>
                <p:cNvPicPr/>
                <p:nvPr/>
              </p:nvPicPr>
              <p:blipFill>
                <a:blip r:embed="rId50"/>
                <a:stretch>
                  <a:fillRect/>
                </a:stretch>
              </p:blipFill>
              <p:spPr>
                <a:xfrm>
                  <a:off x="9952509" y="4632069"/>
                  <a:ext cx="133560" cy="820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1" name="Ink 30">
                  <a:extLst>
                    <a:ext uri="{FF2B5EF4-FFF2-40B4-BE49-F238E27FC236}">
                      <a16:creationId xmlns:a16="http://schemas.microsoft.com/office/drawing/2014/main" id="{3371D0D5-EC70-4E7D-9F6B-8D599C36DA61}"/>
                    </a:ext>
                  </a:extLst>
                </p14:cNvPr>
                <p14:cNvContentPartPr/>
                <p14:nvPr/>
              </p14:nvContentPartPr>
              <p14:xfrm>
                <a:off x="10087869" y="4543509"/>
                <a:ext cx="119520" cy="195120"/>
              </p14:xfrm>
            </p:contentPart>
          </mc:Choice>
          <mc:Fallback xmlns="">
            <p:pic>
              <p:nvPicPr>
                <p:cNvPr id="31" name="Ink 30">
                  <a:extLst>
                    <a:ext uri="{FF2B5EF4-FFF2-40B4-BE49-F238E27FC236}">
                      <a16:creationId xmlns:a16="http://schemas.microsoft.com/office/drawing/2014/main" id="{3371D0D5-EC70-4E7D-9F6B-8D599C36DA61}"/>
                    </a:ext>
                  </a:extLst>
                </p:cNvPr>
                <p:cNvPicPr/>
                <p:nvPr/>
              </p:nvPicPr>
              <p:blipFill>
                <a:blip r:embed="rId52"/>
                <a:stretch>
                  <a:fillRect/>
                </a:stretch>
              </p:blipFill>
              <p:spPr>
                <a:xfrm>
                  <a:off x="10079229" y="4534509"/>
                  <a:ext cx="13716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3" name="Ink 32">
                  <a:extLst>
                    <a:ext uri="{FF2B5EF4-FFF2-40B4-BE49-F238E27FC236}">
                      <a16:creationId xmlns:a16="http://schemas.microsoft.com/office/drawing/2014/main" id="{C3EFF0CC-1729-4408-B29F-5DBAB5848370}"/>
                    </a:ext>
                  </a:extLst>
                </p14:cNvPr>
                <p14:cNvContentPartPr/>
                <p14:nvPr/>
              </p14:nvContentPartPr>
              <p14:xfrm>
                <a:off x="9471549" y="5025909"/>
                <a:ext cx="815400" cy="756720"/>
              </p14:xfrm>
            </p:contentPart>
          </mc:Choice>
          <mc:Fallback xmlns="">
            <p:pic>
              <p:nvPicPr>
                <p:cNvPr id="33" name="Ink 32">
                  <a:extLst>
                    <a:ext uri="{FF2B5EF4-FFF2-40B4-BE49-F238E27FC236}">
                      <a16:creationId xmlns:a16="http://schemas.microsoft.com/office/drawing/2014/main" id="{C3EFF0CC-1729-4408-B29F-5DBAB5848370}"/>
                    </a:ext>
                  </a:extLst>
                </p:cNvPr>
                <p:cNvPicPr/>
                <p:nvPr/>
              </p:nvPicPr>
              <p:blipFill>
                <a:blip r:embed="rId54"/>
                <a:stretch>
                  <a:fillRect/>
                </a:stretch>
              </p:blipFill>
              <p:spPr>
                <a:xfrm>
                  <a:off x="9462909" y="5017269"/>
                  <a:ext cx="833040" cy="7743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4" name="Ink 33">
                  <a:extLst>
                    <a:ext uri="{FF2B5EF4-FFF2-40B4-BE49-F238E27FC236}">
                      <a16:creationId xmlns:a16="http://schemas.microsoft.com/office/drawing/2014/main" id="{B5C2E04D-39F5-4721-8A7B-C14DB6610BF7}"/>
                    </a:ext>
                  </a:extLst>
                </p14:cNvPr>
                <p14:cNvContentPartPr/>
                <p14:nvPr/>
              </p14:nvContentPartPr>
              <p14:xfrm>
                <a:off x="9484869" y="4958229"/>
                <a:ext cx="143280" cy="20160"/>
              </p14:xfrm>
            </p:contentPart>
          </mc:Choice>
          <mc:Fallback xmlns="">
            <p:pic>
              <p:nvPicPr>
                <p:cNvPr id="34" name="Ink 33">
                  <a:extLst>
                    <a:ext uri="{FF2B5EF4-FFF2-40B4-BE49-F238E27FC236}">
                      <a16:creationId xmlns:a16="http://schemas.microsoft.com/office/drawing/2014/main" id="{B5C2E04D-39F5-4721-8A7B-C14DB6610BF7}"/>
                    </a:ext>
                  </a:extLst>
                </p:cNvPr>
                <p:cNvPicPr/>
                <p:nvPr/>
              </p:nvPicPr>
              <p:blipFill>
                <a:blip r:embed="rId56"/>
                <a:stretch>
                  <a:fillRect/>
                </a:stretch>
              </p:blipFill>
              <p:spPr>
                <a:xfrm>
                  <a:off x="9475869" y="4949229"/>
                  <a:ext cx="16092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5" name="Ink 34">
                  <a:extLst>
                    <a:ext uri="{FF2B5EF4-FFF2-40B4-BE49-F238E27FC236}">
                      <a16:creationId xmlns:a16="http://schemas.microsoft.com/office/drawing/2014/main" id="{C2FAFC3E-0440-4547-A5D1-F4C49B2EEF6B}"/>
                    </a:ext>
                  </a:extLst>
                </p14:cNvPr>
                <p14:cNvContentPartPr/>
                <p14:nvPr/>
              </p14:nvContentPartPr>
              <p14:xfrm>
                <a:off x="9413949" y="5381949"/>
                <a:ext cx="84240" cy="22680"/>
              </p14:xfrm>
            </p:contentPart>
          </mc:Choice>
          <mc:Fallback xmlns="">
            <p:pic>
              <p:nvPicPr>
                <p:cNvPr id="35" name="Ink 34">
                  <a:extLst>
                    <a:ext uri="{FF2B5EF4-FFF2-40B4-BE49-F238E27FC236}">
                      <a16:creationId xmlns:a16="http://schemas.microsoft.com/office/drawing/2014/main" id="{C2FAFC3E-0440-4547-A5D1-F4C49B2EEF6B}"/>
                    </a:ext>
                  </a:extLst>
                </p:cNvPr>
                <p:cNvPicPr/>
                <p:nvPr/>
              </p:nvPicPr>
              <p:blipFill>
                <a:blip r:embed="rId58"/>
                <a:stretch>
                  <a:fillRect/>
                </a:stretch>
              </p:blipFill>
              <p:spPr>
                <a:xfrm>
                  <a:off x="9404949" y="5372949"/>
                  <a:ext cx="10188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6" name="Ink 35">
                  <a:extLst>
                    <a:ext uri="{FF2B5EF4-FFF2-40B4-BE49-F238E27FC236}">
                      <a16:creationId xmlns:a16="http://schemas.microsoft.com/office/drawing/2014/main" id="{4CCCA94B-B5B3-424D-B6DF-16323BC8DEBB}"/>
                    </a:ext>
                  </a:extLst>
                </p14:cNvPr>
                <p14:cNvContentPartPr/>
                <p14:nvPr/>
              </p14:nvContentPartPr>
              <p14:xfrm>
                <a:off x="9397389" y="5375109"/>
                <a:ext cx="66600" cy="188280"/>
              </p14:xfrm>
            </p:contentPart>
          </mc:Choice>
          <mc:Fallback xmlns="">
            <p:pic>
              <p:nvPicPr>
                <p:cNvPr id="36" name="Ink 35">
                  <a:extLst>
                    <a:ext uri="{FF2B5EF4-FFF2-40B4-BE49-F238E27FC236}">
                      <a16:creationId xmlns:a16="http://schemas.microsoft.com/office/drawing/2014/main" id="{4CCCA94B-B5B3-424D-B6DF-16323BC8DEBB}"/>
                    </a:ext>
                  </a:extLst>
                </p:cNvPr>
                <p:cNvPicPr/>
                <p:nvPr/>
              </p:nvPicPr>
              <p:blipFill>
                <a:blip r:embed="rId60"/>
                <a:stretch>
                  <a:fillRect/>
                </a:stretch>
              </p:blipFill>
              <p:spPr>
                <a:xfrm>
                  <a:off x="9388749" y="5366109"/>
                  <a:ext cx="8424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7" name="Ink 36">
                  <a:extLst>
                    <a:ext uri="{FF2B5EF4-FFF2-40B4-BE49-F238E27FC236}">
                      <a16:creationId xmlns:a16="http://schemas.microsoft.com/office/drawing/2014/main" id="{4DF5BB88-63C1-454F-87EE-F4F61B74E54C}"/>
                    </a:ext>
                  </a:extLst>
                </p14:cNvPr>
                <p14:cNvContentPartPr/>
                <p14:nvPr/>
              </p14:nvContentPartPr>
              <p14:xfrm>
                <a:off x="9490269" y="5352429"/>
                <a:ext cx="147600" cy="239760"/>
              </p14:xfrm>
            </p:contentPart>
          </mc:Choice>
          <mc:Fallback xmlns="">
            <p:pic>
              <p:nvPicPr>
                <p:cNvPr id="37" name="Ink 36">
                  <a:extLst>
                    <a:ext uri="{FF2B5EF4-FFF2-40B4-BE49-F238E27FC236}">
                      <a16:creationId xmlns:a16="http://schemas.microsoft.com/office/drawing/2014/main" id="{4DF5BB88-63C1-454F-87EE-F4F61B74E54C}"/>
                    </a:ext>
                  </a:extLst>
                </p:cNvPr>
                <p:cNvPicPr/>
                <p:nvPr/>
              </p:nvPicPr>
              <p:blipFill>
                <a:blip r:embed="rId62"/>
                <a:stretch>
                  <a:fillRect/>
                </a:stretch>
              </p:blipFill>
              <p:spPr>
                <a:xfrm>
                  <a:off x="9481269" y="5343429"/>
                  <a:ext cx="16524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8" name="Ink 37">
                  <a:extLst>
                    <a:ext uri="{FF2B5EF4-FFF2-40B4-BE49-F238E27FC236}">
                      <a16:creationId xmlns:a16="http://schemas.microsoft.com/office/drawing/2014/main" id="{1F6EBA67-691B-4E3A-A64F-EE46FEF3F2EF}"/>
                    </a:ext>
                  </a:extLst>
                </p14:cNvPr>
                <p14:cNvContentPartPr/>
                <p14:nvPr/>
              </p14:nvContentPartPr>
              <p14:xfrm>
                <a:off x="9655509" y="5517309"/>
                <a:ext cx="95760" cy="101520"/>
              </p14:xfrm>
            </p:contentPart>
          </mc:Choice>
          <mc:Fallback xmlns="">
            <p:pic>
              <p:nvPicPr>
                <p:cNvPr id="38" name="Ink 37">
                  <a:extLst>
                    <a:ext uri="{FF2B5EF4-FFF2-40B4-BE49-F238E27FC236}">
                      <a16:creationId xmlns:a16="http://schemas.microsoft.com/office/drawing/2014/main" id="{1F6EBA67-691B-4E3A-A64F-EE46FEF3F2EF}"/>
                    </a:ext>
                  </a:extLst>
                </p:cNvPr>
                <p:cNvPicPr/>
                <p:nvPr/>
              </p:nvPicPr>
              <p:blipFill>
                <a:blip r:embed="rId64"/>
                <a:stretch>
                  <a:fillRect/>
                </a:stretch>
              </p:blipFill>
              <p:spPr>
                <a:xfrm>
                  <a:off x="9646869" y="5508669"/>
                  <a:ext cx="11340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9" name="Ink 38">
                  <a:extLst>
                    <a:ext uri="{FF2B5EF4-FFF2-40B4-BE49-F238E27FC236}">
                      <a16:creationId xmlns:a16="http://schemas.microsoft.com/office/drawing/2014/main" id="{6DD0A404-5011-4049-A42E-620DAA245046}"/>
                    </a:ext>
                  </a:extLst>
                </p14:cNvPr>
                <p14:cNvContentPartPr/>
                <p14:nvPr/>
              </p14:nvContentPartPr>
              <p14:xfrm>
                <a:off x="9784749" y="5461509"/>
                <a:ext cx="16920" cy="223200"/>
              </p14:xfrm>
            </p:contentPart>
          </mc:Choice>
          <mc:Fallback xmlns="">
            <p:pic>
              <p:nvPicPr>
                <p:cNvPr id="39" name="Ink 38">
                  <a:extLst>
                    <a:ext uri="{FF2B5EF4-FFF2-40B4-BE49-F238E27FC236}">
                      <a16:creationId xmlns:a16="http://schemas.microsoft.com/office/drawing/2014/main" id="{6DD0A404-5011-4049-A42E-620DAA245046}"/>
                    </a:ext>
                  </a:extLst>
                </p:cNvPr>
                <p:cNvPicPr/>
                <p:nvPr/>
              </p:nvPicPr>
              <p:blipFill>
                <a:blip r:embed="rId66"/>
                <a:stretch>
                  <a:fillRect/>
                </a:stretch>
              </p:blipFill>
              <p:spPr>
                <a:xfrm>
                  <a:off x="9775749" y="5452869"/>
                  <a:ext cx="3456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0" name="Ink 39">
                  <a:extLst>
                    <a:ext uri="{FF2B5EF4-FFF2-40B4-BE49-F238E27FC236}">
                      <a16:creationId xmlns:a16="http://schemas.microsoft.com/office/drawing/2014/main" id="{F2E7E6EC-3B80-4213-80D2-2D2BAC918B73}"/>
                    </a:ext>
                  </a:extLst>
                </p14:cNvPr>
                <p14:cNvContentPartPr/>
                <p14:nvPr/>
              </p14:nvContentPartPr>
              <p14:xfrm>
                <a:off x="9840189" y="5611629"/>
                <a:ext cx="87840" cy="88200"/>
              </p14:xfrm>
            </p:contentPart>
          </mc:Choice>
          <mc:Fallback xmlns="">
            <p:pic>
              <p:nvPicPr>
                <p:cNvPr id="40" name="Ink 39">
                  <a:extLst>
                    <a:ext uri="{FF2B5EF4-FFF2-40B4-BE49-F238E27FC236}">
                      <a16:creationId xmlns:a16="http://schemas.microsoft.com/office/drawing/2014/main" id="{F2E7E6EC-3B80-4213-80D2-2D2BAC918B73}"/>
                    </a:ext>
                  </a:extLst>
                </p:cNvPr>
                <p:cNvPicPr/>
                <p:nvPr/>
              </p:nvPicPr>
              <p:blipFill>
                <a:blip r:embed="rId68"/>
                <a:stretch>
                  <a:fillRect/>
                </a:stretch>
              </p:blipFill>
              <p:spPr>
                <a:xfrm>
                  <a:off x="9831549" y="5602629"/>
                  <a:ext cx="10548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2" name="Ink 41">
                  <a:extLst>
                    <a:ext uri="{FF2B5EF4-FFF2-40B4-BE49-F238E27FC236}">
                      <a16:creationId xmlns:a16="http://schemas.microsoft.com/office/drawing/2014/main" id="{C31308F6-F24C-4371-84CF-0FBFBD8459F9}"/>
                    </a:ext>
                  </a:extLst>
                </p14:cNvPr>
                <p14:cNvContentPartPr/>
                <p14:nvPr/>
              </p14:nvContentPartPr>
              <p14:xfrm>
                <a:off x="10053309" y="5446749"/>
                <a:ext cx="230040" cy="144000"/>
              </p14:xfrm>
            </p:contentPart>
          </mc:Choice>
          <mc:Fallback xmlns="">
            <p:pic>
              <p:nvPicPr>
                <p:cNvPr id="42" name="Ink 41">
                  <a:extLst>
                    <a:ext uri="{FF2B5EF4-FFF2-40B4-BE49-F238E27FC236}">
                      <a16:creationId xmlns:a16="http://schemas.microsoft.com/office/drawing/2014/main" id="{C31308F6-F24C-4371-84CF-0FBFBD8459F9}"/>
                    </a:ext>
                  </a:extLst>
                </p:cNvPr>
                <p:cNvPicPr/>
                <p:nvPr/>
              </p:nvPicPr>
              <p:blipFill>
                <a:blip r:embed="rId70"/>
                <a:stretch>
                  <a:fillRect/>
                </a:stretch>
              </p:blipFill>
              <p:spPr>
                <a:xfrm>
                  <a:off x="10044669" y="5438109"/>
                  <a:ext cx="24768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3" name="Ink 42">
                  <a:extLst>
                    <a:ext uri="{FF2B5EF4-FFF2-40B4-BE49-F238E27FC236}">
                      <a16:creationId xmlns:a16="http://schemas.microsoft.com/office/drawing/2014/main" id="{D660A1B9-DA39-4980-9F03-825C13B2B14F}"/>
                    </a:ext>
                  </a:extLst>
                </p14:cNvPr>
                <p14:cNvContentPartPr/>
                <p14:nvPr/>
              </p14:nvContentPartPr>
              <p14:xfrm>
                <a:off x="10060509" y="5195829"/>
                <a:ext cx="128160" cy="221040"/>
              </p14:xfrm>
            </p:contentPart>
          </mc:Choice>
          <mc:Fallback xmlns="">
            <p:pic>
              <p:nvPicPr>
                <p:cNvPr id="43" name="Ink 42">
                  <a:extLst>
                    <a:ext uri="{FF2B5EF4-FFF2-40B4-BE49-F238E27FC236}">
                      <a16:creationId xmlns:a16="http://schemas.microsoft.com/office/drawing/2014/main" id="{D660A1B9-DA39-4980-9F03-825C13B2B14F}"/>
                    </a:ext>
                  </a:extLst>
                </p:cNvPr>
                <p:cNvPicPr/>
                <p:nvPr/>
              </p:nvPicPr>
              <p:blipFill>
                <a:blip r:embed="rId72"/>
                <a:stretch>
                  <a:fillRect/>
                </a:stretch>
              </p:blipFill>
              <p:spPr>
                <a:xfrm>
                  <a:off x="10051869" y="5186829"/>
                  <a:ext cx="145800" cy="238680"/>
                </a:xfrm>
                <a:prstGeom prst="rect">
                  <a:avLst/>
                </a:prstGeom>
              </p:spPr>
            </p:pic>
          </mc:Fallback>
        </mc:AlternateContent>
      </p:grpSp>
      <p:grpSp>
        <p:nvGrpSpPr>
          <p:cNvPr id="64" name="Group 63">
            <a:extLst>
              <a:ext uri="{FF2B5EF4-FFF2-40B4-BE49-F238E27FC236}">
                <a16:creationId xmlns:a16="http://schemas.microsoft.com/office/drawing/2014/main" id="{F950A4DE-A141-416E-8053-DE20EE892837}"/>
              </a:ext>
            </a:extLst>
          </p:cNvPr>
          <p:cNvGrpSpPr/>
          <p:nvPr/>
        </p:nvGrpSpPr>
        <p:grpSpPr>
          <a:xfrm>
            <a:off x="10298469" y="5198349"/>
            <a:ext cx="1222560" cy="569880"/>
            <a:chOff x="10298469" y="5198349"/>
            <a:chExt cx="1222560" cy="569880"/>
          </a:xfrm>
        </p:grpSpPr>
        <mc:AlternateContent xmlns:mc="http://schemas.openxmlformats.org/markup-compatibility/2006" xmlns:p14="http://schemas.microsoft.com/office/powerpoint/2010/main">
          <mc:Choice Requires="p14">
            <p:contentPart p14:bwMode="auto" r:id="rId73">
              <p14:nvContentPartPr>
                <p14:cNvPr id="45" name="Ink 44">
                  <a:extLst>
                    <a:ext uri="{FF2B5EF4-FFF2-40B4-BE49-F238E27FC236}">
                      <a16:creationId xmlns:a16="http://schemas.microsoft.com/office/drawing/2014/main" id="{A78135EC-7798-4B55-B80D-4E2E96258AD0}"/>
                    </a:ext>
                  </a:extLst>
                </p14:cNvPr>
                <p14:cNvContentPartPr/>
                <p14:nvPr/>
              </p14:nvContentPartPr>
              <p14:xfrm>
                <a:off x="10298469" y="5211309"/>
                <a:ext cx="106560" cy="556920"/>
              </p14:xfrm>
            </p:contentPart>
          </mc:Choice>
          <mc:Fallback xmlns="">
            <p:pic>
              <p:nvPicPr>
                <p:cNvPr id="45" name="Ink 44">
                  <a:extLst>
                    <a:ext uri="{FF2B5EF4-FFF2-40B4-BE49-F238E27FC236}">
                      <a16:creationId xmlns:a16="http://schemas.microsoft.com/office/drawing/2014/main" id="{A78135EC-7798-4B55-B80D-4E2E96258AD0}"/>
                    </a:ext>
                  </a:extLst>
                </p:cNvPr>
                <p:cNvPicPr/>
                <p:nvPr/>
              </p:nvPicPr>
              <p:blipFill>
                <a:blip r:embed="rId74"/>
                <a:stretch>
                  <a:fillRect/>
                </a:stretch>
              </p:blipFill>
              <p:spPr>
                <a:xfrm>
                  <a:off x="10289469" y="5202309"/>
                  <a:ext cx="124200" cy="57456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6" name="Ink 45">
                  <a:extLst>
                    <a:ext uri="{FF2B5EF4-FFF2-40B4-BE49-F238E27FC236}">
                      <a16:creationId xmlns:a16="http://schemas.microsoft.com/office/drawing/2014/main" id="{12D02B4E-6BF6-45EF-A1CA-699B5801322A}"/>
                    </a:ext>
                  </a:extLst>
                </p14:cNvPr>
                <p14:cNvContentPartPr/>
                <p14:nvPr/>
              </p14:nvContentPartPr>
              <p14:xfrm>
                <a:off x="10359669" y="5198349"/>
                <a:ext cx="122760" cy="57960"/>
              </p14:xfrm>
            </p:contentPart>
          </mc:Choice>
          <mc:Fallback xmlns="">
            <p:pic>
              <p:nvPicPr>
                <p:cNvPr id="46" name="Ink 45">
                  <a:extLst>
                    <a:ext uri="{FF2B5EF4-FFF2-40B4-BE49-F238E27FC236}">
                      <a16:creationId xmlns:a16="http://schemas.microsoft.com/office/drawing/2014/main" id="{12D02B4E-6BF6-45EF-A1CA-699B5801322A}"/>
                    </a:ext>
                  </a:extLst>
                </p:cNvPr>
                <p:cNvPicPr/>
                <p:nvPr/>
              </p:nvPicPr>
              <p:blipFill>
                <a:blip r:embed="rId76"/>
                <a:stretch>
                  <a:fillRect/>
                </a:stretch>
              </p:blipFill>
              <p:spPr>
                <a:xfrm>
                  <a:off x="10350669" y="5189349"/>
                  <a:ext cx="14040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7" name="Ink 46">
                  <a:extLst>
                    <a:ext uri="{FF2B5EF4-FFF2-40B4-BE49-F238E27FC236}">
                      <a16:creationId xmlns:a16="http://schemas.microsoft.com/office/drawing/2014/main" id="{E29F218F-F8E1-4494-A2B7-911B1E922A28}"/>
                    </a:ext>
                  </a:extLst>
                </p14:cNvPr>
                <p14:cNvContentPartPr/>
                <p14:nvPr/>
              </p14:nvContentPartPr>
              <p14:xfrm>
                <a:off x="10538229" y="5370069"/>
                <a:ext cx="104400" cy="119520"/>
              </p14:xfrm>
            </p:contentPart>
          </mc:Choice>
          <mc:Fallback xmlns="">
            <p:pic>
              <p:nvPicPr>
                <p:cNvPr id="47" name="Ink 46">
                  <a:extLst>
                    <a:ext uri="{FF2B5EF4-FFF2-40B4-BE49-F238E27FC236}">
                      <a16:creationId xmlns:a16="http://schemas.microsoft.com/office/drawing/2014/main" id="{E29F218F-F8E1-4494-A2B7-911B1E922A28}"/>
                    </a:ext>
                  </a:extLst>
                </p:cNvPr>
                <p:cNvPicPr/>
                <p:nvPr/>
              </p:nvPicPr>
              <p:blipFill>
                <a:blip r:embed="rId78"/>
                <a:stretch>
                  <a:fillRect/>
                </a:stretch>
              </p:blipFill>
              <p:spPr>
                <a:xfrm>
                  <a:off x="10529589" y="5361429"/>
                  <a:ext cx="12204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8" name="Ink 47">
                  <a:extLst>
                    <a:ext uri="{FF2B5EF4-FFF2-40B4-BE49-F238E27FC236}">
                      <a16:creationId xmlns:a16="http://schemas.microsoft.com/office/drawing/2014/main" id="{5BF64CC1-7F42-444D-84D6-E8A7C362D00F}"/>
                    </a:ext>
                  </a:extLst>
                </p14:cNvPr>
                <p14:cNvContentPartPr/>
                <p14:nvPr/>
              </p14:nvContentPartPr>
              <p14:xfrm>
                <a:off x="10724349" y="5385189"/>
                <a:ext cx="49320" cy="139320"/>
              </p14:xfrm>
            </p:contentPart>
          </mc:Choice>
          <mc:Fallback xmlns="">
            <p:pic>
              <p:nvPicPr>
                <p:cNvPr id="48" name="Ink 47">
                  <a:extLst>
                    <a:ext uri="{FF2B5EF4-FFF2-40B4-BE49-F238E27FC236}">
                      <a16:creationId xmlns:a16="http://schemas.microsoft.com/office/drawing/2014/main" id="{5BF64CC1-7F42-444D-84D6-E8A7C362D00F}"/>
                    </a:ext>
                  </a:extLst>
                </p:cNvPr>
                <p:cNvPicPr/>
                <p:nvPr/>
              </p:nvPicPr>
              <p:blipFill>
                <a:blip r:embed="rId80"/>
                <a:stretch>
                  <a:fillRect/>
                </a:stretch>
              </p:blipFill>
              <p:spPr>
                <a:xfrm>
                  <a:off x="10715349" y="5376549"/>
                  <a:ext cx="6696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9" name="Ink 58">
                  <a:extLst>
                    <a:ext uri="{FF2B5EF4-FFF2-40B4-BE49-F238E27FC236}">
                      <a16:creationId xmlns:a16="http://schemas.microsoft.com/office/drawing/2014/main" id="{BD196C4E-2C78-4C16-971C-917AC59AC44D}"/>
                    </a:ext>
                  </a:extLst>
                </p14:cNvPr>
                <p14:cNvContentPartPr/>
                <p14:nvPr/>
              </p14:nvContentPartPr>
              <p14:xfrm>
                <a:off x="10789149" y="5443149"/>
                <a:ext cx="69840" cy="106200"/>
              </p14:xfrm>
            </p:contentPart>
          </mc:Choice>
          <mc:Fallback xmlns="">
            <p:pic>
              <p:nvPicPr>
                <p:cNvPr id="59" name="Ink 58">
                  <a:extLst>
                    <a:ext uri="{FF2B5EF4-FFF2-40B4-BE49-F238E27FC236}">
                      <a16:creationId xmlns:a16="http://schemas.microsoft.com/office/drawing/2014/main" id="{BD196C4E-2C78-4C16-971C-917AC59AC44D}"/>
                    </a:ext>
                  </a:extLst>
                </p:cNvPr>
                <p:cNvPicPr/>
                <p:nvPr/>
              </p:nvPicPr>
              <p:blipFill>
                <a:blip r:embed="rId82"/>
                <a:stretch>
                  <a:fillRect/>
                </a:stretch>
              </p:blipFill>
              <p:spPr>
                <a:xfrm>
                  <a:off x="10780149" y="5434149"/>
                  <a:ext cx="8748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62" name="Ink 61">
                  <a:extLst>
                    <a:ext uri="{FF2B5EF4-FFF2-40B4-BE49-F238E27FC236}">
                      <a16:creationId xmlns:a16="http://schemas.microsoft.com/office/drawing/2014/main" id="{23E6A80A-7CEE-43CD-A185-D10726D582E1}"/>
                    </a:ext>
                  </a:extLst>
                </p14:cNvPr>
                <p14:cNvContentPartPr/>
                <p14:nvPr/>
              </p14:nvContentPartPr>
              <p14:xfrm>
                <a:off x="10902909" y="5458269"/>
                <a:ext cx="212760" cy="82440"/>
              </p14:xfrm>
            </p:contentPart>
          </mc:Choice>
          <mc:Fallback xmlns="">
            <p:pic>
              <p:nvPicPr>
                <p:cNvPr id="62" name="Ink 61">
                  <a:extLst>
                    <a:ext uri="{FF2B5EF4-FFF2-40B4-BE49-F238E27FC236}">
                      <a16:creationId xmlns:a16="http://schemas.microsoft.com/office/drawing/2014/main" id="{23E6A80A-7CEE-43CD-A185-D10726D582E1}"/>
                    </a:ext>
                  </a:extLst>
                </p:cNvPr>
                <p:cNvPicPr/>
                <p:nvPr/>
              </p:nvPicPr>
              <p:blipFill>
                <a:blip r:embed="rId84"/>
                <a:stretch>
                  <a:fillRect/>
                </a:stretch>
              </p:blipFill>
              <p:spPr>
                <a:xfrm>
                  <a:off x="10894269" y="5449629"/>
                  <a:ext cx="23040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63" name="Ink 62">
                  <a:extLst>
                    <a:ext uri="{FF2B5EF4-FFF2-40B4-BE49-F238E27FC236}">
                      <a16:creationId xmlns:a16="http://schemas.microsoft.com/office/drawing/2014/main" id="{7B11F924-AB48-4DDA-A885-76FFFF5677EC}"/>
                    </a:ext>
                  </a:extLst>
                </p14:cNvPr>
                <p14:cNvContentPartPr/>
                <p14:nvPr/>
              </p14:nvContentPartPr>
              <p14:xfrm>
                <a:off x="11172549" y="5352429"/>
                <a:ext cx="348480" cy="269640"/>
              </p14:xfrm>
            </p:contentPart>
          </mc:Choice>
          <mc:Fallback xmlns="">
            <p:pic>
              <p:nvPicPr>
                <p:cNvPr id="63" name="Ink 62">
                  <a:extLst>
                    <a:ext uri="{FF2B5EF4-FFF2-40B4-BE49-F238E27FC236}">
                      <a16:creationId xmlns:a16="http://schemas.microsoft.com/office/drawing/2014/main" id="{7B11F924-AB48-4DDA-A885-76FFFF5677EC}"/>
                    </a:ext>
                  </a:extLst>
                </p:cNvPr>
                <p:cNvPicPr/>
                <p:nvPr/>
              </p:nvPicPr>
              <p:blipFill>
                <a:blip r:embed="rId86"/>
                <a:stretch>
                  <a:fillRect/>
                </a:stretch>
              </p:blipFill>
              <p:spPr>
                <a:xfrm>
                  <a:off x="11163909" y="5343429"/>
                  <a:ext cx="366120" cy="287280"/>
                </a:xfrm>
                <a:prstGeom prst="rect">
                  <a:avLst/>
                </a:prstGeom>
              </p:spPr>
            </p:pic>
          </mc:Fallback>
        </mc:AlternateContent>
      </p:grpSp>
      <p:grpSp>
        <p:nvGrpSpPr>
          <p:cNvPr id="147" name="Group 146">
            <a:extLst>
              <a:ext uri="{FF2B5EF4-FFF2-40B4-BE49-F238E27FC236}">
                <a16:creationId xmlns:a16="http://schemas.microsoft.com/office/drawing/2014/main" id="{80C8D2FE-0819-4C79-8B56-06EB12CAE1DC}"/>
              </a:ext>
            </a:extLst>
          </p:cNvPr>
          <p:cNvGrpSpPr/>
          <p:nvPr/>
        </p:nvGrpSpPr>
        <p:grpSpPr>
          <a:xfrm>
            <a:off x="889869" y="3562509"/>
            <a:ext cx="718200" cy="202680"/>
            <a:chOff x="889869" y="3562509"/>
            <a:chExt cx="718200" cy="202680"/>
          </a:xfrm>
        </p:grpSpPr>
        <mc:AlternateContent xmlns:mc="http://schemas.openxmlformats.org/markup-compatibility/2006" xmlns:p14="http://schemas.microsoft.com/office/powerpoint/2010/main">
          <mc:Choice Requires="p14">
            <p:contentPart p14:bwMode="auto" r:id="rId87">
              <p14:nvContentPartPr>
                <p14:cNvPr id="65" name="Ink 64">
                  <a:extLst>
                    <a:ext uri="{FF2B5EF4-FFF2-40B4-BE49-F238E27FC236}">
                      <a16:creationId xmlns:a16="http://schemas.microsoft.com/office/drawing/2014/main" id="{153B9A53-45BD-4AF1-8036-F9422DCE58F7}"/>
                    </a:ext>
                  </a:extLst>
                </p14:cNvPr>
                <p14:cNvContentPartPr/>
                <p14:nvPr/>
              </p14:nvContentPartPr>
              <p14:xfrm>
                <a:off x="889869" y="3623349"/>
                <a:ext cx="80280" cy="128160"/>
              </p14:xfrm>
            </p:contentPart>
          </mc:Choice>
          <mc:Fallback xmlns="">
            <p:pic>
              <p:nvPicPr>
                <p:cNvPr id="65" name="Ink 64">
                  <a:extLst>
                    <a:ext uri="{FF2B5EF4-FFF2-40B4-BE49-F238E27FC236}">
                      <a16:creationId xmlns:a16="http://schemas.microsoft.com/office/drawing/2014/main" id="{153B9A53-45BD-4AF1-8036-F9422DCE58F7}"/>
                    </a:ext>
                  </a:extLst>
                </p:cNvPr>
                <p:cNvPicPr/>
                <p:nvPr/>
              </p:nvPicPr>
              <p:blipFill>
                <a:blip r:embed="rId88"/>
                <a:stretch>
                  <a:fillRect/>
                </a:stretch>
              </p:blipFill>
              <p:spPr>
                <a:xfrm>
                  <a:off x="880869" y="3614349"/>
                  <a:ext cx="9792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67" name="Ink 66">
                  <a:extLst>
                    <a:ext uri="{FF2B5EF4-FFF2-40B4-BE49-F238E27FC236}">
                      <a16:creationId xmlns:a16="http://schemas.microsoft.com/office/drawing/2014/main" id="{13F38A39-47A4-413C-8C65-425D19B8F3B2}"/>
                    </a:ext>
                  </a:extLst>
                </p14:cNvPr>
                <p14:cNvContentPartPr/>
                <p14:nvPr/>
              </p14:nvContentPartPr>
              <p14:xfrm>
                <a:off x="1002549" y="3616869"/>
                <a:ext cx="23040" cy="128880"/>
              </p14:xfrm>
            </p:contentPart>
          </mc:Choice>
          <mc:Fallback xmlns="">
            <p:pic>
              <p:nvPicPr>
                <p:cNvPr id="67" name="Ink 66">
                  <a:extLst>
                    <a:ext uri="{FF2B5EF4-FFF2-40B4-BE49-F238E27FC236}">
                      <a16:creationId xmlns:a16="http://schemas.microsoft.com/office/drawing/2014/main" id="{13F38A39-47A4-413C-8C65-425D19B8F3B2}"/>
                    </a:ext>
                  </a:extLst>
                </p:cNvPr>
                <p:cNvPicPr/>
                <p:nvPr/>
              </p:nvPicPr>
              <p:blipFill>
                <a:blip r:embed="rId90"/>
                <a:stretch>
                  <a:fillRect/>
                </a:stretch>
              </p:blipFill>
              <p:spPr>
                <a:xfrm>
                  <a:off x="993909" y="3608229"/>
                  <a:ext cx="4068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77" name="Ink 76">
                  <a:extLst>
                    <a:ext uri="{FF2B5EF4-FFF2-40B4-BE49-F238E27FC236}">
                      <a16:creationId xmlns:a16="http://schemas.microsoft.com/office/drawing/2014/main" id="{D04134D1-F9BB-464A-B752-B33EF6C99B50}"/>
                    </a:ext>
                  </a:extLst>
                </p14:cNvPr>
                <p14:cNvContentPartPr/>
                <p14:nvPr/>
              </p14:nvContentPartPr>
              <p14:xfrm>
                <a:off x="1103709" y="3671229"/>
                <a:ext cx="106200" cy="54720"/>
              </p14:xfrm>
            </p:contentPart>
          </mc:Choice>
          <mc:Fallback xmlns="">
            <p:pic>
              <p:nvPicPr>
                <p:cNvPr id="77" name="Ink 76">
                  <a:extLst>
                    <a:ext uri="{FF2B5EF4-FFF2-40B4-BE49-F238E27FC236}">
                      <a16:creationId xmlns:a16="http://schemas.microsoft.com/office/drawing/2014/main" id="{D04134D1-F9BB-464A-B752-B33EF6C99B50}"/>
                    </a:ext>
                  </a:extLst>
                </p:cNvPr>
                <p:cNvPicPr/>
                <p:nvPr/>
              </p:nvPicPr>
              <p:blipFill>
                <a:blip r:embed="rId92"/>
                <a:stretch>
                  <a:fillRect/>
                </a:stretch>
              </p:blipFill>
              <p:spPr>
                <a:xfrm>
                  <a:off x="1095069" y="3662229"/>
                  <a:ext cx="12384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90" name="Ink 89">
                  <a:extLst>
                    <a:ext uri="{FF2B5EF4-FFF2-40B4-BE49-F238E27FC236}">
                      <a16:creationId xmlns:a16="http://schemas.microsoft.com/office/drawing/2014/main" id="{00FE7287-374E-4C6A-97D8-A76D3D40D85B}"/>
                    </a:ext>
                  </a:extLst>
                </p14:cNvPr>
                <p14:cNvContentPartPr/>
                <p14:nvPr/>
              </p14:nvContentPartPr>
              <p14:xfrm>
                <a:off x="1259229" y="3562509"/>
                <a:ext cx="312840" cy="202680"/>
              </p14:xfrm>
            </p:contentPart>
          </mc:Choice>
          <mc:Fallback xmlns="">
            <p:pic>
              <p:nvPicPr>
                <p:cNvPr id="90" name="Ink 89">
                  <a:extLst>
                    <a:ext uri="{FF2B5EF4-FFF2-40B4-BE49-F238E27FC236}">
                      <a16:creationId xmlns:a16="http://schemas.microsoft.com/office/drawing/2014/main" id="{00FE7287-374E-4C6A-97D8-A76D3D40D85B}"/>
                    </a:ext>
                  </a:extLst>
                </p:cNvPr>
                <p:cNvPicPr/>
                <p:nvPr/>
              </p:nvPicPr>
              <p:blipFill>
                <a:blip r:embed="rId94"/>
                <a:stretch>
                  <a:fillRect/>
                </a:stretch>
              </p:blipFill>
              <p:spPr>
                <a:xfrm>
                  <a:off x="1250589" y="3553869"/>
                  <a:ext cx="33048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92" name="Ink 91">
                  <a:extLst>
                    <a:ext uri="{FF2B5EF4-FFF2-40B4-BE49-F238E27FC236}">
                      <a16:creationId xmlns:a16="http://schemas.microsoft.com/office/drawing/2014/main" id="{D70D32C1-1D15-44EC-B96D-02B1A213EFE2}"/>
                    </a:ext>
                  </a:extLst>
                </p14:cNvPr>
                <p14:cNvContentPartPr/>
                <p14:nvPr/>
              </p14:nvContentPartPr>
              <p14:xfrm>
                <a:off x="1518429" y="3643149"/>
                <a:ext cx="89640" cy="21960"/>
              </p14:xfrm>
            </p:contentPart>
          </mc:Choice>
          <mc:Fallback xmlns="">
            <p:pic>
              <p:nvPicPr>
                <p:cNvPr id="92" name="Ink 91">
                  <a:extLst>
                    <a:ext uri="{FF2B5EF4-FFF2-40B4-BE49-F238E27FC236}">
                      <a16:creationId xmlns:a16="http://schemas.microsoft.com/office/drawing/2014/main" id="{D70D32C1-1D15-44EC-B96D-02B1A213EFE2}"/>
                    </a:ext>
                  </a:extLst>
                </p:cNvPr>
                <p:cNvPicPr/>
                <p:nvPr/>
              </p:nvPicPr>
              <p:blipFill>
                <a:blip r:embed="rId96"/>
                <a:stretch>
                  <a:fillRect/>
                </a:stretch>
              </p:blipFill>
              <p:spPr>
                <a:xfrm>
                  <a:off x="1509789" y="3634149"/>
                  <a:ext cx="107280" cy="39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7">
            <p14:nvContentPartPr>
              <p14:cNvPr id="104" name="Ink 103">
                <a:extLst>
                  <a:ext uri="{FF2B5EF4-FFF2-40B4-BE49-F238E27FC236}">
                    <a16:creationId xmlns:a16="http://schemas.microsoft.com/office/drawing/2014/main" id="{D96EB663-2233-439D-9E6F-0A1ACC0E14F0}"/>
                  </a:ext>
                </a:extLst>
              </p14:cNvPr>
              <p14:cNvContentPartPr/>
              <p14:nvPr/>
            </p14:nvContentPartPr>
            <p14:xfrm>
              <a:off x="1821909" y="3406269"/>
              <a:ext cx="99360" cy="108360"/>
            </p14:xfrm>
          </p:contentPart>
        </mc:Choice>
        <mc:Fallback xmlns="">
          <p:pic>
            <p:nvPicPr>
              <p:cNvPr id="104" name="Ink 103">
                <a:extLst>
                  <a:ext uri="{FF2B5EF4-FFF2-40B4-BE49-F238E27FC236}">
                    <a16:creationId xmlns:a16="http://schemas.microsoft.com/office/drawing/2014/main" id="{D96EB663-2233-439D-9E6F-0A1ACC0E14F0}"/>
                  </a:ext>
                </a:extLst>
              </p:cNvPr>
              <p:cNvPicPr/>
              <p:nvPr/>
            </p:nvPicPr>
            <p:blipFill>
              <a:blip r:embed="rId98"/>
              <a:stretch>
                <a:fillRect/>
              </a:stretch>
            </p:blipFill>
            <p:spPr>
              <a:xfrm>
                <a:off x="1812909" y="3397269"/>
                <a:ext cx="117000" cy="126000"/>
              </a:xfrm>
              <a:prstGeom prst="rect">
                <a:avLst/>
              </a:prstGeom>
            </p:spPr>
          </p:pic>
        </mc:Fallback>
      </mc:AlternateContent>
      <p:grpSp>
        <p:nvGrpSpPr>
          <p:cNvPr id="146" name="Group 145">
            <a:extLst>
              <a:ext uri="{FF2B5EF4-FFF2-40B4-BE49-F238E27FC236}">
                <a16:creationId xmlns:a16="http://schemas.microsoft.com/office/drawing/2014/main" id="{8D704B0E-7A7C-4A15-9891-5631E09299F4}"/>
              </a:ext>
            </a:extLst>
          </p:cNvPr>
          <p:cNvGrpSpPr/>
          <p:nvPr/>
        </p:nvGrpSpPr>
        <p:grpSpPr>
          <a:xfrm>
            <a:off x="1799949" y="3598509"/>
            <a:ext cx="237240" cy="250200"/>
            <a:chOff x="1799949" y="3598509"/>
            <a:chExt cx="237240" cy="250200"/>
          </a:xfrm>
        </p:grpSpPr>
        <mc:AlternateContent xmlns:mc="http://schemas.openxmlformats.org/markup-compatibility/2006" xmlns:p14="http://schemas.microsoft.com/office/powerpoint/2010/main">
          <mc:Choice Requires="p14">
            <p:contentPart p14:bwMode="auto" r:id="rId99">
              <p14:nvContentPartPr>
                <p14:cNvPr id="115" name="Ink 114">
                  <a:extLst>
                    <a:ext uri="{FF2B5EF4-FFF2-40B4-BE49-F238E27FC236}">
                      <a16:creationId xmlns:a16="http://schemas.microsoft.com/office/drawing/2014/main" id="{34DADA9D-1D30-433A-891C-938C08DCEDAB}"/>
                    </a:ext>
                  </a:extLst>
                </p14:cNvPr>
                <p14:cNvContentPartPr/>
                <p14:nvPr/>
              </p14:nvContentPartPr>
              <p14:xfrm>
                <a:off x="1799949" y="3598509"/>
                <a:ext cx="237240" cy="24840"/>
              </p14:xfrm>
            </p:contentPart>
          </mc:Choice>
          <mc:Fallback xmlns="">
            <p:pic>
              <p:nvPicPr>
                <p:cNvPr id="115" name="Ink 114">
                  <a:extLst>
                    <a:ext uri="{FF2B5EF4-FFF2-40B4-BE49-F238E27FC236}">
                      <a16:creationId xmlns:a16="http://schemas.microsoft.com/office/drawing/2014/main" id="{34DADA9D-1D30-433A-891C-938C08DCEDAB}"/>
                    </a:ext>
                  </a:extLst>
                </p:cNvPr>
                <p:cNvPicPr/>
                <p:nvPr/>
              </p:nvPicPr>
              <p:blipFill>
                <a:blip r:embed="rId100"/>
                <a:stretch>
                  <a:fillRect/>
                </a:stretch>
              </p:blipFill>
              <p:spPr>
                <a:xfrm>
                  <a:off x="1790949" y="3589869"/>
                  <a:ext cx="254880"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35" name="Ink 134">
                  <a:extLst>
                    <a:ext uri="{FF2B5EF4-FFF2-40B4-BE49-F238E27FC236}">
                      <a16:creationId xmlns:a16="http://schemas.microsoft.com/office/drawing/2014/main" id="{52F3901F-AAAD-4235-805B-4321005F9982}"/>
                    </a:ext>
                  </a:extLst>
                </p14:cNvPr>
                <p14:cNvContentPartPr/>
                <p14:nvPr/>
              </p14:nvContentPartPr>
              <p14:xfrm>
                <a:off x="1851429" y="3683109"/>
                <a:ext cx="121320" cy="165600"/>
              </p14:xfrm>
            </p:contentPart>
          </mc:Choice>
          <mc:Fallback xmlns="">
            <p:pic>
              <p:nvPicPr>
                <p:cNvPr id="135" name="Ink 134">
                  <a:extLst>
                    <a:ext uri="{FF2B5EF4-FFF2-40B4-BE49-F238E27FC236}">
                      <a16:creationId xmlns:a16="http://schemas.microsoft.com/office/drawing/2014/main" id="{52F3901F-AAAD-4235-805B-4321005F9982}"/>
                    </a:ext>
                  </a:extLst>
                </p:cNvPr>
                <p:cNvPicPr/>
                <p:nvPr/>
              </p:nvPicPr>
              <p:blipFill>
                <a:blip r:embed="rId102"/>
                <a:stretch>
                  <a:fillRect/>
                </a:stretch>
              </p:blipFill>
              <p:spPr>
                <a:xfrm>
                  <a:off x="1842789" y="3674109"/>
                  <a:ext cx="138960" cy="183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3">
            <p14:nvContentPartPr>
              <p14:cNvPr id="136" name="Ink 135">
                <a:extLst>
                  <a:ext uri="{FF2B5EF4-FFF2-40B4-BE49-F238E27FC236}">
                    <a16:creationId xmlns:a16="http://schemas.microsoft.com/office/drawing/2014/main" id="{533320C0-CA8F-469A-BB5C-F4F179CAA864}"/>
                  </a:ext>
                </a:extLst>
              </p14:cNvPr>
              <p14:cNvContentPartPr/>
              <p14:nvPr/>
            </p14:nvContentPartPr>
            <p14:xfrm>
              <a:off x="1300629" y="4088469"/>
              <a:ext cx="156960" cy="267480"/>
            </p14:xfrm>
          </p:contentPart>
        </mc:Choice>
        <mc:Fallback xmlns="">
          <p:pic>
            <p:nvPicPr>
              <p:cNvPr id="136" name="Ink 135">
                <a:extLst>
                  <a:ext uri="{FF2B5EF4-FFF2-40B4-BE49-F238E27FC236}">
                    <a16:creationId xmlns:a16="http://schemas.microsoft.com/office/drawing/2014/main" id="{533320C0-CA8F-469A-BB5C-F4F179CAA864}"/>
                  </a:ext>
                </a:extLst>
              </p:cNvPr>
              <p:cNvPicPr/>
              <p:nvPr/>
            </p:nvPicPr>
            <p:blipFill>
              <a:blip r:embed="rId104"/>
              <a:stretch>
                <a:fillRect/>
              </a:stretch>
            </p:blipFill>
            <p:spPr>
              <a:xfrm>
                <a:off x="1291629" y="4079469"/>
                <a:ext cx="174600" cy="285120"/>
              </a:xfrm>
              <a:prstGeom prst="rect">
                <a:avLst/>
              </a:prstGeom>
            </p:spPr>
          </p:pic>
        </mc:Fallback>
      </mc:AlternateContent>
      <p:grpSp>
        <p:nvGrpSpPr>
          <p:cNvPr id="323" name="Group 322">
            <a:extLst>
              <a:ext uri="{FF2B5EF4-FFF2-40B4-BE49-F238E27FC236}">
                <a16:creationId xmlns:a16="http://schemas.microsoft.com/office/drawing/2014/main" id="{CF8E3189-2818-491B-AE5B-464205C52CDC}"/>
              </a:ext>
            </a:extLst>
          </p:cNvPr>
          <p:cNvGrpSpPr/>
          <p:nvPr/>
        </p:nvGrpSpPr>
        <p:grpSpPr>
          <a:xfrm>
            <a:off x="1574589" y="4131309"/>
            <a:ext cx="662760" cy="219600"/>
            <a:chOff x="1574589" y="4131309"/>
            <a:chExt cx="662760" cy="219600"/>
          </a:xfrm>
        </p:grpSpPr>
        <mc:AlternateContent xmlns:mc="http://schemas.openxmlformats.org/markup-compatibility/2006" xmlns:p14="http://schemas.microsoft.com/office/powerpoint/2010/main">
          <mc:Choice Requires="p14">
            <p:contentPart p14:bwMode="auto" r:id="rId105">
              <p14:nvContentPartPr>
                <p14:cNvPr id="182" name="Ink 181">
                  <a:extLst>
                    <a:ext uri="{FF2B5EF4-FFF2-40B4-BE49-F238E27FC236}">
                      <a16:creationId xmlns:a16="http://schemas.microsoft.com/office/drawing/2014/main" id="{37DAB046-E255-45AC-8C5A-876B78421F64}"/>
                    </a:ext>
                  </a:extLst>
                </p14:cNvPr>
                <p14:cNvContentPartPr/>
                <p14:nvPr/>
              </p14:nvContentPartPr>
              <p14:xfrm>
                <a:off x="1574589" y="4132389"/>
                <a:ext cx="117720" cy="93600"/>
              </p14:xfrm>
            </p:contentPart>
          </mc:Choice>
          <mc:Fallback xmlns="">
            <p:pic>
              <p:nvPicPr>
                <p:cNvPr id="182" name="Ink 181">
                  <a:extLst>
                    <a:ext uri="{FF2B5EF4-FFF2-40B4-BE49-F238E27FC236}">
                      <a16:creationId xmlns:a16="http://schemas.microsoft.com/office/drawing/2014/main" id="{37DAB046-E255-45AC-8C5A-876B78421F64}"/>
                    </a:ext>
                  </a:extLst>
                </p:cNvPr>
                <p:cNvPicPr/>
                <p:nvPr/>
              </p:nvPicPr>
              <p:blipFill>
                <a:blip r:embed="rId106"/>
                <a:stretch>
                  <a:fillRect/>
                </a:stretch>
              </p:blipFill>
              <p:spPr>
                <a:xfrm>
                  <a:off x="1565589" y="4123749"/>
                  <a:ext cx="13536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90" name="Ink 189">
                  <a:extLst>
                    <a:ext uri="{FF2B5EF4-FFF2-40B4-BE49-F238E27FC236}">
                      <a16:creationId xmlns:a16="http://schemas.microsoft.com/office/drawing/2014/main" id="{7D97F0C6-9E74-4710-990E-20E2FFD8128F}"/>
                    </a:ext>
                  </a:extLst>
                </p14:cNvPr>
                <p14:cNvContentPartPr/>
                <p14:nvPr/>
              </p14:nvContentPartPr>
              <p14:xfrm>
                <a:off x="1633989" y="4218789"/>
                <a:ext cx="140040" cy="46440"/>
              </p14:xfrm>
            </p:contentPart>
          </mc:Choice>
          <mc:Fallback xmlns="">
            <p:pic>
              <p:nvPicPr>
                <p:cNvPr id="190" name="Ink 189">
                  <a:extLst>
                    <a:ext uri="{FF2B5EF4-FFF2-40B4-BE49-F238E27FC236}">
                      <a16:creationId xmlns:a16="http://schemas.microsoft.com/office/drawing/2014/main" id="{7D97F0C6-9E74-4710-990E-20E2FFD8128F}"/>
                    </a:ext>
                  </a:extLst>
                </p:cNvPr>
                <p:cNvPicPr/>
                <p:nvPr/>
              </p:nvPicPr>
              <p:blipFill>
                <a:blip r:embed="rId108"/>
                <a:stretch>
                  <a:fillRect/>
                </a:stretch>
              </p:blipFill>
              <p:spPr>
                <a:xfrm>
                  <a:off x="1625349" y="4210149"/>
                  <a:ext cx="157680" cy="6408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320" name="Ink 319">
                  <a:extLst>
                    <a:ext uri="{FF2B5EF4-FFF2-40B4-BE49-F238E27FC236}">
                      <a16:creationId xmlns:a16="http://schemas.microsoft.com/office/drawing/2014/main" id="{57F1A393-9FC5-4C52-AA74-723B66C953C2}"/>
                    </a:ext>
                  </a:extLst>
                </p14:cNvPr>
                <p14:cNvContentPartPr/>
                <p14:nvPr/>
              </p14:nvContentPartPr>
              <p14:xfrm>
                <a:off x="1818309" y="4131309"/>
                <a:ext cx="110880" cy="219600"/>
              </p14:xfrm>
            </p:contentPart>
          </mc:Choice>
          <mc:Fallback xmlns="">
            <p:pic>
              <p:nvPicPr>
                <p:cNvPr id="320" name="Ink 319">
                  <a:extLst>
                    <a:ext uri="{FF2B5EF4-FFF2-40B4-BE49-F238E27FC236}">
                      <a16:creationId xmlns:a16="http://schemas.microsoft.com/office/drawing/2014/main" id="{57F1A393-9FC5-4C52-AA74-723B66C953C2}"/>
                    </a:ext>
                  </a:extLst>
                </p:cNvPr>
                <p:cNvPicPr/>
                <p:nvPr/>
              </p:nvPicPr>
              <p:blipFill>
                <a:blip r:embed="rId110"/>
                <a:stretch>
                  <a:fillRect/>
                </a:stretch>
              </p:blipFill>
              <p:spPr>
                <a:xfrm>
                  <a:off x="1809669" y="4122669"/>
                  <a:ext cx="12852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321" name="Ink 320">
                  <a:extLst>
                    <a:ext uri="{FF2B5EF4-FFF2-40B4-BE49-F238E27FC236}">
                      <a16:creationId xmlns:a16="http://schemas.microsoft.com/office/drawing/2014/main" id="{43B53237-CDD7-4A91-90EE-423FC2AE8599}"/>
                    </a:ext>
                  </a:extLst>
                </p14:cNvPr>
                <p14:cNvContentPartPr/>
                <p14:nvPr/>
              </p14:nvContentPartPr>
              <p14:xfrm>
                <a:off x="2019549" y="4141029"/>
                <a:ext cx="95400" cy="193320"/>
              </p14:xfrm>
            </p:contentPart>
          </mc:Choice>
          <mc:Fallback xmlns="">
            <p:pic>
              <p:nvPicPr>
                <p:cNvPr id="321" name="Ink 320">
                  <a:extLst>
                    <a:ext uri="{FF2B5EF4-FFF2-40B4-BE49-F238E27FC236}">
                      <a16:creationId xmlns:a16="http://schemas.microsoft.com/office/drawing/2014/main" id="{43B53237-CDD7-4A91-90EE-423FC2AE8599}"/>
                    </a:ext>
                  </a:extLst>
                </p:cNvPr>
                <p:cNvPicPr/>
                <p:nvPr/>
              </p:nvPicPr>
              <p:blipFill>
                <a:blip r:embed="rId112"/>
                <a:stretch>
                  <a:fillRect/>
                </a:stretch>
              </p:blipFill>
              <p:spPr>
                <a:xfrm>
                  <a:off x="2010909" y="4132389"/>
                  <a:ext cx="11304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322" name="Ink 321">
                  <a:extLst>
                    <a:ext uri="{FF2B5EF4-FFF2-40B4-BE49-F238E27FC236}">
                      <a16:creationId xmlns:a16="http://schemas.microsoft.com/office/drawing/2014/main" id="{444378FF-6759-4687-B0BE-5A081626A0DD}"/>
                    </a:ext>
                  </a:extLst>
                </p14:cNvPr>
                <p14:cNvContentPartPr/>
                <p14:nvPr/>
              </p14:nvContentPartPr>
              <p14:xfrm>
                <a:off x="2233029" y="4203669"/>
                <a:ext cx="4320" cy="11880"/>
              </p14:xfrm>
            </p:contentPart>
          </mc:Choice>
          <mc:Fallback xmlns="">
            <p:pic>
              <p:nvPicPr>
                <p:cNvPr id="322" name="Ink 321">
                  <a:extLst>
                    <a:ext uri="{FF2B5EF4-FFF2-40B4-BE49-F238E27FC236}">
                      <a16:creationId xmlns:a16="http://schemas.microsoft.com/office/drawing/2014/main" id="{444378FF-6759-4687-B0BE-5A081626A0DD}"/>
                    </a:ext>
                  </a:extLst>
                </p:cNvPr>
                <p:cNvPicPr/>
                <p:nvPr/>
              </p:nvPicPr>
              <p:blipFill>
                <a:blip r:embed="rId114"/>
                <a:stretch>
                  <a:fillRect/>
                </a:stretch>
              </p:blipFill>
              <p:spPr>
                <a:xfrm>
                  <a:off x="2224389" y="4195029"/>
                  <a:ext cx="21960" cy="29520"/>
                </a:xfrm>
                <a:prstGeom prst="rect">
                  <a:avLst/>
                </a:prstGeom>
              </p:spPr>
            </p:pic>
          </mc:Fallback>
        </mc:AlternateContent>
      </p:grpSp>
      <p:grpSp>
        <p:nvGrpSpPr>
          <p:cNvPr id="328" name="Group 327">
            <a:extLst>
              <a:ext uri="{FF2B5EF4-FFF2-40B4-BE49-F238E27FC236}">
                <a16:creationId xmlns:a16="http://schemas.microsoft.com/office/drawing/2014/main" id="{596F7423-2A44-473A-A319-187F4AF043E3}"/>
              </a:ext>
            </a:extLst>
          </p:cNvPr>
          <p:cNvGrpSpPr/>
          <p:nvPr/>
        </p:nvGrpSpPr>
        <p:grpSpPr>
          <a:xfrm>
            <a:off x="2312589" y="3980469"/>
            <a:ext cx="432720" cy="349560"/>
            <a:chOff x="2312589" y="3980469"/>
            <a:chExt cx="432720" cy="349560"/>
          </a:xfrm>
        </p:grpSpPr>
        <mc:AlternateContent xmlns:mc="http://schemas.openxmlformats.org/markup-compatibility/2006" xmlns:p14="http://schemas.microsoft.com/office/powerpoint/2010/main">
          <mc:Choice Requires="p14">
            <p:contentPart p14:bwMode="auto" r:id="rId115">
              <p14:nvContentPartPr>
                <p14:cNvPr id="324" name="Ink 323">
                  <a:extLst>
                    <a:ext uri="{FF2B5EF4-FFF2-40B4-BE49-F238E27FC236}">
                      <a16:creationId xmlns:a16="http://schemas.microsoft.com/office/drawing/2014/main" id="{2C56BF53-86F9-49E7-B2B0-A8B9B2B2DFA1}"/>
                    </a:ext>
                  </a:extLst>
                </p14:cNvPr>
                <p14:cNvContentPartPr/>
                <p14:nvPr/>
              </p14:nvContentPartPr>
              <p14:xfrm>
                <a:off x="2312589" y="4097469"/>
                <a:ext cx="103320" cy="232560"/>
              </p14:xfrm>
            </p:contentPart>
          </mc:Choice>
          <mc:Fallback xmlns="">
            <p:pic>
              <p:nvPicPr>
                <p:cNvPr id="324" name="Ink 323">
                  <a:extLst>
                    <a:ext uri="{FF2B5EF4-FFF2-40B4-BE49-F238E27FC236}">
                      <a16:creationId xmlns:a16="http://schemas.microsoft.com/office/drawing/2014/main" id="{2C56BF53-86F9-49E7-B2B0-A8B9B2B2DFA1}"/>
                    </a:ext>
                  </a:extLst>
                </p:cNvPr>
                <p:cNvPicPr/>
                <p:nvPr/>
              </p:nvPicPr>
              <p:blipFill>
                <a:blip r:embed="rId116"/>
                <a:stretch>
                  <a:fillRect/>
                </a:stretch>
              </p:blipFill>
              <p:spPr>
                <a:xfrm>
                  <a:off x="2303949" y="4088469"/>
                  <a:ext cx="12096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325" name="Ink 324">
                  <a:extLst>
                    <a:ext uri="{FF2B5EF4-FFF2-40B4-BE49-F238E27FC236}">
                      <a16:creationId xmlns:a16="http://schemas.microsoft.com/office/drawing/2014/main" id="{EBF3524C-4E8B-4562-A34A-3220BB3B39B6}"/>
                    </a:ext>
                  </a:extLst>
                </p14:cNvPr>
                <p14:cNvContentPartPr/>
                <p14:nvPr/>
              </p14:nvContentPartPr>
              <p14:xfrm>
                <a:off x="2471709" y="4101429"/>
                <a:ext cx="102240" cy="185760"/>
              </p14:xfrm>
            </p:contentPart>
          </mc:Choice>
          <mc:Fallback xmlns="">
            <p:pic>
              <p:nvPicPr>
                <p:cNvPr id="325" name="Ink 324">
                  <a:extLst>
                    <a:ext uri="{FF2B5EF4-FFF2-40B4-BE49-F238E27FC236}">
                      <a16:creationId xmlns:a16="http://schemas.microsoft.com/office/drawing/2014/main" id="{EBF3524C-4E8B-4562-A34A-3220BB3B39B6}"/>
                    </a:ext>
                  </a:extLst>
                </p:cNvPr>
                <p:cNvPicPr/>
                <p:nvPr/>
              </p:nvPicPr>
              <p:blipFill>
                <a:blip r:embed="rId118"/>
                <a:stretch>
                  <a:fillRect/>
                </a:stretch>
              </p:blipFill>
              <p:spPr>
                <a:xfrm>
                  <a:off x="2463069" y="4092789"/>
                  <a:ext cx="11988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326" name="Ink 325">
                  <a:extLst>
                    <a:ext uri="{FF2B5EF4-FFF2-40B4-BE49-F238E27FC236}">
                      <a16:creationId xmlns:a16="http://schemas.microsoft.com/office/drawing/2014/main" id="{256FB683-A15E-436D-87DB-6664B1E61796}"/>
                    </a:ext>
                  </a:extLst>
                </p14:cNvPr>
                <p14:cNvContentPartPr/>
                <p14:nvPr/>
              </p14:nvContentPartPr>
              <p14:xfrm>
                <a:off x="2497269" y="4169109"/>
                <a:ext cx="125640" cy="18360"/>
              </p14:xfrm>
            </p:contentPart>
          </mc:Choice>
          <mc:Fallback xmlns="">
            <p:pic>
              <p:nvPicPr>
                <p:cNvPr id="326" name="Ink 325">
                  <a:extLst>
                    <a:ext uri="{FF2B5EF4-FFF2-40B4-BE49-F238E27FC236}">
                      <a16:creationId xmlns:a16="http://schemas.microsoft.com/office/drawing/2014/main" id="{256FB683-A15E-436D-87DB-6664B1E61796}"/>
                    </a:ext>
                  </a:extLst>
                </p:cNvPr>
                <p:cNvPicPr/>
                <p:nvPr/>
              </p:nvPicPr>
              <p:blipFill>
                <a:blip r:embed="rId120"/>
                <a:stretch>
                  <a:fillRect/>
                </a:stretch>
              </p:blipFill>
              <p:spPr>
                <a:xfrm>
                  <a:off x="2488629" y="4160469"/>
                  <a:ext cx="1432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327" name="Ink 326">
                  <a:extLst>
                    <a:ext uri="{FF2B5EF4-FFF2-40B4-BE49-F238E27FC236}">
                      <a16:creationId xmlns:a16="http://schemas.microsoft.com/office/drawing/2014/main" id="{182FD512-8919-46F3-8907-372FBDB3D905}"/>
                    </a:ext>
                  </a:extLst>
                </p14:cNvPr>
                <p14:cNvContentPartPr/>
                <p14:nvPr/>
              </p14:nvContentPartPr>
              <p14:xfrm>
                <a:off x="2678709" y="3980469"/>
                <a:ext cx="66600" cy="58680"/>
              </p14:xfrm>
            </p:contentPart>
          </mc:Choice>
          <mc:Fallback xmlns="">
            <p:pic>
              <p:nvPicPr>
                <p:cNvPr id="327" name="Ink 326">
                  <a:extLst>
                    <a:ext uri="{FF2B5EF4-FFF2-40B4-BE49-F238E27FC236}">
                      <a16:creationId xmlns:a16="http://schemas.microsoft.com/office/drawing/2014/main" id="{182FD512-8919-46F3-8907-372FBDB3D905}"/>
                    </a:ext>
                  </a:extLst>
                </p:cNvPr>
                <p:cNvPicPr/>
                <p:nvPr/>
              </p:nvPicPr>
              <p:blipFill>
                <a:blip r:embed="rId122"/>
                <a:stretch>
                  <a:fillRect/>
                </a:stretch>
              </p:blipFill>
              <p:spPr>
                <a:xfrm>
                  <a:off x="2669709" y="3971829"/>
                  <a:ext cx="84240" cy="76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3">
            <p14:nvContentPartPr>
              <p14:cNvPr id="329" name="Ink 328">
                <a:extLst>
                  <a:ext uri="{FF2B5EF4-FFF2-40B4-BE49-F238E27FC236}">
                    <a16:creationId xmlns:a16="http://schemas.microsoft.com/office/drawing/2014/main" id="{46F854EA-6B91-41B3-9A91-DB3464371FE6}"/>
                  </a:ext>
                </a:extLst>
              </p14:cNvPr>
              <p14:cNvContentPartPr/>
              <p14:nvPr/>
            </p14:nvContentPartPr>
            <p14:xfrm>
              <a:off x="3113589" y="4238589"/>
              <a:ext cx="73440" cy="82800"/>
            </p14:xfrm>
          </p:contentPart>
        </mc:Choice>
        <mc:Fallback xmlns="">
          <p:pic>
            <p:nvPicPr>
              <p:cNvPr id="329" name="Ink 328">
                <a:extLst>
                  <a:ext uri="{FF2B5EF4-FFF2-40B4-BE49-F238E27FC236}">
                    <a16:creationId xmlns:a16="http://schemas.microsoft.com/office/drawing/2014/main" id="{46F854EA-6B91-41B3-9A91-DB3464371FE6}"/>
                  </a:ext>
                </a:extLst>
              </p:cNvPr>
              <p:cNvPicPr/>
              <p:nvPr/>
            </p:nvPicPr>
            <p:blipFill>
              <a:blip r:embed="rId124"/>
              <a:stretch>
                <a:fillRect/>
              </a:stretch>
            </p:blipFill>
            <p:spPr>
              <a:xfrm>
                <a:off x="3104589" y="4229949"/>
                <a:ext cx="9108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330" name="Ink 329">
                <a:extLst>
                  <a:ext uri="{FF2B5EF4-FFF2-40B4-BE49-F238E27FC236}">
                    <a16:creationId xmlns:a16="http://schemas.microsoft.com/office/drawing/2014/main" id="{B5A2DFF0-BE3B-4227-A458-32694EE8C822}"/>
                  </a:ext>
                </a:extLst>
              </p14:cNvPr>
              <p14:cNvContentPartPr/>
              <p14:nvPr/>
            </p14:nvContentPartPr>
            <p14:xfrm>
              <a:off x="4003509" y="4568349"/>
              <a:ext cx="16920" cy="10080"/>
            </p14:xfrm>
          </p:contentPart>
        </mc:Choice>
        <mc:Fallback xmlns="">
          <p:pic>
            <p:nvPicPr>
              <p:cNvPr id="330" name="Ink 329">
                <a:extLst>
                  <a:ext uri="{FF2B5EF4-FFF2-40B4-BE49-F238E27FC236}">
                    <a16:creationId xmlns:a16="http://schemas.microsoft.com/office/drawing/2014/main" id="{B5A2DFF0-BE3B-4227-A458-32694EE8C822}"/>
                  </a:ext>
                </a:extLst>
              </p:cNvPr>
              <p:cNvPicPr/>
              <p:nvPr/>
            </p:nvPicPr>
            <p:blipFill>
              <a:blip r:embed="rId126"/>
              <a:stretch>
                <a:fillRect/>
              </a:stretch>
            </p:blipFill>
            <p:spPr>
              <a:xfrm>
                <a:off x="3994869" y="4559349"/>
                <a:ext cx="34560" cy="27720"/>
              </a:xfrm>
              <a:prstGeom prst="rect">
                <a:avLst/>
              </a:prstGeom>
            </p:spPr>
          </p:pic>
        </mc:Fallback>
      </mc:AlternateContent>
      <p:grpSp>
        <p:nvGrpSpPr>
          <p:cNvPr id="491" name="Group 490">
            <a:extLst>
              <a:ext uri="{FF2B5EF4-FFF2-40B4-BE49-F238E27FC236}">
                <a16:creationId xmlns:a16="http://schemas.microsoft.com/office/drawing/2014/main" id="{46E7E5A1-839A-498F-A281-C39B2326B72E}"/>
              </a:ext>
            </a:extLst>
          </p:cNvPr>
          <p:cNvGrpSpPr/>
          <p:nvPr/>
        </p:nvGrpSpPr>
        <p:grpSpPr>
          <a:xfrm>
            <a:off x="295869" y="4597509"/>
            <a:ext cx="1135800" cy="360000"/>
            <a:chOff x="295869" y="4597509"/>
            <a:chExt cx="1135800" cy="360000"/>
          </a:xfrm>
        </p:grpSpPr>
        <mc:AlternateContent xmlns:mc="http://schemas.openxmlformats.org/markup-compatibility/2006" xmlns:p14="http://schemas.microsoft.com/office/powerpoint/2010/main">
          <mc:Choice Requires="p14">
            <p:contentPart p14:bwMode="auto" r:id="rId127">
              <p14:nvContentPartPr>
                <p14:cNvPr id="331" name="Ink 330">
                  <a:extLst>
                    <a:ext uri="{FF2B5EF4-FFF2-40B4-BE49-F238E27FC236}">
                      <a16:creationId xmlns:a16="http://schemas.microsoft.com/office/drawing/2014/main" id="{018FB26C-8233-4886-9974-53AB9CE63B3F}"/>
                    </a:ext>
                  </a:extLst>
                </p14:cNvPr>
                <p14:cNvContentPartPr/>
                <p14:nvPr/>
              </p14:nvContentPartPr>
              <p14:xfrm>
                <a:off x="295869" y="4777869"/>
                <a:ext cx="90360" cy="159120"/>
              </p14:xfrm>
            </p:contentPart>
          </mc:Choice>
          <mc:Fallback xmlns="">
            <p:pic>
              <p:nvPicPr>
                <p:cNvPr id="331" name="Ink 330">
                  <a:extLst>
                    <a:ext uri="{FF2B5EF4-FFF2-40B4-BE49-F238E27FC236}">
                      <a16:creationId xmlns:a16="http://schemas.microsoft.com/office/drawing/2014/main" id="{018FB26C-8233-4886-9974-53AB9CE63B3F}"/>
                    </a:ext>
                  </a:extLst>
                </p:cNvPr>
                <p:cNvPicPr/>
                <p:nvPr/>
              </p:nvPicPr>
              <p:blipFill>
                <a:blip r:embed="rId128"/>
                <a:stretch>
                  <a:fillRect/>
                </a:stretch>
              </p:blipFill>
              <p:spPr>
                <a:xfrm>
                  <a:off x="286869" y="4769229"/>
                  <a:ext cx="10800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332" name="Ink 331">
                  <a:extLst>
                    <a:ext uri="{FF2B5EF4-FFF2-40B4-BE49-F238E27FC236}">
                      <a16:creationId xmlns:a16="http://schemas.microsoft.com/office/drawing/2014/main" id="{82C02866-544F-4A63-8096-1AA9FE97C952}"/>
                    </a:ext>
                  </a:extLst>
                </p14:cNvPr>
                <p14:cNvContentPartPr/>
                <p14:nvPr/>
              </p14:nvContentPartPr>
              <p14:xfrm>
                <a:off x="409269" y="4793709"/>
                <a:ext cx="252000" cy="163800"/>
              </p14:xfrm>
            </p:contentPart>
          </mc:Choice>
          <mc:Fallback xmlns="">
            <p:pic>
              <p:nvPicPr>
                <p:cNvPr id="332" name="Ink 331">
                  <a:extLst>
                    <a:ext uri="{FF2B5EF4-FFF2-40B4-BE49-F238E27FC236}">
                      <a16:creationId xmlns:a16="http://schemas.microsoft.com/office/drawing/2014/main" id="{82C02866-544F-4A63-8096-1AA9FE97C952}"/>
                    </a:ext>
                  </a:extLst>
                </p:cNvPr>
                <p:cNvPicPr/>
                <p:nvPr/>
              </p:nvPicPr>
              <p:blipFill>
                <a:blip r:embed="rId130"/>
                <a:stretch>
                  <a:fillRect/>
                </a:stretch>
              </p:blipFill>
              <p:spPr>
                <a:xfrm>
                  <a:off x="400269" y="4785069"/>
                  <a:ext cx="26964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333" name="Ink 332">
                  <a:extLst>
                    <a:ext uri="{FF2B5EF4-FFF2-40B4-BE49-F238E27FC236}">
                      <a16:creationId xmlns:a16="http://schemas.microsoft.com/office/drawing/2014/main" id="{07E60E2D-93CB-40ED-8B6D-91269BDE1B03}"/>
                    </a:ext>
                  </a:extLst>
                </p14:cNvPr>
                <p14:cNvContentPartPr/>
                <p14:nvPr/>
              </p14:nvContentPartPr>
              <p14:xfrm>
                <a:off x="720669" y="4799469"/>
                <a:ext cx="75960" cy="131400"/>
              </p14:xfrm>
            </p:contentPart>
          </mc:Choice>
          <mc:Fallback xmlns="">
            <p:pic>
              <p:nvPicPr>
                <p:cNvPr id="333" name="Ink 332">
                  <a:extLst>
                    <a:ext uri="{FF2B5EF4-FFF2-40B4-BE49-F238E27FC236}">
                      <a16:creationId xmlns:a16="http://schemas.microsoft.com/office/drawing/2014/main" id="{07E60E2D-93CB-40ED-8B6D-91269BDE1B03}"/>
                    </a:ext>
                  </a:extLst>
                </p:cNvPr>
                <p:cNvPicPr/>
                <p:nvPr/>
              </p:nvPicPr>
              <p:blipFill>
                <a:blip r:embed="rId132"/>
                <a:stretch>
                  <a:fillRect/>
                </a:stretch>
              </p:blipFill>
              <p:spPr>
                <a:xfrm>
                  <a:off x="712029" y="4790469"/>
                  <a:ext cx="936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351" name="Ink 350">
                  <a:extLst>
                    <a:ext uri="{FF2B5EF4-FFF2-40B4-BE49-F238E27FC236}">
                      <a16:creationId xmlns:a16="http://schemas.microsoft.com/office/drawing/2014/main" id="{50B92DE2-C904-41D9-BA19-EF2E186F49A5}"/>
                    </a:ext>
                  </a:extLst>
                </p14:cNvPr>
                <p14:cNvContentPartPr/>
                <p14:nvPr/>
              </p14:nvContentPartPr>
              <p14:xfrm>
                <a:off x="817149" y="4711989"/>
                <a:ext cx="132480" cy="175680"/>
              </p14:xfrm>
            </p:contentPart>
          </mc:Choice>
          <mc:Fallback xmlns="">
            <p:pic>
              <p:nvPicPr>
                <p:cNvPr id="351" name="Ink 350">
                  <a:extLst>
                    <a:ext uri="{FF2B5EF4-FFF2-40B4-BE49-F238E27FC236}">
                      <a16:creationId xmlns:a16="http://schemas.microsoft.com/office/drawing/2014/main" id="{50B92DE2-C904-41D9-BA19-EF2E186F49A5}"/>
                    </a:ext>
                  </a:extLst>
                </p:cNvPr>
                <p:cNvPicPr/>
                <p:nvPr/>
              </p:nvPicPr>
              <p:blipFill>
                <a:blip r:embed="rId134"/>
                <a:stretch>
                  <a:fillRect/>
                </a:stretch>
              </p:blipFill>
              <p:spPr>
                <a:xfrm>
                  <a:off x="808149" y="4702989"/>
                  <a:ext cx="15012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357" name="Ink 356">
                  <a:extLst>
                    <a:ext uri="{FF2B5EF4-FFF2-40B4-BE49-F238E27FC236}">
                      <a16:creationId xmlns:a16="http://schemas.microsoft.com/office/drawing/2014/main" id="{EFD35509-7180-4F5A-BC66-FE85450B6F7E}"/>
                    </a:ext>
                  </a:extLst>
                </p14:cNvPr>
                <p14:cNvContentPartPr/>
                <p14:nvPr/>
              </p14:nvContentPartPr>
              <p14:xfrm>
                <a:off x="977349" y="4802709"/>
                <a:ext cx="262440" cy="101520"/>
              </p14:xfrm>
            </p:contentPart>
          </mc:Choice>
          <mc:Fallback xmlns="">
            <p:pic>
              <p:nvPicPr>
                <p:cNvPr id="357" name="Ink 356">
                  <a:extLst>
                    <a:ext uri="{FF2B5EF4-FFF2-40B4-BE49-F238E27FC236}">
                      <a16:creationId xmlns:a16="http://schemas.microsoft.com/office/drawing/2014/main" id="{EFD35509-7180-4F5A-BC66-FE85450B6F7E}"/>
                    </a:ext>
                  </a:extLst>
                </p:cNvPr>
                <p:cNvPicPr/>
                <p:nvPr/>
              </p:nvPicPr>
              <p:blipFill>
                <a:blip r:embed="rId136"/>
                <a:stretch>
                  <a:fillRect/>
                </a:stretch>
              </p:blipFill>
              <p:spPr>
                <a:xfrm>
                  <a:off x="968349" y="4794069"/>
                  <a:ext cx="28008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359" name="Ink 358">
                  <a:extLst>
                    <a:ext uri="{FF2B5EF4-FFF2-40B4-BE49-F238E27FC236}">
                      <a16:creationId xmlns:a16="http://schemas.microsoft.com/office/drawing/2014/main" id="{444E4B4C-19EE-4569-98DE-78A3C8BEB83B}"/>
                    </a:ext>
                  </a:extLst>
                </p14:cNvPr>
                <p14:cNvContentPartPr/>
                <p14:nvPr/>
              </p14:nvContentPartPr>
              <p14:xfrm>
                <a:off x="1217109" y="4699029"/>
                <a:ext cx="74520" cy="193680"/>
              </p14:xfrm>
            </p:contentPart>
          </mc:Choice>
          <mc:Fallback xmlns="">
            <p:pic>
              <p:nvPicPr>
                <p:cNvPr id="359" name="Ink 358">
                  <a:extLst>
                    <a:ext uri="{FF2B5EF4-FFF2-40B4-BE49-F238E27FC236}">
                      <a16:creationId xmlns:a16="http://schemas.microsoft.com/office/drawing/2014/main" id="{444E4B4C-19EE-4569-98DE-78A3C8BEB83B}"/>
                    </a:ext>
                  </a:extLst>
                </p:cNvPr>
                <p:cNvPicPr/>
                <p:nvPr/>
              </p:nvPicPr>
              <p:blipFill>
                <a:blip r:embed="rId138"/>
                <a:stretch>
                  <a:fillRect/>
                </a:stretch>
              </p:blipFill>
              <p:spPr>
                <a:xfrm>
                  <a:off x="1208469" y="4690029"/>
                  <a:ext cx="9216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366" name="Ink 365">
                  <a:extLst>
                    <a:ext uri="{FF2B5EF4-FFF2-40B4-BE49-F238E27FC236}">
                      <a16:creationId xmlns:a16="http://schemas.microsoft.com/office/drawing/2014/main" id="{8D6574ED-DC54-49A9-9F11-D48821F2278B}"/>
                    </a:ext>
                  </a:extLst>
                </p14:cNvPr>
                <p14:cNvContentPartPr/>
                <p14:nvPr/>
              </p14:nvContentPartPr>
              <p14:xfrm>
                <a:off x="1329069" y="4798029"/>
                <a:ext cx="70920" cy="61560"/>
              </p14:xfrm>
            </p:contentPart>
          </mc:Choice>
          <mc:Fallback xmlns="">
            <p:pic>
              <p:nvPicPr>
                <p:cNvPr id="366" name="Ink 365">
                  <a:extLst>
                    <a:ext uri="{FF2B5EF4-FFF2-40B4-BE49-F238E27FC236}">
                      <a16:creationId xmlns:a16="http://schemas.microsoft.com/office/drawing/2014/main" id="{8D6574ED-DC54-49A9-9F11-D48821F2278B}"/>
                    </a:ext>
                  </a:extLst>
                </p:cNvPr>
                <p:cNvPicPr/>
                <p:nvPr/>
              </p:nvPicPr>
              <p:blipFill>
                <a:blip r:embed="rId140"/>
                <a:stretch>
                  <a:fillRect/>
                </a:stretch>
              </p:blipFill>
              <p:spPr>
                <a:xfrm>
                  <a:off x="1320069" y="4789029"/>
                  <a:ext cx="8856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367" name="Ink 366">
                  <a:extLst>
                    <a:ext uri="{FF2B5EF4-FFF2-40B4-BE49-F238E27FC236}">
                      <a16:creationId xmlns:a16="http://schemas.microsoft.com/office/drawing/2014/main" id="{39521713-4E49-419C-AAFB-7B1E82CE2A74}"/>
                    </a:ext>
                  </a:extLst>
                </p14:cNvPr>
                <p14:cNvContentPartPr/>
                <p14:nvPr/>
              </p14:nvContentPartPr>
              <p14:xfrm>
                <a:off x="1342389" y="4597509"/>
                <a:ext cx="89280" cy="257040"/>
              </p14:xfrm>
            </p:contentPart>
          </mc:Choice>
          <mc:Fallback xmlns="">
            <p:pic>
              <p:nvPicPr>
                <p:cNvPr id="367" name="Ink 366">
                  <a:extLst>
                    <a:ext uri="{FF2B5EF4-FFF2-40B4-BE49-F238E27FC236}">
                      <a16:creationId xmlns:a16="http://schemas.microsoft.com/office/drawing/2014/main" id="{39521713-4E49-419C-AAFB-7B1E82CE2A74}"/>
                    </a:ext>
                  </a:extLst>
                </p:cNvPr>
                <p:cNvPicPr/>
                <p:nvPr/>
              </p:nvPicPr>
              <p:blipFill>
                <a:blip r:embed="rId142"/>
                <a:stretch>
                  <a:fillRect/>
                </a:stretch>
              </p:blipFill>
              <p:spPr>
                <a:xfrm>
                  <a:off x="1333389" y="4588869"/>
                  <a:ext cx="106920" cy="274680"/>
                </a:xfrm>
                <a:prstGeom prst="rect">
                  <a:avLst/>
                </a:prstGeom>
              </p:spPr>
            </p:pic>
          </mc:Fallback>
        </mc:AlternateContent>
      </p:grpSp>
      <p:grpSp>
        <p:nvGrpSpPr>
          <p:cNvPr id="488" name="Group 487">
            <a:extLst>
              <a:ext uri="{FF2B5EF4-FFF2-40B4-BE49-F238E27FC236}">
                <a16:creationId xmlns:a16="http://schemas.microsoft.com/office/drawing/2014/main" id="{9D74EE29-9EBB-41D2-9F37-E5AD982B3826}"/>
              </a:ext>
            </a:extLst>
          </p:cNvPr>
          <p:cNvGrpSpPr/>
          <p:nvPr/>
        </p:nvGrpSpPr>
        <p:grpSpPr>
          <a:xfrm>
            <a:off x="1609149" y="4540269"/>
            <a:ext cx="812160" cy="379080"/>
            <a:chOff x="1609149" y="4540269"/>
            <a:chExt cx="812160" cy="379080"/>
          </a:xfrm>
        </p:grpSpPr>
        <mc:AlternateContent xmlns:mc="http://schemas.openxmlformats.org/markup-compatibility/2006" xmlns:p14="http://schemas.microsoft.com/office/powerpoint/2010/main">
          <mc:Choice Requires="p14">
            <p:contentPart p14:bwMode="auto" r:id="rId143">
              <p14:nvContentPartPr>
                <p14:cNvPr id="375" name="Ink 374">
                  <a:extLst>
                    <a:ext uri="{FF2B5EF4-FFF2-40B4-BE49-F238E27FC236}">
                      <a16:creationId xmlns:a16="http://schemas.microsoft.com/office/drawing/2014/main" id="{F1AA52CD-6619-4B34-919E-F1DF19A3C820}"/>
                    </a:ext>
                  </a:extLst>
                </p14:cNvPr>
                <p14:cNvContentPartPr/>
                <p14:nvPr/>
              </p14:nvContentPartPr>
              <p14:xfrm>
                <a:off x="1609149" y="4741509"/>
                <a:ext cx="55440" cy="177840"/>
              </p14:xfrm>
            </p:contentPart>
          </mc:Choice>
          <mc:Fallback xmlns="">
            <p:pic>
              <p:nvPicPr>
                <p:cNvPr id="375" name="Ink 374">
                  <a:extLst>
                    <a:ext uri="{FF2B5EF4-FFF2-40B4-BE49-F238E27FC236}">
                      <a16:creationId xmlns:a16="http://schemas.microsoft.com/office/drawing/2014/main" id="{F1AA52CD-6619-4B34-919E-F1DF19A3C820}"/>
                    </a:ext>
                  </a:extLst>
                </p:cNvPr>
                <p:cNvPicPr/>
                <p:nvPr/>
              </p:nvPicPr>
              <p:blipFill>
                <a:blip r:embed="rId144"/>
                <a:stretch>
                  <a:fillRect/>
                </a:stretch>
              </p:blipFill>
              <p:spPr>
                <a:xfrm>
                  <a:off x="1600509" y="4732509"/>
                  <a:ext cx="7308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382" name="Ink 381">
                  <a:extLst>
                    <a:ext uri="{FF2B5EF4-FFF2-40B4-BE49-F238E27FC236}">
                      <a16:creationId xmlns:a16="http://schemas.microsoft.com/office/drawing/2014/main" id="{D902CE7A-2C15-4636-82C1-0179E664DFAD}"/>
                    </a:ext>
                  </a:extLst>
                </p14:cNvPr>
                <p14:cNvContentPartPr/>
                <p14:nvPr/>
              </p14:nvContentPartPr>
              <p14:xfrm>
                <a:off x="1711749" y="4741509"/>
                <a:ext cx="104760" cy="76680"/>
              </p14:xfrm>
            </p:contentPart>
          </mc:Choice>
          <mc:Fallback xmlns="">
            <p:pic>
              <p:nvPicPr>
                <p:cNvPr id="382" name="Ink 381">
                  <a:extLst>
                    <a:ext uri="{FF2B5EF4-FFF2-40B4-BE49-F238E27FC236}">
                      <a16:creationId xmlns:a16="http://schemas.microsoft.com/office/drawing/2014/main" id="{D902CE7A-2C15-4636-82C1-0179E664DFAD}"/>
                    </a:ext>
                  </a:extLst>
                </p:cNvPr>
                <p:cNvPicPr/>
                <p:nvPr/>
              </p:nvPicPr>
              <p:blipFill>
                <a:blip r:embed="rId146"/>
                <a:stretch>
                  <a:fillRect/>
                </a:stretch>
              </p:blipFill>
              <p:spPr>
                <a:xfrm>
                  <a:off x="1703109" y="4732869"/>
                  <a:ext cx="12240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405" name="Ink 404">
                  <a:extLst>
                    <a:ext uri="{FF2B5EF4-FFF2-40B4-BE49-F238E27FC236}">
                      <a16:creationId xmlns:a16="http://schemas.microsoft.com/office/drawing/2014/main" id="{A27FABA9-B48B-45B5-BC48-A9175696B43A}"/>
                    </a:ext>
                  </a:extLst>
                </p14:cNvPr>
                <p14:cNvContentPartPr/>
                <p14:nvPr/>
              </p14:nvContentPartPr>
              <p14:xfrm>
                <a:off x="1857189" y="4723509"/>
                <a:ext cx="83880" cy="84240"/>
              </p14:xfrm>
            </p:contentPart>
          </mc:Choice>
          <mc:Fallback xmlns="">
            <p:pic>
              <p:nvPicPr>
                <p:cNvPr id="405" name="Ink 404">
                  <a:extLst>
                    <a:ext uri="{FF2B5EF4-FFF2-40B4-BE49-F238E27FC236}">
                      <a16:creationId xmlns:a16="http://schemas.microsoft.com/office/drawing/2014/main" id="{A27FABA9-B48B-45B5-BC48-A9175696B43A}"/>
                    </a:ext>
                  </a:extLst>
                </p:cNvPr>
                <p:cNvPicPr/>
                <p:nvPr/>
              </p:nvPicPr>
              <p:blipFill>
                <a:blip r:embed="rId148"/>
                <a:stretch>
                  <a:fillRect/>
                </a:stretch>
              </p:blipFill>
              <p:spPr>
                <a:xfrm>
                  <a:off x="1848189" y="4714869"/>
                  <a:ext cx="10152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406" name="Ink 405">
                  <a:extLst>
                    <a:ext uri="{FF2B5EF4-FFF2-40B4-BE49-F238E27FC236}">
                      <a16:creationId xmlns:a16="http://schemas.microsoft.com/office/drawing/2014/main" id="{087C297E-EBD5-4525-BB84-5B9A2D7B5190}"/>
                    </a:ext>
                  </a:extLst>
                </p14:cNvPr>
                <p14:cNvContentPartPr/>
                <p14:nvPr/>
              </p14:nvContentPartPr>
              <p14:xfrm>
                <a:off x="1878069" y="4580589"/>
                <a:ext cx="91080" cy="208080"/>
              </p14:xfrm>
            </p:contentPart>
          </mc:Choice>
          <mc:Fallback xmlns="">
            <p:pic>
              <p:nvPicPr>
                <p:cNvPr id="406" name="Ink 405">
                  <a:extLst>
                    <a:ext uri="{FF2B5EF4-FFF2-40B4-BE49-F238E27FC236}">
                      <a16:creationId xmlns:a16="http://schemas.microsoft.com/office/drawing/2014/main" id="{087C297E-EBD5-4525-BB84-5B9A2D7B5190}"/>
                    </a:ext>
                  </a:extLst>
                </p:cNvPr>
                <p:cNvPicPr/>
                <p:nvPr/>
              </p:nvPicPr>
              <p:blipFill>
                <a:blip r:embed="rId150"/>
                <a:stretch>
                  <a:fillRect/>
                </a:stretch>
              </p:blipFill>
              <p:spPr>
                <a:xfrm>
                  <a:off x="1869429" y="4571949"/>
                  <a:ext cx="10872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407" name="Ink 406">
                  <a:extLst>
                    <a:ext uri="{FF2B5EF4-FFF2-40B4-BE49-F238E27FC236}">
                      <a16:creationId xmlns:a16="http://schemas.microsoft.com/office/drawing/2014/main" id="{E51BC953-5D7B-4EDA-8090-AF53C96C3F36}"/>
                    </a:ext>
                  </a:extLst>
                </p14:cNvPr>
                <p14:cNvContentPartPr/>
                <p14:nvPr/>
              </p14:nvContentPartPr>
              <p14:xfrm>
                <a:off x="2010189" y="4540269"/>
                <a:ext cx="236160" cy="242640"/>
              </p14:xfrm>
            </p:contentPart>
          </mc:Choice>
          <mc:Fallback xmlns="">
            <p:pic>
              <p:nvPicPr>
                <p:cNvPr id="407" name="Ink 406">
                  <a:extLst>
                    <a:ext uri="{FF2B5EF4-FFF2-40B4-BE49-F238E27FC236}">
                      <a16:creationId xmlns:a16="http://schemas.microsoft.com/office/drawing/2014/main" id="{E51BC953-5D7B-4EDA-8090-AF53C96C3F36}"/>
                    </a:ext>
                  </a:extLst>
                </p:cNvPr>
                <p:cNvPicPr/>
                <p:nvPr/>
              </p:nvPicPr>
              <p:blipFill>
                <a:blip r:embed="rId152"/>
                <a:stretch>
                  <a:fillRect/>
                </a:stretch>
              </p:blipFill>
              <p:spPr>
                <a:xfrm>
                  <a:off x="2001549" y="4531269"/>
                  <a:ext cx="25380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408" name="Ink 407">
                  <a:extLst>
                    <a:ext uri="{FF2B5EF4-FFF2-40B4-BE49-F238E27FC236}">
                      <a16:creationId xmlns:a16="http://schemas.microsoft.com/office/drawing/2014/main" id="{19305A42-DBA4-4186-BEB3-3B52909DAD69}"/>
                    </a:ext>
                  </a:extLst>
                </p14:cNvPr>
                <p14:cNvContentPartPr/>
                <p14:nvPr/>
              </p14:nvContentPartPr>
              <p14:xfrm>
                <a:off x="2298549" y="4612989"/>
                <a:ext cx="122760" cy="156960"/>
              </p14:xfrm>
            </p:contentPart>
          </mc:Choice>
          <mc:Fallback xmlns="">
            <p:pic>
              <p:nvPicPr>
                <p:cNvPr id="408" name="Ink 407">
                  <a:extLst>
                    <a:ext uri="{FF2B5EF4-FFF2-40B4-BE49-F238E27FC236}">
                      <a16:creationId xmlns:a16="http://schemas.microsoft.com/office/drawing/2014/main" id="{19305A42-DBA4-4186-BEB3-3B52909DAD69}"/>
                    </a:ext>
                  </a:extLst>
                </p:cNvPr>
                <p:cNvPicPr/>
                <p:nvPr/>
              </p:nvPicPr>
              <p:blipFill>
                <a:blip r:embed="rId154"/>
                <a:stretch>
                  <a:fillRect/>
                </a:stretch>
              </p:blipFill>
              <p:spPr>
                <a:xfrm>
                  <a:off x="2289549" y="4604349"/>
                  <a:ext cx="140400" cy="174600"/>
                </a:xfrm>
                <a:prstGeom prst="rect">
                  <a:avLst/>
                </a:prstGeom>
              </p:spPr>
            </p:pic>
          </mc:Fallback>
        </mc:AlternateContent>
      </p:grpSp>
      <p:grpSp>
        <p:nvGrpSpPr>
          <p:cNvPr id="456" name="Group 455">
            <a:extLst>
              <a:ext uri="{FF2B5EF4-FFF2-40B4-BE49-F238E27FC236}">
                <a16:creationId xmlns:a16="http://schemas.microsoft.com/office/drawing/2014/main" id="{17EEE54E-4268-4733-BA51-1D15983DAF37}"/>
              </a:ext>
            </a:extLst>
          </p:cNvPr>
          <p:cNvGrpSpPr/>
          <p:nvPr/>
        </p:nvGrpSpPr>
        <p:grpSpPr>
          <a:xfrm>
            <a:off x="307749" y="5156949"/>
            <a:ext cx="356760" cy="175680"/>
            <a:chOff x="307749" y="5156949"/>
            <a:chExt cx="356760" cy="175680"/>
          </a:xfrm>
        </p:grpSpPr>
        <mc:AlternateContent xmlns:mc="http://schemas.openxmlformats.org/markup-compatibility/2006" xmlns:p14="http://schemas.microsoft.com/office/powerpoint/2010/main">
          <mc:Choice Requires="p14">
            <p:contentPart p14:bwMode="auto" r:id="rId155">
              <p14:nvContentPartPr>
                <p14:cNvPr id="409" name="Ink 408">
                  <a:extLst>
                    <a:ext uri="{FF2B5EF4-FFF2-40B4-BE49-F238E27FC236}">
                      <a16:creationId xmlns:a16="http://schemas.microsoft.com/office/drawing/2014/main" id="{57D58255-B524-4FE6-85B7-F8323B717358}"/>
                    </a:ext>
                  </a:extLst>
                </p14:cNvPr>
                <p14:cNvContentPartPr/>
                <p14:nvPr/>
              </p14:nvContentPartPr>
              <p14:xfrm>
                <a:off x="307749" y="5156949"/>
                <a:ext cx="125640" cy="175680"/>
              </p14:xfrm>
            </p:contentPart>
          </mc:Choice>
          <mc:Fallback xmlns="">
            <p:pic>
              <p:nvPicPr>
                <p:cNvPr id="409" name="Ink 408">
                  <a:extLst>
                    <a:ext uri="{FF2B5EF4-FFF2-40B4-BE49-F238E27FC236}">
                      <a16:creationId xmlns:a16="http://schemas.microsoft.com/office/drawing/2014/main" id="{57D58255-B524-4FE6-85B7-F8323B717358}"/>
                    </a:ext>
                  </a:extLst>
                </p:cNvPr>
                <p:cNvPicPr/>
                <p:nvPr/>
              </p:nvPicPr>
              <p:blipFill>
                <a:blip r:embed="rId156"/>
                <a:stretch>
                  <a:fillRect/>
                </a:stretch>
              </p:blipFill>
              <p:spPr>
                <a:xfrm>
                  <a:off x="299109" y="5147949"/>
                  <a:ext cx="14328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410" name="Ink 409">
                  <a:extLst>
                    <a:ext uri="{FF2B5EF4-FFF2-40B4-BE49-F238E27FC236}">
                      <a16:creationId xmlns:a16="http://schemas.microsoft.com/office/drawing/2014/main" id="{6BC158C3-E097-48B5-8687-2ABDA27D56F6}"/>
                    </a:ext>
                  </a:extLst>
                </p14:cNvPr>
                <p14:cNvContentPartPr/>
                <p14:nvPr/>
              </p14:nvContentPartPr>
              <p14:xfrm>
                <a:off x="455349" y="5169909"/>
                <a:ext cx="101160" cy="159480"/>
              </p14:xfrm>
            </p:contentPart>
          </mc:Choice>
          <mc:Fallback xmlns="">
            <p:pic>
              <p:nvPicPr>
                <p:cNvPr id="410" name="Ink 409">
                  <a:extLst>
                    <a:ext uri="{FF2B5EF4-FFF2-40B4-BE49-F238E27FC236}">
                      <a16:creationId xmlns:a16="http://schemas.microsoft.com/office/drawing/2014/main" id="{6BC158C3-E097-48B5-8687-2ABDA27D56F6}"/>
                    </a:ext>
                  </a:extLst>
                </p:cNvPr>
                <p:cNvPicPr/>
                <p:nvPr/>
              </p:nvPicPr>
              <p:blipFill>
                <a:blip r:embed="rId158"/>
                <a:stretch>
                  <a:fillRect/>
                </a:stretch>
              </p:blipFill>
              <p:spPr>
                <a:xfrm>
                  <a:off x="446349" y="5161269"/>
                  <a:ext cx="1188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411" name="Ink 410">
                  <a:extLst>
                    <a:ext uri="{FF2B5EF4-FFF2-40B4-BE49-F238E27FC236}">
                      <a16:creationId xmlns:a16="http://schemas.microsoft.com/office/drawing/2014/main" id="{3AA73EB7-8387-4A18-8323-235CE28A767C}"/>
                    </a:ext>
                  </a:extLst>
                </p14:cNvPr>
                <p14:cNvContentPartPr/>
                <p14:nvPr/>
              </p14:nvContentPartPr>
              <p14:xfrm>
                <a:off x="596829" y="5266389"/>
                <a:ext cx="67680" cy="3240"/>
              </p14:xfrm>
            </p:contentPart>
          </mc:Choice>
          <mc:Fallback xmlns="">
            <p:pic>
              <p:nvPicPr>
                <p:cNvPr id="411" name="Ink 410">
                  <a:extLst>
                    <a:ext uri="{FF2B5EF4-FFF2-40B4-BE49-F238E27FC236}">
                      <a16:creationId xmlns:a16="http://schemas.microsoft.com/office/drawing/2014/main" id="{3AA73EB7-8387-4A18-8323-235CE28A767C}"/>
                    </a:ext>
                  </a:extLst>
                </p:cNvPr>
                <p:cNvPicPr/>
                <p:nvPr/>
              </p:nvPicPr>
              <p:blipFill>
                <a:blip r:embed="rId160"/>
                <a:stretch>
                  <a:fillRect/>
                </a:stretch>
              </p:blipFill>
              <p:spPr>
                <a:xfrm>
                  <a:off x="588189" y="5257389"/>
                  <a:ext cx="85320" cy="20880"/>
                </a:xfrm>
                <a:prstGeom prst="rect">
                  <a:avLst/>
                </a:prstGeom>
              </p:spPr>
            </p:pic>
          </mc:Fallback>
        </mc:AlternateContent>
      </p:grpSp>
      <p:grpSp>
        <p:nvGrpSpPr>
          <p:cNvPr id="450" name="Group 449">
            <a:extLst>
              <a:ext uri="{FF2B5EF4-FFF2-40B4-BE49-F238E27FC236}">
                <a16:creationId xmlns:a16="http://schemas.microsoft.com/office/drawing/2014/main" id="{E6C72D7F-B190-4C12-B07A-C05BD98D032A}"/>
              </a:ext>
            </a:extLst>
          </p:cNvPr>
          <p:cNvGrpSpPr/>
          <p:nvPr/>
        </p:nvGrpSpPr>
        <p:grpSpPr>
          <a:xfrm>
            <a:off x="809589" y="5087469"/>
            <a:ext cx="866880" cy="285120"/>
            <a:chOff x="809589" y="5087469"/>
            <a:chExt cx="866880" cy="285120"/>
          </a:xfrm>
        </p:grpSpPr>
        <mc:AlternateContent xmlns:mc="http://schemas.openxmlformats.org/markup-compatibility/2006" xmlns:p14="http://schemas.microsoft.com/office/powerpoint/2010/main">
          <mc:Choice Requires="p14">
            <p:contentPart p14:bwMode="auto" r:id="rId161">
              <p14:nvContentPartPr>
                <p14:cNvPr id="412" name="Ink 411">
                  <a:extLst>
                    <a:ext uri="{FF2B5EF4-FFF2-40B4-BE49-F238E27FC236}">
                      <a16:creationId xmlns:a16="http://schemas.microsoft.com/office/drawing/2014/main" id="{0E76EB9A-AA28-4CB0-853B-FCB6DD185B3A}"/>
                    </a:ext>
                  </a:extLst>
                </p14:cNvPr>
                <p14:cNvContentPartPr/>
                <p14:nvPr/>
              </p14:nvContentPartPr>
              <p14:xfrm>
                <a:off x="809589" y="5142909"/>
                <a:ext cx="99000" cy="178560"/>
              </p14:xfrm>
            </p:contentPart>
          </mc:Choice>
          <mc:Fallback xmlns="">
            <p:pic>
              <p:nvPicPr>
                <p:cNvPr id="412" name="Ink 411">
                  <a:extLst>
                    <a:ext uri="{FF2B5EF4-FFF2-40B4-BE49-F238E27FC236}">
                      <a16:creationId xmlns:a16="http://schemas.microsoft.com/office/drawing/2014/main" id="{0E76EB9A-AA28-4CB0-853B-FCB6DD185B3A}"/>
                    </a:ext>
                  </a:extLst>
                </p:cNvPr>
                <p:cNvPicPr/>
                <p:nvPr/>
              </p:nvPicPr>
              <p:blipFill>
                <a:blip r:embed="rId162"/>
                <a:stretch>
                  <a:fillRect/>
                </a:stretch>
              </p:blipFill>
              <p:spPr>
                <a:xfrm>
                  <a:off x="800589" y="5134269"/>
                  <a:ext cx="11664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413" name="Ink 412">
                  <a:extLst>
                    <a:ext uri="{FF2B5EF4-FFF2-40B4-BE49-F238E27FC236}">
                      <a16:creationId xmlns:a16="http://schemas.microsoft.com/office/drawing/2014/main" id="{9F2A90E8-4C82-4E62-81A0-9BE5343EC4B3}"/>
                    </a:ext>
                  </a:extLst>
                </p14:cNvPr>
                <p14:cNvContentPartPr/>
                <p14:nvPr/>
              </p14:nvContentPartPr>
              <p14:xfrm>
                <a:off x="960069" y="5141829"/>
                <a:ext cx="199800" cy="137880"/>
              </p14:xfrm>
            </p:contentPart>
          </mc:Choice>
          <mc:Fallback xmlns="">
            <p:pic>
              <p:nvPicPr>
                <p:cNvPr id="413" name="Ink 412">
                  <a:extLst>
                    <a:ext uri="{FF2B5EF4-FFF2-40B4-BE49-F238E27FC236}">
                      <a16:creationId xmlns:a16="http://schemas.microsoft.com/office/drawing/2014/main" id="{9F2A90E8-4C82-4E62-81A0-9BE5343EC4B3}"/>
                    </a:ext>
                  </a:extLst>
                </p:cNvPr>
                <p:cNvPicPr/>
                <p:nvPr/>
              </p:nvPicPr>
              <p:blipFill>
                <a:blip r:embed="rId164"/>
                <a:stretch>
                  <a:fillRect/>
                </a:stretch>
              </p:blipFill>
              <p:spPr>
                <a:xfrm>
                  <a:off x="951069" y="5133189"/>
                  <a:ext cx="2174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414" name="Ink 413">
                  <a:extLst>
                    <a:ext uri="{FF2B5EF4-FFF2-40B4-BE49-F238E27FC236}">
                      <a16:creationId xmlns:a16="http://schemas.microsoft.com/office/drawing/2014/main" id="{18A448E4-81CB-4629-823B-B7775151B583}"/>
                    </a:ext>
                  </a:extLst>
                </p14:cNvPr>
                <p14:cNvContentPartPr/>
                <p14:nvPr/>
              </p14:nvContentPartPr>
              <p14:xfrm>
                <a:off x="1255269" y="5097189"/>
                <a:ext cx="105480" cy="182880"/>
              </p14:xfrm>
            </p:contentPart>
          </mc:Choice>
          <mc:Fallback xmlns="">
            <p:pic>
              <p:nvPicPr>
                <p:cNvPr id="414" name="Ink 413">
                  <a:extLst>
                    <a:ext uri="{FF2B5EF4-FFF2-40B4-BE49-F238E27FC236}">
                      <a16:creationId xmlns:a16="http://schemas.microsoft.com/office/drawing/2014/main" id="{18A448E4-81CB-4629-823B-B7775151B583}"/>
                    </a:ext>
                  </a:extLst>
                </p:cNvPr>
                <p:cNvPicPr/>
                <p:nvPr/>
              </p:nvPicPr>
              <p:blipFill>
                <a:blip r:embed="rId166"/>
                <a:stretch>
                  <a:fillRect/>
                </a:stretch>
              </p:blipFill>
              <p:spPr>
                <a:xfrm>
                  <a:off x="1246269" y="5088189"/>
                  <a:ext cx="12312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415" name="Ink 414">
                  <a:extLst>
                    <a:ext uri="{FF2B5EF4-FFF2-40B4-BE49-F238E27FC236}">
                      <a16:creationId xmlns:a16="http://schemas.microsoft.com/office/drawing/2014/main" id="{631935CC-7751-4EDB-BB4E-AC36F449679C}"/>
                    </a:ext>
                  </a:extLst>
                </p14:cNvPr>
                <p14:cNvContentPartPr/>
                <p14:nvPr/>
              </p14:nvContentPartPr>
              <p14:xfrm>
                <a:off x="1412589" y="5123829"/>
                <a:ext cx="122760" cy="248760"/>
              </p14:xfrm>
            </p:contentPart>
          </mc:Choice>
          <mc:Fallback xmlns="">
            <p:pic>
              <p:nvPicPr>
                <p:cNvPr id="415" name="Ink 414">
                  <a:extLst>
                    <a:ext uri="{FF2B5EF4-FFF2-40B4-BE49-F238E27FC236}">
                      <a16:creationId xmlns:a16="http://schemas.microsoft.com/office/drawing/2014/main" id="{631935CC-7751-4EDB-BB4E-AC36F449679C}"/>
                    </a:ext>
                  </a:extLst>
                </p:cNvPr>
                <p:cNvPicPr/>
                <p:nvPr/>
              </p:nvPicPr>
              <p:blipFill>
                <a:blip r:embed="rId168"/>
                <a:stretch>
                  <a:fillRect/>
                </a:stretch>
              </p:blipFill>
              <p:spPr>
                <a:xfrm>
                  <a:off x="1403949" y="5115189"/>
                  <a:ext cx="14040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448" name="Ink 447">
                  <a:extLst>
                    <a:ext uri="{FF2B5EF4-FFF2-40B4-BE49-F238E27FC236}">
                      <a16:creationId xmlns:a16="http://schemas.microsoft.com/office/drawing/2014/main" id="{9E8FBED1-968B-44FF-993E-9975F82D6E19}"/>
                    </a:ext>
                  </a:extLst>
                </p14:cNvPr>
                <p14:cNvContentPartPr/>
                <p14:nvPr/>
              </p14:nvContentPartPr>
              <p14:xfrm>
                <a:off x="1451829" y="5087469"/>
                <a:ext cx="224640" cy="152640"/>
              </p14:xfrm>
            </p:contentPart>
          </mc:Choice>
          <mc:Fallback xmlns="">
            <p:pic>
              <p:nvPicPr>
                <p:cNvPr id="448" name="Ink 447">
                  <a:extLst>
                    <a:ext uri="{FF2B5EF4-FFF2-40B4-BE49-F238E27FC236}">
                      <a16:creationId xmlns:a16="http://schemas.microsoft.com/office/drawing/2014/main" id="{9E8FBED1-968B-44FF-993E-9975F82D6E19}"/>
                    </a:ext>
                  </a:extLst>
                </p:cNvPr>
                <p:cNvPicPr/>
                <p:nvPr/>
              </p:nvPicPr>
              <p:blipFill>
                <a:blip r:embed="rId170"/>
                <a:stretch>
                  <a:fillRect/>
                </a:stretch>
              </p:blipFill>
              <p:spPr>
                <a:xfrm>
                  <a:off x="1442829" y="5078469"/>
                  <a:ext cx="242280" cy="170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1">
            <p14:nvContentPartPr>
              <p14:cNvPr id="449" name="Ink 448">
                <a:extLst>
                  <a:ext uri="{FF2B5EF4-FFF2-40B4-BE49-F238E27FC236}">
                    <a16:creationId xmlns:a16="http://schemas.microsoft.com/office/drawing/2014/main" id="{27F3061B-2F91-4E64-98E4-40057D6F1FA8}"/>
                  </a:ext>
                </a:extLst>
              </p14:cNvPr>
              <p14:cNvContentPartPr/>
              <p14:nvPr/>
            </p14:nvContentPartPr>
            <p14:xfrm>
              <a:off x="1824069" y="5177469"/>
              <a:ext cx="104040" cy="83520"/>
            </p14:xfrm>
          </p:contentPart>
        </mc:Choice>
        <mc:Fallback xmlns="">
          <p:pic>
            <p:nvPicPr>
              <p:cNvPr id="449" name="Ink 448">
                <a:extLst>
                  <a:ext uri="{FF2B5EF4-FFF2-40B4-BE49-F238E27FC236}">
                    <a16:creationId xmlns:a16="http://schemas.microsoft.com/office/drawing/2014/main" id="{27F3061B-2F91-4E64-98E4-40057D6F1FA8}"/>
                  </a:ext>
                </a:extLst>
              </p:cNvPr>
              <p:cNvPicPr/>
              <p:nvPr/>
            </p:nvPicPr>
            <p:blipFill>
              <a:blip r:embed="rId172"/>
              <a:stretch>
                <a:fillRect/>
              </a:stretch>
            </p:blipFill>
            <p:spPr>
              <a:xfrm>
                <a:off x="1815069" y="5168829"/>
                <a:ext cx="121680" cy="101160"/>
              </a:xfrm>
              <a:prstGeom prst="rect">
                <a:avLst/>
              </a:prstGeom>
            </p:spPr>
          </p:pic>
        </mc:Fallback>
      </mc:AlternateContent>
      <p:grpSp>
        <p:nvGrpSpPr>
          <p:cNvPr id="503" name="Group 502">
            <a:extLst>
              <a:ext uri="{FF2B5EF4-FFF2-40B4-BE49-F238E27FC236}">
                <a16:creationId xmlns:a16="http://schemas.microsoft.com/office/drawing/2014/main" id="{0064A00C-7A60-43C0-9871-E50AF8469BA3}"/>
              </a:ext>
            </a:extLst>
          </p:cNvPr>
          <p:cNvGrpSpPr/>
          <p:nvPr/>
        </p:nvGrpSpPr>
        <p:grpSpPr>
          <a:xfrm>
            <a:off x="2857629" y="4063269"/>
            <a:ext cx="664920" cy="371160"/>
            <a:chOff x="2857629" y="4063269"/>
            <a:chExt cx="664920" cy="371160"/>
          </a:xfrm>
        </p:grpSpPr>
        <mc:AlternateContent xmlns:mc="http://schemas.openxmlformats.org/markup-compatibility/2006" xmlns:p14="http://schemas.microsoft.com/office/powerpoint/2010/main">
          <mc:Choice Requires="p14">
            <p:contentPart p14:bwMode="auto" r:id="rId173">
              <p14:nvContentPartPr>
                <p14:cNvPr id="493" name="Ink 492">
                  <a:extLst>
                    <a:ext uri="{FF2B5EF4-FFF2-40B4-BE49-F238E27FC236}">
                      <a16:creationId xmlns:a16="http://schemas.microsoft.com/office/drawing/2014/main" id="{47F7958F-E8D8-478F-889E-33AC15A009A3}"/>
                    </a:ext>
                  </a:extLst>
                </p14:cNvPr>
                <p14:cNvContentPartPr/>
                <p14:nvPr/>
              </p14:nvContentPartPr>
              <p14:xfrm>
                <a:off x="2857629" y="4063269"/>
                <a:ext cx="82800" cy="250200"/>
              </p14:xfrm>
            </p:contentPart>
          </mc:Choice>
          <mc:Fallback xmlns="">
            <p:pic>
              <p:nvPicPr>
                <p:cNvPr id="493" name="Ink 492">
                  <a:extLst>
                    <a:ext uri="{FF2B5EF4-FFF2-40B4-BE49-F238E27FC236}">
                      <a16:creationId xmlns:a16="http://schemas.microsoft.com/office/drawing/2014/main" id="{47F7958F-E8D8-478F-889E-33AC15A009A3}"/>
                    </a:ext>
                  </a:extLst>
                </p:cNvPr>
                <p:cNvPicPr/>
                <p:nvPr/>
              </p:nvPicPr>
              <p:blipFill>
                <a:blip r:embed="rId174"/>
                <a:stretch>
                  <a:fillRect/>
                </a:stretch>
              </p:blipFill>
              <p:spPr>
                <a:xfrm>
                  <a:off x="2848989" y="4054269"/>
                  <a:ext cx="100440" cy="26784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497" name="Ink 496">
                  <a:extLst>
                    <a:ext uri="{FF2B5EF4-FFF2-40B4-BE49-F238E27FC236}">
                      <a16:creationId xmlns:a16="http://schemas.microsoft.com/office/drawing/2014/main" id="{3ABE8D48-3BA8-404C-A2AB-45DAA3407B28}"/>
                    </a:ext>
                  </a:extLst>
                </p14:cNvPr>
                <p14:cNvContentPartPr/>
                <p14:nvPr/>
              </p14:nvContentPartPr>
              <p14:xfrm>
                <a:off x="2934669" y="4132749"/>
                <a:ext cx="164160" cy="164160"/>
              </p14:xfrm>
            </p:contentPart>
          </mc:Choice>
          <mc:Fallback xmlns="">
            <p:pic>
              <p:nvPicPr>
                <p:cNvPr id="497" name="Ink 496">
                  <a:extLst>
                    <a:ext uri="{FF2B5EF4-FFF2-40B4-BE49-F238E27FC236}">
                      <a16:creationId xmlns:a16="http://schemas.microsoft.com/office/drawing/2014/main" id="{3ABE8D48-3BA8-404C-A2AB-45DAA3407B28}"/>
                    </a:ext>
                  </a:extLst>
                </p:cNvPr>
                <p:cNvPicPr/>
                <p:nvPr/>
              </p:nvPicPr>
              <p:blipFill>
                <a:blip r:embed="rId176"/>
                <a:stretch>
                  <a:fillRect/>
                </a:stretch>
              </p:blipFill>
              <p:spPr>
                <a:xfrm>
                  <a:off x="2926029" y="4124109"/>
                  <a:ext cx="18180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500" name="Ink 499">
                  <a:extLst>
                    <a:ext uri="{FF2B5EF4-FFF2-40B4-BE49-F238E27FC236}">
                      <a16:creationId xmlns:a16="http://schemas.microsoft.com/office/drawing/2014/main" id="{699C4E4B-BD0F-4340-9C59-CD5A1FE285F5}"/>
                    </a:ext>
                  </a:extLst>
                </p14:cNvPr>
                <p14:cNvContentPartPr/>
                <p14:nvPr/>
              </p14:nvContentPartPr>
              <p14:xfrm>
                <a:off x="3140229" y="4086669"/>
                <a:ext cx="128520" cy="246600"/>
              </p14:xfrm>
            </p:contentPart>
          </mc:Choice>
          <mc:Fallback xmlns="">
            <p:pic>
              <p:nvPicPr>
                <p:cNvPr id="500" name="Ink 499">
                  <a:extLst>
                    <a:ext uri="{FF2B5EF4-FFF2-40B4-BE49-F238E27FC236}">
                      <a16:creationId xmlns:a16="http://schemas.microsoft.com/office/drawing/2014/main" id="{699C4E4B-BD0F-4340-9C59-CD5A1FE285F5}"/>
                    </a:ext>
                  </a:extLst>
                </p:cNvPr>
                <p:cNvPicPr/>
                <p:nvPr/>
              </p:nvPicPr>
              <p:blipFill>
                <a:blip r:embed="rId178"/>
                <a:stretch>
                  <a:fillRect/>
                </a:stretch>
              </p:blipFill>
              <p:spPr>
                <a:xfrm>
                  <a:off x="3131229" y="4078029"/>
                  <a:ext cx="14616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501" name="Ink 500">
                  <a:extLst>
                    <a:ext uri="{FF2B5EF4-FFF2-40B4-BE49-F238E27FC236}">
                      <a16:creationId xmlns:a16="http://schemas.microsoft.com/office/drawing/2014/main" id="{9D504494-C57B-4388-9C2E-A04BA8ADAA9B}"/>
                    </a:ext>
                  </a:extLst>
                </p14:cNvPr>
                <p14:cNvContentPartPr/>
                <p14:nvPr/>
              </p14:nvContentPartPr>
              <p14:xfrm>
                <a:off x="3300069" y="4218789"/>
                <a:ext cx="80280" cy="188280"/>
              </p14:xfrm>
            </p:contentPart>
          </mc:Choice>
          <mc:Fallback xmlns="">
            <p:pic>
              <p:nvPicPr>
                <p:cNvPr id="501" name="Ink 500">
                  <a:extLst>
                    <a:ext uri="{FF2B5EF4-FFF2-40B4-BE49-F238E27FC236}">
                      <a16:creationId xmlns:a16="http://schemas.microsoft.com/office/drawing/2014/main" id="{9D504494-C57B-4388-9C2E-A04BA8ADAA9B}"/>
                    </a:ext>
                  </a:extLst>
                </p:cNvPr>
                <p:cNvPicPr/>
                <p:nvPr/>
              </p:nvPicPr>
              <p:blipFill>
                <a:blip r:embed="rId180"/>
                <a:stretch>
                  <a:fillRect/>
                </a:stretch>
              </p:blipFill>
              <p:spPr>
                <a:xfrm>
                  <a:off x="3291069" y="4210149"/>
                  <a:ext cx="9792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502" name="Ink 501">
                  <a:extLst>
                    <a:ext uri="{FF2B5EF4-FFF2-40B4-BE49-F238E27FC236}">
                      <a16:creationId xmlns:a16="http://schemas.microsoft.com/office/drawing/2014/main" id="{111AA812-9B6B-4A09-B070-82E098F16297}"/>
                    </a:ext>
                  </a:extLst>
                </p14:cNvPr>
                <p14:cNvContentPartPr/>
                <p14:nvPr/>
              </p14:nvContentPartPr>
              <p14:xfrm>
                <a:off x="3407349" y="4068309"/>
                <a:ext cx="115200" cy="366120"/>
              </p14:xfrm>
            </p:contentPart>
          </mc:Choice>
          <mc:Fallback xmlns="">
            <p:pic>
              <p:nvPicPr>
                <p:cNvPr id="502" name="Ink 501">
                  <a:extLst>
                    <a:ext uri="{FF2B5EF4-FFF2-40B4-BE49-F238E27FC236}">
                      <a16:creationId xmlns:a16="http://schemas.microsoft.com/office/drawing/2014/main" id="{111AA812-9B6B-4A09-B070-82E098F16297}"/>
                    </a:ext>
                  </a:extLst>
                </p:cNvPr>
                <p:cNvPicPr/>
                <p:nvPr/>
              </p:nvPicPr>
              <p:blipFill>
                <a:blip r:embed="rId182"/>
                <a:stretch>
                  <a:fillRect/>
                </a:stretch>
              </p:blipFill>
              <p:spPr>
                <a:xfrm>
                  <a:off x="3398709" y="4059309"/>
                  <a:ext cx="132840" cy="383760"/>
                </a:xfrm>
                <a:prstGeom prst="rect">
                  <a:avLst/>
                </a:prstGeom>
              </p:spPr>
            </p:pic>
          </mc:Fallback>
        </mc:AlternateContent>
      </p:grpSp>
      <p:grpSp>
        <p:nvGrpSpPr>
          <p:cNvPr id="567" name="Group 566">
            <a:extLst>
              <a:ext uri="{FF2B5EF4-FFF2-40B4-BE49-F238E27FC236}">
                <a16:creationId xmlns:a16="http://schemas.microsoft.com/office/drawing/2014/main" id="{841A68EE-89C9-4CBE-83AE-25984CEC1283}"/>
              </a:ext>
            </a:extLst>
          </p:cNvPr>
          <p:cNvGrpSpPr/>
          <p:nvPr/>
        </p:nvGrpSpPr>
        <p:grpSpPr>
          <a:xfrm>
            <a:off x="2000109" y="4925469"/>
            <a:ext cx="732960" cy="365760"/>
            <a:chOff x="2000109" y="4925469"/>
            <a:chExt cx="732960" cy="365760"/>
          </a:xfrm>
        </p:grpSpPr>
        <mc:AlternateContent xmlns:mc="http://schemas.openxmlformats.org/markup-compatibility/2006" xmlns:p14="http://schemas.microsoft.com/office/powerpoint/2010/main">
          <mc:Choice Requires="p14">
            <p:contentPart p14:bwMode="auto" r:id="rId183">
              <p14:nvContentPartPr>
                <p14:cNvPr id="504" name="Ink 503">
                  <a:extLst>
                    <a:ext uri="{FF2B5EF4-FFF2-40B4-BE49-F238E27FC236}">
                      <a16:creationId xmlns:a16="http://schemas.microsoft.com/office/drawing/2014/main" id="{BEF82B73-C3A7-442F-8453-2022BFB063C5}"/>
                    </a:ext>
                  </a:extLst>
                </p14:cNvPr>
                <p14:cNvContentPartPr/>
                <p14:nvPr/>
              </p14:nvContentPartPr>
              <p14:xfrm>
                <a:off x="2008389" y="5077029"/>
                <a:ext cx="89640" cy="7200"/>
              </p14:xfrm>
            </p:contentPart>
          </mc:Choice>
          <mc:Fallback xmlns="">
            <p:pic>
              <p:nvPicPr>
                <p:cNvPr id="504" name="Ink 503">
                  <a:extLst>
                    <a:ext uri="{FF2B5EF4-FFF2-40B4-BE49-F238E27FC236}">
                      <a16:creationId xmlns:a16="http://schemas.microsoft.com/office/drawing/2014/main" id="{BEF82B73-C3A7-442F-8453-2022BFB063C5}"/>
                    </a:ext>
                  </a:extLst>
                </p:cNvPr>
                <p:cNvPicPr/>
                <p:nvPr/>
              </p:nvPicPr>
              <p:blipFill>
                <a:blip r:embed="rId184"/>
                <a:stretch>
                  <a:fillRect/>
                </a:stretch>
              </p:blipFill>
              <p:spPr>
                <a:xfrm>
                  <a:off x="1999389" y="5068389"/>
                  <a:ext cx="10728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505" name="Ink 504">
                  <a:extLst>
                    <a:ext uri="{FF2B5EF4-FFF2-40B4-BE49-F238E27FC236}">
                      <a16:creationId xmlns:a16="http://schemas.microsoft.com/office/drawing/2014/main" id="{265C1294-EB2B-4158-988E-C5C0AE93F062}"/>
                    </a:ext>
                  </a:extLst>
                </p14:cNvPr>
                <p14:cNvContentPartPr/>
                <p14:nvPr/>
              </p14:nvContentPartPr>
              <p14:xfrm>
                <a:off x="2000109" y="5110869"/>
                <a:ext cx="103680" cy="180360"/>
              </p14:xfrm>
            </p:contentPart>
          </mc:Choice>
          <mc:Fallback xmlns="">
            <p:pic>
              <p:nvPicPr>
                <p:cNvPr id="505" name="Ink 504">
                  <a:extLst>
                    <a:ext uri="{FF2B5EF4-FFF2-40B4-BE49-F238E27FC236}">
                      <a16:creationId xmlns:a16="http://schemas.microsoft.com/office/drawing/2014/main" id="{265C1294-EB2B-4158-988E-C5C0AE93F062}"/>
                    </a:ext>
                  </a:extLst>
                </p:cNvPr>
                <p:cNvPicPr/>
                <p:nvPr/>
              </p:nvPicPr>
              <p:blipFill>
                <a:blip r:embed="rId186"/>
                <a:stretch>
                  <a:fillRect/>
                </a:stretch>
              </p:blipFill>
              <p:spPr>
                <a:xfrm>
                  <a:off x="1991109" y="5102229"/>
                  <a:ext cx="12132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506" name="Ink 505">
                  <a:extLst>
                    <a:ext uri="{FF2B5EF4-FFF2-40B4-BE49-F238E27FC236}">
                      <a16:creationId xmlns:a16="http://schemas.microsoft.com/office/drawing/2014/main" id="{B0DC4FA5-1AE7-4144-89DE-7930F9FA5DCF}"/>
                    </a:ext>
                  </a:extLst>
                </p14:cNvPr>
                <p14:cNvContentPartPr/>
                <p14:nvPr/>
              </p14:nvContentPartPr>
              <p14:xfrm>
                <a:off x="2123229" y="5080629"/>
                <a:ext cx="138960" cy="164880"/>
              </p14:xfrm>
            </p:contentPart>
          </mc:Choice>
          <mc:Fallback xmlns="">
            <p:pic>
              <p:nvPicPr>
                <p:cNvPr id="506" name="Ink 505">
                  <a:extLst>
                    <a:ext uri="{FF2B5EF4-FFF2-40B4-BE49-F238E27FC236}">
                      <a16:creationId xmlns:a16="http://schemas.microsoft.com/office/drawing/2014/main" id="{B0DC4FA5-1AE7-4144-89DE-7930F9FA5DCF}"/>
                    </a:ext>
                  </a:extLst>
                </p:cNvPr>
                <p:cNvPicPr/>
                <p:nvPr/>
              </p:nvPicPr>
              <p:blipFill>
                <a:blip r:embed="rId188"/>
                <a:stretch>
                  <a:fillRect/>
                </a:stretch>
              </p:blipFill>
              <p:spPr>
                <a:xfrm>
                  <a:off x="2114229" y="5071629"/>
                  <a:ext cx="15660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507" name="Ink 506">
                  <a:extLst>
                    <a:ext uri="{FF2B5EF4-FFF2-40B4-BE49-F238E27FC236}">
                      <a16:creationId xmlns:a16="http://schemas.microsoft.com/office/drawing/2014/main" id="{AAD57FA3-39DE-431C-B686-9A206EFC7FA1}"/>
                    </a:ext>
                  </a:extLst>
                </p14:cNvPr>
                <p14:cNvContentPartPr/>
                <p14:nvPr/>
              </p14:nvContentPartPr>
              <p14:xfrm>
                <a:off x="2333469" y="5088909"/>
                <a:ext cx="150840" cy="164160"/>
              </p14:xfrm>
            </p:contentPart>
          </mc:Choice>
          <mc:Fallback xmlns="">
            <p:pic>
              <p:nvPicPr>
                <p:cNvPr id="507" name="Ink 506">
                  <a:extLst>
                    <a:ext uri="{FF2B5EF4-FFF2-40B4-BE49-F238E27FC236}">
                      <a16:creationId xmlns:a16="http://schemas.microsoft.com/office/drawing/2014/main" id="{AAD57FA3-39DE-431C-B686-9A206EFC7FA1}"/>
                    </a:ext>
                  </a:extLst>
                </p:cNvPr>
                <p:cNvPicPr/>
                <p:nvPr/>
              </p:nvPicPr>
              <p:blipFill>
                <a:blip r:embed="rId190"/>
                <a:stretch>
                  <a:fillRect/>
                </a:stretch>
              </p:blipFill>
              <p:spPr>
                <a:xfrm>
                  <a:off x="2324829" y="5079909"/>
                  <a:ext cx="16848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508" name="Ink 507">
                  <a:extLst>
                    <a:ext uri="{FF2B5EF4-FFF2-40B4-BE49-F238E27FC236}">
                      <a16:creationId xmlns:a16="http://schemas.microsoft.com/office/drawing/2014/main" id="{AF67EEB1-5ADE-4D88-9619-11BA93613CBF}"/>
                    </a:ext>
                  </a:extLst>
                </p14:cNvPr>
                <p14:cNvContentPartPr/>
                <p14:nvPr/>
              </p14:nvContentPartPr>
              <p14:xfrm>
                <a:off x="2495829" y="5039229"/>
                <a:ext cx="141120" cy="174240"/>
              </p14:xfrm>
            </p:contentPart>
          </mc:Choice>
          <mc:Fallback xmlns="">
            <p:pic>
              <p:nvPicPr>
                <p:cNvPr id="508" name="Ink 507">
                  <a:extLst>
                    <a:ext uri="{FF2B5EF4-FFF2-40B4-BE49-F238E27FC236}">
                      <a16:creationId xmlns:a16="http://schemas.microsoft.com/office/drawing/2014/main" id="{AF67EEB1-5ADE-4D88-9619-11BA93613CBF}"/>
                    </a:ext>
                  </a:extLst>
                </p:cNvPr>
                <p:cNvPicPr/>
                <p:nvPr/>
              </p:nvPicPr>
              <p:blipFill>
                <a:blip r:embed="rId192"/>
                <a:stretch>
                  <a:fillRect/>
                </a:stretch>
              </p:blipFill>
              <p:spPr>
                <a:xfrm>
                  <a:off x="2487189" y="5030589"/>
                  <a:ext cx="15876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509" name="Ink 508">
                  <a:extLst>
                    <a:ext uri="{FF2B5EF4-FFF2-40B4-BE49-F238E27FC236}">
                      <a16:creationId xmlns:a16="http://schemas.microsoft.com/office/drawing/2014/main" id="{12CEB720-2C38-4505-914E-E99433B8BC23}"/>
                    </a:ext>
                  </a:extLst>
                </p14:cNvPr>
                <p14:cNvContentPartPr/>
                <p14:nvPr/>
              </p14:nvContentPartPr>
              <p14:xfrm>
                <a:off x="2685189" y="4925469"/>
                <a:ext cx="47880" cy="80280"/>
              </p14:xfrm>
            </p:contentPart>
          </mc:Choice>
          <mc:Fallback xmlns="">
            <p:pic>
              <p:nvPicPr>
                <p:cNvPr id="509" name="Ink 508">
                  <a:extLst>
                    <a:ext uri="{FF2B5EF4-FFF2-40B4-BE49-F238E27FC236}">
                      <a16:creationId xmlns:a16="http://schemas.microsoft.com/office/drawing/2014/main" id="{12CEB720-2C38-4505-914E-E99433B8BC23}"/>
                    </a:ext>
                  </a:extLst>
                </p:cNvPr>
                <p:cNvPicPr/>
                <p:nvPr/>
              </p:nvPicPr>
              <p:blipFill>
                <a:blip r:embed="rId194"/>
                <a:stretch>
                  <a:fillRect/>
                </a:stretch>
              </p:blipFill>
              <p:spPr>
                <a:xfrm>
                  <a:off x="2676549" y="4916469"/>
                  <a:ext cx="65520" cy="97920"/>
                </a:xfrm>
                <a:prstGeom prst="rect">
                  <a:avLst/>
                </a:prstGeom>
              </p:spPr>
            </p:pic>
          </mc:Fallback>
        </mc:AlternateContent>
      </p:grpSp>
      <p:grpSp>
        <p:nvGrpSpPr>
          <p:cNvPr id="566" name="Group 565">
            <a:extLst>
              <a:ext uri="{FF2B5EF4-FFF2-40B4-BE49-F238E27FC236}">
                <a16:creationId xmlns:a16="http://schemas.microsoft.com/office/drawing/2014/main" id="{5E84FF2D-D4EC-4276-AB7F-77E91D4066DA}"/>
              </a:ext>
            </a:extLst>
          </p:cNvPr>
          <p:cNvGrpSpPr/>
          <p:nvPr/>
        </p:nvGrpSpPr>
        <p:grpSpPr>
          <a:xfrm>
            <a:off x="2909109" y="4830429"/>
            <a:ext cx="713880" cy="339840"/>
            <a:chOff x="2909109" y="4830429"/>
            <a:chExt cx="713880" cy="339840"/>
          </a:xfrm>
        </p:grpSpPr>
        <mc:AlternateContent xmlns:mc="http://schemas.openxmlformats.org/markup-compatibility/2006" xmlns:p14="http://schemas.microsoft.com/office/powerpoint/2010/main">
          <mc:Choice Requires="p14">
            <p:contentPart p14:bwMode="auto" r:id="rId195">
              <p14:nvContentPartPr>
                <p14:cNvPr id="510" name="Ink 509">
                  <a:extLst>
                    <a:ext uri="{FF2B5EF4-FFF2-40B4-BE49-F238E27FC236}">
                      <a16:creationId xmlns:a16="http://schemas.microsoft.com/office/drawing/2014/main" id="{5482F808-C37E-425B-A25B-3BB4C87F4ADC}"/>
                    </a:ext>
                  </a:extLst>
                </p14:cNvPr>
                <p14:cNvContentPartPr/>
                <p14:nvPr/>
              </p14:nvContentPartPr>
              <p14:xfrm>
                <a:off x="2909109" y="4890909"/>
                <a:ext cx="126360" cy="262800"/>
              </p14:xfrm>
            </p:contentPart>
          </mc:Choice>
          <mc:Fallback xmlns="">
            <p:pic>
              <p:nvPicPr>
                <p:cNvPr id="510" name="Ink 509">
                  <a:extLst>
                    <a:ext uri="{FF2B5EF4-FFF2-40B4-BE49-F238E27FC236}">
                      <a16:creationId xmlns:a16="http://schemas.microsoft.com/office/drawing/2014/main" id="{5482F808-C37E-425B-A25B-3BB4C87F4ADC}"/>
                    </a:ext>
                  </a:extLst>
                </p:cNvPr>
                <p:cNvPicPr/>
                <p:nvPr/>
              </p:nvPicPr>
              <p:blipFill>
                <a:blip r:embed="rId196"/>
                <a:stretch>
                  <a:fillRect/>
                </a:stretch>
              </p:blipFill>
              <p:spPr>
                <a:xfrm>
                  <a:off x="2900109" y="4881909"/>
                  <a:ext cx="14400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511" name="Ink 510">
                  <a:extLst>
                    <a:ext uri="{FF2B5EF4-FFF2-40B4-BE49-F238E27FC236}">
                      <a16:creationId xmlns:a16="http://schemas.microsoft.com/office/drawing/2014/main" id="{51A617A4-E822-43C0-94DF-927FB4A45211}"/>
                    </a:ext>
                  </a:extLst>
                </p14:cNvPr>
                <p14:cNvContentPartPr/>
                <p14:nvPr/>
              </p14:nvContentPartPr>
              <p14:xfrm>
                <a:off x="3028989" y="4934829"/>
                <a:ext cx="131760" cy="169560"/>
              </p14:xfrm>
            </p:contentPart>
          </mc:Choice>
          <mc:Fallback xmlns="">
            <p:pic>
              <p:nvPicPr>
                <p:cNvPr id="511" name="Ink 510">
                  <a:extLst>
                    <a:ext uri="{FF2B5EF4-FFF2-40B4-BE49-F238E27FC236}">
                      <a16:creationId xmlns:a16="http://schemas.microsoft.com/office/drawing/2014/main" id="{51A617A4-E822-43C0-94DF-927FB4A45211}"/>
                    </a:ext>
                  </a:extLst>
                </p:cNvPr>
                <p:cNvPicPr/>
                <p:nvPr/>
              </p:nvPicPr>
              <p:blipFill>
                <a:blip r:embed="rId198"/>
                <a:stretch>
                  <a:fillRect/>
                </a:stretch>
              </p:blipFill>
              <p:spPr>
                <a:xfrm>
                  <a:off x="3020349" y="4926189"/>
                  <a:ext cx="14940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512" name="Ink 511">
                  <a:extLst>
                    <a:ext uri="{FF2B5EF4-FFF2-40B4-BE49-F238E27FC236}">
                      <a16:creationId xmlns:a16="http://schemas.microsoft.com/office/drawing/2014/main" id="{E4B17D07-C4D0-4FA5-9CE5-F9A8CCAF4153}"/>
                    </a:ext>
                  </a:extLst>
                </p14:cNvPr>
                <p14:cNvContentPartPr/>
                <p14:nvPr/>
              </p14:nvContentPartPr>
              <p14:xfrm>
                <a:off x="3214389" y="4885149"/>
                <a:ext cx="132120" cy="248400"/>
              </p14:xfrm>
            </p:contentPart>
          </mc:Choice>
          <mc:Fallback xmlns="">
            <p:pic>
              <p:nvPicPr>
                <p:cNvPr id="512" name="Ink 511">
                  <a:extLst>
                    <a:ext uri="{FF2B5EF4-FFF2-40B4-BE49-F238E27FC236}">
                      <a16:creationId xmlns:a16="http://schemas.microsoft.com/office/drawing/2014/main" id="{E4B17D07-C4D0-4FA5-9CE5-F9A8CCAF4153}"/>
                    </a:ext>
                  </a:extLst>
                </p:cNvPr>
                <p:cNvPicPr/>
                <p:nvPr/>
              </p:nvPicPr>
              <p:blipFill>
                <a:blip r:embed="rId200"/>
                <a:stretch>
                  <a:fillRect/>
                </a:stretch>
              </p:blipFill>
              <p:spPr>
                <a:xfrm>
                  <a:off x="3205389" y="4876509"/>
                  <a:ext cx="14976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513" name="Ink 512">
                  <a:extLst>
                    <a:ext uri="{FF2B5EF4-FFF2-40B4-BE49-F238E27FC236}">
                      <a16:creationId xmlns:a16="http://schemas.microsoft.com/office/drawing/2014/main" id="{AB76164B-F22E-4D98-B597-47CA57B2B5D0}"/>
                    </a:ext>
                  </a:extLst>
                </p14:cNvPr>
                <p14:cNvContentPartPr/>
                <p14:nvPr/>
              </p14:nvContentPartPr>
              <p14:xfrm>
                <a:off x="3417069" y="4830429"/>
                <a:ext cx="205920" cy="339840"/>
              </p14:xfrm>
            </p:contentPart>
          </mc:Choice>
          <mc:Fallback xmlns="">
            <p:pic>
              <p:nvPicPr>
                <p:cNvPr id="513" name="Ink 512">
                  <a:extLst>
                    <a:ext uri="{FF2B5EF4-FFF2-40B4-BE49-F238E27FC236}">
                      <a16:creationId xmlns:a16="http://schemas.microsoft.com/office/drawing/2014/main" id="{AB76164B-F22E-4D98-B597-47CA57B2B5D0}"/>
                    </a:ext>
                  </a:extLst>
                </p:cNvPr>
                <p:cNvPicPr/>
                <p:nvPr/>
              </p:nvPicPr>
              <p:blipFill>
                <a:blip r:embed="rId202"/>
                <a:stretch>
                  <a:fillRect/>
                </a:stretch>
              </p:blipFill>
              <p:spPr>
                <a:xfrm>
                  <a:off x="3408069" y="4821789"/>
                  <a:ext cx="223560" cy="357480"/>
                </a:xfrm>
                <a:prstGeom prst="rect">
                  <a:avLst/>
                </a:prstGeom>
              </p:spPr>
            </p:pic>
          </mc:Fallback>
        </mc:AlternateContent>
      </p:grpSp>
      <p:grpSp>
        <p:nvGrpSpPr>
          <p:cNvPr id="565" name="Group 564">
            <a:extLst>
              <a:ext uri="{FF2B5EF4-FFF2-40B4-BE49-F238E27FC236}">
                <a16:creationId xmlns:a16="http://schemas.microsoft.com/office/drawing/2014/main" id="{62915D73-3605-48EA-8B26-288B65F2C118}"/>
              </a:ext>
            </a:extLst>
          </p:cNvPr>
          <p:cNvGrpSpPr/>
          <p:nvPr/>
        </p:nvGrpSpPr>
        <p:grpSpPr>
          <a:xfrm>
            <a:off x="245469" y="5431269"/>
            <a:ext cx="1109880" cy="277200"/>
            <a:chOff x="245469" y="5431269"/>
            <a:chExt cx="1109880" cy="277200"/>
          </a:xfrm>
        </p:grpSpPr>
        <mc:AlternateContent xmlns:mc="http://schemas.openxmlformats.org/markup-compatibility/2006" xmlns:p14="http://schemas.microsoft.com/office/powerpoint/2010/main">
          <mc:Choice Requires="p14">
            <p:contentPart p14:bwMode="auto" r:id="rId203">
              <p14:nvContentPartPr>
                <p14:cNvPr id="514" name="Ink 513">
                  <a:extLst>
                    <a:ext uri="{FF2B5EF4-FFF2-40B4-BE49-F238E27FC236}">
                      <a16:creationId xmlns:a16="http://schemas.microsoft.com/office/drawing/2014/main" id="{991B50BB-7236-4E42-B3FC-4AC8DCE09DC9}"/>
                    </a:ext>
                  </a:extLst>
                </p14:cNvPr>
                <p14:cNvContentPartPr/>
                <p14:nvPr/>
              </p14:nvContentPartPr>
              <p14:xfrm>
                <a:off x="245469" y="5542149"/>
                <a:ext cx="107640" cy="122760"/>
              </p14:xfrm>
            </p:contentPart>
          </mc:Choice>
          <mc:Fallback xmlns="">
            <p:pic>
              <p:nvPicPr>
                <p:cNvPr id="514" name="Ink 513">
                  <a:extLst>
                    <a:ext uri="{FF2B5EF4-FFF2-40B4-BE49-F238E27FC236}">
                      <a16:creationId xmlns:a16="http://schemas.microsoft.com/office/drawing/2014/main" id="{991B50BB-7236-4E42-B3FC-4AC8DCE09DC9}"/>
                    </a:ext>
                  </a:extLst>
                </p:cNvPr>
                <p:cNvPicPr/>
                <p:nvPr/>
              </p:nvPicPr>
              <p:blipFill>
                <a:blip r:embed="rId204"/>
                <a:stretch>
                  <a:fillRect/>
                </a:stretch>
              </p:blipFill>
              <p:spPr>
                <a:xfrm>
                  <a:off x="236469" y="5533149"/>
                  <a:ext cx="12528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515" name="Ink 514">
                  <a:extLst>
                    <a:ext uri="{FF2B5EF4-FFF2-40B4-BE49-F238E27FC236}">
                      <a16:creationId xmlns:a16="http://schemas.microsoft.com/office/drawing/2014/main" id="{2E6566A5-289D-4BAA-89DF-834E976AB87F}"/>
                    </a:ext>
                  </a:extLst>
                </p14:cNvPr>
                <p14:cNvContentPartPr/>
                <p14:nvPr/>
              </p14:nvContentPartPr>
              <p14:xfrm>
                <a:off x="366429" y="5552589"/>
                <a:ext cx="95760" cy="155880"/>
              </p14:xfrm>
            </p:contentPart>
          </mc:Choice>
          <mc:Fallback xmlns="">
            <p:pic>
              <p:nvPicPr>
                <p:cNvPr id="515" name="Ink 514">
                  <a:extLst>
                    <a:ext uri="{FF2B5EF4-FFF2-40B4-BE49-F238E27FC236}">
                      <a16:creationId xmlns:a16="http://schemas.microsoft.com/office/drawing/2014/main" id="{2E6566A5-289D-4BAA-89DF-834E976AB87F}"/>
                    </a:ext>
                  </a:extLst>
                </p:cNvPr>
                <p:cNvPicPr/>
                <p:nvPr/>
              </p:nvPicPr>
              <p:blipFill>
                <a:blip r:embed="rId206"/>
                <a:stretch>
                  <a:fillRect/>
                </a:stretch>
              </p:blipFill>
              <p:spPr>
                <a:xfrm>
                  <a:off x="357789" y="5543589"/>
                  <a:ext cx="11340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516" name="Ink 515">
                  <a:extLst>
                    <a:ext uri="{FF2B5EF4-FFF2-40B4-BE49-F238E27FC236}">
                      <a16:creationId xmlns:a16="http://schemas.microsoft.com/office/drawing/2014/main" id="{F662E385-A810-4242-911C-4ECCDBCB1F70}"/>
                    </a:ext>
                  </a:extLst>
                </p14:cNvPr>
                <p14:cNvContentPartPr/>
                <p14:nvPr/>
              </p14:nvContentPartPr>
              <p14:xfrm>
                <a:off x="515109" y="5555829"/>
                <a:ext cx="78840" cy="100080"/>
              </p14:xfrm>
            </p:contentPart>
          </mc:Choice>
          <mc:Fallback xmlns="">
            <p:pic>
              <p:nvPicPr>
                <p:cNvPr id="516" name="Ink 515">
                  <a:extLst>
                    <a:ext uri="{FF2B5EF4-FFF2-40B4-BE49-F238E27FC236}">
                      <a16:creationId xmlns:a16="http://schemas.microsoft.com/office/drawing/2014/main" id="{F662E385-A810-4242-911C-4ECCDBCB1F70}"/>
                    </a:ext>
                  </a:extLst>
                </p:cNvPr>
                <p:cNvPicPr/>
                <p:nvPr/>
              </p:nvPicPr>
              <p:blipFill>
                <a:blip r:embed="rId208"/>
                <a:stretch>
                  <a:fillRect/>
                </a:stretch>
              </p:blipFill>
              <p:spPr>
                <a:xfrm>
                  <a:off x="506109" y="5546829"/>
                  <a:ext cx="9648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517" name="Ink 516">
                  <a:extLst>
                    <a:ext uri="{FF2B5EF4-FFF2-40B4-BE49-F238E27FC236}">
                      <a16:creationId xmlns:a16="http://schemas.microsoft.com/office/drawing/2014/main" id="{EB5A4B13-D090-4C17-A135-544613A7BDD1}"/>
                    </a:ext>
                  </a:extLst>
                </p14:cNvPr>
                <p14:cNvContentPartPr/>
                <p14:nvPr/>
              </p14:nvContentPartPr>
              <p14:xfrm>
                <a:off x="593589" y="5431269"/>
                <a:ext cx="162720" cy="240480"/>
              </p14:xfrm>
            </p:contentPart>
          </mc:Choice>
          <mc:Fallback xmlns="">
            <p:pic>
              <p:nvPicPr>
                <p:cNvPr id="517" name="Ink 516">
                  <a:extLst>
                    <a:ext uri="{FF2B5EF4-FFF2-40B4-BE49-F238E27FC236}">
                      <a16:creationId xmlns:a16="http://schemas.microsoft.com/office/drawing/2014/main" id="{EB5A4B13-D090-4C17-A135-544613A7BDD1}"/>
                    </a:ext>
                  </a:extLst>
                </p:cNvPr>
                <p:cNvPicPr/>
                <p:nvPr/>
              </p:nvPicPr>
              <p:blipFill>
                <a:blip r:embed="rId210"/>
                <a:stretch>
                  <a:fillRect/>
                </a:stretch>
              </p:blipFill>
              <p:spPr>
                <a:xfrm>
                  <a:off x="584589" y="5422629"/>
                  <a:ext cx="180360" cy="25812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521" name="Ink 520">
                  <a:extLst>
                    <a:ext uri="{FF2B5EF4-FFF2-40B4-BE49-F238E27FC236}">
                      <a16:creationId xmlns:a16="http://schemas.microsoft.com/office/drawing/2014/main" id="{B338DF47-8198-4343-A218-0CAB22E6D852}"/>
                    </a:ext>
                  </a:extLst>
                </p14:cNvPr>
                <p14:cNvContentPartPr/>
                <p14:nvPr/>
              </p14:nvContentPartPr>
              <p14:xfrm>
                <a:off x="755589" y="5526309"/>
                <a:ext cx="225360" cy="139680"/>
              </p14:xfrm>
            </p:contentPart>
          </mc:Choice>
          <mc:Fallback xmlns="">
            <p:pic>
              <p:nvPicPr>
                <p:cNvPr id="521" name="Ink 520">
                  <a:extLst>
                    <a:ext uri="{FF2B5EF4-FFF2-40B4-BE49-F238E27FC236}">
                      <a16:creationId xmlns:a16="http://schemas.microsoft.com/office/drawing/2014/main" id="{B338DF47-8198-4343-A218-0CAB22E6D852}"/>
                    </a:ext>
                  </a:extLst>
                </p:cNvPr>
                <p:cNvPicPr/>
                <p:nvPr/>
              </p:nvPicPr>
              <p:blipFill>
                <a:blip r:embed="rId212"/>
                <a:stretch>
                  <a:fillRect/>
                </a:stretch>
              </p:blipFill>
              <p:spPr>
                <a:xfrm>
                  <a:off x="746949" y="5517309"/>
                  <a:ext cx="24300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531" name="Ink 530">
                  <a:extLst>
                    <a:ext uri="{FF2B5EF4-FFF2-40B4-BE49-F238E27FC236}">
                      <a16:creationId xmlns:a16="http://schemas.microsoft.com/office/drawing/2014/main" id="{E4A7488E-551F-4BD1-9A0E-538916AF1B1D}"/>
                    </a:ext>
                  </a:extLst>
                </p14:cNvPr>
                <p14:cNvContentPartPr/>
                <p14:nvPr/>
              </p14:nvContentPartPr>
              <p14:xfrm>
                <a:off x="1001109" y="5563389"/>
                <a:ext cx="127440" cy="100080"/>
              </p14:xfrm>
            </p:contentPart>
          </mc:Choice>
          <mc:Fallback xmlns="">
            <p:pic>
              <p:nvPicPr>
                <p:cNvPr id="531" name="Ink 530">
                  <a:extLst>
                    <a:ext uri="{FF2B5EF4-FFF2-40B4-BE49-F238E27FC236}">
                      <a16:creationId xmlns:a16="http://schemas.microsoft.com/office/drawing/2014/main" id="{E4A7488E-551F-4BD1-9A0E-538916AF1B1D}"/>
                    </a:ext>
                  </a:extLst>
                </p:cNvPr>
                <p:cNvPicPr/>
                <p:nvPr/>
              </p:nvPicPr>
              <p:blipFill>
                <a:blip r:embed="rId214"/>
                <a:stretch>
                  <a:fillRect/>
                </a:stretch>
              </p:blipFill>
              <p:spPr>
                <a:xfrm>
                  <a:off x="992109" y="5554749"/>
                  <a:ext cx="14508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532" name="Ink 531">
                  <a:extLst>
                    <a:ext uri="{FF2B5EF4-FFF2-40B4-BE49-F238E27FC236}">
                      <a16:creationId xmlns:a16="http://schemas.microsoft.com/office/drawing/2014/main" id="{E820FDF8-9F7B-4B1C-8536-58E80146D7B9}"/>
                    </a:ext>
                  </a:extLst>
                </p14:cNvPr>
                <p14:cNvContentPartPr/>
                <p14:nvPr/>
              </p14:nvContentPartPr>
              <p14:xfrm>
                <a:off x="1151949" y="5568789"/>
                <a:ext cx="203400" cy="120600"/>
              </p14:xfrm>
            </p:contentPart>
          </mc:Choice>
          <mc:Fallback xmlns="">
            <p:pic>
              <p:nvPicPr>
                <p:cNvPr id="532" name="Ink 531">
                  <a:extLst>
                    <a:ext uri="{FF2B5EF4-FFF2-40B4-BE49-F238E27FC236}">
                      <a16:creationId xmlns:a16="http://schemas.microsoft.com/office/drawing/2014/main" id="{E820FDF8-9F7B-4B1C-8536-58E80146D7B9}"/>
                    </a:ext>
                  </a:extLst>
                </p:cNvPr>
                <p:cNvPicPr/>
                <p:nvPr/>
              </p:nvPicPr>
              <p:blipFill>
                <a:blip r:embed="rId216"/>
                <a:stretch>
                  <a:fillRect/>
                </a:stretch>
              </p:blipFill>
              <p:spPr>
                <a:xfrm>
                  <a:off x="1142949" y="5560149"/>
                  <a:ext cx="221040" cy="138240"/>
                </a:xfrm>
                <a:prstGeom prst="rect">
                  <a:avLst/>
                </a:prstGeom>
              </p:spPr>
            </p:pic>
          </mc:Fallback>
        </mc:AlternateContent>
      </p:grpSp>
      <p:grpSp>
        <p:nvGrpSpPr>
          <p:cNvPr id="564" name="Group 563">
            <a:extLst>
              <a:ext uri="{FF2B5EF4-FFF2-40B4-BE49-F238E27FC236}">
                <a16:creationId xmlns:a16="http://schemas.microsoft.com/office/drawing/2014/main" id="{E8CEADB5-EB8A-40EB-A527-2B86639728DD}"/>
              </a:ext>
            </a:extLst>
          </p:cNvPr>
          <p:cNvGrpSpPr/>
          <p:nvPr/>
        </p:nvGrpSpPr>
        <p:grpSpPr>
          <a:xfrm>
            <a:off x="2257149" y="5446389"/>
            <a:ext cx="417240" cy="213840"/>
            <a:chOff x="2257149" y="5446389"/>
            <a:chExt cx="417240" cy="213840"/>
          </a:xfrm>
        </p:grpSpPr>
        <mc:AlternateContent xmlns:mc="http://schemas.openxmlformats.org/markup-compatibility/2006" xmlns:p14="http://schemas.microsoft.com/office/powerpoint/2010/main">
          <mc:Choice Requires="p14">
            <p:contentPart p14:bwMode="auto" r:id="rId217">
              <p14:nvContentPartPr>
                <p14:cNvPr id="546" name="Ink 545">
                  <a:extLst>
                    <a:ext uri="{FF2B5EF4-FFF2-40B4-BE49-F238E27FC236}">
                      <a16:creationId xmlns:a16="http://schemas.microsoft.com/office/drawing/2014/main" id="{4972F01F-2F1D-4960-BF0E-075B6FBFB950}"/>
                    </a:ext>
                  </a:extLst>
                </p14:cNvPr>
                <p14:cNvContentPartPr/>
                <p14:nvPr/>
              </p14:nvContentPartPr>
              <p14:xfrm>
                <a:off x="2257149" y="5561949"/>
                <a:ext cx="162720" cy="27360"/>
              </p14:xfrm>
            </p:contentPart>
          </mc:Choice>
          <mc:Fallback xmlns="">
            <p:pic>
              <p:nvPicPr>
                <p:cNvPr id="546" name="Ink 545">
                  <a:extLst>
                    <a:ext uri="{FF2B5EF4-FFF2-40B4-BE49-F238E27FC236}">
                      <a16:creationId xmlns:a16="http://schemas.microsoft.com/office/drawing/2014/main" id="{4972F01F-2F1D-4960-BF0E-075B6FBFB950}"/>
                    </a:ext>
                  </a:extLst>
                </p:cNvPr>
                <p:cNvPicPr/>
                <p:nvPr/>
              </p:nvPicPr>
              <p:blipFill>
                <a:blip r:embed="rId218"/>
                <a:stretch>
                  <a:fillRect/>
                </a:stretch>
              </p:blipFill>
              <p:spPr>
                <a:xfrm>
                  <a:off x="2248509" y="5553309"/>
                  <a:ext cx="18036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551" name="Ink 550">
                  <a:extLst>
                    <a:ext uri="{FF2B5EF4-FFF2-40B4-BE49-F238E27FC236}">
                      <a16:creationId xmlns:a16="http://schemas.microsoft.com/office/drawing/2014/main" id="{116F4654-88BD-486B-86EB-9C71B1120E74}"/>
                    </a:ext>
                  </a:extLst>
                </p14:cNvPr>
                <p14:cNvContentPartPr/>
                <p14:nvPr/>
              </p14:nvContentPartPr>
              <p14:xfrm>
                <a:off x="2336709" y="5459709"/>
                <a:ext cx="72000" cy="200520"/>
              </p14:xfrm>
            </p:contentPart>
          </mc:Choice>
          <mc:Fallback xmlns="">
            <p:pic>
              <p:nvPicPr>
                <p:cNvPr id="551" name="Ink 550">
                  <a:extLst>
                    <a:ext uri="{FF2B5EF4-FFF2-40B4-BE49-F238E27FC236}">
                      <a16:creationId xmlns:a16="http://schemas.microsoft.com/office/drawing/2014/main" id="{116F4654-88BD-486B-86EB-9C71B1120E74}"/>
                    </a:ext>
                  </a:extLst>
                </p:cNvPr>
                <p:cNvPicPr/>
                <p:nvPr/>
              </p:nvPicPr>
              <p:blipFill>
                <a:blip r:embed="rId220"/>
                <a:stretch>
                  <a:fillRect/>
                </a:stretch>
              </p:blipFill>
              <p:spPr>
                <a:xfrm>
                  <a:off x="2328069" y="5450709"/>
                  <a:ext cx="8964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552" name="Ink 551">
                  <a:extLst>
                    <a:ext uri="{FF2B5EF4-FFF2-40B4-BE49-F238E27FC236}">
                      <a16:creationId xmlns:a16="http://schemas.microsoft.com/office/drawing/2014/main" id="{EAB11649-19CA-4469-884E-0CF0DBA17F16}"/>
                    </a:ext>
                  </a:extLst>
                </p14:cNvPr>
                <p14:cNvContentPartPr/>
                <p14:nvPr/>
              </p14:nvContentPartPr>
              <p14:xfrm>
                <a:off x="2415549" y="5446389"/>
                <a:ext cx="258840" cy="212040"/>
              </p14:xfrm>
            </p:contentPart>
          </mc:Choice>
          <mc:Fallback xmlns="">
            <p:pic>
              <p:nvPicPr>
                <p:cNvPr id="552" name="Ink 551">
                  <a:extLst>
                    <a:ext uri="{FF2B5EF4-FFF2-40B4-BE49-F238E27FC236}">
                      <a16:creationId xmlns:a16="http://schemas.microsoft.com/office/drawing/2014/main" id="{EAB11649-19CA-4469-884E-0CF0DBA17F16}"/>
                    </a:ext>
                  </a:extLst>
                </p:cNvPr>
                <p:cNvPicPr/>
                <p:nvPr/>
              </p:nvPicPr>
              <p:blipFill>
                <a:blip r:embed="rId222"/>
                <a:stretch>
                  <a:fillRect/>
                </a:stretch>
              </p:blipFill>
              <p:spPr>
                <a:xfrm>
                  <a:off x="2406549" y="5437749"/>
                  <a:ext cx="276480" cy="229680"/>
                </a:xfrm>
                <a:prstGeom prst="rect">
                  <a:avLst/>
                </a:prstGeom>
              </p:spPr>
            </p:pic>
          </mc:Fallback>
        </mc:AlternateContent>
      </p:grpSp>
      <p:grpSp>
        <p:nvGrpSpPr>
          <p:cNvPr id="563" name="Group 562">
            <a:extLst>
              <a:ext uri="{FF2B5EF4-FFF2-40B4-BE49-F238E27FC236}">
                <a16:creationId xmlns:a16="http://schemas.microsoft.com/office/drawing/2014/main" id="{ADF33E8A-04D6-40AF-BEFE-2106157C27AB}"/>
              </a:ext>
            </a:extLst>
          </p:cNvPr>
          <p:cNvGrpSpPr/>
          <p:nvPr/>
        </p:nvGrpSpPr>
        <p:grpSpPr>
          <a:xfrm>
            <a:off x="2868069" y="5378349"/>
            <a:ext cx="793440" cy="240120"/>
            <a:chOff x="2868069" y="5378349"/>
            <a:chExt cx="793440" cy="240120"/>
          </a:xfrm>
        </p:grpSpPr>
        <mc:AlternateContent xmlns:mc="http://schemas.openxmlformats.org/markup-compatibility/2006" xmlns:p14="http://schemas.microsoft.com/office/powerpoint/2010/main">
          <mc:Choice Requires="p14">
            <p:contentPart p14:bwMode="auto" r:id="rId223">
              <p14:nvContentPartPr>
                <p14:cNvPr id="555" name="Ink 554">
                  <a:extLst>
                    <a:ext uri="{FF2B5EF4-FFF2-40B4-BE49-F238E27FC236}">
                      <a16:creationId xmlns:a16="http://schemas.microsoft.com/office/drawing/2014/main" id="{40884F78-AE14-43AF-B54A-1EC6684DF44B}"/>
                    </a:ext>
                  </a:extLst>
                </p14:cNvPr>
                <p14:cNvContentPartPr/>
                <p14:nvPr/>
              </p14:nvContentPartPr>
              <p14:xfrm>
                <a:off x="2868069" y="5401749"/>
                <a:ext cx="291960" cy="216720"/>
              </p14:xfrm>
            </p:contentPart>
          </mc:Choice>
          <mc:Fallback xmlns="">
            <p:pic>
              <p:nvPicPr>
                <p:cNvPr id="555" name="Ink 554">
                  <a:extLst>
                    <a:ext uri="{FF2B5EF4-FFF2-40B4-BE49-F238E27FC236}">
                      <a16:creationId xmlns:a16="http://schemas.microsoft.com/office/drawing/2014/main" id="{40884F78-AE14-43AF-B54A-1EC6684DF44B}"/>
                    </a:ext>
                  </a:extLst>
                </p:cNvPr>
                <p:cNvPicPr/>
                <p:nvPr/>
              </p:nvPicPr>
              <p:blipFill>
                <a:blip r:embed="rId224"/>
                <a:stretch>
                  <a:fillRect/>
                </a:stretch>
              </p:blipFill>
              <p:spPr>
                <a:xfrm>
                  <a:off x="2859069" y="5393109"/>
                  <a:ext cx="30960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560" name="Ink 559">
                  <a:extLst>
                    <a:ext uri="{FF2B5EF4-FFF2-40B4-BE49-F238E27FC236}">
                      <a16:creationId xmlns:a16="http://schemas.microsoft.com/office/drawing/2014/main" id="{8F8A6C5F-9FC0-4E02-8C45-0DC3D30E80C7}"/>
                    </a:ext>
                  </a:extLst>
                </p14:cNvPr>
                <p14:cNvContentPartPr/>
                <p14:nvPr/>
              </p14:nvContentPartPr>
              <p14:xfrm>
                <a:off x="3183069" y="5497509"/>
                <a:ext cx="131760" cy="114480"/>
              </p14:xfrm>
            </p:contentPart>
          </mc:Choice>
          <mc:Fallback xmlns="">
            <p:pic>
              <p:nvPicPr>
                <p:cNvPr id="560" name="Ink 559">
                  <a:extLst>
                    <a:ext uri="{FF2B5EF4-FFF2-40B4-BE49-F238E27FC236}">
                      <a16:creationId xmlns:a16="http://schemas.microsoft.com/office/drawing/2014/main" id="{8F8A6C5F-9FC0-4E02-8C45-0DC3D30E80C7}"/>
                    </a:ext>
                  </a:extLst>
                </p:cNvPr>
                <p:cNvPicPr/>
                <p:nvPr/>
              </p:nvPicPr>
              <p:blipFill>
                <a:blip r:embed="rId226"/>
                <a:stretch>
                  <a:fillRect/>
                </a:stretch>
              </p:blipFill>
              <p:spPr>
                <a:xfrm>
                  <a:off x="3174069" y="5488509"/>
                  <a:ext cx="14940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561" name="Ink 560">
                  <a:extLst>
                    <a:ext uri="{FF2B5EF4-FFF2-40B4-BE49-F238E27FC236}">
                      <a16:creationId xmlns:a16="http://schemas.microsoft.com/office/drawing/2014/main" id="{4DCE1D3D-4212-4E95-A2AB-82107EC89203}"/>
                    </a:ext>
                  </a:extLst>
                </p14:cNvPr>
                <p14:cNvContentPartPr/>
                <p14:nvPr/>
              </p14:nvContentPartPr>
              <p14:xfrm>
                <a:off x="3320229" y="5378349"/>
                <a:ext cx="207000" cy="234000"/>
              </p14:xfrm>
            </p:contentPart>
          </mc:Choice>
          <mc:Fallback xmlns="">
            <p:pic>
              <p:nvPicPr>
                <p:cNvPr id="561" name="Ink 560">
                  <a:extLst>
                    <a:ext uri="{FF2B5EF4-FFF2-40B4-BE49-F238E27FC236}">
                      <a16:creationId xmlns:a16="http://schemas.microsoft.com/office/drawing/2014/main" id="{4DCE1D3D-4212-4E95-A2AB-82107EC89203}"/>
                    </a:ext>
                  </a:extLst>
                </p:cNvPr>
                <p:cNvPicPr/>
                <p:nvPr/>
              </p:nvPicPr>
              <p:blipFill>
                <a:blip r:embed="rId228"/>
                <a:stretch>
                  <a:fillRect/>
                </a:stretch>
              </p:blipFill>
              <p:spPr>
                <a:xfrm>
                  <a:off x="3311589" y="5369709"/>
                  <a:ext cx="22464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562" name="Ink 561">
                  <a:extLst>
                    <a:ext uri="{FF2B5EF4-FFF2-40B4-BE49-F238E27FC236}">
                      <a16:creationId xmlns:a16="http://schemas.microsoft.com/office/drawing/2014/main" id="{4A20DB81-A01F-42FA-B24E-90DFD04DC419}"/>
                    </a:ext>
                  </a:extLst>
                </p14:cNvPr>
                <p14:cNvContentPartPr/>
                <p14:nvPr/>
              </p14:nvContentPartPr>
              <p14:xfrm>
                <a:off x="3661149" y="5532429"/>
                <a:ext cx="360" cy="8640"/>
              </p14:xfrm>
            </p:contentPart>
          </mc:Choice>
          <mc:Fallback xmlns="">
            <p:pic>
              <p:nvPicPr>
                <p:cNvPr id="562" name="Ink 561">
                  <a:extLst>
                    <a:ext uri="{FF2B5EF4-FFF2-40B4-BE49-F238E27FC236}">
                      <a16:creationId xmlns:a16="http://schemas.microsoft.com/office/drawing/2014/main" id="{4A20DB81-A01F-42FA-B24E-90DFD04DC419}"/>
                    </a:ext>
                  </a:extLst>
                </p:cNvPr>
                <p:cNvPicPr/>
                <p:nvPr/>
              </p:nvPicPr>
              <p:blipFill>
                <a:blip r:embed="rId230"/>
                <a:stretch>
                  <a:fillRect/>
                </a:stretch>
              </p:blipFill>
              <p:spPr>
                <a:xfrm>
                  <a:off x="3652149" y="5523789"/>
                  <a:ext cx="18000" cy="26280"/>
                </a:xfrm>
                <a:prstGeom prst="rect">
                  <a:avLst/>
                </a:prstGeom>
              </p:spPr>
            </p:pic>
          </mc:Fallback>
        </mc:AlternateContent>
      </p:grpSp>
      <p:grpSp>
        <p:nvGrpSpPr>
          <p:cNvPr id="571" name="Group 570">
            <a:extLst>
              <a:ext uri="{FF2B5EF4-FFF2-40B4-BE49-F238E27FC236}">
                <a16:creationId xmlns:a16="http://schemas.microsoft.com/office/drawing/2014/main" id="{9C000C82-1421-4EA5-B360-CADA1CB47548}"/>
              </a:ext>
            </a:extLst>
          </p:cNvPr>
          <p:cNvGrpSpPr/>
          <p:nvPr/>
        </p:nvGrpSpPr>
        <p:grpSpPr>
          <a:xfrm>
            <a:off x="1680069" y="5454669"/>
            <a:ext cx="338400" cy="203400"/>
            <a:chOff x="1680069" y="5454669"/>
            <a:chExt cx="338400" cy="203400"/>
          </a:xfrm>
        </p:grpSpPr>
        <mc:AlternateContent xmlns:mc="http://schemas.openxmlformats.org/markup-compatibility/2006" xmlns:p14="http://schemas.microsoft.com/office/powerpoint/2010/main">
          <mc:Choice Requires="p14">
            <p:contentPart p14:bwMode="auto" r:id="rId231">
              <p14:nvContentPartPr>
                <p14:cNvPr id="568" name="Ink 567">
                  <a:extLst>
                    <a:ext uri="{FF2B5EF4-FFF2-40B4-BE49-F238E27FC236}">
                      <a16:creationId xmlns:a16="http://schemas.microsoft.com/office/drawing/2014/main" id="{FAC44EBE-C351-4318-9017-FD495DD84E08}"/>
                    </a:ext>
                  </a:extLst>
                </p14:cNvPr>
                <p14:cNvContentPartPr/>
                <p14:nvPr/>
              </p14:nvContentPartPr>
              <p14:xfrm>
                <a:off x="1680069" y="5548269"/>
                <a:ext cx="195480" cy="21600"/>
              </p14:xfrm>
            </p:contentPart>
          </mc:Choice>
          <mc:Fallback xmlns="">
            <p:pic>
              <p:nvPicPr>
                <p:cNvPr id="568" name="Ink 567">
                  <a:extLst>
                    <a:ext uri="{FF2B5EF4-FFF2-40B4-BE49-F238E27FC236}">
                      <a16:creationId xmlns:a16="http://schemas.microsoft.com/office/drawing/2014/main" id="{FAC44EBE-C351-4318-9017-FD495DD84E08}"/>
                    </a:ext>
                  </a:extLst>
                </p:cNvPr>
                <p:cNvPicPr/>
                <p:nvPr/>
              </p:nvPicPr>
              <p:blipFill>
                <a:blip r:embed="rId232"/>
                <a:stretch>
                  <a:fillRect/>
                </a:stretch>
              </p:blipFill>
              <p:spPr>
                <a:xfrm>
                  <a:off x="1671429" y="5539269"/>
                  <a:ext cx="21312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569" name="Ink 568">
                  <a:extLst>
                    <a:ext uri="{FF2B5EF4-FFF2-40B4-BE49-F238E27FC236}">
                      <a16:creationId xmlns:a16="http://schemas.microsoft.com/office/drawing/2014/main" id="{FB110291-E0DC-4581-BD9E-C14016AAF42A}"/>
                    </a:ext>
                  </a:extLst>
                </p14:cNvPr>
                <p14:cNvContentPartPr/>
                <p14:nvPr/>
              </p14:nvContentPartPr>
              <p14:xfrm>
                <a:off x="1764669" y="5454669"/>
                <a:ext cx="68040" cy="196560"/>
              </p14:xfrm>
            </p:contentPart>
          </mc:Choice>
          <mc:Fallback xmlns="">
            <p:pic>
              <p:nvPicPr>
                <p:cNvPr id="569" name="Ink 568">
                  <a:extLst>
                    <a:ext uri="{FF2B5EF4-FFF2-40B4-BE49-F238E27FC236}">
                      <a16:creationId xmlns:a16="http://schemas.microsoft.com/office/drawing/2014/main" id="{FB110291-E0DC-4581-BD9E-C14016AAF42A}"/>
                    </a:ext>
                  </a:extLst>
                </p:cNvPr>
                <p:cNvPicPr/>
                <p:nvPr/>
              </p:nvPicPr>
              <p:blipFill>
                <a:blip r:embed="rId234"/>
                <a:stretch>
                  <a:fillRect/>
                </a:stretch>
              </p:blipFill>
              <p:spPr>
                <a:xfrm>
                  <a:off x="1755669" y="5446029"/>
                  <a:ext cx="85680" cy="21420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570" name="Ink 569">
                  <a:extLst>
                    <a:ext uri="{FF2B5EF4-FFF2-40B4-BE49-F238E27FC236}">
                      <a16:creationId xmlns:a16="http://schemas.microsoft.com/office/drawing/2014/main" id="{5872BCE5-C491-49F9-9E59-3A560835E88C}"/>
                    </a:ext>
                  </a:extLst>
                </p14:cNvPr>
                <p14:cNvContentPartPr/>
                <p14:nvPr/>
              </p14:nvContentPartPr>
              <p14:xfrm>
                <a:off x="1924509" y="5573829"/>
                <a:ext cx="93960" cy="84240"/>
              </p14:xfrm>
            </p:contentPart>
          </mc:Choice>
          <mc:Fallback xmlns="">
            <p:pic>
              <p:nvPicPr>
                <p:cNvPr id="570" name="Ink 569">
                  <a:extLst>
                    <a:ext uri="{FF2B5EF4-FFF2-40B4-BE49-F238E27FC236}">
                      <a16:creationId xmlns:a16="http://schemas.microsoft.com/office/drawing/2014/main" id="{5872BCE5-C491-49F9-9E59-3A560835E88C}"/>
                    </a:ext>
                  </a:extLst>
                </p:cNvPr>
                <p:cNvPicPr/>
                <p:nvPr/>
              </p:nvPicPr>
              <p:blipFill>
                <a:blip r:embed="rId236"/>
                <a:stretch>
                  <a:fillRect/>
                </a:stretch>
              </p:blipFill>
              <p:spPr>
                <a:xfrm>
                  <a:off x="1915509" y="5564829"/>
                  <a:ext cx="111600" cy="101880"/>
                </a:xfrm>
                <a:prstGeom prst="rect">
                  <a:avLst/>
                </a:prstGeom>
              </p:spPr>
            </p:pic>
          </mc:Fallback>
        </mc:AlternateContent>
      </p:grpSp>
      <p:grpSp>
        <p:nvGrpSpPr>
          <p:cNvPr id="582" name="Group 581">
            <a:extLst>
              <a:ext uri="{FF2B5EF4-FFF2-40B4-BE49-F238E27FC236}">
                <a16:creationId xmlns:a16="http://schemas.microsoft.com/office/drawing/2014/main" id="{4EF73463-3611-44FB-A6D8-B2F7F7EC1490}"/>
              </a:ext>
            </a:extLst>
          </p:cNvPr>
          <p:cNvGrpSpPr/>
          <p:nvPr/>
        </p:nvGrpSpPr>
        <p:grpSpPr>
          <a:xfrm>
            <a:off x="4566857" y="3422469"/>
            <a:ext cx="975960" cy="222480"/>
            <a:chOff x="4566857" y="3422469"/>
            <a:chExt cx="975960" cy="222480"/>
          </a:xfrm>
        </p:grpSpPr>
        <mc:AlternateContent xmlns:mc="http://schemas.openxmlformats.org/markup-compatibility/2006" xmlns:p14="http://schemas.microsoft.com/office/powerpoint/2010/main">
          <mc:Choice Requires="p14">
            <p:contentPart p14:bwMode="auto" r:id="rId237">
              <p14:nvContentPartPr>
                <p14:cNvPr id="572" name="Ink 571">
                  <a:extLst>
                    <a:ext uri="{FF2B5EF4-FFF2-40B4-BE49-F238E27FC236}">
                      <a16:creationId xmlns:a16="http://schemas.microsoft.com/office/drawing/2014/main" id="{FEA57F82-DAFE-4493-B9B3-D6373FDAE00A}"/>
                    </a:ext>
                  </a:extLst>
                </p14:cNvPr>
                <p14:cNvContentPartPr/>
                <p14:nvPr/>
              </p14:nvContentPartPr>
              <p14:xfrm>
                <a:off x="4566857" y="3525429"/>
                <a:ext cx="78840" cy="94680"/>
              </p14:xfrm>
            </p:contentPart>
          </mc:Choice>
          <mc:Fallback xmlns="">
            <p:pic>
              <p:nvPicPr>
                <p:cNvPr id="572" name="Ink 571">
                  <a:extLst>
                    <a:ext uri="{FF2B5EF4-FFF2-40B4-BE49-F238E27FC236}">
                      <a16:creationId xmlns:a16="http://schemas.microsoft.com/office/drawing/2014/main" id="{FEA57F82-DAFE-4493-B9B3-D6373FDAE00A}"/>
                    </a:ext>
                  </a:extLst>
                </p:cNvPr>
                <p:cNvPicPr/>
                <p:nvPr/>
              </p:nvPicPr>
              <p:blipFill>
                <a:blip r:embed="rId238"/>
                <a:stretch>
                  <a:fillRect/>
                </a:stretch>
              </p:blipFill>
              <p:spPr>
                <a:xfrm>
                  <a:off x="4558217" y="3516789"/>
                  <a:ext cx="9648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573" name="Ink 572">
                  <a:extLst>
                    <a:ext uri="{FF2B5EF4-FFF2-40B4-BE49-F238E27FC236}">
                      <a16:creationId xmlns:a16="http://schemas.microsoft.com/office/drawing/2014/main" id="{C405E6DA-0219-4D8E-9D68-E5E5ABE957F3}"/>
                    </a:ext>
                  </a:extLst>
                </p14:cNvPr>
                <p14:cNvContentPartPr/>
                <p14:nvPr/>
              </p14:nvContentPartPr>
              <p14:xfrm>
                <a:off x="4673417" y="3513909"/>
                <a:ext cx="69480" cy="106200"/>
              </p14:xfrm>
            </p:contentPart>
          </mc:Choice>
          <mc:Fallback xmlns="">
            <p:pic>
              <p:nvPicPr>
                <p:cNvPr id="573" name="Ink 572">
                  <a:extLst>
                    <a:ext uri="{FF2B5EF4-FFF2-40B4-BE49-F238E27FC236}">
                      <a16:creationId xmlns:a16="http://schemas.microsoft.com/office/drawing/2014/main" id="{C405E6DA-0219-4D8E-9D68-E5E5ABE957F3}"/>
                    </a:ext>
                  </a:extLst>
                </p:cNvPr>
                <p:cNvPicPr/>
                <p:nvPr/>
              </p:nvPicPr>
              <p:blipFill>
                <a:blip r:embed="rId240"/>
                <a:stretch>
                  <a:fillRect/>
                </a:stretch>
              </p:blipFill>
              <p:spPr>
                <a:xfrm>
                  <a:off x="4664417" y="3504909"/>
                  <a:ext cx="8712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574" name="Ink 573">
                  <a:extLst>
                    <a:ext uri="{FF2B5EF4-FFF2-40B4-BE49-F238E27FC236}">
                      <a16:creationId xmlns:a16="http://schemas.microsoft.com/office/drawing/2014/main" id="{0A42A80E-0C3B-4000-9B90-05899FA1480F}"/>
                    </a:ext>
                  </a:extLst>
                </p14:cNvPr>
                <p14:cNvContentPartPr/>
                <p14:nvPr/>
              </p14:nvContentPartPr>
              <p14:xfrm>
                <a:off x="4756937" y="3452709"/>
                <a:ext cx="242640" cy="192240"/>
              </p14:xfrm>
            </p:contentPart>
          </mc:Choice>
          <mc:Fallback xmlns="">
            <p:pic>
              <p:nvPicPr>
                <p:cNvPr id="574" name="Ink 573">
                  <a:extLst>
                    <a:ext uri="{FF2B5EF4-FFF2-40B4-BE49-F238E27FC236}">
                      <a16:creationId xmlns:a16="http://schemas.microsoft.com/office/drawing/2014/main" id="{0A42A80E-0C3B-4000-9B90-05899FA1480F}"/>
                    </a:ext>
                  </a:extLst>
                </p:cNvPr>
                <p:cNvPicPr/>
                <p:nvPr/>
              </p:nvPicPr>
              <p:blipFill>
                <a:blip r:embed="rId242"/>
                <a:stretch>
                  <a:fillRect/>
                </a:stretch>
              </p:blipFill>
              <p:spPr>
                <a:xfrm>
                  <a:off x="4747937" y="3443709"/>
                  <a:ext cx="26028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575" name="Ink 574">
                  <a:extLst>
                    <a:ext uri="{FF2B5EF4-FFF2-40B4-BE49-F238E27FC236}">
                      <a16:creationId xmlns:a16="http://schemas.microsoft.com/office/drawing/2014/main" id="{4E27F3C1-7F2B-4224-AE3E-E760117EDBC0}"/>
                    </a:ext>
                  </a:extLst>
                </p14:cNvPr>
                <p14:cNvContentPartPr/>
                <p14:nvPr/>
              </p14:nvContentPartPr>
              <p14:xfrm>
                <a:off x="5003177" y="3452709"/>
                <a:ext cx="107640" cy="159120"/>
              </p14:xfrm>
            </p:contentPart>
          </mc:Choice>
          <mc:Fallback xmlns="">
            <p:pic>
              <p:nvPicPr>
                <p:cNvPr id="575" name="Ink 574">
                  <a:extLst>
                    <a:ext uri="{FF2B5EF4-FFF2-40B4-BE49-F238E27FC236}">
                      <a16:creationId xmlns:a16="http://schemas.microsoft.com/office/drawing/2014/main" id="{4E27F3C1-7F2B-4224-AE3E-E760117EDBC0}"/>
                    </a:ext>
                  </a:extLst>
                </p:cNvPr>
                <p:cNvPicPr/>
                <p:nvPr/>
              </p:nvPicPr>
              <p:blipFill>
                <a:blip r:embed="rId244"/>
                <a:stretch>
                  <a:fillRect/>
                </a:stretch>
              </p:blipFill>
              <p:spPr>
                <a:xfrm>
                  <a:off x="4994177" y="3443709"/>
                  <a:ext cx="12528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576" name="Ink 575">
                  <a:extLst>
                    <a:ext uri="{FF2B5EF4-FFF2-40B4-BE49-F238E27FC236}">
                      <a16:creationId xmlns:a16="http://schemas.microsoft.com/office/drawing/2014/main" id="{58F4306E-E998-47DA-8ACD-F0BC20B9EDD0}"/>
                    </a:ext>
                  </a:extLst>
                </p14:cNvPr>
                <p14:cNvContentPartPr/>
                <p14:nvPr/>
              </p14:nvContentPartPr>
              <p14:xfrm>
                <a:off x="5152937" y="3533709"/>
                <a:ext cx="240840" cy="80280"/>
              </p14:xfrm>
            </p:contentPart>
          </mc:Choice>
          <mc:Fallback xmlns="">
            <p:pic>
              <p:nvPicPr>
                <p:cNvPr id="576" name="Ink 575">
                  <a:extLst>
                    <a:ext uri="{FF2B5EF4-FFF2-40B4-BE49-F238E27FC236}">
                      <a16:creationId xmlns:a16="http://schemas.microsoft.com/office/drawing/2014/main" id="{58F4306E-E998-47DA-8ACD-F0BC20B9EDD0}"/>
                    </a:ext>
                  </a:extLst>
                </p:cNvPr>
                <p:cNvPicPr/>
                <p:nvPr/>
              </p:nvPicPr>
              <p:blipFill>
                <a:blip r:embed="rId246"/>
                <a:stretch>
                  <a:fillRect/>
                </a:stretch>
              </p:blipFill>
              <p:spPr>
                <a:xfrm>
                  <a:off x="5144297" y="3525069"/>
                  <a:ext cx="25848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577" name="Ink 576">
                  <a:extLst>
                    <a:ext uri="{FF2B5EF4-FFF2-40B4-BE49-F238E27FC236}">
                      <a16:creationId xmlns:a16="http://schemas.microsoft.com/office/drawing/2014/main" id="{C7F9F40F-FA4F-4723-9290-4818AAC147E3}"/>
                    </a:ext>
                  </a:extLst>
                </p14:cNvPr>
                <p14:cNvContentPartPr/>
                <p14:nvPr/>
              </p14:nvContentPartPr>
              <p14:xfrm>
                <a:off x="5417897" y="3422469"/>
                <a:ext cx="124920" cy="136440"/>
              </p14:xfrm>
            </p:contentPart>
          </mc:Choice>
          <mc:Fallback xmlns="">
            <p:pic>
              <p:nvPicPr>
                <p:cNvPr id="577" name="Ink 576">
                  <a:extLst>
                    <a:ext uri="{FF2B5EF4-FFF2-40B4-BE49-F238E27FC236}">
                      <a16:creationId xmlns:a16="http://schemas.microsoft.com/office/drawing/2014/main" id="{C7F9F40F-FA4F-4723-9290-4818AAC147E3}"/>
                    </a:ext>
                  </a:extLst>
                </p:cNvPr>
                <p:cNvPicPr/>
                <p:nvPr/>
              </p:nvPicPr>
              <p:blipFill>
                <a:blip r:embed="rId248"/>
                <a:stretch>
                  <a:fillRect/>
                </a:stretch>
              </p:blipFill>
              <p:spPr>
                <a:xfrm>
                  <a:off x="5408897" y="3413469"/>
                  <a:ext cx="142560" cy="154080"/>
                </a:xfrm>
                <a:prstGeom prst="rect">
                  <a:avLst/>
                </a:prstGeom>
              </p:spPr>
            </p:pic>
          </mc:Fallback>
        </mc:AlternateContent>
      </p:grpSp>
      <p:grpSp>
        <p:nvGrpSpPr>
          <p:cNvPr id="581" name="Group 580">
            <a:extLst>
              <a:ext uri="{FF2B5EF4-FFF2-40B4-BE49-F238E27FC236}">
                <a16:creationId xmlns:a16="http://schemas.microsoft.com/office/drawing/2014/main" id="{641E38F9-869D-45CC-A1CE-30E27C792B8C}"/>
              </a:ext>
            </a:extLst>
          </p:cNvPr>
          <p:cNvGrpSpPr/>
          <p:nvPr/>
        </p:nvGrpSpPr>
        <p:grpSpPr>
          <a:xfrm>
            <a:off x="5799497" y="3386469"/>
            <a:ext cx="833760" cy="195840"/>
            <a:chOff x="5799497" y="3386469"/>
            <a:chExt cx="833760" cy="195840"/>
          </a:xfrm>
        </p:grpSpPr>
        <mc:AlternateContent xmlns:mc="http://schemas.openxmlformats.org/markup-compatibility/2006" xmlns:p14="http://schemas.microsoft.com/office/powerpoint/2010/main">
          <mc:Choice Requires="p14">
            <p:contentPart p14:bwMode="auto" r:id="rId249">
              <p14:nvContentPartPr>
                <p14:cNvPr id="578" name="Ink 577">
                  <a:extLst>
                    <a:ext uri="{FF2B5EF4-FFF2-40B4-BE49-F238E27FC236}">
                      <a16:creationId xmlns:a16="http://schemas.microsoft.com/office/drawing/2014/main" id="{9749A668-FC8D-468D-8C70-0476E9334832}"/>
                    </a:ext>
                  </a:extLst>
                </p14:cNvPr>
                <p14:cNvContentPartPr/>
                <p14:nvPr/>
              </p14:nvContentPartPr>
              <p14:xfrm>
                <a:off x="5799497" y="3463509"/>
                <a:ext cx="216000" cy="118800"/>
              </p14:xfrm>
            </p:contentPart>
          </mc:Choice>
          <mc:Fallback xmlns="">
            <p:pic>
              <p:nvPicPr>
                <p:cNvPr id="578" name="Ink 577">
                  <a:extLst>
                    <a:ext uri="{FF2B5EF4-FFF2-40B4-BE49-F238E27FC236}">
                      <a16:creationId xmlns:a16="http://schemas.microsoft.com/office/drawing/2014/main" id="{9749A668-FC8D-468D-8C70-0476E9334832}"/>
                    </a:ext>
                  </a:extLst>
                </p:cNvPr>
                <p:cNvPicPr/>
                <p:nvPr/>
              </p:nvPicPr>
              <p:blipFill>
                <a:blip r:embed="rId250"/>
                <a:stretch>
                  <a:fillRect/>
                </a:stretch>
              </p:blipFill>
              <p:spPr>
                <a:xfrm>
                  <a:off x="5790497" y="3454869"/>
                  <a:ext cx="23364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579" name="Ink 578">
                  <a:extLst>
                    <a:ext uri="{FF2B5EF4-FFF2-40B4-BE49-F238E27FC236}">
                      <a16:creationId xmlns:a16="http://schemas.microsoft.com/office/drawing/2014/main" id="{BC4098AF-2A2B-4D76-9952-BEE5C4BD7BC1}"/>
                    </a:ext>
                  </a:extLst>
                </p14:cNvPr>
                <p14:cNvContentPartPr/>
                <p14:nvPr/>
              </p14:nvContentPartPr>
              <p14:xfrm>
                <a:off x="6031337" y="3394749"/>
                <a:ext cx="184320" cy="177120"/>
              </p14:xfrm>
            </p:contentPart>
          </mc:Choice>
          <mc:Fallback xmlns="">
            <p:pic>
              <p:nvPicPr>
                <p:cNvPr id="579" name="Ink 578">
                  <a:extLst>
                    <a:ext uri="{FF2B5EF4-FFF2-40B4-BE49-F238E27FC236}">
                      <a16:creationId xmlns:a16="http://schemas.microsoft.com/office/drawing/2014/main" id="{BC4098AF-2A2B-4D76-9952-BEE5C4BD7BC1}"/>
                    </a:ext>
                  </a:extLst>
                </p:cNvPr>
                <p:cNvPicPr/>
                <p:nvPr/>
              </p:nvPicPr>
              <p:blipFill>
                <a:blip r:embed="rId252"/>
                <a:stretch>
                  <a:fillRect/>
                </a:stretch>
              </p:blipFill>
              <p:spPr>
                <a:xfrm>
                  <a:off x="6022337" y="3386109"/>
                  <a:ext cx="20196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580" name="Ink 579">
                  <a:extLst>
                    <a:ext uri="{FF2B5EF4-FFF2-40B4-BE49-F238E27FC236}">
                      <a16:creationId xmlns:a16="http://schemas.microsoft.com/office/drawing/2014/main" id="{5C99B2EF-8A9F-40BC-AB37-B1995B3CB757}"/>
                    </a:ext>
                  </a:extLst>
                </p14:cNvPr>
                <p14:cNvContentPartPr/>
                <p14:nvPr/>
              </p14:nvContentPartPr>
              <p14:xfrm>
                <a:off x="6285137" y="3386469"/>
                <a:ext cx="348120" cy="192960"/>
              </p14:xfrm>
            </p:contentPart>
          </mc:Choice>
          <mc:Fallback xmlns="">
            <p:pic>
              <p:nvPicPr>
                <p:cNvPr id="580" name="Ink 579">
                  <a:extLst>
                    <a:ext uri="{FF2B5EF4-FFF2-40B4-BE49-F238E27FC236}">
                      <a16:creationId xmlns:a16="http://schemas.microsoft.com/office/drawing/2014/main" id="{5C99B2EF-8A9F-40BC-AB37-B1995B3CB757}"/>
                    </a:ext>
                  </a:extLst>
                </p:cNvPr>
                <p:cNvPicPr/>
                <p:nvPr/>
              </p:nvPicPr>
              <p:blipFill>
                <a:blip r:embed="rId254"/>
                <a:stretch>
                  <a:fillRect/>
                </a:stretch>
              </p:blipFill>
              <p:spPr>
                <a:xfrm>
                  <a:off x="6276497" y="3377829"/>
                  <a:ext cx="365760" cy="210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55">
            <p14:nvContentPartPr>
              <p14:cNvPr id="583" name="Ink 582">
                <a:extLst>
                  <a:ext uri="{FF2B5EF4-FFF2-40B4-BE49-F238E27FC236}">
                    <a16:creationId xmlns:a16="http://schemas.microsoft.com/office/drawing/2014/main" id="{D8508F4F-B028-4ADE-BD6A-5F27C2F004F3}"/>
                  </a:ext>
                </a:extLst>
              </p14:cNvPr>
              <p14:cNvContentPartPr/>
              <p14:nvPr/>
            </p14:nvContentPartPr>
            <p14:xfrm>
              <a:off x="6594017" y="3363789"/>
              <a:ext cx="369360" cy="403560"/>
            </p14:xfrm>
          </p:contentPart>
        </mc:Choice>
        <mc:Fallback xmlns="">
          <p:pic>
            <p:nvPicPr>
              <p:cNvPr id="583" name="Ink 582">
                <a:extLst>
                  <a:ext uri="{FF2B5EF4-FFF2-40B4-BE49-F238E27FC236}">
                    <a16:creationId xmlns:a16="http://schemas.microsoft.com/office/drawing/2014/main" id="{D8508F4F-B028-4ADE-BD6A-5F27C2F004F3}"/>
                  </a:ext>
                </a:extLst>
              </p:cNvPr>
              <p:cNvPicPr/>
              <p:nvPr/>
            </p:nvPicPr>
            <p:blipFill>
              <a:blip r:embed="rId256"/>
              <a:stretch>
                <a:fillRect/>
              </a:stretch>
            </p:blipFill>
            <p:spPr>
              <a:xfrm>
                <a:off x="6585017" y="3355149"/>
                <a:ext cx="387000" cy="421200"/>
              </a:xfrm>
              <a:prstGeom prst="rect">
                <a:avLst/>
              </a:prstGeom>
            </p:spPr>
          </p:pic>
        </mc:Fallback>
      </mc:AlternateContent>
      <p:grpSp>
        <p:nvGrpSpPr>
          <p:cNvPr id="587" name="Group 586">
            <a:extLst>
              <a:ext uri="{FF2B5EF4-FFF2-40B4-BE49-F238E27FC236}">
                <a16:creationId xmlns:a16="http://schemas.microsoft.com/office/drawing/2014/main" id="{6FC821BB-3486-407D-A0F7-0D9FA23E73D3}"/>
              </a:ext>
            </a:extLst>
          </p:cNvPr>
          <p:cNvGrpSpPr/>
          <p:nvPr/>
        </p:nvGrpSpPr>
        <p:grpSpPr>
          <a:xfrm>
            <a:off x="7041137" y="3408429"/>
            <a:ext cx="193680" cy="187920"/>
            <a:chOff x="7041137" y="3408429"/>
            <a:chExt cx="193680" cy="187920"/>
          </a:xfrm>
        </p:grpSpPr>
        <mc:AlternateContent xmlns:mc="http://schemas.openxmlformats.org/markup-compatibility/2006" xmlns:p14="http://schemas.microsoft.com/office/powerpoint/2010/main">
          <mc:Choice Requires="p14">
            <p:contentPart p14:bwMode="auto" r:id="rId257">
              <p14:nvContentPartPr>
                <p14:cNvPr id="584" name="Ink 583">
                  <a:extLst>
                    <a:ext uri="{FF2B5EF4-FFF2-40B4-BE49-F238E27FC236}">
                      <a16:creationId xmlns:a16="http://schemas.microsoft.com/office/drawing/2014/main" id="{45813FD9-9C84-4B08-9ADE-6FFE84FCA56B}"/>
                    </a:ext>
                  </a:extLst>
                </p14:cNvPr>
                <p14:cNvContentPartPr/>
                <p14:nvPr/>
              </p14:nvContentPartPr>
              <p14:xfrm>
                <a:off x="7041137" y="3513909"/>
                <a:ext cx="3960" cy="82440"/>
              </p14:xfrm>
            </p:contentPart>
          </mc:Choice>
          <mc:Fallback xmlns="">
            <p:pic>
              <p:nvPicPr>
                <p:cNvPr id="584" name="Ink 583">
                  <a:extLst>
                    <a:ext uri="{FF2B5EF4-FFF2-40B4-BE49-F238E27FC236}">
                      <a16:creationId xmlns:a16="http://schemas.microsoft.com/office/drawing/2014/main" id="{45813FD9-9C84-4B08-9ADE-6FFE84FCA56B}"/>
                    </a:ext>
                  </a:extLst>
                </p:cNvPr>
                <p:cNvPicPr/>
                <p:nvPr/>
              </p:nvPicPr>
              <p:blipFill>
                <a:blip r:embed="rId258"/>
                <a:stretch>
                  <a:fillRect/>
                </a:stretch>
              </p:blipFill>
              <p:spPr>
                <a:xfrm>
                  <a:off x="7032137" y="3504909"/>
                  <a:ext cx="2160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585" name="Ink 584">
                  <a:extLst>
                    <a:ext uri="{FF2B5EF4-FFF2-40B4-BE49-F238E27FC236}">
                      <a16:creationId xmlns:a16="http://schemas.microsoft.com/office/drawing/2014/main" id="{09A31A76-F852-4677-A919-805BA58BF1CD}"/>
                    </a:ext>
                  </a:extLst>
                </p14:cNvPr>
                <p14:cNvContentPartPr/>
                <p14:nvPr/>
              </p14:nvContentPartPr>
              <p14:xfrm>
                <a:off x="7124297" y="3408429"/>
                <a:ext cx="110520" cy="99720"/>
              </p14:xfrm>
            </p:contentPart>
          </mc:Choice>
          <mc:Fallback xmlns="">
            <p:pic>
              <p:nvPicPr>
                <p:cNvPr id="585" name="Ink 584">
                  <a:extLst>
                    <a:ext uri="{FF2B5EF4-FFF2-40B4-BE49-F238E27FC236}">
                      <a16:creationId xmlns:a16="http://schemas.microsoft.com/office/drawing/2014/main" id="{09A31A76-F852-4677-A919-805BA58BF1CD}"/>
                    </a:ext>
                  </a:extLst>
                </p:cNvPr>
                <p:cNvPicPr/>
                <p:nvPr/>
              </p:nvPicPr>
              <p:blipFill>
                <a:blip r:embed="rId260"/>
                <a:stretch>
                  <a:fillRect/>
                </a:stretch>
              </p:blipFill>
              <p:spPr>
                <a:xfrm>
                  <a:off x="7115297" y="3399429"/>
                  <a:ext cx="128160" cy="117360"/>
                </a:xfrm>
                <a:prstGeom prst="rect">
                  <a:avLst/>
                </a:prstGeom>
              </p:spPr>
            </p:pic>
          </mc:Fallback>
        </mc:AlternateContent>
      </p:grpSp>
      <p:grpSp>
        <p:nvGrpSpPr>
          <p:cNvPr id="603" name="Group 602">
            <a:extLst>
              <a:ext uri="{FF2B5EF4-FFF2-40B4-BE49-F238E27FC236}">
                <a16:creationId xmlns:a16="http://schemas.microsoft.com/office/drawing/2014/main" id="{38352210-137D-4355-9E60-A6D8B21A880F}"/>
              </a:ext>
            </a:extLst>
          </p:cNvPr>
          <p:cNvGrpSpPr/>
          <p:nvPr/>
        </p:nvGrpSpPr>
        <p:grpSpPr>
          <a:xfrm>
            <a:off x="4926497" y="3806589"/>
            <a:ext cx="2000160" cy="764640"/>
            <a:chOff x="4926497" y="3806589"/>
            <a:chExt cx="2000160" cy="764640"/>
          </a:xfrm>
        </p:grpSpPr>
        <mc:AlternateContent xmlns:mc="http://schemas.openxmlformats.org/markup-compatibility/2006" xmlns:p14="http://schemas.microsoft.com/office/powerpoint/2010/main">
          <mc:Choice Requires="p14">
            <p:contentPart p14:bwMode="auto" r:id="rId261">
              <p14:nvContentPartPr>
                <p14:cNvPr id="586" name="Ink 585">
                  <a:extLst>
                    <a:ext uri="{FF2B5EF4-FFF2-40B4-BE49-F238E27FC236}">
                      <a16:creationId xmlns:a16="http://schemas.microsoft.com/office/drawing/2014/main" id="{1106B9AA-99B1-4263-97D4-C8DB3202A729}"/>
                    </a:ext>
                  </a:extLst>
                </p14:cNvPr>
                <p14:cNvContentPartPr/>
                <p14:nvPr/>
              </p14:nvContentPartPr>
              <p14:xfrm>
                <a:off x="4926497" y="3931149"/>
                <a:ext cx="113760" cy="91800"/>
              </p14:xfrm>
            </p:contentPart>
          </mc:Choice>
          <mc:Fallback xmlns="">
            <p:pic>
              <p:nvPicPr>
                <p:cNvPr id="586" name="Ink 585">
                  <a:extLst>
                    <a:ext uri="{FF2B5EF4-FFF2-40B4-BE49-F238E27FC236}">
                      <a16:creationId xmlns:a16="http://schemas.microsoft.com/office/drawing/2014/main" id="{1106B9AA-99B1-4263-97D4-C8DB3202A729}"/>
                    </a:ext>
                  </a:extLst>
                </p:cNvPr>
                <p:cNvPicPr/>
                <p:nvPr/>
              </p:nvPicPr>
              <p:blipFill>
                <a:blip r:embed="rId262"/>
                <a:stretch>
                  <a:fillRect/>
                </a:stretch>
              </p:blipFill>
              <p:spPr>
                <a:xfrm>
                  <a:off x="4917857" y="3922509"/>
                  <a:ext cx="13140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588" name="Ink 587">
                  <a:extLst>
                    <a:ext uri="{FF2B5EF4-FFF2-40B4-BE49-F238E27FC236}">
                      <a16:creationId xmlns:a16="http://schemas.microsoft.com/office/drawing/2014/main" id="{BB639A5E-A5F1-457C-8717-41A09FC86BA0}"/>
                    </a:ext>
                  </a:extLst>
                </p14:cNvPr>
                <p14:cNvContentPartPr/>
                <p14:nvPr/>
              </p14:nvContentPartPr>
              <p14:xfrm>
                <a:off x="5322857" y="3806589"/>
                <a:ext cx="1603800" cy="378000"/>
              </p14:xfrm>
            </p:contentPart>
          </mc:Choice>
          <mc:Fallback xmlns="">
            <p:pic>
              <p:nvPicPr>
                <p:cNvPr id="588" name="Ink 587">
                  <a:extLst>
                    <a:ext uri="{FF2B5EF4-FFF2-40B4-BE49-F238E27FC236}">
                      <a16:creationId xmlns:a16="http://schemas.microsoft.com/office/drawing/2014/main" id="{BB639A5E-A5F1-457C-8717-41A09FC86BA0}"/>
                    </a:ext>
                  </a:extLst>
                </p:cNvPr>
                <p:cNvPicPr/>
                <p:nvPr/>
              </p:nvPicPr>
              <p:blipFill>
                <a:blip r:embed="rId264"/>
                <a:stretch>
                  <a:fillRect/>
                </a:stretch>
              </p:blipFill>
              <p:spPr>
                <a:xfrm>
                  <a:off x="5313857" y="3797589"/>
                  <a:ext cx="162144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591" name="Ink 590">
                  <a:extLst>
                    <a:ext uri="{FF2B5EF4-FFF2-40B4-BE49-F238E27FC236}">
                      <a16:creationId xmlns:a16="http://schemas.microsoft.com/office/drawing/2014/main" id="{949DC864-A890-42A7-B6E3-FC9E420A6F4B}"/>
                    </a:ext>
                  </a:extLst>
                </p14:cNvPr>
                <p14:cNvContentPartPr/>
                <p14:nvPr/>
              </p14:nvContentPartPr>
              <p14:xfrm>
                <a:off x="5527697" y="4007109"/>
                <a:ext cx="117360" cy="20520"/>
              </p14:xfrm>
            </p:contentPart>
          </mc:Choice>
          <mc:Fallback xmlns="">
            <p:pic>
              <p:nvPicPr>
                <p:cNvPr id="591" name="Ink 590">
                  <a:extLst>
                    <a:ext uri="{FF2B5EF4-FFF2-40B4-BE49-F238E27FC236}">
                      <a16:creationId xmlns:a16="http://schemas.microsoft.com/office/drawing/2014/main" id="{949DC864-A890-42A7-B6E3-FC9E420A6F4B}"/>
                    </a:ext>
                  </a:extLst>
                </p:cNvPr>
                <p:cNvPicPr/>
                <p:nvPr/>
              </p:nvPicPr>
              <p:blipFill>
                <a:blip r:embed="rId266"/>
                <a:stretch>
                  <a:fillRect/>
                </a:stretch>
              </p:blipFill>
              <p:spPr>
                <a:xfrm>
                  <a:off x="5519057" y="3998109"/>
                  <a:ext cx="13500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592" name="Ink 591">
                  <a:extLst>
                    <a:ext uri="{FF2B5EF4-FFF2-40B4-BE49-F238E27FC236}">
                      <a16:creationId xmlns:a16="http://schemas.microsoft.com/office/drawing/2014/main" id="{BC3F4F9D-B9E6-4EFB-A242-F0A3BDF7DC67}"/>
                    </a:ext>
                  </a:extLst>
                </p14:cNvPr>
                <p14:cNvContentPartPr/>
                <p14:nvPr/>
              </p14:nvContentPartPr>
              <p14:xfrm>
                <a:off x="5536697" y="3992349"/>
                <a:ext cx="106920" cy="206640"/>
              </p14:xfrm>
            </p:contentPart>
          </mc:Choice>
          <mc:Fallback xmlns="">
            <p:pic>
              <p:nvPicPr>
                <p:cNvPr id="592" name="Ink 591">
                  <a:extLst>
                    <a:ext uri="{FF2B5EF4-FFF2-40B4-BE49-F238E27FC236}">
                      <a16:creationId xmlns:a16="http://schemas.microsoft.com/office/drawing/2014/main" id="{BC3F4F9D-B9E6-4EFB-A242-F0A3BDF7DC67}"/>
                    </a:ext>
                  </a:extLst>
                </p:cNvPr>
                <p:cNvPicPr/>
                <p:nvPr/>
              </p:nvPicPr>
              <p:blipFill>
                <a:blip r:embed="rId268"/>
                <a:stretch>
                  <a:fillRect/>
                </a:stretch>
              </p:blipFill>
              <p:spPr>
                <a:xfrm>
                  <a:off x="5528057" y="3983709"/>
                  <a:ext cx="12456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593" name="Ink 592">
                  <a:extLst>
                    <a:ext uri="{FF2B5EF4-FFF2-40B4-BE49-F238E27FC236}">
                      <a16:creationId xmlns:a16="http://schemas.microsoft.com/office/drawing/2014/main" id="{7BC3F9D5-B51C-44EE-81FF-F90807EC84C7}"/>
                    </a:ext>
                  </a:extLst>
                </p14:cNvPr>
                <p14:cNvContentPartPr/>
                <p14:nvPr/>
              </p14:nvContentPartPr>
              <p14:xfrm>
                <a:off x="5655857" y="3942669"/>
                <a:ext cx="337320" cy="136440"/>
              </p14:xfrm>
            </p:contentPart>
          </mc:Choice>
          <mc:Fallback xmlns="">
            <p:pic>
              <p:nvPicPr>
                <p:cNvPr id="593" name="Ink 592">
                  <a:extLst>
                    <a:ext uri="{FF2B5EF4-FFF2-40B4-BE49-F238E27FC236}">
                      <a16:creationId xmlns:a16="http://schemas.microsoft.com/office/drawing/2014/main" id="{7BC3F9D5-B51C-44EE-81FF-F90807EC84C7}"/>
                    </a:ext>
                  </a:extLst>
                </p:cNvPr>
                <p:cNvPicPr/>
                <p:nvPr/>
              </p:nvPicPr>
              <p:blipFill>
                <a:blip r:embed="rId270"/>
                <a:stretch>
                  <a:fillRect/>
                </a:stretch>
              </p:blipFill>
              <p:spPr>
                <a:xfrm>
                  <a:off x="5646857" y="3933669"/>
                  <a:ext cx="35496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594" name="Ink 593">
                  <a:extLst>
                    <a:ext uri="{FF2B5EF4-FFF2-40B4-BE49-F238E27FC236}">
                      <a16:creationId xmlns:a16="http://schemas.microsoft.com/office/drawing/2014/main" id="{E975551F-4DA7-4863-8D51-5E413C8C4C9F}"/>
                    </a:ext>
                  </a:extLst>
                </p14:cNvPr>
                <p14:cNvContentPartPr/>
                <p14:nvPr/>
              </p14:nvContentPartPr>
              <p14:xfrm>
                <a:off x="6192257" y="3973269"/>
                <a:ext cx="102600" cy="205920"/>
              </p14:xfrm>
            </p:contentPart>
          </mc:Choice>
          <mc:Fallback xmlns="">
            <p:pic>
              <p:nvPicPr>
                <p:cNvPr id="594" name="Ink 593">
                  <a:extLst>
                    <a:ext uri="{FF2B5EF4-FFF2-40B4-BE49-F238E27FC236}">
                      <a16:creationId xmlns:a16="http://schemas.microsoft.com/office/drawing/2014/main" id="{E975551F-4DA7-4863-8D51-5E413C8C4C9F}"/>
                    </a:ext>
                  </a:extLst>
                </p:cNvPr>
                <p:cNvPicPr/>
                <p:nvPr/>
              </p:nvPicPr>
              <p:blipFill>
                <a:blip r:embed="rId272"/>
                <a:stretch>
                  <a:fillRect/>
                </a:stretch>
              </p:blipFill>
              <p:spPr>
                <a:xfrm>
                  <a:off x="6183257" y="3964629"/>
                  <a:ext cx="120240" cy="22356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596" name="Ink 595">
                  <a:extLst>
                    <a:ext uri="{FF2B5EF4-FFF2-40B4-BE49-F238E27FC236}">
                      <a16:creationId xmlns:a16="http://schemas.microsoft.com/office/drawing/2014/main" id="{98F0B3BD-4FF8-4D95-8DBF-D64F23F3CC9B}"/>
                    </a:ext>
                  </a:extLst>
                </p14:cNvPr>
                <p14:cNvContentPartPr/>
                <p14:nvPr/>
              </p14:nvContentPartPr>
              <p14:xfrm>
                <a:off x="5038097" y="3936189"/>
                <a:ext cx="1452240" cy="549000"/>
              </p14:xfrm>
            </p:contentPart>
          </mc:Choice>
          <mc:Fallback xmlns="">
            <p:pic>
              <p:nvPicPr>
                <p:cNvPr id="596" name="Ink 595">
                  <a:extLst>
                    <a:ext uri="{FF2B5EF4-FFF2-40B4-BE49-F238E27FC236}">
                      <a16:creationId xmlns:a16="http://schemas.microsoft.com/office/drawing/2014/main" id="{98F0B3BD-4FF8-4D95-8DBF-D64F23F3CC9B}"/>
                    </a:ext>
                  </a:extLst>
                </p:cNvPr>
                <p:cNvPicPr/>
                <p:nvPr/>
              </p:nvPicPr>
              <p:blipFill>
                <a:blip r:embed="rId274"/>
                <a:stretch>
                  <a:fillRect/>
                </a:stretch>
              </p:blipFill>
              <p:spPr>
                <a:xfrm>
                  <a:off x="5029097" y="3927549"/>
                  <a:ext cx="1469880" cy="56664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597" name="Ink 596">
                  <a:extLst>
                    <a:ext uri="{FF2B5EF4-FFF2-40B4-BE49-F238E27FC236}">
                      <a16:creationId xmlns:a16="http://schemas.microsoft.com/office/drawing/2014/main" id="{D8205EB0-F60E-4E70-973B-ACF986811118}"/>
                    </a:ext>
                  </a:extLst>
                </p14:cNvPr>
                <p14:cNvContentPartPr/>
                <p14:nvPr/>
              </p14:nvContentPartPr>
              <p14:xfrm>
                <a:off x="5075177" y="4523349"/>
                <a:ext cx="80280" cy="14400"/>
              </p14:xfrm>
            </p:contentPart>
          </mc:Choice>
          <mc:Fallback xmlns="">
            <p:pic>
              <p:nvPicPr>
                <p:cNvPr id="597" name="Ink 596">
                  <a:extLst>
                    <a:ext uri="{FF2B5EF4-FFF2-40B4-BE49-F238E27FC236}">
                      <a16:creationId xmlns:a16="http://schemas.microsoft.com/office/drawing/2014/main" id="{D8205EB0-F60E-4E70-973B-ACF986811118}"/>
                    </a:ext>
                  </a:extLst>
                </p:cNvPr>
                <p:cNvPicPr/>
                <p:nvPr/>
              </p:nvPicPr>
              <p:blipFill>
                <a:blip r:embed="rId276"/>
                <a:stretch>
                  <a:fillRect/>
                </a:stretch>
              </p:blipFill>
              <p:spPr>
                <a:xfrm>
                  <a:off x="5066537" y="4514709"/>
                  <a:ext cx="979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599" name="Ink 598">
                  <a:extLst>
                    <a:ext uri="{FF2B5EF4-FFF2-40B4-BE49-F238E27FC236}">
                      <a16:creationId xmlns:a16="http://schemas.microsoft.com/office/drawing/2014/main" id="{C5EEBE2D-DD37-45EC-BD26-51DCF13C540D}"/>
                    </a:ext>
                  </a:extLst>
                </p14:cNvPr>
                <p14:cNvContentPartPr/>
                <p14:nvPr/>
              </p14:nvContentPartPr>
              <p14:xfrm>
                <a:off x="5436257" y="4385829"/>
                <a:ext cx="113760" cy="185400"/>
              </p14:xfrm>
            </p:contentPart>
          </mc:Choice>
          <mc:Fallback xmlns="">
            <p:pic>
              <p:nvPicPr>
                <p:cNvPr id="599" name="Ink 598">
                  <a:extLst>
                    <a:ext uri="{FF2B5EF4-FFF2-40B4-BE49-F238E27FC236}">
                      <a16:creationId xmlns:a16="http://schemas.microsoft.com/office/drawing/2014/main" id="{C5EEBE2D-DD37-45EC-BD26-51DCF13C540D}"/>
                    </a:ext>
                  </a:extLst>
                </p:cNvPr>
                <p:cNvPicPr/>
                <p:nvPr/>
              </p:nvPicPr>
              <p:blipFill>
                <a:blip r:embed="rId278"/>
                <a:stretch>
                  <a:fillRect/>
                </a:stretch>
              </p:blipFill>
              <p:spPr>
                <a:xfrm>
                  <a:off x="5427617" y="4377189"/>
                  <a:ext cx="13140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600" name="Ink 599">
                  <a:extLst>
                    <a:ext uri="{FF2B5EF4-FFF2-40B4-BE49-F238E27FC236}">
                      <a16:creationId xmlns:a16="http://schemas.microsoft.com/office/drawing/2014/main" id="{89594C7C-30BA-4BB0-884F-B548CC05E5F8}"/>
                    </a:ext>
                  </a:extLst>
                </p14:cNvPr>
                <p14:cNvContentPartPr/>
                <p14:nvPr/>
              </p14:nvContentPartPr>
              <p14:xfrm>
                <a:off x="5661257" y="4409229"/>
                <a:ext cx="140040" cy="137160"/>
              </p14:xfrm>
            </p:contentPart>
          </mc:Choice>
          <mc:Fallback xmlns="">
            <p:pic>
              <p:nvPicPr>
                <p:cNvPr id="600" name="Ink 599">
                  <a:extLst>
                    <a:ext uri="{FF2B5EF4-FFF2-40B4-BE49-F238E27FC236}">
                      <a16:creationId xmlns:a16="http://schemas.microsoft.com/office/drawing/2014/main" id="{89594C7C-30BA-4BB0-884F-B548CC05E5F8}"/>
                    </a:ext>
                  </a:extLst>
                </p:cNvPr>
                <p:cNvPicPr/>
                <p:nvPr/>
              </p:nvPicPr>
              <p:blipFill>
                <a:blip r:embed="rId280"/>
                <a:stretch>
                  <a:fillRect/>
                </a:stretch>
              </p:blipFill>
              <p:spPr>
                <a:xfrm>
                  <a:off x="5652257" y="4400589"/>
                  <a:ext cx="1576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601" name="Ink 600">
                  <a:extLst>
                    <a:ext uri="{FF2B5EF4-FFF2-40B4-BE49-F238E27FC236}">
                      <a16:creationId xmlns:a16="http://schemas.microsoft.com/office/drawing/2014/main" id="{A47C14C6-8AFE-4E62-B54F-AB2F6DCFF019}"/>
                    </a:ext>
                  </a:extLst>
                </p14:cNvPr>
                <p14:cNvContentPartPr/>
                <p14:nvPr/>
              </p14:nvContentPartPr>
              <p14:xfrm>
                <a:off x="5853137" y="4452069"/>
                <a:ext cx="236880" cy="94680"/>
              </p14:xfrm>
            </p:contentPart>
          </mc:Choice>
          <mc:Fallback xmlns="">
            <p:pic>
              <p:nvPicPr>
                <p:cNvPr id="601" name="Ink 600">
                  <a:extLst>
                    <a:ext uri="{FF2B5EF4-FFF2-40B4-BE49-F238E27FC236}">
                      <a16:creationId xmlns:a16="http://schemas.microsoft.com/office/drawing/2014/main" id="{A47C14C6-8AFE-4E62-B54F-AB2F6DCFF019}"/>
                    </a:ext>
                  </a:extLst>
                </p:cNvPr>
                <p:cNvPicPr/>
                <p:nvPr/>
              </p:nvPicPr>
              <p:blipFill>
                <a:blip r:embed="rId282"/>
                <a:stretch>
                  <a:fillRect/>
                </a:stretch>
              </p:blipFill>
              <p:spPr>
                <a:xfrm>
                  <a:off x="5844497" y="4443069"/>
                  <a:ext cx="25452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602" name="Ink 601">
                  <a:extLst>
                    <a:ext uri="{FF2B5EF4-FFF2-40B4-BE49-F238E27FC236}">
                      <a16:creationId xmlns:a16="http://schemas.microsoft.com/office/drawing/2014/main" id="{52944F16-B2C9-453B-964A-42A9047B99DF}"/>
                    </a:ext>
                  </a:extLst>
                </p14:cNvPr>
                <p14:cNvContentPartPr/>
                <p14:nvPr/>
              </p14:nvContentPartPr>
              <p14:xfrm>
                <a:off x="6180377" y="4311669"/>
                <a:ext cx="328320" cy="251280"/>
              </p14:xfrm>
            </p:contentPart>
          </mc:Choice>
          <mc:Fallback xmlns="">
            <p:pic>
              <p:nvPicPr>
                <p:cNvPr id="602" name="Ink 601">
                  <a:extLst>
                    <a:ext uri="{FF2B5EF4-FFF2-40B4-BE49-F238E27FC236}">
                      <a16:creationId xmlns:a16="http://schemas.microsoft.com/office/drawing/2014/main" id="{52944F16-B2C9-453B-964A-42A9047B99DF}"/>
                    </a:ext>
                  </a:extLst>
                </p:cNvPr>
                <p:cNvPicPr/>
                <p:nvPr/>
              </p:nvPicPr>
              <p:blipFill>
                <a:blip r:embed="rId284"/>
                <a:stretch>
                  <a:fillRect/>
                </a:stretch>
              </p:blipFill>
              <p:spPr>
                <a:xfrm>
                  <a:off x="6171737" y="4302669"/>
                  <a:ext cx="345960" cy="268920"/>
                </a:xfrm>
                <a:prstGeom prst="rect">
                  <a:avLst/>
                </a:prstGeom>
              </p:spPr>
            </p:pic>
          </mc:Fallback>
        </mc:AlternateContent>
      </p:grpSp>
      <p:grpSp>
        <p:nvGrpSpPr>
          <p:cNvPr id="621" name="Group 620">
            <a:extLst>
              <a:ext uri="{FF2B5EF4-FFF2-40B4-BE49-F238E27FC236}">
                <a16:creationId xmlns:a16="http://schemas.microsoft.com/office/drawing/2014/main" id="{EF3DD4C3-4E63-479C-9DD3-15DA560C0600}"/>
              </a:ext>
            </a:extLst>
          </p:cNvPr>
          <p:cNvGrpSpPr/>
          <p:nvPr/>
        </p:nvGrpSpPr>
        <p:grpSpPr>
          <a:xfrm>
            <a:off x="4375697" y="4642509"/>
            <a:ext cx="973440" cy="360720"/>
            <a:chOff x="4375697" y="4642509"/>
            <a:chExt cx="973440" cy="360720"/>
          </a:xfrm>
        </p:grpSpPr>
        <mc:AlternateContent xmlns:mc="http://schemas.openxmlformats.org/markup-compatibility/2006" xmlns:p14="http://schemas.microsoft.com/office/powerpoint/2010/main">
          <mc:Choice Requires="p14">
            <p:contentPart p14:bwMode="auto" r:id="rId285">
              <p14:nvContentPartPr>
                <p14:cNvPr id="605" name="Ink 604">
                  <a:extLst>
                    <a:ext uri="{FF2B5EF4-FFF2-40B4-BE49-F238E27FC236}">
                      <a16:creationId xmlns:a16="http://schemas.microsoft.com/office/drawing/2014/main" id="{C9D2882F-8C95-457D-9B38-5095576DECFE}"/>
                    </a:ext>
                  </a:extLst>
                </p14:cNvPr>
                <p14:cNvContentPartPr/>
                <p14:nvPr/>
              </p14:nvContentPartPr>
              <p14:xfrm>
                <a:off x="4580177" y="4802709"/>
                <a:ext cx="7920" cy="5040"/>
              </p14:xfrm>
            </p:contentPart>
          </mc:Choice>
          <mc:Fallback xmlns="">
            <p:pic>
              <p:nvPicPr>
                <p:cNvPr id="605" name="Ink 604">
                  <a:extLst>
                    <a:ext uri="{FF2B5EF4-FFF2-40B4-BE49-F238E27FC236}">
                      <a16:creationId xmlns:a16="http://schemas.microsoft.com/office/drawing/2014/main" id="{C9D2882F-8C95-457D-9B38-5095576DECFE}"/>
                    </a:ext>
                  </a:extLst>
                </p:cNvPr>
                <p:cNvPicPr/>
                <p:nvPr/>
              </p:nvPicPr>
              <p:blipFill>
                <a:blip r:embed="rId286"/>
                <a:stretch>
                  <a:fillRect/>
                </a:stretch>
              </p:blipFill>
              <p:spPr>
                <a:xfrm>
                  <a:off x="4571177" y="4794069"/>
                  <a:ext cx="2556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606" name="Ink 605">
                  <a:extLst>
                    <a:ext uri="{FF2B5EF4-FFF2-40B4-BE49-F238E27FC236}">
                      <a16:creationId xmlns:a16="http://schemas.microsoft.com/office/drawing/2014/main" id="{47A52311-9527-4E8D-BA09-32FFEDECC08F}"/>
                    </a:ext>
                  </a:extLst>
                </p14:cNvPr>
                <p14:cNvContentPartPr/>
                <p14:nvPr/>
              </p14:nvContentPartPr>
              <p14:xfrm>
                <a:off x="4477577" y="4810269"/>
                <a:ext cx="39600" cy="192960"/>
              </p14:xfrm>
            </p:contentPart>
          </mc:Choice>
          <mc:Fallback xmlns="">
            <p:pic>
              <p:nvPicPr>
                <p:cNvPr id="606" name="Ink 605">
                  <a:extLst>
                    <a:ext uri="{FF2B5EF4-FFF2-40B4-BE49-F238E27FC236}">
                      <a16:creationId xmlns:a16="http://schemas.microsoft.com/office/drawing/2014/main" id="{47A52311-9527-4E8D-BA09-32FFEDECC08F}"/>
                    </a:ext>
                  </a:extLst>
                </p:cNvPr>
                <p:cNvPicPr/>
                <p:nvPr/>
              </p:nvPicPr>
              <p:blipFill>
                <a:blip r:embed="rId288"/>
                <a:stretch>
                  <a:fillRect/>
                </a:stretch>
              </p:blipFill>
              <p:spPr>
                <a:xfrm>
                  <a:off x="4468577" y="4801629"/>
                  <a:ext cx="5724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607" name="Ink 606">
                  <a:extLst>
                    <a:ext uri="{FF2B5EF4-FFF2-40B4-BE49-F238E27FC236}">
                      <a16:creationId xmlns:a16="http://schemas.microsoft.com/office/drawing/2014/main" id="{4024C831-61BB-4B6A-833E-5B3D8DB5EA3C}"/>
                    </a:ext>
                  </a:extLst>
                </p14:cNvPr>
                <p14:cNvContentPartPr/>
                <p14:nvPr/>
              </p14:nvContentPartPr>
              <p14:xfrm>
                <a:off x="4481537" y="4799469"/>
                <a:ext cx="119520" cy="52920"/>
              </p14:xfrm>
            </p:contentPart>
          </mc:Choice>
          <mc:Fallback xmlns="">
            <p:pic>
              <p:nvPicPr>
                <p:cNvPr id="607" name="Ink 606">
                  <a:extLst>
                    <a:ext uri="{FF2B5EF4-FFF2-40B4-BE49-F238E27FC236}">
                      <a16:creationId xmlns:a16="http://schemas.microsoft.com/office/drawing/2014/main" id="{4024C831-61BB-4B6A-833E-5B3D8DB5EA3C}"/>
                    </a:ext>
                  </a:extLst>
                </p:cNvPr>
                <p:cNvPicPr/>
                <p:nvPr/>
              </p:nvPicPr>
              <p:blipFill>
                <a:blip r:embed="rId290"/>
                <a:stretch>
                  <a:fillRect/>
                </a:stretch>
              </p:blipFill>
              <p:spPr>
                <a:xfrm>
                  <a:off x="4472897" y="4790469"/>
                  <a:ext cx="13716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608" name="Ink 607">
                  <a:extLst>
                    <a:ext uri="{FF2B5EF4-FFF2-40B4-BE49-F238E27FC236}">
                      <a16:creationId xmlns:a16="http://schemas.microsoft.com/office/drawing/2014/main" id="{3D464F83-A5E5-41A5-84D2-AB8866521FE5}"/>
                    </a:ext>
                  </a:extLst>
                </p14:cNvPr>
                <p14:cNvContentPartPr/>
                <p14:nvPr/>
              </p14:nvContentPartPr>
              <p14:xfrm>
                <a:off x="4375697" y="4806309"/>
                <a:ext cx="83520" cy="67320"/>
              </p14:xfrm>
            </p:contentPart>
          </mc:Choice>
          <mc:Fallback xmlns="">
            <p:pic>
              <p:nvPicPr>
                <p:cNvPr id="608" name="Ink 607">
                  <a:extLst>
                    <a:ext uri="{FF2B5EF4-FFF2-40B4-BE49-F238E27FC236}">
                      <a16:creationId xmlns:a16="http://schemas.microsoft.com/office/drawing/2014/main" id="{3D464F83-A5E5-41A5-84D2-AB8866521FE5}"/>
                    </a:ext>
                  </a:extLst>
                </p:cNvPr>
                <p:cNvPicPr/>
                <p:nvPr/>
              </p:nvPicPr>
              <p:blipFill>
                <a:blip r:embed="rId292"/>
                <a:stretch>
                  <a:fillRect/>
                </a:stretch>
              </p:blipFill>
              <p:spPr>
                <a:xfrm>
                  <a:off x="4367057" y="4797669"/>
                  <a:ext cx="10116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609" name="Ink 608">
                  <a:extLst>
                    <a:ext uri="{FF2B5EF4-FFF2-40B4-BE49-F238E27FC236}">
                      <a16:creationId xmlns:a16="http://schemas.microsoft.com/office/drawing/2014/main" id="{41308575-618C-4E07-83F0-BFA061B0D30F}"/>
                    </a:ext>
                  </a:extLst>
                </p14:cNvPr>
                <p14:cNvContentPartPr/>
                <p14:nvPr/>
              </p14:nvContentPartPr>
              <p14:xfrm>
                <a:off x="4656497" y="4821069"/>
                <a:ext cx="123480" cy="113040"/>
              </p14:xfrm>
            </p:contentPart>
          </mc:Choice>
          <mc:Fallback xmlns="">
            <p:pic>
              <p:nvPicPr>
                <p:cNvPr id="609" name="Ink 608">
                  <a:extLst>
                    <a:ext uri="{FF2B5EF4-FFF2-40B4-BE49-F238E27FC236}">
                      <a16:creationId xmlns:a16="http://schemas.microsoft.com/office/drawing/2014/main" id="{41308575-618C-4E07-83F0-BFA061B0D30F}"/>
                    </a:ext>
                  </a:extLst>
                </p:cNvPr>
                <p:cNvPicPr/>
                <p:nvPr/>
              </p:nvPicPr>
              <p:blipFill>
                <a:blip r:embed="rId294"/>
                <a:stretch>
                  <a:fillRect/>
                </a:stretch>
              </p:blipFill>
              <p:spPr>
                <a:xfrm>
                  <a:off x="4647497" y="4812429"/>
                  <a:ext cx="14112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610" name="Ink 609">
                  <a:extLst>
                    <a:ext uri="{FF2B5EF4-FFF2-40B4-BE49-F238E27FC236}">
                      <a16:creationId xmlns:a16="http://schemas.microsoft.com/office/drawing/2014/main" id="{4F1221D8-C096-4564-9530-77DB13E64466}"/>
                    </a:ext>
                  </a:extLst>
                </p14:cNvPr>
                <p14:cNvContentPartPr/>
                <p14:nvPr/>
              </p14:nvContentPartPr>
              <p14:xfrm>
                <a:off x="4816697" y="4642509"/>
                <a:ext cx="307080" cy="260280"/>
              </p14:xfrm>
            </p:contentPart>
          </mc:Choice>
          <mc:Fallback xmlns="">
            <p:pic>
              <p:nvPicPr>
                <p:cNvPr id="610" name="Ink 609">
                  <a:extLst>
                    <a:ext uri="{FF2B5EF4-FFF2-40B4-BE49-F238E27FC236}">
                      <a16:creationId xmlns:a16="http://schemas.microsoft.com/office/drawing/2014/main" id="{4F1221D8-C096-4564-9530-77DB13E64466}"/>
                    </a:ext>
                  </a:extLst>
                </p:cNvPr>
                <p:cNvPicPr/>
                <p:nvPr/>
              </p:nvPicPr>
              <p:blipFill>
                <a:blip r:embed="rId296"/>
                <a:stretch>
                  <a:fillRect/>
                </a:stretch>
              </p:blipFill>
              <p:spPr>
                <a:xfrm>
                  <a:off x="4807697" y="4633509"/>
                  <a:ext cx="32472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612" name="Ink 611">
                  <a:extLst>
                    <a:ext uri="{FF2B5EF4-FFF2-40B4-BE49-F238E27FC236}">
                      <a16:creationId xmlns:a16="http://schemas.microsoft.com/office/drawing/2014/main" id="{D0CCB9AE-113C-4DE3-A91E-18953B9666B9}"/>
                    </a:ext>
                  </a:extLst>
                </p14:cNvPr>
                <p14:cNvContentPartPr/>
                <p14:nvPr/>
              </p14:nvContentPartPr>
              <p14:xfrm>
                <a:off x="5209097" y="4768509"/>
                <a:ext cx="140040" cy="55800"/>
              </p14:xfrm>
            </p:contentPart>
          </mc:Choice>
          <mc:Fallback xmlns="">
            <p:pic>
              <p:nvPicPr>
                <p:cNvPr id="612" name="Ink 611">
                  <a:extLst>
                    <a:ext uri="{FF2B5EF4-FFF2-40B4-BE49-F238E27FC236}">
                      <a16:creationId xmlns:a16="http://schemas.microsoft.com/office/drawing/2014/main" id="{D0CCB9AE-113C-4DE3-A91E-18953B9666B9}"/>
                    </a:ext>
                  </a:extLst>
                </p:cNvPr>
                <p:cNvPicPr/>
                <p:nvPr/>
              </p:nvPicPr>
              <p:blipFill>
                <a:blip r:embed="rId298"/>
                <a:stretch>
                  <a:fillRect/>
                </a:stretch>
              </p:blipFill>
              <p:spPr>
                <a:xfrm>
                  <a:off x="5200457" y="4759509"/>
                  <a:ext cx="157680" cy="73440"/>
                </a:xfrm>
                <a:prstGeom prst="rect">
                  <a:avLst/>
                </a:prstGeom>
              </p:spPr>
            </p:pic>
          </mc:Fallback>
        </mc:AlternateContent>
      </p:grpSp>
      <p:grpSp>
        <p:nvGrpSpPr>
          <p:cNvPr id="624" name="Group 623">
            <a:extLst>
              <a:ext uri="{FF2B5EF4-FFF2-40B4-BE49-F238E27FC236}">
                <a16:creationId xmlns:a16="http://schemas.microsoft.com/office/drawing/2014/main" id="{398D83FE-03B6-4950-B3C1-7256468A71D8}"/>
              </a:ext>
            </a:extLst>
          </p:cNvPr>
          <p:cNvGrpSpPr/>
          <p:nvPr/>
        </p:nvGrpSpPr>
        <p:grpSpPr>
          <a:xfrm>
            <a:off x="5588897" y="4670949"/>
            <a:ext cx="703440" cy="468000"/>
            <a:chOff x="5588897" y="4670949"/>
            <a:chExt cx="703440" cy="468000"/>
          </a:xfrm>
        </p:grpSpPr>
        <mc:AlternateContent xmlns:mc="http://schemas.openxmlformats.org/markup-compatibility/2006" xmlns:p14="http://schemas.microsoft.com/office/powerpoint/2010/main">
          <mc:Choice Requires="p14">
            <p:contentPart p14:bwMode="auto" r:id="rId299">
              <p14:nvContentPartPr>
                <p14:cNvPr id="613" name="Ink 612">
                  <a:extLst>
                    <a:ext uri="{FF2B5EF4-FFF2-40B4-BE49-F238E27FC236}">
                      <a16:creationId xmlns:a16="http://schemas.microsoft.com/office/drawing/2014/main" id="{9028200B-5B0A-431B-A852-927067330A45}"/>
                    </a:ext>
                  </a:extLst>
                </p14:cNvPr>
                <p14:cNvContentPartPr/>
                <p14:nvPr/>
              </p14:nvContentPartPr>
              <p14:xfrm>
                <a:off x="5588897" y="4736829"/>
                <a:ext cx="102960" cy="50040"/>
              </p14:xfrm>
            </p:contentPart>
          </mc:Choice>
          <mc:Fallback xmlns="">
            <p:pic>
              <p:nvPicPr>
                <p:cNvPr id="613" name="Ink 612">
                  <a:extLst>
                    <a:ext uri="{FF2B5EF4-FFF2-40B4-BE49-F238E27FC236}">
                      <a16:creationId xmlns:a16="http://schemas.microsoft.com/office/drawing/2014/main" id="{9028200B-5B0A-431B-A852-927067330A45}"/>
                    </a:ext>
                  </a:extLst>
                </p:cNvPr>
                <p:cNvPicPr/>
                <p:nvPr/>
              </p:nvPicPr>
              <p:blipFill>
                <a:blip r:embed="rId300"/>
                <a:stretch>
                  <a:fillRect/>
                </a:stretch>
              </p:blipFill>
              <p:spPr>
                <a:xfrm>
                  <a:off x="5580257" y="4727829"/>
                  <a:ext cx="120600" cy="6768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614" name="Ink 613">
                  <a:extLst>
                    <a:ext uri="{FF2B5EF4-FFF2-40B4-BE49-F238E27FC236}">
                      <a16:creationId xmlns:a16="http://schemas.microsoft.com/office/drawing/2014/main" id="{F0869F1E-3752-4F01-A3AF-F124DF1E83D3}"/>
                    </a:ext>
                  </a:extLst>
                </p14:cNvPr>
                <p14:cNvContentPartPr/>
                <p14:nvPr/>
              </p14:nvContentPartPr>
              <p14:xfrm>
                <a:off x="5657657" y="4721709"/>
                <a:ext cx="211680" cy="96480"/>
              </p14:xfrm>
            </p:contentPart>
          </mc:Choice>
          <mc:Fallback xmlns="">
            <p:pic>
              <p:nvPicPr>
                <p:cNvPr id="614" name="Ink 613">
                  <a:extLst>
                    <a:ext uri="{FF2B5EF4-FFF2-40B4-BE49-F238E27FC236}">
                      <a16:creationId xmlns:a16="http://schemas.microsoft.com/office/drawing/2014/main" id="{F0869F1E-3752-4F01-A3AF-F124DF1E83D3}"/>
                    </a:ext>
                  </a:extLst>
                </p:cNvPr>
                <p:cNvPicPr/>
                <p:nvPr/>
              </p:nvPicPr>
              <p:blipFill>
                <a:blip r:embed="rId302"/>
                <a:stretch>
                  <a:fillRect/>
                </a:stretch>
              </p:blipFill>
              <p:spPr>
                <a:xfrm>
                  <a:off x="5649017" y="4712709"/>
                  <a:ext cx="22932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615" name="Ink 614">
                  <a:extLst>
                    <a:ext uri="{FF2B5EF4-FFF2-40B4-BE49-F238E27FC236}">
                      <a16:creationId xmlns:a16="http://schemas.microsoft.com/office/drawing/2014/main" id="{C81C2D67-58E8-48E7-B07D-CAE4875DC453}"/>
                    </a:ext>
                  </a:extLst>
                </p14:cNvPr>
                <p14:cNvContentPartPr/>
                <p14:nvPr/>
              </p14:nvContentPartPr>
              <p14:xfrm>
                <a:off x="5904977" y="4702629"/>
                <a:ext cx="73080" cy="107280"/>
              </p14:xfrm>
            </p:contentPart>
          </mc:Choice>
          <mc:Fallback xmlns="">
            <p:pic>
              <p:nvPicPr>
                <p:cNvPr id="615" name="Ink 614">
                  <a:extLst>
                    <a:ext uri="{FF2B5EF4-FFF2-40B4-BE49-F238E27FC236}">
                      <a16:creationId xmlns:a16="http://schemas.microsoft.com/office/drawing/2014/main" id="{C81C2D67-58E8-48E7-B07D-CAE4875DC453}"/>
                    </a:ext>
                  </a:extLst>
                </p:cNvPr>
                <p:cNvPicPr/>
                <p:nvPr/>
              </p:nvPicPr>
              <p:blipFill>
                <a:blip r:embed="rId304"/>
                <a:stretch>
                  <a:fillRect/>
                </a:stretch>
              </p:blipFill>
              <p:spPr>
                <a:xfrm>
                  <a:off x="5896337" y="4693989"/>
                  <a:ext cx="907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616" name="Ink 615">
                  <a:extLst>
                    <a:ext uri="{FF2B5EF4-FFF2-40B4-BE49-F238E27FC236}">
                      <a16:creationId xmlns:a16="http://schemas.microsoft.com/office/drawing/2014/main" id="{80D26A55-FDC5-4FD3-A201-7328168017D6}"/>
                    </a:ext>
                  </a:extLst>
                </p14:cNvPr>
                <p14:cNvContentPartPr/>
                <p14:nvPr/>
              </p14:nvContentPartPr>
              <p14:xfrm>
                <a:off x="5655857" y="4670949"/>
                <a:ext cx="588600" cy="254520"/>
              </p14:xfrm>
            </p:contentPart>
          </mc:Choice>
          <mc:Fallback xmlns="">
            <p:pic>
              <p:nvPicPr>
                <p:cNvPr id="616" name="Ink 615">
                  <a:extLst>
                    <a:ext uri="{FF2B5EF4-FFF2-40B4-BE49-F238E27FC236}">
                      <a16:creationId xmlns:a16="http://schemas.microsoft.com/office/drawing/2014/main" id="{80D26A55-FDC5-4FD3-A201-7328168017D6}"/>
                    </a:ext>
                  </a:extLst>
                </p:cNvPr>
                <p:cNvPicPr/>
                <p:nvPr/>
              </p:nvPicPr>
              <p:blipFill>
                <a:blip r:embed="rId306"/>
                <a:stretch>
                  <a:fillRect/>
                </a:stretch>
              </p:blipFill>
              <p:spPr>
                <a:xfrm>
                  <a:off x="5646857" y="4662309"/>
                  <a:ext cx="606240" cy="27216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617" name="Ink 616">
                  <a:extLst>
                    <a:ext uri="{FF2B5EF4-FFF2-40B4-BE49-F238E27FC236}">
                      <a16:creationId xmlns:a16="http://schemas.microsoft.com/office/drawing/2014/main" id="{FEE55B25-5750-4A80-B608-EC908A26BF3D}"/>
                    </a:ext>
                  </a:extLst>
                </p14:cNvPr>
                <p14:cNvContentPartPr/>
                <p14:nvPr/>
              </p14:nvContentPartPr>
              <p14:xfrm>
                <a:off x="5649737" y="4981629"/>
                <a:ext cx="73800" cy="119520"/>
              </p14:xfrm>
            </p:contentPart>
          </mc:Choice>
          <mc:Fallback xmlns="">
            <p:pic>
              <p:nvPicPr>
                <p:cNvPr id="617" name="Ink 616">
                  <a:extLst>
                    <a:ext uri="{FF2B5EF4-FFF2-40B4-BE49-F238E27FC236}">
                      <a16:creationId xmlns:a16="http://schemas.microsoft.com/office/drawing/2014/main" id="{FEE55B25-5750-4A80-B608-EC908A26BF3D}"/>
                    </a:ext>
                  </a:extLst>
                </p:cNvPr>
                <p:cNvPicPr/>
                <p:nvPr/>
              </p:nvPicPr>
              <p:blipFill>
                <a:blip r:embed="rId308"/>
                <a:stretch>
                  <a:fillRect/>
                </a:stretch>
              </p:blipFill>
              <p:spPr>
                <a:xfrm>
                  <a:off x="5640737" y="4972629"/>
                  <a:ext cx="9144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618" name="Ink 617">
                  <a:extLst>
                    <a:ext uri="{FF2B5EF4-FFF2-40B4-BE49-F238E27FC236}">
                      <a16:creationId xmlns:a16="http://schemas.microsoft.com/office/drawing/2014/main" id="{98D20374-BABE-4809-A8F6-DF9B8BCEE922}"/>
                    </a:ext>
                  </a:extLst>
                </p14:cNvPr>
                <p14:cNvContentPartPr/>
                <p14:nvPr/>
              </p14:nvContentPartPr>
              <p14:xfrm>
                <a:off x="5784377" y="5013309"/>
                <a:ext cx="230760" cy="125640"/>
              </p14:xfrm>
            </p:contentPart>
          </mc:Choice>
          <mc:Fallback xmlns="">
            <p:pic>
              <p:nvPicPr>
                <p:cNvPr id="618" name="Ink 617">
                  <a:extLst>
                    <a:ext uri="{FF2B5EF4-FFF2-40B4-BE49-F238E27FC236}">
                      <a16:creationId xmlns:a16="http://schemas.microsoft.com/office/drawing/2014/main" id="{98D20374-BABE-4809-A8F6-DF9B8BCEE922}"/>
                    </a:ext>
                  </a:extLst>
                </p:cNvPr>
                <p:cNvPicPr/>
                <p:nvPr/>
              </p:nvPicPr>
              <p:blipFill>
                <a:blip r:embed="rId310"/>
                <a:stretch>
                  <a:fillRect/>
                </a:stretch>
              </p:blipFill>
              <p:spPr>
                <a:xfrm>
                  <a:off x="5775737" y="5004309"/>
                  <a:ext cx="24840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619" name="Ink 618">
                  <a:extLst>
                    <a:ext uri="{FF2B5EF4-FFF2-40B4-BE49-F238E27FC236}">
                      <a16:creationId xmlns:a16="http://schemas.microsoft.com/office/drawing/2014/main" id="{FE59A99B-802D-4EBD-A7AF-AF5EF3D33658}"/>
                    </a:ext>
                  </a:extLst>
                </p14:cNvPr>
                <p14:cNvContentPartPr/>
                <p14:nvPr/>
              </p14:nvContentPartPr>
              <p14:xfrm>
                <a:off x="5942417" y="5009709"/>
                <a:ext cx="218520" cy="125280"/>
              </p14:xfrm>
            </p:contentPart>
          </mc:Choice>
          <mc:Fallback xmlns="">
            <p:pic>
              <p:nvPicPr>
                <p:cNvPr id="619" name="Ink 618">
                  <a:extLst>
                    <a:ext uri="{FF2B5EF4-FFF2-40B4-BE49-F238E27FC236}">
                      <a16:creationId xmlns:a16="http://schemas.microsoft.com/office/drawing/2014/main" id="{FE59A99B-802D-4EBD-A7AF-AF5EF3D33658}"/>
                    </a:ext>
                  </a:extLst>
                </p:cNvPr>
                <p:cNvPicPr/>
                <p:nvPr/>
              </p:nvPicPr>
              <p:blipFill>
                <a:blip r:embed="rId312"/>
                <a:stretch>
                  <a:fillRect/>
                </a:stretch>
              </p:blipFill>
              <p:spPr>
                <a:xfrm>
                  <a:off x="5933777" y="5001069"/>
                  <a:ext cx="2361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622" name="Ink 621">
                  <a:extLst>
                    <a:ext uri="{FF2B5EF4-FFF2-40B4-BE49-F238E27FC236}">
                      <a16:creationId xmlns:a16="http://schemas.microsoft.com/office/drawing/2014/main" id="{5FACD43B-46D7-4BC1-93ED-55A432294185}"/>
                    </a:ext>
                  </a:extLst>
                </p14:cNvPr>
                <p14:cNvContentPartPr/>
                <p14:nvPr/>
              </p14:nvContentPartPr>
              <p14:xfrm>
                <a:off x="6168137" y="4952109"/>
                <a:ext cx="124200" cy="155880"/>
              </p14:xfrm>
            </p:contentPart>
          </mc:Choice>
          <mc:Fallback xmlns="">
            <p:pic>
              <p:nvPicPr>
                <p:cNvPr id="622" name="Ink 621">
                  <a:extLst>
                    <a:ext uri="{FF2B5EF4-FFF2-40B4-BE49-F238E27FC236}">
                      <a16:creationId xmlns:a16="http://schemas.microsoft.com/office/drawing/2014/main" id="{5FACD43B-46D7-4BC1-93ED-55A432294185}"/>
                    </a:ext>
                  </a:extLst>
                </p:cNvPr>
                <p:cNvPicPr/>
                <p:nvPr/>
              </p:nvPicPr>
              <p:blipFill>
                <a:blip r:embed="rId314"/>
                <a:stretch>
                  <a:fillRect/>
                </a:stretch>
              </p:blipFill>
              <p:spPr>
                <a:xfrm>
                  <a:off x="6159497" y="4943469"/>
                  <a:ext cx="141840" cy="173520"/>
                </a:xfrm>
                <a:prstGeom prst="rect">
                  <a:avLst/>
                </a:prstGeom>
              </p:spPr>
            </p:pic>
          </mc:Fallback>
        </mc:AlternateContent>
      </p:grpSp>
      <p:grpSp>
        <p:nvGrpSpPr>
          <p:cNvPr id="627" name="Group 626">
            <a:extLst>
              <a:ext uri="{FF2B5EF4-FFF2-40B4-BE49-F238E27FC236}">
                <a16:creationId xmlns:a16="http://schemas.microsoft.com/office/drawing/2014/main" id="{3A5F60CD-24D4-4BE9-B192-4C0993C54EB0}"/>
              </a:ext>
            </a:extLst>
          </p:cNvPr>
          <p:cNvGrpSpPr/>
          <p:nvPr/>
        </p:nvGrpSpPr>
        <p:grpSpPr>
          <a:xfrm>
            <a:off x="6471617" y="4708389"/>
            <a:ext cx="413280" cy="274680"/>
            <a:chOff x="6471617" y="4708389"/>
            <a:chExt cx="413280" cy="274680"/>
          </a:xfrm>
        </p:grpSpPr>
        <mc:AlternateContent xmlns:mc="http://schemas.openxmlformats.org/markup-compatibility/2006" xmlns:p14="http://schemas.microsoft.com/office/powerpoint/2010/main">
          <mc:Choice Requires="p14">
            <p:contentPart p14:bwMode="auto" r:id="rId315">
              <p14:nvContentPartPr>
                <p14:cNvPr id="623" name="Ink 622">
                  <a:extLst>
                    <a:ext uri="{FF2B5EF4-FFF2-40B4-BE49-F238E27FC236}">
                      <a16:creationId xmlns:a16="http://schemas.microsoft.com/office/drawing/2014/main" id="{6F49A705-CD75-47BC-A423-884B26BAF0E7}"/>
                    </a:ext>
                  </a:extLst>
                </p14:cNvPr>
                <p14:cNvContentPartPr/>
                <p14:nvPr/>
              </p14:nvContentPartPr>
              <p14:xfrm>
                <a:off x="6471617" y="4822869"/>
                <a:ext cx="199080" cy="106200"/>
              </p14:xfrm>
            </p:contentPart>
          </mc:Choice>
          <mc:Fallback xmlns="">
            <p:pic>
              <p:nvPicPr>
                <p:cNvPr id="623" name="Ink 622">
                  <a:extLst>
                    <a:ext uri="{FF2B5EF4-FFF2-40B4-BE49-F238E27FC236}">
                      <a16:creationId xmlns:a16="http://schemas.microsoft.com/office/drawing/2014/main" id="{6F49A705-CD75-47BC-A423-884B26BAF0E7}"/>
                    </a:ext>
                  </a:extLst>
                </p:cNvPr>
                <p:cNvPicPr/>
                <p:nvPr/>
              </p:nvPicPr>
              <p:blipFill>
                <a:blip r:embed="rId316"/>
                <a:stretch>
                  <a:fillRect/>
                </a:stretch>
              </p:blipFill>
              <p:spPr>
                <a:xfrm>
                  <a:off x="6462617" y="4813869"/>
                  <a:ext cx="21672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625" name="Ink 624">
                  <a:extLst>
                    <a:ext uri="{FF2B5EF4-FFF2-40B4-BE49-F238E27FC236}">
                      <a16:creationId xmlns:a16="http://schemas.microsoft.com/office/drawing/2014/main" id="{63B88A7B-CC27-499B-B2A3-ED2F7C69DC3F}"/>
                    </a:ext>
                  </a:extLst>
                </p14:cNvPr>
                <p14:cNvContentPartPr/>
                <p14:nvPr/>
              </p14:nvContentPartPr>
              <p14:xfrm>
                <a:off x="6733697" y="4708389"/>
                <a:ext cx="151200" cy="274680"/>
              </p14:xfrm>
            </p:contentPart>
          </mc:Choice>
          <mc:Fallback xmlns="">
            <p:pic>
              <p:nvPicPr>
                <p:cNvPr id="625" name="Ink 624">
                  <a:extLst>
                    <a:ext uri="{FF2B5EF4-FFF2-40B4-BE49-F238E27FC236}">
                      <a16:creationId xmlns:a16="http://schemas.microsoft.com/office/drawing/2014/main" id="{63B88A7B-CC27-499B-B2A3-ED2F7C69DC3F}"/>
                    </a:ext>
                  </a:extLst>
                </p:cNvPr>
                <p:cNvPicPr/>
                <p:nvPr/>
              </p:nvPicPr>
              <p:blipFill>
                <a:blip r:embed="rId318"/>
                <a:stretch>
                  <a:fillRect/>
                </a:stretch>
              </p:blipFill>
              <p:spPr>
                <a:xfrm>
                  <a:off x="6724697" y="4699749"/>
                  <a:ext cx="168840" cy="292320"/>
                </a:xfrm>
                <a:prstGeom prst="rect">
                  <a:avLst/>
                </a:prstGeom>
              </p:spPr>
            </p:pic>
          </mc:Fallback>
        </mc:AlternateContent>
      </p:grpSp>
      <p:grpSp>
        <p:nvGrpSpPr>
          <p:cNvPr id="637" name="Group 636">
            <a:extLst>
              <a:ext uri="{FF2B5EF4-FFF2-40B4-BE49-F238E27FC236}">
                <a16:creationId xmlns:a16="http://schemas.microsoft.com/office/drawing/2014/main" id="{1FADE114-D9D2-49FD-A7F6-346FD0ADAEE9}"/>
              </a:ext>
            </a:extLst>
          </p:cNvPr>
          <p:cNvGrpSpPr/>
          <p:nvPr/>
        </p:nvGrpSpPr>
        <p:grpSpPr>
          <a:xfrm>
            <a:off x="4328537" y="5230029"/>
            <a:ext cx="2004840" cy="266400"/>
            <a:chOff x="4328537" y="5230029"/>
            <a:chExt cx="2004840" cy="266400"/>
          </a:xfrm>
        </p:grpSpPr>
        <mc:AlternateContent xmlns:mc="http://schemas.openxmlformats.org/markup-compatibility/2006" xmlns:p14="http://schemas.microsoft.com/office/powerpoint/2010/main">
          <mc:Choice Requires="p14">
            <p:contentPart p14:bwMode="auto" r:id="rId319">
              <p14:nvContentPartPr>
                <p14:cNvPr id="626" name="Ink 625">
                  <a:extLst>
                    <a:ext uri="{FF2B5EF4-FFF2-40B4-BE49-F238E27FC236}">
                      <a16:creationId xmlns:a16="http://schemas.microsoft.com/office/drawing/2014/main" id="{B8457D06-630E-4BFD-91CE-A0C89B543526}"/>
                    </a:ext>
                  </a:extLst>
                </p14:cNvPr>
                <p14:cNvContentPartPr/>
                <p14:nvPr/>
              </p14:nvContentPartPr>
              <p14:xfrm>
                <a:off x="4328537" y="5418309"/>
                <a:ext cx="77040" cy="72720"/>
              </p14:xfrm>
            </p:contentPart>
          </mc:Choice>
          <mc:Fallback xmlns="">
            <p:pic>
              <p:nvPicPr>
                <p:cNvPr id="626" name="Ink 625">
                  <a:extLst>
                    <a:ext uri="{FF2B5EF4-FFF2-40B4-BE49-F238E27FC236}">
                      <a16:creationId xmlns:a16="http://schemas.microsoft.com/office/drawing/2014/main" id="{B8457D06-630E-4BFD-91CE-A0C89B543526}"/>
                    </a:ext>
                  </a:extLst>
                </p:cNvPr>
                <p:cNvPicPr/>
                <p:nvPr/>
              </p:nvPicPr>
              <p:blipFill>
                <a:blip r:embed="rId320"/>
                <a:stretch>
                  <a:fillRect/>
                </a:stretch>
              </p:blipFill>
              <p:spPr>
                <a:xfrm>
                  <a:off x="4319897" y="5409309"/>
                  <a:ext cx="9468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628" name="Ink 627">
                  <a:extLst>
                    <a:ext uri="{FF2B5EF4-FFF2-40B4-BE49-F238E27FC236}">
                      <a16:creationId xmlns:a16="http://schemas.microsoft.com/office/drawing/2014/main" id="{BDC146CF-E109-47B0-9AE2-C2804CDA28CD}"/>
                    </a:ext>
                  </a:extLst>
                </p14:cNvPr>
                <p14:cNvContentPartPr/>
                <p14:nvPr/>
              </p14:nvContentPartPr>
              <p14:xfrm>
                <a:off x="4331057" y="5252709"/>
                <a:ext cx="188280" cy="243720"/>
              </p14:xfrm>
            </p:contentPart>
          </mc:Choice>
          <mc:Fallback xmlns="">
            <p:pic>
              <p:nvPicPr>
                <p:cNvPr id="628" name="Ink 627">
                  <a:extLst>
                    <a:ext uri="{FF2B5EF4-FFF2-40B4-BE49-F238E27FC236}">
                      <a16:creationId xmlns:a16="http://schemas.microsoft.com/office/drawing/2014/main" id="{BDC146CF-E109-47B0-9AE2-C2804CDA28CD}"/>
                    </a:ext>
                  </a:extLst>
                </p:cNvPr>
                <p:cNvPicPr/>
                <p:nvPr/>
              </p:nvPicPr>
              <p:blipFill>
                <a:blip r:embed="rId322"/>
                <a:stretch>
                  <a:fillRect/>
                </a:stretch>
              </p:blipFill>
              <p:spPr>
                <a:xfrm>
                  <a:off x="4322057" y="5243709"/>
                  <a:ext cx="20592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629" name="Ink 628">
                  <a:extLst>
                    <a:ext uri="{FF2B5EF4-FFF2-40B4-BE49-F238E27FC236}">
                      <a16:creationId xmlns:a16="http://schemas.microsoft.com/office/drawing/2014/main" id="{EBC056AE-8B5C-46C3-8A7E-62355A8284B1}"/>
                    </a:ext>
                  </a:extLst>
                </p14:cNvPr>
                <p14:cNvContentPartPr/>
                <p14:nvPr/>
              </p14:nvContentPartPr>
              <p14:xfrm>
                <a:off x="4536977" y="5230029"/>
                <a:ext cx="203760" cy="226800"/>
              </p14:xfrm>
            </p:contentPart>
          </mc:Choice>
          <mc:Fallback xmlns="">
            <p:pic>
              <p:nvPicPr>
                <p:cNvPr id="629" name="Ink 628">
                  <a:extLst>
                    <a:ext uri="{FF2B5EF4-FFF2-40B4-BE49-F238E27FC236}">
                      <a16:creationId xmlns:a16="http://schemas.microsoft.com/office/drawing/2014/main" id="{EBC056AE-8B5C-46C3-8A7E-62355A8284B1}"/>
                    </a:ext>
                  </a:extLst>
                </p:cNvPr>
                <p:cNvPicPr/>
                <p:nvPr/>
              </p:nvPicPr>
              <p:blipFill>
                <a:blip r:embed="rId324"/>
                <a:stretch>
                  <a:fillRect/>
                </a:stretch>
              </p:blipFill>
              <p:spPr>
                <a:xfrm>
                  <a:off x="4527977" y="5221029"/>
                  <a:ext cx="22140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630" name="Ink 629">
                  <a:extLst>
                    <a:ext uri="{FF2B5EF4-FFF2-40B4-BE49-F238E27FC236}">
                      <a16:creationId xmlns:a16="http://schemas.microsoft.com/office/drawing/2014/main" id="{EE54F615-4B56-4C6F-B268-26E1631A9F89}"/>
                    </a:ext>
                  </a:extLst>
                </p14:cNvPr>
                <p14:cNvContentPartPr/>
                <p14:nvPr/>
              </p14:nvContentPartPr>
              <p14:xfrm>
                <a:off x="4768457" y="5370429"/>
                <a:ext cx="267840" cy="117720"/>
              </p14:xfrm>
            </p:contentPart>
          </mc:Choice>
          <mc:Fallback xmlns="">
            <p:pic>
              <p:nvPicPr>
                <p:cNvPr id="630" name="Ink 629">
                  <a:extLst>
                    <a:ext uri="{FF2B5EF4-FFF2-40B4-BE49-F238E27FC236}">
                      <a16:creationId xmlns:a16="http://schemas.microsoft.com/office/drawing/2014/main" id="{EE54F615-4B56-4C6F-B268-26E1631A9F89}"/>
                    </a:ext>
                  </a:extLst>
                </p:cNvPr>
                <p:cNvPicPr/>
                <p:nvPr/>
              </p:nvPicPr>
              <p:blipFill>
                <a:blip r:embed="rId326"/>
                <a:stretch>
                  <a:fillRect/>
                </a:stretch>
              </p:blipFill>
              <p:spPr>
                <a:xfrm>
                  <a:off x="4759817" y="5361789"/>
                  <a:ext cx="28548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631" name="Ink 630">
                  <a:extLst>
                    <a:ext uri="{FF2B5EF4-FFF2-40B4-BE49-F238E27FC236}">
                      <a16:creationId xmlns:a16="http://schemas.microsoft.com/office/drawing/2014/main" id="{EED5FEDD-EF2D-4126-BDDD-58A89F648057}"/>
                    </a:ext>
                  </a:extLst>
                </p14:cNvPr>
                <p14:cNvContentPartPr/>
                <p14:nvPr/>
              </p14:nvContentPartPr>
              <p14:xfrm>
                <a:off x="5097857" y="5365389"/>
                <a:ext cx="428040" cy="123480"/>
              </p14:xfrm>
            </p:contentPart>
          </mc:Choice>
          <mc:Fallback xmlns="">
            <p:pic>
              <p:nvPicPr>
                <p:cNvPr id="631" name="Ink 630">
                  <a:extLst>
                    <a:ext uri="{FF2B5EF4-FFF2-40B4-BE49-F238E27FC236}">
                      <a16:creationId xmlns:a16="http://schemas.microsoft.com/office/drawing/2014/main" id="{EED5FEDD-EF2D-4126-BDDD-58A89F648057}"/>
                    </a:ext>
                  </a:extLst>
                </p:cNvPr>
                <p:cNvPicPr/>
                <p:nvPr/>
              </p:nvPicPr>
              <p:blipFill>
                <a:blip r:embed="rId328"/>
                <a:stretch>
                  <a:fillRect/>
                </a:stretch>
              </p:blipFill>
              <p:spPr>
                <a:xfrm>
                  <a:off x="5089217" y="5356389"/>
                  <a:ext cx="44568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632" name="Ink 631">
                  <a:extLst>
                    <a:ext uri="{FF2B5EF4-FFF2-40B4-BE49-F238E27FC236}">
                      <a16:creationId xmlns:a16="http://schemas.microsoft.com/office/drawing/2014/main" id="{8E28DEC8-5E32-4278-8312-DE157E469334}"/>
                    </a:ext>
                  </a:extLst>
                </p14:cNvPr>
                <p14:cNvContentPartPr/>
                <p14:nvPr/>
              </p14:nvContentPartPr>
              <p14:xfrm>
                <a:off x="5467937" y="5276109"/>
                <a:ext cx="385560" cy="158040"/>
              </p14:xfrm>
            </p:contentPart>
          </mc:Choice>
          <mc:Fallback xmlns="">
            <p:pic>
              <p:nvPicPr>
                <p:cNvPr id="632" name="Ink 631">
                  <a:extLst>
                    <a:ext uri="{FF2B5EF4-FFF2-40B4-BE49-F238E27FC236}">
                      <a16:creationId xmlns:a16="http://schemas.microsoft.com/office/drawing/2014/main" id="{8E28DEC8-5E32-4278-8312-DE157E469334}"/>
                    </a:ext>
                  </a:extLst>
                </p:cNvPr>
                <p:cNvPicPr/>
                <p:nvPr/>
              </p:nvPicPr>
              <p:blipFill>
                <a:blip r:embed="rId330"/>
                <a:stretch>
                  <a:fillRect/>
                </a:stretch>
              </p:blipFill>
              <p:spPr>
                <a:xfrm>
                  <a:off x="5459297" y="5267109"/>
                  <a:ext cx="40320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634" name="Ink 633">
                  <a:extLst>
                    <a:ext uri="{FF2B5EF4-FFF2-40B4-BE49-F238E27FC236}">
                      <a16:creationId xmlns:a16="http://schemas.microsoft.com/office/drawing/2014/main" id="{AB096257-8A04-4AB6-BEBE-074AA36C7C26}"/>
                    </a:ext>
                  </a:extLst>
                </p14:cNvPr>
                <p14:cNvContentPartPr/>
                <p14:nvPr/>
              </p14:nvContentPartPr>
              <p14:xfrm>
                <a:off x="5727857" y="5267829"/>
                <a:ext cx="283680" cy="183960"/>
              </p14:xfrm>
            </p:contentPart>
          </mc:Choice>
          <mc:Fallback xmlns="">
            <p:pic>
              <p:nvPicPr>
                <p:cNvPr id="634" name="Ink 633">
                  <a:extLst>
                    <a:ext uri="{FF2B5EF4-FFF2-40B4-BE49-F238E27FC236}">
                      <a16:creationId xmlns:a16="http://schemas.microsoft.com/office/drawing/2014/main" id="{AB096257-8A04-4AB6-BEBE-074AA36C7C26}"/>
                    </a:ext>
                  </a:extLst>
                </p:cNvPr>
                <p:cNvPicPr/>
                <p:nvPr/>
              </p:nvPicPr>
              <p:blipFill>
                <a:blip r:embed="rId332"/>
                <a:stretch>
                  <a:fillRect/>
                </a:stretch>
              </p:blipFill>
              <p:spPr>
                <a:xfrm>
                  <a:off x="5719217" y="5258829"/>
                  <a:ext cx="30132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636" name="Ink 635">
                  <a:extLst>
                    <a:ext uri="{FF2B5EF4-FFF2-40B4-BE49-F238E27FC236}">
                      <a16:creationId xmlns:a16="http://schemas.microsoft.com/office/drawing/2014/main" id="{CF084CC2-7D0A-4E12-9E0E-D36544D7D031}"/>
                    </a:ext>
                  </a:extLst>
                </p14:cNvPr>
                <p14:cNvContentPartPr/>
                <p14:nvPr/>
              </p14:nvContentPartPr>
              <p14:xfrm>
                <a:off x="6073097" y="5336229"/>
                <a:ext cx="260280" cy="102600"/>
              </p14:xfrm>
            </p:contentPart>
          </mc:Choice>
          <mc:Fallback xmlns="">
            <p:pic>
              <p:nvPicPr>
                <p:cNvPr id="636" name="Ink 635">
                  <a:extLst>
                    <a:ext uri="{FF2B5EF4-FFF2-40B4-BE49-F238E27FC236}">
                      <a16:creationId xmlns:a16="http://schemas.microsoft.com/office/drawing/2014/main" id="{CF084CC2-7D0A-4E12-9E0E-D36544D7D031}"/>
                    </a:ext>
                  </a:extLst>
                </p:cNvPr>
                <p:cNvPicPr/>
                <p:nvPr/>
              </p:nvPicPr>
              <p:blipFill>
                <a:blip r:embed="rId334"/>
                <a:stretch>
                  <a:fillRect/>
                </a:stretch>
              </p:blipFill>
              <p:spPr>
                <a:xfrm>
                  <a:off x="6064457" y="5327229"/>
                  <a:ext cx="277920" cy="120240"/>
                </a:xfrm>
                <a:prstGeom prst="rect">
                  <a:avLst/>
                </a:prstGeom>
              </p:spPr>
            </p:pic>
          </mc:Fallback>
        </mc:AlternateContent>
      </p:grpSp>
      <p:grpSp>
        <p:nvGrpSpPr>
          <p:cNvPr id="642" name="Group 641">
            <a:extLst>
              <a:ext uri="{FF2B5EF4-FFF2-40B4-BE49-F238E27FC236}">
                <a16:creationId xmlns:a16="http://schemas.microsoft.com/office/drawing/2014/main" id="{EAA2BEB3-9048-44C4-898A-6F467A395149}"/>
              </a:ext>
            </a:extLst>
          </p:cNvPr>
          <p:cNvGrpSpPr/>
          <p:nvPr/>
        </p:nvGrpSpPr>
        <p:grpSpPr>
          <a:xfrm>
            <a:off x="4321337" y="5643309"/>
            <a:ext cx="618480" cy="253080"/>
            <a:chOff x="4321337" y="5643309"/>
            <a:chExt cx="618480" cy="253080"/>
          </a:xfrm>
        </p:grpSpPr>
        <mc:AlternateContent xmlns:mc="http://schemas.openxmlformats.org/markup-compatibility/2006" xmlns:p14="http://schemas.microsoft.com/office/powerpoint/2010/main">
          <mc:Choice Requires="p14">
            <p:contentPart p14:bwMode="auto" r:id="rId335">
              <p14:nvContentPartPr>
                <p14:cNvPr id="638" name="Ink 637">
                  <a:extLst>
                    <a:ext uri="{FF2B5EF4-FFF2-40B4-BE49-F238E27FC236}">
                      <a16:creationId xmlns:a16="http://schemas.microsoft.com/office/drawing/2014/main" id="{40D6845B-0F3E-4D6D-9594-1D127F1086E3}"/>
                    </a:ext>
                  </a:extLst>
                </p14:cNvPr>
                <p14:cNvContentPartPr/>
                <p14:nvPr/>
              </p14:nvContentPartPr>
              <p14:xfrm>
                <a:off x="4321337" y="5726469"/>
                <a:ext cx="138600" cy="23040"/>
              </p14:xfrm>
            </p:contentPart>
          </mc:Choice>
          <mc:Fallback xmlns="">
            <p:pic>
              <p:nvPicPr>
                <p:cNvPr id="638" name="Ink 637">
                  <a:extLst>
                    <a:ext uri="{FF2B5EF4-FFF2-40B4-BE49-F238E27FC236}">
                      <a16:creationId xmlns:a16="http://schemas.microsoft.com/office/drawing/2014/main" id="{40D6845B-0F3E-4D6D-9594-1D127F1086E3}"/>
                    </a:ext>
                  </a:extLst>
                </p:cNvPr>
                <p:cNvPicPr/>
                <p:nvPr/>
              </p:nvPicPr>
              <p:blipFill>
                <a:blip r:embed="rId336"/>
                <a:stretch>
                  <a:fillRect/>
                </a:stretch>
              </p:blipFill>
              <p:spPr>
                <a:xfrm>
                  <a:off x="4312697" y="5717469"/>
                  <a:ext cx="15624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639" name="Ink 638">
                  <a:extLst>
                    <a:ext uri="{FF2B5EF4-FFF2-40B4-BE49-F238E27FC236}">
                      <a16:creationId xmlns:a16="http://schemas.microsoft.com/office/drawing/2014/main" id="{2F29D0E1-F37D-4C2F-B9B8-984E173FC309}"/>
                    </a:ext>
                  </a:extLst>
                </p14:cNvPr>
                <p14:cNvContentPartPr/>
                <p14:nvPr/>
              </p14:nvContentPartPr>
              <p14:xfrm>
                <a:off x="4386497" y="5643309"/>
                <a:ext cx="195480" cy="243360"/>
              </p14:xfrm>
            </p:contentPart>
          </mc:Choice>
          <mc:Fallback xmlns="">
            <p:pic>
              <p:nvPicPr>
                <p:cNvPr id="639" name="Ink 638">
                  <a:extLst>
                    <a:ext uri="{FF2B5EF4-FFF2-40B4-BE49-F238E27FC236}">
                      <a16:creationId xmlns:a16="http://schemas.microsoft.com/office/drawing/2014/main" id="{2F29D0E1-F37D-4C2F-B9B8-984E173FC309}"/>
                    </a:ext>
                  </a:extLst>
                </p:cNvPr>
                <p:cNvPicPr/>
                <p:nvPr/>
              </p:nvPicPr>
              <p:blipFill>
                <a:blip r:embed="rId338"/>
                <a:stretch>
                  <a:fillRect/>
                </a:stretch>
              </p:blipFill>
              <p:spPr>
                <a:xfrm>
                  <a:off x="4377497" y="5634309"/>
                  <a:ext cx="213120" cy="26100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640" name="Ink 639">
                  <a:extLst>
                    <a:ext uri="{FF2B5EF4-FFF2-40B4-BE49-F238E27FC236}">
                      <a16:creationId xmlns:a16="http://schemas.microsoft.com/office/drawing/2014/main" id="{FA9203B4-A6BE-4A55-A491-44931FD28615}"/>
                    </a:ext>
                  </a:extLst>
                </p14:cNvPr>
                <p14:cNvContentPartPr/>
                <p14:nvPr/>
              </p14:nvContentPartPr>
              <p14:xfrm>
                <a:off x="4611497" y="5758869"/>
                <a:ext cx="328320" cy="137520"/>
              </p14:xfrm>
            </p:contentPart>
          </mc:Choice>
          <mc:Fallback xmlns="">
            <p:pic>
              <p:nvPicPr>
                <p:cNvPr id="640" name="Ink 639">
                  <a:extLst>
                    <a:ext uri="{FF2B5EF4-FFF2-40B4-BE49-F238E27FC236}">
                      <a16:creationId xmlns:a16="http://schemas.microsoft.com/office/drawing/2014/main" id="{FA9203B4-A6BE-4A55-A491-44931FD28615}"/>
                    </a:ext>
                  </a:extLst>
                </p:cNvPr>
                <p:cNvPicPr/>
                <p:nvPr/>
              </p:nvPicPr>
              <p:blipFill>
                <a:blip r:embed="rId340"/>
                <a:stretch>
                  <a:fillRect/>
                </a:stretch>
              </p:blipFill>
              <p:spPr>
                <a:xfrm>
                  <a:off x="4602857" y="5749869"/>
                  <a:ext cx="345960" cy="155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1">
            <p14:nvContentPartPr>
              <p14:cNvPr id="641" name="Ink 640">
                <a:extLst>
                  <a:ext uri="{FF2B5EF4-FFF2-40B4-BE49-F238E27FC236}">
                    <a16:creationId xmlns:a16="http://schemas.microsoft.com/office/drawing/2014/main" id="{BEB5DF11-B703-475D-9EC5-0DBC6178DB33}"/>
                  </a:ext>
                </a:extLst>
              </p14:cNvPr>
              <p14:cNvContentPartPr/>
              <p14:nvPr/>
            </p14:nvContentPartPr>
            <p14:xfrm>
              <a:off x="5112257" y="5749149"/>
              <a:ext cx="106200" cy="99000"/>
            </p14:xfrm>
          </p:contentPart>
        </mc:Choice>
        <mc:Fallback xmlns="">
          <p:pic>
            <p:nvPicPr>
              <p:cNvPr id="641" name="Ink 640">
                <a:extLst>
                  <a:ext uri="{FF2B5EF4-FFF2-40B4-BE49-F238E27FC236}">
                    <a16:creationId xmlns:a16="http://schemas.microsoft.com/office/drawing/2014/main" id="{BEB5DF11-B703-475D-9EC5-0DBC6178DB33}"/>
                  </a:ext>
                </a:extLst>
              </p:cNvPr>
              <p:cNvPicPr/>
              <p:nvPr/>
            </p:nvPicPr>
            <p:blipFill>
              <a:blip r:embed="rId342"/>
              <a:stretch>
                <a:fillRect/>
              </a:stretch>
            </p:blipFill>
            <p:spPr>
              <a:xfrm>
                <a:off x="5103617" y="5740509"/>
                <a:ext cx="123840" cy="116640"/>
              </a:xfrm>
              <a:prstGeom prst="rect">
                <a:avLst/>
              </a:prstGeom>
            </p:spPr>
          </p:pic>
        </mc:Fallback>
      </mc:AlternateContent>
      <p:grpSp>
        <p:nvGrpSpPr>
          <p:cNvPr id="670" name="Group 669">
            <a:extLst>
              <a:ext uri="{FF2B5EF4-FFF2-40B4-BE49-F238E27FC236}">
                <a16:creationId xmlns:a16="http://schemas.microsoft.com/office/drawing/2014/main" id="{F9F88259-7CAC-474C-B1C5-13DC6423E984}"/>
              </a:ext>
            </a:extLst>
          </p:cNvPr>
          <p:cNvGrpSpPr/>
          <p:nvPr/>
        </p:nvGrpSpPr>
        <p:grpSpPr>
          <a:xfrm>
            <a:off x="5133137" y="5586789"/>
            <a:ext cx="1877760" cy="963360"/>
            <a:chOff x="5133137" y="5586789"/>
            <a:chExt cx="1877760" cy="963360"/>
          </a:xfrm>
        </p:grpSpPr>
        <mc:AlternateContent xmlns:mc="http://schemas.openxmlformats.org/markup-compatibility/2006" xmlns:p14="http://schemas.microsoft.com/office/powerpoint/2010/main">
          <mc:Choice Requires="p14">
            <p:contentPart p14:bwMode="auto" r:id="rId343">
              <p14:nvContentPartPr>
                <p14:cNvPr id="648" name="Ink 647">
                  <a:extLst>
                    <a:ext uri="{FF2B5EF4-FFF2-40B4-BE49-F238E27FC236}">
                      <a16:creationId xmlns:a16="http://schemas.microsoft.com/office/drawing/2014/main" id="{01D777A5-E225-4AF3-B4FE-197BCF7E527B}"/>
                    </a:ext>
                  </a:extLst>
                </p14:cNvPr>
                <p14:cNvContentPartPr/>
                <p14:nvPr/>
              </p14:nvContentPartPr>
              <p14:xfrm>
                <a:off x="5417897" y="5686509"/>
                <a:ext cx="97920" cy="1800"/>
              </p14:xfrm>
            </p:contentPart>
          </mc:Choice>
          <mc:Fallback xmlns="">
            <p:pic>
              <p:nvPicPr>
                <p:cNvPr id="648" name="Ink 647">
                  <a:extLst>
                    <a:ext uri="{FF2B5EF4-FFF2-40B4-BE49-F238E27FC236}">
                      <a16:creationId xmlns:a16="http://schemas.microsoft.com/office/drawing/2014/main" id="{01D777A5-E225-4AF3-B4FE-197BCF7E527B}"/>
                    </a:ext>
                  </a:extLst>
                </p:cNvPr>
                <p:cNvPicPr/>
                <p:nvPr/>
              </p:nvPicPr>
              <p:blipFill>
                <a:blip r:embed="rId344"/>
                <a:stretch>
                  <a:fillRect/>
                </a:stretch>
              </p:blipFill>
              <p:spPr>
                <a:xfrm>
                  <a:off x="5408897" y="5677869"/>
                  <a:ext cx="1155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649" name="Ink 648">
                  <a:extLst>
                    <a:ext uri="{FF2B5EF4-FFF2-40B4-BE49-F238E27FC236}">
                      <a16:creationId xmlns:a16="http://schemas.microsoft.com/office/drawing/2014/main" id="{522F5872-2140-439E-BB00-3A174EE24AEF}"/>
                    </a:ext>
                  </a:extLst>
                </p14:cNvPr>
                <p14:cNvContentPartPr/>
                <p14:nvPr/>
              </p14:nvContentPartPr>
              <p14:xfrm>
                <a:off x="5415377" y="5686509"/>
                <a:ext cx="131400" cy="229320"/>
              </p14:xfrm>
            </p:contentPart>
          </mc:Choice>
          <mc:Fallback xmlns="">
            <p:pic>
              <p:nvPicPr>
                <p:cNvPr id="649" name="Ink 648">
                  <a:extLst>
                    <a:ext uri="{FF2B5EF4-FFF2-40B4-BE49-F238E27FC236}">
                      <a16:creationId xmlns:a16="http://schemas.microsoft.com/office/drawing/2014/main" id="{522F5872-2140-439E-BB00-3A174EE24AEF}"/>
                    </a:ext>
                  </a:extLst>
                </p:cNvPr>
                <p:cNvPicPr/>
                <p:nvPr/>
              </p:nvPicPr>
              <p:blipFill>
                <a:blip r:embed="rId346"/>
                <a:stretch>
                  <a:fillRect/>
                </a:stretch>
              </p:blipFill>
              <p:spPr>
                <a:xfrm>
                  <a:off x="5406737" y="5677869"/>
                  <a:ext cx="14904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650" name="Ink 649">
                  <a:extLst>
                    <a:ext uri="{FF2B5EF4-FFF2-40B4-BE49-F238E27FC236}">
                      <a16:creationId xmlns:a16="http://schemas.microsoft.com/office/drawing/2014/main" id="{2E0842A9-4399-4621-A1CB-608BD4EA9698}"/>
                    </a:ext>
                  </a:extLst>
                </p14:cNvPr>
                <p14:cNvContentPartPr/>
                <p14:nvPr/>
              </p14:nvContentPartPr>
              <p14:xfrm>
                <a:off x="5581337" y="5699469"/>
                <a:ext cx="450360" cy="225360"/>
              </p14:xfrm>
            </p:contentPart>
          </mc:Choice>
          <mc:Fallback xmlns="">
            <p:pic>
              <p:nvPicPr>
                <p:cNvPr id="650" name="Ink 649">
                  <a:extLst>
                    <a:ext uri="{FF2B5EF4-FFF2-40B4-BE49-F238E27FC236}">
                      <a16:creationId xmlns:a16="http://schemas.microsoft.com/office/drawing/2014/main" id="{2E0842A9-4399-4621-A1CB-608BD4EA9698}"/>
                    </a:ext>
                  </a:extLst>
                </p:cNvPr>
                <p:cNvPicPr/>
                <p:nvPr/>
              </p:nvPicPr>
              <p:blipFill>
                <a:blip r:embed="rId348"/>
                <a:stretch>
                  <a:fillRect/>
                </a:stretch>
              </p:blipFill>
              <p:spPr>
                <a:xfrm>
                  <a:off x="5572697" y="5690829"/>
                  <a:ext cx="468000"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651" name="Ink 650">
                  <a:extLst>
                    <a:ext uri="{FF2B5EF4-FFF2-40B4-BE49-F238E27FC236}">
                      <a16:creationId xmlns:a16="http://schemas.microsoft.com/office/drawing/2014/main" id="{DDEE3073-E2C3-4612-B233-9FA1ADCB56AD}"/>
                    </a:ext>
                  </a:extLst>
                </p14:cNvPr>
                <p14:cNvContentPartPr/>
                <p14:nvPr/>
              </p14:nvContentPartPr>
              <p14:xfrm>
                <a:off x="5955737" y="5891709"/>
                <a:ext cx="10080" cy="1800"/>
              </p14:xfrm>
            </p:contentPart>
          </mc:Choice>
          <mc:Fallback xmlns="">
            <p:pic>
              <p:nvPicPr>
                <p:cNvPr id="651" name="Ink 650">
                  <a:extLst>
                    <a:ext uri="{FF2B5EF4-FFF2-40B4-BE49-F238E27FC236}">
                      <a16:creationId xmlns:a16="http://schemas.microsoft.com/office/drawing/2014/main" id="{DDEE3073-E2C3-4612-B233-9FA1ADCB56AD}"/>
                    </a:ext>
                  </a:extLst>
                </p:cNvPr>
                <p:cNvPicPr/>
                <p:nvPr/>
              </p:nvPicPr>
              <p:blipFill>
                <a:blip r:embed="rId350"/>
                <a:stretch>
                  <a:fillRect/>
                </a:stretch>
              </p:blipFill>
              <p:spPr>
                <a:xfrm>
                  <a:off x="5946737" y="5882709"/>
                  <a:ext cx="277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654" name="Ink 653">
                  <a:extLst>
                    <a:ext uri="{FF2B5EF4-FFF2-40B4-BE49-F238E27FC236}">
                      <a16:creationId xmlns:a16="http://schemas.microsoft.com/office/drawing/2014/main" id="{32C84CCB-3BC7-45DE-93F9-E4AA4A7716B5}"/>
                    </a:ext>
                  </a:extLst>
                </p14:cNvPr>
                <p14:cNvContentPartPr/>
                <p14:nvPr/>
              </p14:nvContentPartPr>
              <p14:xfrm>
                <a:off x="6168857" y="5645469"/>
                <a:ext cx="105480" cy="113760"/>
              </p14:xfrm>
            </p:contentPart>
          </mc:Choice>
          <mc:Fallback xmlns="">
            <p:pic>
              <p:nvPicPr>
                <p:cNvPr id="654" name="Ink 653">
                  <a:extLst>
                    <a:ext uri="{FF2B5EF4-FFF2-40B4-BE49-F238E27FC236}">
                      <a16:creationId xmlns:a16="http://schemas.microsoft.com/office/drawing/2014/main" id="{32C84CCB-3BC7-45DE-93F9-E4AA4A7716B5}"/>
                    </a:ext>
                  </a:extLst>
                </p:cNvPr>
                <p:cNvPicPr/>
                <p:nvPr/>
              </p:nvPicPr>
              <p:blipFill>
                <a:blip r:embed="rId352"/>
                <a:stretch>
                  <a:fillRect/>
                </a:stretch>
              </p:blipFill>
              <p:spPr>
                <a:xfrm>
                  <a:off x="6160217" y="5636469"/>
                  <a:ext cx="12312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655" name="Ink 654">
                  <a:extLst>
                    <a:ext uri="{FF2B5EF4-FFF2-40B4-BE49-F238E27FC236}">
                      <a16:creationId xmlns:a16="http://schemas.microsoft.com/office/drawing/2014/main" id="{7F6D7CB6-D4CB-4E89-9291-69D1EB9AB041}"/>
                    </a:ext>
                  </a:extLst>
                </p14:cNvPr>
                <p14:cNvContentPartPr/>
                <p14:nvPr/>
              </p14:nvContentPartPr>
              <p14:xfrm>
                <a:off x="6229337" y="5650149"/>
                <a:ext cx="207000" cy="144720"/>
              </p14:xfrm>
            </p:contentPart>
          </mc:Choice>
          <mc:Fallback xmlns="">
            <p:pic>
              <p:nvPicPr>
                <p:cNvPr id="655" name="Ink 654">
                  <a:extLst>
                    <a:ext uri="{FF2B5EF4-FFF2-40B4-BE49-F238E27FC236}">
                      <a16:creationId xmlns:a16="http://schemas.microsoft.com/office/drawing/2014/main" id="{7F6D7CB6-D4CB-4E89-9291-69D1EB9AB041}"/>
                    </a:ext>
                  </a:extLst>
                </p:cNvPr>
                <p:cNvPicPr/>
                <p:nvPr/>
              </p:nvPicPr>
              <p:blipFill>
                <a:blip r:embed="rId354"/>
                <a:stretch>
                  <a:fillRect/>
                </a:stretch>
              </p:blipFill>
              <p:spPr>
                <a:xfrm>
                  <a:off x="6220697" y="5641149"/>
                  <a:ext cx="2246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656" name="Ink 655">
                  <a:extLst>
                    <a:ext uri="{FF2B5EF4-FFF2-40B4-BE49-F238E27FC236}">
                      <a16:creationId xmlns:a16="http://schemas.microsoft.com/office/drawing/2014/main" id="{7F227607-63E9-4A3B-A7BC-571DBECA81C5}"/>
                    </a:ext>
                  </a:extLst>
                </p14:cNvPr>
                <p14:cNvContentPartPr/>
                <p14:nvPr/>
              </p14:nvContentPartPr>
              <p14:xfrm>
                <a:off x="6467297" y="5592549"/>
                <a:ext cx="120960" cy="123120"/>
              </p14:xfrm>
            </p:contentPart>
          </mc:Choice>
          <mc:Fallback xmlns="">
            <p:pic>
              <p:nvPicPr>
                <p:cNvPr id="656" name="Ink 655">
                  <a:extLst>
                    <a:ext uri="{FF2B5EF4-FFF2-40B4-BE49-F238E27FC236}">
                      <a16:creationId xmlns:a16="http://schemas.microsoft.com/office/drawing/2014/main" id="{7F227607-63E9-4A3B-A7BC-571DBECA81C5}"/>
                    </a:ext>
                  </a:extLst>
                </p:cNvPr>
                <p:cNvPicPr/>
                <p:nvPr/>
              </p:nvPicPr>
              <p:blipFill>
                <a:blip r:embed="rId356"/>
                <a:stretch>
                  <a:fillRect/>
                </a:stretch>
              </p:blipFill>
              <p:spPr>
                <a:xfrm>
                  <a:off x="6458657" y="5583549"/>
                  <a:ext cx="1386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658" name="Ink 657">
                  <a:extLst>
                    <a:ext uri="{FF2B5EF4-FFF2-40B4-BE49-F238E27FC236}">
                      <a16:creationId xmlns:a16="http://schemas.microsoft.com/office/drawing/2014/main" id="{B858DA18-7BAB-4FB3-884D-303A7108B518}"/>
                    </a:ext>
                  </a:extLst>
                </p14:cNvPr>
                <p14:cNvContentPartPr/>
                <p14:nvPr/>
              </p14:nvContentPartPr>
              <p14:xfrm>
                <a:off x="6212057" y="5586789"/>
                <a:ext cx="666720" cy="309600"/>
              </p14:xfrm>
            </p:contentPart>
          </mc:Choice>
          <mc:Fallback xmlns="">
            <p:pic>
              <p:nvPicPr>
                <p:cNvPr id="658" name="Ink 657">
                  <a:extLst>
                    <a:ext uri="{FF2B5EF4-FFF2-40B4-BE49-F238E27FC236}">
                      <a16:creationId xmlns:a16="http://schemas.microsoft.com/office/drawing/2014/main" id="{B858DA18-7BAB-4FB3-884D-303A7108B518}"/>
                    </a:ext>
                  </a:extLst>
                </p:cNvPr>
                <p:cNvPicPr/>
                <p:nvPr/>
              </p:nvPicPr>
              <p:blipFill>
                <a:blip r:embed="rId358"/>
                <a:stretch>
                  <a:fillRect/>
                </a:stretch>
              </p:blipFill>
              <p:spPr>
                <a:xfrm>
                  <a:off x="6203417" y="5578149"/>
                  <a:ext cx="684360" cy="32724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659" name="Ink 658">
                  <a:extLst>
                    <a:ext uri="{FF2B5EF4-FFF2-40B4-BE49-F238E27FC236}">
                      <a16:creationId xmlns:a16="http://schemas.microsoft.com/office/drawing/2014/main" id="{ED0D009E-84BF-4A4A-9690-BC78100E7BE5}"/>
                    </a:ext>
                  </a:extLst>
                </p14:cNvPr>
                <p14:cNvContentPartPr/>
                <p14:nvPr/>
              </p14:nvContentPartPr>
              <p14:xfrm>
                <a:off x="6243377" y="5950749"/>
                <a:ext cx="116640" cy="177480"/>
              </p14:xfrm>
            </p:contentPart>
          </mc:Choice>
          <mc:Fallback xmlns="">
            <p:pic>
              <p:nvPicPr>
                <p:cNvPr id="659" name="Ink 658">
                  <a:extLst>
                    <a:ext uri="{FF2B5EF4-FFF2-40B4-BE49-F238E27FC236}">
                      <a16:creationId xmlns:a16="http://schemas.microsoft.com/office/drawing/2014/main" id="{ED0D009E-84BF-4A4A-9690-BC78100E7BE5}"/>
                    </a:ext>
                  </a:extLst>
                </p:cNvPr>
                <p:cNvPicPr/>
                <p:nvPr/>
              </p:nvPicPr>
              <p:blipFill>
                <a:blip r:embed="rId360"/>
                <a:stretch>
                  <a:fillRect/>
                </a:stretch>
              </p:blipFill>
              <p:spPr>
                <a:xfrm>
                  <a:off x="6234377" y="5941749"/>
                  <a:ext cx="13428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661" name="Ink 660">
                  <a:extLst>
                    <a:ext uri="{FF2B5EF4-FFF2-40B4-BE49-F238E27FC236}">
                      <a16:creationId xmlns:a16="http://schemas.microsoft.com/office/drawing/2014/main" id="{1C003379-C9E2-4413-AB51-F3AAE58B2EC2}"/>
                    </a:ext>
                  </a:extLst>
                </p14:cNvPr>
                <p14:cNvContentPartPr/>
                <p14:nvPr/>
              </p14:nvContentPartPr>
              <p14:xfrm>
                <a:off x="6400697" y="5947869"/>
                <a:ext cx="219240" cy="180360"/>
              </p14:xfrm>
            </p:contentPart>
          </mc:Choice>
          <mc:Fallback xmlns="">
            <p:pic>
              <p:nvPicPr>
                <p:cNvPr id="661" name="Ink 660">
                  <a:extLst>
                    <a:ext uri="{FF2B5EF4-FFF2-40B4-BE49-F238E27FC236}">
                      <a16:creationId xmlns:a16="http://schemas.microsoft.com/office/drawing/2014/main" id="{1C003379-C9E2-4413-AB51-F3AAE58B2EC2}"/>
                    </a:ext>
                  </a:extLst>
                </p:cNvPr>
                <p:cNvPicPr/>
                <p:nvPr/>
              </p:nvPicPr>
              <p:blipFill>
                <a:blip r:embed="rId362"/>
                <a:stretch>
                  <a:fillRect/>
                </a:stretch>
              </p:blipFill>
              <p:spPr>
                <a:xfrm>
                  <a:off x="6391697" y="5939229"/>
                  <a:ext cx="23688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662" name="Ink 661">
                  <a:extLst>
                    <a:ext uri="{FF2B5EF4-FFF2-40B4-BE49-F238E27FC236}">
                      <a16:creationId xmlns:a16="http://schemas.microsoft.com/office/drawing/2014/main" id="{789EA1A2-2900-4BB5-B5C6-CD9B8FEDED92}"/>
                    </a:ext>
                  </a:extLst>
                </p14:cNvPr>
                <p14:cNvContentPartPr/>
                <p14:nvPr/>
              </p14:nvContentPartPr>
              <p14:xfrm>
                <a:off x="6684377" y="5917629"/>
                <a:ext cx="81000" cy="144000"/>
              </p14:xfrm>
            </p:contentPart>
          </mc:Choice>
          <mc:Fallback xmlns="">
            <p:pic>
              <p:nvPicPr>
                <p:cNvPr id="662" name="Ink 661">
                  <a:extLst>
                    <a:ext uri="{FF2B5EF4-FFF2-40B4-BE49-F238E27FC236}">
                      <a16:creationId xmlns:a16="http://schemas.microsoft.com/office/drawing/2014/main" id="{789EA1A2-2900-4BB5-B5C6-CD9B8FEDED92}"/>
                    </a:ext>
                  </a:extLst>
                </p:cNvPr>
                <p:cNvPicPr/>
                <p:nvPr/>
              </p:nvPicPr>
              <p:blipFill>
                <a:blip r:embed="rId364"/>
                <a:stretch>
                  <a:fillRect/>
                </a:stretch>
              </p:blipFill>
              <p:spPr>
                <a:xfrm>
                  <a:off x="6675737" y="5908989"/>
                  <a:ext cx="986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663" name="Ink 662">
                  <a:extLst>
                    <a:ext uri="{FF2B5EF4-FFF2-40B4-BE49-F238E27FC236}">
                      <a16:creationId xmlns:a16="http://schemas.microsoft.com/office/drawing/2014/main" id="{6DF9638C-5416-4828-9C75-6D27A0F742C3}"/>
                    </a:ext>
                  </a:extLst>
                </p14:cNvPr>
                <p14:cNvContentPartPr/>
                <p14:nvPr/>
              </p14:nvContentPartPr>
              <p14:xfrm>
                <a:off x="5133137" y="5915829"/>
                <a:ext cx="1877760" cy="475560"/>
              </p14:xfrm>
            </p:contentPart>
          </mc:Choice>
          <mc:Fallback xmlns="">
            <p:pic>
              <p:nvPicPr>
                <p:cNvPr id="663" name="Ink 662">
                  <a:extLst>
                    <a:ext uri="{FF2B5EF4-FFF2-40B4-BE49-F238E27FC236}">
                      <a16:creationId xmlns:a16="http://schemas.microsoft.com/office/drawing/2014/main" id="{6DF9638C-5416-4828-9C75-6D27A0F742C3}"/>
                    </a:ext>
                  </a:extLst>
                </p:cNvPr>
                <p:cNvPicPr/>
                <p:nvPr/>
              </p:nvPicPr>
              <p:blipFill>
                <a:blip r:embed="rId366"/>
                <a:stretch>
                  <a:fillRect/>
                </a:stretch>
              </p:blipFill>
              <p:spPr>
                <a:xfrm>
                  <a:off x="5124137" y="5906829"/>
                  <a:ext cx="1895400" cy="49320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664" name="Ink 663">
                  <a:extLst>
                    <a:ext uri="{FF2B5EF4-FFF2-40B4-BE49-F238E27FC236}">
                      <a16:creationId xmlns:a16="http://schemas.microsoft.com/office/drawing/2014/main" id="{519A464F-F7B1-4BC2-874D-00F73038529B}"/>
                    </a:ext>
                  </a:extLst>
                </p14:cNvPr>
                <p14:cNvContentPartPr/>
                <p14:nvPr/>
              </p14:nvContentPartPr>
              <p14:xfrm>
                <a:off x="5133137" y="6438909"/>
                <a:ext cx="136440" cy="16920"/>
              </p14:xfrm>
            </p:contentPart>
          </mc:Choice>
          <mc:Fallback xmlns="">
            <p:pic>
              <p:nvPicPr>
                <p:cNvPr id="664" name="Ink 663">
                  <a:extLst>
                    <a:ext uri="{FF2B5EF4-FFF2-40B4-BE49-F238E27FC236}">
                      <a16:creationId xmlns:a16="http://schemas.microsoft.com/office/drawing/2014/main" id="{519A464F-F7B1-4BC2-874D-00F73038529B}"/>
                    </a:ext>
                  </a:extLst>
                </p:cNvPr>
                <p:cNvPicPr/>
                <p:nvPr/>
              </p:nvPicPr>
              <p:blipFill>
                <a:blip r:embed="rId368"/>
                <a:stretch>
                  <a:fillRect/>
                </a:stretch>
              </p:blipFill>
              <p:spPr>
                <a:xfrm>
                  <a:off x="5124137" y="6430269"/>
                  <a:ext cx="15408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666" name="Ink 665">
                  <a:extLst>
                    <a:ext uri="{FF2B5EF4-FFF2-40B4-BE49-F238E27FC236}">
                      <a16:creationId xmlns:a16="http://schemas.microsoft.com/office/drawing/2014/main" id="{0C9C3587-D248-4E6D-B6FF-A13A9FC8BF36}"/>
                    </a:ext>
                  </a:extLst>
                </p14:cNvPr>
                <p14:cNvContentPartPr/>
                <p14:nvPr/>
              </p14:nvContentPartPr>
              <p14:xfrm>
                <a:off x="5421137" y="6293109"/>
                <a:ext cx="123480" cy="182880"/>
              </p14:xfrm>
            </p:contentPart>
          </mc:Choice>
          <mc:Fallback xmlns="">
            <p:pic>
              <p:nvPicPr>
                <p:cNvPr id="666" name="Ink 665">
                  <a:extLst>
                    <a:ext uri="{FF2B5EF4-FFF2-40B4-BE49-F238E27FC236}">
                      <a16:creationId xmlns:a16="http://schemas.microsoft.com/office/drawing/2014/main" id="{0C9C3587-D248-4E6D-B6FF-A13A9FC8BF36}"/>
                    </a:ext>
                  </a:extLst>
                </p:cNvPr>
                <p:cNvPicPr/>
                <p:nvPr/>
              </p:nvPicPr>
              <p:blipFill>
                <a:blip r:embed="rId370"/>
                <a:stretch>
                  <a:fillRect/>
                </a:stretch>
              </p:blipFill>
              <p:spPr>
                <a:xfrm>
                  <a:off x="5412497" y="6284469"/>
                  <a:ext cx="14112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667" name="Ink 666">
                  <a:extLst>
                    <a:ext uri="{FF2B5EF4-FFF2-40B4-BE49-F238E27FC236}">
                      <a16:creationId xmlns:a16="http://schemas.microsoft.com/office/drawing/2014/main" id="{14FB9CA6-1090-42F7-A87C-1500153126D8}"/>
                    </a:ext>
                  </a:extLst>
                </p14:cNvPr>
                <p14:cNvContentPartPr/>
                <p14:nvPr/>
              </p14:nvContentPartPr>
              <p14:xfrm>
                <a:off x="5501777" y="6268989"/>
                <a:ext cx="182880" cy="259920"/>
              </p14:xfrm>
            </p:contentPart>
          </mc:Choice>
          <mc:Fallback xmlns="">
            <p:pic>
              <p:nvPicPr>
                <p:cNvPr id="667" name="Ink 666">
                  <a:extLst>
                    <a:ext uri="{FF2B5EF4-FFF2-40B4-BE49-F238E27FC236}">
                      <a16:creationId xmlns:a16="http://schemas.microsoft.com/office/drawing/2014/main" id="{14FB9CA6-1090-42F7-A87C-1500153126D8}"/>
                    </a:ext>
                  </a:extLst>
                </p:cNvPr>
                <p:cNvPicPr/>
                <p:nvPr/>
              </p:nvPicPr>
              <p:blipFill>
                <a:blip r:embed="rId372"/>
                <a:stretch>
                  <a:fillRect/>
                </a:stretch>
              </p:blipFill>
              <p:spPr>
                <a:xfrm>
                  <a:off x="5492777" y="6259989"/>
                  <a:ext cx="200520" cy="27756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669" name="Ink 668">
                  <a:extLst>
                    <a:ext uri="{FF2B5EF4-FFF2-40B4-BE49-F238E27FC236}">
                      <a16:creationId xmlns:a16="http://schemas.microsoft.com/office/drawing/2014/main" id="{764902ED-0F84-4BE6-B9DE-3FFAE9E9E0DD}"/>
                    </a:ext>
                  </a:extLst>
                </p14:cNvPr>
                <p14:cNvContentPartPr/>
                <p14:nvPr/>
              </p14:nvContentPartPr>
              <p14:xfrm>
                <a:off x="5611577" y="6283749"/>
                <a:ext cx="272160" cy="266400"/>
              </p14:xfrm>
            </p:contentPart>
          </mc:Choice>
          <mc:Fallback xmlns="">
            <p:pic>
              <p:nvPicPr>
                <p:cNvPr id="669" name="Ink 668">
                  <a:extLst>
                    <a:ext uri="{FF2B5EF4-FFF2-40B4-BE49-F238E27FC236}">
                      <a16:creationId xmlns:a16="http://schemas.microsoft.com/office/drawing/2014/main" id="{764902ED-0F84-4BE6-B9DE-3FFAE9E9E0DD}"/>
                    </a:ext>
                  </a:extLst>
                </p:cNvPr>
                <p:cNvPicPr/>
                <p:nvPr/>
              </p:nvPicPr>
              <p:blipFill>
                <a:blip r:embed="rId374"/>
                <a:stretch>
                  <a:fillRect/>
                </a:stretch>
              </p:blipFill>
              <p:spPr>
                <a:xfrm>
                  <a:off x="5602937" y="6274749"/>
                  <a:ext cx="289800" cy="284040"/>
                </a:xfrm>
                <a:prstGeom prst="rect">
                  <a:avLst/>
                </a:prstGeom>
              </p:spPr>
            </p:pic>
          </mc:Fallback>
        </mc:AlternateContent>
      </p:grpSp>
    </p:spTree>
    <p:extLst>
      <p:ext uri="{BB962C8B-B14F-4D97-AF65-F5344CB8AC3E}">
        <p14:creationId xmlns:p14="http://schemas.microsoft.com/office/powerpoint/2010/main" val="343932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3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9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8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5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5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4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0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6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6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6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6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6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7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8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8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83"/>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87"/>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0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2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24"/>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62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63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4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41"/>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6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3EC795F8-9DD7-4263-8F4A-E45532F209B1}"/>
              </a:ext>
            </a:extLst>
          </p:cNvPr>
          <p:cNvSpPr txBox="1"/>
          <p:nvPr/>
        </p:nvSpPr>
        <p:spPr>
          <a:xfrm>
            <a:off x="0" y="-6605"/>
            <a:ext cx="2493490"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Sadler 3C Q7</a:t>
            </a:r>
            <a:endParaRPr lang="en-AU" sz="3200" b="1" dirty="0">
              <a:solidFill>
                <a:schemeClr val="tx1"/>
              </a:solidFill>
            </a:endParaRPr>
          </a:p>
        </p:txBody>
      </p:sp>
      <mc:AlternateContent xmlns:mc="http://schemas.openxmlformats.org/markup-compatibility/2006" xmlns:p14="http://schemas.microsoft.com/office/powerpoint/2010/main">
        <mc:Choice Requires="p14">
          <p:contentPart p14:bwMode="auto" r:id="rId2">
            <p14:nvContentPartPr>
              <p14:cNvPr id="49" name="Ink 48">
                <a:extLst>
                  <a:ext uri="{FF2B5EF4-FFF2-40B4-BE49-F238E27FC236}">
                    <a16:creationId xmlns:a16="http://schemas.microsoft.com/office/drawing/2014/main" id="{C9C1840B-9DA7-4E25-8BC4-70671E055688}"/>
                  </a:ext>
                </a:extLst>
              </p14:cNvPr>
              <p14:cNvContentPartPr/>
              <p14:nvPr/>
            </p14:nvContentPartPr>
            <p14:xfrm>
              <a:off x="6998349" y="-602126"/>
              <a:ext cx="42840" cy="32040"/>
            </p14:xfrm>
          </p:contentPart>
        </mc:Choice>
        <mc:Fallback xmlns="">
          <p:pic>
            <p:nvPicPr>
              <p:cNvPr id="49" name="Ink 48">
                <a:extLst>
                  <a:ext uri="{FF2B5EF4-FFF2-40B4-BE49-F238E27FC236}">
                    <a16:creationId xmlns:a16="http://schemas.microsoft.com/office/drawing/2014/main" id="{C9C1840B-9DA7-4E25-8BC4-70671E055688}"/>
                  </a:ext>
                </a:extLst>
              </p:cNvPr>
              <p:cNvPicPr/>
              <p:nvPr/>
            </p:nvPicPr>
            <p:blipFill>
              <a:blip r:embed="rId3"/>
              <a:stretch>
                <a:fillRect/>
              </a:stretch>
            </p:blipFill>
            <p:spPr>
              <a:xfrm>
                <a:off x="6989349" y="-611126"/>
                <a:ext cx="60480"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34" name="Ink 333">
                <a:extLst>
                  <a:ext uri="{FF2B5EF4-FFF2-40B4-BE49-F238E27FC236}">
                    <a16:creationId xmlns:a16="http://schemas.microsoft.com/office/drawing/2014/main" id="{8950BDAC-CEC0-4451-99F9-6CF9BDF889C9}"/>
                  </a:ext>
                </a:extLst>
              </p14:cNvPr>
              <p14:cNvContentPartPr/>
              <p14:nvPr/>
            </p14:nvContentPartPr>
            <p14:xfrm>
              <a:off x="4786869" y="-328731"/>
              <a:ext cx="5760" cy="28440"/>
            </p14:xfrm>
          </p:contentPart>
        </mc:Choice>
        <mc:Fallback xmlns="">
          <p:pic>
            <p:nvPicPr>
              <p:cNvPr id="334" name="Ink 333">
                <a:extLst>
                  <a:ext uri="{FF2B5EF4-FFF2-40B4-BE49-F238E27FC236}">
                    <a16:creationId xmlns:a16="http://schemas.microsoft.com/office/drawing/2014/main" id="{8950BDAC-CEC0-4451-99F9-6CF9BDF889C9}"/>
                  </a:ext>
                </a:extLst>
              </p:cNvPr>
              <p:cNvPicPr/>
              <p:nvPr/>
            </p:nvPicPr>
            <p:blipFill>
              <a:blip r:embed="rId5"/>
              <a:stretch>
                <a:fillRect/>
              </a:stretch>
            </p:blipFill>
            <p:spPr>
              <a:xfrm>
                <a:off x="4778229" y="-337731"/>
                <a:ext cx="23400" cy="46080"/>
              </a:xfrm>
              <a:prstGeom prst="rect">
                <a:avLst/>
              </a:prstGeom>
            </p:spPr>
          </p:pic>
        </mc:Fallback>
      </mc:AlternateContent>
      <p:pic>
        <p:nvPicPr>
          <p:cNvPr id="8" name="Picture 7">
            <a:extLst>
              <a:ext uri="{FF2B5EF4-FFF2-40B4-BE49-F238E27FC236}">
                <a16:creationId xmlns:a16="http://schemas.microsoft.com/office/drawing/2014/main" id="{DE1C44AF-973E-4D84-AF40-AAF864F2ADA1}"/>
              </a:ext>
            </a:extLst>
          </p:cNvPr>
          <p:cNvPicPr>
            <a:picLocks noChangeAspect="1"/>
          </p:cNvPicPr>
          <p:nvPr/>
        </p:nvPicPr>
        <p:blipFill>
          <a:blip r:embed="rId6"/>
          <a:stretch>
            <a:fillRect/>
          </a:stretch>
        </p:blipFill>
        <p:spPr>
          <a:xfrm>
            <a:off x="4022796" y="1827"/>
            <a:ext cx="8078327" cy="1152686"/>
          </a:xfrm>
          <a:prstGeom prst="rect">
            <a:avLst/>
          </a:prstGeom>
        </p:spPr>
      </p:pic>
      <p:grpSp>
        <p:nvGrpSpPr>
          <p:cNvPr id="54" name="Group 53">
            <a:extLst>
              <a:ext uri="{FF2B5EF4-FFF2-40B4-BE49-F238E27FC236}">
                <a16:creationId xmlns:a16="http://schemas.microsoft.com/office/drawing/2014/main" id="{A29CFD17-FD26-46A2-B582-C41D4B2FDFEF}"/>
              </a:ext>
            </a:extLst>
          </p:cNvPr>
          <p:cNvGrpSpPr/>
          <p:nvPr/>
        </p:nvGrpSpPr>
        <p:grpSpPr>
          <a:xfrm>
            <a:off x="7909817" y="1937469"/>
            <a:ext cx="3628080" cy="1894320"/>
            <a:chOff x="7909817" y="1937469"/>
            <a:chExt cx="3628080" cy="1894320"/>
          </a:xfrm>
        </p:grpSpPr>
        <mc:AlternateContent xmlns:mc="http://schemas.openxmlformats.org/markup-compatibility/2006" xmlns:p14="http://schemas.microsoft.com/office/powerpoint/2010/main">
          <mc:Choice Requires="p14">
            <p:contentPart p14:bwMode="auto" r:id="rId7">
              <p14:nvContentPartPr>
                <p14:cNvPr id="32" name="Ink 31">
                  <a:extLst>
                    <a:ext uri="{FF2B5EF4-FFF2-40B4-BE49-F238E27FC236}">
                      <a16:creationId xmlns:a16="http://schemas.microsoft.com/office/drawing/2014/main" id="{7CE0CDE0-9F70-472C-A686-C34F47286AF2}"/>
                    </a:ext>
                  </a:extLst>
                </p14:cNvPr>
                <p14:cNvContentPartPr/>
                <p14:nvPr/>
              </p14:nvContentPartPr>
              <p14:xfrm>
                <a:off x="7909817" y="1937469"/>
                <a:ext cx="3628080" cy="76320"/>
              </p14:xfrm>
            </p:contentPart>
          </mc:Choice>
          <mc:Fallback xmlns="">
            <p:pic>
              <p:nvPicPr>
                <p:cNvPr id="32" name="Ink 31">
                  <a:extLst>
                    <a:ext uri="{FF2B5EF4-FFF2-40B4-BE49-F238E27FC236}">
                      <a16:creationId xmlns:a16="http://schemas.microsoft.com/office/drawing/2014/main" id="{7CE0CDE0-9F70-472C-A686-C34F47286AF2}"/>
                    </a:ext>
                  </a:extLst>
                </p:cNvPr>
                <p:cNvPicPr/>
                <p:nvPr/>
              </p:nvPicPr>
              <p:blipFill>
                <a:blip r:embed="rId8"/>
                <a:stretch>
                  <a:fillRect/>
                </a:stretch>
              </p:blipFill>
              <p:spPr>
                <a:xfrm>
                  <a:off x="7900817" y="1928469"/>
                  <a:ext cx="364572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1" name="Ink 40">
                  <a:extLst>
                    <a:ext uri="{FF2B5EF4-FFF2-40B4-BE49-F238E27FC236}">
                      <a16:creationId xmlns:a16="http://schemas.microsoft.com/office/drawing/2014/main" id="{78735A99-DF23-4C36-B8A4-E6D043B35017}"/>
                    </a:ext>
                  </a:extLst>
                </p14:cNvPr>
                <p14:cNvContentPartPr/>
                <p14:nvPr/>
              </p14:nvContentPartPr>
              <p14:xfrm>
                <a:off x="8164697" y="3697149"/>
                <a:ext cx="3124080" cy="134640"/>
              </p14:xfrm>
            </p:contentPart>
          </mc:Choice>
          <mc:Fallback xmlns="">
            <p:pic>
              <p:nvPicPr>
                <p:cNvPr id="41" name="Ink 40">
                  <a:extLst>
                    <a:ext uri="{FF2B5EF4-FFF2-40B4-BE49-F238E27FC236}">
                      <a16:creationId xmlns:a16="http://schemas.microsoft.com/office/drawing/2014/main" id="{78735A99-DF23-4C36-B8A4-E6D043B35017}"/>
                    </a:ext>
                  </a:extLst>
                </p:cNvPr>
                <p:cNvPicPr/>
                <p:nvPr/>
              </p:nvPicPr>
              <p:blipFill>
                <a:blip r:embed="rId10"/>
                <a:stretch>
                  <a:fillRect/>
                </a:stretch>
              </p:blipFill>
              <p:spPr>
                <a:xfrm>
                  <a:off x="8155697" y="3688509"/>
                  <a:ext cx="3141720" cy="152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
            <p14:nvContentPartPr>
              <p14:cNvPr id="55" name="Ink 54">
                <a:extLst>
                  <a:ext uri="{FF2B5EF4-FFF2-40B4-BE49-F238E27FC236}">
                    <a16:creationId xmlns:a16="http://schemas.microsoft.com/office/drawing/2014/main" id="{BA2FF3B8-73D1-47E2-8049-F95EBD23D94D}"/>
                  </a:ext>
                </a:extLst>
              </p14:cNvPr>
              <p14:cNvContentPartPr/>
              <p14:nvPr/>
            </p14:nvContentPartPr>
            <p14:xfrm>
              <a:off x="9947777" y="2068869"/>
              <a:ext cx="4320" cy="162000"/>
            </p14:xfrm>
          </p:contentPart>
        </mc:Choice>
        <mc:Fallback xmlns="">
          <p:pic>
            <p:nvPicPr>
              <p:cNvPr id="55" name="Ink 54">
                <a:extLst>
                  <a:ext uri="{FF2B5EF4-FFF2-40B4-BE49-F238E27FC236}">
                    <a16:creationId xmlns:a16="http://schemas.microsoft.com/office/drawing/2014/main" id="{BA2FF3B8-73D1-47E2-8049-F95EBD23D94D}"/>
                  </a:ext>
                </a:extLst>
              </p:cNvPr>
              <p:cNvPicPr/>
              <p:nvPr/>
            </p:nvPicPr>
            <p:blipFill>
              <a:blip r:embed="rId12"/>
              <a:stretch>
                <a:fillRect/>
              </a:stretch>
            </p:blipFill>
            <p:spPr>
              <a:xfrm>
                <a:off x="9939137" y="2060229"/>
                <a:ext cx="21960" cy="179640"/>
              </a:xfrm>
              <a:prstGeom prst="rect">
                <a:avLst/>
              </a:prstGeom>
            </p:spPr>
          </p:pic>
        </mc:Fallback>
      </mc:AlternateContent>
      <p:grpSp>
        <p:nvGrpSpPr>
          <p:cNvPr id="87" name="Group 86">
            <a:extLst>
              <a:ext uri="{FF2B5EF4-FFF2-40B4-BE49-F238E27FC236}">
                <a16:creationId xmlns:a16="http://schemas.microsoft.com/office/drawing/2014/main" id="{EF349445-1B0C-4D91-8720-6BA455D94CCC}"/>
              </a:ext>
            </a:extLst>
          </p:cNvPr>
          <p:cNvGrpSpPr/>
          <p:nvPr/>
        </p:nvGrpSpPr>
        <p:grpSpPr>
          <a:xfrm>
            <a:off x="8982257" y="2337789"/>
            <a:ext cx="1650960" cy="1383480"/>
            <a:chOff x="8982257" y="2337789"/>
            <a:chExt cx="1650960" cy="1383480"/>
          </a:xfrm>
        </p:grpSpPr>
        <mc:AlternateContent xmlns:mc="http://schemas.openxmlformats.org/markup-compatibility/2006" xmlns:p14="http://schemas.microsoft.com/office/powerpoint/2010/main">
          <mc:Choice Requires="p14">
            <p:contentPart p14:bwMode="auto" r:id="rId13">
              <p14:nvContentPartPr>
                <p14:cNvPr id="58" name="Ink 57">
                  <a:extLst>
                    <a:ext uri="{FF2B5EF4-FFF2-40B4-BE49-F238E27FC236}">
                      <a16:creationId xmlns:a16="http://schemas.microsoft.com/office/drawing/2014/main" id="{34C0B844-F86B-47B9-B328-EE40F6ADDD16}"/>
                    </a:ext>
                  </a:extLst>
                </p14:cNvPr>
                <p14:cNvContentPartPr/>
                <p14:nvPr/>
              </p14:nvContentPartPr>
              <p14:xfrm>
                <a:off x="9968657" y="3366669"/>
                <a:ext cx="20880" cy="334800"/>
              </p14:xfrm>
            </p:contentPart>
          </mc:Choice>
          <mc:Fallback xmlns="">
            <p:pic>
              <p:nvPicPr>
                <p:cNvPr id="58" name="Ink 57">
                  <a:extLst>
                    <a:ext uri="{FF2B5EF4-FFF2-40B4-BE49-F238E27FC236}">
                      <a16:creationId xmlns:a16="http://schemas.microsoft.com/office/drawing/2014/main" id="{34C0B844-F86B-47B9-B328-EE40F6ADDD16}"/>
                    </a:ext>
                  </a:extLst>
                </p:cNvPr>
                <p:cNvPicPr/>
                <p:nvPr/>
              </p:nvPicPr>
              <p:blipFill>
                <a:blip r:embed="rId14"/>
                <a:stretch>
                  <a:fillRect/>
                </a:stretch>
              </p:blipFill>
              <p:spPr>
                <a:xfrm>
                  <a:off x="9959657" y="3357669"/>
                  <a:ext cx="38520" cy="352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56" name="Ink 55">
                  <a:extLst>
                    <a:ext uri="{FF2B5EF4-FFF2-40B4-BE49-F238E27FC236}">
                      <a16:creationId xmlns:a16="http://schemas.microsoft.com/office/drawing/2014/main" id="{0425D402-6507-43A3-B7A9-ACD6C0634170}"/>
                    </a:ext>
                  </a:extLst>
                </p14:cNvPr>
                <p14:cNvContentPartPr/>
                <p14:nvPr/>
              </p14:nvContentPartPr>
              <p14:xfrm>
                <a:off x="9950657" y="2337789"/>
                <a:ext cx="11160" cy="135720"/>
              </p14:xfrm>
            </p:contentPart>
          </mc:Choice>
          <mc:Fallback xmlns="">
            <p:pic>
              <p:nvPicPr>
                <p:cNvPr id="56" name="Ink 55">
                  <a:extLst>
                    <a:ext uri="{FF2B5EF4-FFF2-40B4-BE49-F238E27FC236}">
                      <a16:creationId xmlns:a16="http://schemas.microsoft.com/office/drawing/2014/main" id="{0425D402-6507-43A3-B7A9-ACD6C0634170}"/>
                    </a:ext>
                  </a:extLst>
                </p:cNvPr>
                <p:cNvPicPr/>
                <p:nvPr/>
              </p:nvPicPr>
              <p:blipFill>
                <a:blip r:embed="rId16"/>
                <a:stretch>
                  <a:fillRect/>
                </a:stretch>
              </p:blipFill>
              <p:spPr>
                <a:xfrm>
                  <a:off x="9941657" y="2328789"/>
                  <a:ext cx="2880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57" name="Ink 56">
                  <a:extLst>
                    <a:ext uri="{FF2B5EF4-FFF2-40B4-BE49-F238E27FC236}">
                      <a16:creationId xmlns:a16="http://schemas.microsoft.com/office/drawing/2014/main" id="{35E2EA0B-29B2-4C56-8449-11500BD3B36E}"/>
                    </a:ext>
                  </a:extLst>
                </p14:cNvPr>
                <p14:cNvContentPartPr/>
                <p14:nvPr/>
              </p14:nvContentPartPr>
              <p14:xfrm>
                <a:off x="9959297" y="2594109"/>
                <a:ext cx="21240" cy="644040"/>
              </p14:xfrm>
            </p:contentPart>
          </mc:Choice>
          <mc:Fallback xmlns="">
            <p:pic>
              <p:nvPicPr>
                <p:cNvPr id="57" name="Ink 56">
                  <a:extLst>
                    <a:ext uri="{FF2B5EF4-FFF2-40B4-BE49-F238E27FC236}">
                      <a16:creationId xmlns:a16="http://schemas.microsoft.com/office/drawing/2014/main" id="{35E2EA0B-29B2-4C56-8449-11500BD3B36E}"/>
                    </a:ext>
                  </a:extLst>
                </p:cNvPr>
                <p:cNvPicPr/>
                <p:nvPr/>
              </p:nvPicPr>
              <p:blipFill>
                <a:blip r:embed="rId18"/>
                <a:stretch>
                  <a:fillRect/>
                </a:stretch>
              </p:blipFill>
              <p:spPr>
                <a:xfrm>
                  <a:off x="9950297" y="2585469"/>
                  <a:ext cx="38880" cy="6616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60" name="Ink 59">
                  <a:extLst>
                    <a:ext uri="{FF2B5EF4-FFF2-40B4-BE49-F238E27FC236}">
                      <a16:creationId xmlns:a16="http://schemas.microsoft.com/office/drawing/2014/main" id="{3E652359-65C4-4538-825C-8A69917D67D6}"/>
                    </a:ext>
                  </a:extLst>
                </p14:cNvPr>
                <p14:cNvContentPartPr/>
                <p14:nvPr/>
              </p14:nvContentPartPr>
              <p14:xfrm>
                <a:off x="10139297" y="2550909"/>
                <a:ext cx="219600" cy="206280"/>
              </p14:xfrm>
            </p:contentPart>
          </mc:Choice>
          <mc:Fallback xmlns="">
            <p:pic>
              <p:nvPicPr>
                <p:cNvPr id="60" name="Ink 59">
                  <a:extLst>
                    <a:ext uri="{FF2B5EF4-FFF2-40B4-BE49-F238E27FC236}">
                      <a16:creationId xmlns:a16="http://schemas.microsoft.com/office/drawing/2014/main" id="{3E652359-65C4-4538-825C-8A69917D67D6}"/>
                    </a:ext>
                  </a:extLst>
                </p:cNvPr>
                <p:cNvPicPr/>
                <p:nvPr/>
              </p:nvPicPr>
              <p:blipFill>
                <a:blip r:embed="rId20"/>
                <a:stretch>
                  <a:fillRect/>
                </a:stretch>
              </p:blipFill>
              <p:spPr>
                <a:xfrm>
                  <a:off x="10130297" y="2541909"/>
                  <a:ext cx="23724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61" name="Ink 60">
                  <a:extLst>
                    <a:ext uri="{FF2B5EF4-FFF2-40B4-BE49-F238E27FC236}">
                      <a16:creationId xmlns:a16="http://schemas.microsoft.com/office/drawing/2014/main" id="{2CC2B2FB-728F-4F49-9E4F-D48FE1410402}"/>
                    </a:ext>
                  </a:extLst>
                </p14:cNvPr>
                <p14:cNvContentPartPr/>
                <p14:nvPr/>
              </p14:nvContentPartPr>
              <p14:xfrm>
                <a:off x="10439177" y="2599149"/>
                <a:ext cx="194040" cy="135720"/>
              </p14:xfrm>
            </p:contentPart>
          </mc:Choice>
          <mc:Fallback xmlns="">
            <p:pic>
              <p:nvPicPr>
                <p:cNvPr id="61" name="Ink 60">
                  <a:extLst>
                    <a:ext uri="{FF2B5EF4-FFF2-40B4-BE49-F238E27FC236}">
                      <a16:creationId xmlns:a16="http://schemas.microsoft.com/office/drawing/2014/main" id="{2CC2B2FB-728F-4F49-9E4F-D48FE1410402}"/>
                    </a:ext>
                  </a:extLst>
                </p:cNvPr>
                <p:cNvPicPr/>
                <p:nvPr/>
              </p:nvPicPr>
              <p:blipFill>
                <a:blip r:embed="rId22"/>
                <a:stretch>
                  <a:fillRect/>
                </a:stretch>
              </p:blipFill>
              <p:spPr>
                <a:xfrm>
                  <a:off x="10430177" y="2590149"/>
                  <a:ext cx="21168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68" name="Ink 67">
                  <a:extLst>
                    <a:ext uri="{FF2B5EF4-FFF2-40B4-BE49-F238E27FC236}">
                      <a16:creationId xmlns:a16="http://schemas.microsoft.com/office/drawing/2014/main" id="{87CC8233-1983-4756-A8FF-2ACA4AC8EE11}"/>
                    </a:ext>
                  </a:extLst>
                </p14:cNvPr>
                <p14:cNvContentPartPr/>
                <p14:nvPr/>
              </p14:nvContentPartPr>
              <p14:xfrm>
                <a:off x="9137057" y="2899029"/>
                <a:ext cx="841320" cy="822240"/>
              </p14:xfrm>
            </p:contentPart>
          </mc:Choice>
          <mc:Fallback xmlns="">
            <p:pic>
              <p:nvPicPr>
                <p:cNvPr id="68" name="Ink 67">
                  <a:extLst>
                    <a:ext uri="{FF2B5EF4-FFF2-40B4-BE49-F238E27FC236}">
                      <a16:creationId xmlns:a16="http://schemas.microsoft.com/office/drawing/2014/main" id="{87CC8233-1983-4756-A8FF-2ACA4AC8EE11}"/>
                    </a:ext>
                  </a:extLst>
                </p:cNvPr>
                <p:cNvPicPr/>
                <p:nvPr/>
              </p:nvPicPr>
              <p:blipFill>
                <a:blip r:embed="rId24"/>
                <a:stretch>
                  <a:fillRect/>
                </a:stretch>
              </p:blipFill>
              <p:spPr>
                <a:xfrm>
                  <a:off x="9128417" y="2890029"/>
                  <a:ext cx="858960" cy="8398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69" name="Ink 68">
                  <a:extLst>
                    <a:ext uri="{FF2B5EF4-FFF2-40B4-BE49-F238E27FC236}">
                      <a16:creationId xmlns:a16="http://schemas.microsoft.com/office/drawing/2014/main" id="{B012CB4C-5266-4923-9BB4-EDC7AFF4FEAF}"/>
                    </a:ext>
                  </a:extLst>
                </p14:cNvPr>
                <p14:cNvContentPartPr/>
                <p14:nvPr/>
              </p14:nvContentPartPr>
              <p14:xfrm>
                <a:off x="9151817" y="2884269"/>
                <a:ext cx="107640" cy="18000"/>
              </p14:xfrm>
            </p:contentPart>
          </mc:Choice>
          <mc:Fallback xmlns="">
            <p:pic>
              <p:nvPicPr>
                <p:cNvPr id="69" name="Ink 68">
                  <a:extLst>
                    <a:ext uri="{FF2B5EF4-FFF2-40B4-BE49-F238E27FC236}">
                      <a16:creationId xmlns:a16="http://schemas.microsoft.com/office/drawing/2014/main" id="{B012CB4C-5266-4923-9BB4-EDC7AFF4FEAF}"/>
                    </a:ext>
                  </a:extLst>
                </p:cNvPr>
                <p:cNvPicPr/>
                <p:nvPr/>
              </p:nvPicPr>
              <p:blipFill>
                <a:blip r:embed="rId26"/>
                <a:stretch>
                  <a:fillRect/>
                </a:stretch>
              </p:blipFill>
              <p:spPr>
                <a:xfrm>
                  <a:off x="9143177" y="2875269"/>
                  <a:ext cx="125280" cy="356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71" name="Ink 70">
                  <a:extLst>
                    <a:ext uri="{FF2B5EF4-FFF2-40B4-BE49-F238E27FC236}">
                      <a16:creationId xmlns:a16="http://schemas.microsoft.com/office/drawing/2014/main" id="{4763D764-A6B5-47E2-8861-E6CD23EF72DE}"/>
                    </a:ext>
                  </a:extLst>
                </p14:cNvPr>
                <p14:cNvContentPartPr/>
                <p14:nvPr/>
              </p14:nvContentPartPr>
              <p14:xfrm>
                <a:off x="8982257" y="3365229"/>
                <a:ext cx="16560" cy="163080"/>
              </p14:xfrm>
            </p:contentPart>
          </mc:Choice>
          <mc:Fallback xmlns="">
            <p:pic>
              <p:nvPicPr>
                <p:cNvPr id="71" name="Ink 70">
                  <a:extLst>
                    <a:ext uri="{FF2B5EF4-FFF2-40B4-BE49-F238E27FC236}">
                      <a16:creationId xmlns:a16="http://schemas.microsoft.com/office/drawing/2014/main" id="{4763D764-A6B5-47E2-8861-E6CD23EF72DE}"/>
                    </a:ext>
                  </a:extLst>
                </p:cNvPr>
                <p:cNvPicPr/>
                <p:nvPr/>
              </p:nvPicPr>
              <p:blipFill>
                <a:blip r:embed="rId28"/>
                <a:stretch>
                  <a:fillRect/>
                </a:stretch>
              </p:blipFill>
              <p:spPr>
                <a:xfrm>
                  <a:off x="8973617" y="3356589"/>
                  <a:ext cx="3420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72" name="Ink 71">
                  <a:extLst>
                    <a:ext uri="{FF2B5EF4-FFF2-40B4-BE49-F238E27FC236}">
                      <a16:creationId xmlns:a16="http://schemas.microsoft.com/office/drawing/2014/main" id="{2630A0EC-AEA3-48B6-810A-E3EECDC40669}"/>
                    </a:ext>
                  </a:extLst>
                </p14:cNvPr>
                <p14:cNvContentPartPr/>
                <p14:nvPr/>
              </p14:nvContentPartPr>
              <p14:xfrm>
                <a:off x="9024017" y="3414189"/>
                <a:ext cx="72720" cy="120600"/>
              </p14:xfrm>
            </p:contentPart>
          </mc:Choice>
          <mc:Fallback xmlns="">
            <p:pic>
              <p:nvPicPr>
                <p:cNvPr id="72" name="Ink 71">
                  <a:extLst>
                    <a:ext uri="{FF2B5EF4-FFF2-40B4-BE49-F238E27FC236}">
                      <a16:creationId xmlns:a16="http://schemas.microsoft.com/office/drawing/2014/main" id="{2630A0EC-AEA3-48B6-810A-E3EECDC40669}"/>
                    </a:ext>
                  </a:extLst>
                </p:cNvPr>
                <p:cNvPicPr/>
                <p:nvPr/>
              </p:nvPicPr>
              <p:blipFill>
                <a:blip r:embed="rId30"/>
                <a:stretch>
                  <a:fillRect/>
                </a:stretch>
              </p:blipFill>
              <p:spPr>
                <a:xfrm>
                  <a:off x="9015017" y="3405189"/>
                  <a:ext cx="9036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73" name="Ink 72">
                  <a:extLst>
                    <a:ext uri="{FF2B5EF4-FFF2-40B4-BE49-F238E27FC236}">
                      <a16:creationId xmlns:a16="http://schemas.microsoft.com/office/drawing/2014/main" id="{C1A84E8E-2D95-4C2E-98A0-62C01CA186DA}"/>
                    </a:ext>
                  </a:extLst>
                </p14:cNvPr>
                <p14:cNvContentPartPr/>
                <p14:nvPr/>
              </p14:nvContentPartPr>
              <p14:xfrm>
                <a:off x="9140297" y="3399789"/>
                <a:ext cx="36000" cy="118080"/>
              </p14:xfrm>
            </p:contentPart>
          </mc:Choice>
          <mc:Fallback xmlns="">
            <p:pic>
              <p:nvPicPr>
                <p:cNvPr id="73" name="Ink 72">
                  <a:extLst>
                    <a:ext uri="{FF2B5EF4-FFF2-40B4-BE49-F238E27FC236}">
                      <a16:creationId xmlns:a16="http://schemas.microsoft.com/office/drawing/2014/main" id="{C1A84E8E-2D95-4C2E-98A0-62C01CA186DA}"/>
                    </a:ext>
                  </a:extLst>
                </p:cNvPr>
                <p:cNvPicPr/>
                <p:nvPr/>
              </p:nvPicPr>
              <p:blipFill>
                <a:blip r:embed="rId32"/>
                <a:stretch>
                  <a:fillRect/>
                </a:stretch>
              </p:blipFill>
              <p:spPr>
                <a:xfrm>
                  <a:off x="9131297" y="3390789"/>
                  <a:ext cx="5364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74" name="Ink 73">
                  <a:extLst>
                    <a:ext uri="{FF2B5EF4-FFF2-40B4-BE49-F238E27FC236}">
                      <a16:creationId xmlns:a16="http://schemas.microsoft.com/office/drawing/2014/main" id="{520F4DA9-6E08-4BAD-8584-DF3828A5176F}"/>
                    </a:ext>
                  </a:extLst>
                </p14:cNvPr>
                <p14:cNvContentPartPr/>
                <p14:nvPr/>
              </p14:nvContentPartPr>
              <p14:xfrm>
                <a:off x="9150737" y="3453069"/>
                <a:ext cx="65160" cy="59760"/>
              </p14:xfrm>
            </p:contentPart>
          </mc:Choice>
          <mc:Fallback xmlns="">
            <p:pic>
              <p:nvPicPr>
                <p:cNvPr id="74" name="Ink 73">
                  <a:extLst>
                    <a:ext uri="{FF2B5EF4-FFF2-40B4-BE49-F238E27FC236}">
                      <a16:creationId xmlns:a16="http://schemas.microsoft.com/office/drawing/2014/main" id="{520F4DA9-6E08-4BAD-8584-DF3828A5176F}"/>
                    </a:ext>
                  </a:extLst>
                </p:cNvPr>
                <p:cNvPicPr/>
                <p:nvPr/>
              </p:nvPicPr>
              <p:blipFill>
                <a:blip r:embed="rId34"/>
                <a:stretch>
                  <a:fillRect/>
                </a:stretch>
              </p:blipFill>
              <p:spPr>
                <a:xfrm>
                  <a:off x="9142097" y="3444429"/>
                  <a:ext cx="8280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75" name="Ink 74">
                  <a:extLst>
                    <a:ext uri="{FF2B5EF4-FFF2-40B4-BE49-F238E27FC236}">
                      <a16:creationId xmlns:a16="http://schemas.microsoft.com/office/drawing/2014/main" id="{2EB95802-450F-4E66-83B1-4AF9572255B1}"/>
                    </a:ext>
                  </a:extLst>
                </p14:cNvPr>
                <p14:cNvContentPartPr/>
                <p14:nvPr/>
              </p14:nvContentPartPr>
              <p14:xfrm>
                <a:off x="9246137" y="3455949"/>
                <a:ext cx="94680" cy="63000"/>
              </p14:xfrm>
            </p:contentPart>
          </mc:Choice>
          <mc:Fallback xmlns="">
            <p:pic>
              <p:nvPicPr>
                <p:cNvPr id="75" name="Ink 74">
                  <a:extLst>
                    <a:ext uri="{FF2B5EF4-FFF2-40B4-BE49-F238E27FC236}">
                      <a16:creationId xmlns:a16="http://schemas.microsoft.com/office/drawing/2014/main" id="{2EB95802-450F-4E66-83B1-4AF9572255B1}"/>
                    </a:ext>
                  </a:extLst>
                </p:cNvPr>
                <p:cNvPicPr/>
                <p:nvPr/>
              </p:nvPicPr>
              <p:blipFill>
                <a:blip r:embed="rId36"/>
                <a:stretch>
                  <a:fillRect/>
                </a:stretch>
              </p:blipFill>
              <p:spPr>
                <a:xfrm>
                  <a:off x="9237137" y="3447309"/>
                  <a:ext cx="11232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76" name="Ink 75">
                  <a:extLst>
                    <a:ext uri="{FF2B5EF4-FFF2-40B4-BE49-F238E27FC236}">
                      <a16:creationId xmlns:a16="http://schemas.microsoft.com/office/drawing/2014/main" id="{49C2EE32-1DE0-4D5D-B459-7FC685E837F5}"/>
                    </a:ext>
                  </a:extLst>
                </p14:cNvPr>
                <p14:cNvContentPartPr/>
                <p14:nvPr/>
              </p14:nvContentPartPr>
              <p14:xfrm>
                <a:off x="9397697" y="3391509"/>
                <a:ext cx="22320" cy="173160"/>
              </p14:xfrm>
            </p:contentPart>
          </mc:Choice>
          <mc:Fallback xmlns="">
            <p:pic>
              <p:nvPicPr>
                <p:cNvPr id="76" name="Ink 75">
                  <a:extLst>
                    <a:ext uri="{FF2B5EF4-FFF2-40B4-BE49-F238E27FC236}">
                      <a16:creationId xmlns:a16="http://schemas.microsoft.com/office/drawing/2014/main" id="{49C2EE32-1DE0-4D5D-B459-7FC685E837F5}"/>
                    </a:ext>
                  </a:extLst>
                </p:cNvPr>
                <p:cNvPicPr/>
                <p:nvPr/>
              </p:nvPicPr>
              <p:blipFill>
                <a:blip r:embed="rId38"/>
                <a:stretch>
                  <a:fillRect/>
                </a:stretch>
              </p:blipFill>
              <p:spPr>
                <a:xfrm>
                  <a:off x="9388697" y="3382509"/>
                  <a:ext cx="3996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78" name="Ink 77">
                  <a:extLst>
                    <a:ext uri="{FF2B5EF4-FFF2-40B4-BE49-F238E27FC236}">
                      <a16:creationId xmlns:a16="http://schemas.microsoft.com/office/drawing/2014/main" id="{E7A76820-300F-42DB-8538-576C2896CEDF}"/>
                    </a:ext>
                  </a:extLst>
                </p14:cNvPr>
                <p14:cNvContentPartPr/>
                <p14:nvPr/>
              </p14:nvContentPartPr>
              <p14:xfrm>
                <a:off x="9471857" y="3436149"/>
                <a:ext cx="97200" cy="96480"/>
              </p14:xfrm>
            </p:contentPart>
          </mc:Choice>
          <mc:Fallback xmlns="">
            <p:pic>
              <p:nvPicPr>
                <p:cNvPr id="78" name="Ink 77">
                  <a:extLst>
                    <a:ext uri="{FF2B5EF4-FFF2-40B4-BE49-F238E27FC236}">
                      <a16:creationId xmlns:a16="http://schemas.microsoft.com/office/drawing/2014/main" id="{E7A76820-300F-42DB-8538-576C2896CEDF}"/>
                    </a:ext>
                  </a:extLst>
                </p:cNvPr>
                <p:cNvPicPr/>
                <p:nvPr/>
              </p:nvPicPr>
              <p:blipFill>
                <a:blip r:embed="rId40"/>
                <a:stretch>
                  <a:fillRect/>
                </a:stretch>
              </p:blipFill>
              <p:spPr>
                <a:xfrm>
                  <a:off x="9462857" y="3427149"/>
                  <a:ext cx="11484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79" name="Ink 78">
                  <a:extLst>
                    <a:ext uri="{FF2B5EF4-FFF2-40B4-BE49-F238E27FC236}">
                      <a16:creationId xmlns:a16="http://schemas.microsoft.com/office/drawing/2014/main" id="{C51448D2-24D1-422E-BF33-4CDE03E37638}"/>
                    </a:ext>
                  </a:extLst>
                </p14:cNvPr>
                <p14:cNvContentPartPr/>
                <p14:nvPr/>
              </p14:nvContentPartPr>
              <p14:xfrm>
                <a:off x="9216617" y="2832069"/>
                <a:ext cx="597960" cy="36720"/>
              </p14:xfrm>
            </p:contentPart>
          </mc:Choice>
          <mc:Fallback xmlns="">
            <p:pic>
              <p:nvPicPr>
                <p:cNvPr id="79" name="Ink 78">
                  <a:extLst>
                    <a:ext uri="{FF2B5EF4-FFF2-40B4-BE49-F238E27FC236}">
                      <a16:creationId xmlns:a16="http://schemas.microsoft.com/office/drawing/2014/main" id="{C51448D2-24D1-422E-BF33-4CDE03E37638}"/>
                    </a:ext>
                  </a:extLst>
                </p:cNvPr>
                <p:cNvPicPr/>
                <p:nvPr/>
              </p:nvPicPr>
              <p:blipFill>
                <a:blip r:embed="rId42"/>
                <a:stretch>
                  <a:fillRect/>
                </a:stretch>
              </p:blipFill>
              <p:spPr>
                <a:xfrm>
                  <a:off x="9207617" y="2823429"/>
                  <a:ext cx="61560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80" name="Ink 79">
                  <a:extLst>
                    <a:ext uri="{FF2B5EF4-FFF2-40B4-BE49-F238E27FC236}">
                      <a16:creationId xmlns:a16="http://schemas.microsoft.com/office/drawing/2014/main" id="{6012F112-8B32-44BD-89AB-904C49E4808F}"/>
                    </a:ext>
                  </a:extLst>
                </p14:cNvPr>
                <p14:cNvContentPartPr/>
                <p14:nvPr/>
              </p14:nvContentPartPr>
              <p14:xfrm>
                <a:off x="9759857" y="2795709"/>
                <a:ext cx="97920" cy="167760"/>
              </p14:xfrm>
            </p:contentPart>
          </mc:Choice>
          <mc:Fallback xmlns="">
            <p:pic>
              <p:nvPicPr>
                <p:cNvPr id="80" name="Ink 79">
                  <a:extLst>
                    <a:ext uri="{FF2B5EF4-FFF2-40B4-BE49-F238E27FC236}">
                      <a16:creationId xmlns:a16="http://schemas.microsoft.com/office/drawing/2014/main" id="{6012F112-8B32-44BD-89AB-904C49E4808F}"/>
                    </a:ext>
                  </a:extLst>
                </p:cNvPr>
                <p:cNvPicPr/>
                <p:nvPr/>
              </p:nvPicPr>
              <p:blipFill>
                <a:blip r:embed="rId44"/>
                <a:stretch>
                  <a:fillRect/>
                </a:stretch>
              </p:blipFill>
              <p:spPr>
                <a:xfrm>
                  <a:off x="9751217" y="2786709"/>
                  <a:ext cx="11556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81" name="Ink 80">
                  <a:extLst>
                    <a:ext uri="{FF2B5EF4-FFF2-40B4-BE49-F238E27FC236}">
                      <a16:creationId xmlns:a16="http://schemas.microsoft.com/office/drawing/2014/main" id="{A0B2BBF3-E65F-4D1E-84E7-C2927858AC60}"/>
                    </a:ext>
                  </a:extLst>
                </p14:cNvPr>
                <p14:cNvContentPartPr/>
                <p14:nvPr/>
              </p14:nvContentPartPr>
              <p14:xfrm>
                <a:off x="9232097" y="2529309"/>
                <a:ext cx="84960" cy="147960"/>
              </p14:xfrm>
            </p:contentPart>
          </mc:Choice>
          <mc:Fallback xmlns="">
            <p:pic>
              <p:nvPicPr>
                <p:cNvPr id="81" name="Ink 80">
                  <a:extLst>
                    <a:ext uri="{FF2B5EF4-FFF2-40B4-BE49-F238E27FC236}">
                      <a16:creationId xmlns:a16="http://schemas.microsoft.com/office/drawing/2014/main" id="{A0B2BBF3-E65F-4D1E-84E7-C2927858AC60}"/>
                    </a:ext>
                  </a:extLst>
                </p:cNvPr>
                <p:cNvPicPr/>
                <p:nvPr/>
              </p:nvPicPr>
              <p:blipFill>
                <a:blip r:embed="rId46"/>
                <a:stretch>
                  <a:fillRect/>
                </a:stretch>
              </p:blipFill>
              <p:spPr>
                <a:xfrm>
                  <a:off x="9223457" y="2520309"/>
                  <a:ext cx="10260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82" name="Ink 81">
                  <a:extLst>
                    <a:ext uri="{FF2B5EF4-FFF2-40B4-BE49-F238E27FC236}">
                      <a16:creationId xmlns:a16="http://schemas.microsoft.com/office/drawing/2014/main" id="{650967EB-4AB0-4C12-A54C-8A97CC4E1568}"/>
                    </a:ext>
                  </a:extLst>
                </p14:cNvPr>
                <p14:cNvContentPartPr/>
                <p14:nvPr/>
              </p14:nvContentPartPr>
              <p14:xfrm>
                <a:off x="9382217" y="2506989"/>
                <a:ext cx="41040" cy="137160"/>
              </p14:xfrm>
            </p:contentPart>
          </mc:Choice>
          <mc:Fallback xmlns="">
            <p:pic>
              <p:nvPicPr>
                <p:cNvPr id="82" name="Ink 81">
                  <a:extLst>
                    <a:ext uri="{FF2B5EF4-FFF2-40B4-BE49-F238E27FC236}">
                      <a16:creationId xmlns:a16="http://schemas.microsoft.com/office/drawing/2014/main" id="{650967EB-4AB0-4C12-A54C-8A97CC4E1568}"/>
                    </a:ext>
                  </a:extLst>
                </p:cNvPr>
                <p:cNvPicPr/>
                <p:nvPr/>
              </p:nvPicPr>
              <p:blipFill>
                <a:blip r:embed="rId48"/>
                <a:stretch>
                  <a:fillRect/>
                </a:stretch>
              </p:blipFill>
              <p:spPr>
                <a:xfrm>
                  <a:off x="9373577" y="2497989"/>
                  <a:ext cx="586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83" name="Ink 82">
                  <a:extLst>
                    <a:ext uri="{FF2B5EF4-FFF2-40B4-BE49-F238E27FC236}">
                      <a16:creationId xmlns:a16="http://schemas.microsoft.com/office/drawing/2014/main" id="{0E79CCB8-FE25-41E3-ABDB-AC75BC89D503}"/>
                    </a:ext>
                  </a:extLst>
                </p14:cNvPr>
                <p14:cNvContentPartPr/>
                <p14:nvPr/>
              </p14:nvContentPartPr>
              <p14:xfrm>
                <a:off x="9422177" y="2594109"/>
                <a:ext cx="52200" cy="61200"/>
              </p14:xfrm>
            </p:contentPart>
          </mc:Choice>
          <mc:Fallback xmlns="">
            <p:pic>
              <p:nvPicPr>
                <p:cNvPr id="83" name="Ink 82">
                  <a:extLst>
                    <a:ext uri="{FF2B5EF4-FFF2-40B4-BE49-F238E27FC236}">
                      <a16:creationId xmlns:a16="http://schemas.microsoft.com/office/drawing/2014/main" id="{0E79CCB8-FE25-41E3-ABDB-AC75BC89D503}"/>
                    </a:ext>
                  </a:extLst>
                </p:cNvPr>
                <p:cNvPicPr/>
                <p:nvPr/>
              </p:nvPicPr>
              <p:blipFill>
                <a:blip r:embed="rId50"/>
                <a:stretch>
                  <a:fillRect/>
                </a:stretch>
              </p:blipFill>
              <p:spPr>
                <a:xfrm>
                  <a:off x="9413177" y="2585469"/>
                  <a:ext cx="6984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84" name="Ink 83">
                  <a:extLst>
                    <a:ext uri="{FF2B5EF4-FFF2-40B4-BE49-F238E27FC236}">
                      <a16:creationId xmlns:a16="http://schemas.microsoft.com/office/drawing/2014/main" id="{4E947147-BA98-43B1-838D-959207C8D50C}"/>
                    </a:ext>
                  </a:extLst>
                </p14:cNvPr>
                <p14:cNvContentPartPr/>
                <p14:nvPr/>
              </p14:nvContentPartPr>
              <p14:xfrm>
                <a:off x="9508937" y="2599149"/>
                <a:ext cx="142200" cy="60120"/>
              </p14:xfrm>
            </p:contentPart>
          </mc:Choice>
          <mc:Fallback xmlns="">
            <p:pic>
              <p:nvPicPr>
                <p:cNvPr id="84" name="Ink 83">
                  <a:extLst>
                    <a:ext uri="{FF2B5EF4-FFF2-40B4-BE49-F238E27FC236}">
                      <a16:creationId xmlns:a16="http://schemas.microsoft.com/office/drawing/2014/main" id="{4E947147-BA98-43B1-838D-959207C8D50C}"/>
                    </a:ext>
                  </a:extLst>
                </p:cNvPr>
                <p:cNvPicPr/>
                <p:nvPr/>
              </p:nvPicPr>
              <p:blipFill>
                <a:blip r:embed="rId52"/>
                <a:stretch>
                  <a:fillRect/>
                </a:stretch>
              </p:blipFill>
              <p:spPr>
                <a:xfrm>
                  <a:off x="9499937" y="2590149"/>
                  <a:ext cx="15984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85" name="Ink 84">
                  <a:extLst>
                    <a:ext uri="{FF2B5EF4-FFF2-40B4-BE49-F238E27FC236}">
                      <a16:creationId xmlns:a16="http://schemas.microsoft.com/office/drawing/2014/main" id="{786B635D-5E5B-43A6-A47B-F515B2C9BD9D}"/>
                    </a:ext>
                  </a:extLst>
                </p14:cNvPr>
                <p14:cNvContentPartPr/>
                <p14:nvPr/>
              </p14:nvContentPartPr>
              <p14:xfrm>
                <a:off x="9687497" y="2471709"/>
                <a:ext cx="20520" cy="238320"/>
              </p14:xfrm>
            </p:contentPart>
          </mc:Choice>
          <mc:Fallback xmlns="">
            <p:pic>
              <p:nvPicPr>
                <p:cNvPr id="85" name="Ink 84">
                  <a:extLst>
                    <a:ext uri="{FF2B5EF4-FFF2-40B4-BE49-F238E27FC236}">
                      <a16:creationId xmlns:a16="http://schemas.microsoft.com/office/drawing/2014/main" id="{786B635D-5E5B-43A6-A47B-F515B2C9BD9D}"/>
                    </a:ext>
                  </a:extLst>
                </p:cNvPr>
                <p:cNvPicPr/>
                <p:nvPr/>
              </p:nvPicPr>
              <p:blipFill>
                <a:blip r:embed="rId54"/>
                <a:stretch>
                  <a:fillRect/>
                </a:stretch>
              </p:blipFill>
              <p:spPr>
                <a:xfrm>
                  <a:off x="9678857" y="2463069"/>
                  <a:ext cx="38160" cy="2559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86" name="Ink 85">
                  <a:extLst>
                    <a:ext uri="{FF2B5EF4-FFF2-40B4-BE49-F238E27FC236}">
                      <a16:creationId xmlns:a16="http://schemas.microsoft.com/office/drawing/2014/main" id="{CA7DED1E-85C0-4BBA-804A-74DA8102A0D4}"/>
                    </a:ext>
                  </a:extLst>
                </p14:cNvPr>
                <p14:cNvContentPartPr/>
                <p14:nvPr/>
              </p14:nvContentPartPr>
              <p14:xfrm>
                <a:off x="9746897" y="2523189"/>
                <a:ext cx="115920" cy="133920"/>
              </p14:xfrm>
            </p:contentPart>
          </mc:Choice>
          <mc:Fallback xmlns="">
            <p:pic>
              <p:nvPicPr>
                <p:cNvPr id="86" name="Ink 85">
                  <a:extLst>
                    <a:ext uri="{FF2B5EF4-FFF2-40B4-BE49-F238E27FC236}">
                      <a16:creationId xmlns:a16="http://schemas.microsoft.com/office/drawing/2014/main" id="{CA7DED1E-85C0-4BBA-804A-74DA8102A0D4}"/>
                    </a:ext>
                  </a:extLst>
                </p:cNvPr>
                <p:cNvPicPr/>
                <p:nvPr/>
              </p:nvPicPr>
              <p:blipFill>
                <a:blip r:embed="rId56"/>
                <a:stretch>
                  <a:fillRect/>
                </a:stretch>
              </p:blipFill>
              <p:spPr>
                <a:xfrm>
                  <a:off x="9737897" y="2514549"/>
                  <a:ext cx="133560" cy="151560"/>
                </a:xfrm>
                <a:prstGeom prst="rect">
                  <a:avLst/>
                </a:prstGeom>
              </p:spPr>
            </p:pic>
          </mc:Fallback>
        </mc:AlternateContent>
      </p:grpSp>
      <p:sp>
        <p:nvSpPr>
          <p:cNvPr id="88" name="Rectangle 87">
            <a:extLst>
              <a:ext uri="{FF2B5EF4-FFF2-40B4-BE49-F238E27FC236}">
                <a16:creationId xmlns:a16="http://schemas.microsoft.com/office/drawing/2014/main" id="{1AA1ACD8-6067-49D8-875C-663CD06BBE32}"/>
              </a:ext>
            </a:extLst>
          </p:cNvPr>
          <p:cNvSpPr/>
          <p:nvPr/>
        </p:nvSpPr>
        <p:spPr>
          <a:xfrm>
            <a:off x="6871063" y="836023"/>
            <a:ext cx="4343400" cy="3065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mc:AlternateContent xmlns:mc="http://schemas.openxmlformats.org/markup-compatibility/2006" xmlns:p14="http://schemas.microsoft.com/office/powerpoint/2010/main">
        <mc:Choice Requires="p14">
          <p:contentPart p14:bwMode="auto" r:id="rId57">
            <p14:nvContentPartPr>
              <p14:cNvPr id="96" name="Ink 95">
                <a:extLst>
                  <a:ext uri="{FF2B5EF4-FFF2-40B4-BE49-F238E27FC236}">
                    <a16:creationId xmlns:a16="http://schemas.microsoft.com/office/drawing/2014/main" id="{09AFF84A-1264-477D-92DA-735384E804E2}"/>
                  </a:ext>
                </a:extLst>
              </p14:cNvPr>
              <p14:cNvContentPartPr/>
              <p14:nvPr/>
            </p14:nvContentPartPr>
            <p14:xfrm>
              <a:off x="9735789" y="3184509"/>
              <a:ext cx="125280" cy="126360"/>
            </p14:xfrm>
          </p:contentPart>
        </mc:Choice>
        <mc:Fallback xmlns="">
          <p:pic>
            <p:nvPicPr>
              <p:cNvPr id="96" name="Ink 95">
                <a:extLst>
                  <a:ext uri="{FF2B5EF4-FFF2-40B4-BE49-F238E27FC236}">
                    <a16:creationId xmlns:a16="http://schemas.microsoft.com/office/drawing/2014/main" id="{09AFF84A-1264-477D-92DA-735384E804E2}"/>
                  </a:ext>
                </a:extLst>
              </p:cNvPr>
              <p:cNvPicPr/>
              <p:nvPr/>
            </p:nvPicPr>
            <p:blipFill>
              <a:blip r:embed="rId58"/>
              <a:stretch>
                <a:fillRect/>
              </a:stretch>
            </p:blipFill>
            <p:spPr>
              <a:xfrm>
                <a:off x="9727149" y="3175869"/>
                <a:ext cx="142920" cy="144000"/>
              </a:xfrm>
              <a:prstGeom prst="rect">
                <a:avLst/>
              </a:prstGeom>
            </p:spPr>
          </p:pic>
        </mc:Fallback>
      </mc:AlternateContent>
      <p:grpSp>
        <p:nvGrpSpPr>
          <p:cNvPr id="149" name="Group 148">
            <a:extLst>
              <a:ext uri="{FF2B5EF4-FFF2-40B4-BE49-F238E27FC236}">
                <a16:creationId xmlns:a16="http://schemas.microsoft.com/office/drawing/2014/main" id="{A782F405-5FB0-455E-B583-64926D12CF34}"/>
              </a:ext>
            </a:extLst>
          </p:cNvPr>
          <p:cNvGrpSpPr/>
          <p:nvPr/>
        </p:nvGrpSpPr>
        <p:grpSpPr>
          <a:xfrm>
            <a:off x="428709" y="1338429"/>
            <a:ext cx="2216160" cy="1006560"/>
            <a:chOff x="428709" y="1338429"/>
            <a:chExt cx="2216160" cy="1006560"/>
          </a:xfrm>
        </p:grpSpPr>
        <mc:AlternateContent xmlns:mc="http://schemas.openxmlformats.org/markup-compatibility/2006" xmlns:p14="http://schemas.microsoft.com/office/powerpoint/2010/main">
          <mc:Choice Requires="p14">
            <p:contentPart p14:bwMode="auto" r:id="rId59">
              <p14:nvContentPartPr>
                <p14:cNvPr id="102" name="Ink 101">
                  <a:extLst>
                    <a:ext uri="{FF2B5EF4-FFF2-40B4-BE49-F238E27FC236}">
                      <a16:creationId xmlns:a16="http://schemas.microsoft.com/office/drawing/2014/main" id="{AD05B827-A8EE-4663-B7E9-19E0DF71F13B}"/>
                    </a:ext>
                  </a:extLst>
                </p14:cNvPr>
                <p14:cNvContentPartPr/>
                <p14:nvPr/>
              </p14:nvContentPartPr>
              <p14:xfrm>
                <a:off x="428709" y="1560909"/>
                <a:ext cx="99720" cy="165240"/>
              </p14:xfrm>
            </p:contentPart>
          </mc:Choice>
          <mc:Fallback xmlns="">
            <p:pic>
              <p:nvPicPr>
                <p:cNvPr id="102" name="Ink 101">
                  <a:extLst>
                    <a:ext uri="{FF2B5EF4-FFF2-40B4-BE49-F238E27FC236}">
                      <a16:creationId xmlns:a16="http://schemas.microsoft.com/office/drawing/2014/main" id="{AD05B827-A8EE-4663-B7E9-19E0DF71F13B}"/>
                    </a:ext>
                  </a:extLst>
                </p:cNvPr>
                <p:cNvPicPr/>
                <p:nvPr/>
              </p:nvPicPr>
              <p:blipFill>
                <a:blip r:embed="rId60"/>
                <a:stretch>
                  <a:fillRect/>
                </a:stretch>
              </p:blipFill>
              <p:spPr>
                <a:xfrm>
                  <a:off x="420069" y="1552269"/>
                  <a:ext cx="11736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03" name="Ink 102">
                  <a:extLst>
                    <a:ext uri="{FF2B5EF4-FFF2-40B4-BE49-F238E27FC236}">
                      <a16:creationId xmlns:a16="http://schemas.microsoft.com/office/drawing/2014/main" id="{A71632A6-152D-4C9F-AFD4-932F3A8FD15F}"/>
                    </a:ext>
                  </a:extLst>
                </p14:cNvPr>
                <p14:cNvContentPartPr/>
                <p14:nvPr/>
              </p14:nvContentPartPr>
              <p14:xfrm>
                <a:off x="569469" y="1561989"/>
                <a:ext cx="59400" cy="141480"/>
              </p14:xfrm>
            </p:contentPart>
          </mc:Choice>
          <mc:Fallback xmlns="">
            <p:pic>
              <p:nvPicPr>
                <p:cNvPr id="103" name="Ink 102">
                  <a:extLst>
                    <a:ext uri="{FF2B5EF4-FFF2-40B4-BE49-F238E27FC236}">
                      <a16:creationId xmlns:a16="http://schemas.microsoft.com/office/drawing/2014/main" id="{A71632A6-152D-4C9F-AFD4-932F3A8FD15F}"/>
                    </a:ext>
                  </a:extLst>
                </p:cNvPr>
                <p:cNvPicPr/>
                <p:nvPr/>
              </p:nvPicPr>
              <p:blipFill>
                <a:blip r:embed="rId62"/>
                <a:stretch>
                  <a:fillRect/>
                </a:stretch>
              </p:blipFill>
              <p:spPr>
                <a:xfrm>
                  <a:off x="560469" y="1552989"/>
                  <a:ext cx="7704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05" name="Ink 104">
                  <a:extLst>
                    <a:ext uri="{FF2B5EF4-FFF2-40B4-BE49-F238E27FC236}">
                      <a16:creationId xmlns:a16="http://schemas.microsoft.com/office/drawing/2014/main" id="{58BB4D44-16E3-4EB9-80AD-2ECDBF031768}"/>
                    </a:ext>
                  </a:extLst>
                </p14:cNvPr>
                <p14:cNvContentPartPr/>
                <p14:nvPr/>
              </p14:nvContentPartPr>
              <p14:xfrm>
                <a:off x="690429" y="1569189"/>
                <a:ext cx="108360" cy="110520"/>
              </p14:xfrm>
            </p:contentPart>
          </mc:Choice>
          <mc:Fallback xmlns="">
            <p:pic>
              <p:nvPicPr>
                <p:cNvPr id="105" name="Ink 104">
                  <a:extLst>
                    <a:ext uri="{FF2B5EF4-FFF2-40B4-BE49-F238E27FC236}">
                      <a16:creationId xmlns:a16="http://schemas.microsoft.com/office/drawing/2014/main" id="{58BB4D44-16E3-4EB9-80AD-2ECDBF031768}"/>
                    </a:ext>
                  </a:extLst>
                </p:cNvPr>
                <p:cNvPicPr/>
                <p:nvPr/>
              </p:nvPicPr>
              <p:blipFill>
                <a:blip r:embed="rId64"/>
                <a:stretch>
                  <a:fillRect/>
                </a:stretch>
              </p:blipFill>
              <p:spPr>
                <a:xfrm>
                  <a:off x="681429" y="1560189"/>
                  <a:ext cx="12600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06" name="Ink 105">
                  <a:extLst>
                    <a:ext uri="{FF2B5EF4-FFF2-40B4-BE49-F238E27FC236}">
                      <a16:creationId xmlns:a16="http://schemas.microsoft.com/office/drawing/2014/main" id="{83E37E01-0180-47C1-8D3C-17C2C7A8167B}"/>
                    </a:ext>
                  </a:extLst>
                </p14:cNvPr>
                <p14:cNvContentPartPr/>
                <p14:nvPr/>
              </p14:nvContentPartPr>
              <p14:xfrm>
                <a:off x="903909" y="1511949"/>
                <a:ext cx="164520" cy="212400"/>
              </p14:xfrm>
            </p:contentPart>
          </mc:Choice>
          <mc:Fallback xmlns="">
            <p:pic>
              <p:nvPicPr>
                <p:cNvPr id="106" name="Ink 105">
                  <a:extLst>
                    <a:ext uri="{FF2B5EF4-FFF2-40B4-BE49-F238E27FC236}">
                      <a16:creationId xmlns:a16="http://schemas.microsoft.com/office/drawing/2014/main" id="{83E37E01-0180-47C1-8D3C-17C2C7A8167B}"/>
                    </a:ext>
                  </a:extLst>
                </p:cNvPr>
                <p:cNvPicPr/>
                <p:nvPr/>
              </p:nvPicPr>
              <p:blipFill>
                <a:blip r:embed="rId66"/>
                <a:stretch>
                  <a:fillRect/>
                </a:stretch>
              </p:blipFill>
              <p:spPr>
                <a:xfrm>
                  <a:off x="895269" y="1503309"/>
                  <a:ext cx="18216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107" name="Ink 106">
                  <a:extLst>
                    <a:ext uri="{FF2B5EF4-FFF2-40B4-BE49-F238E27FC236}">
                      <a16:creationId xmlns:a16="http://schemas.microsoft.com/office/drawing/2014/main" id="{891ACD2D-2D3E-4699-B419-34BC20356567}"/>
                    </a:ext>
                  </a:extLst>
                </p14:cNvPr>
                <p14:cNvContentPartPr/>
                <p14:nvPr/>
              </p14:nvContentPartPr>
              <p14:xfrm>
                <a:off x="1168509" y="1501869"/>
                <a:ext cx="112320" cy="114480"/>
              </p14:xfrm>
            </p:contentPart>
          </mc:Choice>
          <mc:Fallback xmlns="">
            <p:pic>
              <p:nvPicPr>
                <p:cNvPr id="107" name="Ink 106">
                  <a:extLst>
                    <a:ext uri="{FF2B5EF4-FFF2-40B4-BE49-F238E27FC236}">
                      <a16:creationId xmlns:a16="http://schemas.microsoft.com/office/drawing/2014/main" id="{891ACD2D-2D3E-4699-B419-34BC20356567}"/>
                    </a:ext>
                  </a:extLst>
                </p:cNvPr>
                <p:cNvPicPr/>
                <p:nvPr/>
              </p:nvPicPr>
              <p:blipFill>
                <a:blip r:embed="rId68"/>
                <a:stretch>
                  <a:fillRect/>
                </a:stretch>
              </p:blipFill>
              <p:spPr>
                <a:xfrm>
                  <a:off x="1159509" y="1493229"/>
                  <a:ext cx="12996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108" name="Ink 107">
                  <a:extLst>
                    <a:ext uri="{FF2B5EF4-FFF2-40B4-BE49-F238E27FC236}">
                      <a16:creationId xmlns:a16="http://schemas.microsoft.com/office/drawing/2014/main" id="{3F22670A-334E-476F-B0CF-E7832A18D85E}"/>
                    </a:ext>
                  </a:extLst>
                </p14:cNvPr>
                <p14:cNvContentPartPr/>
                <p14:nvPr/>
              </p14:nvContentPartPr>
              <p14:xfrm>
                <a:off x="1401789" y="1338429"/>
                <a:ext cx="130320" cy="128880"/>
              </p14:xfrm>
            </p:contentPart>
          </mc:Choice>
          <mc:Fallback xmlns="">
            <p:pic>
              <p:nvPicPr>
                <p:cNvPr id="108" name="Ink 107">
                  <a:extLst>
                    <a:ext uri="{FF2B5EF4-FFF2-40B4-BE49-F238E27FC236}">
                      <a16:creationId xmlns:a16="http://schemas.microsoft.com/office/drawing/2014/main" id="{3F22670A-334E-476F-B0CF-E7832A18D85E}"/>
                    </a:ext>
                  </a:extLst>
                </p:cNvPr>
                <p:cNvPicPr/>
                <p:nvPr/>
              </p:nvPicPr>
              <p:blipFill>
                <a:blip r:embed="rId70"/>
                <a:stretch>
                  <a:fillRect/>
                </a:stretch>
              </p:blipFill>
              <p:spPr>
                <a:xfrm>
                  <a:off x="1392789" y="1329429"/>
                  <a:ext cx="14796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109" name="Ink 108">
                  <a:extLst>
                    <a:ext uri="{FF2B5EF4-FFF2-40B4-BE49-F238E27FC236}">
                      <a16:creationId xmlns:a16="http://schemas.microsoft.com/office/drawing/2014/main" id="{FE0A8CAE-A172-4E0A-BDB9-25598A6BFBCF}"/>
                    </a:ext>
                  </a:extLst>
                </p14:cNvPr>
                <p14:cNvContentPartPr/>
                <p14:nvPr/>
              </p14:nvContentPartPr>
              <p14:xfrm>
                <a:off x="1399629" y="1527429"/>
                <a:ext cx="227160" cy="53640"/>
              </p14:xfrm>
            </p:contentPart>
          </mc:Choice>
          <mc:Fallback xmlns="">
            <p:pic>
              <p:nvPicPr>
                <p:cNvPr id="109" name="Ink 108">
                  <a:extLst>
                    <a:ext uri="{FF2B5EF4-FFF2-40B4-BE49-F238E27FC236}">
                      <a16:creationId xmlns:a16="http://schemas.microsoft.com/office/drawing/2014/main" id="{FE0A8CAE-A172-4E0A-BDB9-25598A6BFBCF}"/>
                    </a:ext>
                  </a:extLst>
                </p:cNvPr>
                <p:cNvPicPr/>
                <p:nvPr/>
              </p:nvPicPr>
              <p:blipFill>
                <a:blip r:embed="rId72"/>
                <a:stretch>
                  <a:fillRect/>
                </a:stretch>
              </p:blipFill>
              <p:spPr>
                <a:xfrm>
                  <a:off x="1390629" y="1518789"/>
                  <a:ext cx="24480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110" name="Ink 109">
                  <a:extLst>
                    <a:ext uri="{FF2B5EF4-FFF2-40B4-BE49-F238E27FC236}">
                      <a16:creationId xmlns:a16="http://schemas.microsoft.com/office/drawing/2014/main" id="{0AD48BEC-4F52-4E9A-9463-C4962B3D0D1A}"/>
                    </a:ext>
                  </a:extLst>
                </p14:cNvPr>
                <p14:cNvContentPartPr/>
                <p14:nvPr/>
              </p14:nvContentPartPr>
              <p14:xfrm>
                <a:off x="1467309" y="1651629"/>
                <a:ext cx="191160" cy="135360"/>
              </p14:xfrm>
            </p:contentPart>
          </mc:Choice>
          <mc:Fallback xmlns="">
            <p:pic>
              <p:nvPicPr>
                <p:cNvPr id="110" name="Ink 109">
                  <a:extLst>
                    <a:ext uri="{FF2B5EF4-FFF2-40B4-BE49-F238E27FC236}">
                      <a16:creationId xmlns:a16="http://schemas.microsoft.com/office/drawing/2014/main" id="{0AD48BEC-4F52-4E9A-9463-C4962B3D0D1A}"/>
                    </a:ext>
                  </a:extLst>
                </p:cNvPr>
                <p:cNvPicPr/>
                <p:nvPr/>
              </p:nvPicPr>
              <p:blipFill>
                <a:blip r:embed="rId74"/>
                <a:stretch>
                  <a:fillRect/>
                </a:stretch>
              </p:blipFill>
              <p:spPr>
                <a:xfrm>
                  <a:off x="1458669" y="1642629"/>
                  <a:ext cx="20880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111" name="Ink 110">
                  <a:extLst>
                    <a:ext uri="{FF2B5EF4-FFF2-40B4-BE49-F238E27FC236}">
                      <a16:creationId xmlns:a16="http://schemas.microsoft.com/office/drawing/2014/main" id="{BB78DC55-0CD2-498A-876C-E62CBA06C018}"/>
                    </a:ext>
                  </a:extLst>
                </p14:cNvPr>
                <p14:cNvContentPartPr/>
                <p14:nvPr/>
              </p14:nvContentPartPr>
              <p14:xfrm>
                <a:off x="1000389" y="2087949"/>
                <a:ext cx="155160" cy="225000"/>
              </p14:xfrm>
            </p:contentPart>
          </mc:Choice>
          <mc:Fallback xmlns="">
            <p:pic>
              <p:nvPicPr>
                <p:cNvPr id="111" name="Ink 110">
                  <a:extLst>
                    <a:ext uri="{FF2B5EF4-FFF2-40B4-BE49-F238E27FC236}">
                      <a16:creationId xmlns:a16="http://schemas.microsoft.com/office/drawing/2014/main" id="{BB78DC55-0CD2-498A-876C-E62CBA06C018}"/>
                    </a:ext>
                  </a:extLst>
                </p:cNvPr>
                <p:cNvPicPr/>
                <p:nvPr/>
              </p:nvPicPr>
              <p:blipFill>
                <a:blip r:embed="rId76"/>
                <a:stretch>
                  <a:fillRect/>
                </a:stretch>
              </p:blipFill>
              <p:spPr>
                <a:xfrm>
                  <a:off x="991749" y="2078949"/>
                  <a:ext cx="17280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12" name="Ink 111">
                  <a:extLst>
                    <a:ext uri="{FF2B5EF4-FFF2-40B4-BE49-F238E27FC236}">
                      <a16:creationId xmlns:a16="http://schemas.microsoft.com/office/drawing/2014/main" id="{BD5051E3-36B4-47F6-9CB9-F2D2CD4D8F41}"/>
                    </a:ext>
                  </a:extLst>
                </p14:cNvPr>
                <p14:cNvContentPartPr/>
                <p14:nvPr/>
              </p14:nvContentPartPr>
              <p14:xfrm>
                <a:off x="1230429" y="2086509"/>
                <a:ext cx="96480" cy="106200"/>
              </p14:xfrm>
            </p:contentPart>
          </mc:Choice>
          <mc:Fallback xmlns="">
            <p:pic>
              <p:nvPicPr>
                <p:cNvPr id="112" name="Ink 111">
                  <a:extLst>
                    <a:ext uri="{FF2B5EF4-FFF2-40B4-BE49-F238E27FC236}">
                      <a16:creationId xmlns:a16="http://schemas.microsoft.com/office/drawing/2014/main" id="{BD5051E3-36B4-47F6-9CB9-F2D2CD4D8F41}"/>
                    </a:ext>
                  </a:extLst>
                </p:cNvPr>
                <p:cNvPicPr/>
                <p:nvPr/>
              </p:nvPicPr>
              <p:blipFill>
                <a:blip r:embed="rId78"/>
                <a:stretch>
                  <a:fillRect/>
                </a:stretch>
              </p:blipFill>
              <p:spPr>
                <a:xfrm>
                  <a:off x="1221429" y="2077869"/>
                  <a:ext cx="11412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113" name="Ink 112">
                  <a:extLst>
                    <a:ext uri="{FF2B5EF4-FFF2-40B4-BE49-F238E27FC236}">
                      <a16:creationId xmlns:a16="http://schemas.microsoft.com/office/drawing/2014/main" id="{E0835278-7744-4B60-B5D2-B512083A79BE}"/>
                    </a:ext>
                  </a:extLst>
                </p14:cNvPr>
                <p14:cNvContentPartPr/>
                <p14:nvPr/>
              </p14:nvContentPartPr>
              <p14:xfrm>
                <a:off x="1446069" y="2085789"/>
                <a:ext cx="91440" cy="167760"/>
              </p14:xfrm>
            </p:contentPart>
          </mc:Choice>
          <mc:Fallback xmlns="">
            <p:pic>
              <p:nvPicPr>
                <p:cNvPr id="113" name="Ink 112">
                  <a:extLst>
                    <a:ext uri="{FF2B5EF4-FFF2-40B4-BE49-F238E27FC236}">
                      <a16:creationId xmlns:a16="http://schemas.microsoft.com/office/drawing/2014/main" id="{E0835278-7744-4B60-B5D2-B512083A79BE}"/>
                    </a:ext>
                  </a:extLst>
                </p:cNvPr>
                <p:cNvPicPr/>
                <p:nvPr/>
              </p:nvPicPr>
              <p:blipFill>
                <a:blip r:embed="rId80"/>
                <a:stretch>
                  <a:fillRect/>
                </a:stretch>
              </p:blipFill>
              <p:spPr>
                <a:xfrm>
                  <a:off x="1437069" y="2077149"/>
                  <a:ext cx="10908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114" name="Ink 113">
                  <a:extLst>
                    <a:ext uri="{FF2B5EF4-FFF2-40B4-BE49-F238E27FC236}">
                      <a16:creationId xmlns:a16="http://schemas.microsoft.com/office/drawing/2014/main" id="{65B55B0A-1204-421B-BB41-C140BCA855B8}"/>
                    </a:ext>
                  </a:extLst>
                </p14:cNvPr>
                <p14:cNvContentPartPr/>
                <p14:nvPr/>
              </p14:nvContentPartPr>
              <p14:xfrm>
                <a:off x="1585389" y="2099829"/>
                <a:ext cx="30600" cy="97920"/>
              </p14:xfrm>
            </p:contentPart>
          </mc:Choice>
          <mc:Fallback xmlns="">
            <p:pic>
              <p:nvPicPr>
                <p:cNvPr id="114" name="Ink 113">
                  <a:extLst>
                    <a:ext uri="{FF2B5EF4-FFF2-40B4-BE49-F238E27FC236}">
                      <a16:creationId xmlns:a16="http://schemas.microsoft.com/office/drawing/2014/main" id="{65B55B0A-1204-421B-BB41-C140BCA855B8}"/>
                    </a:ext>
                  </a:extLst>
                </p:cNvPr>
                <p:cNvPicPr/>
                <p:nvPr/>
              </p:nvPicPr>
              <p:blipFill>
                <a:blip r:embed="rId82"/>
                <a:stretch>
                  <a:fillRect/>
                </a:stretch>
              </p:blipFill>
              <p:spPr>
                <a:xfrm>
                  <a:off x="1576389" y="2090829"/>
                  <a:ext cx="4824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116" name="Ink 115">
                  <a:extLst>
                    <a:ext uri="{FF2B5EF4-FFF2-40B4-BE49-F238E27FC236}">
                      <a16:creationId xmlns:a16="http://schemas.microsoft.com/office/drawing/2014/main" id="{AC03BC4A-4CE3-4C42-915A-718A82FB370B}"/>
                    </a:ext>
                  </a:extLst>
                </p14:cNvPr>
                <p14:cNvContentPartPr/>
                <p14:nvPr/>
              </p14:nvContentPartPr>
              <p14:xfrm>
                <a:off x="1589349" y="2034309"/>
                <a:ext cx="180720" cy="163080"/>
              </p14:xfrm>
            </p:contentPart>
          </mc:Choice>
          <mc:Fallback xmlns="">
            <p:pic>
              <p:nvPicPr>
                <p:cNvPr id="116" name="Ink 115">
                  <a:extLst>
                    <a:ext uri="{FF2B5EF4-FFF2-40B4-BE49-F238E27FC236}">
                      <a16:creationId xmlns:a16="http://schemas.microsoft.com/office/drawing/2014/main" id="{AC03BC4A-4CE3-4C42-915A-718A82FB370B}"/>
                    </a:ext>
                  </a:extLst>
                </p:cNvPr>
                <p:cNvPicPr/>
                <p:nvPr/>
              </p:nvPicPr>
              <p:blipFill>
                <a:blip r:embed="rId84"/>
                <a:stretch>
                  <a:fillRect/>
                </a:stretch>
              </p:blipFill>
              <p:spPr>
                <a:xfrm>
                  <a:off x="1580709" y="2025669"/>
                  <a:ext cx="19836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117" name="Ink 116">
                  <a:extLst>
                    <a:ext uri="{FF2B5EF4-FFF2-40B4-BE49-F238E27FC236}">
                      <a16:creationId xmlns:a16="http://schemas.microsoft.com/office/drawing/2014/main" id="{0A4DB9F9-6CE1-4013-825E-8CD1B2C11081}"/>
                    </a:ext>
                  </a:extLst>
                </p14:cNvPr>
                <p14:cNvContentPartPr/>
                <p14:nvPr/>
              </p14:nvContentPartPr>
              <p14:xfrm>
                <a:off x="1909389" y="1936389"/>
                <a:ext cx="91080" cy="19800"/>
              </p14:xfrm>
            </p:contentPart>
          </mc:Choice>
          <mc:Fallback xmlns="">
            <p:pic>
              <p:nvPicPr>
                <p:cNvPr id="117" name="Ink 116">
                  <a:extLst>
                    <a:ext uri="{FF2B5EF4-FFF2-40B4-BE49-F238E27FC236}">
                      <a16:creationId xmlns:a16="http://schemas.microsoft.com/office/drawing/2014/main" id="{0A4DB9F9-6CE1-4013-825E-8CD1B2C11081}"/>
                    </a:ext>
                  </a:extLst>
                </p:cNvPr>
                <p:cNvPicPr/>
                <p:nvPr/>
              </p:nvPicPr>
              <p:blipFill>
                <a:blip r:embed="rId86"/>
                <a:stretch>
                  <a:fillRect/>
                </a:stretch>
              </p:blipFill>
              <p:spPr>
                <a:xfrm>
                  <a:off x="1900389" y="1927389"/>
                  <a:ext cx="1087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118" name="Ink 117">
                  <a:extLst>
                    <a:ext uri="{FF2B5EF4-FFF2-40B4-BE49-F238E27FC236}">
                      <a16:creationId xmlns:a16="http://schemas.microsoft.com/office/drawing/2014/main" id="{215B2A68-7E63-4E3A-811A-9647C9B98A7A}"/>
                    </a:ext>
                  </a:extLst>
                </p14:cNvPr>
                <p14:cNvContentPartPr/>
                <p14:nvPr/>
              </p14:nvContentPartPr>
              <p14:xfrm>
                <a:off x="2059869" y="1869429"/>
                <a:ext cx="38160" cy="126360"/>
              </p14:xfrm>
            </p:contentPart>
          </mc:Choice>
          <mc:Fallback xmlns="">
            <p:pic>
              <p:nvPicPr>
                <p:cNvPr id="118" name="Ink 117">
                  <a:extLst>
                    <a:ext uri="{FF2B5EF4-FFF2-40B4-BE49-F238E27FC236}">
                      <a16:creationId xmlns:a16="http://schemas.microsoft.com/office/drawing/2014/main" id="{215B2A68-7E63-4E3A-811A-9647C9B98A7A}"/>
                    </a:ext>
                  </a:extLst>
                </p:cNvPr>
                <p:cNvPicPr/>
                <p:nvPr/>
              </p:nvPicPr>
              <p:blipFill>
                <a:blip r:embed="rId88"/>
                <a:stretch>
                  <a:fillRect/>
                </a:stretch>
              </p:blipFill>
              <p:spPr>
                <a:xfrm>
                  <a:off x="2050869" y="1860429"/>
                  <a:ext cx="558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119" name="Ink 118">
                  <a:extLst>
                    <a:ext uri="{FF2B5EF4-FFF2-40B4-BE49-F238E27FC236}">
                      <a16:creationId xmlns:a16="http://schemas.microsoft.com/office/drawing/2014/main" id="{EE59F91F-E6D0-45D0-9EFF-FCD545BBD424}"/>
                    </a:ext>
                  </a:extLst>
                </p14:cNvPr>
                <p14:cNvContentPartPr/>
                <p14:nvPr/>
              </p14:nvContentPartPr>
              <p14:xfrm>
                <a:off x="2146629" y="1823349"/>
                <a:ext cx="64800" cy="474840"/>
              </p14:xfrm>
            </p:contentPart>
          </mc:Choice>
          <mc:Fallback xmlns="">
            <p:pic>
              <p:nvPicPr>
                <p:cNvPr id="119" name="Ink 118">
                  <a:extLst>
                    <a:ext uri="{FF2B5EF4-FFF2-40B4-BE49-F238E27FC236}">
                      <a16:creationId xmlns:a16="http://schemas.microsoft.com/office/drawing/2014/main" id="{EE59F91F-E6D0-45D0-9EFF-FCD545BBD424}"/>
                    </a:ext>
                  </a:extLst>
                </p:cNvPr>
                <p:cNvPicPr/>
                <p:nvPr/>
              </p:nvPicPr>
              <p:blipFill>
                <a:blip r:embed="rId90"/>
                <a:stretch>
                  <a:fillRect/>
                </a:stretch>
              </p:blipFill>
              <p:spPr>
                <a:xfrm>
                  <a:off x="2137989" y="1814349"/>
                  <a:ext cx="82440" cy="49248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120" name="Ink 119">
                  <a:extLst>
                    <a:ext uri="{FF2B5EF4-FFF2-40B4-BE49-F238E27FC236}">
                      <a16:creationId xmlns:a16="http://schemas.microsoft.com/office/drawing/2014/main" id="{E206F8F1-C07D-4EE6-AD8D-745A10EBA737}"/>
                    </a:ext>
                  </a:extLst>
                </p14:cNvPr>
                <p14:cNvContentPartPr/>
                <p14:nvPr/>
              </p14:nvContentPartPr>
              <p14:xfrm>
                <a:off x="2272269" y="1807149"/>
                <a:ext cx="186840" cy="266040"/>
              </p14:xfrm>
            </p:contentPart>
          </mc:Choice>
          <mc:Fallback xmlns="">
            <p:pic>
              <p:nvPicPr>
                <p:cNvPr id="120" name="Ink 119">
                  <a:extLst>
                    <a:ext uri="{FF2B5EF4-FFF2-40B4-BE49-F238E27FC236}">
                      <a16:creationId xmlns:a16="http://schemas.microsoft.com/office/drawing/2014/main" id="{E206F8F1-C07D-4EE6-AD8D-745A10EBA737}"/>
                    </a:ext>
                  </a:extLst>
                </p:cNvPr>
                <p:cNvPicPr/>
                <p:nvPr/>
              </p:nvPicPr>
              <p:blipFill>
                <a:blip r:embed="rId92"/>
                <a:stretch>
                  <a:fillRect/>
                </a:stretch>
              </p:blipFill>
              <p:spPr>
                <a:xfrm>
                  <a:off x="2263629" y="1798509"/>
                  <a:ext cx="204480" cy="28368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121" name="Ink 120">
                  <a:extLst>
                    <a:ext uri="{FF2B5EF4-FFF2-40B4-BE49-F238E27FC236}">
                      <a16:creationId xmlns:a16="http://schemas.microsoft.com/office/drawing/2014/main" id="{5571189A-0DC5-404E-AF91-D2B1E697F4F3}"/>
                    </a:ext>
                  </a:extLst>
                </p14:cNvPr>
                <p14:cNvContentPartPr/>
                <p14:nvPr/>
              </p14:nvContentPartPr>
              <p14:xfrm>
                <a:off x="2370549" y="2137629"/>
                <a:ext cx="142200" cy="131040"/>
              </p14:xfrm>
            </p:contentPart>
          </mc:Choice>
          <mc:Fallback xmlns="">
            <p:pic>
              <p:nvPicPr>
                <p:cNvPr id="121" name="Ink 120">
                  <a:extLst>
                    <a:ext uri="{FF2B5EF4-FFF2-40B4-BE49-F238E27FC236}">
                      <a16:creationId xmlns:a16="http://schemas.microsoft.com/office/drawing/2014/main" id="{5571189A-0DC5-404E-AF91-D2B1E697F4F3}"/>
                    </a:ext>
                  </a:extLst>
                </p:cNvPr>
                <p:cNvPicPr/>
                <p:nvPr/>
              </p:nvPicPr>
              <p:blipFill>
                <a:blip r:embed="rId94"/>
                <a:stretch>
                  <a:fillRect/>
                </a:stretch>
              </p:blipFill>
              <p:spPr>
                <a:xfrm>
                  <a:off x="2361909" y="2128629"/>
                  <a:ext cx="1598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122" name="Ink 121">
                  <a:extLst>
                    <a:ext uri="{FF2B5EF4-FFF2-40B4-BE49-F238E27FC236}">
                      <a16:creationId xmlns:a16="http://schemas.microsoft.com/office/drawing/2014/main" id="{AC82DB65-9693-4C32-A217-D26EB7BF7FA0}"/>
                    </a:ext>
                  </a:extLst>
                </p14:cNvPr>
                <p14:cNvContentPartPr/>
                <p14:nvPr/>
              </p14:nvContentPartPr>
              <p14:xfrm>
                <a:off x="2540469" y="1761789"/>
                <a:ext cx="104400" cy="583200"/>
              </p14:xfrm>
            </p:contentPart>
          </mc:Choice>
          <mc:Fallback xmlns="">
            <p:pic>
              <p:nvPicPr>
                <p:cNvPr id="122" name="Ink 121">
                  <a:extLst>
                    <a:ext uri="{FF2B5EF4-FFF2-40B4-BE49-F238E27FC236}">
                      <a16:creationId xmlns:a16="http://schemas.microsoft.com/office/drawing/2014/main" id="{AC82DB65-9693-4C32-A217-D26EB7BF7FA0}"/>
                    </a:ext>
                  </a:extLst>
                </p:cNvPr>
                <p:cNvPicPr/>
                <p:nvPr/>
              </p:nvPicPr>
              <p:blipFill>
                <a:blip r:embed="rId96"/>
                <a:stretch>
                  <a:fillRect/>
                </a:stretch>
              </p:blipFill>
              <p:spPr>
                <a:xfrm>
                  <a:off x="2531829" y="1752789"/>
                  <a:ext cx="122040" cy="600840"/>
                </a:xfrm>
                <a:prstGeom prst="rect">
                  <a:avLst/>
                </a:prstGeom>
              </p:spPr>
            </p:pic>
          </mc:Fallback>
        </mc:AlternateContent>
      </p:grpSp>
      <p:grpSp>
        <p:nvGrpSpPr>
          <p:cNvPr id="148" name="Group 147">
            <a:extLst>
              <a:ext uri="{FF2B5EF4-FFF2-40B4-BE49-F238E27FC236}">
                <a16:creationId xmlns:a16="http://schemas.microsoft.com/office/drawing/2014/main" id="{D4C87CCE-AD73-4527-A70C-85E5BB3DB98F}"/>
              </a:ext>
            </a:extLst>
          </p:cNvPr>
          <p:cNvGrpSpPr/>
          <p:nvPr/>
        </p:nvGrpSpPr>
        <p:grpSpPr>
          <a:xfrm>
            <a:off x="605109" y="2618949"/>
            <a:ext cx="368640" cy="388800"/>
            <a:chOff x="605109" y="2618949"/>
            <a:chExt cx="368640" cy="388800"/>
          </a:xfrm>
        </p:grpSpPr>
        <mc:AlternateContent xmlns:mc="http://schemas.openxmlformats.org/markup-compatibility/2006" xmlns:p14="http://schemas.microsoft.com/office/powerpoint/2010/main">
          <mc:Choice Requires="p14">
            <p:contentPart p14:bwMode="auto" r:id="rId97">
              <p14:nvContentPartPr>
                <p14:cNvPr id="123" name="Ink 122">
                  <a:extLst>
                    <a:ext uri="{FF2B5EF4-FFF2-40B4-BE49-F238E27FC236}">
                      <a16:creationId xmlns:a16="http://schemas.microsoft.com/office/drawing/2014/main" id="{F393D7ED-AFD1-4B8A-8FE8-ADC5DF1597B9}"/>
                    </a:ext>
                  </a:extLst>
                </p14:cNvPr>
                <p14:cNvContentPartPr/>
                <p14:nvPr/>
              </p14:nvContentPartPr>
              <p14:xfrm>
                <a:off x="605109" y="2769429"/>
                <a:ext cx="172440" cy="153360"/>
              </p14:xfrm>
            </p:contentPart>
          </mc:Choice>
          <mc:Fallback xmlns="">
            <p:pic>
              <p:nvPicPr>
                <p:cNvPr id="123" name="Ink 122">
                  <a:extLst>
                    <a:ext uri="{FF2B5EF4-FFF2-40B4-BE49-F238E27FC236}">
                      <a16:creationId xmlns:a16="http://schemas.microsoft.com/office/drawing/2014/main" id="{F393D7ED-AFD1-4B8A-8FE8-ADC5DF1597B9}"/>
                    </a:ext>
                  </a:extLst>
                </p:cNvPr>
                <p:cNvPicPr/>
                <p:nvPr/>
              </p:nvPicPr>
              <p:blipFill>
                <a:blip r:embed="rId98"/>
                <a:stretch>
                  <a:fillRect/>
                </a:stretch>
              </p:blipFill>
              <p:spPr>
                <a:xfrm>
                  <a:off x="596469" y="2760789"/>
                  <a:ext cx="19008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124" name="Ink 123">
                  <a:extLst>
                    <a:ext uri="{FF2B5EF4-FFF2-40B4-BE49-F238E27FC236}">
                      <a16:creationId xmlns:a16="http://schemas.microsoft.com/office/drawing/2014/main" id="{4B2AE21E-E77F-4C50-BBB8-E645FF1C863C}"/>
                    </a:ext>
                  </a:extLst>
                </p14:cNvPr>
                <p14:cNvContentPartPr/>
                <p14:nvPr/>
              </p14:nvContentPartPr>
              <p14:xfrm>
                <a:off x="685029" y="2618949"/>
                <a:ext cx="285120" cy="388800"/>
              </p14:xfrm>
            </p:contentPart>
          </mc:Choice>
          <mc:Fallback xmlns="">
            <p:pic>
              <p:nvPicPr>
                <p:cNvPr id="124" name="Ink 123">
                  <a:extLst>
                    <a:ext uri="{FF2B5EF4-FFF2-40B4-BE49-F238E27FC236}">
                      <a16:creationId xmlns:a16="http://schemas.microsoft.com/office/drawing/2014/main" id="{4B2AE21E-E77F-4C50-BBB8-E645FF1C863C}"/>
                    </a:ext>
                  </a:extLst>
                </p:cNvPr>
                <p:cNvPicPr/>
                <p:nvPr/>
              </p:nvPicPr>
              <p:blipFill>
                <a:blip r:embed="rId100"/>
                <a:stretch>
                  <a:fillRect/>
                </a:stretch>
              </p:blipFill>
              <p:spPr>
                <a:xfrm>
                  <a:off x="676029" y="2610309"/>
                  <a:ext cx="302760" cy="40644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25" name="Ink 124">
                  <a:extLst>
                    <a:ext uri="{FF2B5EF4-FFF2-40B4-BE49-F238E27FC236}">
                      <a16:creationId xmlns:a16="http://schemas.microsoft.com/office/drawing/2014/main" id="{1F7188BC-057D-4FAB-8D94-75581E4EC87E}"/>
                    </a:ext>
                  </a:extLst>
                </p14:cNvPr>
                <p14:cNvContentPartPr/>
                <p14:nvPr/>
              </p14:nvContentPartPr>
              <p14:xfrm>
                <a:off x="907869" y="2842509"/>
                <a:ext cx="65880" cy="10080"/>
              </p14:xfrm>
            </p:contentPart>
          </mc:Choice>
          <mc:Fallback xmlns="">
            <p:pic>
              <p:nvPicPr>
                <p:cNvPr id="125" name="Ink 124">
                  <a:extLst>
                    <a:ext uri="{FF2B5EF4-FFF2-40B4-BE49-F238E27FC236}">
                      <a16:creationId xmlns:a16="http://schemas.microsoft.com/office/drawing/2014/main" id="{1F7188BC-057D-4FAB-8D94-75581E4EC87E}"/>
                    </a:ext>
                  </a:extLst>
                </p:cNvPr>
                <p:cNvPicPr/>
                <p:nvPr/>
              </p:nvPicPr>
              <p:blipFill>
                <a:blip r:embed="rId102"/>
                <a:stretch>
                  <a:fillRect/>
                </a:stretch>
              </p:blipFill>
              <p:spPr>
                <a:xfrm>
                  <a:off x="898869" y="2833869"/>
                  <a:ext cx="83520" cy="27720"/>
                </a:xfrm>
                <a:prstGeom prst="rect">
                  <a:avLst/>
                </a:prstGeom>
              </p:spPr>
            </p:pic>
          </mc:Fallback>
        </mc:AlternateContent>
      </p:grpSp>
      <p:grpSp>
        <p:nvGrpSpPr>
          <p:cNvPr id="145" name="Group 144">
            <a:extLst>
              <a:ext uri="{FF2B5EF4-FFF2-40B4-BE49-F238E27FC236}">
                <a16:creationId xmlns:a16="http://schemas.microsoft.com/office/drawing/2014/main" id="{0E6BF448-3FB9-4D8E-819C-44C96BDFB4AE}"/>
              </a:ext>
            </a:extLst>
          </p:cNvPr>
          <p:cNvGrpSpPr/>
          <p:nvPr/>
        </p:nvGrpSpPr>
        <p:grpSpPr>
          <a:xfrm>
            <a:off x="1140789" y="2664669"/>
            <a:ext cx="573120" cy="281880"/>
            <a:chOff x="1140789" y="2664669"/>
            <a:chExt cx="573120" cy="281880"/>
          </a:xfrm>
        </p:grpSpPr>
        <mc:AlternateContent xmlns:mc="http://schemas.openxmlformats.org/markup-compatibility/2006" xmlns:p14="http://schemas.microsoft.com/office/powerpoint/2010/main">
          <mc:Choice Requires="p14">
            <p:contentPart p14:bwMode="auto" r:id="rId103">
              <p14:nvContentPartPr>
                <p14:cNvPr id="126" name="Ink 125">
                  <a:extLst>
                    <a:ext uri="{FF2B5EF4-FFF2-40B4-BE49-F238E27FC236}">
                      <a16:creationId xmlns:a16="http://schemas.microsoft.com/office/drawing/2014/main" id="{1B89F3E9-6829-4DB6-8A51-8A7D688E93FE}"/>
                    </a:ext>
                  </a:extLst>
                </p14:cNvPr>
                <p14:cNvContentPartPr/>
                <p14:nvPr/>
              </p14:nvContentPartPr>
              <p14:xfrm>
                <a:off x="1140789" y="2672949"/>
                <a:ext cx="98640" cy="273600"/>
              </p14:xfrm>
            </p:contentPart>
          </mc:Choice>
          <mc:Fallback xmlns="">
            <p:pic>
              <p:nvPicPr>
                <p:cNvPr id="126" name="Ink 125">
                  <a:extLst>
                    <a:ext uri="{FF2B5EF4-FFF2-40B4-BE49-F238E27FC236}">
                      <a16:creationId xmlns:a16="http://schemas.microsoft.com/office/drawing/2014/main" id="{1B89F3E9-6829-4DB6-8A51-8A7D688E93FE}"/>
                    </a:ext>
                  </a:extLst>
                </p:cNvPr>
                <p:cNvPicPr/>
                <p:nvPr/>
              </p:nvPicPr>
              <p:blipFill>
                <a:blip r:embed="rId104"/>
                <a:stretch>
                  <a:fillRect/>
                </a:stretch>
              </p:blipFill>
              <p:spPr>
                <a:xfrm>
                  <a:off x="1131789" y="2663949"/>
                  <a:ext cx="116280" cy="2912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127" name="Ink 126">
                  <a:extLst>
                    <a:ext uri="{FF2B5EF4-FFF2-40B4-BE49-F238E27FC236}">
                      <a16:creationId xmlns:a16="http://schemas.microsoft.com/office/drawing/2014/main" id="{816A180F-C77B-4F6E-B7E9-C722BB05313D}"/>
                    </a:ext>
                  </a:extLst>
                </p14:cNvPr>
                <p14:cNvContentPartPr/>
                <p14:nvPr/>
              </p14:nvContentPartPr>
              <p14:xfrm>
                <a:off x="1306389" y="2664669"/>
                <a:ext cx="407520" cy="234000"/>
              </p14:xfrm>
            </p:contentPart>
          </mc:Choice>
          <mc:Fallback xmlns="">
            <p:pic>
              <p:nvPicPr>
                <p:cNvPr id="127" name="Ink 126">
                  <a:extLst>
                    <a:ext uri="{FF2B5EF4-FFF2-40B4-BE49-F238E27FC236}">
                      <a16:creationId xmlns:a16="http://schemas.microsoft.com/office/drawing/2014/main" id="{816A180F-C77B-4F6E-B7E9-C722BB05313D}"/>
                    </a:ext>
                  </a:extLst>
                </p:cNvPr>
                <p:cNvPicPr/>
                <p:nvPr/>
              </p:nvPicPr>
              <p:blipFill>
                <a:blip r:embed="rId106"/>
                <a:stretch>
                  <a:fillRect/>
                </a:stretch>
              </p:blipFill>
              <p:spPr>
                <a:xfrm>
                  <a:off x="1297749" y="2655669"/>
                  <a:ext cx="425160" cy="251640"/>
                </a:xfrm>
                <a:prstGeom prst="rect">
                  <a:avLst/>
                </a:prstGeom>
              </p:spPr>
            </p:pic>
          </mc:Fallback>
        </mc:AlternateContent>
      </p:grpSp>
      <p:grpSp>
        <p:nvGrpSpPr>
          <p:cNvPr id="144" name="Group 143">
            <a:extLst>
              <a:ext uri="{FF2B5EF4-FFF2-40B4-BE49-F238E27FC236}">
                <a16:creationId xmlns:a16="http://schemas.microsoft.com/office/drawing/2014/main" id="{6671E8BB-A1AC-41F7-8173-FD145280BC00}"/>
              </a:ext>
            </a:extLst>
          </p:cNvPr>
          <p:cNvGrpSpPr/>
          <p:nvPr/>
        </p:nvGrpSpPr>
        <p:grpSpPr>
          <a:xfrm>
            <a:off x="1879509" y="2460189"/>
            <a:ext cx="1147680" cy="478080"/>
            <a:chOff x="1879509" y="2460189"/>
            <a:chExt cx="1147680" cy="478080"/>
          </a:xfrm>
        </p:grpSpPr>
        <mc:AlternateContent xmlns:mc="http://schemas.openxmlformats.org/markup-compatibility/2006" xmlns:p14="http://schemas.microsoft.com/office/powerpoint/2010/main">
          <mc:Choice Requires="p14">
            <p:contentPart p14:bwMode="auto" r:id="rId107">
              <p14:nvContentPartPr>
                <p14:cNvPr id="128" name="Ink 127">
                  <a:extLst>
                    <a:ext uri="{FF2B5EF4-FFF2-40B4-BE49-F238E27FC236}">
                      <a16:creationId xmlns:a16="http://schemas.microsoft.com/office/drawing/2014/main" id="{4255B2CF-9A23-4E7B-AE40-9D8A11E6D2A4}"/>
                    </a:ext>
                  </a:extLst>
                </p14:cNvPr>
                <p14:cNvContentPartPr/>
                <p14:nvPr/>
              </p14:nvContentPartPr>
              <p14:xfrm>
                <a:off x="1879509" y="2708589"/>
                <a:ext cx="73440" cy="154440"/>
              </p14:xfrm>
            </p:contentPart>
          </mc:Choice>
          <mc:Fallback xmlns="">
            <p:pic>
              <p:nvPicPr>
                <p:cNvPr id="128" name="Ink 127">
                  <a:extLst>
                    <a:ext uri="{FF2B5EF4-FFF2-40B4-BE49-F238E27FC236}">
                      <a16:creationId xmlns:a16="http://schemas.microsoft.com/office/drawing/2014/main" id="{4255B2CF-9A23-4E7B-AE40-9D8A11E6D2A4}"/>
                    </a:ext>
                  </a:extLst>
                </p:cNvPr>
                <p:cNvPicPr/>
                <p:nvPr/>
              </p:nvPicPr>
              <p:blipFill>
                <a:blip r:embed="rId108"/>
                <a:stretch>
                  <a:fillRect/>
                </a:stretch>
              </p:blipFill>
              <p:spPr>
                <a:xfrm>
                  <a:off x="1870869" y="2699589"/>
                  <a:ext cx="9108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29" name="Ink 128">
                  <a:extLst>
                    <a:ext uri="{FF2B5EF4-FFF2-40B4-BE49-F238E27FC236}">
                      <a16:creationId xmlns:a16="http://schemas.microsoft.com/office/drawing/2014/main" id="{39CF18CC-3C73-4DED-87B3-52438D41E791}"/>
                    </a:ext>
                  </a:extLst>
                </p14:cNvPr>
                <p14:cNvContentPartPr/>
                <p14:nvPr/>
              </p14:nvContentPartPr>
              <p14:xfrm>
                <a:off x="2004069" y="2695269"/>
                <a:ext cx="24480" cy="94680"/>
              </p14:xfrm>
            </p:contentPart>
          </mc:Choice>
          <mc:Fallback xmlns="">
            <p:pic>
              <p:nvPicPr>
                <p:cNvPr id="129" name="Ink 128">
                  <a:extLst>
                    <a:ext uri="{FF2B5EF4-FFF2-40B4-BE49-F238E27FC236}">
                      <a16:creationId xmlns:a16="http://schemas.microsoft.com/office/drawing/2014/main" id="{39CF18CC-3C73-4DED-87B3-52438D41E791}"/>
                    </a:ext>
                  </a:extLst>
                </p:cNvPr>
                <p:cNvPicPr/>
                <p:nvPr/>
              </p:nvPicPr>
              <p:blipFill>
                <a:blip r:embed="rId110"/>
                <a:stretch>
                  <a:fillRect/>
                </a:stretch>
              </p:blipFill>
              <p:spPr>
                <a:xfrm>
                  <a:off x="1995429" y="2686629"/>
                  <a:ext cx="4212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30" name="Ink 129">
                  <a:extLst>
                    <a:ext uri="{FF2B5EF4-FFF2-40B4-BE49-F238E27FC236}">
                      <a16:creationId xmlns:a16="http://schemas.microsoft.com/office/drawing/2014/main" id="{5F9C7C0C-A5B8-4FF1-B4CE-FF209C80F278}"/>
                    </a:ext>
                  </a:extLst>
                </p14:cNvPr>
                <p14:cNvContentPartPr/>
                <p14:nvPr/>
              </p14:nvContentPartPr>
              <p14:xfrm>
                <a:off x="2022789" y="2652789"/>
                <a:ext cx="189000" cy="122040"/>
              </p14:xfrm>
            </p:contentPart>
          </mc:Choice>
          <mc:Fallback xmlns="">
            <p:pic>
              <p:nvPicPr>
                <p:cNvPr id="130" name="Ink 129">
                  <a:extLst>
                    <a:ext uri="{FF2B5EF4-FFF2-40B4-BE49-F238E27FC236}">
                      <a16:creationId xmlns:a16="http://schemas.microsoft.com/office/drawing/2014/main" id="{5F9C7C0C-A5B8-4FF1-B4CE-FF209C80F278}"/>
                    </a:ext>
                  </a:extLst>
                </p:cNvPr>
                <p:cNvPicPr/>
                <p:nvPr/>
              </p:nvPicPr>
              <p:blipFill>
                <a:blip r:embed="rId112"/>
                <a:stretch>
                  <a:fillRect/>
                </a:stretch>
              </p:blipFill>
              <p:spPr>
                <a:xfrm>
                  <a:off x="2013789" y="2643789"/>
                  <a:ext cx="20664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31" name="Ink 130">
                  <a:extLst>
                    <a:ext uri="{FF2B5EF4-FFF2-40B4-BE49-F238E27FC236}">
                      <a16:creationId xmlns:a16="http://schemas.microsoft.com/office/drawing/2014/main" id="{CBF9CF50-D4E4-4245-8800-516F5F7C9DA5}"/>
                    </a:ext>
                  </a:extLst>
                </p14:cNvPr>
                <p14:cNvContentPartPr/>
                <p14:nvPr/>
              </p14:nvContentPartPr>
              <p14:xfrm>
                <a:off x="2296389" y="2557749"/>
                <a:ext cx="149760" cy="57960"/>
              </p14:xfrm>
            </p:contentPart>
          </mc:Choice>
          <mc:Fallback xmlns="">
            <p:pic>
              <p:nvPicPr>
                <p:cNvPr id="131" name="Ink 130">
                  <a:extLst>
                    <a:ext uri="{FF2B5EF4-FFF2-40B4-BE49-F238E27FC236}">
                      <a16:creationId xmlns:a16="http://schemas.microsoft.com/office/drawing/2014/main" id="{CBF9CF50-D4E4-4245-8800-516F5F7C9DA5}"/>
                    </a:ext>
                  </a:extLst>
                </p:cNvPr>
                <p:cNvPicPr/>
                <p:nvPr/>
              </p:nvPicPr>
              <p:blipFill>
                <a:blip r:embed="rId114"/>
                <a:stretch>
                  <a:fillRect/>
                </a:stretch>
              </p:blipFill>
              <p:spPr>
                <a:xfrm>
                  <a:off x="2287749" y="2549109"/>
                  <a:ext cx="16740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132" name="Ink 131">
                  <a:extLst>
                    <a:ext uri="{FF2B5EF4-FFF2-40B4-BE49-F238E27FC236}">
                      <a16:creationId xmlns:a16="http://schemas.microsoft.com/office/drawing/2014/main" id="{D04BAED9-E6E7-46CC-A4B9-15E6B95F011C}"/>
                    </a:ext>
                  </a:extLst>
                </p14:cNvPr>
                <p14:cNvContentPartPr/>
                <p14:nvPr/>
              </p14:nvContentPartPr>
              <p14:xfrm>
                <a:off x="2561349" y="2531469"/>
                <a:ext cx="49680" cy="406800"/>
              </p14:xfrm>
            </p:contentPart>
          </mc:Choice>
          <mc:Fallback xmlns="">
            <p:pic>
              <p:nvPicPr>
                <p:cNvPr id="132" name="Ink 131">
                  <a:extLst>
                    <a:ext uri="{FF2B5EF4-FFF2-40B4-BE49-F238E27FC236}">
                      <a16:creationId xmlns:a16="http://schemas.microsoft.com/office/drawing/2014/main" id="{D04BAED9-E6E7-46CC-A4B9-15E6B95F011C}"/>
                    </a:ext>
                  </a:extLst>
                </p:cNvPr>
                <p:cNvPicPr/>
                <p:nvPr/>
              </p:nvPicPr>
              <p:blipFill>
                <a:blip r:embed="rId116"/>
                <a:stretch>
                  <a:fillRect/>
                </a:stretch>
              </p:blipFill>
              <p:spPr>
                <a:xfrm>
                  <a:off x="2552709" y="2522829"/>
                  <a:ext cx="67320" cy="4244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133" name="Ink 132">
                  <a:extLst>
                    <a:ext uri="{FF2B5EF4-FFF2-40B4-BE49-F238E27FC236}">
                      <a16:creationId xmlns:a16="http://schemas.microsoft.com/office/drawing/2014/main" id="{8CC6E888-1B70-4B28-86B0-BB4D58AF7C18}"/>
                    </a:ext>
                  </a:extLst>
                </p14:cNvPr>
                <p14:cNvContentPartPr/>
                <p14:nvPr/>
              </p14:nvContentPartPr>
              <p14:xfrm>
                <a:off x="2717229" y="2479989"/>
                <a:ext cx="69120" cy="129600"/>
              </p14:xfrm>
            </p:contentPart>
          </mc:Choice>
          <mc:Fallback xmlns="">
            <p:pic>
              <p:nvPicPr>
                <p:cNvPr id="133" name="Ink 132">
                  <a:extLst>
                    <a:ext uri="{FF2B5EF4-FFF2-40B4-BE49-F238E27FC236}">
                      <a16:creationId xmlns:a16="http://schemas.microsoft.com/office/drawing/2014/main" id="{8CC6E888-1B70-4B28-86B0-BB4D58AF7C18}"/>
                    </a:ext>
                  </a:extLst>
                </p:cNvPr>
                <p:cNvPicPr/>
                <p:nvPr/>
              </p:nvPicPr>
              <p:blipFill>
                <a:blip r:embed="rId118"/>
                <a:stretch>
                  <a:fillRect/>
                </a:stretch>
              </p:blipFill>
              <p:spPr>
                <a:xfrm>
                  <a:off x="2708589" y="2471349"/>
                  <a:ext cx="8676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134" name="Ink 133">
                  <a:extLst>
                    <a:ext uri="{FF2B5EF4-FFF2-40B4-BE49-F238E27FC236}">
                      <a16:creationId xmlns:a16="http://schemas.microsoft.com/office/drawing/2014/main" id="{D8D13A2A-F422-4BDF-93CA-435801EC6112}"/>
                    </a:ext>
                  </a:extLst>
                </p14:cNvPr>
                <p14:cNvContentPartPr/>
                <p14:nvPr/>
              </p14:nvContentPartPr>
              <p14:xfrm>
                <a:off x="2655669" y="2676909"/>
                <a:ext cx="220320" cy="206640"/>
              </p14:xfrm>
            </p:contentPart>
          </mc:Choice>
          <mc:Fallback xmlns="">
            <p:pic>
              <p:nvPicPr>
                <p:cNvPr id="134" name="Ink 133">
                  <a:extLst>
                    <a:ext uri="{FF2B5EF4-FFF2-40B4-BE49-F238E27FC236}">
                      <a16:creationId xmlns:a16="http://schemas.microsoft.com/office/drawing/2014/main" id="{D8D13A2A-F422-4BDF-93CA-435801EC6112}"/>
                    </a:ext>
                  </a:extLst>
                </p:cNvPr>
                <p:cNvPicPr/>
                <p:nvPr/>
              </p:nvPicPr>
              <p:blipFill>
                <a:blip r:embed="rId120"/>
                <a:stretch>
                  <a:fillRect/>
                </a:stretch>
              </p:blipFill>
              <p:spPr>
                <a:xfrm>
                  <a:off x="2646669" y="2667909"/>
                  <a:ext cx="23796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137" name="Ink 136">
                  <a:extLst>
                    <a:ext uri="{FF2B5EF4-FFF2-40B4-BE49-F238E27FC236}">
                      <a16:creationId xmlns:a16="http://schemas.microsoft.com/office/drawing/2014/main" id="{B8E68EB9-4927-407C-8850-704E00760C55}"/>
                    </a:ext>
                  </a:extLst>
                </p14:cNvPr>
                <p14:cNvContentPartPr/>
                <p14:nvPr/>
              </p14:nvContentPartPr>
              <p14:xfrm>
                <a:off x="2831349" y="2751789"/>
                <a:ext cx="64080" cy="105840"/>
              </p14:xfrm>
            </p:contentPart>
          </mc:Choice>
          <mc:Fallback xmlns="">
            <p:pic>
              <p:nvPicPr>
                <p:cNvPr id="137" name="Ink 136">
                  <a:extLst>
                    <a:ext uri="{FF2B5EF4-FFF2-40B4-BE49-F238E27FC236}">
                      <a16:creationId xmlns:a16="http://schemas.microsoft.com/office/drawing/2014/main" id="{B8E68EB9-4927-407C-8850-704E00760C55}"/>
                    </a:ext>
                  </a:extLst>
                </p:cNvPr>
                <p:cNvPicPr/>
                <p:nvPr/>
              </p:nvPicPr>
              <p:blipFill>
                <a:blip r:embed="rId122"/>
                <a:stretch>
                  <a:fillRect/>
                </a:stretch>
              </p:blipFill>
              <p:spPr>
                <a:xfrm>
                  <a:off x="2822349" y="2742789"/>
                  <a:ext cx="817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38" name="Ink 137">
                  <a:extLst>
                    <a:ext uri="{FF2B5EF4-FFF2-40B4-BE49-F238E27FC236}">
                      <a16:creationId xmlns:a16="http://schemas.microsoft.com/office/drawing/2014/main" id="{0333A439-BB11-4F2A-B249-68367A11E1D9}"/>
                    </a:ext>
                  </a:extLst>
                </p14:cNvPr>
                <p14:cNvContentPartPr/>
                <p14:nvPr/>
              </p14:nvContentPartPr>
              <p14:xfrm>
                <a:off x="2960949" y="2460189"/>
                <a:ext cx="66240" cy="442080"/>
              </p14:xfrm>
            </p:contentPart>
          </mc:Choice>
          <mc:Fallback xmlns="">
            <p:pic>
              <p:nvPicPr>
                <p:cNvPr id="138" name="Ink 137">
                  <a:extLst>
                    <a:ext uri="{FF2B5EF4-FFF2-40B4-BE49-F238E27FC236}">
                      <a16:creationId xmlns:a16="http://schemas.microsoft.com/office/drawing/2014/main" id="{0333A439-BB11-4F2A-B249-68367A11E1D9}"/>
                    </a:ext>
                  </a:extLst>
                </p:cNvPr>
                <p:cNvPicPr/>
                <p:nvPr/>
              </p:nvPicPr>
              <p:blipFill>
                <a:blip r:embed="rId124"/>
                <a:stretch>
                  <a:fillRect/>
                </a:stretch>
              </p:blipFill>
              <p:spPr>
                <a:xfrm>
                  <a:off x="2951949" y="2451189"/>
                  <a:ext cx="83880" cy="459720"/>
                </a:xfrm>
                <a:prstGeom prst="rect">
                  <a:avLst/>
                </a:prstGeom>
              </p:spPr>
            </p:pic>
          </mc:Fallback>
        </mc:AlternateContent>
      </p:grpSp>
      <p:grpSp>
        <p:nvGrpSpPr>
          <p:cNvPr id="156" name="Group 155">
            <a:extLst>
              <a:ext uri="{FF2B5EF4-FFF2-40B4-BE49-F238E27FC236}">
                <a16:creationId xmlns:a16="http://schemas.microsoft.com/office/drawing/2014/main" id="{0885D99B-8890-4DCB-9499-5376765D14D9}"/>
              </a:ext>
            </a:extLst>
          </p:cNvPr>
          <p:cNvGrpSpPr/>
          <p:nvPr/>
        </p:nvGrpSpPr>
        <p:grpSpPr>
          <a:xfrm>
            <a:off x="9639669" y="3113589"/>
            <a:ext cx="564120" cy="601200"/>
            <a:chOff x="9639669" y="3113589"/>
            <a:chExt cx="564120" cy="601200"/>
          </a:xfrm>
        </p:grpSpPr>
        <mc:AlternateContent xmlns:mc="http://schemas.openxmlformats.org/markup-compatibility/2006" xmlns:p14="http://schemas.microsoft.com/office/powerpoint/2010/main">
          <mc:Choice Requires="p14">
            <p:contentPart p14:bwMode="auto" r:id="rId125">
              <p14:nvContentPartPr>
                <p14:cNvPr id="95" name="Ink 94">
                  <a:extLst>
                    <a:ext uri="{FF2B5EF4-FFF2-40B4-BE49-F238E27FC236}">
                      <a16:creationId xmlns:a16="http://schemas.microsoft.com/office/drawing/2014/main" id="{420F4FD6-DC80-4AE6-BB18-7F934ACCD5CE}"/>
                    </a:ext>
                  </a:extLst>
                </p14:cNvPr>
                <p14:cNvContentPartPr/>
                <p14:nvPr/>
              </p14:nvContentPartPr>
              <p14:xfrm>
                <a:off x="9784749" y="3421749"/>
                <a:ext cx="153000" cy="67680"/>
              </p14:xfrm>
            </p:contentPart>
          </mc:Choice>
          <mc:Fallback xmlns="">
            <p:pic>
              <p:nvPicPr>
                <p:cNvPr id="95" name="Ink 94">
                  <a:extLst>
                    <a:ext uri="{FF2B5EF4-FFF2-40B4-BE49-F238E27FC236}">
                      <a16:creationId xmlns:a16="http://schemas.microsoft.com/office/drawing/2014/main" id="{420F4FD6-DC80-4AE6-BB18-7F934ACCD5CE}"/>
                    </a:ext>
                  </a:extLst>
                </p:cNvPr>
                <p:cNvPicPr/>
                <p:nvPr/>
              </p:nvPicPr>
              <p:blipFill>
                <a:blip r:embed="rId126"/>
                <a:stretch>
                  <a:fillRect/>
                </a:stretch>
              </p:blipFill>
              <p:spPr>
                <a:xfrm>
                  <a:off x="9775749" y="3412749"/>
                  <a:ext cx="17064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97" name="Ink 96">
                  <a:extLst>
                    <a:ext uri="{FF2B5EF4-FFF2-40B4-BE49-F238E27FC236}">
                      <a16:creationId xmlns:a16="http://schemas.microsoft.com/office/drawing/2014/main" id="{7540D079-5F3C-4092-AA51-E36BAA0106A3}"/>
                    </a:ext>
                  </a:extLst>
                </p14:cNvPr>
                <p14:cNvContentPartPr/>
                <p14:nvPr/>
              </p14:nvContentPartPr>
              <p14:xfrm>
                <a:off x="9757749" y="3577629"/>
                <a:ext cx="75240" cy="137160"/>
              </p14:xfrm>
            </p:contentPart>
          </mc:Choice>
          <mc:Fallback xmlns="">
            <p:pic>
              <p:nvPicPr>
                <p:cNvPr id="97" name="Ink 96">
                  <a:extLst>
                    <a:ext uri="{FF2B5EF4-FFF2-40B4-BE49-F238E27FC236}">
                      <a16:creationId xmlns:a16="http://schemas.microsoft.com/office/drawing/2014/main" id="{7540D079-5F3C-4092-AA51-E36BAA0106A3}"/>
                    </a:ext>
                  </a:extLst>
                </p:cNvPr>
                <p:cNvPicPr/>
                <p:nvPr/>
              </p:nvPicPr>
              <p:blipFill>
                <a:blip r:embed="rId128"/>
                <a:stretch>
                  <a:fillRect/>
                </a:stretch>
              </p:blipFill>
              <p:spPr>
                <a:xfrm>
                  <a:off x="9749109" y="3568629"/>
                  <a:ext cx="928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98" name="Ink 97">
                  <a:extLst>
                    <a:ext uri="{FF2B5EF4-FFF2-40B4-BE49-F238E27FC236}">
                      <a16:creationId xmlns:a16="http://schemas.microsoft.com/office/drawing/2014/main" id="{3B6FB69A-9BB7-426A-A8B5-BA0C292F591E}"/>
                    </a:ext>
                  </a:extLst>
                </p14:cNvPr>
                <p14:cNvContentPartPr/>
                <p14:nvPr/>
              </p14:nvContentPartPr>
              <p14:xfrm>
                <a:off x="9639669" y="3526509"/>
                <a:ext cx="73800" cy="102600"/>
              </p14:xfrm>
            </p:contentPart>
          </mc:Choice>
          <mc:Fallback xmlns="">
            <p:pic>
              <p:nvPicPr>
                <p:cNvPr id="98" name="Ink 97">
                  <a:extLst>
                    <a:ext uri="{FF2B5EF4-FFF2-40B4-BE49-F238E27FC236}">
                      <a16:creationId xmlns:a16="http://schemas.microsoft.com/office/drawing/2014/main" id="{3B6FB69A-9BB7-426A-A8B5-BA0C292F591E}"/>
                    </a:ext>
                  </a:extLst>
                </p:cNvPr>
                <p:cNvPicPr/>
                <p:nvPr/>
              </p:nvPicPr>
              <p:blipFill>
                <a:blip r:embed="rId130"/>
                <a:stretch>
                  <a:fillRect/>
                </a:stretch>
              </p:blipFill>
              <p:spPr>
                <a:xfrm>
                  <a:off x="9630669" y="3517869"/>
                  <a:ext cx="9144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99" name="Ink 98">
                  <a:extLst>
                    <a:ext uri="{FF2B5EF4-FFF2-40B4-BE49-F238E27FC236}">
                      <a16:creationId xmlns:a16="http://schemas.microsoft.com/office/drawing/2014/main" id="{493A175E-4E0B-43DF-A156-DB47E56ACB47}"/>
                    </a:ext>
                  </a:extLst>
                </p14:cNvPr>
                <p14:cNvContentPartPr/>
                <p14:nvPr/>
              </p14:nvContentPartPr>
              <p14:xfrm>
                <a:off x="9674589" y="3480789"/>
                <a:ext cx="13680" cy="199080"/>
              </p14:xfrm>
            </p:contentPart>
          </mc:Choice>
          <mc:Fallback xmlns="">
            <p:pic>
              <p:nvPicPr>
                <p:cNvPr id="99" name="Ink 98">
                  <a:extLst>
                    <a:ext uri="{FF2B5EF4-FFF2-40B4-BE49-F238E27FC236}">
                      <a16:creationId xmlns:a16="http://schemas.microsoft.com/office/drawing/2014/main" id="{493A175E-4E0B-43DF-A156-DB47E56ACB47}"/>
                    </a:ext>
                  </a:extLst>
                </p:cNvPr>
                <p:cNvPicPr/>
                <p:nvPr/>
              </p:nvPicPr>
              <p:blipFill>
                <a:blip r:embed="rId132"/>
                <a:stretch>
                  <a:fillRect/>
                </a:stretch>
              </p:blipFill>
              <p:spPr>
                <a:xfrm>
                  <a:off x="9665949" y="3472149"/>
                  <a:ext cx="3132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150" name="Ink 149">
                  <a:extLst>
                    <a:ext uri="{FF2B5EF4-FFF2-40B4-BE49-F238E27FC236}">
                      <a16:creationId xmlns:a16="http://schemas.microsoft.com/office/drawing/2014/main" id="{15660CAF-5464-40F2-BAA8-6F25A7049887}"/>
                    </a:ext>
                  </a:extLst>
                </p14:cNvPr>
                <p14:cNvContentPartPr/>
                <p14:nvPr/>
              </p14:nvContentPartPr>
              <p14:xfrm>
                <a:off x="9955749" y="3135549"/>
                <a:ext cx="5760" cy="5040"/>
              </p14:xfrm>
            </p:contentPart>
          </mc:Choice>
          <mc:Fallback xmlns="">
            <p:pic>
              <p:nvPicPr>
                <p:cNvPr id="150" name="Ink 149">
                  <a:extLst>
                    <a:ext uri="{FF2B5EF4-FFF2-40B4-BE49-F238E27FC236}">
                      <a16:creationId xmlns:a16="http://schemas.microsoft.com/office/drawing/2014/main" id="{15660CAF-5464-40F2-BAA8-6F25A7049887}"/>
                    </a:ext>
                  </a:extLst>
                </p:cNvPr>
                <p:cNvPicPr/>
                <p:nvPr/>
              </p:nvPicPr>
              <p:blipFill>
                <a:blip r:embed="rId134"/>
                <a:stretch>
                  <a:fillRect/>
                </a:stretch>
              </p:blipFill>
              <p:spPr>
                <a:xfrm>
                  <a:off x="9947109" y="3126549"/>
                  <a:ext cx="2340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151" name="Ink 150">
                  <a:extLst>
                    <a:ext uri="{FF2B5EF4-FFF2-40B4-BE49-F238E27FC236}">
                      <a16:creationId xmlns:a16="http://schemas.microsoft.com/office/drawing/2014/main" id="{36121BDD-776A-49D6-B484-4BE6DE805150}"/>
                    </a:ext>
                  </a:extLst>
                </p14:cNvPr>
                <p14:cNvContentPartPr/>
                <p14:nvPr/>
              </p14:nvContentPartPr>
              <p14:xfrm>
                <a:off x="9969069" y="3138429"/>
                <a:ext cx="360" cy="360"/>
              </p14:xfrm>
            </p:contentPart>
          </mc:Choice>
          <mc:Fallback xmlns="">
            <p:pic>
              <p:nvPicPr>
                <p:cNvPr id="151" name="Ink 150">
                  <a:extLst>
                    <a:ext uri="{FF2B5EF4-FFF2-40B4-BE49-F238E27FC236}">
                      <a16:creationId xmlns:a16="http://schemas.microsoft.com/office/drawing/2014/main" id="{36121BDD-776A-49D6-B484-4BE6DE805150}"/>
                    </a:ext>
                  </a:extLst>
                </p:cNvPr>
                <p:cNvPicPr/>
                <p:nvPr/>
              </p:nvPicPr>
              <p:blipFill>
                <a:blip r:embed="rId136"/>
                <a:stretch>
                  <a:fillRect/>
                </a:stretch>
              </p:blipFill>
              <p:spPr>
                <a:xfrm>
                  <a:off x="9960069" y="31294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152" name="Ink 151">
                  <a:extLst>
                    <a:ext uri="{FF2B5EF4-FFF2-40B4-BE49-F238E27FC236}">
                      <a16:creationId xmlns:a16="http://schemas.microsoft.com/office/drawing/2014/main" id="{B135208B-5766-4143-8014-D9EDAF913BAB}"/>
                    </a:ext>
                  </a:extLst>
                </p14:cNvPr>
                <p14:cNvContentPartPr/>
                <p14:nvPr/>
              </p14:nvContentPartPr>
              <p14:xfrm>
                <a:off x="9964749" y="3141669"/>
                <a:ext cx="13320" cy="551880"/>
              </p14:xfrm>
            </p:contentPart>
          </mc:Choice>
          <mc:Fallback xmlns="">
            <p:pic>
              <p:nvPicPr>
                <p:cNvPr id="152" name="Ink 151">
                  <a:extLst>
                    <a:ext uri="{FF2B5EF4-FFF2-40B4-BE49-F238E27FC236}">
                      <a16:creationId xmlns:a16="http://schemas.microsoft.com/office/drawing/2014/main" id="{B135208B-5766-4143-8014-D9EDAF913BAB}"/>
                    </a:ext>
                  </a:extLst>
                </p:cNvPr>
                <p:cNvPicPr/>
                <p:nvPr/>
              </p:nvPicPr>
              <p:blipFill>
                <a:blip r:embed="rId138"/>
                <a:stretch>
                  <a:fillRect/>
                </a:stretch>
              </p:blipFill>
              <p:spPr>
                <a:xfrm>
                  <a:off x="9956109" y="3133029"/>
                  <a:ext cx="30960" cy="56952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153" name="Ink 152">
                  <a:extLst>
                    <a:ext uri="{FF2B5EF4-FFF2-40B4-BE49-F238E27FC236}">
                      <a16:creationId xmlns:a16="http://schemas.microsoft.com/office/drawing/2014/main" id="{4A210214-941A-44CC-A24F-93FDD2063B34}"/>
                    </a:ext>
                  </a:extLst>
                </p14:cNvPr>
                <p14:cNvContentPartPr/>
                <p14:nvPr/>
              </p14:nvContentPartPr>
              <p14:xfrm>
                <a:off x="9941349" y="3146709"/>
                <a:ext cx="18360" cy="27000"/>
              </p14:xfrm>
            </p:contentPart>
          </mc:Choice>
          <mc:Fallback xmlns="">
            <p:pic>
              <p:nvPicPr>
                <p:cNvPr id="153" name="Ink 152">
                  <a:extLst>
                    <a:ext uri="{FF2B5EF4-FFF2-40B4-BE49-F238E27FC236}">
                      <a16:creationId xmlns:a16="http://schemas.microsoft.com/office/drawing/2014/main" id="{4A210214-941A-44CC-A24F-93FDD2063B34}"/>
                    </a:ext>
                  </a:extLst>
                </p:cNvPr>
                <p:cNvPicPr/>
                <p:nvPr/>
              </p:nvPicPr>
              <p:blipFill>
                <a:blip r:embed="rId140"/>
                <a:stretch>
                  <a:fillRect/>
                </a:stretch>
              </p:blipFill>
              <p:spPr>
                <a:xfrm>
                  <a:off x="9932709" y="3137709"/>
                  <a:ext cx="36000" cy="4464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54" name="Ink 153">
                  <a:extLst>
                    <a:ext uri="{FF2B5EF4-FFF2-40B4-BE49-F238E27FC236}">
                      <a16:creationId xmlns:a16="http://schemas.microsoft.com/office/drawing/2014/main" id="{56EAC026-0539-460E-9616-8825F69D1963}"/>
                    </a:ext>
                  </a:extLst>
                </p14:cNvPr>
                <p14:cNvContentPartPr/>
                <p14:nvPr/>
              </p14:nvContentPartPr>
              <p14:xfrm>
                <a:off x="9964749" y="3113589"/>
                <a:ext cx="91800" cy="55440"/>
              </p14:xfrm>
            </p:contentPart>
          </mc:Choice>
          <mc:Fallback xmlns="">
            <p:pic>
              <p:nvPicPr>
                <p:cNvPr id="154" name="Ink 153">
                  <a:extLst>
                    <a:ext uri="{FF2B5EF4-FFF2-40B4-BE49-F238E27FC236}">
                      <a16:creationId xmlns:a16="http://schemas.microsoft.com/office/drawing/2014/main" id="{56EAC026-0539-460E-9616-8825F69D1963}"/>
                    </a:ext>
                  </a:extLst>
                </p:cNvPr>
                <p:cNvPicPr/>
                <p:nvPr/>
              </p:nvPicPr>
              <p:blipFill>
                <a:blip r:embed="rId142"/>
                <a:stretch>
                  <a:fillRect/>
                </a:stretch>
              </p:blipFill>
              <p:spPr>
                <a:xfrm>
                  <a:off x="9956109" y="3104589"/>
                  <a:ext cx="10944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55" name="Ink 154">
                  <a:extLst>
                    <a:ext uri="{FF2B5EF4-FFF2-40B4-BE49-F238E27FC236}">
                      <a16:creationId xmlns:a16="http://schemas.microsoft.com/office/drawing/2014/main" id="{06F53569-920F-41CB-8C0E-B4D148FECE85}"/>
                    </a:ext>
                  </a:extLst>
                </p14:cNvPr>
                <p14:cNvContentPartPr/>
                <p14:nvPr/>
              </p14:nvContentPartPr>
              <p14:xfrm>
                <a:off x="10065189" y="3270909"/>
                <a:ext cx="138600" cy="132480"/>
              </p14:xfrm>
            </p:contentPart>
          </mc:Choice>
          <mc:Fallback xmlns="">
            <p:pic>
              <p:nvPicPr>
                <p:cNvPr id="155" name="Ink 154">
                  <a:extLst>
                    <a:ext uri="{FF2B5EF4-FFF2-40B4-BE49-F238E27FC236}">
                      <a16:creationId xmlns:a16="http://schemas.microsoft.com/office/drawing/2014/main" id="{06F53569-920F-41CB-8C0E-B4D148FECE85}"/>
                    </a:ext>
                  </a:extLst>
                </p:cNvPr>
                <p:cNvPicPr/>
                <p:nvPr/>
              </p:nvPicPr>
              <p:blipFill>
                <a:blip r:embed="rId144"/>
                <a:stretch>
                  <a:fillRect/>
                </a:stretch>
              </p:blipFill>
              <p:spPr>
                <a:xfrm>
                  <a:off x="10056549" y="3262269"/>
                  <a:ext cx="156240" cy="150120"/>
                </a:xfrm>
                <a:prstGeom prst="rect">
                  <a:avLst/>
                </a:prstGeom>
              </p:spPr>
            </p:pic>
          </mc:Fallback>
        </mc:AlternateContent>
      </p:grpSp>
      <p:grpSp>
        <p:nvGrpSpPr>
          <p:cNvPr id="170" name="Group 169">
            <a:extLst>
              <a:ext uri="{FF2B5EF4-FFF2-40B4-BE49-F238E27FC236}">
                <a16:creationId xmlns:a16="http://schemas.microsoft.com/office/drawing/2014/main" id="{BEF64911-F0CB-4CFF-9C60-C5732D55C3C7}"/>
              </a:ext>
            </a:extLst>
          </p:cNvPr>
          <p:cNvGrpSpPr/>
          <p:nvPr/>
        </p:nvGrpSpPr>
        <p:grpSpPr>
          <a:xfrm>
            <a:off x="392709" y="3149949"/>
            <a:ext cx="2428560" cy="1387440"/>
            <a:chOff x="392709" y="3149949"/>
            <a:chExt cx="2428560" cy="1387440"/>
          </a:xfrm>
        </p:grpSpPr>
        <mc:AlternateContent xmlns:mc="http://schemas.openxmlformats.org/markup-compatibility/2006" xmlns:p14="http://schemas.microsoft.com/office/powerpoint/2010/main">
          <mc:Choice Requires="p14">
            <p:contentPart p14:bwMode="auto" r:id="rId145">
              <p14:nvContentPartPr>
                <p14:cNvPr id="139" name="Ink 138">
                  <a:extLst>
                    <a:ext uri="{FF2B5EF4-FFF2-40B4-BE49-F238E27FC236}">
                      <a16:creationId xmlns:a16="http://schemas.microsoft.com/office/drawing/2014/main" id="{7D21982C-A367-494A-9D1B-38BF9159F176}"/>
                    </a:ext>
                  </a:extLst>
                </p14:cNvPr>
                <p14:cNvContentPartPr/>
                <p14:nvPr/>
              </p14:nvContentPartPr>
              <p14:xfrm>
                <a:off x="964029" y="3358389"/>
                <a:ext cx="127080" cy="53280"/>
              </p14:xfrm>
            </p:contentPart>
          </mc:Choice>
          <mc:Fallback xmlns="">
            <p:pic>
              <p:nvPicPr>
                <p:cNvPr id="139" name="Ink 138">
                  <a:extLst>
                    <a:ext uri="{FF2B5EF4-FFF2-40B4-BE49-F238E27FC236}">
                      <a16:creationId xmlns:a16="http://schemas.microsoft.com/office/drawing/2014/main" id="{7D21982C-A367-494A-9D1B-38BF9159F176}"/>
                    </a:ext>
                  </a:extLst>
                </p:cNvPr>
                <p:cNvPicPr/>
                <p:nvPr/>
              </p:nvPicPr>
              <p:blipFill>
                <a:blip r:embed="rId146"/>
                <a:stretch>
                  <a:fillRect/>
                </a:stretch>
              </p:blipFill>
              <p:spPr>
                <a:xfrm>
                  <a:off x="955389" y="3349389"/>
                  <a:ext cx="144720" cy="7092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40" name="Ink 139">
                  <a:extLst>
                    <a:ext uri="{FF2B5EF4-FFF2-40B4-BE49-F238E27FC236}">
                      <a16:creationId xmlns:a16="http://schemas.microsoft.com/office/drawing/2014/main" id="{463C5365-2AD3-428B-B60F-333590DECC74}"/>
                    </a:ext>
                  </a:extLst>
                </p14:cNvPr>
                <p14:cNvContentPartPr/>
                <p14:nvPr/>
              </p14:nvContentPartPr>
              <p14:xfrm>
                <a:off x="1163109" y="3234549"/>
                <a:ext cx="125640" cy="296280"/>
              </p14:xfrm>
            </p:contentPart>
          </mc:Choice>
          <mc:Fallback xmlns="">
            <p:pic>
              <p:nvPicPr>
                <p:cNvPr id="140" name="Ink 139">
                  <a:extLst>
                    <a:ext uri="{FF2B5EF4-FFF2-40B4-BE49-F238E27FC236}">
                      <a16:creationId xmlns:a16="http://schemas.microsoft.com/office/drawing/2014/main" id="{463C5365-2AD3-428B-B60F-333590DECC74}"/>
                    </a:ext>
                  </a:extLst>
                </p:cNvPr>
                <p:cNvPicPr/>
                <p:nvPr/>
              </p:nvPicPr>
              <p:blipFill>
                <a:blip r:embed="rId148"/>
                <a:stretch>
                  <a:fillRect/>
                </a:stretch>
              </p:blipFill>
              <p:spPr>
                <a:xfrm>
                  <a:off x="1154109" y="3225909"/>
                  <a:ext cx="143280" cy="31392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41" name="Ink 140">
                  <a:extLst>
                    <a:ext uri="{FF2B5EF4-FFF2-40B4-BE49-F238E27FC236}">
                      <a16:creationId xmlns:a16="http://schemas.microsoft.com/office/drawing/2014/main" id="{76CBA8BA-DF1C-4332-85D7-1AECD950522C}"/>
                    </a:ext>
                  </a:extLst>
                </p14:cNvPr>
                <p14:cNvContentPartPr/>
                <p14:nvPr/>
              </p14:nvContentPartPr>
              <p14:xfrm>
                <a:off x="1196589" y="3354789"/>
                <a:ext cx="153000" cy="11880"/>
              </p14:xfrm>
            </p:contentPart>
          </mc:Choice>
          <mc:Fallback xmlns="">
            <p:pic>
              <p:nvPicPr>
                <p:cNvPr id="141" name="Ink 140">
                  <a:extLst>
                    <a:ext uri="{FF2B5EF4-FFF2-40B4-BE49-F238E27FC236}">
                      <a16:creationId xmlns:a16="http://schemas.microsoft.com/office/drawing/2014/main" id="{76CBA8BA-DF1C-4332-85D7-1AECD950522C}"/>
                    </a:ext>
                  </a:extLst>
                </p:cNvPr>
                <p:cNvPicPr/>
                <p:nvPr/>
              </p:nvPicPr>
              <p:blipFill>
                <a:blip r:embed="rId150"/>
                <a:stretch>
                  <a:fillRect/>
                </a:stretch>
              </p:blipFill>
              <p:spPr>
                <a:xfrm>
                  <a:off x="1187949" y="3346149"/>
                  <a:ext cx="17064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142" name="Ink 141">
                  <a:extLst>
                    <a:ext uri="{FF2B5EF4-FFF2-40B4-BE49-F238E27FC236}">
                      <a16:creationId xmlns:a16="http://schemas.microsoft.com/office/drawing/2014/main" id="{901CCA66-BA8E-426F-BAF2-7CF4E98A58D6}"/>
                    </a:ext>
                  </a:extLst>
                </p14:cNvPr>
                <p14:cNvContentPartPr/>
                <p14:nvPr/>
              </p14:nvContentPartPr>
              <p14:xfrm>
                <a:off x="1425549" y="3149949"/>
                <a:ext cx="245880" cy="340920"/>
              </p14:xfrm>
            </p:contentPart>
          </mc:Choice>
          <mc:Fallback xmlns="">
            <p:pic>
              <p:nvPicPr>
                <p:cNvPr id="142" name="Ink 141">
                  <a:extLst>
                    <a:ext uri="{FF2B5EF4-FFF2-40B4-BE49-F238E27FC236}">
                      <a16:creationId xmlns:a16="http://schemas.microsoft.com/office/drawing/2014/main" id="{901CCA66-BA8E-426F-BAF2-7CF4E98A58D6}"/>
                    </a:ext>
                  </a:extLst>
                </p:cNvPr>
                <p:cNvPicPr/>
                <p:nvPr/>
              </p:nvPicPr>
              <p:blipFill>
                <a:blip r:embed="rId152"/>
                <a:stretch>
                  <a:fillRect/>
                </a:stretch>
              </p:blipFill>
              <p:spPr>
                <a:xfrm>
                  <a:off x="1416909" y="3140949"/>
                  <a:ext cx="263520" cy="3585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157" name="Ink 156">
                  <a:extLst>
                    <a:ext uri="{FF2B5EF4-FFF2-40B4-BE49-F238E27FC236}">
                      <a16:creationId xmlns:a16="http://schemas.microsoft.com/office/drawing/2014/main" id="{33310B5B-3C5A-482D-BD56-DD35A0A087F0}"/>
                    </a:ext>
                  </a:extLst>
                </p14:cNvPr>
                <p14:cNvContentPartPr/>
                <p14:nvPr/>
              </p14:nvContentPartPr>
              <p14:xfrm>
                <a:off x="392709" y="3817029"/>
                <a:ext cx="164160" cy="146520"/>
              </p14:xfrm>
            </p:contentPart>
          </mc:Choice>
          <mc:Fallback xmlns="">
            <p:pic>
              <p:nvPicPr>
                <p:cNvPr id="157" name="Ink 156">
                  <a:extLst>
                    <a:ext uri="{FF2B5EF4-FFF2-40B4-BE49-F238E27FC236}">
                      <a16:creationId xmlns:a16="http://schemas.microsoft.com/office/drawing/2014/main" id="{33310B5B-3C5A-482D-BD56-DD35A0A087F0}"/>
                    </a:ext>
                  </a:extLst>
                </p:cNvPr>
                <p:cNvPicPr/>
                <p:nvPr/>
              </p:nvPicPr>
              <p:blipFill>
                <a:blip r:embed="rId154"/>
                <a:stretch>
                  <a:fillRect/>
                </a:stretch>
              </p:blipFill>
              <p:spPr>
                <a:xfrm>
                  <a:off x="383709" y="3808389"/>
                  <a:ext cx="18180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58" name="Ink 157">
                  <a:extLst>
                    <a:ext uri="{FF2B5EF4-FFF2-40B4-BE49-F238E27FC236}">
                      <a16:creationId xmlns:a16="http://schemas.microsoft.com/office/drawing/2014/main" id="{87F02163-BAEB-41DF-B091-40C6C2D80957}"/>
                    </a:ext>
                  </a:extLst>
                </p14:cNvPr>
                <p14:cNvContentPartPr/>
                <p14:nvPr/>
              </p14:nvContentPartPr>
              <p14:xfrm>
                <a:off x="736509" y="3863109"/>
                <a:ext cx="75960" cy="10080"/>
              </p14:xfrm>
            </p:contentPart>
          </mc:Choice>
          <mc:Fallback xmlns="">
            <p:pic>
              <p:nvPicPr>
                <p:cNvPr id="158" name="Ink 157">
                  <a:extLst>
                    <a:ext uri="{FF2B5EF4-FFF2-40B4-BE49-F238E27FC236}">
                      <a16:creationId xmlns:a16="http://schemas.microsoft.com/office/drawing/2014/main" id="{87F02163-BAEB-41DF-B091-40C6C2D80957}"/>
                    </a:ext>
                  </a:extLst>
                </p:cNvPr>
                <p:cNvPicPr/>
                <p:nvPr/>
              </p:nvPicPr>
              <p:blipFill>
                <a:blip r:embed="rId156"/>
                <a:stretch>
                  <a:fillRect/>
                </a:stretch>
              </p:blipFill>
              <p:spPr>
                <a:xfrm>
                  <a:off x="727509" y="3854469"/>
                  <a:ext cx="9360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59" name="Ink 158">
                  <a:extLst>
                    <a:ext uri="{FF2B5EF4-FFF2-40B4-BE49-F238E27FC236}">
                      <a16:creationId xmlns:a16="http://schemas.microsoft.com/office/drawing/2014/main" id="{0B0AFD20-2485-4FCA-B731-0CC49978EAF8}"/>
                    </a:ext>
                  </a:extLst>
                </p14:cNvPr>
                <p14:cNvContentPartPr/>
                <p14:nvPr/>
              </p14:nvContentPartPr>
              <p14:xfrm>
                <a:off x="727509" y="3917469"/>
                <a:ext cx="115920" cy="16560"/>
              </p14:xfrm>
            </p:contentPart>
          </mc:Choice>
          <mc:Fallback xmlns="">
            <p:pic>
              <p:nvPicPr>
                <p:cNvPr id="159" name="Ink 158">
                  <a:extLst>
                    <a:ext uri="{FF2B5EF4-FFF2-40B4-BE49-F238E27FC236}">
                      <a16:creationId xmlns:a16="http://schemas.microsoft.com/office/drawing/2014/main" id="{0B0AFD20-2485-4FCA-B731-0CC49978EAF8}"/>
                    </a:ext>
                  </a:extLst>
                </p:cNvPr>
                <p:cNvPicPr/>
                <p:nvPr/>
              </p:nvPicPr>
              <p:blipFill>
                <a:blip r:embed="rId158"/>
                <a:stretch>
                  <a:fillRect/>
                </a:stretch>
              </p:blipFill>
              <p:spPr>
                <a:xfrm>
                  <a:off x="718869" y="3908829"/>
                  <a:ext cx="13356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160" name="Ink 159">
                  <a:extLst>
                    <a:ext uri="{FF2B5EF4-FFF2-40B4-BE49-F238E27FC236}">
                      <a16:creationId xmlns:a16="http://schemas.microsoft.com/office/drawing/2014/main" id="{F799A2E1-A8F9-4270-91D4-705F2633226D}"/>
                    </a:ext>
                  </a:extLst>
                </p14:cNvPr>
                <p14:cNvContentPartPr/>
                <p14:nvPr/>
              </p14:nvContentPartPr>
              <p14:xfrm>
                <a:off x="1122429" y="3563949"/>
                <a:ext cx="1698840" cy="459360"/>
              </p14:xfrm>
            </p:contentPart>
          </mc:Choice>
          <mc:Fallback xmlns="">
            <p:pic>
              <p:nvPicPr>
                <p:cNvPr id="160" name="Ink 159">
                  <a:extLst>
                    <a:ext uri="{FF2B5EF4-FFF2-40B4-BE49-F238E27FC236}">
                      <a16:creationId xmlns:a16="http://schemas.microsoft.com/office/drawing/2014/main" id="{F799A2E1-A8F9-4270-91D4-705F2633226D}"/>
                    </a:ext>
                  </a:extLst>
                </p:cNvPr>
                <p:cNvPicPr/>
                <p:nvPr/>
              </p:nvPicPr>
              <p:blipFill>
                <a:blip r:embed="rId160"/>
                <a:stretch>
                  <a:fillRect/>
                </a:stretch>
              </p:blipFill>
              <p:spPr>
                <a:xfrm>
                  <a:off x="1113429" y="3555309"/>
                  <a:ext cx="171648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161" name="Ink 160">
                  <a:extLst>
                    <a:ext uri="{FF2B5EF4-FFF2-40B4-BE49-F238E27FC236}">
                      <a16:creationId xmlns:a16="http://schemas.microsoft.com/office/drawing/2014/main" id="{1780BAEB-6B2D-4A27-ADF7-27473C834828}"/>
                    </a:ext>
                  </a:extLst>
                </p14:cNvPr>
                <p14:cNvContentPartPr/>
                <p14:nvPr/>
              </p14:nvContentPartPr>
              <p14:xfrm>
                <a:off x="1380909" y="3806229"/>
                <a:ext cx="39600" cy="172800"/>
              </p14:xfrm>
            </p:contentPart>
          </mc:Choice>
          <mc:Fallback xmlns="">
            <p:pic>
              <p:nvPicPr>
                <p:cNvPr id="161" name="Ink 160">
                  <a:extLst>
                    <a:ext uri="{FF2B5EF4-FFF2-40B4-BE49-F238E27FC236}">
                      <a16:creationId xmlns:a16="http://schemas.microsoft.com/office/drawing/2014/main" id="{1780BAEB-6B2D-4A27-ADF7-27473C834828}"/>
                    </a:ext>
                  </a:extLst>
                </p:cNvPr>
                <p:cNvPicPr/>
                <p:nvPr/>
              </p:nvPicPr>
              <p:blipFill>
                <a:blip r:embed="rId162"/>
                <a:stretch>
                  <a:fillRect/>
                </a:stretch>
              </p:blipFill>
              <p:spPr>
                <a:xfrm>
                  <a:off x="1371909" y="3797589"/>
                  <a:ext cx="5724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162" name="Ink 161">
                  <a:extLst>
                    <a:ext uri="{FF2B5EF4-FFF2-40B4-BE49-F238E27FC236}">
                      <a16:creationId xmlns:a16="http://schemas.microsoft.com/office/drawing/2014/main" id="{EEEBDEE9-973D-4A2E-A9FB-73E3F594A0E7}"/>
                    </a:ext>
                  </a:extLst>
                </p14:cNvPr>
                <p14:cNvContentPartPr/>
                <p14:nvPr/>
              </p14:nvContentPartPr>
              <p14:xfrm>
                <a:off x="1449309" y="3844749"/>
                <a:ext cx="122760" cy="140400"/>
              </p14:xfrm>
            </p:contentPart>
          </mc:Choice>
          <mc:Fallback xmlns="">
            <p:pic>
              <p:nvPicPr>
                <p:cNvPr id="162" name="Ink 161">
                  <a:extLst>
                    <a:ext uri="{FF2B5EF4-FFF2-40B4-BE49-F238E27FC236}">
                      <a16:creationId xmlns:a16="http://schemas.microsoft.com/office/drawing/2014/main" id="{EEEBDEE9-973D-4A2E-A9FB-73E3F594A0E7}"/>
                    </a:ext>
                  </a:extLst>
                </p:cNvPr>
                <p:cNvPicPr/>
                <p:nvPr/>
              </p:nvPicPr>
              <p:blipFill>
                <a:blip r:embed="rId164"/>
                <a:stretch>
                  <a:fillRect/>
                </a:stretch>
              </p:blipFill>
              <p:spPr>
                <a:xfrm>
                  <a:off x="1440669" y="3835749"/>
                  <a:ext cx="14040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163" name="Ink 162">
                  <a:extLst>
                    <a:ext uri="{FF2B5EF4-FFF2-40B4-BE49-F238E27FC236}">
                      <a16:creationId xmlns:a16="http://schemas.microsoft.com/office/drawing/2014/main" id="{683283AE-4496-4EEE-8340-BDB7BA6B7241}"/>
                    </a:ext>
                  </a:extLst>
                </p14:cNvPr>
                <p14:cNvContentPartPr/>
                <p14:nvPr/>
              </p14:nvContentPartPr>
              <p14:xfrm>
                <a:off x="1568829" y="3770229"/>
                <a:ext cx="168120" cy="77040"/>
              </p14:xfrm>
            </p:contentPart>
          </mc:Choice>
          <mc:Fallback xmlns="">
            <p:pic>
              <p:nvPicPr>
                <p:cNvPr id="163" name="Ink 162">
                  <a:extLst>
                    <a:ext uri="{FF2B5EF4-FFF2-40B4-BE49-F238E27FC236}">
                      <a16:creationId xmlns:a16="http://schemas.microsoft.com/office/drawing/2014/main" id="{683283AE-4496-4EEE-8340-BDB7BA6B7241}"/>
                    </a:ext>
                  </a:extLst>
                </p:cNvPr>
                <p:cNvPicPr/>
                <p:nvPr/>
              </p:nvPicPr>
              <p:blipFill>
                <a:blip r:embed="rId166"/>
                <a:stretch>
                  <a:fillRect/>
                </a:stretch>
              </p:blipFill>
              <p:spPr>
                <a:xfrm>
                  <a:off x="1559829" y="3761589"/>
                  <a:ext cx="18576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64" name="Ink 163">
                  <a:extLst>
                    <a:ext uri="{FF2B5EF4-FFF2-40B4-BE49-F238E27FC236}">
                      <a16:creationId xmlns:a16="http://schemas.microsoft.com/office/drawing/2014/main" id="{2299E83A-51C3-4BB5-B3CC-99651942F325}"/>
                    </a:ext>
                  </a:extLst>
                </p14:cNvPr>
                <p14:cNvContentPartPr/>
                <p14:nvPr/>
              </p14:nvContentPartPr>
              <p14:xfrm>
                <a:off x="1918749" y="3886509"/>
                <a:ext cx="76680" cy="16200"/>
              </p14:xfrm>
            </p:contentPart>
          </mc:Choice>
          <mc:Fallback xmlns="">
            <p:pic>
              <p:nvPicPr>
                <p:cNvPr id="164" name="Ink 163">
                  <a:extLst>
                    <a:ext uri="{FF2B5EF4-FFF2-40B4-BE49-F238E27FC236}">
                      <a16:creationId xmlns:a16="http://schemas.microsoft.com/office/drawing/2014/main" id="{2299E83A-51C3-4BB5-B3CC-99651942F325}"/>
                    </a:ext>
                  </a:extLst>
                </p:cNvPr>
                <p:cNvPicPr/>
                <p:nvPr/>
              </p:nvPicPr>
              <p:blipFill>
                <a:blip r:embed="rId168"/>
                <a:stretch>
                  <a:fillRect/>
                </a:stretch>
              </p:blipFill>
              <p:spPr>
                <a:xfrm>
                  <a:off x="1910109" y="3877869"/>
                  <a:ext cx="94320" cy="3384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65" name="Ink 164">
                  <a:extLst>
                    <a:ext uri="{FF2B5EF4-FFF2-40B4-BE49-F238E27FC236}">
                      <a16:creationId xmlns:a16="http://schemas.microsoft.com/office/drawing/2014/main" id="{9C13489A-91DE-47E8-A9F0-A957EDA98967}"/>
                    </a:ext>
                  </a:extLst>
                </p14:cNvPr>
                <p14:cNvContentPartPr/>
                <p14:nvPr/>
              </p14:nvContentPartPr>
              <p14:xfrm>
                <a:off x="2154909" y="3680589"/>
                <a:ext cx="248040" cy="248760"/>
              </p14:xfrm>
            </p:contentPart>
          </mc:Choice>
          <mc:Fallback xmlns="">
            <p:pic>
              <p:nvPicPr>
                <p:cNvPr id="165" name="Ink 164">
                  <a:extLst>
                    <a:ext uri="{FF2B5EF4-FFF2-40B4-BE49-F238E27FC236}">
                      <a16:creationId xmlns:a16="http://schemas.microsoft.com/office/drawing/2014/main" id="{9C13489A-91DE-47E8-A9F0-A957EDA98967}"/>
                    </a:ext>
                  </a:extLst>
                </p:cNvPr>
                <p:cNvPicPr/>
                <p:nvPr/>
              </p:nvPicPr>
              <p:blipFill>
                <a:blip r:embed="rId170"/>
                <a:stretch>
                  <a:fillRect/>
                </a:stretch>
              </p:blipFill>
              <p:spPr>
                <a:xfrm>
                  <a:off x="2145909" y="3671949"/>
                  <a:ext cx="26568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66" name="Ink 165">
                  <a:extLst>
                    <a:ext uri="{FF2B5EF4-FFF2-40B4-BE49-F238E27FC236}">
                      <a16:creationId xmlns:a16="http://schemas.microsoft.com/office/drawing/2014/main" id="{8B09389E-6075-42AA-947E-71C0E99A5EE9}"/>
                    </a:ext>
                  </a:extLst>
                </p14:cNvPr>
                <p14:cNvContentPartPr/>
                <p14:nvPr/>
              </p14:nvContentPartPr>
              <p14:xfrm>
                <a:off x="930549" y="4339389"/>
                <a:ext cx="66960" cy="5760"/>
              </p14:xfrm>
            </p:contentPart>
          </mc:Choice>
          <mc:Fallback xmlns="">
            <p:pic>
              <p:nvPicPr>
                <p:cNvPr id="166" name="Ink 165">
                  <a:extLst>
                    <a:ext uri="{FF2B5EF4-FFF2-40B4-BE49-F238E27FC236}">
                      <a16:creationId xmlns:a16="http://schemas.microsoft.com/office/drawing/2014/main" id="{8B09389E-6075-42AA-947E-71C0E99A5EE9}"/>
                    </a:ext>
                  </a:extLst>
                </p:cNvPr>
                <p:cNvPicPr/>
                <p:nvPr/>
              </p:nvPicPr>
              <p:blipFill>
                <a:blip r:embed="rId172"/>
                <a:stretch>
                  <a:fillRect/>
                </a:stretch>
              </p:blipFill>
              <p:spPr>
                <a:xfrm>
                  <a:off x="921549" y="4330389"/>
                  <a:ext cx="846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67" name="Ink 166">
                  <a:extLst>
                    <a:ext uri="{FF2B5EF4-FFF2-40B4-BE49-F238E27FC236}">
                      <a16:creationId xmlns:a16="http://schemas.microsoft.com/office/drawing/2014/main" id="{0475F9DE-C771-49CA-8DDD-08FE44E0F407}"/>
                    </a:ext>
                  </a:extLst>
                </p14:cNvPr>
                <p14:cNvContentPartPr/>
                <p14:nvPr/>
              </p14:nvContentPartPr>
              <p14:xfrm>
                <a:off x="964029" y="4395549"/>
                <a:ext cx="87840" cy="11880"/>
              </p14:xfrm>
            </p:contentPart>
          </mc:Choice>
          <mc:Fallback xmlns="">
            <p:pic>
              <p:nvPicPr>
                <p:cNvPr id="167" name="Ink 166">
                  <a:extLst>
                    <a:ext uri="{FF2B5EF4-FFF2-40B4-BE49-F238E27FC236}">
                      <a16:creationId xmlns:a16="http://schemas.microsoft.com/office/drawing/2014/main" id="{0475F9DE-C771-49CA-8DDD-08FE44E0F407}"/>
                    </a:ext>
                  </a:extLst>
                </p:cNvPr>
                <p:cNvPicPr/>
                <p:nvPr/>
              </p:nvPicPr>
              <p:blipFill>
                <a:blip r:embed="rId174"/>
                <a:stretch>
                  <a:fillRect/>
                </a:stretch>
              </p:blipFill>
              <p:spPr>
                <a:xfrm>
                  <a:off x="955389" y="4386909"/>
                  <a:ext cx="10548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68" name="Ink 167">
                  <a:extLst>
                    <a:ext uri="{FF2B5EF4-FFF2-40B4-BE49-F238E27FC236}">
                      <a16:creationId xmlns:a16="http://schemas.microsoft.com/office/drawing/2014/main" id="{1CCCA803-FCC6-4DE0-BC53-CA2522F0F2C9}"/>
                    </a:ext>
                  </a:extLst>
                </p14:cNvPr>
                <p14:cNvContentPartPr/>
                <p14:nvPr/>
              </p14:nvContentPartPr>
              <p14:xfrm>
                <a:off x="1293789" y="4113309"/>
                <a:ext cx="526320" cy="424080"/>
              </p14:xfrm>
            </p:contentPart>
          </mc:Choice>
          <mc:Fallback xmlns="">
            <p:pic>
              <p:nvPicPr>
                <p:cNvPr id="168" name="Ink 167">
                  <a:extLst>
                    <a:ext uri="{FF2B5EF4-FFF2-40B4-BE49-F238E27FC236}">
                      <a16:creationId xmlns:a16="http://schemas.microsoft.com/office/drawing/2014/main" id="{1CCCA803-FCC6-4DE0-BC53-CA2522F0F2C9}"/>
                    </a:ext>
                  </a:extLst>
                </p:cNvPr>
                <p:cNvPicPr/>
                <p:nvPr/>
              </p:nvPicPr>
              <p:blipFill>
                <a:blip r:embed="rId176"/>
                <a:stretch>
                  <a:fillRect/>
                </a:stretch>
              </p:blipFill>
              <p:spPr>
                <a:xfrm>
                  <a:off x="1284789" y="4104669"/>
                  <a:ext cx="543960" cy="441720"/>
                </a:xfrm>
                <a:prstGeom prst="rect">
                  <a:avLst/>
                </a:prstGeom>
              </p:spPr>
            </p:pic>
          </mc:Fallback>
        </mc:AlternateContent>
      </p:grpSp>
      <p:grpSp>
        <p:nvGrpSpPr>
          <p:cNvPr id="179" name="Group 178">
            <a:extLst>
              <a:ext uri="{FF2B5EF4-FFF2-40B4-BE49-F238E27FC236}">
                <a16:creationId xmlns:a16="http://schemas.microsoft.com/office/drawing/2014/main" id="{EA7F219B-94E9-44E5-9E15-30F0CEF7D4CF}"/>
              </a:ext>
            </a:extLst>
          </p:cNvPr>
          <p:cNvGrpSpPr/>
          <p:nvPr/>
        </p:nvGrpSpPr>
        <p:grpSpPr>
          <a:xfrm>
            <a:off x="1471629" y="4279989"/>
            <a:ext cx="236880" cy="189000"/>
            <a:chOff x="1471629" y="4279989"/>
            <a:chExt cx="236880" cy="189000"/>
          </a:xfrm>
        </p:grpSpPr>
        <mc:AlternateContent xmlns:mc="http://schemas.openxmlformats.org/markup-compatibility/2006" xmlns:p14="http://schemas.microsoft.com/office/powerpoint/2010/main">
          <mc:Choice Requires="p14">
            <p:contentPart p14:bwMode="auto" r:id="rId177">
              <p14:nvContentPartPr>
                <p14:cNvPr id="171" name="Ink 170">
                  <a:extLst>
                    <a:ext uri="{FF2B5EF4-FFF2-40B4-BE49-F238E27FC236}">
                      <a16:creationId xmlns:a16="http://schemas.microsoft.com/office/drawing/2014/main" id="{76D927A4-D1E9-4A22-B457-1BECBACFAE60}"/>
                    </a:ext>
                  </a:extLst>
                </p14:cNvPr>
                <p14:cNvContentPartPr/>
                <p14:nvPr/>
              </p14:nvContentPartPr>
              <p14:xfrm>
                <a:off x="1471629" y="4298709"/>
                <a:ext cx="131040" cy="170280"/>
              </p14:xfrm>
            </p:contentPart>
          </mc:Choice>
          <mc:Fallback xmlns="">
            <p:pic>
              <p:nvPicPr>
                <p:cNvPr id="171" name="Ink 170">
                  <a:extLst>
                    <a:ext uri="{FF2B5EF4-FFF2-40B4-BE49-F238E27FC236}">
                      <a16:creationId xmlns:a16="http://schemas.microsoft.com/office/drawing/2014/main" id="{76D927A4-D1E9-4A22-B457-1BECBACFAE60}"/>
                    </a:ext>
                  </a:extLst>
                </p:cNvPr>
                <p:cNvPicPr/>
                <p:nvPr/>
              </p:nvPicPr>
              <p:blipFill>
                <a:blip r:embed="rId178"/>
                <a:stretch>
                  <a:fillRect/>
                </a:stretch>
              </p:blipFill>
              <p:spPr>
                <a:xfrm>
                  <a:off x="1462989" y="4289709"/>
                  <a:ext cx="14868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72" name="Ink 171">
                  <a:extLst>
                    <a:ext uri="{FF2B5EF4-FFF2-40B4-BE49-F238E27FC236}">
                      <a16:creationId xmlns:a16="http://schemas.microsoft.com/office/drawing/2014/main" id="{7FB90D9D-2396-49FA-98C3-B35348524261}"/>
                    </a:ext>
                  </a:extLst>
                </p14:cNvPr>
                <p14:cNvContentPartPr/>
                <p14:nvPr/>
              </p14:nvContentPartPr>
              <p14:xfrm>
                <a:off x="1663509" y="4279989"/>
                <a:ext cx="45000" cy="188640"/>
              </p14:xfrm>
            </p:contentPart>
          </mc:Choice>
          <mc:Fallback xmlns="">
            <p:pic>
              <p:nvPicPr>
                <p:cNvPr id="172" name="Ink 171">
                  <a:extLst>
                    <a:ext uri="{FF2B5EF4-FFF2-40B4-BE49-F238E27FC236}">
                      <a16:creationId xmlns:a16="http://schemas.microsoft.com/office/drawing/2014/main" id="{7FB90D9D-2396-49FA-98C3-B35348524261}"/>
                    </a:ext>
                  </a:extLst>
                </p:cNvPr>
                <p:cNvPicPr/>
                <p:nvPr/>
              </p:nvPicPr>
              <p:blipFill>
                <a:blip r:embed="rId180"/>
                <a:stretch>
                  <a:fillRect/>
                </a:stretch>
              </p:blipFill>
              <p:spPr>
                <a:xfrm>
                  <a:off x="1654869" y="4271349"/>
                  <a:ext cx="62640" cy="206280"/>
                </a:xfrm>
                <a:prstGeom prst="rect">
                  <a:avLst/>
                </a:prstGeom>
              </p:spPr>
            </p:pic>
          </mc:Fallback>
        </mc:AlternateContent>
      </p:grpSp>
      <p:grpSp>
        <p:nvGrpSpPr>
          <p:cNvPr id="178" name="Group 177">
            <a:extLst>
              <a:ext uri="{FF2B5EF4-FFF2-40B4-BE49-F238E27FC236}">
                <a16:creationId xmlns:a16="http://schemas.microsoft.com/office/drawing/2014/main" id="{EBFA42A2-FEFC-4FE4-98B3-890470CEE220}"/>
              </a:ext>
            </a:extLst>
          </p:cNvPr>
          <p:cNvGrpSpPr/>
          <p:nvPr/>
        </p:nvGrpSpPr>
        <p:grpSpPr>
          <a:xfrm>
            <a:off x="2095509" y="4123029"/>
            <a:ext cx="631080" cy="325800"/>
            <a:chOff x="2095509" y="4123029"/>
            <a:chExt cx="631080" cy="325800"/>
          </a:xfrm>
        </p:grpSpPr>
        <mc:AlternateContent xmlns:mc="http://schemas.openxmlformats.org/markup-compatibility/2006" xmlns:p14="http://schemas.microsoft.com/office/powerpoint/2010/main">
          <mc:Choice Requires="p14">
            <p:contentPart p14:bwMode="auto" r:id="rId181">
              <p14:nvContentPartPr>
                <p14:cNvPr id="173" name="Ink 172">
                  <a:extLst>
                    <a:ext uri="{FF2B5EF4-FFF2-40B4-BE49-F238E27FC236}">
                      <a16:creationId xmlns:a16="http://schemas.microsoft.com/office/drawing/2014/main" id="{44260644-46D2-4097-91CF-C49E398EED1B}"/>
                    </a:ext>
                  </a:extLst>
                </p14:cNvPr>
                <p14:cNvContentPartPr/>
                <p14:nvPr/>
              </p14:nvContentPartPr>
              <p14:xfrm>
                <a:off x="2095509" y="4208349"/>
                <a:ext cx="16920" cy="149760"/>
              </p14:xfrm>
            </p:contentPart>
          </mc:Choice>
          <mc:Fallback xmlns="">
            <p:pic>
              <p:nvPicPr>
                <p:cNvPr id="173" name="Ink 172">
                  <a:extLst>
                    <a:ext uri="{FF2B5EF4-FFF2-40B4-BE49-F238E27FC236}">
                      <a16:creationId xmlns:a16="http://schemas.microsoft.com/office/drawing/2014/main" id="{44260644-46D2-4097-91CF-C49E398EED1B}"/>
                    </a:ext>
                  </a:extLst>
                </p:cNvPr>
                <p:cNvPicPr/>
                <p:nvPr/>
              </p:nvPicPr>
              <p:blipFill>
                <a:blip r:embed="rId182"/>
                <a:stretch>
                  <a:fillRect/>
                </a:stretch>
              </p:blipFill>
              <p:spPr>
                <a:xfrm>
                  <a:off x="2086869" y="4199349"/>
                  <a:ext cx="3456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74" name="Ink 173">
                  <a:extLst>
                    <a:ext uri="{FF2B5EF4-FFF2-40B4-BE49-F238E27FC236}">
                      <a16:creationId xmlns:a16="http://schemas.microsoft.com/office/drawing/2014/main" id="{CA8E9F35-5784-4230-8028-3447FD7F5985}"/>
                    </a:ext>
                  </a:extLst>
                </p14:cNvPr>
                <p14:cNvContentPartPr/>
                <p14:nvPr/>
              </p14:nvContentPartPr>
              <p14:xfrm>
                <a:off x="2109189" y="4295109"/>
                <a:ext cx="115560" cy="82440"/>
              </p14:xfrm>
            </p:contentPart>
          </mc:Choice>
          <mc:Fallback xmlns="">
            <p:pic>
              <p:nvPicPr>
                <p:cNvPr id="174" name="Ink 173">
                  <a:extLst>
                    <a:ext uri="{FF2B5EF4-FFF2-40B4-BE49-F238E27FC236}">
                      <a16:creationId xmlns:a16="http://schemas.microsoft.com/office/drawing/2014/main" id="{CA8E9F35-5784-4230-8028-3447FD7F5985}"/>
                    </a:ext>
                  </a:extLst>
                </p:cNvPr>
                <p:cNvPicPr/>
                <p:nvPr/>
              </p:nvPicPr>
              <p:blipFill>
                <a:blip r:embed="rId184"/>
                <a:stretch>
                  <a:fillRect/>
                </a:stretch>
              </p:blipFill>
              <p:spPr>
                <a:xfrm>
                  <a:off x="2100549" y="4286469"/>
                  <a:ext cx="13320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75" name="Ink 174">
                  <a:extLst>
                    <a:ext uri="{FF2B5EF4-FFF2-40B4-BE49-F238E27FC236}">
                      <a16:creationId xmlns:a16="http://schemas.microsoft.com/office/drawing/2014/main" id="{8A61930A-6DAA-41AB-9FAA-00EE6238866A}"/>
                    </a:ext>
                  </a:extLst>
                </p14:cNvPr>
                <p14:cNvContentPartPr/>
                <p14:nvPr/>
              </p14:nvContentPartPr>
              <p14:xfrm>
                <a:off x="2277669" y="4296549"/>
                <a:ext cx="160920" cy="68400"/>
              </p14:xfrm>
            </p:contentPart>
          </mc:Choice>
          <mc:Fallback xmlns="">
            <p:pic>
              <p:nvPicPr>
                <p:cNvPr id="175" name="Ink 174">
                  <a:extLst>
                    <a:ext uri="{FF2B5EF4-FFF2-40B4-BE49-F238E27FC236}">
                      <a16:creationId xmlns:a16="http://schemas.microsoft.com/office/drawing/2014/main" id="{8A61930A-6DAA-41AB-9FAA-00EE6238866A}"/>
                    </a:ext>
                  </a:extLst>
                </p:cNvPr>
                <p:cNvPicPr/>
                <p:nvPr/>
              </p:nvPicPr>
              <p:blipFill>
                <a:blip r:embed="rId186"/>
                <a:stretch>
                  <a:fillRect/>
                </a:stretch>
              </p:blipFill>
              <p:spPr>
                <a:xfrm>
                  <a:off x="2269029" y="4287549"/>
                  <a:ext cx="17856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76" name="Ink 175">
                  <a:extLst>
                    <a:ext uri="{FF2B5EF4-FFF2-40B4-BE49-F238E27FC236}">
                      <a16:creationId xmlns:a16="http://schemas.microsoft.com/office/drawing/2014/main" id="{F783D11D-C6B6-416B-B444-6E234DA992B5}"/>
                    </a:ext>
                  </a:extLst>
                </p14:cNvPr>
                <p14:cNvContentPartPr/>
                <p14:nvPr/>
              </p14:nvContentPartPr>
              <p14:xfrm>
                <a:off x="2526789" y="4123029"/>
                <a:ext cx="14400" cy="325800"/>
              </p14:xfrm>
            </p:contentPart>
          </mc:Choice>
          <mc:Fallback xmlns="">
            <p:pic>
              <p:nvPicPr>
                <p:cNvPr id="176" name="Ink 175">
                  <a:extLst>
                    <a:ext uri="{FF2B5EF4-FFF2-40B4-BE49-F238E27FC236}">
                      <a16:creationId xmlns:a16="http://schemas.microsoft.com/office/drawing/2014/main" id="{F783D11D-C6B6-416B-B444-6E234DA992B5}"/>
                    </a:ext>
                  </a:extLst>
                </p:cNvPr>
                <p:cNvPicPr/>
                <p:nvPr/>
              </p:nvPicPr>
              <p:blipFill>
                <a:blip r:embed="rId188"/>
                <a:stretch>
                  <a:fillRect/>
                </a:stretch>
              </p:blipFill>
              <p:spPr>
                <a:xfrm>
                  <a:off x="2517789" y="4114389"/>
                  <a:ext cx="32040" cy="34344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77" name="Ink 176">
                  <a:extLst>
                    <a:ext uri="{FF2B5EF4-FFF2-40B4-BE49-F238E27FC236}">
                      <a16:creationId xmlns:a16="http://schemas.microsoft.com/office/drawing/2014/main" id="{35A01EEB-89F0-4FB8-8948-6BB87C7B66D6}"/>
                    </a:ext>
                  </a:extLst>
                </p14:cNvPr>
                <p14:cNvContentPartPr/>
                <p14:nvPr/>
              </p14:nvContentPartPr>
              <p14:xfrm>
                <a:off x="2605269" y="4207269"/>
                <a:ext cx="121320" cy="170280"/>
              </p14:xfrm>
            </p:contentPart>
          </mc:Choice>
          <mc:Fallback xmlns="">
            <p:pic>
              <p:nvPicPr>
                <p:cNvPr id="177" name="Ink 176">
                  <a:extLst>
                    <a:ext uri="{FF2B5EF4-FFF2-40B4-BE49-F238E27FC236}">
                      <a16:creationId xmlns:a16="http://schemas.microsoft.com/office/drawing/2014/main" id="{35A01EEB-89F0-4FB8-8948-6BB87C7B66D6}"/>
                    </a:ext>
                  </a:extLst>
                </p:cNvPr>
                <p:cNvPicPr/>
                <p:nvPr/>
              </p:nvPicPr>
              <p:blipFill>
                <a:blip r:embed="rId190"/>
                <a:stretch>
                  <a:fillRect/>
                </a:stretch>
              </p:blipFill>
              <p:spPr>
                <a:xfrm>
                  <a:off x="2596629" y="4198269"/>
                  <a:ext cx="138960" cy="187920"/>
                </a:xfrm>
                <a:prstGeom prst="rect">
                  <a:avLst/>
                </a:prstGeom>
              </p:spPr>
            </p:pic>
          </mc:Fallback>
        </mc:AlternateContent>
      </p:grpSp>
      <p:grpSp>
        <p:nvGrpSpPr>
          <p:cNvPr id="363" name="Group 362">
            <a:extLst>
              <a:ext uri="{FF2B5EF4-FFF2-40B4-BE49-F238E27FC236}">
                <a16:creationId xmlns:a16="http://schemas.microsoft.com/office/drawing/2014/main" id="{3A8B91DD-5E74-40FE-8D9B-7C7AFF6EADAA}"/>
              </a:ext>
            </a:extLst>
          </p:cNvPr>
          <p:cNvGrpSpPr/>
          <p:nvPr/>
        </p:nvGrpSpPr>
        <p:grpSpPr>
          <a:xfrm>
            <a:off x="293349" y="4715229"/>
            <a:ext cx="753120" cy="349200"/>
            <a:chOff x="293349" y="4715229"/>
            <a:chExt cx="753120" cy="349200"/>
          </a:xfrm>
        </p:grpSpPr>
        <mc:AlternateContent xmlns:mc="http://schemas.openxmlformats.org/markup-compatibility/2006" xmlns:p14="http://schemas.microsoft.com/office/powerpoint/2010/main">
          <mc:Choice Requires="p14">
            <p:contentPart p14:bwMode="auto" r:id="rId191">
              <p14:nvContentPartPr>
                <p14:cNvPr id="180" name="Ink 179">
                  <a:extLst>
                    <a:ext uri="{FF2B5EF4-FFF2-40B4-BE49-F238E27FC236}">
                      <a16:creationId xmlns:a16="http://schemas.microsoft.com/office/drawing/2014/main" id="{3E900B37-B810-41A3-9453-AD559025BFE7}"/>
                    </a:ext>
                  </a:extLst>
                </p14:cNvPr>
                <p14:cNvContentPartPr/>
                <p14:nvPr/>
              </p14:nvContentPartPr>
              <p14:xfrm>
                <a:off x="293349" y="4821429"/>
                <a:ext cx="95400" cy="147960"/>
              </p14:xfrm>
            </p:contentPart>
          </mc:Choice>
          <mc:Fallback xmlns="">
            <p:pic>
              <p:nvPicPr>
                <p:cNvPr id="180" name="Ink 179">
                  <a:extLst>
                    <a:ext uri="{FF2B5EF4-FFF2-40B4-BE49-F238E27FC236}">
                      <a16:creationId xmlns:a16="http://schemas.microsoft.com/office/drawing/2014/main" id="{3E900B37-B810-41A3-9453-AD559025BFE7}"/>
                    </a:ext>
                  </a:extLst>
                </p:cNvPr>
                <p:cNvPicPr/>
                <p:nvPr/>
              </p:nvPicPr>
              <p:blipFill>
                <a:blip r:embed="rId192"/>
                <a:stretch>
                  <a:fillRect/>
                </a:stretch>
              </p:blipFill>
              <p:spPr>
                <a:xfrm>
                  <a:off x="284349" y="4812429"/>
                  <a:ext cx="11304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81" name="Ink 180">
                  <a:extLst>
                    <a:ext uri="{FF2B5EF4-FFF2-40B4-BE49-F238E27FC236}">
                      <a16:creationId xmlns:a16="http://schemas.microsoft.com/office/drawing/2014/main" id="{3018B213-DE4E-4119-9126-96C2DA74B808}"/>
                    </a:ext>
                  </a:extLst>
                </p14:cNvPr>
                <p14:cNvContentPartPr/>
                <p14:nvPr/>
              </p14:nvContentPartPr>
              <p14:xfrm>
                <a:off x="420069" y="4798029"/>
                <a:ext cx="149760" cy="266400"/>
              </p14:xfrm>
            </p:contentPart>
          </mc:Choice>
          <mc:Fallback xmlns="">
            <p:pic>
              <p:nvPicPr>
                <p:cNvPr id="181" name="Ink 180">
                  <a:extLst>
                    <a:ext uri="{FF2B5EF4-FFF2-40B4-BE49-F238E27FC236}">
                      <a16:creationId xmlns:a16="http://schemas.microsoft.com/office/drawing/2014/main" id="{3018B213-DE4E-4119-9126-96C2DA74B808}"/>
                    </a:ext>
                  </a:extLst>
                </p:cNvPr>
                <p:cNvPicPr/>
                <p:nvPr/>
              </p:nvPicPr>
              <p:blipFill>
                <a:blip r:embed="rId194"/>
                <a:stretch>
                  <a:fillRect/>
                </a:stretch>
              </p:blipFill>
              <p:spPr>
                <a:xfrm>
                  <a:off x="411429" y="4789029"/>
                  <a:ext cx="167400" cy="28404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83" name="Ink 182">
                  <a:extLst>
                    <a:ext uri="{FF2B5EF4-FFF2-40B4-BE49-F238E27FC236}">
                      <a16:creationId xmlns:a16="http://schemas.microsoft.com/office/drawing/2014/main" id="{AAB55C3A-3DF3-4EBA-8615-35B4C32BD366}"/>
                    </a:ext>
                  </a:extLst>
                </p14:cNvPr>
                <p14:cNvContentPartPr/>
                <p14:nvPr/>
              </p14:nvContentPartPr>
              <p14:xfrm>
                <a:off x="586029" y="4843029"/>
                <a:ext cx="160560" cy="147240"/>
              </p14:xfrm>
            </p:contentPart>
          </mc:Choice>
          <mc:Fallback xmlns="">
            <p:pic>
              <p:nvPicPr>
                <p:cNvPr id="183" name="Ink 182">
                  <a:extLst>
                    <a:ext uri="{FF2B5EF4-FFF2-40B4-BE49-F238E27FC236}">
                      <a16:creationId xmlns:a16="http://schemas.microsoft.com/office/drawing/2014/main" id="{AAB55C3A-3DF3-4EBA-8615-35B4C32BD366}"/>
                    </a:ext>
                  </a:extLst>
                </p:cNvPr>
                <p:cNvPicPr/>
                <p:nvPr/>
              </p:nvPicPr>
              <p:blipFill>
                <a:blip r:embed="rId196"/>
                <a:stretch>
                  <a:fillRect/>
                </a:stretch>
              </p:blipFill>
              <p:spPr>
                <a:xfrm>
                  <a:off x="577029" y="4834389"/>
                  <a:ext cx="1782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84" name="Ink 183">
                  <a:extLst>
                    <a:ext uri="{FF2B5EF4-FFF2-40B4-BE49-F238E27FC236}">
                      <a16:creationId xmlns:a16="http://schemas.microsoft.com/office/drawing/2014/main" id="{88198212-EF3A-4D55-A5D3-075774E34E38}"/>
                    </a:ext>
                  </a:extLst>
                </p14:cNvPr>
                <p14:cNvContentPartPr/>
                <p14:nvPr/>
              </p14:nvContentPartPr>
              <p14:xfrm>
                <a:off x="757029" y="4863549"/>
                <a:ext cx="115920" cy="130680"/>
              </p14:xfrm>
            </p:contentPart>
          </mc:Choice>
          <mc:Fallback xmlns="">
            <p:pic>
              <p:nvPicPr>
                <p:cNvPr id="184" name="Ink 183">
                  <a:extLst>
                    <a:ext uri="{FF2B5EF4-FFF2-40B4-BE49-F238E27FC236}">
                      <a16:creationId xmlns:a16="http://schemas.microsoft.com/office/drawing/2014/main" id="{88198212-EF3A-4D55-A5D3-075774E34E38}"/>
                    </a:ext>
                  </a:extLst>
                </p:cNvPr>
                <p:cNvPicPr/>
                <p:nvPr/>
              </p:nvPicPr>
              <p:blipFill>
                <a:blip r:embed="rId198"/>
                <a:stretch>
                  <a:fillRect/>
                </a:stretch>
              </p:blipFill>
              <p:spPr>
                <a:xfrm>
                  <a:off x="748389" y="4854909"/>
                  <a:ext cx="13356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85" name="Ink 184">
                  <a:extLst>
                    <a:ext uri="{FF2B5EF4-FFF2-40B4-BE49-F238E27FC236}">
                      <a16:creationId xmlns:a16="http://schemas.microsoft.com/office/drawing/2014/main" id="{E0C75BFA-14AD-461F-A5FD-38D9CD88E79F}"/>
                    </a:ext>
                  </a:extLst>
                </p14:cNvPr>
                <p14:cNvContentPartPr/>
                <p14:nvPr/>
              </p14:nvContentPartPr>
              <p14:xfrm>
                <a:off x="943509" y="4715229"/>
                <a:ext cx="102960" cy="226440"/>
              </p14:xfrm>
            </p:contentPart>
          </mc:Choice>
          <mc:Fallback xmlns="">
            <p:pic>
              <p:nvPicPr>
                <p:cNvPr id="185" name="Ink 184">
                  <a:extLst>
                    <a:ext uri="{FF2B5EF4-FFF2-40B4-BE49-F238E27FC236}">
                      <a16:creationId xmlns:a16="http://schemas.microsoft.com/office/drawing/2014/main" id="{E0C75BFA-14AD-461F-A5FD-38D9CD88E79F}"/>
                    </a:ext>
                  </a:extLst>
                </p:cNvPr>
                <p:cNvPicPr/>
                <p:nvPr/>
              </p:nvPicPr>
              <p:blipFill>
                <a:blip r:embed="rId200"/>
                <a:stretch>
                  <a:fillRect/>
                </a:stretch>
              </p:blipFill>
              <p:spPr>
                <a:xfrm>
                  <a:off x="934869" y="4706589"/>
                  <a:ext cx="120600" cy="244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1">
            <p14:nvContentPartPr>
              <p14:cNvPr id="186" name="Ink 185">
                <a:extLst>
                  <a:ext uri="{FF2B5EF4-FFF2-40B4-BE49-F238E27FC236}">
                    <a16:creationId xmlns:a16="http://schemas.microsoft.com/office/drawing/2014/main" id="{0FB59CDE-55C7-48C6-AB87-EC1D731CC8A2}"/>
                  </a:ext>
                </a:extLst>
              </p14:cNvPr>
              <p14:cNvContentPartPr/>
              <p14:nvPr/>
            </p14:nvContentPartPr>
            <p14:xfrm>
              <a:off x="1241229" y="4819629"/>
              <a:ext cx="109800" cy="76680"/>
            </p14:xfrm>
          </p:contentPart>
        </mc:Choice>
        <mc:Fallback xmlns="">
          <p:pic>
            <p:nvPicPr>
              <p:cNvPr id="186" name="Ink 185">
                <a:extLst>
                  <a:ext uri="{FF2B5EF4-FFF2-40B4-BE49-F238E27FC236}">
                    <a16:creationId xmlns:a16="http://schemas.microsoft.com/office/drawing/2014/main" id="{0FB59CDE-55C7-48C6-AB87-EC1D731CC8A2}"/>
                  </a:ext>
                </a:extLst>
              </p:cNvPr>
              <p:cNvPicPr/>
              <p:nvPr/>
            </p:nvPicPr>
            <p:blipFill>
              <a:blip r:embed="rId202"/>
              <a:stretch>
                <a:fillRect/>
              </a:stretch>
            </p:blipFill>
            <p:spPr>
              <a:xfrm>
                <a:off x="1232589" y="4810629"/>
                <a:ext cx="127440" cy="94320"/>
              </a:xfrm>
              <a:prstGeom prst="rect">
                <a:avLst/>
              </a:prstGeom>
            </p:spPr>
          </p:pic>
        </mc:Fallback>
      </mc:AlternateContent>
      <p:grpSp>
        <p:nvGrpSpPr>
          <p:cNvPr id="362" name="Group 361">
            <a:extLst>
              <a:ext uri="{FF2B5EF4-FFF2-40B4-BE49-F238E27FC236}">
                <a16:creationId xmlns:a16="http://schemas.microsoft.com/office/drawing/2014/main" id="{6B297607-CEA0-4C67-81AD-92AB52F39F44}"/>
              </a:ext>
            </a:extLst>
          </p:cNvPr>
          <p:cNvGrpSpPr/>
          <p:nvPr/>
        </p:nvGrpSpPr>
        <p:grpSpPr>
          <a:xfrm>
            <a:off x="1632189" y="4762749"/>
            <a:ext cx="361440" cy="264960"/>
            <a:chOff x="1632189" y="4762749"/>
            <a:chExt cx="361440" cy="264960"/>
          </a:xfrm>
        </p:grpSpPr>
        <mc:AlternateContent xmlns:mc="http://schemas.openxmlformats.org/markup-compatibility/2006" xmlns:p14="http://schemas.microsoft.com/office/powerpoint/2010/main">
          <mc:Choice Requires="p14">
            <p:contentPart p14:bwMode="auto" r:id="rId203">
              <p14:nvContentPartPr>
                <p14:cNvPr id="187" name="Ink 186">
                  <a:extLst>
                    <a:ext uri="{FF2B5EF4-FFF2-40B4-BE49-F238E27FC236}">
                      <a16:creationId xmlns:a16="http://schemas.microsoft.com/office/drawing/2014/main" id="{B3E628DB-EA66-4230-9755-B9B650F5347A}"/>
                    </a:ext>
                  </a:extLst>
                </p14:cNvPr>
                <p14:cNvContentPartPr/>
                <p14:nvPr/>
              </p14:nvContentPartPr>
              <p14:xfrm>
                <a:off x="1632189" y="4762749"/>
                <a:ext cx="353880" cy="257040"/>
              </p14:xfrm>
            </p:contentPart>
          </mc:Choice>
          <mc:Fallback xmlns="">
            <p:pic>
              <p:nvPicPr>
                <p:cNvPr id="187" name="Ink 186">
                  <a:extLst>
                    <a:ext uri="{FF2B5EF4-FFF2-40B4-BE49-F238E27FC236}">
                      <a16:creationId xmlns:a16="http://schemas.microsoft.com/office/drawing/2014/main" id="{B3E628DB-EA66-4230-9755-B9B650F5347A}"/>
                    </a:ext>
                  </a:extLst>
                </p:cNvPr>
                <p:cNvPicPr/>
                <p:nvPr/>
              </p:nvPicPr>
              <p:blipFill>
                <a:blip r:embed="rId204"/>
                <a:stretch>
                  <a:fillRect/>
                </a:stretch>
              </p:blipFill>
              <p:spPr>
                <a:xfrm>
                  <a:off x="1623189" y="4754109"/>
                  <a:ext cx="37152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88" name="Ink 187">
                  <a:extLst>
                    <a:ext uri="{FF2B5EF4-FFF2-40B4-BE49-F238E27FC236}">
                      <a16:creationId xmlns:a16="http://schemas.microsoft.com/office/drawing/2014/main" id="{BAC4850D-B3E8-4A08-8BB3-9D46ABE18362}"/>
                    </a:ext>
                  </a:extLst>
                </p14:cNvPr>
                <p14:cNvContentPartPr/>
                <p14:nvPr/>
              </p14:nvContentPartPr>
              <p14:xfrm>
                <a:off x="1759629" y="4804869"/>
                <a:ext cx="149760" cy="222840"/>
              </p14:xfrm>
            </p:contentPart>
          </mc:Choice>
          <mc:Fallback xmlns="">
            <p:pic>
              <p:nvPicPr>
                <p:cNvPr id="188" name="Ink 187">
                  <a:extLst>
                    <a:ext uri="{FF2B5EF4-FFF2-40B4-BE49-F238E27FC236}">
                      <a16:creationId xmlns:a16="http://schemas.microsoft.com/office/drawing/2014/main" id="{BAC4850D-B3E8-4A08-8BB3-9D46ABE18362}"/>
                    </a:ext>
                  </a:extLst>
                </p:cNvPr>
                <p:cNvPicPr/>
                <p:nvPr/>
              </p:nvPicPr>
              <p:blipFill>
                <a:blip r:embed="rId206"/>
                <a:stretch>
                  <a:fillRect/>
                </a:stretch>
              </p:blipFill>
              <p:spPr>
                <a:xfrm>
                  <a:off x="1750989" y="4795869"/>
                  <a:ext cx="16740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89" name="Ink 188">
                  <a:extLst>
                    <a:ext uri="{FF2B5EF4-FFF2-40B4-BE49-F238E27FC236}">
                      <a16:creationId xmlns:a16="http://schemas.microsoft.com/office/drawing/2014/main" id="{A6B0E60B-CE10-4D2E-A45C-EE95AE803E93}"/>
                    </a:ext>
                  </a:extLst>
                </p14:cNvPr>
                <p14:cNvContentPartPr/>
                <p14:nvPr/>
              </p14:nvContentPartPr>
              <p14:xfrm>
                <a:off x="1952589" y="4827549"/>
                <a:ext cx="41040" cy="177840"/>
              </p14:xfrm>
            </p:contentPart>
          </mc:Choice>
          <mc:Fallback xmlns="">
            <p:pic>
              <p:nvPicPr>
                <p:cNvPr id="189" name="Ink 188">
                  <a:extLst>
                    <a:ext uri="{FF2B5EF4-FFF2-40B4-BE49-F238E27FC236}">
                      <a16:creationId xmlns:a16="http://schemas.microsoft.com/office/drawing/2014/main" id="{A6B0E60B-CE10-4D2E-A45C-EE95AE803E93}"/>
                    </a:ext>
                  </a:extLst>
                </p:cNvPr>
                <p:cNvPicPr/>
                <p:nvPr/>
              </p:nvPicPr>
              <p:blipFill>
                <a:blip r:embed="rId208"/>
                <a:stretch>
                  <a:fillRect/>
                </a:stretch>
              </p:blipFill>
              <p:spPr>
                <a:xfrm>
                  <a:off x="1943589" y="4818549"/>
                  <a:ext cx="58680" cy="195480"/>
                </a:xfrm>
                <a:prstGeom prst="rect">
                  <a:avLst/>
                </a:prstGeom>
              </p:spPr>
            </p:pic>
          </mc:Fallback>
        </mc:AlternateContent>
      </p:grpSp>
      <p:grpSp>
        <p:nvGrpSpPr>
          <p:cNvPr id="361" name="Group 360">
            <a:extLst>
              <a:ext uri="{FF2B5EF4-FFF2-40B4-BE49-F238E27FC236}">
                <a16:creationId xmlns:a16="http://schemas.microsoft.com/office/drawing/2014/main" id="{74940491-821E-4946-946A-14F028A1A17F}"/>
              </a:ext>
            </a:extLst>
          </p:cNvPr>
          <p:cNvGrpSpPr/>
          <p:nvPr/>
        </p:nvGrpSpPr>
        <p:grpSpPr>
          <a:xfrm>
            <a:off x="2293149" y="4650789"/>
            <a:ext cx="714960" cy="289800"/>
            <a:chOff x="2293149" y="4650789"/>
            <a:chExt cx="714960" cy="289800"/>
          </a:xfrm>
        </p:grpSpPr>
        <mc:AlternateContent xmlns:mc="http://schemas.openxmlformats.org/markup-compatibility/2006" xmlns:p14="http://schemas.microsoft.com/office/powerpoint/2010/main">
          <mc:Choice Requires="p14">
            <p:contentPart p14:bwMode="auto" r:id="rId209">
              <p14:nvContentPartPr>
                <p14:cNvPr id="191" name="Ink 190">
                  <a:extLst>
                    <a:ext uri="{FF2B5EF4-FFF2-40B4-BE49-F238E27FC236}">
                      <a16:creationId xmlns:a16="http://schemas.microsoft.com/office/drawing/2014/main" id="{4BF8816F-0B31-4715-A935-D2A12D448300}"/>
                    </a:ext>
                  </a:extLst>
                </p14:cNvPr>
                <p14:cNvContentPartPr/>
                <p14:nvPr/>
              </p14:nvContentPartPr>
              <p14:xfrm>
                <a:off x="2293149" y="4675629"/>
                <a:ext cx="153000" cy="216360"/>
              </p14:xfrm>
            </p:contentPart>
          </mc:Choice>
          <mc:Fallback xmlns="">
            <p:pic>
              <p:nvPicPr>
                <p:cNvPr id="191" name="Ink 190">
                  <a:extLst>
                    <a:ext uri="{FF2B5EF4-FFF2-40B4-BE49-F238E27FC236}">
                      <a16:creationId xmlns:a16="http://schemas.microsoft.com/office/drawing/2014/main" id="{4BF8816F-0B31-4715-A935-D2A12D448300}"/>
                    </a:ext>
                  </a:extLst>
                </p:cNvPr>
                <p:cNvPicPr/>
                <p:nvPr/>
              </p:nvPicPr>
              <p:blipFill>
                <a:blip r:embed="rId210"/>
                <a:stretch>
                  <a:fillRect/>
                </a:stretch>
              </p:blipFill>
              <p:spPr>
                <a:xfrm>
                  <a:off x="2284149" y="4666629"/>
                  <a:ext cx="17064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335" name="Ink 334">
                  <a:extLst>
                    <a:ext uri="{FF2B5EF4-FFF2-40B4-BE49-F238E27FC236}">
                      <a16:creationId xmlns:a16="http://schemas.microsoft.com/office/drawing/2014/main" id="{10824235-4D74-45CB-9B54-6345744E0BF3}"/>
                    </a:ext>
                  </a:extLst>
                </p14:cNvPr>
                <p14:cNvContentPartPr/>
                <p14:nvPr/>
              </p14:nvContentPartPr>
              <p14:xfrm>
                <a:off x="2484309" y="4805589"/>
                <a:ext cx="186840" cy="113760"/>
              </p14:xfrm>
            </p:contentPart>
          </mc:Choice>
          <mc:Fallback xmlns="">
            <p:pic>
              <p:nvPicPr>
                <p:cNvPr id="335" name="Ink 334">
                  <a:extLst>
                    <a:ext uri="{FF2B5EF4-FFF2-40B4-BE49-F238E27FC236}">
                      <a16:creationId xmlns:a16="http://schemas.microsoft.com/office/drawing/2014/main" id="{10824235-4D74-45CB-9B54-6345744E0BF3}"/>
                    </a:ext>
                  </a:extLst>
                </p:cNvPr>
                <p:cNvPicPr/>
                <p:nvPr/>
              </p:nvPicPr>
              <p:blipFill>
                <a:blip r:embed="rId212"/>
                <a:stretch>
                  <a:fillRect/>
                </a:stretch>
              </p:blipFill>
              <p:spPr>
                <a:xfrm>
                  <a:off x="2475309" y="4796589"/>
                  <a:ext cx="20448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336" name="Ink 335">
                  <a:extLst>
                    <a:ext uri="{FF2B5EF4-FFF2-40B4-BE49-F238E27FC236}">
                      <a16:creationId xmlns:a16="http://schemas.microsoft.com/office/drawing/2014/main" id="{D5BB92D9-2642-4B4C-8410-CC5A189EDCD7}"/>
                    </a:ext>
                  </a:extLst>
                </p14:cNvPr>
                <p14:cNvContentPartPr/>
                <p14:nvPr/>
              </p14:nvContentPartPr>
              <p14:xfrm>
                <a:off x="2744949" y="4650789"/>
                <a:ext cx="56160" cy="289800"/>
              </p14:xfrm>
            </p:contentPart>
          </mc:Choice>
          <mc:Fallback xmlns="">
            <p:pic>
              <p:nvPicPr>
                <p:cNvPr id="336" name="Ink 335">
                  <a:extLst>
                    <a:ext uri="{FF2B5EF4-FFF2-40B4-BE49-F238E27FC236}">
                      <a16:creationId xmlns:a16="http://schemas.microsoft.com/office/drawing/2014/main" id="{D5BB92D9-2642-4B4C-8410-CC5A189EDCD7}"/>
                    </a:ext>
                  </a:extLst>
                </p:cNvPr>
                <p:cNvPicPr/>
                <p:nvPr/>
              </p:nvPicPr>
              <p:blipFill>
                <a:blip r:embed="rId214"/>
                <a:stretch>
                  <a:fillRect/>
                </a:stretch>
              </p:blipFill>
              <p:spPr>
                <a:xfrm>
                  <a:off x="2735949" y="4641789"/>
                  <a:ext cx="7380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337" name="Ink 336">
                  <a:extLst>
                    <a:ext uri="{FF2B5EF4-FFF2-40B4-BE49-F238E27FC236}">
                      <a16:creationId xmlns:a16="http://schemas.microsoft.com/office/drawing/2014/main" id="{18DC8385-A5EF-4DF9-B21D-296AA15E508F}"/>
                    </a:ext>
                  </a:extLst>
                </p14:cNvPr>
                <p14:cNvContentPartPr/>
                <p14:nvPr/>
              </p14:nvContentPartPr>
              <p14:xfrm>
                <a:off x="2873469" y="4735029"/>
                <a:ext cx="134640" cy="142560"/>
              </p14:xfrm>
            </p:contentPart>
          </mc:Choice>
          <mc:Fallback xmlns="">
            <p:pic>
              <p:nvPicPr>
                <p:cNvPr id="337" name="Ink 336">
                  <a:extLst>
                    <a:ext uri="{FF2B5EF4-FFF2-40B4-BE49-F238E27FC236}">
                      <a16:creationId xmlns:a16="http://schemas.microsoft.com/office/drawing/2014/main" id="{18DC8385-A5EF-4DF9-B21D-296AA15E508F}"/>
                    </a:ext>
                  </a:extLst>
                </p:cNvPr>
                <p:cNvPicPr/>
                <p:nvPr/>
              </p:nvPicPr>
              <p:blipFill>
                <a:blip r:embed="rId216"/>
                <a:stretch>
                  <a:fillRect/>
                </a:stretch>
              </p:blipFill>
              <p:spPr>
                <a:xfrm>
                  <a:off x="2864829" y="4726389"/>
                  <a:ext cx="152280" cy="160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7">
            <p14:nvContentPartPr>
              <p14:cNvPr id="338" name="Ink 337">
                <a:extLst>
                  <a:ext uri="{FF2B5EF4-FFF2-40B4-BE49-F238E27FC236}">
                    <a16:creationId xmlns:a16="http://schemas.microsoft.com/office/drawing/2014/main" id="{61FC190D-D13E-45FC-B43B-05A97E89E366}"/>
                  </a:ext>
                </a:extLst>
              </p14:cNvPr>
              <p14:cNvContentPartPr/>
              <p14:nvPr/>
            </p14:nvContentPartPr>
            <p14:xfrm>
              <a:off x="1240509" y="5401749"/>
              <a:ext cx="173880" cy="86400"/>
            </p14:xfrm>
          </p:contentPart>
        </mc:Choice>
        <mc:Fallback xmlns="">
          <p:pic>
            <p:nvPicPr>
              <p:cNvPr id="338" name="Ink 337">
                <a:extLst>
                  <a:ext uri="{FF2B5EF4-FFF2-40B4-BE49-F238E27FC236}">
                    <a16:creationId xmlns:a16="http://schemas.microsoft.com/office/drawing/2014/main" id="{61FC190D-D13E-45FC-B43B-05A97E89E366}"/>
                  </a:ext>
                </a:extLst>
              </p:cNvPr>
              <p:cNvPicPr/>
              <p:nvPr/>
            </p:nvPicPr>
            <p:blipFill>
              <a:blip r:embed="rId218"/>
              <a:stretch>
                <a:fillRect/>
              </a:stretch>
            </p:blipFill>
            <p:spPr>
              <a:xfrm>
                <a:off x="1231869" y="5393109"/>
                <a:ext cx="191520" cy="104040"/>
              </a:xfrm>
              <a:prstGeom prst="rect">
                <a:avLst/>
              </a:prstGeom>
            </p:spPr>
          </p:pic>
        </mc:Fallback>
      </mc:AlternateContent>
      <p:grpSp>
        <p:nvGrpSpPr>
          <p:cNvPr id="360" name="Group 359">
            <a:extLst>
              <a:ext uri="{FF2B5EF4-FFF2-40B4-BE49-F238E27FC236}">
                <a16:creationId xmlns:a16="http://schemas.microsoft.com/office/drawing/2014/main" id="{F985D305-AF88-4B14-A02A-36019BDE269F}"/>
              </a:ext>
            </a:extLst>
          </p:cNvPr>
          <p:cNvGrpSpPr/>
          <p:nvPr/>
        </p:nvGrpSpPr>
        <p:grpSpPr>
          <a:xfrm>
            <a:off x="1734429" y="5158029"/>
            <a:ext cx="1408320" cy="338400"/>
            <a:chOff x="1734429" y="5158029"/>
            <a:chExt cx="1408320" cy="338400"/>
          </a:xfrm>
        </p:grpSpPr>
        <mc:AlternateContent xmlns:mc="http://schemas.openxmlformats.org/markup-compatibility/2006" xmlns:p14="http://schemas.microsoft.com/office/powerpoint/2010/main">
          <mc:Choice Requires="p14">
            <p:contentPart p14:bwMode="auto" r:id="rId219">
              <p14:nvContentPartPr>
                <p14:cNvPr id="339" name="Ink 338">
                  <a:extLst>
                    <a:ext uri="{FF2B5EF4-FFF2-40B4-BE49-F238E27FC236}">
                      <a16:creationId xmlns:a16="http://schemas.microsoft.com/office/drawing/2014/main" id="{F1E659C8-B710-4323-96F2-27DFD5849D04}"/>
                    </a:ext>
                  </a:extLst>
                </p14:cNvPr>
                <p14:cNvContentPartPr/>
                <p14:nvPr/>
              </p14:nvContentPartPr>
              <p14:xfrm>
                <a:off x="1734429" y="5158029"/>
                <a:ext cx="444600" cy="338400"/>
              </p14:xfrm>
            </p:contentPart>
          </mc:Choice>
          <mc:Fallback xmlns="">
            <p:pic>
              <p:nvPicPr>
                <p:cNvPr id="339" name="Ink 338">
                  <a:extLst>
                    <a:ext uri="{FF2B5EF4-FFF2-40B4-BE49-F238E27FC236}">
                      <a16:creationId xmlns:a16="http://schemas.microsoft.com/office/drawing/2014/main" id="{F1E659C8-B710-4323-96F2-27DFD5849D04}"/>
                    </a:ext>
                  </a:extLst>
                </p:cNvPr>
                <p:cNvPicPr/>
                <p:nvPr/>
              </p:nvPicPr>
              <p:blipFill>
                <a:blip r:embed="rId220"/>
                <a:stretch>
                  <a:fillRect/>
                </a:stretch>
              </p:blipFill>
              <p:spPr>
                <a:xfrm>
                  <a:off x="1725789" y="5149389"/>
                  <a:ext cx="462240" cy="35604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340" name="Ink 339">
                  <a:extLst>
                    <a:ext uri="{FF2B5EF4-FFF2-40B4-BE49-F238E27FC236}">
                      <a16:creationId xmlns:a16="http://schemas.microsoft.com/office/drawing/2014/main" id="{0D6FA4BC-41B5-41CD-A1C6-2F8B0123E293}"/>
                    </a:ext>
                  </a:extLst>
                </p14:cNvPr>
                <p14:cNvContentPartPr/>
                <p14:nvPr/>
              </p14:nvContentPartPr>
              <p14:xfrm>
                <a:off x="1941069" y="5291589"/>
                <a:ext cx="102600" cy="168480"/>
              </p14:xfrm>
            </p:contentPart>
          </mc:Choice>
          <mc:Fallback xmlns="">
            <p:pic>
              <p:nvPicPr>
                <p:cNvPr id="340" name="Ink 339">
                  <a:extLst>
                    <a:ext uri="{FF2B5EF4-FFF2-40B4-BE49-F238E27FC236}">
                      <a16:creationId xmlns:a16="http://schemas.microsoft.com/office/drawing/2014/main" id="{0D6FA4BC-41B5-41CD-A1C6-2F8B0123E293}"/>
                    </a:ext>
                  </a:extLst>
                </p:cNvPr>
                <p:cNvPicPr/>
                <p:nvPr/>
              </p:nvPicPr>
              <p:blipFill>
                <a:blip r:embed="rId222"/>
                <a:stretch>
                  <a:fillRect/>
                </a:stretch>
              </p:blipFill>
              <p:spPr>
                <a:xfrm>
                  <a:off x="1932429" y="5282949"/>
                  <a:ext cx="12024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341" name="Ink 340">
                  <a:extLst>
                    <a:ext uri="{FF2B5EF4-FFF2-40B4-BE49-F238E27FC236}">
                      <a16:creationId xmlns:a16="http://schemas.microsoft.com/office/drawing/2014/main" id="{CEC43322-BE41-461D-B9F1-CFC05684D9BB}"/>
                    </a:ext>
                  </a:extLst>
                </p14:cNvPr>
                <p14:cNvContentPartPr/>
                <p14:nvPr/>
              </p14:nvContentPartPr>
              <p14:xfrm>
                <a:off x="2101269" y="5295909"/>
                <a:ext cx="339480" cy="137880"/>
              </p14:xfrm>
            </p:contentPart>
          </mc:Choice>
          <mc:Fallback xmlns="">
            <p:pic>
              <p:nvPicPr>
                <p:cNvPr id="341" name="Ink 340">
                  <a:extLst>
                    <a:ext uri="{FF2B5EF4-FFF2-40B4-BE49-F238E27FC236}">
                      <a16:creationId xmlns:a16="http://schemas.microsoft.com/office/drawing/2014/main" id="{CEC43322-BE41-461D-B9F1-CFC05684D9BB}"/>
                    </a:ext>
                  </a:extLst>
                </p:cNvPr>
                <p:cNvPicPr/>
                <p:nvPr/>
              </p:nvPicPr>
              <p:blipFill>
                <a:blip r:embed="rId224"/>
                <a:stretch>
                  <a:fillRect/>
                </a:stretch>
              </p:blipFill>
              <p:spPr>
                <a:xfrm>
                  <a:off x="2092269" y="5286909"/>
                  <a:ext cx="35712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342" name="Ink 341">
                  <a:extLst>
                    <a:ext uri="{FF2B5EF4-FFF2-40B4-BE49-F238E27FC236}">
                      <a16:creationId xmlns:a16="http://schemas.microsoft.com/office/drawing/2014/main" id="{1A975FAB-4C4D-4490-A7EE-6F0AFC7B1C1F}"/>
                    </a:ext>
                  </a:extLst>
                </p14:cNvPr>
                <p14:cNvContentPartPr/>
                <p14:nvPr/>
              </p14:nvContentPartPr>
              <p14:xfrm>
                <a:off x="2337789" y="5330109"/>
                <a:ext cx="127080" cy="72000"/>
              </p14:xfrm>
            </p:contentPart>
          </mc:Choice>
          <mc:Fallback xmlns="">
            <p:pic>
              <p:nvPicPr>
                <p:cNvPr id="342" name="Ink 341">
                  <a:extLst>
                    <a:ext uri="{FF2B5EF4-FFF2-40B4-BE49-F238E27FC236}">
                      <a16:creationId xmlns:a16="http://schemas.microsoft.com/office/drawing/2014/main" id="{1A975FAB-4C4D-4490-A7EE-6F0AFC7B1C1F}"/>
                    </a:ext>
                  </a:extLst>
                </p:cNvPr>
                <p:cNvPicPr/>
                <p:nvPr/>
              </p:nvPicPr>
              <p:blipFill>
                <a:blip r:embed="rId226"/>
                <a:stretch>
                  <a:fillRect/>
                </a:stretch>
              </p:blipFill>
              <p:spPr>
                <a:xfrm>
                  <a:off x="2328789" y="5321469"/>
                  <a:ext cx="14472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343" name="Ink 342">
                  <a:extLst>
                    <a:ext uri="{FF2B5EF4-FFF2-40B4-BE49-F238E27FC236}">
                      <a16:creationId xmlns:a16="http://schemas.microsoft.com/office/drawing/2014/main" id="{F213B08A-E6E8-40B8-B93E-BD885FA43C58}"/>
                    </a:ext>
                  </a:extLst>
                </p14:cNvPr>
                <p14:cNvContentPartPr/>
                <p14:nvPr/>
              </p14:nvContentPartPr>
              <p14:xfrm>
                <a:off x="2617149" y="5307429"/>
                <a:ext cx="42840" cy="104040"/>
              </p14:xfrm>
            </p:contentPart>
          </mc:Choice>
          <mc:Fallback xmlns="">
            <p:pic>
              <p:nvPicPr>
                <p:cNvPr id="343" name="Ink 342">
                  <a:extLst>
                    <a:ext uri="{FF2B5EF4-FFF2-40B4-BE49-F238E27FC236}">
                      <a16:creationId xmlns:a16="http://schemas.microsoft.com/office/drawing/2014/main" id="{F213B08A-E6E8-40B8-B93E-BD885FA43C58}"/>
                    </a:ext>
                  </a:extLst>
                </p:cNvPr>
                <p:cNvPicPr/>
                <p:nvPr/>
              </p:nvPicPr>
              <p:blipFill>
                <a:blip r:embed="rId228"/>
                <a:stretch>
                  <a:fillRect/>
                </a:stretch>
              </p:blipFill>
              <p:spPr>
                <a:xfrm>
                  <a:off x="2608149" y="5298789"/>
                  <a:ext cx="6048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344" name="Ink 343">
                  <a:extLst>
                    <a:ext uri="{FF2B5EF4-FFF2-40B4-BE49-F238E27FC236}">
                      <a16:creationId xmlns:a16="http://schemas.microsoft.com/office/drawing/2014/main" id="{36970122-D726-4D02-84E4-DD8836965C66}"/>
                    </a:ext>
                  </a:extLst>
                </p14:cNvPr>
                <p14:cNvContentPartPr/>
                <p14:nvPr/>
              </p14:nvContentPartPr>
              <p14:xfrm>
                <a:off x="2718309" y="5242989"/>
                <a:ext cx="265320" cy="172440"/>
              </p14:xfrm>
            </p:contentPart>
          </mc:Choice>
          <mc:Fallback xmlns="">
            <p:pic>
              <p:nvPicPr>
                <p:cNvPr id="344" name="Ink 343">
                  <a:extLst>
                    <a:ext uri="{FF2B5EF4-FFF2-40B4-BE49-F238E27FC236}">
                      <a16:creationId xmlns:a16="http://schemas.microsoft.com/office/drawing/2014/main" id="{36970122-D726-4D02-84E4-DD8836965C66}"/>
                    </a:ext>
                  </a:extLst>
                </p:cNvPr>
                <p:cNvPicPr/>
                <p:nvPr/>
              </p:nvPicPr>
              <p:blipFill>
                <a:blip r:embed="rId230"/>
                <a:stretch>
                  <a:fillRect/>
                </a:stretch>
              </p:blipFill>
              <p:spPr>
                <a:xfrm>
                  <a:off x="2709309" y="5233989"/>
                  <a:ext cx="28296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345" name="Ink 344">
                  <a:extLst>
                    <a:ext uri="{FF2B5EF4-FFF2-40B4-BE49-F238E27FC236}">
                      <a16:creationId xmlns:a16="http://schemas.microsoft.com/office/drawing/2014/main" id="{7C0A0DC0-C3A6-4182-B095-FCDF84AC1B19}"/>
                    </a:ext>
                  </a:extLst>
                </p14:cNvPr>
                <p14:cNvContentPartPr/>
                <p14:nvPr/>
              </p14:nvContentPartPr>
              <p14:xfrm>
                <a:off x="3031869" y="5201229"/>
                <a:ext cx="110880" cy="150840"/>
              </p14:xfrm>
            </p:contentPart>
          </mc:Choice>
          <mc:Fallback xmlns="">
            <p:pic>
              <p:nvPicPr>
                <p:cNvPr id="345" name="Ink 344">
                  <a:extLst>
                    <a:ext uri="{FF2B5EF4-FFF2-40B4-BE49-F238E27FC236}">
                      <a16:creationId xmlns:a16="http://schemas.microsoft.com/office/drawing/2014/main" id="{7C0A0DC0-C3A6-4182-B095-FCDF84AC1B19}"/>
                    </a:ext>
                  </a:extLst>
                </p:cNvPr>
                <p:cNvPicPr/>
                <p:nvPr/>
              </p:nvPicPr>
              <p:blipFill>
                <a:blip r:embed="rId232"/>
                <a:stretch>
                  <a:fillRect/>
                </a:stretch>
              </p:blipFill>
              <p:spPr>
                <a:xfrm>
                  <a:off x="3022869" y="5192589"/>
                  <a:ext cx="128520" cy="168480"/>
                </a:xfrm>
                <a:prstGeom prst="rect">
                  <a:avLst/>
                </a:prstGeom>
              </p:spPr>
            </p:pic>
          </mc:Fallback>
        </mc:AlternateContent>
      </p:grpSp>
      <p:grpSp>
        <p:nvGrpSpPr>
          <p:cNvPr id="358" name="Group 357">
            <a:extLst>
              <a:ext uri="{FF2B5EF4-FFF2-40B4-BE49-F238E27FC236}">
                <a16:creationId xmlns:a16="http://schemas.microsoft.com/office/drawing/2014/main" id="{4AFB94AB-A513-49F9-BF56-8054C4EFB56B}"/>
              </a:ext>
            </a:extLst>
          </p:cNvPr>
          <p:cNvGrpSpPr/>
          <p:nvPr/>
        </p:nvGrpSpPr>
        <p:grpSpPr>
          <a:xfrm>
            <a:off x="1793829" y="5620629"/>
            <a:ext cx="1423440" cy="378720"/>
            <a:chOff x="1793829" y="5620629"/>
            <a:chExt cx="1423440" cy="378720"/>
          </a:xfrm>
        </p:grpSpPr>
        <mc:AlternateContent xmlns:mc="http://schemas.openxmlformats.org/markup-compatibility/2006" xmlns:p14="http://schemas.microsoft.com/office/powerpoint/2010/main">
          <mc:Choice Requires="p14">
            <p:contentPart p14:bwMode="auto" r:id="rId233">
              <p14:nvContentPartPr>
                <p14:cNvPr id="346" name="Ink 345">
                  <a:extLst>
                    <a:ext uri="{FF2B5EF4-FFF2-40B4-BE49-F238E27FC236}">
                      <a16:creationId xmlns:a16="http://schemas.microsoft.com/office/drawing/2014/main" id="{3CDE00D1-9252-4289-AC16-8B64A6598C0D}"/>
                    </a:ext>
                  </a:extLst>
                </p14:cNvPr>
                <p14:cNvContentPartPr/>
                <p14:nvPr/>
              </p14:nvContentPartPr>
              <p14:xfrm>
                <a:off x="1793829" y="5620629"/>
                <a:ext cx="1423440" cy="47880"/>
              </p14:xfrm>
            </p:contentPart>
          </mc:Choice>
          <mc:Fallback xmlns="">
            <p:pic>
              <p:nvPicPr>
                <p:cNvPr id="346" name="Ink 345">
                  <a:extLst>
                    <a:ext uri="{FF2B5EF4-FFF2-40B4-BE49-F238E27FC236}">
                      <a16:creationId xmlns:a16="http://schemas.microsoft.com/office/drawing/2014/main" id="{3CDE00D1-9252-4289-AC16-8B64A6598C0D}"/>
                    </a:ext>
                  </a:extLst>
                </p:cNvPr>
                <p:cNvPicPr/>
                <p:nvPr/>
              </p:nvPicPr>
              <p:blipFill>
                <a:blip r:embed="rId234"/>
                <a:stretch>
                  <a:fillRect/>
                </a:stretch>
              </p:blipFill>
              <p:spPr>
                <a:xfrm>
                  <a:off x="1784829" y="5611989"/>
                  <a:ext cx="144108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347" name="Ink 346">
                  <a:extLst>
                    <a:ext uri="{FF2B5EF4-FFF2-40B4-BE49-F238E27FC236}">
                      <a16:creationId xmlns:a16="http://schemas.microsoft.com/office/drawing/2014/main" id="{9B6391FC-5EC1-4B74-AD54-76F08B8D1F68}"/>
                    </a:ext>
                  </a:extLst>
                </p14:cNvPr>
                <p14:cNvContentPartPr/>
                <p14:nvPr/>
              </p14:nvContentPartPr>
              <p14:xfrm>
                <a:off x="2092629" y="5872989"/>
                <a:ext cx="99360" cy="126360"/>
              </p14:xfrm>
            </p:contentPart>
          </mc:Choice>
          <mc:Fallback xmlns="">
            <p:pic>
              <p:nvPicPr>
                <p:cNvPr id="347" name="Ink 346">
                  <a:extLst>
                    <a:ext uri="{FF2B5EF4-FFF2-40B4-BE49-F238E27FC236}">
                      <a16:creationId xmlns:a16="http://schemas.microsoft.com/office/drawing/2014/main" id="{9B6391FC-5EC1-4B74-AD54-76F08B8D1F68}"/>
                    </a:ext>
                  </a:extLst>
                </p:cNvPr>
                <p:cNvPicPr/>
                <p:nvPr/>
              </p:nvPicPr>
              <p:blipFill>
                <a:blip r:embed="rId236"/>
                <a:stretch>
                  <a:fillRect/>
                </a:stretch>
              </p:blipFill>
              <p:spPr>
                <a:xfrm>
                  <a:off x="2083989" y="5863989"/>
                  <a:ext cx="117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348" name="Ink 347">
                  <a:extLst>
                    <a:ext uri="{FF2B5EF4-FFF2-40B4-BE49-F238E27FC236}">
                      <a16:creationId xmlns:a16="http://schemas.microsoft.com/office/drawing/2014/main" id="{A879F5E2-9F3A-4C5B-890F-2D5D94E52DA5}"/>
                    </a:ext>
                  </a:extLst>
                </p14:cNvPr>
                <p14:cNvContentPartPr/>
                <p14:nvPr/>
              </p14:nvContentPartPr>
              <p14:xfrm>
                <a:off x="2262909" y="5861469"/>
                <a:ext cx="112320" cy="136800"/>
              </p14:xfrm>
            </p:contentPart>
          </mc:Choice>
          <mc:Fallback xmlns="">
            <p:pic>
              <p:nvPicPr>
                <p:cNvPr id="348" name="Ink 347">
                  <a:extLst>
                    <a:ext uri="{FF2B5EF4-FFF2-40B4-BE49-F238E27FC236}">
                      <a16:creationId xmlns:a16="http://schemas.microsoft.com/office/drawing/2014/main" id="{A879F5E2-9F3A-4C5B-890F-2D5D94E52DA5}"/>
                    </a:ext>
                  </a:extLst>
                </p:cNvPr>
                <p:cNvPicPr/>
                <p:nvPr/>
              </p:nvPicPr>
              <p:blipFill>
                <a:blip r:embed="rId238"/>
                <a:stretch>
                  <a:fillRect/>
                </a:stretch>
              </p:blipFill>
              <p:spPr>
                <a:xfrm>
                  <a:off x="2253909" y="5852829"/>
                  <a:ext cx="12996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349" name="Ink 348">
                  <a:extLst>
                    <a:ext uri="{FF2B5EF4-FFF2-40B4-BE49-F238E27FC236}">
                      <a16:creationId xmlns:a16="http://schemas.microsoft.com/office/drawing/2014/main" id="{4767DD24-9DAB-421A-A0F7-D29122F897A0}"/>
                    </a:ext>
                  </a:extLst>
                </p14:cNvPr>
                <p14:cNvContentPartPr/>
                <p14:nvPr/>
              </p14:nvContentPartPr>
              <p14:xfrm>
                <a:off x="2409789" y="5871549"/>
                <a:ext cx="203400" cy="61560"/>
              </p14:xfrm>
            </p:contentPart>
          </mc:Choice>
          <mc:Fallback xmlns="">
            <p:pic>
              <p:nvPicPr>
                <p:cNvPr id="349" name="Ink 348">
                  <a:extLst>
                    <a:ext uri="{FF2B5EF4-FFF2-40B4-BE49-F238E27FC236}">
                      <a16:creationId xmlns:a16="http://schemas.microsoft.com/office/drawing/2014/main" id="{4767DD24-9DAB-421A-A0F7-D29122F897A0}"/>
                    </a:ext>
                  </a:extLst>
                </p:cNvPr>
                <p:cNvPicPr/>
                <p:nvPr/>
              </p:nvPicPr>
              <p:blipFill>
                <a:blip r:embed="rId240"/>
                <a:stretch>
                  <a:fillRect/>
                </a:stretch>
              </p:blipFill>
              <p:spPr>
                <a:xfrm>
                  <a:off x="2401149" y="5862909"/>
                  <a:ext cx="22104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350" name="Ink 349">
                  <a:extLst>
                    <a:ext uri="{FF2B5EF4-FFF2-40B4-BE49-F238E27FC236}">
                      <a16:creationId xmlns:a16="http://schemas.microsoft.com/office/drawing/2014/main" id="{F48231F6-2989-4656-860D-1B973B66E2D1}"/>
                    </a:ext>
                  </a:extLst>
                </p14:cNvPr>
                <p14:cNvContentPartPr/>
                <p14:nvPr/>
              </p14:nvContentPartPr>
              <p14:xfrm>
                <a:off x="2829909" y="5749149"/>
                <a:ext cx="108720" cy="175320"/>
              </p14:xfrm>
            </p:contentPart>
          </mc:Choice>
          <mc:Fallback xmlns="">
            <p:pic>
              <p:nvPicPr>
                <p:cNvPr id="350" name="Ink 349">
                  <a:extLst>
                    <a:ext uri="{FF2B5EF4-FFF2-40B4-BE49-F238E27FC236}">
                      <a16:creationId xmlns:a16="http://schemas.microsoft.com/office/drawing/2014/main" id="{F48231F6-2989-4656-860D-1B973B66E2D1}"/>
                    </a:ext>
                  </a:extLst>
                </p:cNvPr>
                <p:cNvPicPr/>
                <p:nvPr/>
              </p:nvPicPr>
              <p:blipFill>
                <a:blip r:embed="rId242"/>
                <a:stretch>
                  <a:fillRect/>
                </a:stretch>
              </p:blipFill>
              <p:spPr>
                <a:xfrm>
                  <a:off x="2820909" y="5740509"/>
                  <a:ext cx="12636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352" name="Ink 351">
                  <a:extLst>
                    <a:ext uri="{FF2B5EF4-FFF2-40B4-BE49-F238E27FC236}">
                      <a16:creationId xmlns:a16="http://schemas.microsoft.com/office/drawing/2014/main" id="{D1945479-CEC0-4465-B678-B75DF7CDE27A}"/>
                    </a:ext>
                  </a:extLst>
                </p14:cNvPr>
                <p14:cNvContentPartPr/>
                <p14:nvPr/>
              </p14:nvContentPartPr>
              <p14:xfrm>
                <a:off x="2947989" y="5764269"/>
                <a:ext cx="168120" cy="150840"/>
              </p14:xfrm>
            </p:contentPart>
          </mc:Choice>
          <mc:Fallback xmlns="">
            <p:pic>
              <p:nvPicPr>
                <p:cNvPr id="352" name="Ink 351">
                  <a:extLst>
                    <a:ext uri="{FF2B5EF4-FFF2-40B4-BE49-F238E27FC236}">
                      <a16:creationId xmlns:a16="http://schemas.microsoft.com/office/drawing/2014/main" id="{D1945479-CEC0-4465-B678-B75DF7CDE27A}"/>
                    </a:ext>
                  </a:extLst>
                </p:cNvPr>
                <p:cNvPicPr/>
                <p:nvPr/>
              </p:nvPicPr>
              <p:blipFill>
                <a:blip r:embed="rId244"/>
                <a:stretch>
                  <a:fillRect/>
                </a:stretch>
              </p:blipFill>
              <p:spPr>
                <a:xfrm>
                  <a:off x="2938989" y="5755629"/>
                  <a:ext cx="185760" cy="168480"/>
                </a:xfrm>
                <a:prstGeom prst="rect">
                  <a:avLst/>
                </a:prstGeom>
              </p:spPr>
            </p:pic>
          </mc:Fallback>
        </mc:AlternateContent>
      </p:grpSp>
      <p:grpSp>
        <p:nvGrpSpPr>
          <p:cNvPr id="356" name="Group 355">
            <a:extLst>
              <a:ext uri="{FF2B5EF4-FFF2-40B4-BE49-F238E27FC236}">
                <a16:creationId xmlns:a16="http://schemas.microsoft.com/office/drawing/2014/main" id="{E4F68E85-E704-4315-9FC4-822C8A4C19DC}"/>
              </a:ext>
            </a:extLst>
          </p:cNvPr>
          <p:cNvGrpSpPr/>
          <p:nvPr/>
        </p:nvGrpSpPr>
        <p:grpSpPr>
          <a:xfrm>
            <a:off x="3454149" y="5388789"/>
            <a:ext cx="572760" cy="360720"/>
            <a:chOff x="3454149" y="5388789"/>
            <a:chExt cx="572760" cy="360720"/>
          </a:xfrm>
        </p:grpSpPr>
        <mc:AlternateContent xmlns:mc="http://schemas.openxmlformats.org/markup-compatibility/2006" xmlns:p14="http://schemas.microsoft.com/office/powerpoint/2010/main">
          <mc:Choice Requires="p14">
            <p:contentPart p14:bwMode="auto" r:id="rId245">
              <p14:nvContentPartPr>
                <p14:cNvPr id="353" name="Ink 352">
                  <a:extLst>
                    <a:ext uri="{FF2B5EF4-FFF2-40B4-BE49-F238E27FC236}">
                      <a16:creationId xmlns:a16="http://schemas.microsoft.com/office/drawing/2014/main" id="{40E3E8F9-3136-481B-873E-A23367297B8E}"/>
                    </a:ext>
                  </a:extLst>
                </p14:cNvPr>
                <p14:cNvContentPartPr/>
                <p14:nvPr/>
              </p14:nvContentPartPr>
              <p14:xfrm>
                <a:off x="3454149" y="5568789"/>
                <a:ext cx="221760" cy="92520"/>
              </p14:xfrm>
            </p:contentPart>
          </mc:Choice>
          <mc:Fallback xmlns="">
            <p:pic>
              <p:nvPicPr>
                <p:cNvPr id="353" name="Ink 352">
                  <a:extLst>
                    <a:ext uri="{FF2B5EF4-FFF2-40B4-BE49-F238E27FC236}">
                      <a16:creationId xmlns:a16="http://schemas.microsoft.com/office/drawing/2014/main" id="{40E3E8F9-3136-481B-873E-A23367297B8E}"/>
                    </a:ext>
                  </a:extLst>
                </p:cNvPr>
                <p:cNvPicPr/>
                <p:nvPr/>
              </p:nvPicPr>
              <p:blipFill>
                <a:blip r:embed="rId246"/>
                <a:stretch>
                  <a:fillRect/>
                </a:stretch>
              </p:blipFill>
              <p:spPr>
                <a:xfrm>
                  <a:off x="3445149" y="5560149"/>
                  <a:ext cx="23940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354" name="Ink 353">
                  <a:extLst>
                    <a:ext uri="{FF2B5EF4-FFF2-40B4-BE49-F238E27FC236}">
                      <a16:creationId xmlns:a16="http://schemas.microsoft.com/office/drawing/2014/main" id="{408BAE5F-7B91-4AEF-A2CD-9FECB2D61C63}"/>
                    </a:ext>
                  </a:extLst>
                </p14:cNvPr>
                <p14:cNvContentPartPr/>
                <p14:nvPr/>
              </p14:nvContentPartPr>
              <p14:xfrm>
                <a:off x="3744309" y="5388789"/>
                <a:ext cx="102960" cy="360720"/>
              </p14:xfrm>
            </p:contentPart>
          </mc:Choice>
          <mc:Fallback xmlns="">
            <p:pic>
              <p:nvPicPr>
                <p:cNvPr id="354" name="Ink 353">
                  <a:extLst>
                    <a:ext uri="{FF2B5EF4-FFF2-40B4-BE49-F238E27FC236}">
                      <a16:creationId xmlns:a16="http://schemas.microsoft.com/office/drawing/2014/main" id="{408BAE5F-7B91-4AEF-A2CD-9FECB2D61C63}"/>
                    </a:ext>
                  </a:extLst>
                </p:cNvPr>
                <p:cNvPicPr/>
                <p:nvPr/>
              </p:nvPicPr>
              <p:blipFill>
                <a:blip r:embed="rId248"/>
                <a:stretch>
                  <a:fillRect/>
                </a:stretch>
              </p:blipFill>
              <p:spPr>
                <a:xfrm>
                  <a:off x="3735309" y="5379789"/>
                  <a:ext cx="12060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355" name="Ink 354">
                  <a:extLst>
                    <a:ext uri="{FF2B5EF4-FFF2-40B4-BE49-F238E27FC236}">
                      <a16:creationId xmlns:a16="http://schemas.microsoft.com/office/drawing/2014/main" id="{B249FD27-8E18-454B-AFFB-D5F37D84C14E}"/>
                    </a:ext>
                  </a:extLst>
                </p14:cNvPr>
                <p14:cNvContentPartPr/>
                <p14:nvPr/>
              </p14:nvContentPartPr>
              <p14:xfrm>
                <a:off x="3940509" y="5479869"/>
                <a:ext cx="86400" cy="188640"/>
              </p14:xfrm>
            </p:contentPart>
          </mc:Choice>
          <mc:Fallback xmlns="">
            <p:pic>
              <p:nvPicPr>
                <p:cNvPr id="355" name="Ink 354">
                  <a:extLst>
                    <a:ext uri="{FF2B5EF4-FFF2-40B4-BE49-F238E27FC236}">
                      <a16:creationId xmlns:a16="http://schemas.microsoft.com/office/drawing/2014/main" id="{B249FD27-8E18-454B-AFFB-D5F37D84C14E}"/>
                    </a:ext>
                  </a:extLst>
                </p:cNvPr>
                <p:cNvPicPr/>
                <p:nvPr/>
              </p:nvPicPr>
              <p:blipFill>
                <a:blip r:embed="rId250"/>
                <a:stretch>
                  <a:fillRect/>
                </a:stretch>
              </p:blipFill>
              <p:spPr>
                <a:xfrm>
                  <a:off x="3931509" y="5471229"/>
                  <a:ext cx="104040" cy="206280"/>
                </a:xfrm>
                <a:prstGeom prst="rect">
                  <a:avLst/>
                </a:prstGeom>
              </p:spPr>
            </p:pic>
          </mc:Fallback>
        </mc:AlternateContent>
      </p:grpSp>
      <p:grpSp>
        <p:nvGrpSpPr>
          <p:cNvPr id="374" name="Group 373">
            <a:extLst>
              <a:ext uri="{FF2B5EF4-FFF2-40B4-BE49-F238E27FC236}">
                <a16:creationId xmlns:a16="http://schemas.microsoft.com/office/drawing/2014/main" id="{0329BC93-E393-41DD-87B5-3940293D740A}"/>
              </a:ext>
            </a:extLst>
          </p:cNvPr>
          <p:cNvGrpSpPr/>
          <p:nvPr/>
        </p:nvGrpSpPr>
        <p:grpSpPr>
          <a:xfrm>
            <a:off x="4098549" y="1980669"/>
            <a:ext cx="1662120" cy="237240"/>
            <a:chOff x="4098549" y="1980669"/>
            <a:chExt cx="1662120" cy="237240"/>
          </a:xfrm>
        </p:grpSpPr>
        <mc:AlternateContent xmlns:mc="http://schemas.openxmlformats.org/markup-compatibility/2006" xmlns:p14="http://schemas.microsoft.com/office/powerpoint/2010/main">
          <mc:Choice Requires="p14">
            <p:contentPart p14:bwMode="auto" r:id="rId251">
              <p14:nvContentPartPr>
                <p14:cNvPr id="364" name="Ink 363">
                  <a:extLst>
                    <a:ext uri="{FF2B5EF4-FFF2-40B4-BE49-F238E27FC236}">
                      <a16:creationId xmlns:a16="http://schemas.microsoft.com/office/drawing/2014/main" id="{00345CD1-7113-44A0-B3E9-A535FB48FCF8}"/>
                    </a:ext>
                  </a:extLst>
                </p14:cNvPr>
                <p14:cNvContentPartPr/>
                <p14:nvPr/>
              </p14:nvContentPartPr>
              <p14:xfrm>
                <a:off x="4098549" y="2056269"/>
                <a:ext cx="174960" cy="33480"/>
              </p14:xfrm>
            </p:contentPart>
          </mc:Choice>
          <mc:Fallback xmlns="">
            <p:pic>
              <p:nvPicPr>
                <p:cNvPr id="364" name="Ink 363">
                  <a:extLst>
                    <a:ext uri="{FF2B5EF4-FFF2-40B4-BE49-F238E27FC236}">
                      <a16:creationId xmlns:a16="http://schemas.microsoft.com/office/drawing/2014/main" id="{00345CD1-7113-44A0-B3E9-A535FB48FCF8}"/>
                    </a:ext>
                  </a:extLst>
                </p:cNvPr>
                <p:cNvPicPr/>
                <p:nvPr/>
              </p:nvPicPr>
              <p:blipFill>
                <a:blip r:embed="rId252"/>
                <a:stretch>
                  <a:fillRect/>
                </a:stretch>
              </p:blipFill>
              <p:spPr>
                <a:xfrm>
                  <a:off x="4089549" y="2047629"/>
                  <a:ext cx="19260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365" name="Ink 364">
                  <a:extLst>
                    <a:ext uri="{FF2B5EF4-FFF2-40B4-BE49-F238E27FC236}">
                      <a16:creationId xmlns:a16="http://schemas.microsoft.com/office/drawing/2014/main" id="{05890186-A1FC-4B89-9D56-FD01F9A3D028}"/>
                    </a:ext>
                  </a:extLst>
                </p14:cNvPr>
                <p14:cNvContentPartPr/>
                <p14:nvPr/>
              </p14:nvContentPartPr>
              <p14:xfrm>
                <a:off x="4193589" y="1983549"/>
                <a:ext cx="169560" cy="234360"/>
              </p14:xfrm>
            </p:contentPart>
          </mc:Choice>
          <mc:Fallback xmlns="">
            <p:pic>
              <p:nvPicPr>
                <p:cNvPr id="365" name="Ink 364">
                  <a:extLst>
                    <a:ext uri="{FF2B5EF4-FFF2-40B4-BE49-F238E27FC236}">
                      <a16:creationId xmlns:a16="http://schemas.microsoft.com/office/drawing/2014/main" id="{05890186-A1FC-4B89-9D56-FD01F9A3D028}"/>
                    </a:ext>
                  </a:extLst>
                </p:cNvPr>
                <p:cNvPicPr/>
                <p:nvPr/>
              </p:nvPicPr>
              <p:blipFill>
                <a:blip r:embed="rId254"/>
                <a:stretch>
                  <a:fillRect/>
                </a:stretch>
              </p:blipFill>
              <p:spPr>
                <a:xfrm>
                  <a:off x="4184589" y="1974549"/>
                  <a:ext cx="18720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368" name="Ink 367">
                  <a:extLst>
                    <a:ext uri="{FF2B5EF4-FFF2-40B4-BE49-F238E27FC236}">
                      <a16:creationId xmlns:a16="http://schemas.microsoft.com/office/drawing/2014/main" id="{52FC1CC8-82AE-4612-A01C-A3F7EFD280BF}"/>
                    </a:ext>
                  </a:extLst>
                </p14:cNvPr>
                <p14:cNvContentPartPr/>
                <p14:nvPr/>
              </p14:nvContentPartPr>
              <p14:xfrm>
                <a:off x="4396269" y="2105949"/>
                <a:ext cx="331200" cy="111240"/>
              </p14:xfrm>
            </p:contentPart>
          </mc:Choice>
          <mc:Fallback xmlns="">
            <p:pic>
              <p:nvPicPr>
                <p:cNvPr id="368" name="Ink 367">
                  <a:extLst>
                    <a:ext uri="{FF2B5EF4-FFF2-40B4-BE49-F238E27FC236}">
                      <a16:creationId xmlns:a16="http://schemas.microsoft.com/office/drawing/2014/main" id="{52FC1CC8-82AE-4612-A01C-A3F7EFD280BF}"/>
                    </a:ext>
                  </a:extLst>
                </p:cNvPr>
                <p:cNvPicPr/>
                <p:nvPr/>
              </p:nvPicPr>
              <p:blipFill>
                <a:blip r:embed="rId256"/>
                <a:stretch>
                  <a:fillRect/>
                </a:stretch>
              </p:blipFill>
              <p:spPr>
                <a:xfrm>
                  <a:off x="4387629" y="2096949"/>
                  <a:ext cx="3488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369" name="Ink 368">
                  <a:extLst>
                    <a:ext uri="{FF2B5EF4-FFF2-40B4-BE49-F238E27FC236}">
                      <a16:creationId xmlns:a16="http://schemas.microsoft.com/office/drawing/2014/main" id="{4C9AEF0D-6799-4EE3-814B-2253B9FD2618}"/>
                    </a:ext>
                  </a:extLst>
                </p14:cNvPr>
                <p14:cNvContentPartPr/>
                <p14:nvPr/>
              </p14:nvContentPartPr>
              <p14:xfrm>
                <a:off x="4866789" y="2105949"/>
                <a:ext cx="113760" cy="15120"/>
              </p14:xfrm>
            </p:contentPart>
          </mc:Choice>
          <mc:Fallback xmlns="">
            <p:pic>
              <p:nvPicPr>
                <p:cNvPr id="369" name="Ink 368">
                  <a:extLst>
                    <a:ext uri="{FF2B5EF4-FFF2-40B4-BE49-F238E27FC236}">
                      <a16:creationId xmlns:a16="http://schemas.microsoft.com/office/drawing/2014/main" id="{4C9AEF0D-6799-4EE3-814B-2253B9FD2618}"/>
                    </a:ext>
                  </a:extLst>
                </p:cNvPr>
                <p:cNvPicPr/>
                <p:nvPr/>
              </p:nvPicPr>
              <p:blipFill>
                <a:blip r:embed="rId258"/>
                <a:stretch>
                  <a:fillRect/>
                </a:stretch>
              </p:blipFill>
              <p:spPr>
                <a:xfrm>
                  <a:off x="4858149" y="2096949"/>
                  <a:ext cx="13140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370" name="Ink 369">
                  <a:extLst>
                    <a:ext uri="{FF2B5EF4-FFF2-40B4-BE49-F238E27FC236}">
                      <a16:creationId xmlns:a16="http://schemas.microsoft.com/office/drawing/2014/main" id="{239A88E3-7873-4EC0-94A7-79ADF8334646}"/>
                    </a:ext>
                  </a:extLst>
                </p14:cNvPr>
                <p14:cNvContentPartPr/>
                <p14:nvPr/>
              </p14:nvContentPartPr>
              <p14:xfrm>
                <a:off x="4934109" y="1995069"/>
                <a:ext cx="204480" cy="197640"/>
              </p14:xfrm>
            </p:contentPart>
          </mc:Choice>
          <mc:Fallback xmlns="">
            <p:pic>
              <p:nvPicPr>
                <p:cNvPr id="370" name="Ink 369">
                  <a:extLst>
                    <a:ext uri="{FF2B5EF4-FFF2-40B4-BE49-F238E27FC236}">
                      <a16:creationId xmlns:a16="http://schemas.microsoft.com/office/drawing/2014/main" id="{239A88E3-7873-4EC0-94A7-79ADF8334646}"/>
                    </a:ext>
                  </a:extLst>
                </p:cNvPr>
                <p:cNvPicPr/>
                <p:nvPr/>
              </p:nvPicPr>
              <p:blipFill>
                <a:blip r:embed="rId260"/>
                <a:stretch>
                  <a:fillRect/>
                </a:stretch>
              </p:blipFill>
              <p:spPr>
                <a:xfrm>
                  <a:off x="4925469" y="1986429"/>
                  <a:ext cx="22212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371" name="Ink 370">
                  <a:extLst>
                    <a:ext uri="{FF2B5EF4-FFF2-40B4-BE49-F238E27FC236}">
                      <a16:creationId xmlns:a16="http://schemas.microsoft.com/office/drawing/2014/main" id="{E941702D-F3AA-43A5-BAEC-30E42D870CF1}"/>
                    </a:ext>
                  </a:extLst>
                </p14:cNvPr>
                <p14:cNvContentPartPr/>
                <p14:nvPr/>
              </p14:nvContentPartPr>
              <p14:xfrm>
                <a:off x="5150109" y="1980669"/>
                <a:ext cx="260280" cy="214200"/>
              </p14:xfrm>
            </p:contentPart>
          </mc:Choice>
          <mc:Fallback xmlns="">
            <p:pic>
              <p:nvPicPr>
                <p:cNvPr id="371" name="Ink 370">
                  <a:extLst>
                    <a:ext uri="{FF2B5EF4-FFF2-40B4-BE49-F238E27FC236}">
                      <a16:creationId xmlns:a16="http://schemas.microsoft.com/office/drawing/2014/main" id="{E941702D-F3AA-43A5-BAEC-30E42D870CF1}"/>
                    </a:ext>
                  </a:extLst>
                </p:cNvPr>
                <p:cNvPicPr/>
                <p:nvPr/>
              </p:nvPicPr>
              <p:blipFill>
                <a:blip r:embed="rId262"/>
                <a:stretch>
                  <a:fillRect/>
                </a:stretch>
              </p:blipFill>
              <p:spPr>
                <a:xfrm>
                  <a:off x="5141469" y="1972029"/>
                  <a:ext cx="27792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372" name="Ink 371">
                  <a:extLst>
                    <a:ext uri="{FF2B5EF4-FFF2-40B4-BE49-F238E27FC236}">
                      <a16:creationId xmlns:a16="http://schemas.microsoft.com/office/drawing/2014/main" id="{2381236A-D2CC-42A0-B5BC-572FA3A0A8C5}"/>
                    </a:ext>
                  </a:extLst>
                </p14:cNvPr>
                <p14:cNvContentPartPr/>
                <p14:nvPr/>
              </p14:nvContentPartPr>
              <p14:xfrm>
                <a:off x="5438109" y="2097669"/>
                <a:ext cx="114120" cy="106200"/>
              </p14:xfrm>
            </p:contentPart>
          </mc:Choice>
          <mc:Fallback xmlns="">
            <p:pic>
              <p:nvPicPr>
                <p:cNvPr id="372" name="Ink 371">
                  <a:extLst>
                    <a:ext uri="{FF2B5EF4-FFF2-40B4-BE49-F238E27FC236}">
                      <a16:creationId xmlns:a16="http://schemas.microsoft.com/office/drawing/2014/main" id="{2381236A-D2CC-42A0-B5BC-572FA3A0A8C5}"/>
                    </a:ext>
                  </a:extLst>
                </p:cNvPr>
                <p:cNvPicPr/>
                <p:nvPr/>
              </p:nvPicPr>
              <p:blipFill>
                <a:blip r:embed="rId264"/>
                <a:stretch>
                  <a:fillRect/>
                </a:stretch>
              </p:blipFill>
              <p:spPr>
                <a:xfrm>
                  <a:off x="5429109" y="2088669"/>
                  <a:ext cx="1317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373" name="Ink 372">
                  <a:extLst>
                    <a:ext uri="{FF2B5EF4-FFF2-40B4-BE49-F238E27FC236}">
                      <a16:creationId xmlns:a16="http://schemas.microsoft.com/office/drawing/2014/main" id="{0C3CF5B1-7B54-4843-8383-4589CDC3AD3C}"/>
                    </a:ext>
                  </a:extLst>
                </p14:cNvPr>
                <p14:cNvContentPartPr/>
                <p14:nvPr/>
              </p14:nvContentPartPr>
              <p14:xfrm>
                <a:off x="5650149" y="2036469"/>
                <a:ext cx="110520" cy="100080"/>
              </p14:xfrm>
            </p:contentPart>
          </mc:Choice>
          <mc:Fallback xmlns="">
            <p:pic>
              <p:nvPicPr>
                <p:cNvPr id="373" name="Ink 372">
                  <a:extLst>
                    <a:ext uri="{FF2B5EF4-FFF2-40B4-BE49-F238E27FC236}">
                      <a16:creationId xmlns:a16="http://schemas.microsoft.com/office/drawing/2014/main" id="{0C3CF5B1-7B54-4843-8383-4589CDC3AD3C}"/>
                    </a:ext>
                  </a:extLst>
                </p:cNvPr>
                <p:cNvPicPr/>
                <p:nvPr/>
              </p:nvPicPr>
              <p:blipFill>
                <a:blip r:embed="rId266"/>
                <a:stretch>
                  <a:fillRect/>
                </a:stretch>
              </p:blipFill>
              <p:spPr>
                <a:xfrm>
                  <a:off x="5641509" y="2027469"/>
                  <a:ext cx="128160" cy="117720"/>
                </a:xfrm>
                <a:prstGeom prst="rect">
                  <a:avLst/>
                </a:prstGeom>
              </p:spPr>
            </p:pic>
          </mc:Fallback>
        </mc:AlternateContent>
      </p:grpSp>
      <p:grpSp>
        <p:nvGrpSpPr>
          <p:cNvPr id="393" name="Group 392">
            <a:extLst>
              <a:ext uri="{FF2B5EF4-FFF2-40B4-BE49-F238E27FC236}">
                <a16:creationId xmlns:a16="http://schemas.microsoft.com/office/drawing/2014/main" id="{B9B4622E-8BE8-42B4-9606-277DDA7BD51A}"/>
              </a:ext>
            </a:extLst>
          </p:cNvPr>
          <p:cNvGrpSpPr/>
          <p:nvPr/>
        </p:nvGrpSpPr>
        <p:grpSpPr>
          <a:xfrm>
            <a:off x="5927349" y="1735869"/>
            <a:ext cx="1585800" cy="631440"/>
            <a:chOff x="5927349" y="1735869"/>
            <a:chExt cx="1585800" cy="631440"/>
          </a:xfrm>
        </p:grpSpPr>
        <mc:AlternateContent xmlns:mc="http://schemas.openxmlformats.org/markup-compatibility/2006" xmlns:p14="http://schemas.microsoft.com/office/powerpoint/2010/main">
          <mc:Choice Requires="p14">
            <p:contentPart p14:bwMode="auto" r:id="rId267">
              <p14:nvContentPartPr>
                <p14:cNvPr id="376" name="Ink 375">
                  <a:extLst>
                    <a:ext uri="{FF2B5EF4-FFF2-40B4-BE49-F238E27FC236}">
                      <a16:creationId xmlns:a16="http://schemas.microsoft.com/office/drawing/2014/main" id="{7465D6C5-FCB7-4A1F-A6CB-E2AA3AA9D32D}"/>
                    </a:ext>
                  </a:extLst>
                </p14:cNvPr>
                <p14:cNvContentPartPr/>
                <p14:nvPr/>
              </p14:nvContentPartPr>
              <p14:xfrm>
                <a:off x="5927349" y="1983189"/>
                <a:ext cx="167400" cy="166680"/>
              </p14:xfrm>
            </p:contentPart>
          </mc:Choice>
          <mc:Fallback xmlns="">
            <p:pic>
              <p:nvPicPr>
                <p:cNvPr id="376" name="Ink 375">
                  <a:extLst>
                    <a:ext uri="{FF2B5EF4-FFF2-40B4-BE49-F238E27FC236}">
                      <a16:creationId xmlns:a16="http://schemas.microsoft.com/office/drawing/2014/main" id="{7465D6C5-FCB7-4A1F-A6CB-E2AA3AA9D32D}"/>
                    </a:ext>
                  </a:extLst>
                </p:cNvPr>
                <p:cNvPicPr/>
                <p:nvPr/>
              </p:nvPicPr>
              <p:blipFill>
                <a:blip r:embed="rId268"/>
                <a:stretch>
                  <a:fillRect/>
                </a:stretch>
              </p:blipFill>
              <p:spPr>
                <a:xfrm>
                  <a:off x="5918349" y="1974549"/>
                  <a:ext cx="18504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377" name="Ink 376">
                  <a:extLst>
                    <a:ext uri="{FF2B5EF4-FFF2-40B4-BE49-F238E27FC236}">
                      <a16:creationId xmlns:a16="http://schemas.microsoft.com/office/drawing/2014/main" id="{5913D641-BC58-491B-B96A-3D462810FEF8}"/>
                    </a:ext>
                  </a:extLst>
                </p14:cNvPr>
                <p14:cNvContentPartPr/>
                <p14:nvPr/>
              </p14:nvContentPartPr>
              <p14:xfrm>
                <a:off x="6128949" y="1980669"/>
                <a:ext cx="97200" cy="136440"/>
              </p14:xfrm>
            </p:contentPart>
          </mc:Choice>
          <mc:Fallback xmlns="">
            <p:pic>
              <p:nvPicPr>
                <p:cNvPr id="377" name="Ink 376">
                  <a:extLst>
                    <a:ext uri="{FF2B5EF4-FFF2-40B4-BE49-F238E27FC236}">
                      <a16:creationId xmlns:a16="http://schemas.microsoft.com/office/drawing/2014/main" id="{5913D641-BC58-491B-B96A-3D462810FEF8}"/>
                    </a:ext>
                  </a:extLst>
                </p:cNvPr>
                <p:cNvPicPr/>
                <p:nvPr/>
              </p:nvPicPr>
              <p:blipFill>
                <a:blip r:embed="rId270"/>
                <a:stretch>
                  <a:fillRect/>
                </a:stretch>
              </p:blipFill>
              <p:spPr>
                <a:xfrm>
                  <a:off x="6119949" y="1972029"/>
                  <a:ext cx="1148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379" name="Ink 378">
                  <a:extLst>
                    <a:ext uri="{FF2B5EF4-FFF2-40B4-BE49-F238E27FC236}">
                      <a16:creationId xmlns:a16="http://schemas.microsoft.com/office/drawing/2014/main" id="{601F7DE3-556F-4263-B11A-3B7E4CA75258}"/>
                    </a:ext>
                  </a:extLst>
                </p14:cNvPr>
                <p14:cNvContentPartPr/>
                <p14:nvPr/>
              </p14:nvContentPartPr>
              <p14:xfrm>
                <a:off x="6274029" y="1972389"/>
                <a:ext cx="110520" cy="150120"/>
              </p14:xfrm>
            </p:contentPart>
          </mc:Choice>
          <mc:Fallback xmlns="">
            <p:pic>
              <p:nvPicPr>
                <p:cNvPr id="379" name="Ink 378">
                  <a:extLst>
                    <a:ext uri="{FF2B5EF4-FFF2-40B4-BE49-F238E27FC236}">
                      <a16:creationId xmlns:a16="http://schemas.microsoft.com/office/drawing/2014/main" id="{601F7DE3-556F-4263-B11A-3B7E4CA75258}"/>
                    </a:ext>
                  </a:extLst>
                </p:cNvPr>
                <p:cNvPicPr/>
                <p:nvPr/>
              </p:nvPicPr>
              <p:blipFill>
                <a:blip r:embed="rId272"/>
                <a:stretch>
                  <a:fillRect/>
                </a:stretch>
              </p:blipFill>
              <p:spPr>
                <a:xfrm>
                  <a:off x="6265389" y="1963749"/>
                  <a:ext cx="12816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380" name="Ink 379">
                  <a:extLst>
                    <a:ext uri="{FF2B5EF4-FFF2-40B4-BE49-F238E27FC236}">
                      <a16:creationId xmlns:a16="http://schemas.microsoft.com/office/drawing/2014/main" id="{F572BD1F-80C8-4407-BCCD-14DC6A49D8E8}"/>
                    </a:ext>
                  </a:extLst>
                </p14:cNvPr>
                <p14:cNvContentPartPr/>
                <p14:nvPr/>
              </p14:nvContentPartPr>
              <p14:xfrm>
                <a:off x="6520989" y="1735869"/>
                <a:ext cx="248760" cy="245160"/>
              </p14:xfrm>
            </p:contentPart>
          </mc:Choice>
          <mc:Fallback xmlns="">
            <p:pic>
              <p:nvPicPr>
                <p:cNvPr id="380" name="Ink 379">
                  <a:extLst>
                    <a:ext uri="{FF2B5EF4-FFF2-40B4-BE49-F238E27FC236}">
                      <a16:creationId xmlns:a16="http://schemas.microsoft.com/office/drawing/2014/main" id="{F572BD1F-80C8-4407-BCCD-14DC6A49D8E8}"/>
                    </a:ext>
                  </a:extLst>
                </p:cNvPr>
                <p:cNvPicPr/>
                <p:nvPr/>
              </p:nvPicPr>
              <p:blipFill>
                <a:blip r:embed="rId274"/>
                <a:stretch>
                  <a:fillRect/>
                </a:stretch>
              </p:blipFill>
              <p:spPr>
                <a:xfrm>
                  <a:off x="6511989" y="1726869"/>
                  <a:ext cx="26640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381" name="Ink 380">
                  <a:extLst>
                    <a:ext uri="{FF2B5EF4-FFF2-40B4-BE49-F238E27FC236}">
                      <a16:creationId xmlns:a16="http://schemas.microsoft.com/office/drawing/2014/main" id="{96696DE8-9C0F-4110-96DA-E271BE28C04D}"/>
                    </a:ext>
                  </a:extLst>
                </p14:cNvPr>
                <p14:cNvContentPartPr/>
                <p14:nvPr/>
              </p14:nvContentPartPr>
              <p14:xfrm>
                <a:off x="6633669" y="1838469"/>
                <a:ext cx="83880" cy="152280"/>
              </p14:xfrm>
            </p:contentPart>
          </mc:Choice>
          <mc:Fallback xmlns="">
            <p:pic>
              <p:nvPicPr>
                <p:cNvPr id="381" name="Ink 380">
                  <a:extLst>
                    <a:ext uri="{FF2B5EF4-FFF2-40B4-BE49-F238E27FC236}">
                      <a16:creationId xmlns:a16="http://schemas.microsoft.com/office/drawing/2014/main" id="{96696DE8-9C0F-4110-96DA-E271BE28C04D}"/>
                    </a:ext>
                  </a:extLst>
                </p:cNvPr>
                <p:cNvPicPr/>
                <p:nvPr/>
              </p:nvPicPr>
              <p:blipFill>
                <a:blip r:embed="rId276"/>
                <a:stretch>
                  <a:fillRect/>
                </a:stretch>
              </p:blipFill>
              <p:spPr>
                <a:xfrm>
                  <a:off x="6624669" y="1829469"/>
                  <a:ext cx="10152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383" name="Ink 382">
                  <a:extLst>
                    <a:ext uri="{FF2B5EF4-FFF2-40B4-BE49-F238E27FC236}">
                      <a16:creationId xmlns:a16="http://schemas.microsoft.com/office/drawing/2014/main" id="{1CAB6599-B348-4BDC-ABD0-52FCC887DEAB}"/>
                    </a:ext>
                  </a:extLst>
                </p14:cNvPr>
                <p14:cNvContentPartPr/>
                <p14:nvPr/>
              </p14:nvContentPartPr>
              <p14:xfrm>
                <a:off x="6768309" y="1847829"/>
                <a:ext cx="174240" cy="147600"/>
              </p14:xfrm>
            </p:contentPart>
          </mc:Choice>
          <mc:Fallback xmlns="">
            <p:pic>
              <p:nvPicPr>
                <p:cNvPr id="383" name="Ink 382">
                  <a:extLst>
                    <a:ext uri="{FF2B5EF4-FFF2-40B4-BE49-F238E27FC236}">
                      <a16:creationId xmlns:a16="http://schemas.microsoft.com/office/drawing/2014/main" id="{1CAB6599-B348-4BDC-ABD0-52FCC887DEAB}"/>
                    </a:ext>
                  </a:extLst>
                </p:cNvPr>
                <p:cNvPicPr/>
                <p:nvPr/>
              </p:nvPicPr>
              <p:blipFill>
                <a:blip r:embed="rId278"/>
                <a:stretch>
                  <a:fillRect/>
                </a:stretch>
              </p:blipFill>
              <p:spPr>
                <a:xfrm>
                  <a:off x="6759309" y="1839189"/>
                  <a:ext cx="19188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384" name="Ink 383">
                  <a:extLst>
                    <a:ext uri="{FF2B5EF4-FFF2-40B4-BE49-F238E27FC236}">
                      <a16:creationId xmlns:a16="http://schemas.microsoft.com/office/drawing/2014/main" id="{AAD3DE17-6029-46A5-B789-A2D11E6BF24B}"/>
                    </a:ext>
                  </a:extLst>
                </p14:cNvPr>
                <p14:cNvContentPartPr/>
                <p14:nvPr/>
              </p14:nvContentPartPr>
              <p14:xfrm>
                <a:off x="6889629" y="1811469"/>
                <a:ext cx="278280" cy="145440"/>
              </p14:xfrm>
            </p:contentPart>
          </mc:Choice>
          <mc:Fallback xmlns="">
            <p:pic>
              <p:nvPicPr>
                <p:cNvPr id="384" name="Ink 383">
                  <a:extLst>
                    <a:ext uri="{FF2B5EF4-FFF2-40B4-BE49-F238E27FC236}">
                      <a16:creationId xmlns:a16="http://schemas.microsoft.com/office/drawing/2014/main" id="{AAD3DE17-6029-46A5-B789-A2D11E6BF24B}"/>
                    </a:ext>
                  </a:extLst>
                </p:cNvPr>
                <p:cNvPicPr/>
                <p:nvPr/>
              </p:nvPicPr>
              <p:blipFill>
                <a:blip r:embed="rId280"/>
                <a:stretch>
                  <a:fillRect/>
                </a:stretch>
              </p:blipFill>
              <p:spPr>
                <a:xfrm>
                  <a:off x="6880629" y="1802829"/>
                  <a:ext cx="29592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385" name="Ink 384">
                  <a:extLst>
                    <a:ext uri="{FF2B5EF4-FFF2-40B4-BE49-F238E27FC236}">
                      <a16:creationId xmlns:a16="http://schemas.microsoft.com/office/drawing/2014/main" id="{1684FA74-5882-4C32-A223-9FFB48270276}"/>
                    </a:ext>
                  </a:extLst>
                </p14:cNvPr>
                <p14:cNvContentPartPr/>
                <p14:nvPr/>
              </p14:nvContentPartPr>
              <p14:xfrm>
                <a:off x="7222989" y="1797069"/>
                <a:ext cx="108720" cy="115920"/>
              </p14:xfrm>
            </p:contentPart>
          </mc:Choice>
          <mc:Fallback xmlns="">
            <p:pic>
              <p:nvPicPr>
                <p:cNvPr id="385" name="Ink 384">
                  <a:extLst>
                    <a:ext uri="{FF2B5EF4-FFF2-40B4-BE49-F238E27FC236}">
                      <a16:creationId xmlns:a16="http://schemas.microsoft.com/office/drawing/2014/main" id="{1684FA74-5882-4C32-A223-9FFB48270276}"/>
                    </a:ext>
                  </a:extLst>
                </p:cNvPr>
                <p:cNvPicPr/>
                <p:nvPr/>
              </p:nvPicPr>
              <p:blipFill>
                <a:blip r:embed="rId282"/>
                <a:stretch>
                  <a:fillRect/>
                </a:stretch>
              </p:blipFill>
              <p:spPr>
                <a:xfrm>
                  <a:off x="7214349" y="1788429"/>
                  <a:ext cx="1263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386" name="Ink 385">
                  <a:extLst>
                    <a:ext uri="{FF2B5EF4-FFF2-40B4-BE49-F238E27FC236}">
                      <a16:creationId xmlns:a16="http://schemas.microsoft.com/office/drawing/2014/main" id="{3ECDB2F1-A217-44DF-887D-4F93265EE54A}"/>
                    </a:ext>
                  </a:extLst>
                </p14:cNvPr>
                <p14:cNvContentPartPr/>
                <p14:nvPr/>
              </p14:nvContentPartPr>
              <p14:xfrm>
                <a:off x="6618549" y="1762149"/>
                <a:ext cx="894600" cy="323280"/>
              </p14:xfrm>
            </p:contentPart>
          </mc:Choice>
          <mc:Fallback xmlns="">
            <p:pic>
              <p:nvPicPr>
                <p:cNvPr id="386" name="Ink 385">
                  <a:extLst>
                    <a:ext uri="{FF2B5EF4-FFF2-40B4-BE49-F238E27FC236}">
                      <a16:creationId xmlns:a16="http://schemas.microsoft.com/office/drawing/2014/main" id="{3ECDB2F1-A217-44DF-887D-4F93265EE54A}"/>
                    </a:ext>
                  </a:extLst>
                </p:cNvPr>
                <p:cNvPicPr/>
                <p:nvPr/>
              </p:nvPicPr>
              <p:blipFill>
                <a:blip r:embed="rId284"/>
                <a:stretch>
                  <a:fillRect/>
                </a:stretch>
              </p:blipFill>
              <p:spPr>
                <a:xfrm>
                  <a:off x="6609909" y="1753509"/>
                  <a:ext cx="912240" cy="34092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387" name="Ink 386">
                  <a:extLst>
                    <a:ext uri="{FF2B5EF4-FFF2-40B4-BE49-F238E27FC236}">
                      <a16:creationId xmlns:a16="http://schemas.microsoft.com/office/drawing/2014/main" id="{CC92F22E-9E5A-4DB5-9B17-A489885EDCC2}"/>
                    </a:ext>
                  </a:extLst>
                </p14:cNvPr>
                <p14:cNvContentPartPr/>
                <p14:nvPr/>
              </p14:nvContentPartPr>
              <p14:xfrm>
                <a:off x="6640509" y="2225469"/>
                <a:ext cx="56880" cy="117000"/>
              </p14:xfrm>
            </p:contentPart>
          </mc:Choice>
          <mc:Fallback xmlns="">
            <p:pic>
              <p:nvPicPr>
                <p:cNvPr id="387" name="Ink 386">
                  <a:extLst>
                    <a:ext uri="{FF2B5EF4-FFF2-40B4-BE49-F238E27FC236}">
                      <a16:creationId xmlns:a16="http://schemas.microsoft.com/office/drawing/2014/main" id="{CC92F22E-9E5A-4DB5-9B17-A489885EDCC2}"/>
                    </a:ext>
                  </a:extLst>
                </p:cNvPr>
                <p:cNvPicPr/>
                <p:nvPr/>
              </p:nvPicPr>
              <p:blipFill>
                <a:blip r:embed="rId286"/>
                <a:stretch>
                  <a:fillRect/>
                </a:stretch>
              </p:blipFill>
              <p:spPr>
                <a:xfrm>
                  <a:off x="6631869" y="2216829"/>
                  <a:ext cx="745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388" name="Ink 387">
                  <a:extLst>
                    <a:ext uri="{FF2B5EF4-FFF2-40B4-BE49-F238E27FC236}">
                      <a16:creationId xmlns:a16="http://schemas.microsoft.com/office/drawing/2014/main" id="{9EF73B44-9407-4732-8853-46EE76CD2347}"/>
                    </a:ext>
                  </a:extLst>
                </p14:cNvPr>
                <p14:cNvContentPartPr/>
                <p14:nvPr/>
              </p14:nvContentPartPr>
              <p14:xfrm>
                <a:off x="6740589" y="2248149"/>
                <a:ext cx="218880" cy="119160"/>
              </p14:xfrm>
            </p:contentPart>
          </mc:Choice>
          <mc:Fallback xmlns="">
            <p:pic>
              <p:nvPicPr>
                <p:cNvPr id="388" name="Ink 387">
                  <a:extLst>
                    <a:ext uri="{FF2B5EF4-FFF2-40B4-BE49-F238E27FC236}">
                      <a16:creationId xmlns:a16="http://schemas.microsoft.com/office/drawing/2014/main" id="{9EF73B44-9407-4732-8853-46EE76CD2347}"/>
                    </a:ext>
                  </a:extLst>
                </p:cNvPr>
                <p:cNvPicPr/>
                <p:nvPr/>
              </p:nvPicPr>
              <p:blipFill>
                <a:blip r:embed="rId288"/>
                <a:stretch>
                  <a:fillRect/>
                </a:stretch>
              </p:blipFill>
              <p:spPr>
                <a:xfrm>
                  <a:off x="6731589" y="2239509"/>
                  <a:ext cx="23652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389" name="Ink 388">
                  <a:extLst>
                    <a:ext uri="{FF2B5EF4-FFF2-40B4-BE49-F238E27FC236}">
                      <a16:creationId xmlns:a16="http://schemas.microsoft.com/office/drawing/2014/main" id="{64A9638B-350E-40B0-A6FE-8E96C6D9C602}"/>
                    </a:ext>
                  </a:extLst>
                </p14:cNvPr>
                <p14:cNvContentPartPr/>
                <p14:nvPr/>
              </p14:nvContentPartPr>
              <p14:xfrm>
                <a:off x="6873429" y="2240589"/>
                <a:ext cx="82080" cy="91080"/>
              </p14:xfrm>
            </p:contentPart>
          </mc:Choice>
          <mc:Fallback xmlns="">
            <p:pic>
              <p:nvPicPr>
                <p:cNvPr id="389" name="Ink 388">
                  <a:extLst>
                    <a:ext uri="{FF2B5EF4-FFF2-40B4-BE49-F238E27FC236}">
                      <a16:creationId xmlns:a16="http://schemas.microsoft.com/office/drawing/2014/main" id="{64A9638B-350E-40B0-A6FE-8E96C6D9C602}"/>
                    </a:ext>
                  </a:extLst>
                </p:cNvPr>
                <p:cNvPicPr/>
                <p:nvPr/>
              </p:nvPicPr>
              <p:blipFill>
                <a:blip r:embed="rId290"/>
                <a:stretch>
                  <a:fillRect/>
                </a:stretch>
              </p:blipFill>
              <p:spPr>
                <a:xfrm>
                  <a:off x="6864429" y="2231589"/>
                  <a:ext cx="9972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390" name="Ink 389">
                  <a:extLst>
                    <a:ext uri="{FF2B5EF4-FFF2-40B4-BE49-F238E27FC236}">
                      <a16:creationId xmlns:a16="http://schemas.microsoft.com/office/drawing/2014/main" id="{F4371D70-8D0B-4650-8FD4-797AE72A1366}"/>
                    </a:ext>
                  </a:extLst>
                </p14:cNvPr>
                <p14:cNvContentPartPr/>
                <p14:nvPr/>
              </p14:nvContentPartPr>
              <p14:xfrm>
                <a:off x="7031469" y="2172549"/>
                <a:ext cx="258480" cy="179640"/>
              </p14:xfrm>
            </p:contentPart>
          </mc:Choice>
          <mc:Fallback xmlns="">
            <p:pic>
              <p:nvPicPr>
                <p:cNvPr id="390" name="Ink 389">
                  <a:extLst>
                    <a:ext uri="{FF2B5EF4-FFF2-40B4-BE49-F238E27FC236}">
                      <a16:creationId xmlns:a16="http://schemas.microsoft.com/office/drawing/2014/main" id="{F4371D70-8D0B-4650-8FD4-797AE72A1366}"/>
                    </a:ext>
                  </a:extLst>
                </p:cNvPr>
                <p:cNvPicPr/>
                <p:nvPr/>
              </p:nvPicPr>
              <p:blipFill>
                <a:blip r:embed="rId292"/>
                <a:stretch>
                  <a:fillRect/>
                </a:stretch>
              </p:blipFill>
              <p:spPr>
                <a:xfrm>
                  <a:off x="7022829" y="2163909"/>
                  <a:ext cx="276120" cy="197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93">
            <p14:nvContentPartPr>
              <p14:cNvPr id="391" name="Ink 390">
                <a:extLst>
                  <a:ext uri="{FF2B5EF4-FFF2-40B4-BE49-F238E27FC236}">
                    <a16:creationId xmlns:a16="http://schemas.microsoft.com/office/drawing/2014/main" id="{613C18CF-823F-46C7-A482-936FFEF592F7}"/>
                  </a:ext>
                </a:extLst>
              </p14:cNvPr>
              <p14:cNvContentPartPr/>
              <p14:nvPr/>
            </p14:nvContentPartPr>
            <p14:xfrm>
              <a:off x="5699109" y="2807229"/>
              <a:ext cx="132480" cy="174600"/>
            </p14:xfrm>
          </p:contentPart>
        </mc:Choice>
        <mc:Fallback xmlns="">
          <p:pic>
            <p:nvPicPr>
              <p:cNvPr id="391" name="Ink 390">
                <a:extLst>
                  <a:ext uri="{FF2B5EF4-FFF2-40B4-BE49-F238E27FC236}">
                    <a16:creationId xmlns:a16="http://schemas.microsoft.com/office/drawing/2014/main" id="{613C18CF-823F-46C7-A482-936FFEF592F7}"/>
                  </a:ext>
                </a:extLst>
              </p:cNvPr>
              <p:cNvPicPr/>
              <p:nvPr/>
            </p:nvPicPr>
            <p:blipFill>
              <a:blip r:embed="rId294"/>
              <a:stretch>
                <a:fillRect/>
              </a:stretch>
            </p:blipFill>
            <p:spPr>
              <a:xfrm>
                <a:off x="5690109" y="2798229"/>
                <a:ext cx="15012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394" name="Ink 393">
                <a:extLst>
                  <a:ext uri="{FF2B5EF4-FFF2-40B4-BE49-F238E27FC236}">
                    <a16:creationId xmlns:a16="http://schemas.microsoft.com/office/drawing/2014/main" id="{3A72EBA9-E87D-4841-BD64-D6D8D2163932}"/>
                  </a:ext>
                </a:extLst>
              </p14:cNvPr>
              <p14:cNvContentPartPr/>
              <p14:nvPr/>
            </p14:nvContentPartPr>
            <p14:xfrm>
              <a:off x="9266709" y="4480149"/>
              <a:ext cx="360" cy="360"/>
            </p14:xfrm>
          </p:contentPart>
        </mc:Choice>
        <mc:Fallback xmlns="">
          <p:pic>
            <p:nvPicPr>
              <p:cNvPr id="394" name="Ink 393">
                <a:extLst>
                  <a:ext uri="{FF2B5EF4-FFF2-40B4-BE49-F238E27FC236}">
                    <a16:creationId xmlns:a16="http://schemas.microsoft.com/office/drawing/2014/main" id="{3A72EBA9-E87D-4841-BD64-D6D8D2163932}"/>
                  </a:ext>
                </a:extLst>
              </p:cNvPr>
              <p:cNvPicPr/>
              <p:nvPr/>
            </p:nvPicPr>
            <p:blipFill>
              <a:blip r:embed="rId136"/>
              <a:stretch>
                <a:fillRect/>
              </a:stretch>
            </p:blipFill>
            <p:spPr>
              <a:xfrm>
                <a:off x="9258069" y="4471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395" name="Ink 394">
                <a:extLst>
                  <a:ext uri="{FF2B5EF4-FFF2-40B4-BE49-F238E27FC236}">
                    <a16:creationId xmlns:a16="http://schemas.microsoft.com/office/drawing/2014/main" id="{A6E4E232-D4D8-4A2D-9E69-8E52C7F307F7}"/>
                  </a:ext>
                </a:extLst>
              </p14:cNvPr>
              <p14:cNvContentPartPr/>
              <p14:nvPr/>
            </p14:nvContentPartPr>
            <p14:xfrm>
              <a:off x="7011309" y="4010349"/>
              <a:ext cx="5760" cy="23760"/>
            </p14:xfrm>
          </p:contentPart>
        </mc:Choice>
        <mc:Fallback xmlns="">
          <p:pic>
            <p:nvPicPr>
              <p:cNvPr id="395" name="Ink 394">
                <a:extLst>
                  <a:ext uri="{FF2B5EF4-FFF2-40B4-BE49-F238E27FC236}">
                    <a16:creationId xmlns:a16="http://schemas.microsoft.com/office/drawing/2014/main" id="{A6E4E232-D4D8-4A2D-9E69-8E52C7F307F7}"/>
                  </a:ext>
                </a:extLst>
              </p:cNvPr>
              <p:cNvPicPr/>
              <p:nvPr/>
            </p:nvPicPr>
            <p:blipFill>
              <a:blip r:embed="rId297"/>
              <a:stretch>
                <a:fillRect/>
              </a:stretch>
            </p:blipFill>
            <p:spPr>
              <a:xfrm>
                <a:off x="7002669" y="4001709"/>
                <a:ext cx="23400" cy="41400"/>
              </a:xfrm>
              <a:prstGeom prst="rect">
                <a:avLst/>
              </a:prstGeom>
            </p:spPr>
          </p:pic>
        </mc:Fallback>
      </mc:AlternateContent>
      <p:grpSp>
        <p:nvGrpSpPr>
          <p:cNvPr id="455" name="Group 454">
            <a:extLst>
              <a:ext uri="{FF2B5EF4-FFF2-40B4-BE49-F238E27FC236}">
                <a16:creationId xmlns:a16="http://schemas.microsoft.com/office/drawing/2014/main" id="{87119036-B754-440C-97BB-DA908EFA16D8}"/>
              </a:ext>
            </a:extLst>
          </p:cNvPr>
          <p:cNvGrpSpPr/>
          <p:nvPr/>
        </p:nvGrpSpPr>
        <p:grpSpPr>
          <a:xfrm>
            <a:off x="5708109" y="2781309"/>
            <a:ext cx="670680" cy="249840"/>
            <a:chOff x="5708109" y="2781309"/>
            <a:chExt cx="670680" cy="249840"/>
          </a:xfrm>
        </p:grpSpPr>
        <mc:AlternateContent xmlns:mc="http://schemas.openxmlformats.org/markup-compatibility/2006" xmlns:p14="http://schemas.microsoft.com/office/powerpoint/2010/main">
          <mc:Choice Requires="p14">
            <p:contentPart p14:bwMode="auto" r:id="rId298">
              <p14:nvContentPartPr>
                <p14:cNvPr id="396" name="Ink 395">
                  <a:extLst>
                    <a:ext uri="{FF2B5EF4-FFF2-40B4-BE49-F238E27FC236}">
                      <a16:creationId xmlns:a16="http://schemas.microsoft.com/office/drawing/2014/main" id="{77F824FB-AAF6-46B7-91A1-564D3953A1DF}"/>
                    </a:ext>
                  </a:extLst>
                </p14:cNvPr>
                <p14:cNvContentPartPr/>
                <p14:nvPr/>
              </p14:nvContentPartPr>
              <p14:xfrm>
                <a:off x="5708109" y="2781309"/>
                <a:ext cx="164880" cy="97920"/>
              </p14:xfrm>
            </p:contentPart>
          </mc:Choice>
          <mc:Fallback xmlns="">
            <p:pic>
              <p:nvPicPr>
                <p:cNvPr id="396" name="Ink 395">
                  <a:extLst>
                    <a:ext uri="{FF2B5EF4-FFF2-40B4-BE49-F238E27FC236}">
                      <a16:creationId xmlns:a16="http://schemas.microsoft.com/office/drawing/2014/main" id="{77F824FB-AAF6-46B7-91A1-564D3953A1DF}"/>
                    </a:ext>
                  </a:extLst>
                </p:cNvPr>
                <p:cNvPicPr/>
                <p:nvPr/>
              </p:nvPicPr>
              <p:blipFill>
                <a:blip r:embed="rId299"/>
                <a:stretch>
                  <a:fillRect/>
                </a:stretch>
              </p:blipFill>
              <p:spPr>
                <a:xfrm>
                  <a:off x="5699109" y="2772669"/>
                  <a:ext cx="18252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397" name="Ink 396">
                  <a:extLst>
                    <a:ext uri="{FF2B5EF4-FFF2-40B4-BE49-F238E27FC236}">
                      <a16:creationId xmlns:a16="http://schemas.microsoft.com/office/drawing/2014/main" id="{D595BF93-D385-4F2C-A3A8-9CC078481CB5}"/>
                    </a:ext>
                  </a:extLst>
                </p14:cNvPr>
                <p14:cNvContentPartPr/>
                <p14:nvPr/>
              </p14:nvContentPartPr>
              <p14:xfrm>
                <a:off x="5741589" y="2941509"/>
                <a:ext cx="171720" cy="38520"/>
              </p14:xfrm>
            </p:contentPart>
          </mc:Choice>
          <mc:Fallback xmlns="">
            <p:pic>
              <p:nvPicPr>
                <p:cNvPr id="397" name="Ink 396">
                  <a:extLst>
                    <a:ext uri="{FF2B5EF4-FFF2-40B4-BE49-F238E27FC236}">
                      <a16:creationId xmlns:a16="http://schemas.microsoft.com/office/drawing/2014/main" id="{D595BF93-D385-4F2C-A3A8-9CC078481CB5}"/>
                    </a:ext>
                  </a:extLst>
                </p:cNvPr>
                <p:cNvPicPr/>
                <p:nvPr/>
              </p:nvPicPr>
              <p:blipFill>
                <a:blip r:embed="rId301"/>
                <a:stretch>
                  <a:fillRect/>
                </a:stretch>
              </p:blipFill>
              <p:spPr>
                <a:xfrm>
                  <a:off x="5732949" y="2932869"/>
                  <a:ext cx="18936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398" name="Ink 397">
                  <a:extLst>
                    <a:ext uri="{FF2B5EF4-FFF2-40B4-BE49-F238E27FC236}">
                      <a16:creationId xmlns:a16="http://schemas.microsoft.com/office/drawing/2014/main" id="{306DC3B7-922D-47D9-A6CF-F02184A05C3C}"/>
                    </a:ext>
                  </a:extLst>
                </p14:cNvPr>
                <p14:cNvContentPartPr/>
                <p14:nvPr/>
              </p14:nvContentPartPr>
              <p14:xfrm>
                <a:off x="5978469" y="2787069"/>
                <a:ext cx="102960" cy="244080"/>
              </p14:xfrm>
            </p:contentPart>
          </mc:Choice>
          <mc:Fallback xmlns="">
            <p:pic>
              <p:nvPicPr>
                <p:cNvPr id="398" name="Ink 397">
                  <a:extLst>
                    <a:ext uri="{FF2B5EF4-FFF2-40B4-BE49-F238E27FC236}">
                      <a16:creationId xmlns:a16="http://schemas.microsoft.com/office/drawing/2014/main" id="{306DC3B7-922D-47D9-A6CF-F02184A05C3C}"/>
                    </a:ext>
                  </a:extLst>
                </p:cNvPr>
                <p:cNvPicPr/>
                <p:nvPr/>
              </p:nvPicPr>
              <p:blipFill>
                <a:blip r:embed="rId303"/>
                <a:stretch>
                  <a:fillRect/>
                </a:stretch>
              </p:blipFill>
              <p:spPr>
                <a:xfrm>
                  <a:off x="5969469" y="2778429"/>
                  <a:ext cx="12060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399" name="Ink 398">
                  <a:extLst>
                    <a:ext uri="{FF2B5EF4-FFF2-40B4-BE49-F238E27FC236}">
                      <a16:creationId xmlns:a16="http://schemas.microsoft.com/office/drawing/2014/main" id="{E84CD8D0-4DE1-495F-976E-15052C61FC1F}"/>
                    </a:ext>
                  </a:extLst>
                </p14:cNvPr>
                <p14:cNvContentPartPr/>
                <p14:nvPr/>
              </p14:nvContentPartPr>
              <p14:xfrm>
                <a:off x="6128949" y="2823429"/>
                <a:ext cx="89280" cy="164520"/>
              </p14:xfrm>
            </p:contentPart>
          </mc:Choice>
          <mc:Fallback xmlns="">
            <p:pic>
              <p:nvPicPr>
                <p:cNvPr id="399" name="Ink 398">
                  <a:extLst>
                    <a:ext uri="{FF2B5EF4-FFF2-40B4-BE49-F238E27FC236}">
                      <a16:creationId xmlns:a16="http://schemas.microsoft.com/office/drawing/2014/main" id="{E84CD8D0-4DE1-495F-976E-15052C61FC1F}"/>
                    </a:ext>
                  </a:extLst>
                </p:cNvPr>
                <p:cNvPicPr/>
                <p:nvPr/>
              </p:nvPicPr>
              <p:blipFill>
                <a:blip r:embed="rId305"/>
                <a:stretch>
                  <a:fillRect/>
                </a:stretch>
              </p:blipFill>
              <p:spPr>
                <a:xfrm>
                  <a:off x="6119949" y="2814429"/>
                  <a:ext cx="10692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400" name="Ink 399">
                  <a:extLst>
                    <a:ext uri="{FF2B5EF4-FFF2-40B4-BE49-F238E27FC236}">
                      <a16:creationId xmlns:a16="http://schemas.microsoft.com/office/drawing/2014/main" id="{80825DFD-AB7D-439E-B32F-A43B5D5FF5B2}"/>
                    </a:ext>
                  </a:extLst>
                </p14:cNvPr>
                <p14:cNvContentPartPr/>
                <p14:nvPr/>
              </p14:nvContentPartPr>
              <p14:xfrm>
                <a:off x="6302829" y="2888589"/>
                <a:ext cx="75960" cy="130320"/>
              </p14:xfrm>
            </p:contentPart>
          </mc:Choice>
          <mc:Fallback xmlns="">
            <p:pic>
              <p:nvPicPr>
                <p:cNvPr id="400" name="Ink 399">
                  <a:extLst>
                    <a:ext uri="{FF2B5EF4-FFF2-40B4-BE49-F238E27FC236}">
                      <a16:creationId xmlns:a16="http://schemas.microsoft.com/office/drawing/2014/main" id="{80825DFD-AB7D-439E-B32F-A43B5D5FF5B2}"/>
                    </a:ext>
                  </a:extLst>
                </p:cNvPr>
                <p:cNvPicPr/>
                <p:nvPr/>
              </p:nvPicPr>
              <p:blipFill>
                <a:blip r:embed="rId307"/>
                <a:stretch>
                  <a:fillRect/>
                </a:stretch>
              </p:blipFill>
              <p:spPr>
                <a:xfrm>
                  <a:off x="6294189" y="2879589"/>
                  <a:ext cx="93600" cy="147960"/>
                </a:xfrm>
                <a:prstGeom prst="rect">
                  <a:avLst/>
                </a:prstGeom>
              </p:spPr>
            </p:pic>
          </mc:Fallback>
        </mc:AlternateContent>
      </p:grpSp>
      <p:grpSp>
        <p:nvGrpSpPr>
          <p:cNvPr id="454" name="Group 453">
            <a:extLst>
              <a:ext uri="{FF2B5EF4-FFF2-40B4-BE49-F238E27FC236}">
                <a16:creationId xmlns:a16="http://schemas.microsoft.com/office/drawing/2014/main" id="{B75A63E6-BF9B-4F3E-BEB6-B9344370E068}"/>
              </a:ext>
            </a:extLst>
          </p:cNvPr>
          <p:cNvGrpSpPr/>
          <p:nvPr/>
        </p:nvGrpSpPr>
        <p:grpSpPr>
          <a:xfrm>
            <a:off x="6575349" y="2751789"/>
            <a:ext cx="1355400" cy="340920"/>
            <a:chOff x="6575349" y="2751789"/>
            <a:chExt cx="1355400" cy="340920"/>
          </a:xfrm>
        </p:grpSpPr>
        <mc:AlternateContent xmlns:mc="http://schemas.openxmlformats.org/markup-compatibility/2006" xmlns:p14="http://schemas.microsoft.com/office/powerpoint/2010/main">
          <mc:Choice Requires="p14">
            <p:contentPart p14:bwMode="auto" r:id="rId308">
              <p14:nvContentPartPr>
                <p14:cNvPr id="401" name="Ink 400">
                  <a:extLst>
                    <a:ext uri="{FF2B5EF4-FFF2-40B4-BE49-F238E27FC236}">
                      <a16:creationId xmlns:a16="http://schemas.microsoft.com/office/drawing/2014/main" id="{75D9A6C0-F7DA-490A-9A72-D2EF8BACD621}"/>
                    </a:ext>
                  </a:extLst>
                </p14:cNvPr>
                <p14:cNvContentPartPr/>
                <p14:nvPr/>
              </p14:nvContentPartPr>
              <p14:xfrm>
                <a:off x="6575349" y="2770869"/>
                <a:ext cx="60120" cy="309960"/>
              </p14:xfrm>
            </p:contentPart>
          </mc:Choice>
          <mc:Fallback xmlns="">
            <p:pic>
              <p:nvPicPr>
                <p:cNvPr id="401" name="Ink 400">
                  <a:extLst>
                    <a:ext uri="{FF2B5EF4-FFF2-40B4-BE49-F238E27FC236}">
                      <a16:creationId xmlns:a16="http://schemas.microsoft.com/office/drawing/2014/main" id="{75D9A6C0-F7DA-490A-9A72-D2EF8BACD621}"/>
                    </a:ext>
                  </a:extLst>
                </p:cNvPr>
                <p:cNvPicPr/>
                <p:nvPr/>
              </p:nvPicPr>
              <p:blipFill>
                <a:blip r:embed="rId309"/>
                <a:stretch>
                  <a:fillRect/>
                </a:stretch>
              </p:blipFill>
              <p:spPr>
                <a:xfrm>
                  <a:off x="6566349" y="2762229"/>
                  <a:ext cx="7776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402" name="Ink 401">
                  <a:extLst>
                    <a:ext uri="{FF2B5EF4-FFF2-40B4-BE49-F238E27FC236}">
                      <a16:creationId xmlns:a16="http://schemas.microsoft.com/office/drawing/2014/main" id="{8C7C00AA-C5A5-4DA3-B08E-2809B435FD49}"/>
                    </a:ext>
                  </a:extLst>
                </p14:cNvPr>
                <p14:cNvContentPartPr/>
                <p14:nvPr/>
              </p14:nvContentPartPr>
              <p14:xfrm>
                <a:off x="6698109" y="2927469"/>
                <a:ext cx="331920" cy="122400"/>
              </p14:xfrm>
            </p:contentPart>
          </mc:Choice>
          <mc:Fallback xmlns="">
            <p:pic>
              <p:nvPicPr>
                <p:cNvPr id="402" name="Ink 401">
                  <a:extLst>
                    <a:ext uri="{FF2B5EF4-FFF2-40B4-BE49-F238E27FC236}">
                      <a16:creationId xmlns:a16="http://schemas.microsoft.com/office/drawing/2014/main" id="{8C7C00AA-C5A5-4DA3-B08E-2809B435FD49}"/>
                    </a:ext>
                  </a:extLst>
                </p:cNvPr>
                <p:cNvPicPr/>
                <p:nvPr/>
              </p:nvPicPr>
              <p:blipFill>
                <a:blip r:embed="rId311"/>
                <a:stretch>
                  <a:fillRect/>
                </a:stretch>
              </p:blipFill>
              <p:spPr>
                <a:xfrm>
                  <a:off x="6689469" y="2918469"/>
                  <a:ext cx="34956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403" name="Ink 402">
                  <a:extLst>
                    <a:ext uri="{FF2B5EF4-FFF2-40B4-BE49-F238E27FC236}">
                      <a16:creationId xmlns:a16="http://schemas.microsoft.com/office/drawing/2014/main" id="{0895BFF6-ED22-448E-A51C-38FFAC0E2A48}"/>
                    </a:ext>
                  </a:extLst>
                </p14:cNvPr>
                <p14:cNvContentPartPr/>
                <p14:nvPr/>
              </p14:nvContentPartPr>
              <p14:xfrm>
                <a:off x="7063149" y="2896869"/>
                <a:ext cx="144000" cy="101520"/>
              </p14:xfrm>
            </p:contentPart>
          </mc:Choice>
          <mc:Fallback xmlns="">
            <p:pic>
              <p:nvPicPr>
                <p:cNvPr id="403" name="Ink 402">
                  <a:extLst>
                    <a:ext uri="{FF2B5EF4-FFF2-40B4-BE49-F238E27FC236}">
                      <a16:creationId xmlns:a16="http://schemas.microsoft.com/office/drawing/2014/main" id="{0895BFF6-ED22-448E-A51C-38FFAC0E2A48}"/>
                    </a:ext>
                  </a:extLst>
                </p:cNvPr>
                <p:cNvPicPr/>
                <p:nvPr/>
              </p:nvPicPr>
              <p:blipFill>
                <a:blip r:embed="rId313"/>
                <a:stretch>
                  <a:fillRect/>
                </a:stretch>
              </p:blipFill>
              <p:spPr>
                <a:xfrm>
                  <a:off x="7054149" y="2887869"/>
                  <a:ext cx="16164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404" name="Ink 403">
                  <a:extLst>
                    <a:ext uri="{FF2B5EF4-FFF2-40B4-BE49-F238E27FC236}">
                      <a16:creationId xmlns:a16="http://schemas.microsoft.com/office/drawing/2014/main" id="{D35D78D4-9CC5-4FC2-8799-E6C9EC01E175}"/>
                    </a:ext>
                  </a:extLst>
                </p14:cNvPr>
                <p14:cNvContentPartPr/>
                <p14:nvPr/>
              </p14:nvContentPartPr>
              <p14:xfrm>
                <a:off x="7271229" y="2883909"/>
                <a:ext cx="173520" cy="147240"/>
              </p14:xfrm>
            </p:contentPart>
          </mc:Choice>
          <mc:Fallback xmlns="">
            <p:pic>
              <p:nvPicPr>
                <p:cNvPr id="404" name="Ink 403">
                  <a:extLst>
                    <a:ext uri="{FF2B5EF4-FFF2-40B4-BE49-F238E27FC236}">
                      <a16:creationId xmlns:a16="http://schemas.microsoft.com/office/drawing/2014/main" id="{D35D78D4-9CC5-4FC2-8799-E6C9EC01E175}"/>
                    </a:ext>
                  </a:extLst>
                </p:cNvPr>
                <p:cNvPicPr/>
                <p:nvPr/>
              </p:nvPicPr>
              <p:blipFill>
                <a:blip r:embed="rId315"/>
                <a:stretch>
                  <a:fillRect/>
                </a:stretch>
              </p:blipFill>
              <p:spPr>
                <a:xfrm>
                  <a:off x="7262589" y="2874909"/>
                  <a:ext cx="19116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451" name="Ink 450">
                  <a:extLst>
                    <a:ext uri="{FF2B5EF4-FFF2-40B4-BE49-F238E27FC236}">
                      <a16:creationId xmlns:a16="http://schemas.microsoft.com/office/drawing/2014/main" id="{58B89F59-D1F3-4A5D-B972-53758797333E}"/>
                    </a:ext>
                  </a:extLst>
                </p14:cNvPr>
                <p14:cNvContentPartPr/>
                <p14:nvPr/>
              </p14:nvContentPartPr>
              <p14:xfrm>
                <a:off x="7397949" y="2762589"/>
                <a:ext cx="34200" cy="215640"/>
              </p14:xfrm>
            </p:contentPart>
          </mc:Choice>
          <mc:Fallback xmlns="">
            <p:pic>
              <p:nvPicPr>
                <p:cNvPr id="451" name="Ink 450">
                  <a:extLst>
                    <a:ext uri="{FF2B5EF4-FFF2-40B4-BE49-F238E27FC236}">
                      <a16:creationId xmlns:a16="http://schemas.microsoft.com/office/drawing/2014/main" id="{58B89F59-D1F3-4A5D-B972-53758797333E}"/>
                    </a:ext>
                  </a:extLst>
                </p:cNvPr>
                <p:cNvPicPr/>
                <p:nvPr/>
              </p:nvPicPr>
              <p:blipFill>
                <a:blip r:embed="rId317"/>
                <a:stretch>
                  <a:fillRect/>
                </a:stretch>
              </p:blipFill>
              <p:spPr>
                <a:xfrm>
                  <a:off x="7388949" y="2753949"/>
                  <a:ext cx="5184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452" name="Ink 451">
                  <a:extLst>
                    <a:ext uri="{FF2B5EF4-FFF2-40B4-BE49-F238E27FC236}">
                      <a16:creationId xmlns:a16="http://schemas.microsoft.com/office/drawing/2014/main" id="{7C597E46-6CFB-44B9-87BA-AFA78CF189BF}"/>
                    </a:ext>
                  </a:extLst>
                </p14:cNvPr>
                <p14:cNvContentPartPr/>
                <p14:nvPr/>
              </p14:nvContentPartPr>
              <p14:xfrm>
                <a:off x="7595589" y="2880309"/>
                <a:ext cx="152640" cy="127440"/>
              </p14:xfrm>
            </p:contentPart>
          </mc:Choice>
          <mc:Fallback xmlns="">
            <p:pic>
              <p:nvPicPr>
                <p:cNvPr id="452" name="Ink 451">
                  <a:extLst>
                    <a:ext uri="{FF2B5EF4-FFF2-40B4-BE49-F238E27FC236}">
                      <a16:creationId xmlns:a16="http://schemas.microsoft.com/office/drawing/2014/main" id="{7C597E46-6CFB-44B9-87BA-AFA78CF189BF}"/>
                    </a:ext>
                  </a:extLst>
                </p:cNvPr>
                <p:cNvPicPr/>
                <p:nvPr/>
              </p:nvPicPr>
              <p:blipFill>
                <a:blip r:embed="rId319"/>
                <a:stretch>
                  <a:fillRect/>
                </a:stretch>
              </p:blipFill>
              <p:spPr>
                <a:xfrm>
                  <a:off x="7586949" y="2871669"/>
                  <a:ext cx="17028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453" name="Ink 452">
                  <a:extLst>
                    <a:ext uri="{FF2B5EF4-FFF2-40B4-BE49-F238E27FC236}">
                      <a16:creationId xmlns:a16="http://schemas.microsoft.com/office/drawing/2014/main" id="{F548D20C-76EA-4C91-8FC7-BB7776FB6BE1}"/>
                    </a:ext>
                  </a:extLst>
                </p14:cNvPr>
                <p14:cNvContentPartPr/>
                <p14:nvPr/>
              </p14:nvContentPartPr>
              <p14:xfrm>
                <a:off x="7776309" y="2751789"/>
                <a:ext cx="154440" cy="340920"/>
              </p14:xfrm>
            </p:contentPart>
          </mc:Choice>
          <mc:Fallback xmlns="">
            <p:pic>
              <p:nvPicPr>
                <p:cNvPr id="453" name="Ink 452">
                  <a:extLst>
                    <a:ext uri="{FF2B5EF4-FFF2-40B4-BE49-F238E27FC236}">
                      <a16:creationId xmlns:a16="http://schemas.microsoft.com/office/drawing/2014/main" id="{F548D20C-76EA-4C91-8FC7-BB7776FB6BE1}"/>
                    </a:ext>
                  </a:extLst>
                </p:cNvPr>
                <p:cNvPicPr/>
                <p:nvPr/>
              </p:nvPicPr>
              <p:blipFill>
                <a:blip r:embed="rId321"/>
                <a:stretch>
                  <a:fillRect/>
                </a:stretch>
              </p:blipFill>
              <p:spPr>
                <a:xfrm>
                  <a:off x="7767309" y="2742789"/>
                  <a:ext cx="172080" cy="358560"/>
                </a:xfrm>
                <a:prstGeom prst="rect">
                  <a:avLst/>
                </a:prstGeom>
              </p:spPr>
            </p:pic>
          </mc:Fallback>
        </mc:AlternateContent>
      </p:grpSp>
    </p:spTree>
    <p:extLst>
      <p:ext uri="{BB962C8B-B14F-4D97-AF65-F5344CB8AC3E}">
        <p14:creationId xmlns:p14="http://schemas.microsoft.com/office/powerpoint/2010/main" val="8098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3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6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5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5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7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9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9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5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5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236" y="694063"/>
            <a:ext cx="11931268" cy="6048260"/>
          </a:xfrm>
        </p:spPr>
        <p:txBody>
          <a:bodyPr>
            <a:normAutofit/>
          </a:bodyPr>
          <a:lstStyle/>
          <a:p>
            <a:pPr marL="0" indent="0" algn="just">
              <a:buNone/>
            </a:pPr>
            <a:r>
              <a:rPr lang="en-AU" sz="2400" dirty="0"/>
              <a:t>In the study of vectors, we are constructing diagrams very similar to those we have seen for bearings in Trigonometry. However, we use the following terminology and concepts to describe vectors:</a:t>
            </a:r>
          </a:p>
          <a:p>
            <a:pPr algn="just"/>
            <a:r>
              <a:rPr lang="en-AU" sz="2400" dirty="0"/>
              <a:t>When we draw vectors, they are represented by arrows to show direction:</a:t>
            </a:r>
          </a:p>
          <a:p>
            <a:pPr algn="just"/>
            <a:r>
              <a:rPr lang="en-AU" sz="2400" dirty="0"/>
              <a:t>When we </a:t>
            </a:r>
            <a:r>
              <a:rPr lang="en-AU" sz="2400" b="1" dirty="0">
                <a:solidFill>
                  <a:srgbClr val="C00000"/>
                </a:solidFill>
              </a:rPr>
              <a:t>ADD/SUBTRACT</a:t>
            </a:r>
            <a:r>
              <a:rPr lang="en-AU" sz="2400" dirty="0"/>
              <a:t> vectors together, we use the </a:t>
            </a:r>
            <a:r>
              <a:rPr lang="en-AU" sz="2400" b="1" dirty="0">
                <a:solidFill>
                  <a:srgbClr val="C00000"/>
                </a:solidFill>
              </a:rPr>
              <a:t>‘head-to-tail’ method. </a:t>
            </a:r>
          </a:p>
          <a:p>
            <a:pPr marL="0" indent="0" algn="ctr">
              <a:buNone/>
            </a:pPr>
            <a:r>
              <a:rPr lang="en-AU" sz="2200" b="1" i="1" dirty="0">
                <a:solidFill>
                  <a:srgbClr val="C00000"/>
                </a:solidFill>
              </a:rPr>
              <a:t>After drawing the first vector, the head of the first vector must meet the tail of the second vector</a:t>
            </a:r>
            <a:endParaRPr lang="en-AU" sz="2200" b="1" dirty="0">
              <a:solidFill>
                <a:srgbClr val="C00000"/>
              </a:solidFill>
            </a:endParaRPr>
          </a:p>
          <a:p>
            <a:pPr algn="just"/>
            <a:endParaRPr lang="en-AU" sz="2400" b="1" dirty="0">
              <a:solidFill>
                <a:srgbClr val="C00000"/>
              </a:solidFill>
            </a:endParaRPr>
          </a:p>
          <a:p>
            <a:pPr algn="just"/>
            <a:endParaRPr lang="en-AU" sz="2400" b="1" dirty="0">
              <a:solidFill>
                <a:srgbClr val="C00000"/>
              </a:solidFill>
            </a:endParaRPr>
          </a:p>
          <a:p>
            <a:pPr marL="0" indent="0" algn="just">
              <a:buNone/>
            </a:pPr>
            <a:endParaRPr lang="en-AU" sz="2400" b="1" dirty="0">
              <a:solidFill>
                <a:srgbClr val="C00000"/>
              </a:solidFill>
            </a:endParaRPr>
          </a:p>
          <a:p>
            <a:pPr algn="just"/>
            <a:endParaRPr lang="en-AU" sz="2400" dirty="0"/>
          </a:p>
          <a:p>
            <a:pPr algn="just"/>
            <a:r>
              <a:rPr lang="en-AU" sz="2400" dirty="0"/>
              <a:t>The addition of vectors produces a final vector called the </a:t>
            </a:r>
            <a:r>
              <a:rPr lang="en-AU" sz="2400" b="1" dirty="0">
                <a:solidFill>
                  <a:srgbClr val="C00000"/>
                </a:solidFill>
              </a:rPr>
              <a:t>RESULTANT</a:t>
            </a:r>
            <a:r>
              <a:rPr lang="en-AU" sz="2400" dirty="0"/>
              <a:t>. The resultant’s head is always meeting the head of the second vector.</a:t>
            </a:r>
          </a:p>
          <a:p>
            <a:pPr algn="just"/>
            <a:r>
              <a:rPr lang="en-AU" sz="2400" b="1" dirty="0">
                <a:solidFill>
                  <a:srgbClr val="C00000"/>
                </a:solidFill>
              </a:rPr>
              <a:t>The original directions of the vectors MUST be maintained.</a:t>
            </a:r>
          </a:p>
          <a:p>
            <a:pPr algn="just"/>
            <a:r>
              <a:rPr lang="en-AU" sz="2400" b="1" dirty="0">
                <a:solidFill>
                  <a:srgbClr val="C00000"/>
                </a:solidFill>
              </a:rPr>
              <a:t>There is more than one possible diagram that can be drawn. </a:t>
            </a:r>
          </a:p>
        </p:txBody>
      </p:sp>
      <p:sp>
        <p:nvSpPr>
          <p:cNvPr id="6" name="TextBox 5">
            <a:extLst>
              <a:ext uri="{FF2B5EF4-FFF2-40B4-BE49-F238E27FC236}">
                <a16:creationId xmlns:a16="http://schemas.microsoft.com/office/drawing/2014/main" id="{F9E208A8-F3B5-438E-82E4-AA5407C3C503}"/>
              </a:ext>
            </a:extLst>
          </p:cNvPr>
          <p:cNvSpPr txBox="1"/>
          <p:nvPr/>
        </p:nvSpPr>
        <p:spPr>
          <a:xfrm>
            <a:off x="0" y="-6605"/>
            <a:ext cx="5790012"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REVIEW: Introduction to Vectors</a:t>
            </a:r>
            <a:endParaRPr lang="en-AU" sz="3200" b="1" dirty="0">
              <a:solidFill>
                <a:schemeClr val="tx1"/>
              </a:solidFill>
            </a:endParaRPr>
          </a:p>
        </p:txBody>
      </p:sp>
      <p:cxnSp>
        <p:nvCxnSpPr>
          <p:cNvPr id="4" name="Straight Arrow Connector 3">
            <a:extLst>
              <a:ext uri="{FF2B5EF4-FFF2-40B4-BE49-F238E27FC236}">
                <a16:creationId xmlns:a16="http://schemas.microsoft.com/office/drawing/2014/main" id="{33F3296E-D1D7-4316-90F7-221184F468A8}"/>
              </a:ext>
            </a:extLst>
          </p:cNvPr>
          <p:cNvCxnSpPr>
            <a:cxnSpLocks/>
          </p:cNvCxnSpPr>
          <p:nvPr/>
        </p:nvCxnSpPr>
        <p:spPr>
          <a:xfrm flipV="1">
            <a:off x="1390389" y="3419040"/>
            <a:ext cx="3399677" cy="1077804"/>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D81990C-AA80-4576-ABE0-5008F5929C36}"/>
              </a:ext>
            </a:extLst>
          </p:cNvPr>
          <p:cNvCxnSpPr>
            <a:cxnSpLocks/>
          </p:cNvCxnSpPr>
          <p:nvPr/>
        </p:nvCxnSpPr>
        <p:spPr>
          <a:xfrm>
            <a:off x="4606560" y="3475973"/>
            <a:ext cx="1513310" cy="62003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8F54FD0-0BA7-463E-A0D5-C2FC525B7355}"/>
              </a:ext>
            </a:extLst>
          </p:cNvPr>
          <p:cNvCxnSpPr>
            <a:cxnSpLocks/>
          </p:cNvCxnSpPr>
          <p:nvPr/>
        </p:nvCxnSpPr>
        <p:spPr>
          <a:xfrm flipV="1">
            <a:off x="10018638" y="1709476"/>
            <a:ext cx="1780880" cy="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23D30EB-C948-4BCE-BBDA-2185A77B8F03}"/>
              </a:ext>
            </a:extLst>
          </p:cNvPr>
          <p:cNvCxnSpPr>
            <a:cxnSpLocks/>
          </p:cNvCxnSpPr>
          <p:nvPr/>
        </p:nvCxnSpPr>
        <p:spPr>
          <a:xfrm flipH="1">
            <a:off x="9992494" y="1958563"/>
            <a:ext cx="178088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7DA40DC-B666-43F0-AC3E-2C678301510A}"/>
              </a:ext>
            </a:extLst>
          </p:cNvPr>
          <p:cNvCxnSpPr>
            <a:cxnSpLocks/>
          </p:cNvCxnSpPr>
          <p:nvPr/>
        </p:nvCxnSpPr>
        <p:spPr>
          <a:xfrm flipV="1">
            <a:off x="1390389" y="4096011"/>
            <a:ext cx="4705611" cy="400833"/>
          </a:xfrm>
          <a:prstGeom prst="straightConnector1">
            <a:avLst/>
          </a:prstGeom>
          <a:ln w="5715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1128896-9267-4D12-9E55-5A5FFDF8612D}"/>
              </a:ext>
            </a:extLst>
          </p:cNvPr>
          <p:cNvSpPr txBox="1"/>
          <p:nvPr/>
        </p:nvSpPr>
        <p:spPr>
          <a:xfrm>
            <a:off x="2208515" y="3588610"/>
            <a:ext cx="1068241" cy="369332"/>
          </a:xfrm>
          <a:prstGeom prst="rect">
            <a:avLst/>
          </a:prstGeom>
          <a:noFill/>
        </p:spPr>
        <p:txBody>
          <a:bodyPr wrap="none" rtlCol="0">
            <a:spAutoFit/>
          </a:bodyPr>
          <a:lstStyle/>
          <a:p>
            <a:r>
              <a:rPr lang="en-US" b="1" dirty="0"/>
              <a:t>1</a:t>
            </a:r>
            <a:r>
              <a:rPr lang="en-US" b="1" baseline="30000" dirty="0"/>
              <a:t>st</a:t>
            </a:r>
            <a:r>
              <a:rPr lang="en-US" b="1" dirty="0"/>
              <a:t> vector</a:t>
            </a:r>
            <a:endParaRPr lang="en-AU" b="1" dirty="0"/>
          </a:p>
        </p:txBody>
      </p:sp>
      <p:sp>
        <p:nvSpPr>
          <p:cNvPr id="20" name="TextBox 19">
            <a:extLst>
              <a:ext uri="{FF2B5EF4-FFF2-40B4-BE49-F238E27FC236}">
                <a16:creationId xmlns:a16="http://schemas.microsoft.com/office/drawing/2014/main" id="{63FD9351-D123-4261-A6C4-231FE2C810EF}"/>
              </a:ext>
            </a:extLst>
          </p:cNvPr>
          <p:cNvSpPr txBox="1"/>
          <p:nvPr/>
        </p:nvSpPr>
        <p:spPr>
          <a:xfrm>
            <a:off x="5191331" y="3348861"/>
            <a:ext cx="1122871" cy="369332"/>
          </a:xfrm>
          <a:prstGeom prst="rect">
            <a:avLst/>
          </a:prstGeom>
          <a:noFill/>
        </p:spPr>
        <p:txBody>
          <a:bodyPr wrap="none" rtlCol="0">
            <a:spAutoFit/>
          </a:bodyPr>
          <a:lstStyle/>
          <a:p>
            <a:r>
              <a:rPr lang="en-US" b="1" dirty="0"/>
              <a:t>2</a:t>
            </a:r>
            <a:r>
              <a:rPr lang="en-US" b="1" baseline="30000" dirty="0"/>
              <a:t>nd</a:t>
            </a:r>
            <a:r>
              <a:rPr lang="en-US" b="1" dirty="0"/>
              <a:t> vector</a:t>
            </a:r>
            <a:endParaRPr lang="en-AU" b="1" dirty="0"/>
          </a:p>
        </p:txBody>
      </p:sp>
      <p:sp>
        <p:nvSpPr>
          <p:cNvPr id="21" name="TextBox 20">
            <a:extLst>
              <a:ext uri="{FF2B5EF4-FFF2-40B4-BE49-F238E27FC236}">
                <a16:creationId xmlns:a16="http://schemas.microsoft.com/office/drawing/2014/main" id="{714001D0-14B9-4FC4-B934-5AED5339843F}"/>
              </a:ext>
            </a:extLst>
          </p:cNvPr>
          <p:cNvSpPr txBox="1"/>
          <p:nvPr/>
        </p:nvSpPr>
        <p:spPr>
          <a:xfrm>
            <a:off x="3743194" y="4327928"/>
            <a:ext cx="1090620" cy="369332"/>
          </a:xfrm>
          <a:prstGeom prst="rect">
            <a:avLst/>
          </a:prstGeom>
          <a:noFill/>
        </p:spPr>
        <p:txBody>
          <a:bodyPr wrap="none" rtlCol="0">
            <a:spAutoFit/>
          </a:bodyPr>
          <a:lstStyle/>
          <a:p>
            <a:r>
              <a:rPr lang="en-US" b="1" dirty="0"/>
              <a:t>Resultant</a:t>
            </a:r>
            <a:endParaRPr lang="en-AU" b="1" dirty="0"/>
          </a:p>
        </p:txBody>
      </p:sp>
      <p:sp>
        <p:nvSpPr>
          <p:cNvPr id="22" name="Rectangle 21">
            <a:extLst>
              <a:ext uri="{FF2B5EF4-FFF2-40B4-BE49-F238E27FC236}">
                <a16:creationId xmlns:a16="http://schemas.microsoft.com/office/drawing/2014/main" id="{54A20E87-31E6-4C3B-ABE3-1A98ADD08EA3}"/>
              </a:ext>
            </a:extLst>
          </p:cNvPr>
          <p:cNvSpPr/>
          <p:nvPr/>
        </p:nvSpPr>
        <p:spPr>
          <a:xfrm>
            <a:off x="166762" y="5700473"/>
            <a:ext cx="7979080" cy="488516"/>
          </a:xfrm>
          <a:prstGeom prst="rect">
            <a:avLst/>
          </a:prstGeom>
          <a:solidFill>
            <a:schemeClr val="accent4">
              <a:alpha val="50000"/>
            </a:schemeClr>
          </a:solidFill>
          <a:ln>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28728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left)">
                                      <p:cBhvr>
                                        <p:cTn id="9" dur="500"/>
                                        <p:tgtEl>
                                          <p:spTgt spid="10"/>
                                        </p:tgtEl>
                                      </p:cBhvr>
                                    </p:animEffect>
                                  </p:childTnLst>
                                </p:cTn>
                              </p:par>
                              <p:par>
                                <p:cTn id="10" presetID="22" presetClass="entr" presetSubtype="2"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par>
                                <p:cTn id="40" presetID="1"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childTnLst>
                                </p:cTn>
                              </p:par>
                              <p:par>
                                <p:cTn id="50" presetID="22" presetClass="entr" presetSubtype="8"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A67C4B-FFD1-4587-817F-2695EE52AF34}"/>
              </a:ext>
            </a:extLst>
          </p:cNvPr>
          <p:cNvSpPr>
            <a:spLocks noGrp="1"/>
          </p:cNvSpPr>
          <p:nvPr>
            <p:ph idx="1"/>
          </p:nvPr>
        </p:nvSpPr>
        <p:spPr>
          <a:xfrm>
            <a:off x="114299" y="739775"/>
            <a:ext cx="11953875" cy="5994400"/>
          </a:xfrm>
        </p:spPr>
        <p:txBody>
          <a:bodyPr/>
          <a:lstStyle/>
          <a:p>
            <a:pPr marL="0" indent="0" algn="just">
              <a:buNone/>
            </a:pPr>
            <a:r>
              <a:rPr lang="en-AU" b="1" dirty="0"/>
              <a:t>Find the resultant of each of the following pairs of velocities stating the magnitude of the resultant, correct to one decimal place, and the acute angle it makes with the bank, to the nearest degree. </a:t>
            </a:r>
          </a:p>
          <a:p>
            <a:pPr marL="0" indent="0">
              <a:buNone/>
            </a:pPr>
            <a:endParaRPr lang="en-AU" dirty="0"/>
          </a:p>
        </p:txBody>
      </p:sp>
      <p:sp>
        <p:nvSpPr>
          <p:cNvPr id="5" name="TextBox 4">
            <a:extLst>
              <a:ext uri="{FF2B5EF4-FFF2-40B4-BE49-F238E27FC236}">
                <a16:creationId xmlns:a16="http://schemas.microsoft.com/office/drawing/2014/main" id="{E46E3C14-9BDB-4B08-8707-F3369BD9B699}"/>
              </a:ext>
            </a:extLst>
          </p:cNvPr>
          <p:cNvSpPr txBox="1"/>
          <p:nvPr/>
        </p:nvSpPr>
        <p:spPr>
          <a:xfrm>
            <a:off x="0" y="-6605"/>
            <a:ext cx="6846628"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EXAMPLE 1 (Q1 &amp; 2 from Sadler Ex 3C)</a:t>
            </a:r>
            <a:endParaRPr lang="en-AU" sz="3200" b="1" dirty="0">
              <a:solidFill>
                <a:schemeClr val="tx1"/>
              </a:solidFill>
            </a:endParaRPr>
          </a:p>
        </p:txBody>
      </p:sp>
      <p:pic>
        <p:nvPicPr>
          <p:cNvPr id="2" name="Picture 1">
            <a:extLst>
              <a:ext uri="{FF2B5EF4-FFF2-40B4-BE49-F238E27FC236}">
                <a16:creationId xmlns:a16="http://schemas.microsoft.com/office/drawing/2014/main" id="{A1548F9A-4FC7-4E3F-AF73-4D375EF8B332}"/>
              </a:ext>
            </a:extLst>
          </p:cNvPr>
          <p:cNvPicPr>
            <a:picLocks noChangeAspect="1"/>
          </p:cNvPicPr>
          <p:nvPr/>
        </p:nvPicPr>
        <p:blipFill rotWithShape="1">
          <a:blip r:embed="rId2"/>
          <a:srcRect l="3536"/>
          <a:stretch/>
        </p:blipFill>
        <p:spPr>
          <a:xfrm>
            <a:off x="2559231" y="2105568"/>
            <a:ext cx="7064009" cy="1999072"/>
          </a:xfrm>
          <a:prstGeom prst="rect">
            <a:avLst/>
          </a:prstGeom>
        </p:spPr>
      </p:pic>
    </p:spTree>
    <p:extLst>
      <p:ext uri="{BB962C8B-B14F-4D97-AF65-F5344CB8AC3E}">
        <p14:creationId xmlns:p14="http://schemas.microsoft.com/office/powerpoint/2010/main" val="304230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A67C4B-FFD1-4587-817F-2695EE52AF34}"/>
              </a:ext>
            </a:extLst>
          </p:cNvPr>
          <p:cNvSpPr>
            <a:spLocks noGrp="1"/>
          </p:cNvSpPr>
          <p:nvPr>
            <p:ph idx="1"/>
          </p:nvPr>
        </p:nvSpPr>
        <p:spPr>
          <a:xfrm>
            <a:off x="114299" y="739775"/>
            <a:ext cx="11953875" cy="5994400"/>
          </a:xfrm>
        </p:spPr>
        <p:txBody>
          <a:bodyPr/>
          <a:lstStyle/>
          <a:p>
            <a:pPr marL="0" indent="0" algn="just">
              <a:buNone/>
            </a:pPr>
            <a:r>
              <a:rPr lang="en-AU" sz="2400" b="1" dirty="0"/>
              <a:t>Find the resultant of each of the following pairs of velocities stating the magnitude of the resultant, correct to one decimal place, and the acute angle it makes with the bank, to the nearest degree. </a:t>
            </a:r>
          </a:p>
          <a:p>
            <a:pPr marL="0" indent="0">
              <a:buNone/>
            </a:pPr>
            <a:endParaRPr lang="en-AU" dirty="0"/>
          </a:p>
        </p:txBody>
      </p:sp>
      <p:sp>
        <p:nvSpPr>
          <p:cNvPr id="5" name="TextBox 4">
            <a:extLst>
              <a:ext uri="{FF2B5EF4-FFF2-40B4-BE49-F238E27FC236}">
                <a16:creationId xmlns:a16="http://schemas.microsoft.com/office/drawing/2014/main" id="{E46E3C14-9BDB-4B08-8707-F3369BD9B699}"/>
              </a:ext>
            </a:extLst>
          </p:cNvPr>
          <p:cNvSpPr txBox="1"/>
          <p:nvPr/>
        </p:nvSpPr>
        <p:spPr>
          <a:xfrm>
            <a:off x="0" y="-6605"/>
            <a:ext cx="6846628"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EXAMPLE 1 (Q1 &amp; 2 from Sadler Ex 3C)</a:t>
            </a:r>
            <a:endParaRPr lang="en-AU" sz="3200" b="1" dirty="0">
              <a:solidFill>
                <a:schemeClr val="tx1"/>
              </a:solidFill>
            </a:endParaRPr>
          </a:p>
        </p:txBody>
      </p:sp>
      <p:pic>
        <p:nvPicPr>
          <p:cNvPr id="2" name="Picture 1">
            <a:extLst>
              <a:ext uri="{FF2B5EF4-FFF2-40B4-BE49-F238E27FC236}">
                <a16:creationId xmlns:a16="http://schemas.microsoft.com/office/drawing/2014/main" id="{A1548F9A-4FC7-4E3F-AF73-4D375EF8B332}"/>
              </a:ext>
            </a:extLst>
          </p:cNvPr>
          <p:cNvPicPr>
            <a:picLocks noChangeAspect="1"/>
          </p:cNvPicPr>
          <p:nvPr/>
        </p:nvPicPr>
        <p:blipFill rotWithShape="1">
          <a:blip r:embed="rId2">
            <a:lum contrast="40000"/>
          </a:blip>
          <a:srcRect l="3536" r="50248"/>
          <a:stretch/>
        </p:blipFill>
        <p:spPr>
          <a:xfrm>
            <a:off x="225606" y="1915068"/>
            <a:ext cx="3384369" cy="1999072"/>
          </a:xfrm>
          <a:prstGeom prst="rect">
            <a:avLst/>
          </a:prstGeom>
        </p:spPr>
      </p:pic>
      <p:cxnSp>
        <p:nvCxnSpPr>
          <p:cNvPr id="6" name="Straight Arrow Connector 5">
            <a:extLst>
              <a:ext uri="{FF2B5EF4-FFF2-40B4-BE49-F238E27FC236}">
                <a16:creationId xmlns:a16="http://schemas.microsoft.com/office/drawing/2014/main" id="{3F129C5F-5937-41B6-A066-A555341648C6}"/>
              </a:ext>
            </a:extLst>
          </p:cNvPr>
          <p:cNvCxnSpPr>
            <a:cxnSpLocks/>
          </p:cNvCxnSpPr>
          <p:nvPr/>
        </p:nvCxnSpPr>
        <p:spPr>
          <a:xfrm flipV="1">
            <a:off x="4257675" y="2047875"/>
            <a:ext cx="0" cy="1866265"/>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90FE72B7-EB48-4260-8DDD-A27FB983EAA4}"/>
              </a:ext>
            </a:extLst>
          </p:cNvPr>
          <p:cNvCxnSpPr>
            <a:cxnSpLocks/>
          </p:cNvCxnSpPr>
          <p:nvPr/>
        </p:nvCxnSpPr>
        <p:spPr>
          <a:xfrm>
            <a:off x="4257675" y="2076450"/>
            <a:ext cx="1257300"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F478887C-9775-4258-A770-762DD26F149B}"/>
              </a:ext>
            </a:extLst>
          </p:cNvPr>
          <p:cNvCxnSpPr>
            <a:cxnSpLocks/>
          </p:cNvCxnSpPr>
          <p:nvPr/>
        </p:nvCxnSpPr>
        <p:spPr>
          <a:xfrm flipV="1">
            <a:off x="4257674" y="2076450"/>
            <a:ext cx="1181101" cy="1837691"/>
          </a:xfrm>
          <a:prstGeom prst="straightConnector1">
            <a:avLst/>
          </a:prstGeom>
          <a:ln w="571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AC5C892-10C6-4D8F-9102-1D309DCB849F}"/>
              </a:ext>
            </a:extLst>
          </p:cNvPr>
          <p:cNvSpPr txBox="1"/>
          <p:nvPr/>
        </p:nvSpPr>
        <p:spPr>
          <a:xfrm>
            <a:off x="3564850" y="2729938"/>
            <a:ext cx="673774" cy="369332"/>
          </a:xfrm>
          <a:prstGeom prst="rect">
            <a:avLst/>
          </a:prstGeom>
          <a:noFill/>
        </p:spPr>
        <p:txBody>
          <a:bodyPr wrap="none" rtlCol="0">
            <a:spAutoFit/>
          </a:bodyPr>
          <a:lstStyle/>
          <a:p>
            <a:r>
              <a:rPr lang="en-AU" b="1" dirty="0"/>
              <a:t>4m/s</a:t>
            </a:r>
          </a:p>
        </p:txBody>
      </p:sp>
      <p:sp>
        <p:nvSpPr>
          <p:cNvPr id="18" name="TextBox 17">
            <a:extLst>
              <a:ext uri="{FF2B5EF4-FFF2-40B4-BE49-F238E27FC236}">
                <a16:creationId xmlns:a16="http://schemas.microsoft.com/office/drawing/2014/main" id="{C8F69F51-28ED-4B0F-B058-4F4675DF0B95}"/>
              </a:ext>
            </a:extLst>
          </p:cNvPr>
          <p:cNvSpPr txBox="1"/>
          <p:nvPr/>
        </p:nvSpPr>
        <p:spPr>
          <a:xfrm>
            <a:off x="4511337" y="1678543"/>
            <a:ext cx="673774" cy="369332"/>
          </a:xfrm>
          <a:prstGeom prst="rect">
            <a:avLst/>
          </a:prstGeom>
          <a:noFill/>
        </p:spPr>
        <p:txBody>
          <a:bodyPr wrap="none" rtlCol="0">
            <a:spAutoFit/>
          </a:bodyPr>
          <a:lstStyle/>
          <a:p>
            <a:r>
              <a:rPr lang="en-AU" b="1" dirty="0"/>
              <a:t>2m/s</a:t>
            </a:r>
          </a:p>
        </p:txBody>
      </p:sp>
      <p:sp>
        <p:nvSpPr>
          <p:cNvPr id="20" name="TextBox 19">
            <a:extLst>
              <a:ext uri="{FF2B5EF4-FFF2-40B4-BE49-F238E27FC236}">
                <a16:creationId xmlns:a16="http://schemas.microsoft.com/office/drawing/2014/main" id="{907E730C-BCD5-4002-AF5D-3253E6FB2293}"/>
              </a:ext>
            </a:extLst>
          </p:cNvPr>
          <p:cNvSpPr txBox="1"/>
          <p:nvPr/>
        </p:nvSpPr>
        <p:spPr>
          <a:xfrm rot="18083383">
            <a:off x="4516006" y="2873566"/>
            <a:ext cx="1090620" cy="369332"/>
          </a:xfrm>
          <a:prstGeom prst="rect">
            <a:avLst/>
          </a:prstGeom>
          <a:noFill/>
        </p:spPr>
        <p:txBody>
          <a:bodyPr wrap="none" rtlCol="0">
            <a:spAutoFit/>
          </a:bodyPr>
          <a:lstStyle/>
          <a:p>
            <a:r>
              <a:rPr lang="en-AU" b="1" dirty="0">
                <a:solidFill>
                  <a:srgbClr val="FF0000"/>
                </a:solidFill>
              </a:rPr>
              <a:t>Resultant</a:t>
            </a:r>
          </a:p>
        </p:txBody>
      </p:sp>
      <p:sp>
        <p:nvSpPr>
          <p:cNvPr id="21" name="Rectangle 20">
            <a:extLst>
              <a:ext uri="{FF2B5EF4-FFF2-40B4-BE49-F238E27FC236}">
                <a16:creationId xmlns:a16="http://schemas.microsoft.com/office/drawing/2014/main" id="{47796D53-2214-47DA-BF7F-490B8D072C51}"/>
              </a:ext>
            </a:extLst>
          </p:cNvPr>
          <p:cNvSpPr/>
          <p:nvPr/>
        </p:nvSpPr>
        <p:spPr>
          <a:xfrm>
            <a:off x="4257674" y="2066925"/>
            <a:ext cx="253660" cy="29527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DA74FFE3-E833-43E4-B895-39794F9C2FEF}"/>
                  </a:ext>
                </a:extLst>
              </p:cNvPr>
              <p:cNvSpPr txBox="1"/>
              <p:nvPr/>
            </p:nvSpPr>
            <p:spPr>
              <a:xfrm>
                <a:off x="7465201" y="1919855"/>
                <a:ext cx="3422219" cy="1531701"/>
              </a:xfrm>
              <a:prstGeom prst="rect">
                <a:avLst/>
              </a:prstGeom>
              <a:noFill/>
            </p:spPr>
            <p:txBody>
              <a:bodyPr wrap="none" rtlCol="0">
                <a:spAutoFit/>
              </a:bodyPr>
              <a:lstStyle/>
              <a:p>
                <a:r>
                  <a:rPr lang="en-AU" sz="2200" b="1" dirty="0">
                    <a:solidFill>
                      <a:srgbClr val="002060"/>
                    </a:solidFill>
                  </a:rPr>
                  <a:t>Magnitude of the resultant:</a:t>
                </a:r>
              </a:p>
              <a:p>
                <a:endParaRPr lang="en-AU" sz="2200" b="1" dirty="0">
                  <a:solidFill>
                    <a:srgbClr val="002060"/>
                  </a:solidFill>
                </a:endParaRPr>
              </a:p>
              <a:p>
                <a:r>
                  <a:rPr lang="en-AU" sz="2200" b="1" i="1" dirty="0">
                    <a:solidFill>
                      <a:srgbClr val="002060"/>
                    </a:solidFill>
                  </a:rPr>
                  <a:t>By Pythagoras’ Theorem</a:t>
                </a:r>
              </a:p>
              <a:p>
                <a14:m>
                  <m:oMath xmlns:m="http://schemas.openxmlformats.org/officeDocument/2006/math">
                    <m:rad>
                      <m:radPr>
                        <m:degHide m:val="on"/>
                        <m:ctrlPr>
                          <a:rPr lang="en-AU" sz="2200" b="1" i="1" smtClean="0">
                            <a:solidFill>
                              <a:srgbClr val="002060"/>
                            </a:solidFill>
                            <a:latin typeface="Cambria Math" panose="02040503050406030204" pitchFamily="18" charset="0"/>
                          </a:rPr>
                        </m:ctrlPr>
                      </m:radPr>
                      <m:deg/>
                      <m:e>
                        <m:sSup>
                          <m:sSupPr>
                            <m:ctrlPr>
                              <a:rPr lang="en-AU" sz="2200" b="1" i="1" smtClean="0">
                                <a:solidFill>
                                  <a:srgbClr val="002060"/>
                                </a:solidFill>
                                <a:latin typeface="Cambria Math" panose="02040503050406030204" pitchFamily="18" charset="0"/>
                              </a:rPr>
                            </m:ctrlPr>
                          </m:sSupPr>
                          <m:e>
                            <m:r>
                              <a:rPr lang="en-AU" sz="2200" b="1" i="1" smtClean="0">
                                <a:solidFill>
                                  <a:srgbClr val="002060"/>
                                </a:solidFill>
                                <a:latin typeface="Cambria Math" panose="02040503050406030204" pitchFamily="18" charset="0"/>
                              </a:rPr>
                              <m:t>𝟒</m:t>
                            </m:r>
                          </m:e>
                          <m:sup>
                            <m:r>
                              <a:rPr lang="en-AU" sz="2200" b="1" i="1" smtClean="0">
                                <a:solidFill>
                                  <a:srgbClr val="002060"/>
                                </a:solidFill>
                                <a:latin typeface="Cambria Math" panose="02040503050406030204" pitchFamily="18" charset="0"/>
                              </a:rPr>
                              <m:t>𝟐</m:t>
                            </m:r>
                          </m:sup>
                        </m:sSup>
                        <m:r>
                          <a:rPr lang="en-AU" sz="2200" b="1" i="1" smtClean="0">
                            <a:solidFill>
                              <a:srgbClr val="002060"/>
                            </a:solidFill>
                            <a:latin typeface="Cambria Math" panose="02040503050406030204" pitchFamily="18" charset="0"/>
                          </a:rPr>
                          <m:t>+</m:t>
                        </m:r>
                        <m:sSup>
                          <m:sSupPr>
                            <m:ctrlPr>
                              <a:rPr lang="en-AU" sz="2200" b="1" i="1" smtClean="0">
                                <a:solidFill>
                                  <a:srgbClr val="002060"/>
                                </a:solidFill>
                                <a:latin typeface="Cambria Math" panose="02040503050406030204" pitchFamily="18" charset="0"/>
                              </a:rPr>
                            </m:ctrlPr>
                          </m:sSupPr>
                          <m:e>
                            <m:r>
                              <a:rPr lang="en-AU" sz="2200" b="1" i="1" smtClean="0">
                                <a:solidFill>
                                  <a:srgbClr val="002060"/>
                                </a:solidFill>
                                <a:latin typeface="Cambria Math" panose="02040503050406030204" pitchFamily="18" charset="0"/>
                              </a:rPr>
                              <m:t>𝟐</m:t>
                            </m:r>
                          </m:e>
                          <m:sup>
                            <m:r>
                              <a:rPr lang="en-AU" sz="2200" b="1" i="1" smtClean="0">
                                <a:solidFill>
                                  <a:srgbClr val="002060"/>
                                </a:solidFill>
                                <a:latin typeface="Cambria Math" panose="02040503050406030204" pitchFamily="18" charset="0"/>
                              </a:rPr>
                              <m:t>𝟐</m:t>
                            </m:r>
                          </m:sup>
                        </m:sSup>
                      </m:e>
                    </m:rad>
                    <m:r>
                      <a:rPr lang="en-AU" sz="2200" b="1" i="1" smtClean="0">
                        <a:solidFill>
                          <a:srgbClr val="002060"/>
                        </a:solidFill>
                        <a:latin typeface="Cambria Math" panose="02040503050406030204" pitchFamily="18" charset="0"/>
                      </a:rPr>
                      <m:t>=</m:t>
                    </m:r>
                    <m:r>
                      <a:rPr lang="en-AU" sz="2200" b="1" i="1" smtClean="0">
                        <a:solidFill>
                          <a:srgbClr val="002060"/>
                        </a:solidFill>
                        <a:latin typeface="Cambria Math" panose="02040503050406030204" pitchFamily="18" charset="0"/>
                      </a:rPr>
                      <m:t>𝟒</m:t>
                    </m:r>
                    <m:r>
                      <a:rPr lang="en-AU" sz="2200" b="1" i="1" smtClean="0">
                        <a:solidFill>
                          <a:srgbClr val="002060"/>
                        </a:solidFill>
                        <a:latin typeface="Cambria Math" panose="02040503050406030204" pitchFamily="18" charset="0"/>
                      </a:rPr>
                      <m:t>.</m:t>
                    </m:r>
                    <m:r>
                      <a:rPr lang="en-AU" sz="2200" b="1" i="1" smtClean="0">
                        <a:solidFill>
                          <a:srgbClr val="002060"/>
                        </a:solidFill>
                        <a:latin typeface="Cambria Math" panose="02040503050406030204" pitchFamily="18" charset="0"/>
                      </a:rPr>
                      <m:t>𝟓</m:t>
                    </m:r>
                  </m:oMath>
                </a14:m>
                <a:r>
                  <a:rPr lang="en-AU" sz="2200" b="1" dirty="0">
                    <a:solidFill>
                      <a:srgbClr val="002060"/>
                    </a:solidFill>
                  </a:rPr>
                  <a:t>m/s</a:t>
                </a:r>
                <a:endParaRPr lang="en-AU" sz="2200" b="1" i="1" dirty="0">
                  <a:solidFill>
                    <a:srgbClr val="002060"/>
                  </a:solidFill>
                </a:endParaRPr>
              </a:p>
            </p:txBody>
          </p:sp>
        </mc:Choice>
        <mc:Fallback xmlns="">
          <p:sp>
            <p:nvSpPr>
              <p:cNvPr id="22" name="TextBox 21">
                <a:extLst>
                  <a:ext uri="{FF2B5EF4-FFF2-40B4-BE49-F238E27FC236}">
                    <a16:creationId xmlns:a16="http://schemas.microsoft.com/office/drawing/2014/main" id="{DA74FFE3-E833-43E4-B895-39794F9C2FEF}"/>
                  </a:ext>
                </a:extLst>
              </p:cNvPr>
              <p:cNvSpPr txBox="1">
                <a:spLocks noRot="1" noChangeAspect="1" noMove="1" noResize="1" noEditPoints="1" noAdjustHandles="1" noChangeArrowheads="1" noChangeShapeType="1" noTextEdit="1"/>
              </p:cNvSpPr>
              <p:nvPr/>
            </p:nvSpPr>
            <p:spPr>
              <a:xfrm>
                <a:off x="7465201" y="1919855"/>
                <a:ext cx="3422219" cy="1531701"/>
              </a:xfrm>
              <a:prstGeom prst="rect">
                <a:avLst/>
              </a:prstGeom>
              <a:blipFill>
                <a:blip r:embed="rId3"/>
                <a:stretch>
                  <a:fillRect l="-2317" t="-2789" r="-1604" b="-717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D0B7360-43AE-454E-9CF1-2E7EA2469E89}"/>
                  </a:ext>
                </a:extLst>
              </p:cNvPr>
              <p:cNvSpPr txBox="1"/>
              <p:nvPr/>
            </p:nvSpPr>
            <p:spPr>
              <a:xfrm>
                <a:off x="7465201" y="3693397"/>
                <a:ext cx="4602967" cy="2502545"/>
              </a:xfrm>
              <a:prstGeom prst="rect">
                <a:avLst/>
              </a:prstGeom>
              <a:noFill/>
            </p:spPr>
            <p:txBody>
              <a:bodyPr wrap="square" rtlCol="0">
                <a:spAutoFit/>
              </a:bodyPr>
              <a:lstStyle/>
              <a:p>
                <a:r>
                  <a:rPr lang="en-AU" sz="2200" b="1" dirty="0">
                    <a:solidFill>
                      <a:srgbClr val="002060"/>
                    </a:solidFill>
                    <a:ea typeface="Cambria Math" panose="02040503050406030204" pitchFamily="18" charset="0"/>
                  </a:rPr>
                  <a:t>Bearing of the resultant:</a:t>
                </a:r>
              </a:p>
              <a:p>
                <a:endParaRPr lang="en-AU" sz="2200" b="1" dirty="0">
                  <a:solidFill>
                    <a:srgbClr val="002060"/>
                  </a:solidFill>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unc>
                        <m:funcPr>
                          <m:ctrlPr>
                            <a:rPr lang="en-AU" sz="2200" b="1" i="1" smtClean="0">
                              <a:solidFill>
                                <a:srgbClr val="002060"/>
                              </a:solidFill>
                              <a:latin typeface="Cambria Math" panose="02040503050406030204" pitchFamily="18" charset="0"/>
                              <a:ea typeface="Cambria Math" panose="02040503050406030204" pitchFamily="18" charset="0"/>
                            </a:rPr>
                          </m:ctrlPr>
                        </m:funcPr>
                        <m:fName>
                          <m:r>
                            <a:rPr lang="en-AU" sz="2200" b="1" i="0" smtClean="0">
                              <a:solidFill>
                                <a:srgbClr val="002060"/>
                              </a:solidFill>
                              <a:latin typeface="Cambria Math" panose="02040503050406030204" pitchFamily="18" charset="0"/>
                              <a:ea typeface="Cambria Math" panose="02040503050406030204" pitchFamily="18" charset="0"/>
                            </a:rPr>
                            <m:t>𝐭𝐚𝐧</m:t>
                          </m:r>
                        </m:fName>
                        <m:e>
                          <m:r>
                            <a:rPr lang="en-AU" sz="2200" b="1" i="1" smtClean="0">
                              <a:solidFill>
                                <a:srgbClr val="002060"/>
                              </a:solidFill>
                              <a:latin typeface="Cambria Math" panose="02040503050406030204" pitchFamily="18" charset="0"/>
                              <a:ea typeface="Cambria Math" panose="02040503050406030204" pitchFamily="18" charset="0"/>
                            </a:rPr>
                            <m:t>𝜽</m:t>
                          </m:r>
                          <m:r>
                            <a:rPr lang="en-AU" sz="2200" b="1" i="1" smtClean="0">
                              <a:solidFill>
                                <a:srgbClr val="002060"/>
                              </a:solidFill>
                              <a:latin typeface="Cambria Math" panose="02040503050406030204" pitchFamily="18" charset="0"/>
                              <a:ea typeface="Cambria Math" panose="02040503050406030204" pitchFamily="18" charset="0"/>
                            </a:rPr>
                            <m:t>=</m:t>
                          </m:r>
                          <m:f>
                            <m:fPr>
                              <m:ctrlPr>
                                <a:rPr lang="en-AU" sz="2200" b="1" i="1" smtClean="0">
                                  <a:solidFill>
                                    <a:srgbClr val="002060"/>
                                  </a:solidFill>
                                  <a:latin typeface="Cambria Math" panose="02040503050406030204" pitchFamily="18" charset="0"/>
                                  <a:ea typeface="Cambria Math" panose="02040503050406030204" pitchFamily="18" charset="0"/>
                                </a:rPr>
                              </m:ctrlPr>
                            </m:fPr>
                            <m:num>
                              <m:r>
                                <a:rPr lang="en-AU" sz="2200" b="1" i="1" smtClean="0">
                                  <a:solidFill>
                                    <a:srgbClr val="002060"/>
                                  </a:solidFill>
                                  <a:latin typeface="Cambria Math" panose="02040503050406030204" pitchFamily="18" charset="0"/>
                                  <a:ea typeface="Cambria Math" panose="02040503050406030204" pitchFamily="18" charset="0"/>
                                </a:rPr>
                                <m:t>𝟐</m:t>
                              </m:r>
                            </m:num>
                            <m:den>
                              <m:r>
                                <a:rPr lang="en-AU" sz="2200" b="1" i="1" smtClean="0">
                                  <a:solidFill>
                                    <a:srgbClr val="002060"/>
                                  </a:solidFill>
                                  <a:latin typeface="Cambria Math" panose="02040503050406030204" pitchFamily="18" charset="0"/>
                                  <a:ea typeface="Cambria Math" panose="02040503050406030204" pitchFamily="18" charset="0"/>
                                </a:rPr>
                                <m:t>𝟒</m:t>
                              </m:r>
                            </m:den>
                          </m:f>
                        </m:e>
                      </m:func>
                    </m:oMath>
                  </m:oMathPara>
                </a14:m>
                <a:endParaRPr lang="en-AU" sz="2200" b="1" i="1" dirty="0">
                  <a:solidFill>
                    <a:srgbClr val="002060"/>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AU" sz="2200" b="1" i="1" smtClean="0">
                          <a:solidFill>
                            <a:srgbClr val="002060"/>
                          </a:solidFill>
                          <a:latin typeface="Cambria Math" panose="02040503050406030204" pitchFamily="18" charset="0"/>
                          <a:ea typeface="Cambria Math" panose="02040503050406030204" pitchFamily="18" charset="0"/>
                        </a:rPr>
                        <m:t>𝜽</m:t>
                      </m:r>
                      <m:r>
                        <a:rPr lang="en-AU" sz="2200" b="1" i="1" smtClean="0">
                          <a:solidFill>
                            <a:srgbClr val="002060"/>
                          </a:solidFill>
                          <a:latin typeface="Cambria Math" panose="02040503050406030204" pitchFamily="18" charset="0"/>
                          <a:ea typeface="Cambria Math" panose="02040503050406030204" pitchFamily="18" charset="0"/>
                        </a:rPr>
                        <m:t>=</m:t>
                      </m:r>
                      <m:func>
                        <m:funcPr>
                          <m:ctrlPr>
                            <a:rPr lang="en-AU" sz="2200" b="1" i="1" smtClean="0">
                              <a:solidFill>
                                <a:srgbClr val="002060"/>
                              </a:solidFill>
                              <a:latin typeface="Cambria Math" panose="02040503050406030204" pitchFamily="18" charset="0"/>
                              <a:ea typeface="Cambria Math" panose="02040503050406030204" pitchFamily="18" charset="0"/>
                            </a:rPr>
                          </m:ctrlPr>
                        </m:funcPr>
                        <m:fName>
                          <m:sSup>
                            <m:sSupPr>
                              <m:ctrlPr>
                                <a:rPr lang="en-AU" sz="2200" b="1" i="1" smtClean="0">
                                  <a:solidFill>
                                    <a:srgbClr val="002060"/>
                                  </a:solidFill>
                                  <a:latin typeface="Cambria Math" panose="02040503050406030204" pitchFamily="18" charset="0"/>
                                  <a:ea typeface="Cambria Math" panose="02040503050406030204" pitchFamily="18" charset="0"/>
                                </a:rPr>
                              </m:ctrlPr>
                            </m:sSupPr>
                            <m:e>
                              <m:r>
                                <a:rPr lang="en-AU" sz="2200" b="1" i="0" smtClean="0">
                                  <a:solidFill>
                                    <a:srgbClr val="002060"/>
                                  </a:solidFill>
                                  <a:latin typeface="Cambria Math" panose="02040503050406030204" pitchFamily="18" charset="0"/>
                                  <a:ea typeface="Cambria Math" panose="02040503050406030204" pitchFamily="18" charset="0"/>
                                </a:rPr>
                                <m:t>𝐭𝐚𝐧</m:t>
                              </m:r>
                            </m:e>
                            <m:sup>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𝟏</m:t>
                              </m:r>
                            </m:sup>
                          </m:sSup>
                        </m:fName>
                        <m:e>
                          <m:d>
                            <m:dPr>
                              <m:ctrlPr>
                                <a:rPr lang="en-AU" sz="2200" b="1" i="1" smtClean="0">
                                  <a:solidFill>
                                    <a:srgbClr val="002060"/>
                                  </a:solidFill>
                                  <a:latin typeface="Cambria Math" panose="02040503050406030204" pitchFamily="18" charset="0"/>
                                  <a:ea typeface="Cambria Math" panose="02040503050406030204" pitchFamily="18" charset="0"/>
                                </a:rPr>
                              </m:ctrlPr>
                            </m:dPr>
                            <m:e>
                              <m:f>
                                <m:fPr>
                                  <m:ctrlPr>
                                    <a:rPr lang="en-AU" sz="2200" b="1" i="1" smtClean="0">
                                      <a:solidFill>
                                        <a:srgbClr val="002060"/>
                                      </a:solidFill>
                                      <a:latin typeface="Cambria Math" panose="02040503050406030204" pitchFamily="18" charset="0"/>
                                      <a:ea typeface="Cambria Math" panose="02040503050406030204" pitchFamily="18" charset="0"/>
                                    </a:rPr>
                                  </m:ctrlPr>
                                </m:fPr>
                                <m:num>
                                  <m:r>
                                    <a:rPr lang="en-AU" sz="2200" b="1" i="1" smtClean="0">
                                      <a:solidFill>
                                        <a:srgbClr val="002060"/>
                                      </a:solidFill>
                                      <a:latin typeface="Cambria Math" panose="02040503050406030204" pitchFamily="18" charset="0"/>
                                      <a:ea typeface="Cambria Math" panose="02040503050406030204" pitchFamily="18" charset="0"/>
                                    </a:rPr>
                                    <m:t>𝟐</m:t>
                                  </m:r>
                                </m:num>
                                <m:den>
                                  <m:r>
                                    <a:rPr lang="en-AU" sz="2200" b="1" i="1" smtClean="0">
                                      <a:solidFill>
                                        <a:srgbClr val="002060"/>
                                      </a:solidFill>
                                      <a:latin typeface="Cambria Math" panose="02040503050406030204" pitchFamily="18" charset="0"/>
                                      <a:ea typeface="Cambria Math" panose="02040503050406030204" pitchFamily="18" charset="0"/>
                                    </a:rPr>
                                    <m:t>𝟒</m:t>
                                  </m:r>
                                </m:den>
                              </m:f>
                            </m:e>
                          </m:d>
                        </m:e>
                      </m:func>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𝟐𝟕</m:t>
                      </m:r>
                      <m:r>
                        <a:rPr lang="en-AU" sz="2200" b="1" i="1" smtClean="0">
                          <a:solidFill>
                            <a:srgbClr val="002060"/>
                          </a:solidFill>
                          <a:latin typeface="Cambria Math" panose="02040503050406030204" pitchFamily="18" charset="0"/>
                          <a:ea typeface="Cambria Math" panose="02040503050406030204" pitchFamily="18" charset="0"/>
                        </a:rPr>
                        <m:t>°</m:t>
                      </m:r>
                    </m:oMath>
                  </m:oMathPara>
                </a14:m>
                <a:endParaRPr lang="en-AU" sz="2200" b="1" i="1" dirty="0">
                  <a:solidFill>
                    <a:srgbClr val="002060"/>
                  </a:solidFill>
                </a:endParaRPr>
              </a:p>
              <a:p>
                <a:r>
                  <a:rPr lang="en-AU" sz="2200" b="1" dirty="0">
                    <a:solidFill>
                      <a:srgbClr val="002060"/>
                    </a:solidFill>
                  </a:rPr>
                  <a:t>Bearing: </a:t>
                </a:r>
                <a14:m>
                  <m:oMath xmlns:m="http://schemas.openxmlformats.org/officeDocument/2006/math">
                    <m:r>
                      <a:rPr lang="en-AU" sz="2200" b="1" i="1" smtClean="0">
                        <a:solidFill>
                          <a:srgbClr val="002060"/>
                        </a:solidFill>
                        <a:latin typeface="Cambria Math" panose="02040503050406030204" pitchFamily="18" charset="0"/>
                      </a:rPr>
                      <m:t>𝟗𝟎</m:t>
                    </m:r>
                    <m:r>
                      <a:rPr lang="en-AU" sz="2200" b="1" i="1" smtClean="0">
                        <a:solidFill>
                          <a:srgbClr val="002060"/>
                        </a:solidFill>
                        <a:latin typeface="Cambria Math" panose="02040503050406030204" pitchFamily="18" charset="0"/>
                      </a:rPr>
                      <m:t>−</m:t>
                    </m:r>
                    <m:r>
                      <a:rPr lang="en-AU" sz="2200" b="1" i="1" smtClean="0">
                        <a:solidFill>
                          <a:srgbClr val="002060"/>
                        </a:solidFill>
                        <a:latin typeface="Cambria Math" panose="02040503050406030204" pitchFamily="18" charset="0"/>
                      </a:rPr>
                      <m:t>𝟐𝟕</m:t>
                    </m:r>
                    <m:r>
                      <a:rPr lang="en-AU" sz="2200" b="1" i="1" smtClean="0">
                        <a:solidFill>
                          <a:srgbClr val="002060"/>
                        </a:solidFill>
                        <a:latin typeface="Cambria Math" panose="02040503050406030204" pitchFamily="18" charset="0"/>
                      </a:rPr>
                      <m:t>=</m:t>
                    </m:r>
                    <m:r>
                      <a:rPr lang="en-AU" sz="2200" b="1" i="1" smtClean="0">
                        <a:solidFill>
                          <a:srgbClr val="002060"/>
                        </a:solidFill>
                        <a:latin typeface="Cambria Math" panose="02040503050406030204" pitchFamily="18" charset="0"/>
                      </a:rPr>
                      <m:t>𝟔𝟑</m:t>
                    </m:r>
                    <m:r>
                      <a:rPr lang="en-AU" sz="2200" b="1" i="1" smtClean="0">
                        <a:solidFill>
                          <a:srgbClr val="002060"/>
                        </a:solidFill>
                        <a:latin typeface="Cambria Math" panose="02040503050406030204" pitchFamily="18" charset="0"/>
                        <a:ea typeface="Cambria Math" panose="02040503050406030204" pitchFamily="18" charset="0"/>
                      </a:rPr>
                      <m:t>°</m:t>
                    </m:r>
                  </m:oMath>
                </a14:m>
                <a:r>
                  <a:rPr lang="en-AU" sz="2200" b="1" i="1" dirty="0">
                    <a:solidFill>
                      <a:srgbClr val="002060"/>
                    </a:solidFill>
                  </a:rPr>
                  <a:t> to the bank</a:t>
                </a:r>
              </a:p>
            </p:txBody>
          </p:sp>
        </mc:Choice>
        <mc:Fallback xmlns="">
          <p:sp>
            <p:nvSpPr>
              <p:cNvPr id="23" name="TextBox 22">
                <a:extLst>
                  <a:ext uri="{FF2B5EF4-FFF2-40B4-BE49-F238E27FC236}">
                    <a16:creationId xmlns:a16="http://schemas.microsoft.com/office/drawing/2014/main" id="{AD0B7360-43AE-454E-9CF1-2E7EA2469E89}"/>
                  </a:ext>
                </a:extLst>
              </p:cNvPr>
              <p:cNvSpPr txBox="1">
                <a:spLocks noRot="1" noChangeAspect="1" noMove="1" noResize="1" noEditPoints="1" noAdjustHandles="1" noChangeArrowheads="1" noChangeShapeType="1" noTextEdit="1"/>
              </p:cNvSpPr>
              <p:nvPr/>
            </p:nvSpPr>
            <p:spPr>
              <a:xfrm>
                <a:off x="7465201" y="3693397"/>
                <a:ext cx="4602967" cy="2502545"/>
              </a:xfrm>
              <a:prstGeom prst="rect">
                <a:avLst/>
              </a:prstGeom>
              <a:blipFill>
                <a:blip r:embed="rId4"/>
                <a:stretch>
                  <a:fillRect l="-1722" t="-1707" b="-4146"/>
                </a:stretch>
              </a:blipFill>
            </p:spPr>
            <p:txBody>
              <a:bodyPr/>
              <a:lstStyle/>
              <a:p>
                <a:r>
                  <a:rPr lang="en-AU">
                    <a:noFill/>
                  </a:rPr>
                  <a:t> </a:t>
                </a:r>
              </a:p>
            </p:txBody>
          </p:sp>
        </mc:Fallback>
      </mc:AlternateContent>
      <p:cxnSp>
        <p:nvCxnSpPr>
          <p:cNvPr id="25" name="Straight Connector 24">
            <a:extLst>
              <a:ext uri="{FF2B5EF4-FFF2-40B4-BE49-F238E27FC236}">
                <a16:creationId xmlns:a16="http://schemas.microsoft.com/office/drawing/2014/main" id="{5C4F3448-FEFB-468D-87DC-6133CDDF0B58}"/>
              </a:ext>
            </a:extLst>
          </p:cNvPr>
          <p:cNvCxnSpPr>
            <a:cxnSpLocks/>
          </p:cNvCxnSpPr>
          <p:nvPr/>
        </p:nvCxnSpPr>
        <p:spPr>
          <a:xfrm>
            <a:off x="4257674" y="3914140"/>
            <a:ext cx="2657476" cy="0"/>
          </a:xfrm>
          <a:prstGeom prst="line">
            <a:avLst/>
          </a:prstGeom>
          <a:ln w="57150">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1153249-80F1-4661-BFE8-755B5FB2D6B8}"/>
              </a:ext>
            </a:extLst>
          </p:cNvPr>
          <p:cNvSpPr txBox="1"/>
          <p:nvPr/>
        </p:nvSpPr>
        <p:spPr>
          <a:xfrm>
            <a:off x="4260920" y="3184454"/>
            <a:ext cx="308098" cy="369332"/>
          </a:xfrm>
          <a:prstGeom prst="rect">
            <a:avLst/>
          </a:prstGeom>
          <a:noFill/>
        </p:spPr>
        <p:txBody>
          <a:bodyPr wrap="none" rtlCol="0">
            <a:spAutoFit/>
          </a:bodyPr>
          <a:lstStyle/>
          <a:p>
            <a:r>
              <a:rPr lang="el-GR" b="1" dirty="0"/>
              <a:t>θ</a:t>
            </a:r>
            <a:endParaRPr lang="en-AU" b="1" dirty="0"/>
          </a:p>
        </p:txBody>
      </p:sp>
      <p:sp>
        <p:nvSpPr>
          <p:cNvPr id="29" name="Arc 28">
            <a:extLst>
              <a:ext uri="{FF2B5EF4-FFF2-40B4-BE49-F238E27FC236}">
                <a16:creationId xmlns:a16="http://schemas.microsoft.com/office/drawing/2014/main" id="{EC934617-30CF-42F7-B3BF-F5A46224D663}"/>
              </a:ext>
            </a:extLst>
          </p:cNvPr>
          <p:cNvSpPr/>
          <p:nvPr/>
        </p:nvSpPr>
        <p:spPr>
          <a:xfrm>
            <a:off x="4206552" y="3518567"/>
            <a:ext cx="673770" cy="815668"/>
          </a:xfrm>
          <a:prstGeom prst="arc">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0" name="TextBox 29">
            <a:extLst>
              <a:ext uri="{FF2B5EF4-FFF2-40B4-BE49-F238E27FC236}">
                <a16:creationId xmlns:a16="http://schemas.microsoft.com/office/drawing/2014/main" id="{CBA314BC-A110-4333-A747-7E721943D9DD}"/>
              </a:ext>
            </a:extLst>
          </p:cNvPr>
          <p:cNvSpPr txBox="1"/>
          <p:nvPr/>
        </p:nvSpPr>
        <p:spPr>
          <a:xfrm>
            <a:off x="5235374" y="3964903"/>
            <a:ext cx="662361" cy="369332"/>
          </a:xfrm>
          <a:prstGeom prst="rect">
            <a:avLst/>
          </a:prstGeom>
          <a:noFill/>
        </p:spPr>
        <p:txBody>
          <a:bodyPr wrap="none" rtlCol="0">
            <a:spAutoFit/>
          </a:bodyPr>
          <a:lstStyle/>
          <a:p>
            <a:r>
              <a:rPr lang="en-AU" b="1" dirty="0">
                <a:solidFill>
                  <a:schemeClr val="accent2">
                    <a:lumMod val="75000"/>
                  </a:schemeClr>
                </a:solidFill>
              </a:rPr>
              <a:t>Bank</a:t>
            </a:r>
          </a:p>
        </p:txBody>
      </p:sp>
    </p:spTree>
    <p:extLst>
      <p:ext uri="{BB962C8B-B14F-4D97-AF65-F5344CB8AC3E}">
        <p14:creationId xmlns:p14="http://schemas.microsoft.com/office/powerpoint/2010/main" val="102516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P spid="21" grpId="0" animBg="1"/>
      <p:bldP spid="28" grpId="0"/>
      <p:bldP spid="29" grpId="0" animBg="1"/>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A67C4B-FFD1-4587-817F-2695EE52AF34}"/>
              </a:ext>
            </a:extLst>
          </p:cNvPr>
          <p:cNvSpPr>
            <a:spLocks noGrp="1"/>
          </p:cNvSpPr>
          <p:nvPr>
            <p:ph idx="1"/>
          </p:nvPr>
        </p:nvSpPr>
        <p:spPr>
          <a:xfrm>
            <a:off x="114299" y="739775"/>
            <a:ext cx="11953875" cy="5994400"/>
          </a:xfrm>
        </p:spPr>
        <p:txBody>
          <a:bodyPr/>
          <a:lstStyle/>
          <a:p>
            <a:pPr marL="0" indent="0" algn="just">
              <a:buNone/>
            </a:pPr>
            <a:r>
              <a:rPr lang="en-AU" sz="2400" b="1" dirty="0"/>
              <a:t>Find the resultant of each of the following pairs of velocities stating the magnitude of the resultant, correct to one decimal place, and the acute angle it makes with the bank, to the nearest degree. </a:t>
            </a:r>
          </a:p>
          <a:p>
            <a:pPr marL="0" indent="0">
              <a:buNone/>
            </a:pPr>
            <a:endParaRPr lang="en-AU" dirty="0"/>
          </a:p>
        </p:txBody>
      </p:sp>
      <p:sp>
        <p:nvSpPr>
          <p:cNvPr id="5" name="TextBox 4">
            <a:extLst>
              <a:ext uri="{FF2B5EF4-FFF2-40B4-BE49-F238E27FC236}">
                <a16:creationId xmlns:a16="http://schemas.microsoft.com/office/drawing/2014/main" id="{E46E3C14-9BDB-4B08-8707-F3369BD9B699}"/>
              </a:ext>
            </a:extLst>
          </p:cNvPr>
          <p:cNvSpPr txBox="1"/>
          <p:nvPr/>
        </p:nvSpPr>
        <p:spPr>
          <a:xfrm>
            <a:off x="0" y="-6605"/>
            <a:ext cx="6846628"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EXAMPLE 1 (Q1 &amp; 2 from Sadler Ex 3C)</a:t>
            </a:r>
            <a:endParaRPr lang="en-AU" sz="3200" b="1" dirty="0">
              <a:solidFill>
                <a:schemeClr val="tx1"/>
              </a:solidFill>
            </a:endParaRPr>
          </a:p>
        </p:txBody>
      </p:sp>
      <p:cxnSp>
        <p:nvCxnSpPr>
          <p:cNvPr id="6" name="Straight Arrow Connector 5">
            <a:extLst>
              <a:ext uri="{FF2B5EF4-FFF2-40B4-BE49-F238E27FC236}">
                <a16:creationId xmlns:a16="http://schemas.microsoft.com/office/drawing/2014/main" id="{3F129C5F-5937-41B6-A066-A555341648C6}"/>
              </a:ext>
            </a:extLst>
          </p:cNvPr>
          <p:cNvCxnSpPr>
            <a:cxnSpLocks/>
          </p:cNvCxnSpPr>
          <p:nvPr/>
        </p:nvCxnSpPr>
        <p:spPr>
          <a:xfrm flipH="1" flipV="1">
            <a:off x="4523563" y="2070370"/>
            <a:ext cx="768072" cy="1483598"/>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90FE72B7-EB48-4260-8DDD-A27FB983EAA4}"/>
              </a:ext>
            </a:extLst>
          </p:cNvPr>
          <p:cNvCxnSpPr>
            <a:cxnSpLocks/>
          </p:cNvCxnSpPr>
          <p:nvPr/>
        </p:nvCxnSpPr>
        <p:spPr>
          <a:xfrm>
            <a:off x="4523563" y="2089414"/>
            <a:ext cx="1363035"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F478887C-9775-4258-A770-762DD26F149B}"/>
              </a:ext>
            </a:extLst>
          </p:cNvPr>
          <p:cNvCxnSpPr>
            <a:cxnSpLocks/>
          </p:cNvCxnSpPr>
          <p:nvPr/>
        </p:nvCxnSpPr>
        <p:spPr>
          <a:xfrm flipV="1">
            <a:off x="5316710" y="2070370"/>
            <a:ext cx="521743" cy="1499831"/>
          </a:xfrm>
          <a:prstGeom prst="straightConnector1">
            <a:avLst/>
          </a:prstGeom>
          <a:ln w="571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AC5C892-10C6-4D8F-9102-1D309DCB849F}"/>
              </a:ext>
            </a:extLst>
          </p:cNvPr>
          <p:cNvSpPr txBox="1"/>
          <p:nvPr/>
        </p:nvSpPr>
        <p:spPr>
          <a:xfrm>
            <a:off x="4233825" y="2643736"/>
            <a:ext cx="673774" cy="369332"/>
          </a:xfrm>
          <a:prstGeom prst="rect">
            <a:avLst/>
          </a:prstGeom>
          <a:noFill/>
        </p:spPr>
        <p:txBody>
          <a:bodyPr wrap="none" rtlCol="0">
            <a:spAutoFit/>
          </a:bodyPr>
          <a:lstStyle/>
          <a:p>
            <a:r>
              <a:rPr lang="en-AU" b="1" dirty="0"/>
              <a:t>4m/s</a:t>
            </a:r>
          </a:p>
        </p:txBody>
      </p:sp>
      <p:sp>
        <p:nvSpPr>
          <p:cNvPr id="18" name="TextBox 17">
            <a:extLst>
              <a:ext uri="{FF2B5EF4-FFF2-40B4-BE49-F238E27FC236}">
                <a16:creationId xmlns:a16="http://schemas.microsoft.com/office/drawing/2014/main" id="{C8F69F51-28ED-4B0F-B058-4F4675DF0B95}"/>
              </a:ext>
            </a:extLst>
          </p:cNvPr>
          <p:cNvSpPr txBox="1"/>
          <p:nvPr/>
        </p:nvSpPr>
        <p:spPr>
          <a:xfrm>
            <a:off x="5383956" y="1626675"/>
            <a:ext cx="673774" cy="369332"/>
          </a:xfrm>
          <a:prstGeom prst="rect">
            <a:avLst/>
          </a:prstGeom>
          <a:noFill/>
        </p:spPr>
        <p:txBody>
          <a:bodyPr wrap="none" rtlCol="0">
            <a:spAutoFit/>
          </a:bodyPr>
          <a:lstStyle/>
          <a:p>
            <a:r>
              <a:rPr lang="en-AU" b="1" dirty="0"/>
              <a:t>2m/s</a:t>
            </a:r>
          </a:p>
        </p:txBody>
      </p:sp>
      <p:sp>
        <p:nvSpPr>
          <p:cNvPr id="20" name="TextBox 19">
            <a:extLst>
              <a:ext uri="{FF2B5EF4-FFF2-40B4-BE49-F238E27FC236}">
                <a16:creationId xmlns:a16="http://schemas.microsoft.com/office/drawing/2014/main" id="{907E730C-BCD5-4002-AF5D-3253E6FB2293}"/>
              </a:ext>
            </a:extLst>
          </p:cNvPr>
          <p:cNvSpPr txBox="1"/>
          <p:nvPr/>
        </p:nvSpPr>
        <p:spPr>
          <a:xfrm rot="17381685">
            <a:off x="5287839" y="2450953"/>
            <a:ext cx="1090620" cy="369332"/>
          </a:xfrm>
          <a:prstGeom prst="rect">
            <a:avLst/>
          </a:prstGeom>
          <a:noFill/>
        </p:spPr>
        <p:txBody>
          <a:bodyPr wrap="none" rtlCol="0">
            <a:spAutoFit/>
          </a:bodyPr>
          <a:lstStyle/>
          <a:p>
            <a:r>
              <a:rPr lang="en-AU" b="1" dirty="0">
                <a:solidFill>
                  <a:srgbClr val="FF0000"/>
                </a:solidFill>
              </a:rPr>
              <a:t>Resultant</a:t>
            </a:r>
          </a:p>
        </p:txBody>
      </p:sp>
      <p:sp>
        <p:nvSpPr>
          <p:cNvPr id="21" name="Rectangle 20">
            <a:extLst>
              <a:ext uri="{FF2B5EF4-FFF2-40B4-BE49-F238E27FC236}">
                <a16:creationId xmlns:a16="http://schemas.microsoft.com/office/drawing/2014/main" id="{47796D53-2214-47DA-BF7F-490B8D072C51}"/>
              </a:ext>
            </a:extLst>
          </p:cNvPr>
          <p:cNvSpPr/>
          <p:nvPr/>
        </p:nvSpPr>
        <p:spPr>
          <a:xfrm flipH="1">
            <a:off x="5105386" y="2099823"/>
            <a:ext cx="213066" cy="2227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DA74FFE3-E833-43E4-B895-39794F9C2FEF}"/>
                  </a:ext>
                </a:extLst>
              </p:cNvPr>
              <p:cNvSpPr txBox="1"/>
              <p:nvPr/>
            </p:nvSpPr>
            <p:spPr>
              <a:xfrm>
                <a:off x="44473" y="4164336"/>
                <a:ext cx="3128036" cy="2160720"/>
              </a:xfrm>
              <a:prstGeom prst="rect">
                <a:avLst/>
              </a:prstGeom>
              <a:noFill/>
            </p:spPr>
            <p:txBody>
              <a:bodyPr wrap="none" rtlCol="0">
                <a:spAutoFit/>
              </a:bodyPr>
              <a:lstStyle/>
              <a:p>
                <a:r>
                  <a:rPr lang="en-AU" sz="2000" b="1" dirty="0">
                    <a:solidFill>
                      <a:srgbClr val="002060"/>
                    </a:solidFill>
                  </a:rPr>
                  <a:t>Magnitude of the resultant:</a:t>
                </a:r>
              </a:p>
              <a:p>
                <a:endParaRPr lang="en-AU" sz="2000" b="1" dirty="0">
                  <a:solidFill>
                    <a:srgbClr val="002060"/>
                  </a:solidFill>
                </a:endParaRPr>
              </a:p>
              <a:p>
                <a:r>
                  <a:rPr lang="en-AU" sz="2000" b="1" i="1" dirty="0">
                    <a:solidFill>
                      <a:srgbClr val="002060"/>
                    </a:solidFill>
                  </a:rPr>
                  <a:t>In the LHS triangle:</a:t>
                </a:r>
              </a:p>
              <a:p>
                <a:pPr/>
                <a14:m>
                  <m:oMathPara xmlns:m="http://schemas.openxmlformats.org/officeDocument/2006/math">
                    <m:oMathParaPr>
                      <m:jc m:val="centerGroup"/>
                    </m:oMathParaPr>
                    <m:oMath xmlns:m="http://schemas.openxmlformats.org/officeDocument/2006/math">
                      <m:func>
                        <m:funcPr>
                          <m:ctrlPr>
                            <a:rPr lang="en-AU" sz="2000" b="1" i="1" smtClean="0">
                              <a:solidFill>
                                <a:srgbClr val="002060"/>
                              </a:solidFill>
                              <a:latin typeface="Cambria Math" panose="02040503050406030204" pitchFamily="18" charset="0"/>
                            </a:rPr>
                          </m:ctrlPr>
                        </m:funcPr>
                        <m:fName>
                          <m:r>
                            <a:rPr lang="en-AU" sz="2000" b="1" i="0" smtClean="0">
                              <a:solidFill>
                                <a:srgbClr val="002060"/>
                              </a:solidFill>
                              <a:latin typeface="Cambria Math" panose="02040503050406030204" pitchFamily="18" charset="0"/>
                            </a:rPr>
                            <m:t>𝐬𝐢𝐧</m:t>
                          </m:r>
                        </m:fName>
                        <m:e>
                          <m:r>
                            <a:rPr lang="en-AU" sz="2000" b="1" i="1" smtClean="0">
                              <a:solidFill>
                                <a:srgbClr val="002060"/>
                              </a:solidFill>
                              <a:latin typeface="Cambria Math" panose="02040503050406030204" pitchFamily="18" charset="0"/>
                            </a:rPr>
                            <m:t>𝟐𝟓</m:t>
                          </m:r>
                        </m:e>
                      </m:func>
                      <m:r>
                        <a:rPr lang="en-AU" sz="2000" b="1" i="1" smtClean="0">
                          <a:solidFill>
                            <a:srgbClr val="002060"/>
                          </a:solidFill>
                          <a:latin typeface="Cambria Math" panose="02040503050406030204" pitchFamily="18" charset="0"/>
                        </a:rPr>
                        <m:t>=</m:t>
                      </m:r>
                      <m:f>
                        <m:fPr>
                          <m:ctrlPr>
                            <a:rPr lang="en-AU" sz="2000" b="1" i="1" smtClean="0">
                              <a:solidFill>
                                <a:srgbClr val="002060"/>
                              </a:solidFill>
                              <a:latin typeface="Cambria Math" panose="02040503050406030204" pitchFamily="18" charset="0"/>
                            </a:rPr>
                          </m:ctrlPr>
                        </m:fPr>
                        <m:num>
                          <m:r>
                            <a:rPr lang="en-AU" sz="2000" b="1" i="1" smtClean="0">
                              <a:solidFill>
                                <a:srgbClr val="002060"/>
                              </a:solidFill>
                              <a:latin typeface="Cambria Math" panose="02040503050406030204" pitchFamily="18" charset="0"/>
                            </a:rPr>
                            <m:t>𝒙</m:t>
                          </m:r>
                        </m:num>
                        <m:den>
                          <m:r>
                            <a:rPr lang="en-AU" sz="2000" b="1" i="1" smtClean="0">
                              <a:solidFill>
                                <a:srgbClr val="002060"/>
                              </a:solidFill>
                              <a:latin typeface="Cambria Math" panose="02040503050406030204" pitchFamily="18" charset="0"/>
                            </a:rPr>
                            <m:t>𝟒</m:t>
                          </m:r>
                        </m:den>
                      </m:f>
                    </m:oMath>
                  </m:oMathPara>
                </a14:m>
                <a:endParaRPr lang="en-AU" sz="2000" b="1" i="1" dirty="0">
                  <a:solidFill>
                    <a:srgbClr val="002060"/>
                  </a:solidFill>
                </a:endParaRPr>
              </a:p>
              <a:p>
                <a:pPr/>
                <a14:m>
                  <m:oMathPara xmlns:m="http://schemas.openxmlformats.org/officeDocument/2006/math">
                    <m:oMathParaPr>
                      <m:jc m:val="centerGroup"/>
                    </m:oMathParaPr>
                    <m:oMath xmlns:m="http://schemas.openxmlformats.org/officeDocument/2006/math">
                      <m:r>
                        <a:rPr lang="en-AU" sz="2000" b="1" i="1" smtClean="0">
                          <a:solidFill>
                            <a:srgbClr val="002060"/>
                          </a:solidFill>
                          <a:latin typeface="Cambria Math" panose="02040503050406030204" pitchFamily="18" charset="0"/>
                        </a:rPr>
                        <m:t>𝒙</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𝟒</m:t>
                      </m:r>
                      <m:func>
                        <m:funcPr>
                          <m:ctrlPr>
                            <a:rPr lang="en-AU" sz="2000" b="1" i="1" smtClean="0">
                              <a:solidFill>
                                <a:srgbClr val="002060"/>
                              </a:solidFill>
                              <a:latin typeface="Cambria Math" panose="02040503050406030204" pitchFamily="18" charset="0"/>
                            </a:rPr>
                          </m:ctrlPr>
                        </m:funcPr>
                        <m:fName>
                          <m:r>
                            <a:rPr lang="en-AU" sz="2000" b="1" i="0" smtClean="0">
                              <a:solidFill>
                                <a:srgbClr val="002060"/>
                              </a:solidFill>
                              <a:latin typeface="Cambria Math" panose="02040503050406030204" pitchFamily="18" charset="0"/>
                            </a:rPr>
                            <m:t>𝐬𝐢𝐧</m:t>
                          </m:r>
                        </m:fName>
                        <m:e>
                          <m:r>
                            <a:rPr lang="en-AU" sz="2000" b="1" i="1" smtClean="0">
                              <a:solidFill>
                                <a:srgbClr val="002060"/>
                              </a:solidFill>
                              <a:latin typeface="Cambria Math" panose="02040503050406030204" pitchFamily="18" charset="0"/>
                            </a:rPr>
                            <m:t>𝟐𝟓</m:t>
                          </m:r>
                        </m:e>
                      </m:func>
                    </m:oMath>
                  </m:oMathPara>
                </a14:m>
                <a:endParaRPr lang="en-AU" sz="2000" b="1" i="1" dirty="0">
                  <a:solidFill>
                    <a:srgbClr val="002060"/>
                  </a:solidFill>
                </a:endParaRPr>
              </a:p>
              <a:p>
                <a:pPr algn="ctr"/>
                <a14:m>
                  <m:oMath xmlns:m="http://schemas.openxmlformats.org/officeDocument/2006/math">
                    <m:r>
                      <a:rPr lang="en-AU" sz="2000" b="1" i="1" smtClean="0">
                        <a:solidFill>
                          <a:srgbClr val="002060"/>
                        </a:solidFill>
                        <a:latin typeface="Cambria Math" panose="02040503050406030204" pitchFamily="18" charset="0"/>
                      </a:rPr>
                      <m:t>𝒙</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𝟏</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𝟔𝟗</m:t>
                    </m:r>
                  </m:oMath>
                </a14:m>
                <a:r>
                  <a:rPr lang="en-AU" sz="2000" b="1" i="1" dirty="0">
                    <a:solidFill>
                      <a:srgbClr val="002060"/>
                    </a:solidFill>
                  </a:rPr>
                  <a:t> </a:t>
                </a:r>
                <a:r>
                  <a:rPr lang="en-AU" sz="2000" b="1" dirty="0">
                    <a:solidFill>
                      <a:srgbClr val="002060"/>
                    </a:solidFill>
                  </a:rPr>
                  <a:t>m/s</a:t>
                </a:r>
                <a:endParaRPr lang="en-AU" sz="2000" b="1" i="1" dirty="0">
                  <a:solidFill>
                    <a:srgbClr val="002060"/>
                  </a:solidFill>
                </a:endParaRPr>
              </a:p>
            </p:txBody>
          </p:sp>
        </mc:Choice>
        <mc:Fallback xmlns="">
          <p:sp>
            <p:nvSpPr>
              <p:cNvPr id="22" name="TextBox 21">
                <a:extLst>
                  <a:ext uri="{FF2B5EF4-FFF2-40B4-BE49-F238E27FC236}">
                    <a16:creationId xmlns:a16="http://schemas.microsoft.com/office/drawing/2014/main" id="{DA74FFE3-E833-43E4-B895-39794F9C2FEF}"/>
                  </a:ext>
                </a:extLst>
              </p:cNvPr>
              <p:cNvSpPr txBox="1">
                <a:spLocks noRot="1" noChangeAspect="1" noMove="1" noResize="1" noEditPoints="1" noAdjustHandles="1" noChangeArrowheads="1" noChangeShapeType="1" noTextEdit="1"/>
              </p:cNvSpPr>
              <p:nvPr/>
            </p:nvSpPr>
            <p:spPr>
              <a:xfrm>
                <a:off x="44473" y="4164336"/>
                <a:ext cx="3128036" cy="2160720"/>
              </a:xfrm>
              <a:prstGeom prst="rect">
                <a:avLst/>
              </a:prstGeom>
              <a:blipFill>
                <a:blip r:embed="rId2"/>
                <a:stretch>
                  <a:fillRect l="-1949" t="-1408" r="-1754" b="-394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D0B7360-43AE-454E-9CF1-2E7EA2469E89}"/>
                  </a:ext>
                </a:extLst>
              </p:cNvPr>
              <p:cNvSpPr txBox="1"/>
              <p:nvPr/>
            </p:nvSpPr>
            <p:spPr>
              <a:xfrm>
                <a:off x="7821070" y="3949376"/>
                <a:ext cx="4602967" cy="2504725"/>
              </a:xfrm>
              <a:prstGeom prst="rect">
                <a:avLst/>
              </a:prstGeom>
              <a:noFill/>
            </p:spPr>
            <p:txBody>
              <a:bodyPr wrap="square" rtlCol="0">
                <a:spAutoFit/>
              </a:bodyPr>
              <a:lstStyle/>
              <a:p>
                <a:r>
                  <a:rPr lang="en-AU" sz="2200" b="1" dirty="0">
                    <a:solidFill>
                      <a:srgbClr val="002060"/>
                    </a:solidFill>
                    <a:ea typeface="Cambria Math" panose="02040503050406030204" pitchFamily="18" charset="0"/>
                  </a:rPr>
                  <a:t>Bearing of the resultant:</a:t>
                </a:r>
              </a:p>
              <a:p>
                <a:endParaRPr lang="en-AU" sz="2200" b="1" dirty="0">
                  <a:solidFill>
                    <a:srgbClr val="002060"/>
                  </a:solidFill>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unc>
                        <m:funcPr>
                          <m:ctrlPr>
                            <a:rPr lang="en-AU" sz="2200" b="1" i="1" smtClean="0">
                              <a:solidFill>
                                <a:srgbClr val="002060"/>
                              </a:solidFill>
                              <a:latin typeface="Cambria Math" panose="02040503050406030204" pitchFamily="18" charset="0"/>
                              <a:ea typeface="Cambria Math" panose="02040503050406030204" pitchFamily="18" charset="0"/>
                            </a:rPr>
                          </m:ctrlPr>
                        </m:funcPr>
                        <m:fName>
                          <m:r>
                            <a:rPr lang="en-AU" sz="2200" b="1" i="0" smtClean="0">
                              <a:solidFill>
                                <a:srgbClr val="002060"/>
                              </a:solidFill>
                              <a:latin typeface="Cambria Math" panose="02040503050406030204" pitchFamily="18" charset="0"/>
                              <a:ea typeface="Cambria Math" panose="02040503050406030204" pitchFamily="18" charset="0"/>
                            </a:rPr>
                            <m:t>𝐭𝐚𝐧</m:t>
                          </m:r>
                        </m:fName>
                        <m:e>
                          <m:r>
                            <a:rPr lang="en-AU" sz="2200" b="1" i="1" smtClean="0">
                              <a:solidFill>
                                <a:srgbClr val="002060"/>
                              </a:solidFill>
                              <a:latin typeface="Cambria Math" panose="02040503050406030204" pitchFamily="18" charset="0"/>
                              <a:ea typeface="Cambria Math" panose="02040503050406030204" pitchFamily="18" charset="0"/>
                            </a:rPr>
                            <m:t>𝜽</m:t>
                          </m:r>
                          <m:r>
                            <a:rPr lang="en-AU" sz="2200" b="1" i="1" smtClean="0">
                              <a:solidFill>
                                <a:srgbClr val="002060"/>
                              </a:solidFill>
                              <a:latin typeface="Cambria Math" panose="02040503050406030204" pitchFamily="18" charset="0"/>
                              <a:ea typeface="Cambria Math" panose="02040503050406030204" pitchFamily="18" charset="0"/>
                            </a:rPr>
                            <m:t>=</m:t>
                          </m:r>
                          <m:f>
                            <m:fPr>
                              <m:ctrlPr>
                                <a:rPr lang="en-AU" sz="2200" b="1" i="1" smtClean="0">
                                  <a:solidFill>
                                    <a:srgbClr val="002060"/>
                                  </a:solidFill>
                                  <a:latin typeface="Cambria Math" panose="02040503050406030204" pitchFamily="18" charset="0"/>
                                  <a:ea typeface="Cambria Math" panose="02040503050406030204" pitchFamily="18" charset="0"/>
                                </a:rPr>
                              </m:ctrlPr>
                            </m:fPr>
                            <m:num>
                              <m:r>
                                <a:rPr lang="en-AU" sz="2200" b="1" i="1" smtClean="0">
                                  <a:solidFill>
                                    <a:srgbClr val="002060"/>
                                  </a:solidFill>
                                  <a:latin typeface="Cambria Math" panose="02040503050406030204" pitchFamily="18" charset="0"/>
                                  <a:ea typeface="Cambria Math" panose="02040503050406030204" pitchFamily="18" charset="0"/>
                                </a:rPr>
                                <m:t>𝟎</m:t>
                              </m:r>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𝟑𝟏</m:t>
                              </m:r>
                            </m:num>
                            <m:den>
                              <m:r>
                                <a:rPr lang="en-AU" sz="2200" b="1" i="1" smtClean="0">
                                  <a:solidFill>
                                    <a:srgbClr val="002060"/>
                                  </a:solidFill>
                                  <a:latin typeface="Cambria Math" panose="02040503050406030204" pitchFamily="18" charset="0"/>
                                  <a:ea typeface="Cambria Math" panose="02040503050406030204" pitchFamily="18" charset="0"/>
                                </a:rPr>
                                <m:t>𝟑</m:t>
                              </m:r>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𝟔</m:t>
                              </m:r>
                            </m:den>
                          </m:f>
                        </m:e>
                      </m:func>
                    </m:oMath>
                  </m:oMathPara>
                </a14:m>
                <a:endParaRPr lang="en-AU" sz="2200" b="1" i="1" dirty="0">
                  <a:solidFill>
                    <a:srgbClr val="002060"/>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AU" sz="2200" b="1" i="1" smtClean="0">
                          <a:solidFill>
                            <a:srgbClr val="002060"/>
                          </a:solidFill>
                          <a:latin typeface="Cambria Math" panose="02040503050406030204" pitchFamily="18" charset="0"/>
                          <a:ea typeface="Cambria Math" panose="02040503050406030204" pitchFamily="18" charset="0"/>
                        </a:rPr>
                        <m:t>𝜽</m:t>
                      </m:r>
                      <m:r>
                        <a:rPr lang="en-AU" sz="2200" b="1" i="1" smtClean="0">
                          <a:solidFill>
                            <a:srgbClr val="002060"/>
                          </a:solidFill>
                          <a:latin typeface="Cambria Math" panose="02040503050406030204" pitchFamily="18" charset="0"/>
                          <a:ea typeface="Cambria Math" panose="02040503050406030204" pitchFamily="18" charset="0"/>
                        </a:rPr>
                        <m:t>=</m:t>
                      </m:r>
                      <m:func>
                        <m:funcPr>
                          <m:ctrlPr>
                            <a:rPr lang="en-AU" sz="2200" b="1" i="1" smtClean="0">
                              <a:solidFill>
                                <a:srgbClr val="002060"/>
                              </a:solidFill>
                              <a:latin typeface="Cambria Math" panose="02040503050406030204" pitchFamily="18" charset="0"/>
                              <a:ea typeface="Cambria Math" panose="02040503050406030204" pitchFamily="18" charset="0"/>
                            </a:rPr>
                          </m:ctrlPr>
                        </m:funcPr>
                        <m:fName>
                          <m:sSup>
                            <m:sSupPr>
                              <m:ctrlPr>
                                <a:rPr lang="en-AU" sz="2200" b="1" i="1" smtClean="0">
                                  <a:solidFill>
                                    <a:srgbClr val="002060"/>
                                  </a:solidFill>
                                  <a:latin typeface="Cambria Math" panose="02040503050406030204" pitchFamily="18" charset="0"/>
                                  <a:ea typeface="Cambria Math" panose="02040503050406030204" pitchFamily="18" charset="0"/>
                                </a:rPr>
                              </m:ctrlPr>
                            </m:sSupPr>
                            <m:e>
                              <m:r>
                                <a:rPr lang="en-AU" sz="2200" b="1" i="0" smtClean="0">
                                  <a:solidFill>
                                    <a:srgbClr val="002060"/>
                                  </a:solidFill>
                                  <a:latin typeface="Cambria Math" panose="02040503050406030204" pitchFamily="18" charset="0"/>
                                  <a:ea typeface="Cambria Math" panose="02040503050406030204" pitchFamily="18" charset="0"/>
                                </a:rPr>
                                <m:t>𝐭𝐚𝐧</m:t>
                              </m:r>
                            </m:e>
                            <m:sup>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𝟏</m:t>
                              </m:r>
                            </m:sup>
                          </m:sSup>
                        </m:fName>
                        <m:e>
                          <m:d>
                            <m:dPr>
                              <m:ctrlPr>
                                <a:rPr lang="en-AU" sz="2200" b="1" i="1" smtClean="0">
                                  <a:solidFill>
                                    <a:srgbClr val="002060"/>
                                  </a:solidFill>
                                  <a:latin typeface="Cambria Math" panose="02040503050406030204" pitchFamily="18" charset="0"/>
                                  <a:ea typeface="Cambria Math" panose="02040503050406030204" pitchFamily="18" charset="0"/>
                                </a:rPr>
                              </m:ctrlPr>
                            </m:dPr>
                            <m:e>
                              <m:f>
                                <m:fPr>
                                  <m:ctrlPr>
                                    <a:rPr lang="en-AU" sz="2200" b="1" i="1" smtClean="0">
                                      <a:solidFill>
                                        <a:srgbClr val="002060"/>
                                      </a:solidFill>
                                      <a:latin typeface="Cambria Math" panose="02040503050406030204" pitchFamily="18" charset="0"/>
                                      <a:ea typeface="Cambria Math" panose="02040503050406030204" pitchFamily="18" charset="0"/>
                                    </a:rPr>
                                  </m:ctrlPr>
                                </m:fPr>
                                <m:num>
                                  <m:r>
                                    <a:rPr lang="en-AU" sz="2200" b="1" i="1" smtClean="0">
                                      <a:solidFill>
                                        <a:srgbClr val="002060"/>
                                      </a:solidFill>
                                      <a:latin typeface="Cambria Math" panose="02040503050406030204" pitchFamily="18" charset="0"/>
                                      <a:ea typeface="Cambria Math" panose="02040503050406030204" pitchFamily="18" charset="0"/>
                                    </a:rPr>
                                    <m:t>𝟎</m:t>
                                  </m:r>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𝟑𝟏</m:t>
                                  </m:r>
                                </m:num>
                                <m:den>
                                  <m:r>
                                    <a:rPr lang="en-AU" sz="2200" b="1" i="1" smtClean="0">
                                      <a:solidFill>
                                        <a:srgbClr val="002060"/>
                                      </a:solidFill>
                                      <a:latin typeface="Cambria Math" panose="02040503050406030204" pitchFamily="18" charset="0"/>
                                      <a:ea typeface="Cambria Math" panose="02040503050406030204" pitchFamily="18" charset="0"/>
                                    </a:rPr>
                                    <m:t>𝟑</m:t>
                                  </m:r>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𝟔</m:t>
                                  </m:r>
                                </m:den>
                              </m:f>
                            </m:e>
                          </m:d>
                        </m:e>
                      </m:func>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𝟒</m:t>
                      </m:r>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𝟗𝟐</m:t>
                      </m:r>
                      <m:r>
                        <a:rPr lang="en-AU" sz="2200" b="1" i="1" smtClean="0">
                          <a:solidFill>
                            <a:srgbClr val="002060"/>
                          </a:solidFill>
                          <a:latin typeface="Cambria Math" panose="02040503050406030204" pitchFamily="18" charset="0"/>
                          <a:ea typeface="Cambria Math" panose="02040503050406030204" pitchFamily="18" charset="0"/>
                        </a:rPr>
                        <m:t>°</m:t>
                      </m:r>
                    </m:oMath>
                  </m:oMathPara>
                </a14:m>
                <a:endParaRPr lang="en-AU" sz="2200" b="1" i="1" dirty="0">
                  <a:solidFill>
                    <a:srgbClr val="002060"/>
                  </a:solidFill>
                </a:endParaRPr>
              </a:p>
              <a:p>
                <a:r>
                  <a:rPr lang="en-AU" sz="2200" b="1" dirty="0">
                    <a:solidFill>
                      <a:srgbClr val="002060"/>
                    </a:solidFill>
                  </a:rPr>
                  <a:t>Bearing: </a:t>
                </a:r>
                <a14:m>
                  <m:oMath xmlns:m="http://schemas.openxmlformats.org/officeDocument/2006/math">
                    <m:r>
                      <a:rPr lang="en-AU" sz="2200" b="1" i="1" smtClean="0">
                        <a:solidFill>
                          <a:srgbClr val="002060"/>
                        </a:solidFill>
                        <a:latin typeface="Cambria Math" panose="02040503050406030204" pitchFamily="18" charset="0"/>
                      </a:rPr>
                      <m:t>𝟗𝟎</m:t>
                    </m:r>
                    <m:r>
                      <a:rPr lang="en-AU" sz="2200" b="1" i="1" smtClean="0">
                        <a:solidFill>
                          <a:srgbClr val="002060"/>
                        </a:solidFill>
                        <a:latin typeface="Cambria Math" panose="02040503050406030204" pitchFamily="18" charset="0"/>
                      </a:rPr>
                      <m:t>−</m:t>
                    </m:r>
                    <m:r>
                      <a:rPr lang="en-AU" sz="2200" b="1" i="1" smtClean="0">
                        <a:solidFill>
                          <a:srgbClr val="002060"/>
                        </a:solidFill>
                        <a:latin typeface="Cambria Math" panose="02040503050406030204" pitchFamily="18" charset="0"/>
                      </a:rPr>
                      <m:t>𝟓</m:t>
                    </m:r>
                    <m:r>
                      <a:rPr lang="en-AU" sz="2200" b="1" i="1" smtClean="0">
                        <a:solidFill>
                          <a:srgbClr val="002060"/>
                        </a:solidFill>
                        <a:latin typeface="Cambria Math" panose="02040503050406030204" pitchFamily="18" charset="0"/>
                      </a:rPr>
                      <m:t>=</m:t>
                    </m:r>
                    <m:r>
                      <a:rPr lang="en-AU" sz="2200" b="1" i="1" smtClean="0">
                        <a:solidFill>
                          <a:srgbClr val="002060"/>
                        </a:solidFill>
                        <a:latin typeface="Cambria Math" panose="02040503050406030204" pitchFamily="18" charset="0"/>
                      </a:rPr>
                      <m:t>𝟖𝟓</m:t>
                    </m:r>
                    <m:r>
                      <a:rPr lang="en-AU" sz="2200" b="1" i="1" smtClean="0">
                        <a:solidFill>
                          <a:srgbClr val="002060"/>
                        </a:solidFill>
                        <a:latin typeface="Cambria Math" panose="02040503050406030204" pitchFamily="18" charset="0"/>
                        <a:ea typeface="Cambria Math" panose="02040503050406030204" pitchFamily="18" charset="0"/>
                      </a:rPr>
                      <m:t>°</m:t>
                    </m:r>
                  </m:oMath>
                </a14:m>
                <a:r>
                  <a:rPr lang="en-AU" sz="2200" b="1" i="1" dirty="0">
                    <a:solidFill>
                      <a:srgbClr val="002060"/>
                    </a:solidFill>
                  </a:rPr>
                  <a:t> to the bank</a:t>
                </a:r>
              </a:p>
            </p:txBody>
          </p:sp>
        </mc:Choice>
        <mc:Fallback xmlns="">
          <p:sp>
            <p:nvSpPr>
              <p:cNvPr id="23" name="TextBox 22">
                <a:extLst>
                  <a:ext uri="{FF2B5EF4-FFF2-40B4-BE49-F238E27FC236}">
                    <a16:creationId xmlns:a16="http://schemas.microsoft.com/office/drawing/2014/main" id="{AD0B7360-43AE-454E-9CF1-2E7EA2469E89}"/>
                  </a:ext>
                </a:extLst>
              </p:cNvPr>
              <p:cNvSpPr txBox="1">
                <a:spLocks noRot="1" noChangeAspect="1" noMove="1" noResize="1" noEditPoints="1" noAdjustHandles="1" noChangeArrowheads="1" noChangeShapeType="1" noTextEdit="1"/>
              </p:cNvSpPr>
              <p:nvPr/>
            </p:nvSpPr>
            <p:spPr>
              <a:xfrm>
                <a:off x="7821070" y="3949376"/>
                <a:ext cx="4602967" cy="2504725"/>
              </a:xfrm>
              <a:prstGeom prst="rect">
                <a:avLst/>
              </a:prstGeom>
              <a:blipFill>
                <a:blip r:embed="rId3"/>
                <a:stretch>
                  <a:fillRect l="-1722" t="-1703" b="-3893"/>
                </a:stretch>
              </a:blipFill>
            </p:spPr>
            <p:txBody>
              <a:bodyPr/>
              <a:lstStyle/>
              <a:p>
                <a:r>
                  <a:rPr lang="en-AU">
                    <a:noFill/>
                  </a:rPr>
                  <a:t> </a:t>
                </a:r>
              </a:p>
            </p:txBody>
          </p:sp>
        </mc:Fallback>
      </mc:AlternateContent>
      <p:cxnSp>
        <p:nvCxnSpPr>
          <p:cNvPr id="25" name="Straight Connector 24">
            <a:extLst>
              <a:ext uri="{FF2B5EF4-FFF2-40B4-BE49-F238E27FC236}">
                <a16:creationId xmlns:a16="http://schemas.microsoft.com/office/drawing/2014/main" id="{5C4F3448-FEFB-468D-87DC-6133CDDF0B58}"/>
              </a:ext>
            </a:extLst>
          </p:cNvPr>
          <p:cNvCxnSpPr>
            <a:cxnSpLocks/>
          </p:cNvCxnSpPr>
          <p:nvPr/>
        </p:nvCxnSpPr>
        <p:spPr>
          <a:xfrm>
            <a:off x="4908898" y="3553966"/>
            <a:ext cx="2657476" cy="0"/>
          </a:xfrm>
          <a:prstGeom prst="line">
            <a:avLst/>
          </a:prstGeom>
          <a:ln w="57150">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1153249-80F1-4661-BFE8-755B5FB2D6B8}"/>
              </a:ext>
            </a:extLst>
          </p:cNvPr>
          <p:cNvSpPr txBox="1"/>
          <p:nvPr/>
        </p:nvSpPr>
        <p:spPr>
          <a:xfrm>
            <a:off x="4890969" y="2635619"/>
            <a:ext cx="494046" cy="369332"/>
          </a:xfrm>
          <a:prstGeom prst="rect">
            <a:avLst/>
          </a:prstGeom>
          <a:noFill/>
        </p:spPr>
        <p:txBody>
          <a:bodyPr wrap="none" rtlCol="0">
            <a:spAutoFit/>
          </a:bodyPr>
          <a:lstStyle/>
          <a:p>
            <a:r>
              <a:rPr lang="en-AU" b="1" dirty="0"/>
              <a:t>25˚</a:t>
            </a:r>
          </a:p>
        </p:txBody>
      </p:sp>
      <p:sp>
        <p:nvSpPr>
          <p:cNvPr id="29" name="Arc 28">
            <a:extLst>
              <a:ext uri="{FF2B5EF4-FFF2-40B4-BE49-F238E27FC236}">
                <a16:creationId xmlns:a16="http://schemas.microsoft.com/office/drawing/2014/main" id="{EC934617-30CF-42F7-B3BF-F5A46224D663}"/>
              </a:ext>
            </a:extLst>
          </p:cNvPr>
          <p:cNvSpPr/>
          <p:nvPr/>
        </p:nvSpPr>
        <p:spPr>
          <a:xfrm>
            <a:off x="5130920" y="3143819"/>
            <a:ext cx="673770" cy="815668"/>
          </a:xfrm>
          <a:prstGeom prst="arc">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0" name="TextBox 29">
            <a:extLst>
              <a:ext uri="{FF2B5EF4-FFF2-40B4-BE49-F238E27FC236}">
                <a16:creationId xmlns:a16="http://schemas.microsoft.com/office/drawing/2014/main" id="{CBA314BC-A110-4333-A747-7E721943D9DD}"/>
              </a:ext>
            </a:extLst>
          </p:cNvPr>
          <p:cNvSpPr txBox="1"/>
          <p:nvPr/>
        </p:nvSpPr>
        <p:spPr>
          <a:xfrm>
            <a:off x="5886598" y="3604729"/>
            <a:ext cx="662361" cy="369332"/>
          </a:xfrm>
          <a:prstGeom prst="rect">
            <a:avLst/>
          </a:prstGeom>
          <a:noFill/>
        </p:spPr>
        <p:txBody>
          <a:bodyPr wrap="none" rtlCol="0">
            <a:spAutoFit/>
          </a:bodyPr>
          <a:lstStyle/>
          <a:p>
            <a:r>
              <a:rPr lang="en-AU" b="1" dirty="0">
                <a:solidFill>
                  <a:schemeClr val="accent2">
                    <a:lumMod val="75000"/>
                  </a:schemeClr>
                </a:solidFill>
              </a:rPr>
              <a:t>Bank</a:t>
            </a:r>
          </a:p>
        </p:txBody>
      </p:sp>
      <p:pic>
        <p:nvPicPr>
          <p:cNvPr id="4" name="Picture 3">
            <a:extLst>
              <a:ext uri="{FF2B5EF4-FFF2-40B4-BE49-F238E27FC236}">
                <a16:creationId xmlns:a16="http://schemas.microsoft.com/office/drawing/2014/main" id="{AF91F312-6510-45C0-B018-EC07D6EFAB0E}"/>
              </a:ext>
            </a:extLst>
          </p:cNvPr>
          <p:cNvPicPr>
            <a:picLocks noChangeAspect="1"/>
          </p:cNvPicPr>
          <p:nvPr/>
        </p:nvPicPr>
        <p:blipFill rotWithShape="1">
          <a:blip r:embed="rId4"/>
          <a:srcRect l="53004"/>
          <a:stretch/>
        </p:blipFill>
        <p:spPr>
          <a:xfrm>
            <a:off x="134928" y="1863209"/>
            <a:ext cx="3441515" cy="1999072"/>
          </a:xfrm>
          <a:prstGeom prst="rect">
            <a:avLst/>
          </a:prstGeom>
        </p:spPr>
      </p:pic>
      <p:cxnSp>
        <p:nvCxnSpPr>
          <p:cNvPr id="13" name="Straight Connector 12">
            <a:extLst>
              <a:ext uri="{FF2B5EF4-FFF2-40B4-BE49-F238E27FC236}">
                <a16:creationId xmlns:a16="http://schemas.microsoft.com/office/drawing/2014/main" id="{76E629EA-AEBC-4EE2-82B2-6F6813B544E7}"/>
              </a:ext>
            </a:extLst>
          </p:cNvPr>
          <p:cNvCxnSpPr>
            <a:cxnSpLocks/>
          </p:cNvCxnSpPr>
          <p:nvPr/>
        </p:nvCxnSpPr>
        <p:spPr>
          <a:xfrm flipV="1">
            <a:off x="5310990" y="2054136"/>
            <a:ext cx="705" cy="141959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CE49D35-8661-4F32-B35F-9947E28494B3}"/>
              </a:ext>
            </a:extLst>
          </p:cNvPr>
          <p:cNvSpPr txBox="1"/>
          <p:nvPr/>
        </p:nvSpPr>
        <p:spPr>
          <a:xfrm>
            <a:off x="5275005" y="2646552"/>
            <a:ext cx="308098" cy="369332"/>
          </a:xfrm>
          <a:prstGeom prst="rect">
            <a:avLst/>
          </a:prstGeom>
          <a:noFill/>
        </p:spPr>
        <p:txBody>
          <a:bodyPr wrap="none" rtlCol="0">
            <a:spAutoFit/>
          </a:bodyPr>
          <a:lstStyle/>
          <a:p>
            <a:r>
              <a:rPr lang="el-GR" b="1" dirty="0"/>
              <a:t>θ</a:t>
            </a:r>
            <a:endParaRPr lang="en-AU" b="1" dirty="0"/>
          </a:p>
        </p:txBody>
      </p:sp>
      <p:cxnSp>
        <p:nvCxnSpPr>
          <p:cNvPr id="27" name="Straight Connector 26">
            <a:extLst>
              <a:ext uri="{FF2B5EF4-FFF2-40B4-BE49-F238E27FC236}">
                <a16:creationId xmlns:a16="http://schemas.microsoft.com/office/drawing/2014/main" id="{E17B652D-E7B2-498D-9116-9CC7514C6E6C}"/>
              </a:ext>
            </a:extLst>
          </p:cNvPr>
          <p:cNvCxnSpPr>
            <a:cxnSpLocks/>
          </p:cNvCxnSpPr>
          <p:nvPr/>
        </p:nvCxnSpPr>
        <p:spPr>
          <a:xfrm>
            <a:off x="4531459" y="2089414"/>
            <a:ext cx="786993"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4AA53D0B-A3D2-4439-BF4A-09B20DC88AF9}"/>
                  </a:ext>
                </a:extLst>
              </p:cNvPr>
              <p:cNvSpPr txBox="1"/>
              <p:nvPr/>
            </p:nvSpPr>
            <p:spPr>
              <a:xfrm>
                <a:off x="4734235" y="1724099"/>
                <a:ext cx="37061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AU" b="1" i="1" smtClean="0">
                          <a:solidFill>
                            <a:srgbClr val="00B0F0"/>
                          </a:solidFill>
                          <a:latin typeface="Cambria Math" panose="02040503050406030204" pitchFamily="18" charset="0"/>
                        </a:rPr>
                        <m:t>𝒙</m:t>
                      </m:r>
                    </m:oMath>
                  </m:oMathPara>
                </a14:m>
                <a:endParaRPr lang="en-AU" b="1" dirty="0">
                  <a:solidFill>
                    <a:srgbClr val="00B0F0"/>
                  </a:solidFill>
                </a:endParaRPr>
              </a:p>
            </p:txBody>
          </p:sp>
        </mc:Choice>
        <mc:Fallback xmlns="">
          <p:sp>
            <p:nvSpPr>
              <p:cNvPr id="33" name="TextBox 32">
                <a:extLst>
                  <a:ext uri="{FF2B5EF4-FFF2-40B4-BE49-F238E27FC236}">
                    <a16:creationId xmlns:a16="http://schemas.microsoft.com/office/drawing/2014/main" id="{4AA53D0B-A3D2-4439-BF4A-09B20DC88AF9}"/>
                  </a:ext>
                </a:extLst>
              </p:cNvPr>
              <p:cNvSpPr txBox="1">
                <a:spLocks noRot="1" noChangeAspect="1" noMove="1" noResize="1" noEditPoints="1" noAdjustHandles="1" noChangeArrowheads="1" noChangeShapeType="1" noTextEdit="1"/>
              </p:cNvSpPr>
              <p:nvPr/>
            </p:nvSpPr>
            <p:spPr>
              <a:xfrm>
                <a:off x="4734235" y="1724099"/>
                <a:ext cx="370614" cy="369332"/>
              </a:xfrm>
              <a:prstGeom prst="rect">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8347C8D-2CB7-41F9-B5BB-165ED3CE6979}"/>
                  </a:ext>
                </a:extLst>
              </p:cNvPr>
              <p:cNvSpPr txBox="1"/>
              <p:nvPr/>
            </p:nvSpPr>
            <p:spPr>
              <a:xfrm>
                <a:off x="2634336" y="5029118"/>
                <a:ext cx="1715919" cy="123739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AU" sz="2000" b="1" i="1" smtClean="0">
                              <a:solidFill>
                                <a:srgbClr val="002060"/>
                              </a:solidFill>
                              <a:latin typeface="Cambria Math" panose="02040503050406030204" pitchFamily="18" charset="0"/>
                            </a:rPr>
                          </m:ctrlPr>
                        </m:funcPr>
                        <m:fName>
                          <m:r>
                            <a:rPr lang="en-AU" sz="2000" b="1" i="0" smtClean="0">
                              <a:solidFill>
                                <a:srgbClr val="002060"/>
                              </a:solidFill>
                              <a:latin typeface="Cambria Math" panose="02040503050406030204" pitchFamily="18" charset="0"/>
                            </a:rPr>
                            <m:t>𝐜𝐨𝐬</m:t>
                          </m:r>
                        </m:fName>
                        <m:e>
                          <m:r>
                            <a:rPr lang="en-AU" sz="2000" b="1" i="1">
                              <a:solidFill>
                                <a:srgbClr val="002060"/>
                              </a:solidFill>
                              <a:latin typeface="Cambria Math" panose="02040503050406030204" pitchFamily="18" charset="0"/>
                            </a:rPr>
                            <m:t>𝟐𝟓</m:t>
                          </m:r>
                        </m:e>
                      </m:func>
                      <m:r>
                        <a:rPr lang="en-AU" sz="2000" b="1" i="1">
                          <a:solidFill>
                            <a:srgbClr val="002060"/>
                          </a:solidFill>
                          <a:latin typeface="Cambria Math" panose="02040503050406030204" pitchFamily="18" charset="0"/>
                        </a:rPr>
                        <m:t>=</m:t>
                      </m:r>
                      <m:f>
                        <m:fPr>
                          <m:ctrlPr>
                            <a:rPr lang="en-AU" sz="2000" b="1" i="1">
                              <a:solidFill>
                                <a:srgbClr val="002060"/>
                              </a:solidFill>
                              <a:latin typeface="Cambria Math" panose="02040503050406030204" pitchFamily="18" charset="0"/>
                            </a:rPr>
                          </m:ctrlPr>
                        </m:fPr>
                        <m:num>
                          <m:r>
                            <a:rPr lang="en-AU" sz="2000" b="1" i="1" smtClean="0">
                              <a:solidFill>
                                <a:srgbClr val="002060"/>
                              </a:solidFill>
                              <a:latin typeface="Cambria Math" panose="02040503050406030204" pitchFamily="18" charset="0"/>
                            </a:rPr>
                            <m:t>𝒚</m:t>
                          </m:r>
                        </m:num>
                        <m:den>
                          <m:r>
                            <a:rPr lang="en-AU" sz="2000" b="1" i="1">
                              <a:solidFill>
                                <a:srgbClr val="002060"/>
                              </a:solidFill>
                              <a:latin typeface="Cambria Math" panose="02040503050406030204" pitchFamily="18" charset="0"/>
                            </a:rPr>
                            <m:t>𝟒</m:t>
                          </m:r>
                        </m:den>
                      </m:f>
                    </m:oMath>
                  </m:oMathPara>
                </a14:m>
                <a:endParaRPr lang="en-AU" sz="2000" b="1" i="1" dirty="0">
                  <a:solidFill>
                    <a:srgbClr val="002060"/>
                  </a:solidFill>
                </a:endParaRPr>
              </a:p>
              <a:p>
                <a:pPr/>
                <a14:m>
                  <m:oMathPara xmlns:m="http://schemas.openxmlformats.org/officeDocument/2006/math">
                    <m:oMathParaPr>
                      <m:jc m:val="centerGroup"/>
                    </m:oMathParaPr>
                    <m:oMath xmlns:m="http://schemas.openxmlformats.org/officeDocument/2006/math">
                      <m:r>
                        <a:rPr lang="en-AU" sz="2000" b="1" i="1" smtClean="0">
                          <a:solidFill>
                            <a:srgbClr val="002060"/>
                          </a:solidFill>
                          <a:latin typeface="Cambria Math" panose="02040503050406030204" pitchFamily="18" charset="0"/>
                        </a:rPr>
                        <m:t>𝒚</m:t>
                      </m:r>
                      <m:r>
                        <a:rPr lang="en-AU" sz="2000" b="1" i="1">
                          <a:solidFill>
                            <a:srgbClr val="002060"/>
                          </a:solidFill>
                          <a:latin typeface="Cambria Math" panose="02040503050406030204" pitchFamily="18" charset="0"/>
                        </a:rPr>
                        <m:t>=</m:t>
                      </m:r>
                      <m:r>
                        <a:rPr lang="en-AU" sz="2000" b="1" i="1">
                          <a:solidFill>
                            <a:srgbClr val="002060"/>
                          </a:solidFill>
                          <a:latin typeface="Cambria Math" panose="02040503050406030204" pitchFamily="18" charset="0"/>
                        </a:rPr>
                        <m:t>𝟒</m:t>
                      </m:r>
                      <m:func>
                        <m:funcPr>
                          <m:ctrlPr>
                            <a:rPr lang="en-AU" sz="2000" b="1" i="1">
                              <a:solidFill>
                                <a:srgbClr val="002060"/>
                              </a:solidFill>
                              <a:latin typeface="Cambria Math" panose="02040503050406030204" pitchFamily="18" charset="0"/>
                            </a:rPr>
                          </m:ctrlPr>
                        </m:funcPr>
                        <m:fName>
                          <m:r>
                            <a:rPr lang="en-AU" sz="2000" b="1" i="0" smtClean="0">
                              <a:solidFill>
                                <a:srgbClr val="002060"/>
                              </a:solidFill>
                              <a:latin typeface="Cambria Math" panose="02040503050406030204" pitchFamily="18" charset="0"/>
                            </a:rPr>
                            <m:t>𝐜𝐨𝐬</m:t>
                          </m:r>
                        </m:fName>
                        <m:e>
                          <m:r>
                            <a:rPr lang="en-AU" sz="2000" b="1" i="1">
                              <a:solidFill>
                                <a:srgbClr val="002060"/>
                              </a:solidFill>
                              <a:latin typeface="Cambria Math" panose="02040503050406030204" pitchFamily="18" charset="0"/>
                            </a:rPr>
                            <m:t>𝟐𝟓</m:t>
                          </m:r>
                        </m:e>
                      </m:func>
                    </m:oMath>
                  </m:oMathPara>
                </a14:m>
                <a:endParaRPr lang="en-AU" sz="2000" b="1" i="1" dirty="0">
                  <a:solidFill>
                    <a:srgbClr val="002060"/>
                  </a:solidFill>
                </a:endParaRPr>
              </a:p>
              <a:p>
                <a:pPr algn="ctr"/>
                <a14:m>
                  <m:oMath xmlns:m="http://schemas.openxmlformats.org/officeDocument/2006/math">
                    <m:r>
                      <a:rPr lang="en-AU" sz="2000" b="1" i="1" smtClean="0">
                        <a:solidFill>
                          <a:srgbClr val="002060"/>
                        </a:solidFill>
                        <a:latin typeface="Cambria Math" panose="02040503050406030204" pitchFamily="18" charset="0"/>
                      </a:rPr>
                      <m:t>𝒚</m:t>
                    </m:r>
                    <m:r>
                      <a:rPr lang="en-AU" sz="2000" b="1" i="1">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𝟑</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𝟔𝟑</m:t>
                    </m:r>
                    <m:r>
                      <a:rPr lang="en-AU" sz="2000" b="1" i="1" smtClean="0">
                        <a:solidFill>
                          <a:srgbClr val="002060"/>
                        </a:solidFill>
                        <a:latin typeface="Cambria Math" panose="02040503050406030204" pitchFamily="18" charset="0"/>
                      </a:rPr>
                      <m:t> </m:t>
                    </m:r>
                  </m:oMath>
                </a14:m>
                <a:r>
                  <a:rPr lang="en-AU" sz="2000" b="1" dirty="0">
                    <a:solidFill>
                      <a:srgbClr val="002060"/>
                    </a:solidFill>
                  </a:rPr>
                  <a:t>m/s</a:t>
                </a:r>
                <a:endParaRPr lang="en-AU" sz="2000" b="1" i="1" dirty="0">
                  <a:solidFill>
                    <a:srgbClr val="002060"/>
                  </a:solidFill>
                </a:endParaRPr>
              </a:p>
            </p:txBody>
          </p:sp>
        </mc:Choice>
        <mc:Fallback xmlns="">
          <p:sp>
            <p:nvSpPr>
              <p:cNvPr id="35" name="TextBox 34">
                <a:extLst>
                  <a:ext uri="{FF2B5EF4-FFF2-40B4-BE49-F238E27FC236}">
                    <a16:creationId xmlns:a16="http://schemas.microsoft.com/office/drawing/2014/main" id="{68347C8D-2CB7-41F9-B5BB-165ED3CE6979}"/>
                  </a:ext>
                </a:extLst>
              </p:cNvPr>
              <p:cNvSpPr txBox="1">
                <a:spLocks noRot="1" noChangeAspect="1" noMove="1" noResize="1" noEditPoints="1" noAdjustHandles="1" noChangeArrowheads="1" noChangeShapeType="1" noTextEdit="1"/>
              </p:cNvSpPr>
              <p:nvPr/>
            </p:nvSpPr>
            <p:spPr>
              <a:xfrm>
                <a:off x="2634336" y="5029118"/>
                <a:ext cx="1715919" cy="1237390"/>
              </a:xfrm>
              <a:prstGeom prst="rect">
                <a:avLst/>
              </a:prstGeom>
              <a:blipFill>
                <a:blip r:embed="rId6"/>
                <a:stretch>
                  <a:fillRect r="-2837" b="-788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42F61CB-48B2-4B98-832F-2C32E099289B}"/>
                  </a:ext>
                </a:extLst>
              </p:cNvPr>
              <p:cNvSpPr txBox="1"/>
              <p:nvPr/>
            </p:nvSpPr>
            <p:spPr>
              <a:xfrm>
                <a:off x="4531459" y="4887636"/>
                <a:ext cx="3252622" cy="1400833"/>
              </a:xfrm>
              <a:prstGeom prst="rect">
                <a:avLst/>
              </a:prstGeom>
              <a:noFill/>
            </p:spPr>
            <p:txBody>
              <a:bodyPr wrap="none" rtlCol="0">
                <a:spAutoFit/>
              </a:bodyPr>
              <a:lstStyle/>
              <a:p>
                <a14:m>
                  <m:oMath xmlns:m="http://schemas.openxmlformats.org/officeDocument/2006/math">
                    <m:r>
                      <a:rPr lang="en-AU" sz="2000" b="1" i="1" smtClean="0">
                        <a:solidFill>
                          <a:srgbClr val="002060"/>
                        </a:solidFill>
                        <a:latin typeface="Cambria Math" panose="02040503050406030204" pitchFamily="18" charset="0"/>
                      </a:rPr>
                      <m:t>𝟐</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𝟏</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𝟔𝟗</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𝟎</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𝟑𝟏</m:t>
                    </m:r>
                  </m:oMath>
                </a14:m>
                <a:r>
                  <a:rPr lang="en-AU" sz="2000" b="1" dirty="0">
                    <a:solidFill>
                      <a:srgbClr val="002060"/>
                    </a:solidFill>
                  </a:rPr>
                  <a:t> m/s</a:t>
                </a:r>
              </a:p>
              <a:p>
                <a:endParaRPr lang="en-AU" sz="2000" b="1" dirty="0">
                  <a:solidFill>
                    <a:srgbClr val="002060"/>
                  </a:solidFill>
                </a:endParaRPr>
              </a:p>
              <a:p>
                <a:r>
                  <a:rPr lang="en-AU" sz="2000" b="1" i="1" dirty="0">
                    <a:solidFill>
                      <a:srgbClr val="002060"/>
                    </a:solidFill>
                  </a:rPr>
                  <a:t>By Pythagoras’ Theorem:</a:t>
                </a:r>
              </a:p>
              <a:p>
                <a14:m>
                  <m:oMath xmlns:m="http://schemas.openxmlformats.org/officeDocument/2006/math">
                    <m:rad>
                      <m:radPr>
                        <m:degHide m:val="on"/>
                        <m:ctrlPr>
                          <a:rPr lang="en-AU" sz="2000" b="1" i="1" smtClean="0">
                            <a:solidFill>
                              <a:srgbClr val="002060"/>
                            </a:solidFill>
                            <a:latin typeface="Cambria Math" panose="02040503050406030204" pitchFamily="18" charset="0"/>
                          </a:rPr>
                        </m:ctrlPr>
                      </m:radPr>
                      <m:deg/>
                      <m:e>
                        <m:sSup>
                          <m:sSupPr>
                            <m:ctrlPr>
                              <a:rPr lang="en-AU" sz="2000" b="1" i="1" smtClean="0">
                                <a:solidFill>
                                  <a:srgbClr val="002060"/>
                                </a:solidFill>
                                <a:latin typeface="Cambria Math" panose="02040503050406030204" pitchFamily="18" charset="0"/>
                              </a:rPr>
                            </m:ctrlPr>
                          </m:sSupPr>
                          <m:e>
                            <m:r>
                              <a:rPr lang="en-AU" sz="2000" b="1" i="1" smtClean="0">
                                <a:solidFill>
                                  <a:srgbClr val="002060"/>
                                </a:solidFill>
                                <a:latin typeface="Cambria Math" panose="02040503050406030204" pitchFamily="18" charset="0"/>
                              </a:rPr>
                              <m:t>𝟎</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𝟑𝟏</m:t>
                            </m:r>
                          </m:e>
                          <m:sup>
                            <m:r>
                              <a:rPr lang="en-AU" sz="2000" b="1" i="1" smtClean="0">
                                <a:solidFill>
                                  <a:srgbClr val="002060"/>
                                </a:solidFill>
                                <a:latin typeface="Cambria Math" panose="02040503050406030204" pitchFamily="18" charset="0"/>
                              </a:rPr>
                              <m:t>𝟐</m:t>
                            </m:r>
                          </m:sup>
                        </m:sSup>
                        <m:r>
                          <a:rPr lang="en-AU" sz="2000" b="1" i="1" smtClean="0">
                            <a:solidFill>
                              <a:srgbClr val="002060"/>
                            </a:solidFill>
                            <a:latin typeface="Cambria Math" panose="02040503050406030204" pitchFamily="18" charset="0"/>
                          </a:rPr>
                          <m:t>+</m:t>
                        </m:r>
                        <m:sSup>
                          <m:sSupPr>
                            <m:ctrlPr>
                              <a:rPr lang="en-AU" sz="2000" b="1" i="1" smtClean="0">
                                <a:solidFill>
                                  <a:srgbClr val="002060"/>
                                </a:solidFill>
                                <a:latin typeface="Cambria Math" panose="02040503050406030204" pitchFamily="18" charset="0"/>
                              </a:rPr>
                            </m:ctrlPr>
                          </m:sSupPr>
                          <m:e>
                            <m:r>
                              <a:rPr lang="en-AU" sz="2000" b="1" i="1" smtClean="0">
                                <a:solidFill>
                                  <a:srgbClr val="002060"/>
                                </a:solidFill>
                                <a:latin typeface="Cambria Math" panose="02040503050406030204" pitchFamily="18" charset="0"/>
                              </a:rPr>
                              <m:t>𝟑</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𝟔𝟑</m:t>
                            </m:r>
                          </m:e>
                          <m:sup>
                            <m:r>
                              <a:rPr lang="en-AU" sz="2000" b="1" i="1" smtClean="0">
                                <a:solidFill>
                                  <a:srgbClr val="002060"/>
                                </a:solidFill>
                                <a:latin typeface="Cambria Math" panose="02040503050406030204" pitchFamily="18" charset="0"/>
                              </a:rPr>
                              <m:t>𝟐</m:t>
                            </m:r>
                          </m:sup>
                        </m:sSup>
                      </m:e>
                    </m:rad>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𝟑</m:t>
                    </m:r>
                    <m:r>
                      <a:rPr lang="en-AU" sz="2000" b="1" i="1" smtClean="0">
                        <a:solidFill>
                          <a:srgbClr val="002060"/>
                        </a:solidFill>
                        <a:latin typeface="Cambria Math" panose="02040503050406030204" pitchFamily="18" charset="0"/>
                      </a:rPr>
                      <m:t>.</m:t>
                    </m:r>
                    <m:r>
                      <a:rPr lang="en-AU" sz="2000" b="1" i="1" smtClean="0">
                        <a:solidFill>
                          <a:srgbClr val="002060"/>
                        </a:solidFill>
                        <a:latin typeface="Cambria Math" panose="02040503050406030204" pitchFamily="18" charset="0"/>
                      </a:rPr>
                      <m:t>𝟔</m:t>
                    </m:r>
                  </m:oMath>
                </a14:m>
                <a:r>
                  <a:rPr lang="en-AU" sz="2000" b="1" i="1" dirty="0">
                    <a:solidFill>
                      <a:srgbClr val="002060"/>
                    </a:solidFill>
                  </a:rPr>
                  <a:t> </a:t>
                </a:r>
                <a:r>
                  <a:rPr lang="en-AU" sz="2000" b="1" dirty="0">
                    <a:solidFill>
                      <a:srgbClr val="002060"/>
                    </a:solidFill>
                  </a:rPr>
                  <a:t>m/s</a:t>
                </a:r>
              </a:p>
            </p:txBody>
          </p:sp>
        </mc:Choice>
        <mc:Fallback xmlns="">
          <p:sp>
            <p:nvSpPr>
              <p:cNvPr id="24" name="TextBox 23">
                <a:extLst>
                  <a:ext uri="{FF2B5EF4-FFF2-40B4-BE49-F238E27FC236}">
                    <a16:creationId xmlns:a16="http://schemas.microsoft.com/office/drawing/2014/main" id="{542F61CB-48B2-4B98-832F-2C32E099289B}"/>
                  </a:ext>
                </a:extLst>
              </p:cNvPr>
              <p:cNvSpPr txBox="1">
                <a:spLocks noRot="1" noChangeAspect="1" noMove="1" noResize="1" noEditPoints="1" noAdjustHandles="1" noChangeArrowheads="1" noChangeShapeType="1" noTextEdit="1"/>
              </p:cNvSpPr>
              <p:nvPr/>
            </p:nvSpPr>
            <p:spPr>
              <a:xfrm>
                <a:off x="4531459" y="4887636"/>
                <a:ext cx="3252622" cy="1400833"/>
              </a:xfrm>
              <a:prstGeom prst="rect">
                <a:avLst/>
              </a:prstGeom>
              <a:blipFill>
                <a:blip r:embed="rId7"/>
                <a:stretch>
                  <a:fillRect l="-1873" t="-2609" r="-1124" b="-6957"/>
                </a:stretch>
              </a:blipFill>
            </p:spPr>
            <p:txBody>
              <a:bodyPr/>
              <a:lstStyle/>
              <a:p>
                <a:r>
                  <a:rPr lang="en-AU">
                    <a:noFill/>
                  </a:rPr>
                  <a:t> </a:t>
                </a:r>
              </a:p>
            </p:txBody>
          </p:sp>
        </mc:Fallback>
      </mc:AlternateContent>
      <p:cxnSp>
        <p:nvCxnSpPr>
          <p:cNvPr id="26" name="Straight Connector 25">
            <a:extLst>
              <a:ext uri="{FF2B5EF4-FFF2-40B4-BE49-F238E27FC236}">
                <a16:creationId xmlns:a16="http://schemas.microsoft.com/office/drawing/2014/main" id="{6A619E75-A3F0-4D52-8F9E-FFB0AE82821E}"/>
              </a:ext>
            </a:extLst>
          </p:cNvPr>
          <p:cNvCxnSpPr>
            <a:cxnSpLocks/>
          </p:cNvCxnSpPr>
          <p:nvPr/>
        </p:nvCxnSpPr>
        <p:spPr>
          <a:xfrm flipV="1">
            <a:off x="5318452" y="2045349"/>
            <a:ext cx="7245" cy="1428377"/>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AB48514F-42A7-4800-8924-536FE641BDE9}"/>
                  </a:ext>
                </a:extLst>
              </p:cNvPr>
              <p:cNvSpPr txBox="1"/>
              <p:nvPr/>
            </p:nvSpPr>
            <p:spPr>
              <a:xfrm>
                <a:off x="5310434" y="2299542"/>
                <a:ext cx="37542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AU" b="1" i="1" smtClean="0">
                          <a:solidFill>
                            <a:srgbClr val="7030A0"/>
                          </a:solidFill>
                          <a:latin typeface="Cambria Math" panose="02040503050406030204" pitchFamily="18" charset="0"/>
                        </a:rPr>
                        <m:t>𝒚</m:t>
                      </m:r>
                    </m:oMath>
                  </m:oMathPara>
                </a14:m>
                <a:endParaRPr lang="en-AU" b="1" dirty="0">
                  <a:solidFill>
                    <a:srgbClr val="7030A0"/>
                  </a:solidFill>
                </a:endParaRPr>
              </a:p>
            </p:txBody>
          </p:sp>
        </mc:Choice>
        <mc:Fallback xmlns="">
          <p:sp>
            <p:nvSpPr>
              <p:cNvPr id="32" name="TextBox 31">
                <a:extLst>
                  <a:ext uri="{FF2B5EF4-FFF2-40B4-BE49-F238E27FC236}">
                    <a16:creationId xmlns:a16="http://schemas.microsoft.com/office/drawing/2014/main" id="{AB48514F-42A7-4800-8924-536FE641BDE9}"/>
                  </a:ext>
                </a:extLst>
              </p:cNvPr>
              <p:cNvSpPr txBox="1">
                <a:spLocks noRot="1" noChangeAspect="1" noMove="1" noResize="1" noEditPoints="1" noAdjustHandles="1" noChangeArrowheads="1" noChangeShapeType="1" noTextEdit="1"/>
              </p:cNvSpPr>
              <p:nvPr/>
            </p:nvSpPr>
            <p:spPr>
              <a:xfrm>
                <a:off x="5310434" y="2299542"/>
                <a:ext cx="375424" cy="369332"/>
              </a:xfrm>
              <a:prstGeom prst="rect">
                <a:avLst/>
              </a:prstGeom>
              <a:blipFill>
                <a:blip r:embed="rId8"/>
                <a:stretch>
                  <a:fillRect b="-6557"/>
                </a:stretch>
              </a:blipFill>
            </p:spPr>
            <p:txBody>
              <a:bodyPr/>
              <a:lstStyle/>
              <a:p>
                <a:r>
                  <a:rPr lang="en-AU">
                    <a:noFill/>
                  </a:rPr>
                  <a:t> </a:t>
                </a:r>
              </a:p>
            </p:txBody>
          </p:sp>
        </mc:Fallback>
      </mc:AlternateContent>
    </p:spTree>
    <p:extLst>
      <p:ext uri="{BB962C8B-B14F-4D97-AF65-F5344CB8AC3E}">
        <p14:creationId xmlns:p14="http://schemas.microsoft.com/office/powerpoint/2010/main" val="52851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2">
                                            <p:txEl>
                                              <p:pRg st="5" end="5"/>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5">
                                            <p:txEl>
                                              <p:pRg st="0" end="0"/>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5">
                                            <p:txEl>
                                              <p:pRg st="1" end="1"/>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5">
                                            <p:txEl>
                                              <p:pRg st="2" end="2"/>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4">
                                            <p:txEl>
                                              <p:pRg st="3" end="3"/>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P spid="21" grpId="0" animBg="1"/>
      <p:bldP spid="28" grpId="0"/>
      <p:bldP spid="29" grpId="0" animBg="1"/>
      <p:bldP spid="30" grpId="0"/>
      <p:bldP spid="31" grpId="0"/>
      <p:bldP spid="33"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3EC795F8-9DD7-4263-8F4A-E45532F209B1}"/>
              </a:ext>
            </a:extLst>
          </p:cNvPr>
          <p:cNvSpPr txBox="1"/>
          <p:nvPr/>
        </p:nvSpPr>
        <p:spPr>
          <a:xfrm>
            <a:off x="0" y="-6605"/>
            <a:ext cx="2493490"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Sadler 3C Q4</a:t>
            </a:r>
            <a:endParaRPr lang="en-AU" sz="3200" b="1" dirty="0">
              <a:solidFill>
                <a:schemeClr val="tx1"/>
              </a:solidFill>
            </a:endParaRPr>
          </a:p>
        </p:txBody>
      </p:sp>
      <mc:AlternateContent xmlns:mc="http://schemas.openxmlformats.org/markup-compatibility/2006" xmlns:p14="http://schemas.microsoft.com/office/powerpoint/2010/main">
        <mc:Choice Requires="p14">
          <p:contentPart p14:bwMode="auto" r:id="rId2">
            <p14:nvContentPartPr>
              <p14:cNvPr id="49" name="Ink 48">
                <a:extLst>
                  <a:ext uri="{FF2B5EF4-FFF2-40B4-BE49-F238E27FC236}">
                    <a16:creationId xmlns:a16="http://schemas.microsoft.com/office/drawing/2014/main" id="{C9C1840B-9DA7-4E25-8BC4-70671E055688}"/>
                  </a:ext>
                </a:extLst>
              </p14:cNvPr>
              <p14:cNvContentPartPr/>
              <p14:nvPr/>
            </p14:nvContentPartPr>
            <p14:xfrm>
              <a:off x="6998349" y="-602126"/>
              <a:ext cx="42840" cy="32040"/>
            </p14:xfrm>
          </p:contentPart>
        </mc:Choice>
        <mc:Fallback xmlns="">
          <p:pic>
            <p:nvPicPr>
              <p:cNvPr id="49" name="Ink 48">
                <a:extLst>
                  <a:ext uri="{FF2B5EF4-FFF2-40B4-BE49-F238E27FC236}">
                    <a16:creationId xmlns:a16="http://schemas.microsoft.com/office/drawing/2014/main" id="{C9C1840B-9DA7-4E25-8BC4-70671E055688}"/>
                  </a:ext>
                </a:extLst>
              </p:cNvPr>
              <p:cNvPicPr/>
              <p:nvPr/>
            </p:nvPicPr>
            <p:blipFill>
              <a:blip r:embed="rId3"/>
              <a:stretch>
                <a:fillRect/>
              </a:stretch>
            </p:blipFill>
            <p:spPr>
              <a:xfrm>
                <a:off x="6989424" y="-611126"/>
                <a:ext cx="60333"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34" name="Ink 333">
                <a:extLst>
                  <a:ext uri="{FF2B5EF4-FFF2-40B4-BE49-F238E27FC236}">
                    <a16:creationId xmlns:a16="http://schemas.microsoft.com/office/drawing/2014/main" id="{8950BDAC-CEC0-4451-99F9-6CF9BDF889C9}"/>
                  </a:ext>
                </a:extLst>
              </p14:cNvPr>
              <p14:cNvContentPartPr/>
              <p14:nvPr/>
            </p14:nvContentPartPr>
            <p14:xfrm>
              <a:off x="4786869" y="-328731"/>
              <a:ext cx="5760" cy="28440"/>
            </p14:xfrm>
          </p:contentPart>
        </mc:Choice>
        <mc:Fallback xmlns="">
          <p:pic>
            <p:nvPicPr>
              <p:cNvPr id="334" name="Ink 333">
                <a:extLst>
                  <a:ext uri="{FF2B5EF4-FFF2-40B4-BE49-F238E27FC236}">
                    <a16:creationId xmlns:a16="http://schemas.microsoft.com/office/drawing/2014/main" id="{8950BDAC-CEC0-4451-99F9-6CF9BDF889C9}"/>
                  </a:ext>
                </a:extLst>
              </p:cNvPr>
              <p:cNvPicPr/>
              <p:nvPr/>
            </p:nvPicPr>
            <p:blipFill>
              <a:blip r:embed="rId5"/>
              <a:stretch>
                <a:fillRect/>
              </a:stretch>
            </p:blipFill>
            <p:spPr>
              <a:xfrm>
                <a:off x="4777869" y="-337731"/>
                <a:ext cx="23400" cy="46080"/>
              </a:xfrm>
              <a:prstGeom prst="rect">
                <a:avLst/>
              </a:prstGeom>
            </p:spPr>
          </p:pic>
        </mc:Fallback>
      </mc:AlternateContent>
      <p:pic>
        <p:nvPicPr>
          <p:cNvPr id="2" name="Picture 1">
            <a:extLst>
              <a:ext uri="{FF2B5EF4-FFF2-40B4-BE49-F238E27FC236}">
                <a16:creationId xmlns:a16="http://schemas.microsoft.com/office/drawing/2014/main" id="{D1F0B7DE-8D8A-41D3-AF62-82C85D48F7A0}"/>
              </a:ext>
            </a:extLst>
          </p:cNvPr>
          <p:cNvPicPr>
            <a:picLocks noChangeAspect="1"/>
          </p:cNvPicPr>
          <p:nvPr/>
        </p:nvPicPr>
        <p:blipFill>
          <a:blip r:embed="rId6"/>
          <a:stretch>
            <a:fillRect/>
          </a:stretch>
        </p:blipFill>
        <p:spPr>
          <a:xfrm>
            <a:off x="3143563" y="19521"/>
            <a:ext cx="8969254" cy="1064696"/>
          </a:xfrm>
          <a:prstGeom prst="rect">
            <a:avLst/>
          </a:prstGeom>
        </p:spPr>
      </p:pic>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02ADA86A-03C4-49FB-96E3-99E53E0180A8}"/>
                  </a:ext>
                </a:extLst>
              </p14:cNvPr>
              <p14:cNvContentPartPr/>
              <p14:nvPr/>
            </p14:nvContentPartPr>
            <p14:xfrm>
              <a:off x="8958342" y="4382281"/>
              <a:ext cx="102240" cy="167400"/>
            </p14:xfrm>
          </p:contentPart>
        </mc:Choice>
        <mc:Fallback xmlns="">
          <p:pic>
            <p:nvPicPr>
              <p:cNvPr id="5" name="Ink 4">
                <a:extLst>
                  <a:ext uri="{FF2B5EF4-FFF2-40B4-BE49-F238E27FC236}">
                    <a16:creationId xmlns:a16="http://schemas.microsoft.com/office/drawing/2014/main" id="{02ADA86A-03C4-49FB-96E3-99E53E0180A8}"/>
                  </a:ext>
                </a:extLst>
              </p:cNvPr>
              <p:cNvPicPr/>
              <p:nvPr/>
            </p:nvPicPr>
            <p:blipFill>
              <a:blip r:embed="rId8"/>
              <a:stretch>
                <a:fillRect/>
              </a:stretch>
            </p:blipFill>
            <p:spPr>
              <a:xfrm>
                <a:off x="8949342" y="4373281"/>
                <a:ext cx="11988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CA175215-67DD-4EF5-BABF-1AE00D9EC0BE}"/>
                  </a:ext>
                </a:extLst>
              </p14:cNvPr>
              <p14:cNvContentPartPr/>
              <p14:nvPr/>
            </p14:nvContentPartPr>
            <p14:xfrm>
              <a:off x="8971302" y="4455001"/>
              <a:ext cx="59400" cy="42840"/>
            </p14:xfrm>
          </p:contentPart>
        </mc:Choice>
        <mc:Fallback xmlns="">
          <p:pic>
            <p:nvPicPr>
              <p:cNvPr id="6" name="Ink 5">
                <a:extLst>
                  <a:ext uri="{FF2B5EF4-FFF2-40B4-BE49-F238E27FC236}">
                    <a16:creationId xmlns:a16="http://schemas.microsoft.com/office/drawing/2014/main" id="{CA175215-67DD-4EF5-BABF-1AE00D9EC0BE}"/>
                  </a:ext>
                </a:extLst>
              </p:cNvPr>
              <p:cNvPicPr/>
              <p:nvPr/>
            </p:nvPicPr>
            <p:blipFill>
              <a:blip r:embed="rId10"/>
              <a:stretch>
                <a:fillRect/>
              </a:stretch>
            </p:blipFill>
            <p:spPr>
              <a:xfrm>
                <a:off x="8962302" y="4446361"/>
                <a:ext cx="77040" cy="60480"/>
              </a:xfrm>
              <a:prstGeom prst="rect">
                <a:avLst/>
              </a:prstGeom>
            </p:spPr>
          </p:pic>
        </mc:Fallback>
      </mc:AlternateContent>
      <p:grpSp>
        <p:nvGrpSpPr>
          <p:cNvPr id="28" name="Group 27">
            <a:extLst>
              <a:ext uri="{FF2B5EF4-FFF2-40B4-BE49-F238E27FC236}">
                <a16:creationId xmlns:a16="http://schemas.microsoft.com/office/drawing/2014/main" id="{8408F168-0B7B-4200-9A13-A8D2547A615C}"/>
              </a:ext>
            </a:extLst>
          </p:cNvPr>
          <p:cNvGrpSpPr/>
          <p:nvPr/>
        </p:nvGrpSpPr>
        <p:grpSpPr>
          <a:xfrm>
            <a:off x="9110622" y="2969641"/>
            <a:ext cx="1058400" cy="1293480"/>
            <a:chOff x="7301417" y="3054549"/>
            <a:chExt cx="1058400" cy="1293480"/>
          </a:xfrm>
        </p:grpSpPr>
        <mc:AlternateContent xmlns:mc="http://schemas.openxmlformats.org/markup-compatibility/2006" xmlns:p14="http://schemas.microsoft.com/office/powerpoint/2010/main">
          <mc:Choice Requires="p14">
            <p:contentPart p14:bwMode="auto" r:id="rId11">
              <p14:nvContentPartPr>
                <p14:cNvPr id="4" name="Ink 3">
                  <a:extLst>
                    <a:ext uri="{FF2B5EF4-FFF2-40B4-BE49-F238E27FC236}">
                      <a16:creationId xmlns:a16="http://schemas.microsoft.com/office/drawing/2014/main" id="{2466FDB9-B9F0-4759-9AEF-D9CDABD547A4}"/>
                    </a:ext>
                  </a:extLst>
                </p14:cNvPr>
                <p14:cNvContentPartPr/>
                <p14:nvPr/>
              </p14:nvContentPartPr>
              <p14:xfrm>
                <a:off x="7373777" y="4245789"/>
                <a:ext cx="71640" cy="102240"/>
              </p14:xfrm>
            </p:contentPart>
          </mc:Choice>
          <mc:Fallback xmlns="">
            <p:pic>
              <p:nvPicPr>
                <p:cNvPr id="4" name="Ink 3">
                  <a:extLst>
                    <a:ext uri="{FF2B5EF4-FFF2-40B4-BE49-F238E27FC236}">
                      <a16:creationId xmlns:a16="http://schemas.microsoft.com/office/drawing/2014/main" id="{2466FDB9-B9F0-4759-9AEF-D9CDABD547A4}"/>
                    </a:ext>
                  </a:extLst>
                </p:cNvPr>
                <p:cNvPicPr/>
                <p:nvPr/>
              </p:nvPicPr>
              <p:blipFill>
                <a:blip r:embed="rId12"/>
                <a:stretch>
                  <a:fillRect/>
                </a:stretch>
              </p:blipFill>
              <p:spPr>
                <a:xfrm>
                  <a:off x="7365137" y="4236789"/>
                  <a:ext cx="892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k 6">
                  <a:extLst>
                    <a:ext uri="{FF2B5EF4-FFF2-40B4-BE49-F238E27FC236}">
                      <a16:creationId xmlns:a16="http://schemas.microsoft.com/office/drawing/2014/main" id="{971D2123-9285-4A0D-B653-2F059B43D459}"/>
                    </a:ext>
                  </a:extLst>
                </p14:cNvPr>
                <p14:cNvContentPartPr/>
                <p14:nvPr/>
              </p14:nvContentPartPr>
              <p14:xfrm>
                <a:off x="7461257" y="3113949"/>
                <a:ext cx="824760" cy="1126440"/>
              </p14:xfrm>
            </p:contentPart>
          </mc:Choice>
          <mc:Fallback xmlns="">
            <p:pic>
              <p:nvPicPr>
                <p:cNvPr id="7" name="Ink 6">
                  <a:extLst>
                    <a:ext uri="{FF2B5EF4-FFF2-40B4-BE49-F238E27FC236}">
                      <a16:creationId xmlns:a16="http://schemas.microsoft.com/office/drawing/2014/main" id="{971D2123-9285-4A0D-B653-2F059B43D459}"/>
                    </a:ext>
                  </a:extLst>
                </p:cNvPr>
                <p:cNvPicPr/>
                <p:nvPr/>
              </p:nvPicPr>
              <p:blipFill>
                <a:blip r:embed="rId14"/>
                <a:stretch>
                  <a:fillRect/>
                </a:stretch>
              </p:blipFill>
              <p:spPr>
                <a:xfrm>
                  <a:off x="7452257" y="3105309"/>
                  <a:ext cx="842400" cy="1144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7BB0DC35-9D7E-46C8-832D-DC99DD973F3F}"/>
                    </a:ext>
                  </a:extLst>
                </p14:cNvPr>
                <p14:cNvContentPartPr/>
                <p14:nvPr/>
              </p14:nvContentPartPr>
              <p14:xfrm>
                <a:off x="8282417" y="3054549"/>
                <a:ext cx="77400" cy="116640"/>
              </p14:xfrm>
            </p:contentPart>
          </mc:Choice>
          <mc:Fallback xmlns="">
            <p:pic>
              <p:nvPicPr>
                <p:cNvPr id="9" name="Ink 8">
                  <a:extLst>
                    <a:ext uri="{FF2B5EF4-FFF2-40B4-BE49-F238E27FC236}">
                      <a16:creationId xmlns:a16="http://schemas.microsoft.com/office/drawing/2014/main" id="{7BB0DC35-9D7E-46C8-832D-DC99DD973F3F}"/>
                    </a:ext>
                  </a:extLst>
                </p:cNvPr>
                <p:cNvPicPr/>
                <p:nvPr/>
              </p:nvPicPr>
              <p:blipFill>
                <a:blip r:embed="rId16"/>
                <a:stretch>
                  <a:fillRect/>
                </a:stretch>
              </p:blipFill>
              <p:spPr>
                <a:xfrm>
                  <a:off x="8273777" y="3045549"/>
                  <a:ext cx="9504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66AD4004-B7C7-4C8A-A4A6-17A09C4E0AB4}"/>
                    </a:ext>
                  </a:extLst>
                </p14:cNvPr>
                <p14:cNvContentPartPr/>
                <p14:nvPr/>
              </p14:nvContentPartPr>
              <p14:xfrm>
                <a:off x="7377377" y="4176309"/>
                <a:ext cx="4320" cy="61560"/>
              </p14:xfrm>
            </p:contentPart>
          </mc:Choice>
          <mc:Fallback xmlns="">
            <p:pic>
              <p:nvPicPr>
                <p:cNvPr id="11" name="Ink 10">
                  <a:extLst>
                    <a:ext uri="{FF2B5EF4-FFF2-40B4-BE49-F238E27FC236}">
                      <a16:creationId xmlns:a16="http://schemas.microsoft.com/office/drawing/2014/main" id="{66AD4004-B7C7-4C8A-A4A6-17A09C4E0AB4}"/>
                    </a:ext>
                  </a:extLst>
                </p:cNvPr>
                <p:cNvPicPr/>
                <p:nvPr/>
              </p:nvPicPr>
              <p:blipFill>
                <a:blip r:embed="rId18"/>
                <a:stretch>
                  <a:fillRect/>
                </a:stretch>
              </p:blipFill>
              <p:spPr>
                <a:xfrm>
                  <a:off x="7368377" y="4167309"/>
                  <a:ext cx="2196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8925FAD8-11B2-443B-9B4D-08FD69E35AFD}"/>
                    </a:ext>
                  </a:extLst>
                </p14:cNvPr>
                <p14:cNvContentPartPr/>
                <p14:nvPr/>
              </p14:nvContentPartPr>
              <p14:xfrm>
                <a:off x="7353257" y="3707949"/>
                <a:ext cx="28440" cy="316080"/>
              </p14:xfrm>
            </p:contentPart>
          </mc:Choice>
          <mc:Fallback xmlns="">
            <p:pic>
              <p:nvPicPr>
                <p:cNvPr id="12" name="Ink 11">
                  <a:extLst>
                    <a:ext uri="{FF2B5EF4-FFF2-40B4-BE49-F238E27FC236}">
                      <a16:creationId xmlns:a16="http://schemas.microsoft.com/office/drawing/2014/main" id="{8925FAD8-11B2-443B-9B4D-08FD69E35AFD}"/>
                    </a:ext>
                  </a:extLst>
                </p:cNvPr>
                <p:cNvPicPr/>
                <p:nvPr/>
              </p:nvPicPr>
              <p:blipFill>
                <a:blip r:embed="rId20"/>
                <a:stretch>
                  <a:fillRect/>
                </a:stretch>
              </p:blipFill>
              <p:spPr>
                <a:xfrm>
                  <a:off x="7344617" y="3698949"/>
                  <a:ext cx="46080" cy="3337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E5CB4CAC-0FAF-41A2-85E8-375785368201}"/>
                    </a:ext>
                  </a:extLst>
                </p14:cNvPr>
                <p14:cNvContentPartPr/>
                <p14:nvPr/>
              </p14:nvContentPartPr>
              <p14:xfrm>
                <a:off x="7301417" y="3120429"/>
                <a:ext cx="50760" cy="489960"/>
              </p14:xfrm>
            </p:contentPart>
          </mc:Choice>
          <mc:Fallback xmlns="">
            <p:pic>
              <p:nvPicPr>
                <p:cNvPr id="13" name="Ink 12">
                  <a:extLst>
                    <a:ext uri="{FF2B5EF4-FFF2-40B4-BE49-F238E27FC236}">
                      <a16:creationId xmlns:a16="http://schemas.microsoft.com/office/drawing/2014/main" id="{E5CB4CAC-0FAF-41A2-85E8-375785368201}"/>
                    </a:ext>
                  </a:extLst>
                </p:cNvPr>
                <p:cNvPicPr/>
                <p:nvPr/>
              </p:nvPicPr>
              <p:blipFill>
                <a:blip r:embed="rId22"/>
                <a:stretch>
                  <a:fillRect/>
                </a:stretch>
              </p:blipFill>
              <p:spPr>
                <a:xfrm>
                  <a:off x="7292777" y="3111429"/>
                  <a:ext cx="68400" cy="5076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F98C8BD6-B6D7-40F7-A4A5-041BCCB8EE84}"/>
                    </a:ext>
                  </a:extLst>
                </p14:cNvPr>
                <p14:cNvContentPartPr/>
                <p14:nvPr/>
              </p14:nvContentPartPr>
              <p14:xfrm>
                <a:off x="7418777" y="3880389"/>
                <a:ext cx="190080" cy="71280"/>
              </p14:xfrm>
            </p:contentPart>
          </mc:Choice>
          <mc:Fallback xmlns="">
            <p:pic>
              <p:nvPicPr>
                <p:cNvPr id="17" name="Ink 16">
                  <a:extLst>
                    <a:ext uri="{FF2B5EF4-FFF2-40B4-BE49-F238E27FC236}">
                      <a16:creationId xmlns:a16="http://schemas.microsoft.com/office/drawing/2014/main" id="{F98C8BD6-B6D7-40F7-A4A5-041BCCB8EE84}"/>
                    </a:ext>
                  </a:extLst>
                </p:cNvPr>
                <p:cNvPicPr/>
                <p:nvPr/>
              </p:nvPicPr>
              <p:blipFill>
                <a:blip r:embed="rId24"/>
                <a:stretch>
                  <a:fillRect/>
                </a:stretch>
              </p:blipFill>
              <p:spPr>
                <a:xfrm>
                  <a:off x="7409777" y="3871749"/>
                  <a:ext cx="20772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k 17">
                  <a:extLst>
                    <a:ext uri="{FF2B5EF4-FFF2-40B4-BE49-F238E27FC236}">
                      <a16:creationId xmlns:a16="http://schemas.microsoft.com/office/drawing/2014/main" id="{7ABAD5B5-E850-421C-B44B-9C27B16B1B32}"/>
                    </a:ext>
                  </a:extLst>
                </p14:cNvPr>
                <p14:cNvContentPartPr/>
                <p14:nvPr/>
              </p14:nvContentPartPr>
              <p14:xfrm>
                <a:off x="7479977" y="3662949"/>
                <a:ext cx="71280" cy="137880"/>
              </p14:xfrm>
            </p:contentPart>
          </mc:Choice>
          <mc:Fallback xmlns="">
            <p:pic>
              <p:nvPicPr>
                <p:cNvPr id="18" name="Ink 17">
                  <a:extLst>
                    <a:ext uri="{FF2B5EF4-FFF2-40B4-BE49-F238E27FC236}">
                      <a16:creationId xmlns:a16="http://schemas.microsoft.com/office/drawing/2014/main" id="{7ABAD5B5-E850-421C-B44B-9C27B16B1B32}"/>
                    </a:ext>
                  </a:extLst>
                </p:cNvPr>
                <p:cNvPicPr/>
                <p:nvPr/>
              </p:nvPicPr>
              <p:blipFill>
                <a:blip r:embed="rId26"/>
                <a:stretch>
                  <a:fillRect/>
                </a:stretch>
              </p:blipFill>
              <p:spPr>
                <a:xfrm>
                  <a:off x="7470977" y="3654309"/>
                  <a:ext cx="8892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9" name="Ink 18">
                  <a:extLst>
                    <a:ext uri="{FF2B5EF4-FFF2-40B4-BE49-F238E27FC236}">
                      <a16:creationId xmlns:a16="http://schemas.microsoft.com/office/drawing/2014/main" id="{690B390B-659A-4F5E-9EA7-51161BB72182}"/>
                    </a:ext>
                  </a:extLst>
                </p14:cNvPr>
                <p14:cNvContentPartPr/>
                <p14:nvPr/>
              </p14:nvContentPartPr>
              <p14:xfrm>
                <a:off x="7556657" y="3670869"/>
                <a:ext cx="67680" cy="78480"/>
              </p14:xfrm>
            </p:contentPart>
          </mc:Choice>
          <mc:Fallback xmlns="">
            <p:pic>
              <p:nvPicPr>
                <p:cNvPr id="19" name="Ink 18">
                  <a:extLst>
                    <a:ext uri="{FF2B5EF4-FFF2-40B4-BE49-F238E27FC236}">
                      <a16:creationId xmlns:a16="http://schemas.microsoft.com/office/drawing/2014/main" id="{690B390B-659A-4F5E-9EA7-51161BB72182}"/>
                    </a:ext>
                  </a:extLst>
                </p:cNvPr>
                <p:cNvPicPr/>
                <p:nvPr/>
              </p:nvPicPr>
              <p:blipFill>
                <a:blip r:embed="rId28"/>
                <a:stretch>
                  <a:fillRect/>
                </a:stretch>
              </p:blipFill>
              <p:spPr>
                <a:xfrm>
                  <a:off x="7547657" y="3662229"/>
                  <a:ext cx="8532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3AFC8FE4-4345-4828-A3A5-C245649C0A47}"/>
                    </a:ext>
                  </a:extLst>
                </p14:cNvPr>
                <p14:cNvContentPartPr/>
                <p14:nvPr/>
              </p14:nvContentPartPr>
              <p14:xfrm>
                <a:off x="7618217" y="3516069"/>
                <a:ext cx="26280" cy="43560"/>
              </p14:xfrm>
            </p:contentPart>
          </mc:Choice>
          <mc:Fallback xmlns="">
            <p:pic>
              <p:nvPicPr>
                <p:cNvPr id="20" name="Ink 19">
                  <a:extLst>
                    <a:ext uri="{FF2B5EF4-FFF2-40B4-BE49-F238E27FC236}">
                      <a16:creationId xmlns:a16="http://schemas.microsoft.com/office/drawing/2014/main" id="{3AFC8FE4-4345-4828-A3A5-C245649C0A47}"/>
                    </a:ext>
                  </a:extLst>
                </p:cNvPr>
                <p:cNvPicPr/>
                <p:nvPr/>
              </p:nvPicPr>
              <p:blipFill>
                <a:blip r:embed="rId30"/>
                <a:stretch>
                  <a:fillRect/>
                </a:stretch>
              </p:blipFill>
              <p:spPr>
                <a:xfrm>
                  <a:off x="7609217" y="3507069"/>
                  <a:ext cx="43920" cy="612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2" name="Ink 21">
                  <a:extLst>
                    <a:ext uri="{FF2B5EF4-FFF2-40B4-BE49-F238E27FC236}">
                      <a16:creationId xmlns:a16="http://schemas.microsoft.com/office/drawing/2014/main" id="{18E269F2-CE54-4665-94FA-D177C16CD2DF}"/>
                    </a:ext>
                  </a:extLst>
                </p14:cNvPr>
                <p14:cNvContentPartPr/>
                <p14:nvPr/>
              </p14:nvContentPartPr>
              <p14:xfrm>
                <a:off x="7685537" y="3977229"/>
                <a:ext cx="128160" cy="79560"/>
              </p14:xfrm>
            </p:contentPart>
          </mc:Choice>
          <mc:Fallback xmlns="">
            <p:pic>
              <p:nvPicPr>
                <p:cNvPr id="22" name="Ink 21">
                  <a:extLst>
                    <a:ext uri="{FF2B5EF4-FFF2-40B4-BE49-F238E27FC236}">
                      <a16:creationId xmlns:a16="http://schemas.microsoft.com/office/drawing/2014/main" id="{18E269F2-CE54-4665-94FA-D177C16CD2DF}"/>
                    </a:ext>
                  </a:extLst>
                </p:cNvPr>
                <p:cNvPicPr/>
                <p:nvPr/>
              </p:nvPicPr>
              <p:blipFill>
                <a:blip r:embed="rId32"/>
                <a:stretch>
                  <a:fillRect/>
                </a:stretch>
              </p:blipFill>
              <p:spPr>
                <a:xfrm>
                  <a:off x="7676897" y="3968589"/>
                  <a:ext cx="14580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3" name="Ink 22">
                  <a:extLst>
                    <a:ext uri="{FF2B5EF4-FFF2-40B4-BE49-F238E27FC236}">
                      <a16:creationId xmlns:a16="http://schemas.microsoft.com/office/drawing/2014/main" id="{4BE69CB4-93EF-4616-A53D-C8717AF9293A}"/>
                    </a:ext>
                  </a:extLst>
                </p14:cNvPr>
                <p14:cNvContentPartPr/>
                <p14:nvPr/>
              </p14:nvContentPartPr>
              <p14:xfrm>
                <a:off x="7800377" y="3904149"/>
                <a:ext cx="70560" cy="96480"/>
              </p14:xfrm>
            </p:contentPart>
          </mc:Choice>
          <mc:Fallback xmlns="">
            <p:pic>
              <p:nvPicPr>
                <p:cNvPr id="23" name="Ink 22">
                  <a:extLst>
                    <a:ext uri="{FF2B5EF4-FFF2-40B4-BE49-F238E27FC236}">
                      <a16:creationId xmlns:a16="http://schemas.microsoft.com/office/drawing/2014/main" id="{4BE69CB4-93EF-4616-A53D-C8717AF9293A}"/>
                    </a:ext>
                  </a:extLst>
                </p:cNvPr>
                <p:cNvPicPr/>
                <p:nvPr/>
              </p:nvPicPr>
              <p:blipFill>
                <a:blip r:embed="rId34"/>
                <a:stretch>
                  <a:fillRect/>
                </a:stretch>
              </p:blipFill>
              <p:spPr>
                <a:xfrm>
                  <a:off x="7791377" y="3895149"/>
                  <a:ext cx="8820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4" name="Ink 23">
                  <a:extLst>
                    <a:ext uri="{FF2B5EF4-FFF2-40B4-BE49-F238E27FC236}">
                      <a16:creationId xmlns:a16="http://schemas.microsoft.com/office/drawing/2014/main" id="{60918120-C466-4A30-96AB-47048A39F1FE}"/>
                    </a:ext>
                  </a:extLst>
                </p14:cNvPr>
                <p14:cNvContentPartPr/>
                <p14:nvPr/>
              </p14:nvContentPartPr>
              <p14:xfrm>
                <a:off x="7855817" y="3764109"/>
                <a:ext cx="137880" cy="120240"/>
              </p14:xfrm>
            </p:contentPart>
          </mc:Choice>
          <mc:Fallback xmlns="">
            <p:pic>
              <p:nvPicPr>
                <p:cNvPr id="24" name="Ink 23">
                  <a:extLst>
                    <a:ext uri="{FF2B5EF4-FFF2-40B4-BE49-F238E27FC236}">
                      <a16:creationId xmlns:a16="http://schemas.microsoft.com/office/drawing/2014/main" id="{60918120-C466-4A30-96AB-47048A39F1FE}"/>
                    </a:ext>
                  </a:extLst>
                </p:cNvPr>
                <p:cNvPicPr/>
                <p:nvPr/>
              </p:nvPicPr>
              <p:blipFill>
                <a:blip r:embed="rId36"/>
                <a:stretch>
                  <a:fillRect/>
                </a:stretch>
              </p:blipFill>
              <p:spPr>
                <a:xfrm>
                  <a:off x="7847177" y="3755469"/>
                  <a:ext cx="1555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5" name="Ink 24">
                  <a:extLst>
                    <a:ext uri="{FF2B5EF4-FFF2-40B4-BE49-F238E27FC236}">
                      <a16:creationId xmlns:a16="http://schemas.microsoft.com/office/drawing/2014/main" id="{B78E9333-1DC2-4A4C-9885-F5BF2E1400A0}"/>
                    </a:ext>
                  </a:extLst>
                </p14:cNvPr>
                <p14:cNvContentPartPr/>
                <p14:nvPr/>
              </p14:nvContentPartPr>
              <p14:xfrm>
                <a:off x="7971737" y="3657189"/>
                <a:ext cx="83520" cy="113400"/>
              </p14:xfrm>
            </p:contentPart>
          </mc:Choice>
          <mc:Fallback xmlns="">
            <p:pic>
              <p:nvPicPr>
                <p:cNvPr id="25" name="Ink 24">
                  <a:extLst>
                    <a:ext uri="{FF2B5EF4-FFF2-40B4-BE49-F238E27FC236}">
                      <a16:creationId xmlns:a16="http://schemas.microsoft.com/office/drawing/2014/main" id="{B78E9333-1DC2-4A4C-9885-F5BF2E1400A0}"/>
                    </a:ext>
                  </a:extLst>
                </p:cNvPr>
                <p:cNvPicPr/>
                <p:nvPr/>
              </p:nvPicPr>
              <p:blipFill>
                <a:blip r:embed="rId38"/>
                <a:stretch>
                  <a:fillRect/>
                </a:stretch>
              </p:blipFill>
              <p:spPr>
                <a:xfrm>
                  <a:off x="7962737" y="3648549"/>
                  <a:ext cx="10116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6" name="Ink 25">
                  <a:extLst>
                    <a:ext uri="{FF2B5EF4-FFF2-40B4-BE49-F238E27FC236}">
                      <a16:creationId xmlns:a16="http://schemas.microsoft.com/office/drawing/2014/main" id="{23FBC1F2-7CF7-46B7-B0DA-21AA754AB9E8}"/>
                    </a:ext>
                  </a:extLst>
                </p14:cNvPr>
                <p14:cNvContentPartPr/>
                <p14:nvPr/>
              </p14:nvContentPartPr>
              <p14:xfrm>
                <a:off x="8048057" y="3500589"/>
                <a:ext cx="98640" cy="182520"/>
              </p14:xfrm>
            </p:contentPart>
          </mc:Choice>
          <mc:Fallback xmlns="">
            <p:pic>
              <p:nvPicPr>
                <p:cNvPr id="26" name="Ink 25">
                  <a:extLst>
                    <a:ext uri="{FF2B5EF4-FFF2-40B4-BE49-F238E27FC236}">
                      <a16:creationId xmlns:a16="http://schemas.microsoft.com/office/drawing/2014/main" id="{23FBC1F2-7CF7-46B7-B0DA-21AA754AB9E8}"/>
                    </a:ext>
                  </a:extLst>
                </p:cNvPr>
                <p:cNvPicPr/>
                <p:nvPr/>
              </p:nvPicPr>
              <p:blipFill>
                <a:blip r:embed="rId40"/>
                <a:stretch>
                  <a:fillRect/>
                </a:stretch>
              </p:blipFill>
              <p:spPr>
                <a:xfrm>
                  <a:off x="8039057" y="3491949"/>
                  <a:ext cx="11628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7" name="Ink 26">
                  <a:extLst>
                    <a:ext uri="{FF2B5EF4-FFF2-40B4-BE49-F238E27FC236}">
                      <a16:creationId xmlns:a16="http://schemas.microsoft.com/office/drawing/2014/main" id="{A839388C-C2FC-46AE-B9AE-A38BD963C5A7}"/>
                    </a:ext>
                  </a:extLst>
                </p14:cNvPr>
                <p14:cNvContentPartPr/>
                <p14:nvPr/>
              </p14:nvContentPartPr>
              <p14:xfrm>
                <a:off x="8135177" y="3486909"/>
                <a:ext cx="147600" cy="61560"/>
              </p14:xfrm>
            </p:contentPart>
          </mc:Choice>
          <mc:Fallback xmlns="">
            <p:pic>
              <p:nvPicPr>
                <p:cNvPr id="27" name="Ink 26">
                  <a:extLst>
                    <a:ext uri="{FF2B5EF4-FFF2-40B4-BE49-F238E27FC236}">
                      <a16:creationId xmlns:a16="http://schemas.microsoft.com/office/drawing/2014/main" id="{A839388C-C2FC-46AE-B9AE-A38BD963C5A7}"/>
                    </a:ext>
                  </a:extLst>
                </p:cNvPr>
                <p:cNvPicPr/>
                <p:nvPr/>
              </p:nvPicPr>
              <p:blipFill>
                <a:blip r:embed="rId42"/>
                <a:stretch>
                  <a:fillRect/>
                </a:stretch>
              </p:blipFill>
              <p:spPr>
                <a:xfrm>
                  <a:off x="8126537" y="3478269"/>
                  <a:ext cx="165240" cy="79200"/>
                </a:xfrm>
                <a:prstGeom prst="rect">
                  <a:avLst/>
                </a:prstGeom>
              </p:spPr>
            </p:pic>
          </mc:Fallback>
        </mc:AlternateContent>
      </p:grpSp>
      <p:grpSp>
        <p:nvGrpSpPr>
          <p:cNvPr id="327" name="Group 326">
            <a:extLst>
              <a:ext uri="{FF2B5EF4-FFF2-40B4-BE49-F238E27FC236}">
                <a16:creationId xmlns:a16="http://schemas.microsoft.com/office/drawing/2014/main" id="{16D58EC4-8E1F-474A-A272-A9E99010646E}"/>
              </a:ext>
            </a:extLst>
          </p:cNvPr>
          <p:cNvGrpSpPr/>
          <p:nvPr/>
        </p:nvGrpSpPr>
        <p:grpSpPr>
          <a:xfrm>
            <a:off x="8674662" y="1915201"/>
            <a:ext cx="2732400" cy="1571400"/>
            <a:chOff x="6865457" y="2000109"/>
            <a:chExt cx="2732400" cy="1571400"/>
          </a:xfrm>
        </p:grpSpPr>
        <mc:AlternateContent xmlns:mc="http://schemas.openxmlformats.org/markup-compatibility/2006" xmlns:p14="http://schemas.microsoft.com/office/powerpoint/2010/main">
          <mc:Choice Requires="p14">
            <p:contentPart p14:bwMode="auto" r:id="rId43">
              <p14:nvContentPartPr>
                <p14:cNvPr id="32" name="Ink 31">
                  <a:extLst>
                    <a:ext uri="{FF2B5EF4-FFF2-40B4-BE49-F238E27FC236}">
                      <a16:creationId xmlns:a16="http://schemas.microsoft.com/office/drawing/2014/main" id="{535A204A-8010-4426-9F79-6C606861B2CC}"/>
                    </a:ext>
                  </a:extLst>
                </p14:cNvPr>
                <p14:cNvContentPartPr/>
                <p14:nvPr/>
              </p14:nvContentPartPr>
              <p14:xfrm>
                <a:off x="8332097" y="2000109"/>
                <a:ext cx="23040" cy="376560"/>
              </p14:xfrm>
            </p:contentPart>
          </mc:Choice>
          <mc:Fallback xmlns="">
            <p:pic>
              <p:nvPicPr>
                <p:cNvPr id="32" name="Ink 31">
                  <a:extLst>
                    <a:ext uri="{FF2B5EF4-FFF2-40B4-BE49-F238E27FC236}">
                      <a16:creationId xmlns:a16="http://schemas.microsoft.com/office/drawing/2014/main" id="{535A204A-8010-4426-9F79-6C606861B2CC}"/>
                    </a:ext>
                  </a:extLst>
                </p:cNvPr>
                <p:cNvPicPr/>
                <p:nvPr/>
              </p:nvPicPr>
              <p:blipFill>
                <a:blip r:embed="rId44"/>
                <a:stretch>
                  <a:fillRect/>
                </a:stretch>
              </p:blipFill>
              <p:spPr>
                <a:xfrm>
                  <a:off x="8323097" y="1991109"/>
                  <a:ext cx="40680" cy="3942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9" name="Ink 28">
                  <a:extLst>
                    <a:ext uri="{FF2B5EF4-FFF2-40B4-BE49-F238E27FC236}">
                      <a16:creationId xmlns:a16="http://schemas.microsoft.com/office/drawing/2014/main" id="{473DC655-613C-49B4-9053-C9D08754D2F3}"/>
                    </a:ext>
                  </a:extLst>
                </p14:cNvPr>
                <p14:cNvContentPartPr/>
                <p14:nvPr/>
              </p14:nvContentPartPr>
              <p14:xfrm>
                <a:off x="8338217" y="2977869"/>
                <a:ext cx="7920" cy="57960"/>
              </p14:xfrm>
            </p:contentPart>
          </mc:Choice>
          <mc:Fallback xmlns="">
            <p:pic>
              <p:nvPicPr>
                <p:cNvPr id="29" name="Ink 28">
                  <a:extLst>
                    <a:ext uri="{FF2B5EF4-FFF2-40B4-BE49-F238E27FC236}">
                      <a16:creationId xmlns:a16="http://schemas.microsoft.com/office/drawing/2014/main" id="{473DC655-613C-49B4-9053-C9D08754D2F3}"/>
                    </a:ext>
                  </a:extLst>
                </p:cNvPr>
                <p:cNvPicPr/>
                <p:nvPr/>
              </p:nvPicPr>
              <p:blipFill>
                <a:blip r:embed="rId46"/>
                <a:stretch>
                  <a:fillRect/>
                </a:stretch>
              </p:blipFill>
              <p:spPr>
                <a:xfrm>
                  <a:off x="8329217" y="2969229"/>
                  <a:ext cx="2556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0" name="Ink 29">
                  <a:extLst>
                    <a:ext uri="{FF2B5EF4-FFF2-40B4-BE49-F238E27FC236}">
                      <a16:creationId xmlns:a16="http://schemas.microsoft.com/office/drawing/2014/main" id="{00F56A45-9A6F-4239-97F5-5B6C2080E4E1}"/>
                    </a:ext>
                  </a:extLst>
                </p14:cNvPr>
                <p14:cNvContentPartPr/>
                <p14:nvPr/>
              </p14:nvContentPartPr>
              <p14:xfrm>
                <a:off x="8323097" y="2652069"/>
                <a:ext cx="26280" cy="217080"/>
              </p14:xfrm>
            </p:contentPart>
          </mc:Choice>
          <mc:Fallback xmlns="">
            <p:pic>
              <p:nvPicPr>
                <p:cNvPr id="30" name="Ink 29">
                  <a:extLst>
                    <a:ext uri="{FF2B5EF4-FFF2-40B4-BE49-F238E27FC236}">
                      <a16:creationId xmlns:a16="http://schemas.microsoft.com/office/drawing/2014/main" id="{00F56A45-9A6F-4239-97F5-5B6C2080E4E1}"/>
                    </a:ext>
                  </a:extLst>
                </p:cNvPr>
                <p:cNvPicPr/>
                <p:nvPr/>
              </p:nvPicPr>
              <p:blipFill>
                <a:blip r:embed="rId48"/>
                <a:stretch>
                  <a:fillRect/>
                </a:stretch>
              </p:blipFill>
              <p:spPr>
                <a:xfrm>
                  <a:off x="8314457" y="2643069"/>
                  <a:ext cx="4392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1" name="Ink 30">
                  <a:extLst>
                    <a:ext uri="{FF2B5EF4-FFF2-40B4-BE49-F238E27FC236}">
                      <a16:creationId xmlns:a16="http://schemas.microsoft.com/office/drawing/2014/main" id="{62C95B3D-7667-453E-B306-886261ACA631}"/>
                    </a:ext>
                  </a:extLst>
                </p14:cNvPr>
                <p14:cNvContentPartPr/>
                <p14:nvPr/>
              </p14:nvContentPartPr>
              <p14:xfrm>
                <a:off x="8354777" y="2504829"/>
                <a:ext cx="11520" cy="78120"/>
              </p14:xfrm>
            </p:contentPart>
          </mc:Choice>
          <mc:Fallback xmlns="">
            <p:pic>
              <p:nvPicPr>
                <p:cNvPr id="31" name="Ink 30">
                  <a:extLst>
                    <a:ext uri="{FF2B5EF4-FFF2-40B4-BE49-F238E27FC236}">
                      <a16:creationId xmlns:a16="http://schemas.microsoft.com/office/drawing/2014/main" id="{62C95B3D-7667-453E-B306-886261ACA631}"/>
                    </a:ext>
                  </a:extLst>
                </p:cNvPr>
                <p:cNvPicPr/>
                <p:nvPr/>
              </p:nvPicPr>
              <p:blipFill>
                <a:blip r:embed="rId50"/>
                <a:stretch>
                  <a:fillRect/>
                </a:stretch>
              </p:blipFill>
              <p:spPr>
                <a:xfrm>
                  <a:off x="8345777" y="2495829"/>
                  <a:ext cx="2916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4" name="Ink 33">
                  <a:extLst>
                    <a:ext uri="{FF2B5EF4-FFF2-40B4-BE49-F238E27FC236}">
                      <a16:creationId xmlns:a16="http://schemas.microsoft.com/office/drawing/2014/main" id="{5FE6B322-46FC-4B5A-87D5-FFC5C8553C44}"/>
                    </a:ext>
                  </a:extLst>
                </p14:cNvPr>
                <p14:cNvContentPartPr/>
                <p14:nvPr/>
              </p14:nvContentPartPr>
              <p14:xfrm>
                <a:off x="8393657" y="2933589"/>
                <a:ext cx="68400" cy="142200"/>
              </p14:xfrm>
            </p:contentPart>
          </mc:Choice>
          <mc:Fallback xmlns="">
            <p:pic>
              <p:nvPicPr>
                <p:cNvPr id="34" name="Ink 33">
                  <a:extLst>
                    <a:ext uri="{FF2B5EF4-FFF2-40B4-BE49-F238E27FC236}">
                      <a16:creationId xmlns:a16="http://schemas.microsoft.com/office/drawing/2014/main" id="{5FE6B322-46FC-4B5A-87D5-FFC5C8553C44}"/>
                    </a:ext>
                  </a:extLst>
                </p:cNvPr>
                <p:cNvPicPr/>
                <p:nvPr/>
              </p:nvPicPr>
              <p:blipFill>
                <a:blip r:embed="rId52"/>
                <a:stretch>
                  <a:fillRect/>
                </a:stretch>
              </p:blipFill>
              <p:spPr>
                <a:xfrm>
                  <a:off x="8384657" y="2924949"/>
                  <a:ext cx="8604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5" name="Ink 34">
                  <a:extLst>
                    <a:ext uri="{FF2B5EF4-FFF2-40B4-BE49-F238E27FC236}">
                      <a16:creationId xmlns:a16="http://schemas.microsoft.com/office/drawing/2014/main" id="{05D887D0-1FC7-48BD-B7FE-1CFCB6C256A5}"/>
                    </a:ext>
                  </a:extLst>
                </p14:cNvPr>
                <p14:cNvContentPartPr/>
                <p14:nvPr/>
              </p14:nvContentPartPr>
              <p14:xfrm>
                <a:off x="8399417" y="2485389"/>
                <a:ext cx="1198440" cy="544320"/>
              </p14:xfrm>
            </p:contentPart>
          </mc:Choice>
          <mc:Fallback xmlns="">
            <p:pic>
              <p:nvPicPr>
                <p:cNvPr id="35" name="Ink 34">
                  <a:extLst>
                    <a:ext uri="{FF2B5EF4-FFF2-40B4-BE49-F238E27FC236}">
                      <a16:creationId xmlns:a16="http://schemas.microsoft.com/office/drawing/2014/main" id="{05D887D0-1FC7-48BD-B7FE-1CFCB6C256A5}"/>
                    </a:ext>
                  </a:extLst>
                </p:cNvPr>
                <p:cNvPicPr/>
                <p:nvPr/>
              </p:nvPicPr>
              <p:blipFill>
                <a:blip r:embed="rId54"/>
                <a:stretch>
                  <a:fillRect/>
                </a:stretch>
              </p:blipFill>
              <p:spPr>
                <a:xfrm>
                  <a:off x="8390417" y="2476749"/>
                  <a:ext cx="1216080" cy="5619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7" name="Ink 36">
                  <a:extLst>
                    <a:ext uri="{FF2B5EF4-FFF2-40B4-BE49-F238E27FC236}">
                      <a16:creationId xmlns:a16="http://schemas.microsoft.com/office/drawing/2014/main" id="{9F07BBAB-87D5-4370-8C67-DD7C275C0DDF}"/>
                    </a:ext>
                  </a:extLst>
                </p14:cNvPr>
                <p14:cNvContentPartPr/>
                <p14:nvPr/>
              </p14:nvContentPartPr>
              <p14:xfrm>
                <a:off x="8352617" y="2774829"/>
                <a:ext cx="228600" cy="106920"/>
              </p14:xfrm>
            </p:contentPart>
          </mc:Choice>
          <mc:Fallback xmlns="">
            <p:pic>
              <p:nvPicPr>
                <p:cNvPr id="37" name="Ink 36">
                  <a:extLst>
                    <a:ext uri="{FF2B5EF4-FFF2-40B4-BE49-F238E27FC236}">
                      <a16:creationId xmlns:a16="http://schemas.microsoft.com/office/drawing/2014/main" id="{9F07BBAB-87D5-4370-8C67-DD7C275C0DDF}"/>
                    </a:ext>
                  </a:extLst>
                </p:cNvPr>
                <p:cNvPicPr/>
                <p:nvPr/>
              </p:nvPicPr>
              <p:blipFill>
                <a:blip r:embed="rId56"/>
                <a:stretch>
                  <a:fillRect/>
                </a:stretch>
              </p:blipFill>
              <p:spPr>
                <a:xfrm>
                  <a:off x="8343977" y="2765829"/>
                  <a:ext cx="24624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8" name="Ink 37">
                  <a:extLst>
                    <a:ext uri="{FF2B5EF4-FFF2-40B4-BE49-F238E27FC236}">
                      <a16:creationId xmlns:a16="http://schemas.microsoft.com/office/drawing/2014/main" id="{4A571E04-EAC5-4603-A042-18F66CDA0013}"/>
                    </a:ext>
                  </a:extLst>
                </p14:cNvPr>
                <p14:cNvContentPartPr/>
                <p14:nvPr/>
              </p14:nvContentPartPr>
              <p14:xfrm>
                <a:off x="8477897" y="2531469"/>
                <a:ext cx="193680" cy="160200"/>
              </p14:xfrm>
            </p:contentPart>
          </mc:Choice>
          <mc:Fallback xmlns="">
            <p:pic>
              <p:nvPicPr>
                <p:cNvPr id="38" name="Ink 37">
                  <a:extLst>
                    <a:ext uri="{FF2B5EF4-FFF2-40B4-BE49-F238E27FC236}">
                      <a16:creationId xmlns:a16="http://schemas.microsoft.com/office/drawing/2014/main" id="{4A571E04-EAC5-4603-A042-18F66CDA0013}"/>
                    </a:ext>
                  </a:extLst>
                </p:cNvPr>
                <p:cNvPicPr/>
                <p:nvPr/>
              </p:nvPicPr>
              <p:blipFill>
                <a:blip r:embed="rId58"/>
                <a:stretch>
                  <a:fillRect/>
                </a:stretch>
              </p:blipFill>
              <p:spPr>
                <a:xfrm>
                  <a:off x="8468897" y="2522469"/>
                  <a:ext cx="21132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9" name="Ink 38">
                  <a:extLst>
                    <a:ext uri="{FF2B5EF4-FFF2-40B4-BE49-F238E27FC236}">
                      <a16:creationId xmlns:a16="http://schemas.microsoft.com/office/drawing/2014/main" id="{DCFD0DC6-559D-4042-8B09-8450D9DE09D2}"/>
                    </a:ext>
                  </a:extLst>
                </p14:cNvPr>
                <p14:cNvContentPartPr/>
                <p14:nvPr/>
              </p14:nvContentPartPr>
              <p14:xfrm>
                <a:off x="8667617" y="2448669"/>
                <a:ext cx="65520" cy="52920"/>
              </p14:xfrm>
            </p:contentPart>
          </mc:Choice>
          <mc:Fallback xmlns="">
            <p:pic>
              <p:nvPicPr>
                <p:cNvPr id="39" name="Ink 38">
                  <a:extLst>
                    <a:ext uri="{FF2B5EF4-FFF2-40B4-BE49-F238E27FC236}">
                      <a16:creationId xmlns:a16="http://schemas.microsoft.com/office/drawing/2014/main" id="{DCFD0DC6-559D-4042-8B09-8450D9DE09D2}"/>
                    </a:ext>
                  </a:extLst>
                </p:cNvPr>
                <p:cNvPicPr/>
                <p:nvPr/>
              </p:nvPicPr>
              <p:blipFill>
                <a:blip r:embed="rId60"/>
                <a:stretch>
                  <a:fillRect/>
                </a:stretch>
              </p:blipFill>
              <p:spPr>
                <a:xfrm>
                  <a:off x="8658977" y="2440029"/>
                  <a:ext cx="8316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1" name="Ink 40">
                  <a:extLst>
                    <a:ext uri="{FF2B5EF4-FFF2-40B4-BE49-F238E27FC236}">
                      <a16:creationId xmlns:a16="http://schemas.microsoft.com/office/drawing/2014/main" id="{DAD8B328-9156-4C63-B9D0-CAC9673B9E38}"/>
                    </a:ext>
                  </a:extLst>
                </p14:cNvPr>
                <p14:cNvContentPartPr/>
                <p14:nvPr/>
              </p14:nvContentPartPr>
              <p14:xfrm>
                <a:off x="8873897" y="2624349"/>
                <a:ext cx="32040" cy="58320"/>
              </p14:xfrm>
            </p:contentPart>
          </mc:Choice>
          <mc:Fallback xmlns="">
            <p:pic>
              <p:nvPicPr>
                <p:cNvPr id="41" name="Ink 40">
                  <a:extLst>
                    <a:ext uri="{FF2B5EF4-FFF2-40B4-BE49-F238E27FC236}">
                      <a16:creationId xmlns:a16="http://schemas.microsoft.com/office/drawing/2014/main" id="{DAD8B328-9156-4C63-B9D0-CAC9673B9E38}"/>
                    </a:ext>
                  </a:extLst>
                </p:cNvPr>
                <p:cNvPicPr/>
                <p:nvPr/>
              </p:nvPicPr>
              <p:blipFill>
                <a:blip r:embed="rId62"/>
                <a:stretch>
                  <a:fillRect/>
                </a:stretch>
              </p:blipFill>
              <p:spPr>
                <a:xfrm>
                  <a:off x="8865257" y="2615709"/>
                  <a:ext cx="49680" cy="759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2" name="Ink 41">
                  <a:extLst>
                    <a:ext uri="{FF2B5EF4-FFF2-40B4-BE49-F238E27FC236}">
                      <a16:creationId xmlns:a16="http://schemas.microsoft.com/office/drawing/2014/main" id="{6CD6612C-FD71-4BC6-ADFB-95C07C8167E0}"/>
                    </a:ext>
                  </a:extLst>
                </p14:cNvPr>
                <p14:cNvContentPartPr/>
                <p14:nvPr/>
              </p14:nvContentPartPr>
              <p14:xfrm>
                <a:off x="8924297" y="2557749"/>
                <a:ext cx="110520" cy="80640"/>
              </p14:xfrm>
            </p:contentPart>
          </mc:Choice>
          <mc:Fallback xmlns="">
            <p:pic>
              <p:nvPicPr>
                <p:cNvPr id="42" name="Ink 41">
                  <a:extLst>
                    <a:ext uri="{FF2B5EF4-FFF2-40B4-BE49-F238E27FC236}">
                      <a16:creationId xmlns:a16="http://schemas.microsoft.com/office/drawing/2014/main" id="{6CD6612C-FD71-4BC6-ADFB-95C07C8167E0}"/>
                    </a:ext>
                  </a:extLst>
                </p:cNvPr>
                <p:cNvPicPr/>
                <p:nvPr/>
              </p:nvPicPr>
              <p:blipFill>
                <a:blip r:embed="rId64"/>
                <a:stretch>
                  <a:fillRect/>
                </a:stretch>
              </p:blipFill>
              <p:spPr>
                <a:xfrm>
                  <a:off x="8915297" y="2548749"/>
                  <a:ext cx="12816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3" name="Ink 42">
                  <a:extLst>
                    <a:ext uri="{FF2B5EF4-FFF2-40B4-BE49-F238E27FC236}">
                      <a16:creationId xmlns:a16="http://schemas.microsoft.com/office/drawing/2014/main" id="{26304CEA-A0B2-4F90-B1FD-ECB972B4CDEB}"/>
                    </a:ext>
                  </a:extLst>
                </p14:cNvPr>
                <p14:cNvContentPartPr/>
                <p14:nvPr/>
              </p14:nvContentPartPr>
              <p14:xfrm>
                <a:off x="9058217" y="2450469"/>
                <a:ext cx="47160" cy="107640"/>
              </p14:xfrm>
            </p:contentPart>
          </mc:Choice>
          <mc:Fallback xmlns="">
            <p:pic>
              <p:nvPicPr>
                <p:cNvPr id="43" name="Ink 42">
                  <a:extLst>
                    <a:ext uri="{FF2B5EF4-FFF2-40B4-BE49-F238E27FC236}">
                      <a16:creationId xmlns:a16="http://schemas.microsoft.com/office/drawing/2014/main" id="{26304CEA-A0B2-4F90-B1FD-ECB972B4CDEB}"/>
                    </a:ext>
                  </a:extLst>
                </p:cNvPr>
                <p:cNvPicPr/>
                <p:nvPr/>
              </p:nvPicPr>
              <p:blipFill>
                <a:blip r:embed="rId66"/>
                <a:stretch>
                  <a:fillRect/>
                </a:stretch>
              </p:blipFill>
              <p:spPr>
                <a:xfrm>
                  <a:off x="9049577" y="2441829"/>
                  <a:ext cx="6480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4" name="Ink 43">
                  <a:extLst>
                    <a:ext uri="{FF2B5EF4-FFF2-40B4-BE49-F238E27FC236}">
                      <a16:creationId xmlns:a16="http://schemas.microsoft.com/office/drawing/2014/main" id="{1EC040EB-A9CB-46E8-9EBF-D30B4FA6B502}"/>
                    </a:ext>
                  </a:extLst>
                </p14:cNvPr>
                <p14:cNvContentPartPr/>
                <p14:nvPr/>
              </p14:nvContentPartPr>
              <p14:xfrm>
                <a:off x="9101777" y="2476749"/>
                <a:ext cx="68400" cy="88200"/>
              </p14:xfrm>
            </p:contentPart>
          </mc:Choice>
          <mc:Fallback xmlns="">
            <p:pic>
              <p:nvPicPr>
                <p:cNvPr id="44" name="Ink 43">
                  <a:extLst>
                    <a:ext uri="{FF2B5EF4-FFF2-40B4-BE49-F238E27FC236}">
                      <a16:creationId xmlns:a16="http://schemas.microsoft.com/office/drawing/2014/main" id="{1EC040EB-A9CB-46E8-9EBF-D30B4FA6B502}"/>
                    </a:ext>
                  </a:extLst>
                </p:cNvPr>
                <p:cNvPicPr/>
                <p:nvPr/>
              </p:nvPicPr>
              <p:blipFill>
                <a:blip r:embed="rId68"/>
                <a:stretch>
                  <a:fillRect/>
                </a:stretch>
              </p:blipFill>
              <p:spPr>
                <a:xfrm>
                  <a:off x="9093137" y="2467749"/>
                  <a:ext cx="860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5" name="Ink 44">
                  <a:extLst>
                    <a:ext uri="{FF2B5EF4-FFF2-40B4-BE49-F238E27FC236}">
                      <a16:creationId xmlns:a16="http://schemas.microsoft.com/office/drawing/2014/main" id="{B2A3A372-E597-4376-8373-87C22A507940}"/>
                    </a:ext>
                  </a:extLst>
                </p14:cNvPr>
                <p14:cNvContentPartPr/>
                <p14:nvPr/>
              </p14:nvContentPartPr>
              <p14:xfrm>
                <a:off x="9187097" y="2437509"/>
                <a:ext cx="105840" cy="75240"/>
              </p14:xfrm>
            </p:contentPart>
          </mc:Choice>
          <mc:Fallback xmlns="">
            <p:pic>
              <p:nvPicPr>
                <p:cNvPr id="45" name="Ink 44">
                  <a:extLst>
                    <a:ext uri="{FF2B5EF4-FFF2-40B4-BE49-F238E27FC236}">
                      <a16:creationId xmlns:a16="http://schemas.microsoft.com/office/drawing/2014/main" id="{B2A3A372-E597-4376-8373-87C22A507940}"/>
                    </a:ext>
                  </a:extLst>
                </p:cNvPr>
                <p:cNvPicPr/>
                <p:nvPr/>
              </p:nvPicPr>
              <p:blipFill>
                <a:blip r:embed="rId70"/>
                <a:stretch>
                  <a:fillRect/>
                </a:stretch>
              </p:blipFill>
              <p:spPr>
                <a:xfrm>
                  <a:off x="9178097" y="2428509"/>
                  <a:ext cx="12348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6" name="Ink 45">
                  <a:extLst>
                    <a:ext uri="{FF2B5EF4-FFF2-40B4-BE49-F238E27FC236}">
                      <a16:creationId xmlns:a16="http://schemas.microsoft.com/office/drawing/2014/main" id="{FDD9B176-AE55-4D7A-9BB3-94AA2301B59A}"/>
                    </a:ext>
                  </a:extLst>
                </p14:cNvPr>
                <p14:cNvContentPartPr/>
                <p14:nvPr/>
              </p14:nvContentPartPr>
              <p14:xfrm>
                <a:off x="9322457" y="2244909"/>
                <a:ext cx="59760" cy="214200"/>
              </p14:xfrm>
            </p:contentPart>
          </mc:Choice>
          <mc:Fallback xmlns="">
            <p:pic>
              <p:nvPicPr>
                <p:cNvPr id="46" name="Ink 45">
                  <a:extLst>
                    <a:ext uri="{FF2B5EF4-FFF2-40B4-BE49-F238E27FC236}">
                      <a16:creationId xmlns:a16="http://schemas.microsoft.com/office/drawing/2014/main" id="{FDD9B176-AE55-4D7A-9BB3-94AA2301B59A}"/>
                    </a:ext>
                  </a:extLst>
                </p:cNvPr>
                <p:cNvPicPr/>
                <p:nvPr/>
              </p:nvPicPr>
              <p:blipFill>
                <a:blip r:embed="rId72"/>
                <a:stretch>
                  <a:fillRect/>
                </a:stretch>
              </p:blipFill>
              <p:spPr>
                <a:xfrm>
                  <a:off x="9313457" y="2235909"/>
                  <a:ext cx="7740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7" name="Ink 46">
                  <a:extLst>
                    <a:ext uri="{FF2B5EF4-FFF2-40B4-BE49-F238E27FC236}">
                      <a16:creationId xmlns:a16="http://schemas.microsoft.com/office/drawing/2014/main" id="{1B2FA516-3620-4150-A699-C6E44456CA8A}"/>
                    </a:ext>
                  </a:extLst>
                </p14:cNvPr>
                <p14:cNvContentPartPr/>
                <p14:nvPr/>
              </p14:nvContentPartPr>
              <p14:xfrm>
                <a:off x="9402737" y="2235189"/>
                <a:ext cx="56160" cy="137880"/>
              </p14:xfrm>
            </p:contentPart>
          </mc:Choice>
          <mc:Fallback xmlns="">
            <p:pic>
              <p:nvPicPr>
                <p:cNvPr id="47" name="Ink 46">
                  <a:extLst>
                    <a:ext uri="{FF2B5EF4-FFF2-40B4-BE49-F238E27FC236}">
                      <a16:creationId xmlns:a16="http://schemas.microsoft.com/office/drawing/2014/main" id="{1B2FA516-3620-4150-A699-C6E44456CA8A}"/>
                    </a:ext>
                  </a:extLst>
                </p:cNvPr>
                <p:cNvPicPr/>
                <p:nvPr/>
              </p:nvPicPr>
              <p:blipFill>
                <a:blip r:embed="rId74"/>
                <a:stretch>
                  <a:fillRect/>
                </a:stretch>
              </p:blipFill>
              <p:spPr>
                <a:xfrm>
                  <a:off x="9394097" y="2226549"/>
                  <a:ext cx="738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8" name="Ink 47">
                  <a:extLst>
                    <a:ext uri="{FF2B5EF4-FFF2-40B4-BE49-F238E27FC236}">
                      <a16:creationId xmlns:a16="http://schemas.microsoft.com/office/drawing/2014/main" id="{9E3FBB69-36FE-4CF2-A660-3D163AE7E8BC}"/>
                    </a:ext>
                  </a:extLst>
                </p14:cNvPr>
                <p14:cNvContentPartPr/>
                <p14:nvPr/>
              </p14:nvContentPartPr>
              <p14:xfrm>
                <a:off x="9389777" y="2162469"/>
                <a:ext cx="150840" cy="196920"/>
              </p14:xfrm>
            </p:contentPart>
          </mc:Choice>
          <mc:Fallback xmlns="">
            <p:pic>
              <p:nvPicPr>
                <p:cNvPr id="48" name="Ink 47">
                  <a:extLst>
                    <a:ext uri="{FF2B5EF4-FFF2-40B4-BE49-F238E27FC236}">
                      <a16:creationId xmlns:a16="http://schemas.microsoft.com/office/drawing/2014/main" id="{9E3FBB69-36FE-4CF2-A660-3D163AE7E8BC}"/>
                    </a:ext>
                  </a:extLst>
                </p:cNvPr>
                <p:cNvPicPr/>
                <p:nvPr/>
              </p:nvPicPr>
              <p:blipFill>
                <a:blip r:embed="rId76"/>
                <a:stretch>
                  <a:fillRect/>
                </a:stretch>
              </p:blipFill>
              <p:spPr>
                <a:xfrm>
                  <a:off x="9381137" y="2153469"/>
                  <a:ext cx="16848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1" name="Ink 50">
                  <a:extLst>
                    <a:ext uri="{FF2B5EF4-FFF2-40B4-BE49-F238E27FC236}">
                      <a16:creationId xmlns:a16="http://schemas.microsoft.com/office/drawing/2014/main" id="{88E22671-47F2-44BA-83C5-39125039A7C8}"/>
                    </a:ext>
                  </a:extLst>
                </p14:cNvPr>
                <p14:cNvContentPartPr/>
                <p14:nvPr/>
              </p14:nvContentPartPr>
              <p14:xfrm>
                <a:off x="7945457" y="3077229"/>
                <a:ext cx="258840" cy="67680"/>
              </p14:xfrm>
            </p:contentPart>
          </mc:Choice>
          <mc:Fallback xmlns="">
            <p:pic>
              <p:nvPicPr>
                <p:cNvPr id="51" name="Ink 50">
                  <a:extLst>
                    <a:ext uri="{FF2B5EF4-FFF2-40B4-BE49-F238E27FC236}">
                      <a16:creationId xmlns:a16="http://schemas.microsoft.com/office/drawing/2014/main" id="{88E22671-47F2-44BA-83C5-39125039A7C8}"/>
                    </a:ext>
                  </a:extLst>
                </p:cNvPr>
                <p:cNvPicPr/>
                <p:nvPr/>
              </p:nvPicPr>
              <p:blipFill>
                <a:blip r:embed="rId78"/>
                <a:stretch>
                  <a:fillRect/>
                </a:stretch>
              </p:blipFill>
              <p:spPr>
                <a:xfrm>
                  <a:off x="7936817" y="3068229"/>
                  <a:ext cx="27648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2" name="Ink 51">
                  <a:extLst>
                    <a:ext uri="{FF2B5EF4-FFF2-40B4-BE49-F238E27FC236}">
                      <a16:creationId xmlns:a16="http://schemas.microsoft.com/office/drawing/2014/main" id="{1DB2022A-17E9-46D7-9A74-3187B1FACF6F}"/>
                    </a:ext>
                  </a:extLst>
                </p14:cNvPr>
                <p14:cNvContentPartPr/>
                <p14:nvPr/>
              </p14:nvContentPartPr>
              <p14:xfrm>
                <a:off x="7833497" y="3162909"/>
                <a:ext cx="15480" cy="8640"/>
              </p14:xfrm>
            </p:contentPart>
          </mc:Choice>
          <mc:Fallback xmlns="">
            <p:pic>
              <p:nvPicPr>
                <p:cNvPr id="52" name="Ink 51">
                  <a:extLst>
                    <a:ext uri="{FF2B5EF4-FFF2-40B4-BE49-F238E27FC236}">
                      <a16:creationId xmlns:a16="http://schemas.microsoft.com/office/drawing/2014/main" id="{1DB2022A-17E9-46D7-9A74-3187B1FACF6F}"/>
                    </a:ext>
                  </a:extLst>
                </p:cNvPr>
                <p:cNvPicPr/>
                <p:nvPr/>
              </p:nvPicPr>
              <p:blipFill>
                <a:blip r:embed="rId80"/>
                <a:stretch>
                  <a:fillRect/>
                </a:stretch>
              </p:blipFill>
              <p:spPr>
                <a:xfrm>
                  <a:off x="7824497" y="3154269"/>
                  <a:ext cx="3312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3" name="Ink 52">
                  <a:extLst>
                    <a:ext uri="{FF2B5EF4-FFF2-40B4-BE49-F238E27FC236}">
                      <a16:creationId xmlns:a16="http://schemas.microsoft.com/office/drawing/2014/main" id="{DA9BDF5A-6A09-4051-BDDF-510C0AF79627}"/>
                    </a:ext>
                  </a:extLst>
                </p14:cNvPr>
                <p14:cNvContentPartPr/>
                <p14:nvPr/>
              </p14:nvContentPartPr>
              <p14:xfrm>
                <a:off x="7479977" y="3241389"/>
                <a:ext cx="112320" cy="38160"/>
              </p14:xfrm>
            </p:contentPart>
          </mc:Choice>
          <mc:Fallback xmlns="">
            <p:pic>
              <p:nvPicPr>
                <p:cNvPr id="53" name="Ink 52">
                  <a:extLst>
                    <a:ext uri="{FF2B5EF4-FFF2-40B4-BE49-F238E27FC236}">
                      <a16:creationId xmlns:a16="http://schemas.microsoft.com/office/drawing/2014/main" id="{DA9BDF5A-6A09-4051-BDDF-510C0AF79627}"/>
                    </a:ext>
                  </a:extLst>
                </p:cNvPr>
                <p:cNvPicPr/>
                <p:nvPr/>
              </p:nvPicPr>
              <p:blipFill>
                <a:blip r:embed="rId82"/>
                <a:stretch>
                  <a:fillRect/>
                </a:stretch>
              </p:blipFill>
              <p:spPr>
                <a:xfrm>
                  <a:off x="7470977" y="3232749"/>
                  <a:ext cx="129960" cy="558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4" name="Ink 53">
                  <a:extLst>
                    <a:ext uri="{FF2B5EF4-FFF2-40B4-BE49-F238E27FC236}">
                      <a16:creationId xmlns:a16="http://schemas.microsoft.com/office/drawing/2014/main" id="{3992A8B5-5226-4BC2-A5C9-54302579A84D}"/>
                    </a:ext>
                  </a:extLst>
                </p14:cNvPr>
                <p14:cNvContentPartPr/>
                <p14:nvPr/>
              </p14:nvContentPartPr>
              <p14:xfrm>
                <a:off x="7187657" y="3284229"/>
                <a:ext cx="270720" cy="104760"/>
              </p14:xfrm>
            </p:contentPart>
          </mc:Choice>
          <mc:Fallback xmlns="">
            <p:pic>
              <p:nvPicPr>
                <p:cNvPr id="54" name="Ink 53">
                  <a:extLst>
                    <a:ext uri="{FF2B5EF4-FFF2-40B4-BE49-F238E27FC236}">
                      <a16:creationId xmlns:a16="http://schemas.microsoft.com/office/drawing/2014/main" id="{3992A8B5-5226-4BC2-A5C9-54302579A84D}"/>
                    </a:ext>
                  </a:extLst>
                </p:cNvPr>
                <p:cNvPicPr/>
                <p:nvPr/>
              </p:nvPicPr>
              <p:blipFill>
                <a:blip r:embed="rId84"/>
                <a:stretch>
                  <a:fillRect/>
                </a:stretch>
              </p:blipFill>
              <p:spPr>
                <a:xfrm>
                  <a:off x="7178657" y="3275229"/>
                  <a:ext cx="28836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5" name="Ink 54">
                  <a:extLst>
                    <a:ext uri="{FF2B5EF4-FFF2-40B4-BE49-F238E27FC236}">
                      <a16:creationId xmlns:a16="http://schemas.microsoft.com/office/drawing/2014/main" id="{435501A0-729A-4A2D-B3A4-9D41C01D4608}"/>
                    </a:ext>
                  </a:extLst>
                </p14:cNvPr>
                <p14:cNvContentPartPr/>
                <p14:nvPr/>
              </p14:nvContentPartPr>
              <p14:xfrm>
                <a:off x="7012697" y="3414909"/>
                <a:ext cx="104760" cy="40320"/>
              </p14:xfrm>
            </p:contentPart>
          </mc:Choice>
          <mc:Fallback xmlns="">
            <p:pic>
              <p:nvPicPr>
                <p:cNvPr id="55" name="Ink 54">
                  <a:extLst>
                    <a:ext uri="{FF2B5EF4-FFF2-40B4-BE49-F238E27FC236}">
                      <a16:creationId xmlns:a16="http://schemas.microsoft.com/office/drawing/2014/main" id="{435501A0-729A-4A2D-B3A4-9D41C01D4608}"/>
                    </a:ext>
                  </a:extLst>
                </p:cNvPr>
                <p:cNvPicPr/>
                <p:nvPr/>
              </p:nvPicPr>
              <p:blipFill>
                <a:blip r:embed="rId86"/>
                <a:stretch>
                  <a:fillRect/>
                </a:stretch>
              </p:blipFill>
              <p:spPr>
                <a:xfrm>
                  <a:off x="7004057" y="3405909"/>
                  <a:ext cx="122400" cy="5796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6" name="Ink 55">
                  <a:extLst>
                    <a:ext uri="{FF2B5EF4-FFF2-40B4-BE49-F238E27FC236}">
                      <a16:creationId xmlns:a16="http://schemas.microsoft.com/office/drawing/2014/main" id="{F27CC29E-F58C-435F-89A1-1964B42A6A2E}"/>
                    </a:ext>
                  </a:extLst>
                </p14:cNvPr>
                <p14:cNvContentPartPr/>
                <p14:nvPr/>
              </p14:nvContentPartPr>
              <p14:xfrm>
                <a:off x="6873017" y="3403029"/>
                <a:ext cx="164160" cy="168480"/>
              </p14:xfrm>
            </p:contentPart>
          </mc:Choice>
          <mc:Fallback xmlns="">
            <p:pic>
              <p:nvPicPr>
                <p:cNvPr id="56" name="Ink 55">
                  <a:extLst>
                    <a:ext uri="{FF2B5EF4-FFF2-40B4-BE49-F238E27FC236}">
                      <a16:creationId xmlns:a16="http://schemas.microsoft.com/office/drawing/2014/main" id="{F27CC29E-F58C-435F-89A1-1964B42A6A2E}"/>
                    </a:ext>
                  </a:extLst>
                </p:cNvPr>
                <p:cNvPicPr/>
                <p:nvPr/>
              </p:nvPicPr>
              <p:blipFill>
                <a:blip r:embed="rId88"/>
                <a:stretch>
                  <a:fillRect/>
                </a:stretch>
              </p:blipFill>
              <p:spPr>
                <a:xfrm>
                  <a:off x="6864017" y="3394389"/>
                  <a:ext cx="18180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9" name="Ink 58">
                  <a:extLst>
                    <a:ext uri="{FF2B5EF4-FFF2-40B4-BE49-F238E27FC236}">
                      <a16:creationId xmlns:a16="http://schemas.microsoft.com/office/drawing/2014/main" id="{5021F981-BDDD-4037-8439-8FBC4DC51B90}"/>
                    </a:ext>
                  </a:extLst>
                </p14:cNvPr>
                <p14:cNvContentPartPr/>
                <p14:nvPr/>
              </p14:nvContentPartPr>
              <p14:xfrm>
                <a:off x="6938537" y="3535869"/>
                <a:ext cx="29880" cy="1800"/>
              </p14:xfrm>
            </p:contentPart>
          </mc:Choice>
          <mc:Fallback xmlns="">
            <p:pic>
              <p:nvPicPr>
                <p:cNvPr id="59" name="Ink 58">
                  <a:extLst>
                    <a:ext uri="{FF2B5EF4-FFF2-40B4-BE49-F238E27FC236}">
                      <a16:creationId xmlns:a16="http://schemas.microsoft.com/office/drawing/2014/main" id="{5021F981-BDDD-4037-8439-8FBC4DC51B90}"/>
                    </a:ext>
                  </a:extLst>
                </p:cNvPr>
                <p:cNvPicPr/>
                <p:nvPr/>
              </p:nvPicPr>
              <p:blipFill>
                <a:blip r:embed="rId90"/>
                <a:stretch>
                  <a:fillRect/>
                </a:stretch>
              </p:blipFill>
              <p:spPr>
                <a:xfrm>
                  <a:off x="6929537" y="3526869"/>
                  <a:ext cx="475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0" name="Ink 59">
                  <a:extLst>
                    <a:ext uri="{FF2B5EF4-FFF2-40B4-BE49-F238E27FC236}">
                      <a16:creationId xmlns:a16="http://schemas.microsoft.com/office/drawing/2014/main" id="{6EFBD395-7A4A-4B11-96B0-3C6B4449CC16}"/>
                    </a:ext>
                  </a:extLst>
                </p14:cNvPr>
                <p14:cNvContentPartPr/>
                <p14:nvPr/>
              </p14:nvContentPartPr>
              <p14:xfrm>
                <a:off x="6865457" y="3432189"/>
                <a:ext cx="219960" cy="99360"/>
              </p14:xfrm>
            </p:contentPart>
          </mc:Choice>
          <mc:Fallback xmlns="">
            <p:pic>
              <p:nvPicPr>
                <p:cNvPr id="60" name="Ink 59">
                  <a:extLst>
                    <a:ext uri="{FF2B5EF4-FFF2-40B4-BE49-F238E27FC236}">
                      <a16:creationId xmlns:a16="http://schemas.microsoft.com/office/drawing/2014/main" id="{6EFBD395-7A4A-4B11-96B0-3C6B4449CC16}"/>
                    </a:ext>
                  </a:extLst>
                </p:cNvPr>
                <p:cNvPicPr/>
                <p:nvPr/>
              </p:nvPicPr>
              <p:blipFill>
                <a:blip r:embed="rId92"/>
                <a:stretch>
                  <a:fillRect/>
                </a:stretch>
              </p:blipFill>
              <p:spPr>
                <a:xfrm>
                  <a:off x="6856817" y="3423189"/>
                  <a:ext cx="23760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1" name="Ink 60">
                  <a:extLst>
                    <a:ext uri="{FF2B5EF4-FFF2-40B4-BE49-F238E27FC236}">
                      <a16:creationId xmlns:a16="http://schemas.microsoft.com/office/drawing/2014/main" id="{ACCE7B9C-D0A2-49FF-9C63-1B91BC65CF92}"/>
                    </a:ext>
                  </a:extLst>
                </p14:cNvPr>
                <p14:cNvContentPartPr/>
                <p14:nvPr/>
              </p14:nvContentPartPr>
              <p14:xfrm>
                <a:off x="7115297" y="3348669"/>
                <a:ext cx="199080" cy="87840"/>
              </p14:xfrm>
            </p:contentPart>
          </mc:Choice>
          <mc:Fallback xmlns="">
            <p:pic>
              <p:nvPicPr>
                <p:cNvPr id="61" name="Ink 60">
                  <a:extLst>
                    <a:ext uri="{FF2B5EF4-FFF2-40B4-BE49-F238E27FC236}">
                      <a16:creationId xmlns:a16="http://schemas.microsoft.com/office/drawing/2014/main" id="{ACCE7B9C-D0A2-49FF-9C63-1B91BC65CF92}"/>
                    </a:ext>
                  </a:extLst>
                </p:cNvPr>
                <p:cNvPicPr/>
                <p:nvPr/>
              </p:nvPicPr>
              <p:blipFill>
                <a:blip r:embed="rId94"/>
                <a:stretch>
                  <a:fillRect/>
                </a:stretch>
              </p:blipFill>
              <p:spPr>
                <a:xfrm>
                  <a:off x="7106297" y="3340029"/>
                  <a:ext cx="21672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62" name="Ink 61">
                  <a:extLst>
                    <a:ext uri="{FF2B5EF4-FFF2-40B4-BE49-F238E27FC236}">
                      <a16:creationId xmlns:a16="http://schemas.microsoft.com/office/drawing/2014/main" id="{9D41B643-CD23-441B-B833-B1936DF3F19F}"/>
                    </a:ext>
                  </a:extLst>
                </p14:cNvPr>
                <p14:cNvContentPartPr/>
                <p14:nvPr/>
              </p14:nvContentPartPr>
              <p14:xfrm>
                <a:off x="7407617" y="3224469"/>
                <a:ext cx="168480" cy="60840"/>
              </p14:xfrm>
            </p:contentPart>
          </mc:Choice>
          <mc:Fallback xmlns="">
            <p:pic>
              <p:nvPicPr>
                <p:cNvPr id="62" name="Ink 61">
                  <a:extLst>
                    <a:ext uri="{FF2B5EF4-FFF2-40B4-BE49-F238E27FC236}">
                      <a16:creationId xmlns:a16="http://schemas.microsoft.com/office/drawing/2014/main" id="{9D41B643-CD23-441B-B833-B1936DF3F19F}"/>
                    </a:ext>
                  </a:extLst>
                </p:cNvPr>
                <p:cNvPicPr/>
                <p:nvPr/>
              </p:nvPicPr>
              <p:blipFill>
                <a:blip r:embed="rId96"/>
                <a:stretch>
                  <a:fillRect/>
                </a:stretch>
              </p:blipFill>
              <p:spPr>
                <a:xfrm>
                  <a:off x="7398617" y="3215829"/>
                  <a:ext cx="18612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63" name="Ink 62">
                  <a:extLst>
                    <a:ext uri="{FF2B5EF4-FFF2-40B4-BE49-F238E27FC236}">
                      <a16:creationId xmlns:a16="http://schemas.microsoft.com/office/drawing/2014/main" id="{2880098A-8428-4784-BB1B-140405C20E8C}"/>
                    </a:ext>
                  </a:extLst>
                </p14:cNvPr>
                <p14:cNvContentPartPr/>
                <p14:nvPr/>
              </p14:nvContentPartPr>
              <p14:xfrm>
                <a:off x="7621457" y="3140949"/>
                <a:ext cx="186840" cy="82800"/>
              </p14:xfrm>
            </p:contentPart>
          </mc:Choice>
          <mc:Fallback xmlns="">
            <p:pic>
              <p:nvPicPr>
                <p:cNvPr id="63" name="Ink 62">
                  <a:extLst>
                    <a:ext uri="{FF2B5EF4-FFF2-40B4-BE49-F238E27FC236}">
                      <a16:creationId xmlns:a16="http://schemas.microsoft.com/office/drawing/2014/main" id="{2880098A-8428-4784-BB1B-140405C20E8C}"/>
                    </a:ext>
                  </a:extLst>
                </p:cNvPr>
                <p:cNvPicPr/>
                <p:nvPr/>
              </p:nvPicPr>
              <p:blipFill>
                <a:blip r:embed="rId98"/>
                <a:stretch>
                  <a:fillRect/>
                </a:stretch>
              </p:blipFill>
              <p:spPr>
                <a:xfrm>
                  <a:off x="7612817" y="3132309"/>
                  <a:ext cx="20448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320" name="Ink 319">
                  <a:extLst>
                    <a:ext uri="{FF2B5EF4-FFF2-40B4-BE49-F238E27FC236}">
                      <a16:creationId xmlns:a16="http://schemas.microsoft.com/office/drawing/2014/main" id="{0FB82FB5-9454-4335-B2CA-C2C691533943}"/>
                    </a:ext>
                  </a:extLst>
                </p14:cNvPr>
                <p14:cNvContentPartPr/>
                <p14:nvPr/>
              </p14:nvContentPartPr>
              <p14:xfrm>
                <a:off x="7911617" y="3029709"/>
                <a:ext cx="419400" cy="117360"/>
              </p14:xfrm>
            </p:contentPart>
          </mc:Choice>
          <mc:Fallback xmlns="">
            <p:pic>
              <p:nvPicPr>
                <p:cNvPr id="320" name="Ink 319">
                  <a:extLst>
                    <a:ext uri="{FF2B5EF4-FFF2-40B4-BE49-F238E27FC236}">
                      <a16:creationId xmlns:a16="http://schemas.microsoft.com/office/drawing/2014/main" id="{0FB82FB5-9454-4335-B2CA-C2C691533943}"/>
                    </a:ext>
                  </a:extLst>
                </p:cNvPr>
                <p:cNvPicPr/>
                <p:nvPr/>
              </p:nvPicPr>
              <p:blipFill>
                <a:blip r:embed="rId100"/>
                <a:stretch>
                  <a:fillRect/>
                </a:stretch>
              </p:blipFill>
              <p:spPr>
                <a:xfrm>
                  <a:off x="7902977" y="3020709"/>
                  <a:ext cx="43704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322" name="Ink 321">
                  <a:extLst>
                    <a:ext uri="{FF2B5EF4-FFF2-40B4-BE49-F238E27FC236}">
                      <a16:creationId xmlns:a16="http://schemas.microsoft.com/office/drawing/2014/main" id="{6CB8D89B-01A0-443E-85C9-10E7B7999EEB}"/>
                    </a:ext>
                  </a:extLst>
                </p14:cNvPr>
                <p14:cNvContentPartPr/>
                <p14:nvPr/>
              </p14:nvContentPartPr>
              <p14:xfrm>
                <a:off x="7305017" y="3223029"/>
                <a:ext cx="16920" cy="19080"/>
              </p14:xfrm>
            </p:contentPart>
          </mc:Choice>
          <mc:Fallback xmlns="">
            <p:pic>
              <p:nvPicPr>
                <p:cNvPr id="322" name="Ink 321">
                  <a:extLst>
                    <a:ext uri="{FF2B5EF4-FFF2-40B4-BE49-F238E27FC236}">
                      <a16:creationId xmlns:a16="http://schemas.microsoft.com/office/drawing/2014/main" id="{6CB8D89B-01A0-443E-85C9-10E7B7999EEB}"/>
                    </a:ext>
                  </a:extLst>
                </p:cNvPr>
                <p:cNvPicPr/>
                <p:nvPr/>
              </p:nvPicPr>
              <p:blipFill>
                <a:blip r:embed="rId102"/>
                <a:stretch>
                  <a:fillRect/>
                </a:stretch>
              </p:blipFill>
              <p:spPr>
                <a:xfrm>
                  <a:off x="7296377" y="3214029"/>
                  <a:ext cx="3456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323" name="Ink 322">
                  <a:extLst>
                    <a:ext uri="{FF2B5EF4-FFF2-40B4-BE49-F238E27FC236}">
                      <a16:creationId xmlns:a16="http://schemas.microsoft.com/office/drawing/2014/main" id="{1E75951B-67A5-4C86-B054-B9A305597932}"/>
                    </a:ext>
                  </a:extLst>
                </p14:cNvPr>
                <p14:cNvContentPartPr/>
                <p14:nvPr/>
              </p14:nvContentPartPr>
              <p14:xfrm>
                <a:off x="7307177" y="3101709"/>
                <a:ext cx="9360" cy="48600"/>
              </p14:xfrm>
            </p:contentPart>
          </mc:Choice>
          <mc:Fallback xmlns="">
            <p:pic>
              <p:nvPicPr>
                <p:cNvPr id="323" name="Ink 322">
                  <a:extLst>
                    <a:ext uri="{FF2B5EF4-FFF2-40B4-BE49-F238E27FC236}">
                      <a16:creationId xmlns:a16="http://schemas.microsoft.com/office/drawing/2014/main" id="{1E75951B-67A5-4C86-B054-B9A305597932}"/>
                    </a:ext>
                  </a:extLst>
                </p:cNvPr>
                <p:cNvPicPr/>
                <p:nvPr/>
              </p:nvPicPr>
              <p:blipFill>
                <a:blip r:embed="rId104"/>
                <a:stretch>
                  <a:fillRect/>
                </a:stretch>
              </p:blipFill>
              <p:spPr>
                <a:xfrm>
                  <a:off x="7298177" y="3093069"/>
                  <a:ext cx="2700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324" name="Ink 323">
                  <a:extLst>
                    <a:ext uri="{FF2B5EF4-FFF2-40B4-BE49-F238E27FC236}">
                      <a16:creationId xmlns:a16="http://schemas.microsoft.com/office/drawing/2014/main" id="{9A34B031-1EEE-4B7E-B699-5AB4946E698C}"/>
                    </a:ext>
                  </a:extLst>
                </p14:cNvPr>
                <p14:cNvContentPartPr/>
                <p14:nvPr/>
              </p14:nvContentPartPr>
              <p14:xfrm>
                <a:off x="7336697" y="3144909"/>
                <a:ext cx="128520" cy="49680"/>
              </p14:xfrm>
            </p:contentPart>
          </mc:Choice>
          <mc:Fallback xmlns="">
            <p:pic>
              <p:nvPicPr>
                <p:cNvPr id="324" name="Ink 323">
                  <a:extLst>
                    <a:ext uri="{FF2B5EF4-FFF2-40B4-BE49-F238E27FC236}">
                      <a16:creationId xmlns:a16="http://schemas.microsoft.com/office/drawing/2014/main" id="{9A34B031-1EEE-4B7E-B699-5AB4946E698C}"/>
                    </a:ext>
                  </a:extLst>
                </p:cNvPr>
                <p:cNvPicPr/>
                <p:nvPr/>
              </p:nvPicPr>
              <p:blipFill>
                <a:blip r:embed="rId106"/>
                <a:stretch>
                  <a:fillRect/>
                </a:stretch>
              </p:blipFill>
              <p:spPr>
                <a:xfrm>
                  <a:off x="7328057" y="3135909"/>
                  <a:ext cx="14616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325" name="Ink 324">
                  <a:extLst>
                    <a:ext uri="{FF2B5EF4-FFF2-40B4-BE49-F238E27FC236}">
                      <a16:creationId xmlns:a16="http://schemas.microsoft.com/office/drawing/2014/main" id="{DC83234B-FC18-46C9-936F-E00F1162DB89}"/>
                    </a:ext>
                  </a:extLst>
                </p14:cNvPr>
                <p14:cNvContentPartPr/>
                <p14:nvPr/>
              </p14:nvContentPartPr>
              <p14:xfrm>
                <a:off x="7444697" y="2893269"/>
                <a:ext cx="178560" cy="178920"/>
              </p14:xfrm>
            </p:contentPart>
          </mc:Choice>
          <mc:Fallback xmlns="">
            <p:pic>
              <p:nvPicPr>
                <p:cNvPr id="325" name="Ink 324">
                  <a:extLst>
                    <a:ext uri="{FF2B5EF4-FFF2-40B4-BE49-F238E27FC236}">
                      <a16:creationId xmlns:a16="http://schemas.microsoft.com/office/drawing/2014/main" id="{DC83234B-FC18-46C9-936F-E00F1162DB89}"/>
                    </a:ext>
                  </a:extLst>
                </p:cNvPr>
                <p:cNvPicPr/>
                <p:nvPr/>
              </p:nvPicPr>
              <p:blipFill>
                <a:blip r:embed="rId108"/>
                <a:stretch>
                  <a:fillRect/>
                </a:stretch>
              </p:blipFill>
              <p:spPr>
                <a:xfrm>
                  <a:off x="7436057" y="2884269"/>
                  <a:ext cx="19620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326" name="Ink 325">
                  <a:extLst>
                    <a:ext uri="{FF2B5EF4-FFF2-40B4-BE49-F238E27FC236}">
                      <a16:creationId xmlns:a16="http://schemas.microsoft.com/office/drawing/2014/main" id="{DB855B15-FCBC-4397-841E-A9CBCFA66FD8}"/>
                    </a:ext>
                  </a:extLst>
                </p14:cNvPr>
                <p14:cNvContentPartPr/>
                <p14:nvPr/>
              </p14:nvContentPartPr>
              <p14:xfrm>
                <a:off x="7631177" y="2744229"/>
                <a:ext cx="38160" cy="30600"/>
              </p14:xfrm>
            </p:contentPart>
          </mc:Choice>
          <mc:Fallback xmlns="">
            <p:pic>
              <p:nvPicPr>
                <p:cNvPr id="326" name="Ink 325">
                  <a:extLst>
                    <a:ext uri="{FF2B5EF4-FFF2-40B4-BE49-F238E27FC236}">
                      <a16:creationId xmlns:a16="http://schemas.microsoft.com/office/drawing/2014/main" id="{DB855B15-FCBC-4397-841E-A9CBCFA66FD8}"/>
                    </a:ext>
                  </a:extLst>
                </p:cNvPr>
                <p:cNvPicPr/>
                <p:nvPr/>
              </p:nvPicPr>
              <p:blipFill>
                <a:blip r:embed="rId110"/>
                <a:stretch>
                  <a:fillRect/>
                </a:stretch>
              </p:blipFill>
              <p:spPr>
                <a:xfrm>
                  <a:off x="7622177" y="2735229"/>
                  <a:ext cx="55800" cy="48240"/>
                </a:xfrm>
                <a:prstGeom prst="rect">
                  <a:avLst/>
                </a:prstGeom>
              </p:spPr>
            </p:pic>
          </mc:Fallback>
        </mc:AlternateContent>
      </p:grpSp>
      <p:grpSp>
        <p:nvGrpSpPr>
          <p:cNvPr id="332" name="Group 331">
            <a:extLst>
              <a:ext uri="{FF2B5EF4-FFF2-40B4-BE49-F238E27FC236}">
                <a16:creationId xmlns:a16="http://schemas.microsoft.com/office/drawing/2014/main" id="{04793E3A-58BE-4247-8C32-F6ED4221093C}"/>
              </a:ext>
            </a:extLst>
          </p:cNvPr>
          <p:cNvGrpSpPr/>
          <p:nvPr/>
        </p:nvGrpSpPr>
        <p:grpSpPr>
          <a:xfrm>
            <a:off x="8686542" y="3525121"/>
            <a:ext cx="448920" cy="644040"/>
            <a:chOff x="6877337" y="3610029"/>
            <a:chExt cx="448920" cy="644040"/>
          </a:xfrm>
        </p:grpSpPr>
        <mc:AlternateContent xmlns:mc="http://schemas.openxmlformats.org/markup-compatibility/2006" xmlns:p14="http://schemas.microsoft.com/office/powerpoint/2010/main">
          <mc:Choice Requires="p14">
            <p:contentPart p14:bwMode="auto" r:id="rId111">
              <p14:nvContentPartPr>
                <p14:cNvPr id="328" name="Ink 327">
                  <a:extLst>
                    <a:ext uri="{FF2B5EF4-FFF2-40B4-BE49-F238E27FC236}">
                      <a16:creationId xmlns:a16="http://schemas.microsoft.com/office/drawing/2014/main" id="{D91C7C8C-ACC2-48F6-B5A9-A25DB9DF233F}"/>
                    </a:ext>
                  </a:extLst>
                </p14:cNvPr>
                <p14:cNvContentPartPr/>
                <p14:nvPr/>
              </p14:nvContentPartPr>
              <p14:xfrm>
                <a:off x="6877337" y="3647469"/>
                <a:ext cx="448920" cy="606600"/>
              </p14:xfrm>
            </p:contentPart>
          </mc:Choice>
          <mc:Fallback xmlns="">
            <p:pic>
              <p:nvPicPr>
                <p:cNvPr id="328" name="Ink 327">
                  <a:extLst>
                    <a:ext uri="{FF2B5EF4-FFF2-40B4-BE49-F238E27FC236}">
                      <a16:creationId xmlns:a16="http://schemas.microsoft.com/office/drawing/2014/main" id="{D91C7C8C-ACC2-48F6-B5A9-A25DB9DF233F}"/>
                    </a:ext>
                  </a:extLst>
                </p:cNvPr>
                <p:cNvPicPr/>
                <p:nvPr/>
              </p:nvPicPr>
              <p:blipFill>
                <a:blip r:embed="rId112"/>
                <a:stretch>
                  <a:fillRect/>
                </a:stretch>
              </p:blipFill>
              <p:spPr>
                <a:xfrm>
                  <a:off x="6868337" y="3638829"/>
                  <a:ext cx="466560" cy="62424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329" name="Ink 328">
                  <a:extLst>
                    <a:ext uri="{FF2B5EF4-FFF2-40B4-BE49-F238E27FC236}">
                      <a16:creationId xmlns:a16="http://schemas.microsoft.com/office/drawing/2014/main" id="{B99264F6-A8C8-4B87-B985-46BC957564E6}"/>
                    </a:ext>
                  </a:extLst>
                </p14:cNvPr>
                <p14:cNvContentPartPr/>
                <p14:nvPr/>
              </p14:nvContentPartPr>
              <p14:xfrm>
                <a:off x="6888137" y="3610029"/>
                <a:ext cx="117360" cy="7560"/>
              </p14:xfrm>
            </p:contentPart>
          </mc:Choice>
          <mc:Fallback xmlns="">
            <p:pic>
              <p:nvPicPr>
                <p:cNvPr id="329" name="Ink 328">
                  <a:extLst>
                    <a:ext uri="{FF2B5EF4-FFF2-40B4-BE49-F238E27FC236}">
                      <a16:creationId xmlns:a16="http://schemas.microsoft.com/office/drawing/2014/main" id="{B99264F6-A8C8-4B87-B985-46BC957564E6}"/>
                    </a:ext>
                  </a:extLst>
                </p:cNvPr>
                <p:cNvPicPr/>
                <p:nvPr/>
              </p:nvPicPr>
              <p:blipFill>
                <a:blip r:embed="rId114"/>
                <a:stretch>
                  <a:fillRect/>
                </a:stretch>
              </p:blipFill>
              <p:spPr>
                <a:xfrm>
                  <a:off x="6879497" y="3601389"/>
                  <a:ext cx="135000" cy="25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5">
            <p14:nvContentPartPr>
              <p14:cNvPr id="333" name="Ink 332">
                <a:extLst>
                  <a:ext uri="{FF2B5EF4-FFF2-40B4-BE49-F238E27FC236}">
                    <a16:creationId xmlns:a16="http://schemas.microsoft.com/office/drawing/2014/main" id="{6644F0AF-7C39-4990-A69C-F1DFCC370319}"/>
                  </a:ext>
                </a:extLst>
              </p14:cNvPr>
              <p14:cNvContentPartPr/>
              <p14:nvPr/>
            </p14:nvContentPartPr>
            <p14:xfrm>
              <a:off x="8676462" y="3910321"/>
              <a:ext cx="129600" cy="158040"/>
            </p14:xfrm>
          </p:contentPart>
        </mc:Choice>
        <mc:Fallback xmlns="">
          <p:pic>
            <p:nvPicPr>
              <p:cNvPr id="333" name="Ink 332">
                <a:extLst>
                  <a:ext uri="{FF2B5EF4-FFF2-40B4-BE49-F238E27FC236}">
                    <a16:creationId xmlns:a16="http://schemas.microsoft.com/office/drawing/2014/main" id="{6644F0AF-7C39-4990-A69C-F1DFCC370319}"/>
                  </a:ext>
                </a:extLst>
              </p:cNvPr>
              <p:cNvPicPr/>
              <p:nvPr/>
            </p:nvPicPr>
            <p:blipFill>
              <a:blip r:embed="rId116"/>
              <a:stretch>
                <a:fillRect/>
              </a:stretch>
            </p:blipFill>
            <p:spPr>
              <a:xfrm>
                <a:off x="8667462" y="3901681"/>
                <a:ext cx="147240" cy="175680"/>
              </a:xfrm>
              <a:prstGeom prst="rect">
                <a:avLst/>
              </a:prstGeom>
            </p:spPr>
          </p:pic>
        </mc:Fallback>
      </mc:AlternateContent>
      <p:grpSp>
        <p:nvGrpSpPr>
          <p:cNvPr id="337" name="Group 336">
            <a:extLst>
              <a:ext uri="{FF2B5EF4-FFF2-40B4-BE49-F238E27FC236}">
                <a16:creationId xmlns:a16="http://schemas.microsoft.com/office/drawing/2014/main" id="{A5F5C1DE-046A-41DF-BA2C-E9A52EC4A863}"/>
              </a:ext>
            </a:extLst>
          </p:cNvPr>
          <p:cNvGrpSpPr/>
          <p:nvPr/>
        </p:nvGrpSpPr>
        <p:grpSpPr>
          <a:xfrm>
            <a:off x="9737537" y="3023949"/>
            <a:ext cx="277920" cy="240840"/>
            <a:chOff x="9737537" y="3023949"/>
            <a:chExt cx="277920" cy="240840"/>
          </a:xfrm>
        </p:grpSpPr>
        <mc:AlternateContent xmlns:mc="http://schemas.openxmlformats.org/markup-compatibility/2006" xmlns:p14="http://schemas.microsoft.com/office/powerpoint/2010/main">
          <mc:Choice Requires="p14">
            <p:contentPart p14:bwMode="auto" r:id="rId117">
              <p14:nvContentPartPr>
                <p14:cNvPr id="335" name="Ink 334">
                  <a:extLst>
                    <a:ext uri="{FF2B5EF4-FFF2-40B4-BE49-F238E27FC236}">
                      <a16:creationId xmlns:a16="http://schemas.microsoft.com/office/drawing/2014/main" id="{F3698FDB-BDD8-4744-9954-1FA90765533B}"/>
                    </a:ext>
                  </a:extLst>
                </p14:cNvPr>
                <p14:cNvContentPartPr/>
                <p14:nvPr/>
              </p14:nvContentPartPr>
              <p14:xfrm>
                <a:off x="9936257" y="3023949"/>
                <a:ext cx="79200" cy="166320"/>
              </p14:xfrm>
            </p:contentPart>
          </mc:Choice>
          <mc:Fallback xmlns="">
            <p:pic>
              <p:nvPicPr>
                <p:cNvPr id="335" name="Ink 334">
                  <a:extLst>
                    <a:ext uri="{FF2B5EF4-FFF2-40B4-BE49-F238E27FC236}">
                      <a16:creationId xmlns:a16="http://schemas.microsoft.com/office/drawing/2014/main" id="{F3698FDB-BDD8-4744-9954-1FA90765533B}"/>
                    </a:ext>
                  </a:extLst>
                </p:cNvPr>
                <p:cNvPicPr/>
                <p:nvPr/>
              </p:nvPicPr>
              <p:blipFill>
                <a:blip r:embed="rId118"/>
                <a:stretch>
                  <a:fillRect/>
                </a:stretch>
              </p:blipFill>
              <p:spPr>
                <a:xfrm>
                  <a:off x="9927617" y="3015309"/>
                  <a:ext cx="9684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336" name="Ink 335">
                  <a:extLst>
                    <a:ext uri="{FF2B5EF4-FFF2-40B4-BE49-F238E27FC236}">
                      <a16:creationId xmlns:a16="http://schemas.microsoft.com/office/drawing/2014/main" id="{16BF1A90-365C-4CCA-A45E-A1A695644B57}"/>
                    </a:ext>
                  </a:extLst>
                </p14:cNvPr>
                <p14:cNvContentPartPr/>
                <p14:nvPr/>
              </p14:nvContentPartPr>
              <p14:xfrm>
                <a:off x="9737537" y="3113229"/>
                <a:ext cx="102960" cy="151560"/>
              </p14:xfrm>
            </p:contentPart>
          </mc:Choice>
          <mc:Fallback xmlns="">
            <p:pic>
              <p:nvPicPr>
                <p:cNvPr id="336" name="Ink 335">
                  <a:extLst>
                    <a:ext uri="{FF2B5EF4-FFF2-40B4-BE49-F238E27FC236}">
                      <a16:creationId xmlns:a16="http://schemas.microsoft.com/office/drawing/2014/main" id="{16BF1A90-365C-4CCA-A45E-A1A695644B57}"/>
                    </a:ext>
                  </a:extLst>
                </p:cNvPr>
                <p:cNvPicPr/>
                <p:nvPr/>
              </p:nvPicPr>
              <p:blipFill>
                <a:blip r:embed="rId120"/>
                <a:stretch>
                  <a:fillRect/>
                </a:stretch>
              </p:blipFill>
              <p:spPr>
                <a:xfrm>
                  <a:off x="9728897" y="3104229"/>
                  <a:ext cx="120600" cy="169200"/>
                </a:xfrm>
                <a:prstGeom prst="rect">
                  <a:avLst/>
                </a:prstGeom>
              </p:spPr>
            </p:pic>
          </mc:Fallback>
        </mc:AlternateContent>
      </p:grpSp>
      <p:grpSp>
        <p:nvGrpSpPr>
          <p:cNvPr id="343" name="Group 342">
            <a:extLst>
              <a:ext uri="{FF2B5EF4-FFF2-40B4-BE49-F238E27FC236}">
                <a16:creationId xmlns:a16="http://schemas.microsoft.com/office/drawing/2014/main" id="{88067869-438C-4CDD-9CA7-B39366D8FF67}"/>
              </a:ext>
            </a:extLst>
          </p:cNvPr>
          <p:cNvGrpSpPr/>
          <p:nvPr/>
        </p:nvGrpSpPr>
        <p:grpSpPr>
          <a:xfrm>
            <a:off x="9605777" y="2386029"/>
            <a:ext cx="483840" cy="612360"/>
            <a:chOff x="9605777" y="2386029"/>
            <a:chExt cx="483840" cy="612360"/>
          </a:xfrm>
        </p:grpSpPr>
        <mc:AlternateContent xmlns:mc="http://schemas.openxmlformats.org/markup-compatibility/2006" xmlns:p14="http://schemas.microsoft.com/office/powerpoint/2010/main">
          <mc:Choice Requires="p14">
            <p:contentPart p14:bwMode="auto" r:id="rId121">
              <p14:nvContentPartPr>
                <p14:cNvPr id="338" name="Ink 337">
                  <a:extLst>
                    <a:ext uri="{FF2B5EF4-FFF2-40B4-BE49-F238E27FC236}">
                      <a16:creationId xmlns:a16="http://schemas.microsoft.com/office/drawing/2014/main" id="{0F26283E-F46D-4611-8A18-B704CA192AB1}"/>
                    </a:ext>
                  </a:extLst>
                </p14:cNvPr>
                <p14:cNvContentPartPr/>
                <p14:nvPr/>
              </p14:nvContentPartPr>
              <p14:xfrm>
                <a:off x="9867857" y="2564589"/>
                <a:ext cx="221760" cy="433800"/>
              </p14:xfrm>
            </p:contentPart>
          </mc:Choice>
          <mc:Fallback xmlns="">
            <p:pic>
              <p:nvPicPr>
                <p:cNvPr id="338" name="Ink 337">
                  <a:extLst>
                    <a:ext uri="{FF2B5EF4-FFF2-40B4-BE49-F238E27FC236}">
                      <a16:creationId xmlns:a16="http://schemas.microsoft.com/office/drawing/2014/main" id="{0F26283E-F46D-4611-8A18-B704CA192AB1}"/>
                    </a:ext>
                  </a:extLst>
                </p:cNvPr>
                <p:cNvPicPr/>
                <p:nvPr/>
              </p:nvPicPr>
              <p:blipFill>
                <a:blip r:embed="rId122"/>
                <a:stretch>
                  <a:fillRect/>
                </a:stretch>
              </p:blipFill>
              <p:spPr>
                <a:xfrm>
                  <a:off x="9859217" y="2555949"/>
                  <a:ext cx="239400" cy="45144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339" name="Ink 338">
                  <a:extLst>
                    <a:ext uri="{FF2B5EF4-FFF2-40B4-BE49-F238E27FC236}">
                      <a16:creationId xmlns:a16="http://schemas.microsoft.com/office/drawing/2014/main" id="{DD8E5A79-7DE4-4DB5-ADB9-D00B3C9AF664}"/>
                    </a:ext>
                  </a:extLst>
                </p14:cNvPr>
                <p14:cNvContentPartPr/>
                <p14:nvPr/>
              </p14:nvContentPartPr>
              <p14:xfrm>
                <a:off x="9605777" y="2524629"/>
                <a:ext cx="47880" cy="107280"/>
              </p14:xfrm>
            </p:contentPart>
          </mc:Choice>
          <mc:Fallback xmlns="">
            <p:pic>
              <p:nvPicPr>
                <p:cNvPr id="339" name="Ink 338">
                  <a:extLst>
                    <a:ext uri="{FF2B5EF4-FFF2-40B4-BE49-F238E27FC236}">
                      <a16:creationId xmlns:a16="http://schemas.microsoft.com/office/drawing/2014/main" id="{DD8E5A79-7DE4-4DB5-ADB9-D00B3C9AF664}"/>
                    </a:ext>
                  </a:extLst>
                </p:cNvPr>
                <p:cNvPicPr/>
                <p:nvPr/>
              </p:nvPicPr>
              <p:blipFill>
                <a:blip r:embed="rId124"/>
                <a:stretch>
                  <a:fillRect/>
                </a:stretch>
              </p:blipFill>
              <p:spPr>
                <a:xfrm>
                  <a:off x="9597137" y="2515989"/>
                  <a:ext cx="655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340" name="Ink 339">
                  <a:extLst>
                    <a:ext uri="{FF2B5EF4-FFF2-40B4-BE49-F238E27FC236}">
                      <a16:creationId xmlns:a16="http://schemas.microsoft.com/office/drawing/2014/main" id="{D0A8A91A-34C0-41A6-B876-3A3829BB0A13}"/>
                    </a:ext>
                  </a:extLst>
                </p14:cNvPr>
                <p14:cNvContentPartPr/>
                <p14:nvPr/>
              </p14:nvContentPartPr>
              <p14:xfrm>
                <a:off x="9669137" y="2468829"/>
                <a:ext cx="72360" cy="117720"/>
              </p14:xfrm>
            </p:contentPart>
          </mc:Choice>
          <mc:Fallback xmlns="">
            <p:pic>
              <p:nvPicPr>
                <p:cNvPr id="340" name="Ink 339">
                  <a:extLst>
                    <a:ext uri="{FF2B5EF4-FFF2-40B4-BE49-F238E27FC236}">
                      <a16:creationId xmlns:a16="http://schemas.microsoft.com/office/drawing/2014/main" id="{D0A8A91A-34C0-41A6-B876-3A3829BB0A13}"/>
                    </a:ext>
                  </a:extLst>
                </p:cNvPr>
                <p:cNvPicPr/>
                <p:nvPr/>
              </p:nvPicPr>
              <p:blipFill>
                <a:blip r:embed="rId126"/>
                <a:stretch>
                  <a:fillRect/>
                </a:stretch>
              </p:blipFill>
              <p:spPr>
                <a:xfrm>
                  <a:off x="9660137" y="2459829"/>
                  <a:ext cx="900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341" name="Ink 340">
                  <a:extLst>
                    <a:ext uri="{FF2B5EF4-FFF2-40B4-BE49-F238E27FC236}">
                      <a16:creationId xmlns:a16="http://schemas.microsoft.com/office/drawing/2014/main" id="{7BFAF18B-5C1B-431C-88EF-A387CA7BF1CC}"/>
                    </a:ext>
                  </a:extLst>
                </p14:cNvPr>
                <p14:cNvContentPartPr/>
                <p14:nvPr/>
              </p14:nvContentPartPr>
              <p14:xfrm>
                <a:off x="9751217" y="2386029"/>
                <a:ext cx="94320" cy="106920"/>
              </p14:xfrm>
            </p:contentPart>
          </mc:Choice>
          <mc:Fallback xmlns="">
            <p:pic>
              <p:nvPicPr>
                <p:cNvPr id="341" name="Ink 340">
                  <a:extLst>
                    <a:ext uri="{FF2B5EF4-FFF2-40B4-BE49-F238E27FC236}">
                      <a16:creationId xmlns:a16="http://schemas.microsoft.com/office/drawing/2014/main" id="{7BFAF18B-5C1B-431C-88EF-A387CA7BF1CC}"/>
                    </a:ext>
                  </a:extLst>
                </p:cNvPr>
                <p:cNvPicPr/>
                <p:nvPr/>
              </p:nvPicPr>
              <p:blipFill>
                <a:blip r:embed="rId128"/>
                <a:stretch>
                  <a:fillRect/>
                </a:stretch>
              </p:blipFill>
              <p:spPr>
                <a:xfrm>
                  <a:off x="9742217" y="2377029"/>
                  <a:ext cx="111960" cy="124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9">
            <p14:nvContentPartPr>
              <p14:cNvPr id="342" name="Ink 341">
                <a:extLst>
                  <a:ext uri="{FF2B5EF4-FFF2-40B4-BE49-F238E27FC236}">
                    <a16:creationId xmlns:a16="http://schemas.microsoft.com/office/drawing/2014/main" id="{061BDA9C-7E3B-43A1-ABA0-D8F6D562B3A2}"/>
                  </a:ext>
                </a:extLst>
              </p14:cNvPr>
              <p14:cNvContentPartPr/>
              <p14:nvPr/>
            </p14:nvContentPartPr>
            <p14:xfrm>
              <a:off x="9830777" y="2235549"/>
              <a:ext cx="37800" cy="46080"/>
            </p14:xfrm>
          </p:contentPart>
        </mc:Choice>
        <mc:Fallback xmlns="">
          <p:pic>
            <p:nvPicPr>
              <p:cNvPr id="342" name="Ink 341">
                <a:extLst>
                  <a:ext uri="{FF2B5EF4-FFF2-40B4-BE49-F238E27FC236}">
                    <a16:creationId xmlns:a16="http://schemas.microsoft.com/office/drawing/2014/main" id="{061BDA9C-7E3B-43A1-ABA0-D8F6D562B3A2}"/>
                  </a:ext>
                </a:extLst>
              </p:cNvPr>
              <p:cNvPicPr/>
              <p:nvPr/>
            </p:nvPicPr>
            <p:blipFill>
              <a:blip r:embed="rId130"/>
              <a:stretch>
                <a:fillRect/>
              </a:stretch>
            </p:blipFill>
            <p:spPr>
              <a:xfrm>
                <a:off x="9821777" y="2226909"/>
                <a:ext cx="55440" cy="63720"/>
              </a:xfrm>
              <a:prstGeom prst="rect">
                <a:avLst/>
              </a:prstGeom>
            </p:spPr>
          </p:pic>
        </mc:Fallback>
      </mc:AlternateContent>
      <p:grpSp>
        <p:nvGrpSpPr>
          <p:cNvPr id="347" name="Group 346">
            <a:extLst>
              <a:ext uri="{FF2B5EF4-FFF2-40B4-BE49-F238E27FC236}">
                <a16:creationId xmlns:a16="http://schemas.microsoft.com/office/drawing/2014/main" id="{74056774-6A4F-4C6A-987F-0EB91682DE7B}"/>
              </a:ext>
            </a:extLst>
          </p:cNvPr>
          <p:cNvGrpSpPr/>
          <p:nvPr/>
        </p:nvGrpSpPr>
        <p:grpSpPr>
          <a:xfrm>
            <a:off x="535937" y="1732269"/>
            <a:ext cx="310680" cy="244440"/>
            <a:chOff x="535937" y="1732269"/>
            <a:chExt cx="310680" cy="244440"/>
          </a:xfrm>
        </p:grpSpPr>
        <mc:AlternateContent xmlns:mc="http://schemas.openxmlformats.org/markup-compatibility/2006" xmlns:p14="http://schemas.microsoft.com/office/powerpoint/2010/main">
          <mc:Choice Requires="p14">
            <p:contentPart p14:bwMode="auto" r:id="rId131">
              <p14:nvContentPartPr>
                <p14:cNvPr id="344" name="Ink 343">
                  <a:extLst>
                    <a:ext uri="{FF2B5EF4-FFF2-40B4-BE49-F238E27FC236}">
                      <a16:creationId xmlns:a16="http://schemas.microsoft.com/office/drawing/2014/main" id="{FE947284-86BA-4836-831D-36C322B453EF}"/>
                    </a:ext>
                  </a:extLst>
                </p14:cNvPr>
                <p14:cNvContentPartPr/>
                <p14:nvPr/>
              </p14:nvContentPartPr>
              <p14:xfrm>
                <a:off x="535937" y="1732269"/>
                <a:ext cx="126720" cy="244440"/>
              </p14:xfrm>
            </p:contentPart>
          </mc:Choice>
          <mc:Fallback xmlns="">
            <p:pic>
              <p:nvPicPr>
                <p:cNvPr id="344" name="Ink 343">
                  <a:extLst>
                    <a:ext uri="{FF2B5EF4-FFF2-40B4-BE49-F238E27FC236}">
                      <a16:creationId xmlns:a16="http://schemas.microsoft.com/office/drawing/2014/main" id="{FE947284-86BA-4836-831D-36C322B453EF}"/>
                    </a:ext>
                  </a:extLst>
                </p:cNvPr>
                <p:cNvPicPr/>
                <p:nvPr/>
              </p:nvPicPr>
              <p:blipFill>
                <a:blip r:embed="rId132"/>
                <a:stretch>
                  <a:fillRect/>
                </a:stretch>
              </p:blipFill>
              <p:spPr>
                <a:xfrm>
                  <a:off x="526937" y="1723629"/>
                  <a:ext cx="14436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345" name="Ink 344">
                  <a:extLst>
                    <a:ext uri="{FF2B5EF4-FFF2-40B4-BE49-F238E27FC236}">
                      <a16:creationId xmlns:a16="http://schemas.microsoft.com/office/drawing/2014/main" id="{361122B2-42AD-497B-9283-865922FC4D3A}"/>
                    </a:ext>
                  </a:extLst>
                </p14:cNvPr>
                <p14:cNvContentPartPr/>
                <p14:nvPr/>
              </p14:nvContentPartPr>
              <p14:xfrm>
                <a:off x="762737" y="1811469"/>
                <a:ext cx="46440" cy="14040"/>
              </p14:xfrm>
            </p:contentPart>
          </mc:Choice>
          <mc:Fallback xmlns="">
            <p:pic>
              <p:nvPicPr>
                <p:cNvPr id="345" name="Ink 344">
                  <a:extLst>
                    <a:ext uri="{FF2B5EF4-FFF2-40B4-BE49-F238E27FC236}">
                      <a16:creationId xmlns:a16="http://schemas.microsoft.com/office/drawing/2014/main" id="{361122B2-42AD-497B-9283-865922FC4D3A}"/>
                    </a:ext>
                  </a:extLst>
                </p:cNvPr>
                <p:cNvPicPr/>
                <p:nvPr/>
              </p:nvPicPr>
              <p:blipFill>
                <a:blip r:embed="rId134"/>
                <a:stretch>
                  <a:fillRect/>
                </a:stretch>
              </p:blipFill>
              <p:spPr>
                <a:xfrm>
                  <a:off x="753737" y="1802829"/>
                  <a:ext cx="64080" cy="3168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346" name="Ink 345">
                  <a:extLst>
                    <a:ext uri="{FF2B5EF4-FFF2-40B4-BE49-F238E27FC236}">
                      <a16:creationId xmlns:a16="http://schemas.microsoft.com/office/drawing/2014/main" id="{810A9349-AE03-440F-B4BC-88F467422F6B}"/>
                    </a:ext>
                  </a:extLst>
                </p14:cNvPr>
                <p14:cNvContentPartPr/>
                <p14:nvPr/>
              </p14:nvContentPartPr>
              <p14:xfrm>
                <a:off x="749417" y="1861149"/>
                <a:ext cx="97200" cy="58680"/>
              </p14:xfrm>
            </p:contentPart>
          </mc:Choice>
          <mc:Fallback xmlns="">
            <p:pic>
              <p:nvPicPr>
                <p:cNvPr id="346" name="Ink 345">
                  <a:extLst>
                    <a:ext uri="{FF2B5EF4-FFF2-40B4-BE49-F238E27FC236}">
                      <a16:creationId xmlns:a16="http://schemas.microsoft.com/office/drawing/2014/main" id="{810A9349-AE03-440F-B4BC-88F467422F6B}"/>
                    </a:ext>
                  </a:extLst>
                </p:cNvPr>
                <p:cNvPicPr/>
                <p:nvPr/>
              </p:nvPicPr>
              <p:blipFill>
                <a:blip r:embed="rId136"/>
                <a:stretch>
                  <a:fillRect/>
                </a:stretch>
              </p:blipFill>
              <p:spPr>
                <a:xfrm>
                  <a:off x="740777" y="1852149"/>
                  <a:ext cx="114840" cy="76320"/>
                </a:xfrm>
                <a:prstGeom prst="rect">
                  <a:avLst/>
                </a:prstGeom>
              </p:spPr>
            </p:pic>
          </mc:Fallback>
        </mc:AlternateContent>
      </p:grpSp>
      <p:grpSp>
        <p:nvGrpSpPr>
          <p:cNvPr id="367" name="Group 366">
            <a:extLst>
              <a:ext uri="{FF2B5EF4-FFF2-40B4-BE49-F238E27FC236}">
                <a16:creationId xmlns:a16="http://schemas.microsoft.com/office/drawing/2014/main" id="{9B5D6F6D-4913-4294-BC51-5B9220132019}"/>
              </a:ext>
            </a:extLst>
          </p:cNvPr>
          <p:cNvGrpSpPr/>
          <p:nvPr/>
        </p:nvGrpSpPr>
        <p:grpSpPr>
          <a:xfrm>
            <a:off x="1038497" y="1613109"/>
            <a:ext cx="1615320" cy="339120"/>
            <a:chOff x="1038497" y="1613109"/>
            <a:chExt cx="1615320" cy="339120"/>
          </a:xfrm>
        </p:grpSpPr>
        <mc:AlternateContent xmlns:mc="http://schemas.openxmlformats.org/markup-compatibility/2006" xmlns:p14="http://schemas.microsoft.com/office/powerpoint/2010/main">
          <mc:Choice Requires="p14">
            <p:contentPart p14:bwMode="auto" r:id="rId137">
              <p14:nvContentPartPr>
                <p14:cNvPr id="348" name="Ink 347">
                  <a:extLst>
                    <a:ext uri="{FF2B5EF4-FFF2-40B4-BE49-F238E27FC236}">
                      <a16:creationId xmlns:a16="http://schemas.microsoft.com/office/drawing/2014/main" id="{FA9C4E56-09FD-4197-BE75-39EAD4C571DB}"/>
                    </a:ext>
                  </a:extLst>
                </p14:cNvPr>
                <p14:cNvContentPartPr/>
                <p14:nvPr/>
              </p14:nvContentPartPr>
              <p14:xfrm>
                <a:off x="1038497" y="1786629"/>
                <a:ext cx="22320" cy="127440"/>
              </p14:xfrm>
            </p:contentPart>
          </mc:Choice>
          <mc:Fallback xmlns="">
            <p:pic>
              <p:nvPicPr>
                <p:cNvPr id="348" name="Ink 347">
                  <a:extLst>
                    <a:ext uri="{FF2B5EF4-FFF2-40B4-BE49-F238E27FC236}">
                      <a16:creationId xmlns:a16="http://schemas.microsoft.com/office/drawing/2014/main" id="{FA9C4E56-09FD-4197-BE75-39EAD4C571DB}"/>
                    </a:ext>
                  </a:extLst>
                </p:cNvPr>
                <p:cNvPicPr/>
                <p:nvPr/>
              </p:nvPicPr>
              <p:blipFill>
                <a:blip r:embed="rId138"/>
                <a:stretch>
                  <a:fillRect/>
                </a:stretch>
              </p:blipFill>
              <p:spPr>
                <a:xfrm>
                  <a:off x="1029497" y="1777989"/>
                  <a:ext cx="399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349" name="Ink 348">
                  <a:extLst>
                    <a:ext uri="{FF2B5EF4-FFF2-40B4-BE49-F238E27FC236}">
                      <a16:creationId xmlns:a16="http://schemas.microsoft.com/office/drawing/2014/main" id="{10DBA888-391B-4E5D-8C0B-54E1C7754923}"/>
                    </a:ext>
                  </a:extLst>
                </p14:cNvPr>
                <p14:cNvContentPartPr/>
                <p14:nvPr/>
              </p14:nvContentPartPr>
              <p14:xfrm>
                <a:off x="1120577" y="1740549"/>
                <a:ext cx="255240" cy="198360"/>
              </p14:xfrm>
            </p:contentPart>
          </mc:Choice>
          <mc:Fallback xmlns="">
            <p:pic>
              <p:nvPicPr>
                <p:cNvPr id="349" name="Ink 348">
                  <a:extLst>
                    <a:ext uri="{FF2B5EF4-FFF2-40B4-BE49-F238E27FC236}">
                      <a16:creationId xmlns:a16="http://schemas.microsoft.com/office/drawing/2014/main" id="{10DBA888-391B-4E5D-8C0B-54E1C7754923}"/>
                    </a:ext>
                  </a:extLst>
                </p:cNvPr>
                <p:cNvPicPr/>
                <p:nvPr/>
              </p:nvPicPr>
              <p:blipFill>
                <a:blip r:embed="rId140"/>
                <a:stretch>
                  <a:fillRect/>
                </a:stretch>
              </p:blipFill>
              <p:spPr>
                <a:xfrm>
                  <a:off x="1111937" y="1731909"/>
                  <a:ext cx="2728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350" name="Ink 349">
                  <a:extLst>
                    <a:ext uri="{FF2B5EF4-FFF2-40B4-BE49-F238E27FC236}">
                      <a16:creationId xmlns:a16="http://schemas.microsoft.com/office/drawing/2014/main" id="{1C4F5B45-5CFE-4172-93CF-EC69734D18D4}"/>
                    </a:ext>
                  </a:extLst>
                </p14:cNvPr>
                <p14:cNvContentPartPr/>
                <p14:nvPr/>
              </p14:nvContentPartPr>
              <p14:xfrm>
                <a:off x="1453217" y="1849989"/>
                <a:ext cx="91800" cy="8640"/>
              </p14:xfrm>
            </p:contentPart>
          </mc:Choice>
          <mc:Fallback xmlns="">
            <p:pic>
              <p:nvPicPr>
                <p:cNvPr id="350" name="Ink 349">
                  <a:extLst>
                    <a:ext uri="{FF2B5EF4-FFF2-40B4-BE49-F238E27FC236}">
                      <a16:creationId xmlns:a16="http://schemas.microsoft.com/office/drawing/2014/main" id="{1C4F5B45-5CFE-4172-93CF-EC69734D18D4}"/>
                    </a:ext>
                  </a:extLst>
                </p:cNvPr>
                <p:cNvPicPr/>
                <p:nvPr/>
              </p:nvPicPr>
              <p:blipFill>
                <a:blip r:embed="rId142"/>
                <a:stretch>
                  <a:fillRect/>
                </a:stretch>
              </p:blipFill>
              <p:spPr>
                <a:xfrm>
                  <a:off x="1444577" y="1841349"/>
                  <a:ext cx="10944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351" name="Ink 350">
                  <a:extLst>
                    <a:ext uri="{FF2B5EF4-FFF2-40B4-BE49-F238E27FC236}">
                      <a16:creationId xmlns:a16="http://schemas.microsoft.com/office/drawing/2014/main" id="{50D61ADD-22C2-47F4-8F10-9DDCAD6C45EE}"/>
                    </a:ext>
                  </a:extLst>
                </p14:cNvPr>
                <p14:cNvContentPartPr/>
                <p14:nvPr/>
              </p14:nvContentPartPr>
              <p14:xfrm>
                <a:off x="1613417" y="1750269"/>
                <a:ext cx="122040" cy="168840"/>
              </p14:xfrm>
            </p:contentPart>
          </mc:Choice>
          <mc:Fallback xmlns="">
            <p:pic>
              <p:nvPicPr>
                <p:cNvPr id="351" name="Ink 350">
                  <a:extLst>
                    <a:ext uri="{FF2B5EF4-FFF2-40B4-BE49-F238E27FC236}">
                      <a16:creationId xmlns:a16="http://schemas.microsoft.com/office/drawing/2014/main" id="{50D61ADD-22C2-47F4-8F10-9DDCAD6C45EE}"/>
                    </a:ext>
                  </a:extLst>
                </p:cNvPr>
                <p:cNvPicPr/>
                <p:nvPr/>
              </p:nvPicPr>
              <p:blipFill>
                <a:blip r:embed="rId144"/>
                <a:stretch>
                  <a:fillRect/>
                </a:stretch>
              </p:blipFill>
              <p:spPr>
                <a:xfrm>
                  <a:off x="1604777" y="1741629"/>
                  <a:ext cx="13968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352" name="Ink 351">
                  <a:extLst>
                    <a:ext uri="{FF2B5EF4-FFF2-40B4-BE49-F238E27FC236}">
                      <a16:creationId xmlns:a16="http://schemas.microsoft.com/office/drawing/2014/main" id="{19BD5288-AFCB-494A-9BC3-9B5FA766C031}"/>
                    </a:ext>
                  </a:extLst>
                </p14:cNvPr>
                <p14:cNvContentPartPr/>
                <p14:nvPr/>
              </p14:nvContentPartPr>
              <p14:xfrm>
                <a:off x="1786217" y="1752069"/>
                <a:ext cx="113040" cy="200160"/>
              </p14:xfrm>
            </p:contentPart>
          </mc:Choice>
          <mc:Fallback xmlns="">
            <p:pic>
              <p:nvPicPr>
                <p:cNvPr id="352" name="Ink 351">
                  <a:extLst>
                    <a:ext uri="{FF2B5EF4-FFF2-40B4-BE49-F238E27FC236}">
                      <a16:creationId xmlns:a16="http://schemas.microsoft.com/office/drawing/2014/main" id="{19BD5288-AFCB-494A-9BC3-9B5FA766C031}"/>
                    </a:ext>
                  </a:extLst>
                </p:cNvPr>
                <p:cNvPicPr/>
                <p:nvPr/>
              </p:nvPicPr>
              <p:blipFill>
                <a:blip r:embed="rId146"/>
                <a:stretch>
                  <a:fillRect/>
                </a:stretch>
              </p:blipFill>
              <p:spPr>
                <a:xfrm>
                  <a:off x="1777217" y="1743069"/>
                  <a:ext cx="130680"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354" name="Ink 353">
                  <a:extLst>
                    <a:ext uri="{FF2B5EF4-FFF2-40B4-BE49-F238E27FC236}">
                      <a16:creationId xmlns:a16="http://schemas.microsoft.com/office/drawing/2014/main" id="{3F40B04B-FECB-4E1A-90C9-9DBA41F1BC8D}"/>
                    </a:ext>
                  </a:extLst>
                </p14:cNvPr>
                <p14:cNvContentPartPr/>
                <p14:nvPr/>
              </p14:nvContentPartPr>
              <p14:xfrm>
                <a:off x="2056577" y="1834869"/>
                <a:ext cx="115920" cy="30600"/>
              </p14:xfrm>
            </p:contentPart>
          </mc:Choice>
          <mc:Fallback xmlns="">
            <p:pic>
              <p:nvPicPr>
                <p:cNvPr id="354" name="Ink 353">
                  <a:extLst>
                    <a:ext uri="{FF2B5EF4-FFF2-40B4-BE49-F238E27FC236}">
                      <a16:creationId xmlns:a16="http://schemas.microsoft.com/office/drawing/2014/main" id="{3F40B04B-FECB-4E1A-90C9-9DBA41F1BC8D}"/>
                    </a:ext>
                  </a:extLst>
                </p:cNvPr>
                <p:cNvPicPr/>
                <p:nvPr/>
              </p:nvPicPr>
              <p:blipFill>
                <a:blip r:embed="rId148"/>
                <a:stretch>
                  <a:fillRect/>
                </a:stretch>
              </p:blipFill>
              <p:spPr>
                <a:xfrm>
                  <a:off x="2047577" y="1826229"/>
                  <a:ext cx="13356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355" name="Ink 354">
                  <a:extLst>
                    <a:ext uri="{FF2B5EF4-FFF2-40B4-BE49-F238E27FC236}">
                      <a16:creationId xmlns:a16="http://schemas.microsoft.com/office/drawing/2014/main" id="{2C3057A0-FE10-4311-8D77-02C91126BF28}"/>
                    </a:ext>
                  </a:extLst>
                </p14:cNvPr>
                <p14:cNvContentPartPr/>
                <p14:nvPr/>
              </p14:nvContentPartPr>
              <p14:xfrm>
                <a:off x="2260697" y="1755669"/>
                <a:ext cx="7920" cy="132480"/>
              </p14:xfrm>
            </p:contentPart>
          </mc:Choice>
          <mc:Fallback xmlns="">
            <p:pic>
              <p:nvPicPr>
                <p:cNvPr id="355" name="Ink 354">
                  <a:extLst>
                    <a:ext uri="{FF2B5EF4-FFF2-40B4-BE49-F238E27FC236}">
                      <a16:creationId xmlns:a16="http://schemas.microsoft.com/office/drawing/2014/main" id="{2C3057A0-FE10-4311-8D77-02C91126BF28}"/>
                    </a:ext>
                  </a:extLst>
                </p:cNvPr>
                <p:cNvPicPr/>
                <p:nvPr/>
              </p:nvPicPr>
              <p:blipFill>
                <a:blip r:embed="rId150"/>
                <a:stretch>
                  <a:fillRect/>
                </a:stretch>
              </p:blipFill>
              <p:spPr>
                <a:xfrm>
                  <a:off x="2252057" y="1747029"/>
                  <a:ext cx="255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356" name="Ink 355">
                  <a:extLst>
                    <a:ext uri="{FF2B5EF4-FFF2-40B4-BE49-F238E27FC236}">
                      <a16:creationId xmlns:a16="http://schemas.microsoft.com/office/drawing/2014/main" id="{2A26D9FF-6CBE-4CD6-A9EC-E1D14B8B8F28}"/>
                    </a:ext>
                  </a:extLst>
                </p14:cNvPr>
                <p14:cNvContentPartPr/>
                <p14:nvPr/>
              </p14:nvContentPartPr>
              <p14:xfrm>
                <a:off x="2330177" y="1744149"/>
                <a:ext cx="85320" cy="145440"/>
              </p14:xfrm>
            </p:contentPart>
          </mc:Choice>
          <mc:Fallback xmlns="">
            <p:pic>
              <p:nvPicPr>
                <p:cNvPr id="356" name="Ink 355">
                  <a:extLst>
                    <a:ext uri="{FF2B5EF4-FFF2-40B4-BE49-F238E27FC236}">
                      <a16:creationId xmlns:a16="http://schemas.microsoft.com/office/drawing/2014/main" id="{2A26D9FF-6CBE-4CD6-A9EC-E1D14B8B8F28}"/>
                    </a:ext>
                  </a:extLst>
                </p:cNvPr>
                <p:cNvPicPr/>
                <p:nvPr/>
              </p:nvPicPr>
              <p:blipFill>
                <a:blip r:embed="rId152"/>
                <a:stretch>
                  <a:fillRect/>
                </a:stretch>
              </p:blipFill>
              <p:spPr>
                <a:xfrm>
                  <a:off x="2321537" y="1735149"/>
                  <a:ext cx="10296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357" name="Ink 356">
                  <a:extLst>
                    <a:ext uri="{FF2B5EF4-FFF2-40B4-BE49-F238E27FC236}">
                      <a16:creationId xmlns:a16="http://schemas.microsoft.com/office/drawing/2014/main" id="{CDDC0B0B-05E6-4F00-9CF0-BD96676D055A}"/>
                    </a:ext>
                  </a:extLst>
                </p14:cNvPr>
                <p14:cNvContentPartPr/>
                <p14:nvPr/>
              </p14:nvContentPartPr>
              <p14:xfrm>
                <a:off x="2483537" y="1736949"/>
                <a:ext cx="93600" cy="147600"/>
              </p14:xfrm>
            </p:contentPart>
          </mc:Choice>
          <mc:Fallback xmlns="">
            <p:pic>
              <p:nvPicPr>
                <p:cNvPr id="357" name="Ink 356">
                  <a:extLst>
                    <a:ext uri="{FF2B5EF4-FFF2-40B4-BE49-F238E27FC236}">
                      <a16:creationId xmlns:a16="http://schemas.microsoft.com/office/drawing/2014/main" id="{CDDC0B0B-05E6-4F00-9CF0-BD96676D055A}"/>
                    </a:ext>
                  </a:extLst>
                </p:cNvPr>
                <p:cNvPicPr/>
                <p:nvPr/>
              </p:nvPicPr>
              <p:blipFill>
                <a:blip r:embed="rId154"/>
                <a:stretch>
                  <a:fillRect/>
                </a:stretch>
              </p:blipFill>
              <p:spPr>
                <a:xfrm>
                  <a:off x="2474537" y="1727949"/>
                  <a:ext cx="11124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358" name="Ink 357">
                  <a:extLst>
                    <a:ext uri="{FF2B5EF4-FFF2-40B4-BE49-F238E27FC236}">
                      <a16:creationId xmlns:a16="http://schemas.microsoft.com/office/drawing/2014/main" id="{10C9D14B-07E0-4ECC-9339-F9C478D46692}"/>
                    </a:ext>
                  </a:extLst>
                </p14:cNvPr>
                <p14:cNvContentPartPr/>
                <p14:nvPr/>
              </p14:nvContentPartPr>
              <p14:xfrm>
                <a:off x="2618537" y="1638309"/>
                <a:ext cx="35280" cy="36720"/>
              </p14:xfrm>
            </p:contentPart>
          </mc:Choice>
          <mc:Fallback xmlns="">
            <p:pic>
              <p:nvPicPr>
                <p:cNvPr id="358" name="Ink 357">
                  <a:extLst>
                    <a:ext uri="{FF2B5EF4-FFF2-40B4-BE49-F238E27FC236}">
                      <a16:creationId xmlns:a16="http://schemas.microsoft.com/office/drawing/2014/main" id="{10C9D14B-07E0-4ECC-9339-F9C478D46692}"/>
                    </a:ext>
                  </a:extLst>
                </p:cNvPr>
                <p:cNvPicPr/>
                <p:nvPr/>
              </p:nvPicPr>
              <p:blipFill>
                <a:blip r:embed="rId156"/>
                <a:stretch>
                  <a:fillRect/>
                </a:stretch>
              </p:blipFill>
              <p:spPr>
                <a:xfrm>
                  <a:off x="2609537" y="1629309"/>
                  <a:ext cx="5292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359" name="Ink 358">
                  <a:extLst>
                    <a:ext uri="{FF2B5EF4-FFF2-40B4-BE49-F238E27FC236}">
                      <a16:creationId xmlns:a16="http://schemas.microsoft.com/office/drawing/2014/main" id="{642DE2DB-FB81-4EE7-8F07-DA59D9CE5737}"/>
                    </a:ext>
                  </a:extLst>
                </p14:cNvPr>
                <p14:cNvContentPartPr/>
                <p14:nvPr/>
              </p14:nvContentPartPr>
              <p14:xfrm>
                <a:off x="1925897" y="1652349"/>
                <a:ext cx="22320" cy="37080"/>
              </p14:xfrm>
            </p:contentPart>
          </mc:Choice>
          <mc:Fallback xmlns="">
            <p:pic>
              <p:nvPicPr>
                <p:cNvPr id="359" name="Ink 358">
                  <a:extLst>
                    <a:ext uri="{FF2B5EF4-FFF2-40B4-BE49-F238E27FC236}">
                      <a16:creationId xmlns:a16="http://schemas.microsoft.com/office/drawing/2014/main" id="{642DE2DB-FB81-4EE7-8F07-DA59D9CE5737}"/>
                    </a:ext>
                  </a:extLst>
                </p:cNvPr>
                <p:cNvPicPr/>
                <p:nvPr/>
              </p:nvPicPr>
              <p:blipFill>
                <a:blip r:embed="rId158"/>
                <a:stretch>
                  <a:fillRect/>
                </a:stretch>
              </p:blipFill>
              <p:spPr>
                <a:xfrm>
                  <a:off x="1916897" y="1643349"/>
                  <a:ext cx="3996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360" name="Ink 359">
                  <a:extLst>
                    <a:ext uri="{FF2B5EF4-FFF2-40B4-BE49-F238E27FC236}">
                      <a16:creationId xmlns:a16="http://schemas.microsoft.com/office/drawing/2014/main" id="{E04644A1-80E2-4EF0-AA46-5192FA4D0CA6}"/>
                    </a:ext>
                  </a:extLst>
                </p14:cNvPr>
                <p14:cNvContentPartPr/>
                <p14:nvPr/>
              </p14:nvContentPartPr>
              <p14:xfrm>
                <a:off x="1404977" y="1613109"/>
                <a:ext cx="28080" cy="50400"/>
              </p14:xfrm>
            </p:contentPart>
          </mc:Choice>
          <mc:Fallback xmlns="">
            <p:pic>
              <p:nvPicPr>
                <p:cNvPr id="360" name="Ink 359">
                  <a:extLst>
                    <a:ext uri="{FF2B5EF4-FFF2-40B4-BE49-F238E27FC236}">
                      <a16:creationId xmlns:a16="http://schemas.microsoft.com/office/drawing/2014/main" id="{E04644A1-80E2-4EF0-AA46-5192FA4D0CA6}"/>
                    </a:ext>
                  </a:extLst>
                </p:cNvPr>
                <p:cNvPicPr/>
                <p:nvPr/>
              </p:nvPicPr>
              <p:blipFill>
                <a:blip r:embed="rId160"/>
                <a:stretch>
                  <a:fillRect/>
                </a:stretch>
              </p:blipFill>
              <p:spPr>
                <a:xfrm>
                  <a:off x="1396337" y="1604109"/>
                  <a:ext cx="45720" cy="68040"/>
                </a:xfrm>
                <a:prstGeom prst="rect">
                  <a:avLst/>
                </a:prstGeom>
              </p:spPr>
            </p:pic>
          </mc:Fallback>
        </mc:AlternateContent>
      </p:grpSp>
      <p:grpSp>
        <p:nvGrpSpPr>
          <p:cNvPr id="387" name="Group 386">
            <a:extLst>
              <a:ext uri="{FF2B5EF4-FFF2-40B4-BE49-F238E27FC236}">
                <a16:creationId xmlns:a16="http://schemas.microsoft.com/office/drawing/2014/main" id="{EF7F8C90-1D79-438C-B260-6E968022A2DA}"/>
              </a:ext>
            </a:extLst>
          </p:cNvPr>
          <p:cNvGrpSpPr/>
          <p:nvPr/>
        </p:nvGrpSpPr>
        <p:grpSpPr>
          <a:xfrm>
            <a:off x="314177" y="2111349"/>
            <a:ext cx="5191200" cy="929880"/>
            <a:chOff x="314177" y="2111349"/>
            <a:chExt cx="5191200" cy="929880"/>
          </a:xfrm>
        </p:grpSpPr>
        <mc:AlternateContent xmlns:mc="http://schemas.openxmlformats.org/markup-compatibility/2006" xmlns:p14="http://schemas.microsoft.com/office/powerpoint/2010/main">
          <mc:Choice Requires="p14">
            <p:contentPart p14:bwMode="auto" r:id="rId161">
              <p14:nvContentPartPr>
                <p14:cNvPr id="361" name="Ink 360">
                  <a:extLst>
                    <a:ext uri="{FF2B5EF4-FFF2-40B4-BE49-F238E27FC236}">
                      <a16:creationId xmlns:a16="http://schemas.microsoft.com/office/drawing/2014/main" id="{9000AF0B-F503-4D39-A281-5CAB5B84BEF1}"/>
                    </a:ext>
                  </a:extLst>
                </p14:cNvPr>
                <p14:cNvContentPartPr/>
                <p14:nvPr/>
              </p14:nvContentPartPr>
              <p14:xfrm>
                <a:off x="738617" y="2287029"/>
                <a:ext cx="75960" cy="19440"/>
              </p14:xfrm>
            </p:contentPart>
          </mc:Choice>
          <mc:Fallback xmlns="">
            <p:pic>
              <p:nvPicPr>
                <p:cNvPr id="361" name="Ink 360">
                  <a:extLst>
                    <a:ext uri="{FF2B5EF4-FFF2-40B4-BE49-F238E27FC236}">
                      <a16:creationId xmlns:a16="http://schemas.microsoft.com/office/drawing/2014/main" id="{9000AF0B-F503-4D39-A281-5CAB5B84BEF1}"/>
                    </a:ext>
                  </a:extLst>
                </p:cNvPr>
                <p:cNvPicPr/>
                <p:nvPr/>
              </p:nvPicPr>
              <p:blipFill>
                <a:blip r:embed="rId162"/>
                <a:stretch>
                  <a:fillRect/>
                </a:stretch>
              </p:blipFill>
              <p:spPr>
                <a:xfrm>
                  <a:off x="729617" y="2278029"/>
                  <a:ext cx="93600" cy="3708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362" name="Ink 361">
                  <a:extLst>
                    <a:ext uri="{FF2B5EF4-FFF2-40B4-BE49-F238E27FC236}">
                      <a16:creationId xmlns:a16="http://schemas.microsoft.com/office/drawing/2014/main" id="{04EDDA83-FBA0-474C-974E-B5CFD49CF902}"/>
                    </a:ext>
                  </a:extLst>
                </p14:cNvPr>
                <p14:cNvContentPartPr/>
                <p14:nvPr/>
              </p14:nvContentPartPr>
              <p14:xfrm>
                <a:off x="777857" y="2256429"/>
                <a:ext cx="322200" cy="104760"/>
              </p14:xfrm>
            </p:contentPart>
          </mc:Choice>
          <mc:Fallback xmlns="">
            <p:pic>
              <p:nvPicPr>
                <p:cNvPr id="362" name="Ink 361">
                  <a:extLst>
                    <a:ext uri="{FF2B5EF4-FFF2-40B4-BE49-F238E27FC236}">
                      <a16:creationId xmlns:a16="http://schemas.microsoft.com/office/drawing/2014/main" id="{04EDDA83-FBA0-474C-974E-B5CFD49CF902}"/>
                    </a:ext>
                  </a:extLst>
                </p:cNvPr>
                <p:cNvPicPr/>
                <p:nvPr/>
              </p:nvPicPr>
              <p:blipFill>
                <a:blip r:embed="rId164"/>
                <a:stretch>
                  <a:fillRect/>
                </a:stretch>
              </p:blipFill>
              <p:spPr>
                <a:xfrm>
                  <a:off x="768857" y="2247789"/>
                  <a:ext cx="33984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363" name="Ink 362">
                  <a:extLst>
                    <a:ext uri="{FF2B5EF4-FFF2-40B4-BE49-F238E27FC236}">
                      <a16:creationId xmlns:a16="http://schemas.microsoft.com/office/drawing/2014/main" id="{A0009497-EC3F-4DE7-A6B4-FF9C8DF8A7EA}"/>
                    </a:ext>
                  </a:extLst>
                </p14:cNvPr>
                <p14:cNvContentPartPr/>
                <p14:nvPr/>
              </p14:nvContentPartPr>
              <p14:xfrm>
                <a:off x="987017" y="2283429"/>
                <a:ext cx="65160" cy="171720"/>
              </p14:xfrm>
            </p:contentPart>
          </mc:Choice>
          <mc:Fallback xmlns="">
            <p:pic>
              <p:nvPicPr>
                <p:cNvPr id="363" name="Ink 362">
                  <a:extLst>
                    <a:ext uri="{FF2B5EF4-FFF2-40B4-BE49-F238E27FC236}">
                      <a16:creationId xmlns:a16="http://schemas.microsoft.com/office/drawing/2014/main" id="{A0009497-EC3F-4DE7-A6B4-FF9C8DF8A7EA}"/>
                    </a:ext>
                  </a:extLst>
                </p:cNvPr>
                <p:cNvPicPr/>
                <p:nvPr/>
              </p:nvPicPr>
              <p:blipFill>
                <a:blip r:embed="rId166"/>
                <a:stretch>
                  <a:fillRect/>
                </a:stretch>
              </p:blipFill>
              <p:spPr>
                <a:xfrm>
                  <a:off x="978017" y="2274429"/>
                  <a:ext cx="8280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364" name="Ink 363">
                  <a:extLst>
                    <a:ext uri="{FF2B5EF4-FFF2-40B4-BE49-F238E27FC236}">
                      <a16:creationId xmlns:a16="http://schemas.microsoft.com/office/drawing/2014/main" id="{C077259D-D6E6-43A9-A640-838325888573}"/>
                    </a:ext>
                  </a:extLst>
                </p14:cNvPr>
                <p14:cNvContentPartPr/>
                <p14:nvPr/>
              </p14:nvContentPartPr>
              <p14:xfrm>
                <a:off x="1125977" y="2272989"/>
                <a:ext cx="97920" cy="177480"/>
              </p14:xfrm>
            </p:contentPart>
          </mc:Choice>
          <mc:Fallback xmlns="">
            <p:pic>
              <p:nvPicPr>
                <p:cNvPr id="364" name="Ink 363">
                  <a:extLst>
                    <a:ext uri="{FF2B5EF4-FFF2-40B4-BE49-F238E27FC236}">
                      <a16:creationId xmlns:a16="http://schemas.microsoft.com/office/drawing/2014/main" id="{C077259D-D6E6-43A9-A640-838325888573}"/>
                    </a:ext>
                  </a:extLst>
                </p:cNvPr>
                <p:cNvPicPr/>
                <p:nvPr/>
              </p:nvPicPr>
              <p:blipFill>
                <a:blip r:embed="rId168"/>
                <a:stretch>
                  <a:fillRect/>
                </a:stretch>
              </p:blipFill>
              <p:spPr>
                <a:xfrm>
                  <a:off x="1116977" y="2264349"/>
                  <a:ext cx="11556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365" name="Ink 364">
                  <a:extLst>
                    <a:ext uri="{FF2B5EF4-FFF2-40B4-BE49-F238E27FC236}">
                      <a16:creationId xmlns:a16="http://schemas.microsoft.com/office/drawing/2014/main" id="{CD2E2095-D9F5-4335-A13C-0466B163D8BB}"/>
                    </a:ext>
                  </a:extLst>
                </p14:cNvPr>
                <p14:cNvContentPartPr/>
                <p14:nvPr/>
              </p14:nvContentPartPr>
              <p14:xfrm>
                <a:off x="1276817" y="2177589"/>
                <a:ext cx="61200" cy="52920"/>
              </p14:xfrm>
            </p:contentPart>
          </mc:Choice>
          <mc:Fallback xmlns="">
            <p:pic>
              <p:nvPicPr>
                <p:cNvPr id="365" name="Ink 364">
                  <a:extLst>
                    <a:ext uri="{FF2B5EF4-FFF2-40B4-BE49-F238E27FC236}">
                      <a16:creationId xmlns:a16="http://schemas.microsoft.com/office/drawing/2014/main" id="{CD2E2095-D9F5-4335-A13C-0466B163D8BB}"/>
                    </a:ext>
                  </a:extLst>
                </p:cNvPr>
                <p:cNvPicPr/>
                <p:nvPr/>
              </p:nvPicPr>
              <p:blipFill>
                <a:blip r:embed="rId170"/>
                <a:stretch>
                  <a:fillRect/>
                </a:stretch>
              </p:blipFill>
              <p:spPr>
                <a:xfrm>
                  <a:off x="1268177" y="2168949"/>
                  <a:ext cx="7884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368" name="Ink 367">
                  <a:extLst>
                    <a:ext uri="{FF2B5EF4-FFF2-40B4-BE49-F238E27FC236}">
                      <a16:creationId xmlns:a16="http://schemas.microsoft.com/office/drawing/2014/main" id="{BAE70FBC-5A31-488A-A852-96BEEE3D608F}"/>
                    </a:ext>
                  </a:extLst>
                </p14:cNvPr>
                <p14:cNvContentPartPr/>
                <p14:nvPr/>
              </p14:nvContentPartPr>
              <p14:xfrm>
                <a:off x="314177" y="2803989"/>
                <a:ext cx="91800" cy="91800"/>
              </p14:xfrm>
            </p:contentPart>
          </mc:Choice>
          <mc:Fallback xmlns="">
            <p:pic>
              <p:nvPicPr>
                <p:cNvPr id="368" name="Ink 367">
                  <a:extLst>
                    <a:ext uri="{FF2B5EF4-FFF2-40B4-BE49-F238E27FC236}">
                      <a16:creationId xmlns:a16="http://schemas.microsoft.com/office/drawing/2014/main" id="{BAE70FBC-5A31-488A-A852-96BEEE3D608F}"/>
                    </a:ext>
                  </a:extLst>
                </p:cNvPr>
                <p:cNvPicPr/>
                <p:nvPr/>
              </p:nvPicPr>
              <p:blipFill>
                <a:blip r:embed="rId172"/>
                <a:stretch>
                  <a:fillRect/>
                </a:stretch>
              </p:blipFill>
              <p:spPr>
                <a:xfrm>
                  <a:off x="305537" y="2795349"/>
                  <a:ext cx="1094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369" name="Ink 368">
                  <a:extLst>
                    <a:ext uri="{FF2B5EF4-FFF2-40B4-BE49-F238E27FC236}">
                      <a16:creationId xmlns:a16="http://schemas.microsoft.com/office/drawing/2014/main" id="{87A4774E-386F-48B9-8108-D60436264FC0}"/>
                    </a:ext>
                  </a:extLst>
                </p14:cNvPr>
                <p14:cNvContentPartPr/>
                <p14:nvPr/>
              </p14:nvContentPartPr>
              <p14:xfrm>
                <a:off x="420017" y="2815509"/>
                <a:ext cx="78840" cy="101880"/>
              </p14:xfrm>
            </p:contentPart>
          </mc:Choice>
          <mc:Fallback xmlns="">
            <p:pic>
              <p:nvPicPr>
                <p:cNvPr id="369" name="Ink 368">
                  <a:extLst>
                    <a:ext uri="{FF2B5EF4-FFF2-40B4-BE49-F238E27FC236}">
                      <a16:creationId xmlns:a16="http://schemas.microsoft.com/office/drawing/2014/main" id="{87A4774E-386F-48B9-8108-D60436264FC0}"/>
                    </a:ext>
                  </a:extLst>
                </p:cNvPr>
                <p:cNvPicPr/>
                <p:nvPr/>
              </p:nvPicPr>
              <p:blipFill>
                <a:blip r:embed="rId174"/>
                <a:stretch>
                  <a:fillRect/>
                </a:stretch>
              </p:blipFill>
              <p:spPr>
                <a:xfrm>
                  <a:off x="411017" y="2806869"/>
                  <a:ext cx="9648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370" name="Ink 369">
                  <a:extLst>
                    <a:ext uri="{FF2B5EF4-FFF2-40B4-BE49-F238E27FC236}">
                      <a16:creationId xmlns:a16="http://schemas.microsoft.com/office/drawing/2014/main" id="{019B8A66-F557-4FA6-820F-C27CAFDB04C5}"/>
                    </a:ext>
                  </a:extLst>
                </p14:cNvPr>
                <p14:cNvContentPartPr/>
                <p14:nvPr/>
              </p14:nvContentPartPr>
              <p14:xfrm>
                <a:off x="524777" y="2830629"/>
                <a:ext cx="50400" cy="105480"/>
              </p14:xfrm>
            </p:contentPart>
          </mc:Choice>
          <mc:Fallback xmlns="">
            <p:pic>
              <p:nvPicPr>
                <p:cNvPr id="370" name="Ink 369">
                  <a:extLst>
                    <a:ext uri="{FF2B5EF4-FFF2-40B4-BE49-F238E27FC236}">
                      <a16:creationId xmlns:a16="http://schemas.microsoft.com/office/drawing/2014/main" id="{019B8A66-F557-4FA6-820F-C27CAFDB04C5}"/>
                    </a:ext>
                  </a:extLst>
                </p:cNvPr>
                <p:cNvPicPr/>
                <p:nvPr/>
              </p:nvPicPr>
              <p:blipFill>
                <a:blip r:embed="rId176"/>
                <a:stretch>
                  <a:fillRect/>
                </a:stretch>
              </p:blipFill>
              <p:spPr>
                <a:xfrm>
                  <a:off x="515777" y="2821989"/>
                  <a:ext cx="6804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371" name="Ink 370">
                  <a:extLst>
                    <a:ext uri="{FF2B5EF4-FFF2-40B4-BE49-F238E27FC236}">
                      <a16:creationId xmlns:a16="http://schemas.microsoft.com/office/drawing/2014/main" id="{8397D65F-25CD-4E1D-AA39-33CB9A7A6BF7}"/>
                    </a:ext>
                  </a:extLst>
                </p14:cNvPr>
                <p14:cNvContentPartPr/>
                <p14:nvPr/>
              </p14:nvContentPartPr>
              <p14:xfrm>
                <a:off x="617657" y="2852229"/>
                <a:ext cx="139320" cy="110880"/>
              </p14:xfrm>
            </p:contentPart>
          </mc:Choice>
          <mc:Fallback xmlns="">
            <p:pic>
              <p:nvPicPr>
                <p:cNvPr id="371" name="Ink 370">
                  <a:extLst>
                    <a:ext uri="{FF2B5EF4-FFF2-40B4-BE49-F238E27FC236}">
                      <a16:creationId xmlns:a16="http://schemas.microsoft.com/office/drawing/2014/main" id="{8397D65F-25CD-4E1D-AA39-33CB9A7A6BF7}"/>
                    </a:ext>
                  </a:extLst>
                </p:cNvPr>
                <p:cNvPicPr/>
                <p:nvPr/>
              </p:nvPicPr>
              <p:blipFill>
                <a:blip r:embed="rId178"/>
                <a:stretch>
                  <a:fillRect/>
                </a:stretch>
              </p:blipFill>
              <p:spPr>
                <a:xfrm>
                  <a:off x="608657" y="2843229"/>
                  <a:ext cx="15696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372" name="Ink 371">
                  <a:extLst>
                    <a:ext uri="{FF2B5EF4-FFF2-40B4-BE49-F238E27FC236}">
                      <a16:creationId xmlns:a16="http://schemas.microsoft.com/office/drawing/2014/main" id="{1BBC906A-FDBF-41F7-B955-AF49D2668C60}"/>
                    </a:ext>
                  </a:extLst>
                </p14:cNvPr>
                <p14:cNvContentPartPr/>
                <p14:nvPr/>
              </p14:nvContentPartPr>
              <p14:xfrm>
                <a:off x="770297" y="2761509"/>
                <a:ext cx="171720" cy="205200"/>
              </p14:xfrm>
            </p:contentPart>
          </mc:Choice>
          <mc:Fallback xmlns="">
            <p:pic>
              <p:nvPicPr>
                <p:cNvPr id="372" name="Ink 371">
                  <a:extLst>
                    <a:ext uri="{FF2B5EF4-FFF2-40B4-BE49-F238E27FC236}">
                      <a16:creationId xmlns:a16="http://schemas.microsoft.com/office/drawing/2014/main" id="{1BBC906A-FDBF-41F7-B955-AF49D2668C60}"/>
                    </a:ext>
                  </a:extLst>
                </p:cNvPr>
                <p:cNvPicPr/>
                <p:nvPr/>
              </p:nvPicPr>
              <p:blipFill>
                <a:blip r:embed="rId180"/>
                <a:stretch>
                  <a:fillRect/>
                </a:stretch>
              </p:blipFill>
              <p:spPr>
                <a:xfrm>
                  <a:off x="761297" y="2752509"/>
                  <a:ext cx="18936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373" name="Ink 372">
                  <a:extLst>
                    <a:ext uri="{FF2B5EF4-FFF2-40B4-BE49-F238E27FC236}">
                      <a16:creationId xmlns:a16="http://schemas.microsoft.com/office/drawing/2014/main" id="{351C017D-4CA1-4393-AB5B-869EC5C54F47}"/>
                    </a:ext>
                  </a:extLst>
                </p14:cNvPr>
                <p14:cNvContentPartPr/>
                <p14:nvPr/>
              </p14:nvContentPartPr>
              <p14:xfrm>
                <a:off x="993497" y="2848989"/>
                <a:ext cx="83520" cy="97920"/>
              </p14:xfrm>
            </p:contentPart>
          </mc:Choice>
          <mc:Fallback xmlns="">
            <p:pic>
              <p:nvPicPr>
                <p:cNvPr id="373" name="Ink 372">
                  <a:extLst>
                    <a:ext uri="{FF2B5EF4-FFF2-40B4-BE49-F238E27FC236}">
                      <a16:creationId xmlns:a16="http://schemas.microsoft.com/office/drawing/2014/main" id="{351C017D-4CA1-4393-AB5B-869EC5C54F47}"/>
                    </a:ext>
                  </a:extLst>
                </p:cNvPr>
                <p:cNvPicPr/>
                <p:nvPr/>
              </p:nvPicPr>
              <p:blipFill>
                <a:blip r:embed="rId182"/>
                <a:stretch>
                  <a:fillRect/>
                </a:stretch>
              </p:blipFill>
              <p:spPr>
                <a:xfrm>
                  <a:off x="984497" y="2839989"/>
                  <a:ext cx="10116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374" name="Ink 373">
                  <a:extLst>
                    <a:ext uri="{FF2B5EF4-FFF2-40B4-BE49-F238E27FC236}">
                      <a16:creationId xmlns:a16="http://schemas.microsoft.com/office/drawing/2014/main" id="{853F990A-4F55-44B6-A2DB-D072F5B234D8}"/>
                    </a:ext>
                  </a:extLst>
                </p14:cNvPr>
                <p14:cNvContentPartPr/>
                <p14:nvPr/>
              </p14:nvContentPartPr>
              <p14:xfrm>
                <a:off x="1114817" y="2835669"/>
                <a:ext cx="106200" cy="71280"/>
              </p14:xfrm>
            </p:contentPart>
          </mc:Choice>
          <mc:Fallback xmlns="">
            <p:pic>
              <p:nvPicPr>
                <p:cNvPr id="374" name="Ink 373">
                  <a:extLst>
                    <a:ext uri="{FF2B5EF4-FFF2-40B4-BE49-F238E27FC236}">
                      <a16:creationId xmlns:a16="http://schemas.microsoft.com/office/drawing/2014/main" id="{853F990A-4F55-44B6-A2DB-D072F5B234D8}"/>
                    </a:ext>
                  </a:extLst>
                </p:cNvPr>
                <p:cNvPicPr/>
                <p:nvPr/>
              </p:nvPicPr>
              <p:blipFill>
                <a:blip r:embed="rId184"/>
                <a:stretch>
                  <a:fillRect/>
                </a:stretch>
              </p:blipFill>
              <p:spPr>
                <a:xfrm>
                  <a:off x="1106177" y="2827029"/>
                  <a:ext cx="12384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375" name="Ink 374">
                  <a:extLst>
                    <a:ext uri="{FF2B5EF4-FFF2-40B4-BE49-F238E27FC236}">
                      <a16:creationId xmlns:a16="http://schemas.microsoft.com/office/drawing/2014/main" id="{4B86E5A5-D889-4EE2-8190-0EF51CE5E24F}"/>
                    </a:ext>
                  </a:extLst>
                </p14:cNvPr>
                <p14:cNvContentPartPr/>
                <p14:nvPr/>
              </p14:nvContentPartPr>
              <p14:xfrm>
                <a:off x="1241537" y="2698869"/>
                <a:ext cx="137880" cy="157320"/>
              </p14:xfrm>
            </p:contentPart>
          </mc:Choice>
          <mc:Fallback xmlns="">
            <p:pic>
              <p:nvPicPr>
                <p:cNvPr id="375" name="Ink 374">
                  <a:extLst>
                    <a:ext uri="{FF2B5EF4-FFF2-40B4-BE49-F238E27FC236}">
                      <a16:creationId xmlns:a16="http://schemas.microsoft.com/office/drawing/2014/main" id="{4B86E5A5-D889-4EE2-8190-0EF51CE5E24F}"/>
                    </a:ext>
                  </a:extLst>
                </p:cNvPr>
                <p:cNvPicPr/>
                <p:nvPr/>
              </p:nvPicPr>
              <p:blipFill>
                <a:blip r:embed="rId186"/>
                <a:stretch>
                  <a:fillRect/>
                </a:stretch>
              </p:blipFill>
              <p:spPr>
                <a:xfrm>
                  <a:off x="1232537" y="2689869"/>
                  <a:ext cx="1555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377" name="Ink 376">
                  <a:extLst>
                    <a:ext uri="{FF2B5EF4-FFF2-40B4-BE49-F238E27FC236}">
                      <a16:creationId xmlns:a16="http://schemas.microsoft.com/office/drawing/2014/main" id="{B54B60BA-26AB-405C-A21C-DAFF8A523E39}"/>
                    </a:ext>
                  </a:extLst>
                </p14:cNvPr>
                <p14:cNvContentPartPr/>
                <p14:nvPr/>
              </p14:nvContentPartPr>
              <p14:xfrm>
                <a:off x="1574177" y="2810829"/>
                <a:ext cx="188280" cy="131040"/>
              </p14:xfrm>
            </p:contentPart>
          </mc:Choice>
          <mc:Fallback xmlns="">
            <p:pic>
              <p:nvPicPr>
                <p:cNvPr id="377" name="Ink 376">
                  <a:extLst>
                    <a:ext uri="{FF2B5EF4-FFF2-40B4-BE49-F238E27FC236}">
                      <a16:creationId xmlns:a16="http://schemas.microsoft.com/office/drawing/2014/main" id="{B54B60BA-26AB-405C-A21C-DAFF8A523E39}"/>
                    </a:ext>
                  </a:extLst>
                </p:cNvPr>
                <p:cNvPicPr/>
                <p:nvPr/>
              </p:nvPicPr>
              <p:blipFill>
                <a:blip r:embed="rId188"/>
                <a:stretch>
                  <a:fillRect/>
                </a:stretch>
              </p:blipFill>
              <p:spPr>
                <a:xfrm>
                  <a:off x="1565537" y="2802189"/>
                  <a:ext cx="20592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378" name="Ink 377">
                  <a:extLst>
                    <a:ext uri="{FF2B5EF4-FFF2-40B4-BE49-F238E27FC236}">
                      <a16:creationId xmlns:a16="http://schemas.microsoft.com/office/drawing/2014/main" id="{A5C131BE-55D9-48B4-A041-6B791D9EFFDE}"/>
                    </a:ext>
                  </a:extLst>
                </p14:cNvPr>
                <p14:cNvContentPartPr/>
                <p14:nvPr/>
              </p14:nvContentPartPr>
              <p14:xfrm>
                <a:off x="1760657" y="2647029"/>
                <a:ext cx="50400" cy="260280"/>
              </p14:xfrm>
            </p:contentPart>
          </mc:Choice>
          <mc:Fallback xmlns="">
            <p:pic>
              <p:nvPicPr>
                <p:cNvPr id="378" name="Ink 377">
                  <a:extLst>
                    <a:ext uri="{FF2B5EF4-FFF2-40B4-BE49-F238E27FC236}">
                      <a16:creationId xmlns:a16="http://schemas.microsoft.com/office/drawing/2014/main" id="{A5C131BE-55D9-48B4-A041-6B791D9EFFDE}"/>
                    </a:ext>
                  </a:extLst>
                </p:cNvPr>
                <p:cNvPicPr/>
                <p:nvPr/>
              </p:nvPicPr>
              <p:blipFill>
                <a:blip r:embed="rId190"/>
                <a:stretch>
                  <a:fillRect/>
                </a:stretch>
              </p:blipFill>
              <p:spPr>
                <a:xfrm>
                  <a:off x="1752017" y="2638389"/>
                  <a:ext cx="6804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379" name="Ink 378">
                  <a:extLst>
                    <a:ext uri="{FF2B5EF4-FFF2-40B4-BE49-F238E27FC236}">
                      <a16:creationId xmlns:a16="http://schemas.microsoft.com/office/drawing/2014/main" id="{5892A7ED-FF73-4C93-94AA-4ED076D17018}"/>
                    </a:ext>
                  </a:extLst>
                </p14:cNvPr>
                <p14:cNvContentPartPr/>
                <p14:nvPr/>
              </p14:nvContentPartPr>
              <p14:xfrm>
                <a:off x="1845977" y="2787429"/>
                <a:ext cx="61560" cy="122760"/>
              </p14:xfrm>
            </p:contentPart>
          </mc:Choice>
          <mc:Fallback xmlns="">
            <p:pic>
              <p:nvPicPr>
                <p:cNvPr id="379" name="Ink 378">
                  <a:extLst>
                    <a:ext uri="{FF2B5EF4-FFF2-40B4-BE49-F238E27FC236}">
                      <a16:creationId xmlns:a16="http://schemas.microsoft.com/office/drawing/2014/main" id="{5892A7ED-FF73-4C93-94AA-4ED076D17018}"/>
                    </a:ext>
                  </a:extLst>
                </p:cNvPr>
                <p:cNvPicPr/>
                <p:nvPr/>
              </p:nvPicPr>
              <p:blipFill>
                <a:blip r:embed="rId192"/>
                <a:stretch>
                  <a:fillRect/>
                </a:stretch>
              </p:blipFill>
              <p:spPr>
                <a:xfrm>
                  <a:off x="1837337" y="2778789"/>
                  <a:ext cx="7920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380" name="Ink 379">
                  <a:extLst>
                    <a:ext uri="{FF2B5EF4-FFF2-40B4-BE49-F238E27FC236}">
                      <a16:creationId xmlns:a16="http://schemas.microsoft.com/office/drawing/2014/main" id="{10C1F85B-45C0-451F-9AD6-28DDC721E5D9}"/>
                    </a:ext>
                  </a:extLst>
                </p14:cNvPr>
                <p14:cNvContentPartPr/>
                <p14:nvPr/>
              </p14:nvContentPartPr>
              <p14:xfrm>
                <a:off x="1964057" y="2713269"/>
                <a:ext cx="109800" cy="187920"/>
              </p14:xfrm>
            </p:contentPart>
          </mc:Choice>
          <mc:Fallback xmlns="">
            <p:pic>
              <p:nvPicPr>
                <p:cNvPr id="380" name="Ink 379">
                  <a:extLst>
                    <a:ext uri="{FF2B5EF4-FFF2-40B4-BE49-F238E27FC236}">
                      <a16:creationId xmlns:a16="http://schemas.microsoft.com/office/drawing/2014/main" id="{10C1F85B-45C0-451F-9AD6-28DDC721E5D9}"/>
                    </a:ext>
                  </a:extLst>
                </p:cNvPr>
                <p:cNvPicPr/>
                <p:nvPr/>
              </p:nvPicPr>
              <p:blipFill>
                <a:blip r:embed="rId194"/>
                <a:stretch>
                  <a:fillRect/>
                </a:stretch>
              </p:blipFill>
              <p:spPr>
                <a:xfrm>
                  <a:off x="1955417" y="2704269"/>
                  <a:ext cx="12744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381" name="Ink 380">
                  <a:extLst>
                    <a:ext uri="{FF2B5EF4-FFF2-40B4-BE49-F238E27FC236}">
                      <a16:creationId xmlns:a16="http://schemas.microsoft.com/office/drawing/2014/main" id="{7260AA08-57B9-41D4-A10B-6B8F78794F29}"/>
                    </a:ext>
                  </a:extLst>
                </p14:cNvPr>
                <p14:cNvContentPartPr/>
                <p14:nvPr/>
              </p14:nvContentPartPr>
              <p14:xfrm>
                <a:off x="2130737" y="2663589"/>
                <a:ext cx="124920" cy="205200"/>
              </p14:xfrm>
            </p:contentPart>
          </mc:Choice>
          <mc:Fallback xmlns="">
            <p:pic>
              <p:nvPicPr>
                <p:cNvPr id="381" name="Ink 380">
                  <a:extLst>
                    <a:ext uri="{FF2B5EF4-FFF2-40B4-BE49-F238E27FC236}">
                      <a16:creationId xmlns:a16="http://schemas.microsoft.com/office/drawing/2014/main" id="{7260AA08-57B9-41D4-A10B-6B8F78794F29}"/>
                    </a:ext>
                  </a:extLst>
                </p:cNvPr>
                <p:cNvPicPr/>
                <p:nvPr/>
              </p:nvPicPr>
              <p:blipFill>
                <a:blip r:embed="rId196"/>
                <a:stretch>
                  <a:fillRect/>
                </a:stretch>
              </p:blipFill>
              <p:spPr>
                <a:xfrm>
                  <a:off x="2121737" y="2654949"/>
                  <a:ext cx="14256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382" name="Ink 381">
                  <a:extLst>
                    <a:ext uri="{FF2B5EF4-FFF2-40B4-BE49-F238E27FC236}">
                      <a16:creationId xmlns:a16="http://schemas.microsoft.com/office/drawing/2014/main" id="{F3054F33-142F-41E2-976D-A64B4FC34CCE}"/>
                    </a:ext>
                  </a:extLst>
                </p14:cNvPr>
                <p14:cNvContentPartPr/>
                <p14:nvPr/>
              </p14:nvContentPartPr>
              <p14:xfrm>
                <a:off x="2272217" y="2796069"/>
                <a:ext cx="147960" cy="245160"/>
              </p14:xfrm>
            </p:contentPart>
          </mc:Choice>
          <mc:Fallback xmlns="">
            <p:pic>
              <p:nvPicPr>
                <p:cNvPr id="382" name="Ink 381">
                  <a:extLst>
                    <a:ext uri="{FF2B5EF4-FFF2-40B4-BE49-F238E27FC236}">
                      <a16:creationId xmlns:a16="http://schemas.microsoft.com/office/drawing/2014/main" id="{F3054F33-142F-41E2-976D-A64B4FC34CCE}"/>
                    </a:ext>
                  </a:extLst>
                </p:cNvPr>
                <p:cNvPicPr/>
                <p:nvPr/>
              </p:nvPicPr>
              <p:blipFill>
                <a:blip r:embed="rId198"/>
                <a:stretch>
                  <a:fillRect/>
                </a:stretch>
              </p:blipFill>
              <p:spPr>
                <a:xfrm>
                  <a:off x="2263217" y="2787429"/>
                  <a:ext cx="16560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383" name="Ink 382">
                  <a:extLst>
                    <a:ext uri="{FF2B5EF4-FFF2-40B4-BE49-F238E27FC236}">
                      <a16:creationId xmlns:a16="http://schemas.microsoft.com/office/drawing/2014/main" id="{E5A06195-5D0F-4217-ABD1-9383620EA8CA}"/>
                    </a:ext>
                  </a:extLst>
                </p14:cNvPr>
                <p14:cNvContentPartPr/>
                <p14:nvPr/>
              </p14:nvContentPartPr>
              <p14:xfrm>
                <a:off x="2501537" y="2728389"/>
                <a:ext cx="69120" cy="9720"/>
              </p14:xfrm>
            </p:contentPart>
          </mc:Choice>
          <mc:Fallback xmlns="">
            <p:pic>
              <p:nvPicPr>
                <p:cNvPr id="383" name="Ink 382">
                  <a:extLst>
                    <a:ext uri="{FF2B5EF4-FFF2-40B4-BE49-F238E27FC236}">
                      <a16:creationId xmlns:a16="http://schemas.microsoft.com/office/drawing/2014/main" id="{E5A06195-5D0F-4217-ABD1-9383620EA8CA}"/>
                    </a:ext>
                  </a:extLst>
                </p:cNvPr>
                <p:cNvPicPr/>
                <p:nvPr/>
              </p:nvPicPr>
              <p:blipFill>
                <a:blip r:embed="rId200"/>
                <a:stretch>
                  <a:fillRect/>
                </a:stretch>
              </p:blipFill>
              <p:spPr>
                <a:xfrm>
                  <a:off x="2492537" y="2719749"/>
                  <a:ext cx="8676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384" name="Ink 383">
                  <a:extLst>
                    <a:ext uri="{FF2B5EF4-FFF2-40B4-BE49-F238E27FC236}">
                      <a16:creationId xmlns:a16="http://schemas.microsoft.com/office/drawing/2014/main" id="{B08DB364-68C0-4D68-8037-4CC7C3CCC1EE}"/>
                    </a:ext>
                  </a:extLst>
                </p14:cNvPr>
                <p14:cNvContentPartPr/>
                <p14:nvPr/>
              </p14:nvContentPartPr>
              <p14:xfrm>
                <a:off x="2514497" y="2801469"/>
                <a:ext cx="100800" cy="2880"/>
              </p14:xfrm>
            </p:contentPart>
          </mc:Choice>
          <mc:Fallback xmlns="">
            <p:pic>
              <p:nvPicPr>
                <p:cNvPr id="384" name="Ink 383">
                  <a:extLst>
                    <a:ext uri="{FF2B5EF4-FFF2-40B4-BE49-F238E27FC236}">
                      <a16:creationId xmlns:a16="http://schemas.microsoft.com/office/drawing/2014/main" id="{B08DB364-68C0-4D68-8037-4CC7C3CCC1EE}"/>
                    </a:ext>
                  </a:extLst>
                </p:cNvPr>
                <p:cNvPicPr/>
                <p:nvPr/>
              </p:nvPicPr>
              <p:blipFill>
                <a:blip r:embed="rId202"/>
                <a:stretch>
                  <a:fillRect/>
                </a:stretch>
              </p:blipFill>
              <p:spPr>
                <a:xfrm>
                  <a:off x="2505857" y="2792469"/>
                  <a:ext cx="1184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386" name="Ink 385">
                  <a:extLst>
                    <a:ext uri="{FF2B5EF4-FFF2-40B4-BE49-F238E27FC236}">
                      <a16:creationId xmlns:a16="http://schemas.microsoft.com/office/drawing/2014/main" id="{74688229-3761-47DF-A79B-E01967631B27}"/>
                    </a:ext>
                  </a:extLst>
                </p14:cNvPr>
                <p14:cNvContentPartPr/>
                <p14:nvPr/>
              </p14:nvContentPartPr>
              <p14:xfrm>
                <a:off x="2737337" y="2111349"/>
                <a:ext cx="2768040" cy="853920"/>
              </p14:xfrm>
            </p:contentPart>
          </mc:Choice>
          <mc:Fallback xmlns="">
            <p:pic>
              <p:nvPicPr>
                <p:cNvPr id="386" name="Ink 385">
                  <a:extLst>
                    <a:ext uri="{FF2B5EF4-FFF2-40B4-BE49-F238E27FC236}">
                      <a16:creationId xmlns:a16="http://schemas.microsoft.com/office/drawing/2014/main" id="{74688229-3761-47DF-A79B-E01967631B27}"/>
                    </a:ext>
                  </a:extLst>
                </p:cNvPr>
                <p:cNvPicPr/>
                <p:nvPr/>
              </p:nvPicPr>
              <p:blipFill>
                <a:blip r:embed="rId204"/>
                <a:stretch>
                  <a:fillRect/>
                </a:stretch>
              </p:blipFill>
              <p:spPr>
                <a:xfrm>
                  <a:off x="2728697" y="2102709"/>
                  <a:ext cx="2785680" cy="871560"/>
                </a:xfrm>
                <a:prstGeom prst="rect">
                  <a:avLst/>
                </a:prstGeom>
              </p:spPr>
            </p:pic>
          </mc:Fallback>
        </mc:AlternateContent>
      </p:grpSp>
      <p:grpSp>
        <p:nvGrpSpPr>
          <p:cNvPr id="413" name="Group 412">
            <a:extLst>
              <a:ext uri="{FF2B5EF4-FFF2-40B4-BE49-F238E27FC236}">
                <a16:creationId xmlns:a16="http://schemas.microsoft.com/office/drawing/2014/main" id="{28AFAE69-D4D4-4DBC-9E68-8EB2A90B35A2}"/>
              </a:ext>
            </a:extLst>
          </p:cNvPr>
          <p:cNvGrpSpPr/>
          <p:nvPr/>
        </p:nvGrpSpPr>
        <p:grpSpPr>
          <a:xfrm>
            <a:off x="2995817" y="2526069"/>
            <a:ext cx="975600" cy="265320"/>
            <a:chOff x="2995817" y="2526069"/>
            <a:chExt cx="975600" cy="265320"/>
          </a:xfrm>
        </p:grpSpPr>
        <mc:AlternateContent xmlns:mc="http://schemas.openxmlformats.org/markup-compatibility/2006" xmlns:p14="http://schemas.microsoft.com/office/powerpoint/2010/main">
          <mc:Choice Requires="p14">
            <p:contentPart p14:bwMode="auto" r:id="rId205">
              <p14:nvContentPartPr>
                <p14:cNvPr id="388" name="Ink 387">
                  <a:extLst>
                    <a:ext uri="{FF2B5EF4-FFF2-40B4-BE49-F238E27FC236}">
                      <a16:creationId xmlns:a16="http://schemas.microsoft.com/office/drawing/2014/main" id="{A80EA07C-AC01-4C9D-9C27-CD5D1E057070}"/>
                    </a:ext>
                  </a:extLst>
                </p14:cNvPr>
                <p14:cNvContentPartPr/>
                <p14:nvPr/>
              </p14:nvContentPartPr>
              <p14:xfrm>
                <a:off x="2995817" y="2648469"/>
                <a:ext cx="36000" cy="122760"/>
              </p14:xfrm>
            </p:contentPart>
          </mc:Choice>
          <mc:Fallback xmlns="">
            <p:pic>
              <p:nvPicPr>
                <p:cNvPr id="388" name="Ink 387">
                  <a:extLst>
                    <a:ext uri="{FF2B5EF4-FFF2-40B4-BE49-F238E27FC236}">
                      <a16:creationId xmlns:a16="http://schemas.microsoft.com/office/drawing/2014/main" id="{A80EA07C-AC01-4C9D-9C27-CD5D1E057070}"/>
                    </a:ext>
                  </a:extLst>
                </p:cNvPr>
                <p:cNvPicPr/>
                <p:nvPr/>
              </p:nvPicPr>
              <p:blipFill>
                <a:blip r:embed="rId206"/>
                <a:stretch>
                  <a:fillRect/>
                </a:stretch>
              </p:blipFill>
              <p:spPr>
                <a:xfrm>
                  <a:off x="2987177" y="2639469"/>
                  <a:ext cx="5364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389" name="Ink 388">
                  <a:extLst>
                    <a:ext uri="{FF2B5EF4-FFF2-40B4-BE49-F238E27FC236}">
                      <a16:creationId xmlns:a16="http://schemas.microsoft.com/office/drawing/2014/main" id="{D4B1ED7A-F27B-4084-B139-EB72BD8E9897}"/>
                    </a:ext>
                  </a:extLst>
                </p14:cNvPr>
                <p14:cNvContentPartPr/>
                <p14:nvPr/>
              </p14:nvContentPartPr>
              <p14:xfrm>
                <a:off x="3055937" y="2658549"/>
                <a:ext cx="115920" cy="128160"/>
              </p14:xfrm>
            </p:contentPart>
          </mc:Choice>
          <mc:Fallback xmlns="">
            <p:pic>
              <p:nvPicPr>
                <p:cNvPr id="389" name="Ink 388">
                  <a:extLst>
                    <a:ext uri="{FF2B5EF4-FFF2-40B4-BE49-F238E27FC236}">
                      <a16:creationId xmlns:a16="http://schemas.microsoft.com/office/drawing/2014/main" id="{D4B1ED7A-F27B-4084-B139-EB72BD8E9897}"/>
                    </a:ext>
                  </a:extLst>
                </p:cNvPr>
                <p:cNvPicPr/>
                <p:nvPr/>
              </p:nvPicPr>
              <p:blipFill>
                <a:blip r:embed="rId208"/>
                <a:stretch>
                  <a:fillRect/>
                </a:stretch>
              </p:blipFill>
              <p:spPr>
                <a:xfrm>
                  <a:off x="3046937" y="2649549"/>
                  <a:ext cx="13356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390" name="Ink 389">
                  <a:extLst>
                    <a:ext uri="{FF2B5EF4-FFF2-40B4-BE49-F238E27FC236}">
                      <a16:creationId xmlns:a16="http://schemas.microsoft.com/office/drawing/2014/main" id="{EF8333F7-925C-4131-8E0A-E89349442695}"/>
                    </a:ext>
                  </a:extLst>
                </p14:cNvPr>
                <p14:cNvContentPartPr/>
                <p14:nvPr/>
              </p14:nvContentPartPr>
              <p14:xfrm>
                <a:off x="3185897" y="2580429"/>
                <a:ext cx="84240" cy="51120"/>
              </p14:xfrm>
            </p:contentPart>
          </mc:Choice>
          <mc:Fallback xmlns="">
            <p:pic>
              <p:nvPicPr>
                <p:cNvPr id="390" name="Ink 389">
                  <a:extLst>
                    <a:ext uri="{FF2B5EF4-FFF2-40B4-BE49-F238E27FC236}">
                      <a16:creationId xmlns:a16="http://schemas.microsoft.com/office/drawing/2014/main" id="{EF8333F7-925C-4131-8E0A-E89349442695}"/>
                    </a:ext>
                  </a:extLst>
                </p:cNvPr>
                <p:cNvPicPr/>
                <p:nvPr/>
              </p:nvPicPr>
              <p:blipFill>
                <a:blip r:embed="rId210"/>
                <a:stretch>
                  <a:fillRect/>
                </a:stretch>
              </p:blipFill>
              <p:spPr>
                <a:xfrm>
                  <a:off x="3176897" y="2571789"/>
                  <a:ext cx="101880" cy="6876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392" name="Ink 391">
                  <a:extLst>
                    <a:ext uri="{FF2B5EF4-FFF2-40B4-BE49-F238E27FC236}">
                      <a16:creationId xmlns:a16="http://schemas.microsoft.com/office/drawing/2014/main" id="{A0A0EE18-9FC6-4586-A658-AE74CD4F313C}"/>
                    </a:ext>
                  </a:extLst>
                </p14:cNvPr>
                <p14:cNvContentPartPr/>
                <p14:nvPr/>
              </p14:nvContentPartPr>
              <p14:xfrm>
                <a:off x="3314417" y="2670789"/>
                <a:ext cx="100080" cy="21600"/>
              </p14:xfrm>
            </p:contentPart>
          </mc:Choice>
          <mc:Fallback xmlns="">
            <p:pic>
              <p:nvPicPr>
                <p:cNvPr id="392" name="Ink 391">
                  <a:extLst>
                    <a:ext uri="{FF2B5EF4-FFF2-40B4-BE49-F238E27FC236}">
                      <a16:creationId xmlns:a16="http://schemas.microsoft.com/office/drawing/2014/main" id="{A0A0EE18-9FC6-4586-A658-AE74CD4F313C}"/>
                    </a:ext>
                  </a:extLst>
                </p:cNvPr>
                <p:cNvPicPr/>
                <p:nvPr/>
              </p:nvPicPr>
              <p:blipFill>
                <a:blip r:embed="rId212"/>
                <a:stretch>
                  <a:fillRect/>
                </a:stretch>
              </p:blipFill>
              <p:spPr>
                <a:xfrm>
                  <a:off x="3305777" y="2662149"/>
                  <a:ext cx="11772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393" name="Ink 392">
                  <a:extLst>
                    <a:ext uri="{FF2B5EF4-FFF2-40B4-BE49-F238E27FC236}">
                      <a16:creationId xmlns:a16="http://schemas.microsoft.com/office/drawing/2014/main" id="{A6E81F4C-1EA0-43AE-8A4F-6C55874CB6C1}"/>
                    </a:ext>
                  </a:extLst>
                </p14:cNvPr>
                <p14:cNvContentPartPr/>
                <p14:nvPr/>
              </p14:nvContentPartPr>
              <p14:xfrm>
                <a:off x="3368777" y="2634069"/>
                <a:ext cx="22320" cy="157320"/>
              </p14:xfrm>
            </p:contentPart>
          </mc:Choice>
          <mc:Fallback xmlns="">
            <p:pic>
              <p:nvPicPr>
                <p:cNvPr id="393" name="Ink 392">
                  <a:extLst>
                    <a:ext uri="{FF2B5EF4-FFF2-40B4-BE49-F238E27FC236}">
                      <a16:creationId xmlns:a16="http://schemas.microsoft.com/office/drawing/2014/main" id="{A6E81F4C-1EA0-43AE-8A4F-6C55874CB6C1}"/>
                    </a:ext>
                  </a:extLst>
                </p:cNvPr>
                <p:cNvPicPr/>
                <p:nvPr/>
              </p:nvPicPr>
              <p:blipFill>
                <a:blip r:embed="rId214"/>
                <a:stretch>
                  <a:fillRect/>
                </a:stretch>
              </p:blipFill>
              <p:spPr>
                <a:xfrm>
                  <a:off x="3359777" y="2625429"/>
                  <a:ext cx="3996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394" name="Ink 393">
                  <a:extLst>
                    <a:ext uri="{FF2B5EF4-FFF2-40B4-BE49-F238E27FC236}">
                      <a16:creationId xmlns:a16="http://schemas.microsoft.com/office/drawing/2014/main" id="{E1109120-E907-4C18-89D3-84E29BCCE2CB}"/>
                    </a:ext>
                  </a:extLst>
                </p14:cNvPr>
                <p14:cNvContentPartPr/>
                <p14:nvPr/>
              </p14:nvContentPartPr>
              <p14:xfrm>
                <a:off x="3478217" y="2611749"/>
                <a:ext cx="131040" cy="159840"/>
              </p14:xfrm>
            </p:contentPart>
          </mc:Choice>
          <mc:Fallback xmlns="">
            <p:pic>
              <p:nvPicPr>
                <p:cNvPr id="394" name="Ink 393">
                  <a:extLst>
                    <a:ext uri="{FF2B5EF4-FFF2-40B4-BE49-F238E27FC236}">
                      <a16:creationId xmlns:a16="http://schemas.microsoft.com/office/drawing/2014/main" id="{E1109120-E907-4C18-89D3-84E29BCCE2CB}"/>
                    </a:ext>
                  </a:extLst>
                </p:cNvPr>
                <p:cNvPicPr/>
                <p:nvPr/>
              </p:nvPicPr>
              <p:blipFill>
                <a:blip r:embed="rId216"/>
                <a:stretch>
                  <a:fillRect/>
                </a:stretch>
              </p:blipFill>
              <p:spPr>
                <a:xfrm>
                  <a:off x="3469217" y="2602749"/>
                  <a:ext cx="14868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395" name="Ink 394">
                  <a:extLst>
                    <a:ext uri="{FF2B5EF4-FFF2-40B4-BE49-F238E27FC236}">
                      <a16:creationId xmlns:a16="http://schemas.microsoft.com/office/drawing/2014/main" id="{520E6507-C9B8-49AC-97EB-998D01732464}"/>
                    </a:ext>
                  </a:extLst>
                </p14:cNvPr>
                <p14:cNvContentPartPr/>
                <p14:nvPr/>
              </p14:nvContentPartPr>
              <p14:xfrm>
                <a:off x="3654977" y="2634429"/>
                <a:ext cx="96480" cy="155880"/>
              </p14:xfrm>
            </p:contentPart>
          </mc:Choice>
          <mc:Fallback xmlns="">
            <p:pic>
              <p:nvPicPr>
                <p:cNvPr id="395" name="Ink 394">
                  <a:extLst>
                    <a:ext uri="{FF2B5EF4-FFF2-40B4-BE49-F238E27FC236}">
                      <a16:creationId xmlns:a16="http://schemas.microsoft.com/office/drawing/2014/main" id="{520E6507-C9B8-49AC-97EB-998D01732464}"/>
                    </a:ext>
                  </a:extLst>
                </p:cNvPr>
                <p:cNvPicPr/>
                <p:nvPr/>
              </p:nvPicPr>
              <p:blipFill>
                <a:blip r:embed="rId218"/>
                <a:stretch>
                  <a:fillRect/>
                </a:stretch>
              </p:blipFill>
              <p:spPr>
                <a:xfrm>
                  <a:off x="3645977" y="2625429"/>
                  <a:ext cx="11412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396" name="Ink 395">
                  <a:extLst>
                    <a:ext uri="{FF2B5EF4-FFF2-40B4-BE49-F238E27FC236}">
                      <a16:creationId xmlns:a16="http://schemas.microsoft.com/office/drawing/2014/main" id="{CEA0C31A-40B4-4B6C-9D6B-AEA796D076C5}"/>
                    </a:ext>
                  </a:extLst>
                </p14:cNvPr>
                <p14:cNvContentPartPr/>
                <p14:nvPr/>
              </p14:nvContentPartPr>
              <p14:xfrm>
                <a:off x="3731297" y="2526069"/>
                <a:ext cx="97200" cy="53640"/>
              </p14:xfrm>
            </p:contentPart>
          </mc:Choice>
          <mc:Fallback xmlns="">
            <p:pic>
              <p:nvPicPr>
                <p:cNvPr id="396" name="Ink 395">
                  <a:extLst>
                    <a:ext uri="{FF2B5EF4-FFF2-40B4-BE49-F238E27FC236}">
                      <a16:creationId xmlns:a16="http://schemas.microsoft.com/office/drawing/2014/main" id="{CEA0C31A-40B4-4B6C-9D6B-AEA796D076C5}"/>
                    </a:ext>
                  </a:extLst>
                </p:cNvPr>
                <p:cNvPicPr/>
                <p:nvPr/>
              </p:nvPicPr>
              <p:blipFill>
                <a:blip r:embed="rId220"/>
                <a:stretch>
                  <a:fillRect/>
                </a:stretch>
              </p:blipFill>
              <p:spPr>
                <a:xfrm>
                  <a:off x="3722297" y="2517429"/>
                  <a:ext cx="11484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397" name="Ink 396">
                  <a:extLst>
                    <a:ext uri="{FF2B5EF4-FFF2-40B4-BE49-F238E27FC236}">
                      <a16:creationId xmlns:a16="http://schemas.microsoft.com/office/drawing/2014/main" id="{8E17B3D6-8B70-4E1D-942F-5C3496C4D7A6}"/>
                    </a:ext>
                  </a:extLst>
                </p14:cNvPr>
                <p14:cNvContentPartPr/>
                <p14:nvPr/>
              </p14:nvContentPartPr>
              <p14:xfrm>
                <a:off x="3896897" y="2703549"/>
                <a:ext cx="74520" cy="7200"/>
              </p14:xfrm>
            </p:contentPart>
          </mc:Choice>
          <mc:Fallback xmlns="">
            <p:pic>
              <p:nvPicPr>
                <p:cNvPr id="397" name="Ink 396">
                  <a:extLst>
                    <a:ext uri="{FF2B5EF4-FFF2-40B4-BE49-F238E27FC236}">
                      <a16:creationId xmlns:a16="http://schemas.microsoft.com/office/drawing/2014/main" id="{8E17B3D6-8B70-4E1D-942F-5C3496C4D7A6}"/>
                    </a:ext>
                  </a:extLst>
                </p:cNvPr>
                <p:cNvPicPr/>
                <p:nvPr/>
              </p:nvPicPr>
              <p:blipFill>
                <a:blip r:embed="rId222"/>
                <a:stretch>
                  <a:fillRect/>
                </a:stretch>
              </p:blipFill>
              <p:spPr>
                <a:xfrm>
                  <a:off x="3888257" y="2694909"/>
                  <a:ext cx="92160" cy="24840"/>
                </a:xfrm>
                <a:prstGeom prst="rect">
                  <a:avLst/>
                </a:prstGeom>
              </p:spPr>
            </p:pic>
          </mc:Fallback>
        </mc:AlternateContent>
      </p:grpSp>
      <p:grpSp>
        <p:nvGrpSpPr>
          <p:cNvPr id="412" name="Group 411">
            <a:extLst>
              <a:ext uri="{FF2B5EF4-FFF2-40B4-BE49-F238E27FC236}">
                <a16:creationId xmlns:a16="http://schemas.microsoft.com/office/drawing/2014/main" id="{4D45CCBE-6CDE-4C62-8046-84D9066C136C}"/>
              </a:ext>
            </a:extLst>
          </p:cNvPr>
          <p:cNvGrpSpPr/>
          <p:nvPr/>
        </p:nvGrpSpPr>
        <p:grpSpPr>
          <a:xfrm>
            <a:off x="4155737" y="2428509"/>
            <a:ext cx="1536120" cy="290160"/>
            <a:chOff x="4155737" y="2428509"/>
            <a:chExt cx="1536120" cy="290160"/>
          </a:xfrm>
        </p:grpSpPr>
        <mc:AlternateContent xmlns:mc="http://schemas.openxmlformats.org/markup-compatibility/2006" xmlns:p14="http://schemas.microsoft.com/office/powerpoint/2010/main">
          <mc:Choice Requires="p14">
            <p:contentPart p14:bwMode="auto" r:id="rId223">
              <p14:nvContentPartPr>
                <p14:cNvPr id="398" name="Ink 397">
                  <a:extLst>
                    <a:ext uri="{FF2B5EF4-FFF2-40B4-BE49-F238E27FC236}">
                      <a16:creationId xmlns:a16="http://schemas.microsoft.com/office/drawing/2014/main" id="{47999F87-69EC-41E4-84A4-72F68BDC55FA}"/>
                    </a:ext>
                  </a:extLst>
                </p14:cNvPr>
                <p14:cNvContentPartPr/>
                <p14:nvPr/>
              </p14:nvContentPartPr>
              <p14:xfrm>
                <a:off x="4155737" y="2608149"/>
                <a:ext cx="144000" cy="110520"/>
              </p14:xfrm>
            </p:contentPart>
          </mc:Choice>
          <mc:Fallback xmlns="">
            <p:pic>
              <p:nvPicPr>
                <p:cNvPr id="398" name="Ink 397">
                  <a:extLst>
                    <a:ext uri="{FF2B5EF4-FFF2-40B4-BE49-F238E27FC236}">
                      <a16:creationId xmlns:a16="http://schemas.microsoft.com/office/drawing/2014/main" id="{47999F87-69EC-41E4-84A4-72F68BDC55FA}"/>
                    </a:ext>
                  </a:extLst>
                </p:cNvPr>
                <p:cNvPicPr/>
                <p:nvPr/>
              </p:nvPicPr>
              <p:blipFill>
                <a:blip r:embed="rId224"/>
                <a:stretch>
                  <a:fillRect/>
                </a:stretch>
              </p:blipFill>
              <p:spPr>
                <a:xfrm>
                  <a:off x="4146737" y="2599149"/>
                  <a:ext cx="1616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399" name="Ink 398">
                  <a:extLst>
                    <a:ext uri="{FF2B5EF4-FFF2-40B4-BE49-F238E27FC236}">
                      <a16:creationId xmlns:a16="http://schemas.microsoft.com/office/drawing/2014/main" id="{56F9B435-8798-4358-A3A2-9610B266E7AF}"/>
                    </a:ext>
                  </a:extLst>
                </p14:cNvPr>
                <p14:cNvContentPartPr/>
                <p14:nvPr/>
              </p14:nvContentPartPr>
              <p14:xfrm>
                <a:off x="4325657" y="2534349"/>
                <a:ext cx="127800" cy="183960"/>
              </p14:xfrm>
            </p:contentPart>
          </mc:Choice>
          <mc:Fallback xmlns="">
            <p:pic>
              <p:nvPicPr>
                <p:cNvPr id="399" name="Ink 398">
                  <a:extLst>
                    <a:ext uri="{FF2B5EF4-FFF2-40B4-BE49-F238E27FC236}">
                      <a16:creationId xmlns:a16="http://schemas.microsoft.com/office/drawing/2014/main" id="{56F9B435-8798-4358-A3A2-9610B266E7AF}"/>
                    </a:ext>
                  </a:extLst>
                </p:cNvPr>
                <p:cNvPicPr/>
                <p:nvPr/>
              </p:nvPicPr>
              <p:blipFill>
                <a:blip r:embed="rId226"/>
                <a:stretch>
                  <a:fillRect/>
                </a:stretch>
              </p:blipFill>
              <p:spPr>
                <a:xfrm>
                  <a:off x="4317017" y="2525709"/>
                  <a:ext cx="14544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400" name="Ink 399">
                  <a:extLst>
                    <a:ext uri="{FF2B5EF4-FFF2-40B4-BE49-F238E27FC236}">
                      <a16:creationId xmlns:a16="http://schemas.microsoft.com/office/drawing/2014/main" id="{BC65705D-5528-4D53-B151-0368E17EE48C}"/>
                    </a:ext>
                  </a:extLst>
                </p14:cNvPr>
                <p14:cNvContentPartPr/>
                <p14:nvPr/>
              </p14:nvContentPartPr>
              <p14:xfrm>
                <a:off x="4470737" y="2562429"/>
                <a:ext cx="122760" cy="97920"/>
              </p14:xfrm>
            </p:contentPart>
          </mc:Choice>
          <mc:Fallback xmlns="">
            <p:pic>
              <p:nvPicPr>
                <p:cNvPr id="400" name="Ink 399">
                  <a:extLst>
                    <a:ext uri="{FF2B5EF4-FFF2-40B4-BE49-F238E27FC236}">
                      <a16:creationId xmlns:a16="http://schemas.microsoft.com/office/drawing/2014/main" id="{BC65705D-5528-4D53-B151-0368E17EE48C}"/>
                    </a:ext>
                  </a:extLst>
                </p:cNvPr>
                <p:cNvPicPr/>
                <p:nvPr/>
              </p:nvPicPr>
              <p:blipFill>
                <a:blip r:embed="rId228"/>
                <a:stretch>
                  <a:fillRect/>
                </a:stretch>
              </p:blipFill>
              <p:spPr>
                <a:xfrm>
                  <a:off x="4461737" y="2553789"/>
                  <a:ext cx="14040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401" name="Ink 400">
                  <a:extLst>
                    <a:ext uri="{FF2B5EF4-FFF2-40B4-BE49-F238E27FC236}">
                      <a16:creationId xmlns:a16="http://schemas.microsoft.com/office/drawing/2014/main" id="{7D0DE144-937B-46DB-9A1A-5D6FA5B57E3E}"/>
                    </a:ext>
                  </a:extLst>
                </p14:cNvPr>
                <p14:cNvContentPartPr/>
                <p14:nvPr/>
              </p14:nvContentPartPr>
              <p14:xfrm>
                <a:off x="4587737" y="2503389"/>
                <a:ext cx="80280" cy="206640"/>
              </p14:xfrm>
            </p:contentPart>
          </mc:Choice>
          <mc:Fallback xmlns="">
            <p:pic>
              <p:nvPicPr>
                <p:cNvPr id="401" name="Ink 400">
                  <a:extLst>
                    <a:ext uri="{FF2B5EF4-FFF2-40B4-BE49-F238E27FC236}">
                      <a16:creationId xmlns:a16="http://schemas.microsoft.com/office/drawing/2014/main" id="{7D0DE144-937B-46DB-9A1A-5D6FA5B57E3E}"/>
                    </a:ext>
                  </a:extLst>
                </p:cNvPr>
                <p:cNvPicPr/>
                <p:nvPr/>
              </p:nvPicPr>
              <p:blipFill>
                <a:blip r:embed="rId230"/>
                <a:stretch>
                  <a:fillRect/>
                </a:stretch>
              </p:blipFill>
              <p:spPr>
                <a:xfrm>
                  <a:off x="4578737" y="2494749"/>
                  <a:ext cx="9792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402" name="Ink 401">
                  <a:extLst>
                    <a:ext uri="{FF2B5EF4-FFF2-40B4-BE49-F238E27FC236}">
                      <a16:creationId xmlns:a16="http://schemas.microsoft.com/office/drawing/2014/main" id="{CE9EB034-179D-4CDF-B18D-C6625FDB1D6D}"/>
                    </a:ext>
                  </a:extLst>
                </p14:cNvPr>
                <p14:cNvContentPartPr/>
                <p14:nvPr/>
              </p14:nvContentPartPr>
              <p14:xfrm>
                <a:off x="4736417" y="2508429"/>
                <a:ext cx="165600" cy="172440"/>
              </p14:xfrm>
            </p:contentPart>
          </mc:Choice>
          <mc:Fallback xmlns="">
            <p:pic>
              <p:nvPicPr>
                <p:cNvPr id="402" name="Ink 401">
                  <a:extLst>
                    <a:ext uri="{FF2B5EF4-FFF2-40B4-BE49-F238E27FC236}">
                      <a16:creationId xmlns:a16="http://schemas.microsoft.com/office/drawing/2014/main" id="{CE9EB034-179D-4CDF-B18D-C6625FDB1D6D}"/>
                    </a:ext>
                  </a:extLst>
                </p:cNvPr>
                <p:cNvPicPr/>
                <p:nvPr/>
              </p:nvPicPr>
              <p:blipFill>
                <a:blip r:embed="rId232"/>
                <a:stretch>
                  <a:fillRect/>
                </a:stretch>
              </p:blipFill>
              <p:spPr>
                <a:xfrm>
                  <a:off x="4727777" y="2499429"/>
                  <a:ext cx="18324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403" name="Ink 402">
                  <a:extLst>
                    <a:ext uri="{FF2B5EF4-FFF2-40B4-BE49-F238E27FC236}">
                      <a16:creationId xmlns:a16="http://schemas.microsoft.com/office/drawing/2014/main" id="{56B5206E-0BAF-4BCE-9C11-B9643F19D223}"/>
                    </a:ext>
                  </a:extLst>
                </p14:cNvPr>
                <p14:cNvContentPartPr/>
                <p14:nvPr/>
              </p14:nvContentPartPr>
              <p14:xfrm>
                <a:off x="4932257" y="2521029"/>
                <a:ext cx="86760" cy="117000"/>
              </p14:xfrm>
            </p:contentPart>
          </mc:Choice>
          <mc:Fallback xmlns="">
            <p:pic>
              <p:nvPicPr>
                <p:cNvPr id="403" name="Ink 402">
                  <a:extLst>
                    <a:ext uri="{FF2B5EF4-FFF2-40B4-BE49-F238E27FC236}">
                      <a16:creationId xmlns:a16="http://schemas.microsoft.com/office/drawing/2014/main" id="{56B5206E-0BAF-4BCE-9C11-B9643F19D223}"/>
                    </a:ext>
                  </a:extLst>
                </p:cNvPr>
                <p:cNvPicPr/>
                <p:nvPr/>
              </p:nvPicPr>
              <p:blipFill>
                <a:blip r:embed="rId234"/>
                <a:stretch>
                  <a:fillRect/>
                </a:stretch>
              </p:blipFill>
              <p:spPr>
                <a:xfrm>
                  <a:off x="4923257" y="2512389"/>
                  <a:ext cx="10440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404" name="Ink 403">
                  <a:extLst>
                    <a:ext uri="{FF2B5EF4-FFF2-40B4-BE49-F238E27FC236}">
                      <a16:creationId xmlns:a16="http://schemas.microsoft.com/office/drawing/2014/main" id="{4B0FB543-05CB-48C0-ADC1-5F4066068B42}"/>
                    </a:ext>
                  </a:extLst>
                </p14:cNvPr>
                <p14:cNvContentPartPr/>
                <p14:nvPr/>
              </p14:nvContentPartPr>
              <p14:xfrm>
                <a:off x="5030537" y="2428509"/>
                <a:ext cx="91080" cy="243720"/>
              </p14:xfrm>
            </p:contentPart>
          </mc:Choice>
          <mc:Fallback xmlns="">
            <p:pic>
              <p:nvPicPr>
                <p:cNvPr id="404" name="Ink 403">
                  <a:extLst>
                    <a:ext uri="{FF2B5EF4-FFF2-40B4-BE49-F238E27FC236}">
                      <a16:creationId xmlns:a16="http://schemas.microsoft.com/office/drawing/2014/main" id="{4B0FB543-05CB-48C0-ADC1-5F4066068B42}"/>
                    </a:ext>
                  </a:extLst>
                </p:cNvPr>
                <p:cNvPicPr/>
                <p:nvPr/>
              </p:nvPicPr>
              <p:blipFill>
                <a:blip r:embed="rId236"/>
                <a:stretch>
                  <a:fillRect/>
                </a:stretch>
              </p:blipFill>
              <p:spPr>
                <a:xfrm>
                  <a:off x="5021537" y="2419509"/>
                  <a:ext cx="10872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405" name="Ink 404">
                  <a:extLst>
                    <a:ext uri="{FF2B5EF4-FFF2-40B4-BE49-F238E27FC236}">
                      <a16:creationId xmlns:a16="http://schemas.microsoft.com/office/drawing/2014/main" id="{9CCC9328-1E66-4A6F-BAE3-8FB2ADAB6FB8}"/>
                    </a:ext>
                  </a:extLst>
                </p14:cNvPr>
                <p14:cNvContentPartPr/>
                <p14:nvPr/>
              </p14:nvContentPartPr>
              <p14:xfrm>
                <a:off x="5199377" y="2521749"/>
                <a:ext cx="148680" cy="100080"/>
              </p14:xfrm>
            </p:contentPart>
          </mc:Choice>
          <mc:Fallback xmlns="">
            <p:pic>
              <p:nvPicPr>
                <p:cNvPr id="405" name="Ink 404">
                  <a:extLst>
                    <a:ext uri="{FF2B5EF4-FFF2-40B4-BE49-F238E27FC236}">
                      <a16:creationId xmlns:a16="http://schemas.microsoft.com/office/drawing/2014/main" id="{9CCC9328-1E66-4A6F-BAE3-8FB2ADAB6FB8}"/>
                    </a:ext>
                  </a:extLst>
                </p:cNvPr>
                <p:cNvPicPr/>
                <p:nvPr/>
              </p:nvPicPr>
              <p:blipFill>
                <a:blip r:embed="rId238"/>
                <a:stretch>
                  <a:fillRect/>
                </a:stretch>
              </p:blipFill>
              <p:spPr>
                <a:xfrm>
                  <a:off x="5190737" y="2512749"/>
                  <a:ext cx="16632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406" name="Ink 405">
                  <a:extLst>
                    <a:ext uri="{FF2B5EF4-FFF2-40B4-BE49-F238E27FC236}">
                      <a16:creationId xmlns:a16="http://schemas.microsoft.com/office/drawing/2014/main" id="{8CE415B2-5CE2-430C-B69A-40EC97404E19}"/>
                    </a:ext>
                  </a:extLst>
                </p14:cNvPr>
                <p14:cNvContentPartPr/>
                <p14:nvPr/>
              </p14:nvContentPartPr>
              <p14:xfrm>
                <a:off x="5367497" y="2508429"/>
                <a:ext cx="53280" cy="79200"/>
              </p14:xfrm>
            </p:contentPart>
          </mc:Choice>
          <mc:Fallback xmlns="">
            <p:pic>
              <p:nvPicPr>
                <p:cNvPr id="406" name="Ink 405">
                  <a:extLst>
                    <a:ext uri="{FF2B5EF4-FFF2-40B4-BE49-F238E27FC236}">
                      <a16:creationId xmlns:a16="http://schemas.microsoft.com/office/drawing/2014/main" id="{8CE415B2-5CE2-430C-B69A-40EC97404E19}"/>
                    </a:ext>
                  </a:extLst>
                </p:cNvPr>
                <p:cNvPicPr/>
                <p:nvPr/>
              </p:nvPicPr>
              <p:blipFill>
                <a:blip r:embed="rId240"/>
                <a:stretch>
                  <a:fillRect/>
                </a:stretch>
              </p:blipFill>
              <p:spPr>
                <a:xfrm>
                  <a:off x="5358857" y="2499429"/>
                  <a:ext cx="7092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407" name="Ink 406">
                  <a:extLst>
                    <a:ext uri="{FF2B5EF4-FFF2-40B4-BE49-F238E27FC236}">
                      <a16:creationId xmlns:a16="http://schemas.microsoft.com/office/drawing/2014/main" id="{AABCACA9-7F89-4161-AD5D-0EB784594B47}"/>
                    </a:ext>
                  </a:extLst>
                </p14:cNvPr>
                <p14:cNvContentPartPr/>
                <p14:nvPr/>
              </p14:nvContentPartPr>
              <p14:xfrm>
                <a:off x="5466857" y="2450829"/>
                <a:ext cx="63000" cy="24840"/>
              </p14:xfrm>
            </p:contentPart>
          </mc:Choice>
          <mc:Fallback xmlns="">
            <p:pic>
              <p:nvPicPr>
                <p:cNvPr id="407" name="Ink 406">
                  <a:extLst>
                    <a:ext uri="{FF2B5EF4-FFF2-40B4-BE49-F238E27FC236}">
                      <a16:creationId xmlns:a16="http://schemas.microsoft.com/office/drawing/2014/main" id="{AABCACA9-7F89-4161-AD5D-0EB784594B47}"/>
                    </a:ext>
                  </a:extLst>
                </p:cNvPr>
                <p:cNvPicPr/>
                <p:nvPr/>
              </p:nvPicPr>
              <p:blipFill>
                <a:blip r:embed="rId242"/>
                <a:stretch>
                  <a:fillRect/>
                </a:stretch>
              </p:blipFill>
              <p:spPr>
                <a:xfrm>
                  <a:off x="5457857" y="2442189"/>
                  <a:ext cx="80640"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408" name="Ink 407">
                  <a:extLst>
                    <a:ext uri="{FF2B5EF4-FFF2-40B4-BE49-F238E27FC236}">
                      <a16:creationId xmlns:a16="http://schemas.microsoft.com/office/drawing/2014/main" id="{89DEEEBB-4ECF-49C7-B99E-52CBD448E185}"/>
                    </a:ext>
                  </a:extLst>
                </p14:cNvPr>
                <p14:cNvContentPartPr/>
                <p14:nvPr/>
              </p14:nvContentPartPr>
              <p14:xfrm>
                <a:off x="5455337" y="2448309"/>
                <a:ext cx="70560" cy="153000"/>
              </p14:xfrm>
            </p:contentPart>
          </mc:Choice>
          <mc:Fallback xmlns="">
            <p:pic>
              <p:nvPicPr>
                <p:cNvPr id="408" name="Ink 407">
                  <a:extLst>
                    <a:ext uri="{FF2B5EF4-FFF2-40B4-BE49-F238E27FC236}">
                      <a16:creationId xmlns:a16="http://schemas.microsoft.com/office/drawing/2014/main" id="{89DEEEBB-4ECF-49C7-B99E-52CBD448E185}"/>
                    </a:ext>
                  </a:extLst>
                </p:cNvPr>
                <p:cNvPicPr/>
                <p:nvPr/>
              </p:nvPicPr>
              <p:blipFill>
                <a:blip r:embed="rId244"/>
                <a:stretch>
                  <a:fillRect/>
                </a:stretch>
              </p:blipFill>
              <p:spPr>
                <a:xfrm>
                  <a:off x="5446697" y="2439669"/>
                  <a:ext cx="8820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409" name="Ink 408">
                  <a:extLst>
                    <a:ext uri="{FF2B5EF4-FFF2-40B4-BE49-F238E27FC236}">
                      <a16:creationId xmlns:a16="http://schemas.microsoft.com/office/drawing/2014/main" id="{430A4BA6-7234-4890-A51C-FC897CA73162}"/>
                    </a:ext>
                  </a:extLst>
                </p14:cNvPr>
                <p14:cNvContentPartPr/>
                <p14:nvPr/>
              </p14:nvContentPartPr>
              <p14:xfrm>
                <a:off x="5573777" y="2464509"/>
                <a:ext cx="118080" cy="145080"/>
              </p14:xfrm>
            </p:contentPart>
          </mc:Choice>
          <mc:Fallback xmlns="">
            <p:pic>
              <p:nvPicPr>
                <p:cNvPr id="409" name="Ink 408">
                  <a:extLst>
                    <a:ext uri="{FF2B5EF4-FFF2-40B4-BE49-F238E27FC236}">
                      <a16:creationId xmlns:a16="http://schemas.microsoft.com/office/drawing/2014/main" id="{430A4BA6-7234-4890-A51C-FC897CA73162}"/>
                    </a:ext>
                  </a:extLst>
                </p:cNvPr>
                <p:cNvPicPr/>
                <p:nvPr/>
              </p:nvPicPr>
              <p:blipFill>
                <a:blip r:embed="rId246"/>
                <a:stretch>
                  <a:fillRect/>
                </a:stretch>
              </p:blipFill>
              <p:spPr>
                <a:xfrm>
                  <a:off x="5565137" y="2455869"/>
                  <a:ext cx="135720" cy="162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7">
            <p14:nvContentPartPr>
              <p14:cNvPr id="410" name="Ink 409">
                <a:extLst>
                  <a:ext uri="{FF2B5EF4-FFF2-40B4-BE49-F238E27FC236}">
                    <a16:creationId xmlns:a16="http://schemas.microsoft.com/office/drawing/2014/main" id="{1841D1F1-0D5F-4DDC-80D3-FBCE960816CC}"/>
                  </a:ext>
                </a:extLst>
              </p14:cNvPr>
              <p14:cNvContentPartPr/>
              <p14:nvPr/>
            </p14:nvContentPartPr>
            <p14:xfrm>
              <a:off x="2502977" y="3385389"/>
              <a:ext cx="119160" cy="31320"/>
            </p14:xfrm>
          </p:contentPart>
        </mc:Choice>
        <mc:Fallback xmlns="">
          <p:pic>
            <p:nvPicPr>
              <p:cNvPr id="410" name="Ink 409">
                <a:extLst>
                  <a:ext uri="{FF2B5EF4-FFF2-40B4-BE49-F238E27FC236}">
                    <a16:creationId xmlns:a16="http://schemas.microsoft.com/office/drawing/2014/main" id="{1841D1F1-0D5F-4DDC-80D3-FBCE960816CC}"/>
                  </a:ext>
                </a:extLst>
              </p:cNvPr>
              <p:cNvPicPr/>
              <p:nvPr/>
            </p:nvPicPr>
            <p:blipFill>
              <a:blip r:embed="rId248"/>
              <a:stretch>
                <a:fillRect/>
              </a:stretch>
            </p:blipFill>
            <p:spPr>
              <a:xfrm>
                <a:off x="2493977" y="3376749"/>
                <a:ext cx="136800" cy="4896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411" name="Ink 410">
                <a:extLst>
                  <a:ext uri="{FF2B5EF4-FFF2-40B4-BE49-F238E27FC236}">
                    <a16:creationId xmlns:a16="http://schemas.microsoft.com/office/drawing/2014/main" id="{6945BAEA-996A-476F-8B6A-F2EDE3D9E6EA}"/>
                  </a:ext>
                </a:extLst>
              </p14:cNvPr>
              <p14:cNvContentPartPr/>
              <p14:nvPr/>
            </p14:nvContentPartPr>
            <p14:xfrm>
              <a:off x="2506937" y="3499509"/>
              <a:ext cx="153000" cy="20160"/>
            </p14:xfrm>
          </p:contentPart>
        </mc:Choice>
        <mc:Fallback xmlns="">
          <p:pic>
            <p:nvPicPr>
              <p:cNvPr id="411" name="Ink 410">
                <a:extLst>
                  <a:ext uri="{FF2B5EF4-FFF2-40B4-BE49-F238E27FC236}">
                    <a16:creationId xmlns:a16="http://schemas.microsoft.com/office/drawing/2014/main" id="{6945BAEA-996A-476F-8B6A-F2EDE3D9E6EA}"/>
                  </a:ext>
                </a:extLst>
              </p:cNvPr>
              <p:cNvPicPr/>
              <p:nvPr/>
            </p:nvPicPr>
            <p:blipFill>
              <a:blip r:embed="rId250"/>
              <a:stretch>
                <a:fillRect/>
              </a:stretch>
            </p:blipFill>
            <p:spPr>
              <a:xfrm>
                <a:off x="2498297" y="3490509"/>
                <a:ext cx="170640" cy="37800"/>
              </a:xfrm>
              <a:prstGeom prst="rect">
                <a:avLst/>
              </a:prstGeom>
            </p:spPr>
          </p:pic>
        </mc:Fallback>
      </mc:AlternateContent>
      <p:grpSp>
        <p:nvGrpSpPr>
          <p:cNvPr id="430" name="Group 429">
            <a:extLst>
              <a:ext uri="{FF2B5EF4-FFF2-40B4-BE49-F238E27FC236}">
                <a16:creationId xmlns:a16="http://schemas.microsoft.com/office/drawing/2014/main" id="{6A5C4BF3-36FC-41C9-9887-059970942757}"/>
              </a:ext>
            </a:extLst>
          </p:cNvPr>
          <p:cNvGrpSpPr/>
          <p:nvPr/>
        </p:nvGrpSpPr>
        <p:grpSpPr>
          <a:xfrm>
            <a:off x="2880617" y="3130149"/>
            <a:ext cx="1502280" cy="347400"/>
            <a:chOff x="2880617" y="3130149"/>
            <a:chExt cx="1502280" cy="347400"/>
          </a:xfrm>
        </p:grpSpPr>
        <mc:AlternateContent xmlns:mc="http://schemas.openxmlformats.org/markup-compatibility/2006" xmlns:p14="http://schemas.microsoft.com/office/powerpoint/2010/main">
          <mc:Choice Requires="p14">
            <p:contentPart p14:bwMode="auto" r:id="rId251">
              <p14:nvContentPartPr>
                <p14:cNvPr id="414" name="Ink 413">
                  <a:extLst>
                    <a:ext uri="{FF2B5EF4-FFF2-40B4-BE49-F238E27FC236}">
                      <a16:creationId xmlns:a16="http://schemas.microsoft.com/office/drawing/2014/main" id="{C710F61D-E4BD-45EF-AD12-1800AF731B58}"/>
                    </a:ext>
                  </a:extLst>
                </p14:cNvPr>
                <p14:cNvContentPartPr/>
                <p14:nvPr/>
              </p14:nvContentPartPr>
              <p14:xfrm>
                <a:off x="2880617" y="3323829"/>
                <a:ext cx="23760" cy="128520"/>
              </p14:xfrm>
            </p:contentPart>
          </mc:Choice>
          <mc:Fallback xmlns="">
            <p:pic>
              <p:nvPicPr>
                <p:cNvPr id="414" name="Ink 413">
                  <a:extLst>
                    <a:ext uri="{FF2B5EF4-FFF2-40B4-BE49-F238E27FC236}">
                      <a16:creationId xmlns:a16="http://schemas.microsoft.com/office/drawing/2014/main" id="{C710F61D-E4BD-45EF-AD12-1800AF731B58}"/>
                    </a:ext>
                  </a:extLst>
                </p:cNvPr>
                <p:cNvPicPr/>
                <p:nvPr/>
              </p:nvPicPr>
              <p:blipFill>
                <a:blip r:embed="rId252"/>
                <a:stretch>
                  <a:fillRect/>
                </a:stretch>
              </p:blipFill>
              <p:spPr>
                <a:xfrm>
                  <a:off x="2871977" y="3315189"/>
                  <a:ext cx="4140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415" name="Ink 414">
                  <a:extLst>
                    <a:ext uri="{FF2B5EF4-FFF2-40B4-BE49-F238E27FC236}">
                      <a16:creationId xmlns:a16="http://schemas.microsoft.com/office/drawing/2014/main" id="{DCC99CCC-CBAA-4967-B55C-25CC624C89A0}"/>
                    </a:ext>
                  </a:extLst>
                </p14:cNvPr>
                <p14:cNvContentPartPr/>
                <p14:nvPr/>
              </p14:nvContentPartPr>
              <p14:xfrm>
                <a:off x="2960897" y="3311949"/>
                <a:ext cx="104040" cy="32400"/>
              </p14:xfrm>
            </p:contentPart>
          </mc:Choice>
          <mc:Fallback xmlns="">
            <p:pic>
              <p:nvPicPr>
                <p:cNvPr id="415" name="Ink 414">
                  <a:extLst>
                    <a:ext uri="{FF2B5EF4-FFF2-40B4-BE49-F238E27FC236}">
                      <a16:creationId xmlns:a16="http://schemas.microsoft.com/office/drawing/2014/main" id="{DCC99CCC-CBAA-4967-B55C-25CC624C89A0}"/>
                    </a:ext>
                  </a:extLst>
                </p:cNvPr>
                <p:cNvPicPr/>
                <p:nvPr/>
              </p:nvPicPr>
              <p:blipFill>
                <a:blip r:embed="rId254"/>
                <a:stretch>
                  <a:fillRect/>
                </a:stretch>
              </p:blipFill>
              <p:spPr>
                <a:xfrm>
                  <a:off x="2952257" y="3302949"/>
                  <a:ext cx="121680" cy="5004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416" name="Ink 415">
                  <a:extLst>
                    <a:ext uri="{FF2B5EF4-FFF2-40B4-BE49-F238E27FC236}">
                      <a16:creationId xmlns:a16="http://schemas.microsoft.com/office/drawing/2014/main" id="{65FB231E-07B8-4E07-BCB8-5E21A9BE9EFB}"/>
                    </a:ext>
                  </a:extLst>
                </p14:cNvPr>
                <p14:cNvContentPartPr/>
                <p14:nvPr/>
              </p14:nvContentPartPr>
              <p14:xfrm>
                <a:off x="2968457" y="3308709"/>
                <a:ext cx="184680" cy="168840"/>
              </p14:xfrm>
            </p:contentPart>
          </mc:Choice>
          <mc:Fallback xmlns="">
            <p:pic>
              <p:nvPicPr>
                <p:cNvPr id="416" name="Ink 415">
                  <a:extLst>
                    <a:ext uri="{FF2B5EF4-FFF2-40B4-BE49-F238E27FC236}">
                      <a16:creationId xmlns:a16="http://schemas.microsoft.com/office/drawing/2014/main" id="{65FB231E-07B8-4E07-BCB8-5E21A9BE9EFB}"/>
                    </a:ext>
                  </a:extLst>
                </p:cNvPr>
                <p:cNvPicPr/>
                <p:nvPr/>
              </p:nvPicPr>
              <p:blipFill>
                <a:blip r:embed="rId256"/>
                <a:stretch>
                  <a:fillRect/>
                </a:stretch>
              </p:blipFill>
              <p:spPr>
                <a:xfrm>
                  <a:off x="2959817" y="3300069"/>
                  <a:ext cx="20232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417" name="Ink 416">
                  <a:extLst>
                    <a:ext uri="{FF2B5EF4-FFF2-40B4-BE49-F238E27FC236}">
                      <a16:creationId xmlns:a16="http://schemas.microsoft.com/office/drawing/2014/main" id="{F1F273F5-8E4D-480F-8AD3-2DA0CE210266}"/>
                    </a:ext>
                  </a:extLst>
                </p14:cNvPr>
                <p14:cNvContentPartPr/>
                <p14:nvPr/>
              </p14:nvContentPartPr>
              <p14:xfrm>
                <a:off x="3249257" y="3263709"/>
                <a:ext cx="111960" cy="170280"/>
              </p14:xfrm>
            </p:contentPart>
          </mc:Choice>
          <mc:Fallback xmlns="">
            <p:pic>
              <p:nvPicPr>
                <p:cNvPr id="417" name="Ink 416">
                  <a:extLst>
                    <a:ext uri="{FF2B5EF4-FFF2-40B4-BE49-F238E27FC236}">
                      <a16:creationId xmlns:a16="http://schemas.microsoft.com/office/drawing/2014/main" id="{F1F273F5-8E4D-480F-8AD3-2DA0CE210266}"/>
                    </a:ext>
                  </a:extLst>
                </p:cNvPr>
                <p:cNvPicPr/>
                <p:nvPr/>
              </p:nvPicPr>
              <p:blipFill>
                <a:blip r:embed="rId258"/>
                <a:stretch>
                  <a:fillRect/>
                </a:stretch>
              </p:blipFill>
              <p:spPr>
                <a:xfrm>
                  <a:off x="3240257" y="3255069"/>
                  <a:ext cx="12960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418" name="Ink 417">
                  <a:extLst>
                    <a:ext uri="{FF2B5EF4-FFF2-40B4-BE49-F238E27FC236}">
                      <a16:creationId xmlns:a16="http://schemas.microsoft.com/office/drawing/2014/main" id="{56E8A1A4-CCCD-44BE-859D-EF2DE32BDF4C}"/>
                    </a:ext>
                  </a:extLst>
                </p14:cNvPr>
                <p14:cNvContentPartPr/>
                <p14:nvPr/>
              </p14:nvContentPartPr>
              <p14:xfrm>
                <a:off x="3447617" y="3252549"/>
                <a:ext cx="120240" cy="117000"/>
              </p14:xfrm>
            </p:contentPart>
          </mc:Choice>
          <mc:Fallback xmlns="">
            <p:pic>
              <p:nvPicPr>
                <p:cNvPr id="418" name="Ink 417">
                  <a:extLst>
                    <a:ext uri="{FF2B5EF4-FFF2-40B4-BE49-F238E27FC236}">
                      <a16:creationId xmlns:a16="http://schemas.microsoft.com/office/drawing/2014/main" id="{56E8A1A4-CCCD-44BE-859D-EF2DE32BDF4C}"/>
                    </a:ext>
                  </a:extLst>
                </p:cNvPr>
                <p:cNvPicPr/>
                <p:nvPr/>
              </p:nvPicPr>
              <p:blipFill>
                <a:blip r:embed="rId260"/>
                <a:stretch>
                  <a:fillRect/>
                </a:stretch>
              </p:blipFill>
              <p:spPr>
                <a:xfrm>
                  <a:off x="3438977" y="3243549"/>
                  <a:ext cx="13788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419" name="Ink 418">
                  <a:extLst>
                    <a:ext uri="{FF2B5EF4-FFF2-40B4-BE49-F238E27FC236}">
                      <a16:creationId xmlns:a16="http://schemas.microsoft.com/office/drawing/2014/main" id="{69D0DF36-91EC-4C7A-89C0-DD2F66F58AF2}"/>
                    </a:ext>
                  </a:extLst>
                </p14:cNvPr>
                <p14:cNvContentPartPr/>
                <p14:nvPr/>
              </p14:nvContentPartPr>
              <p14:xfrm>
                <a:off x="3522857" y="3281349"/>
                <a:ext cx="37440" cy="158760"/>
              </p14:xfrm>
            </p:contentPart>
          </mc:Choice>
          <mc:Fallback xmlns="">
            <p:pic>
              <p:nvPicPr>
                <p:cNvPr id="419" name="Ink 418">
                  <a:extLst>
                    <a:ext uri="{FF2B5EF4-FFF2-40B4-BE49-F238E27FC236}">
                      <a16:creationId xmlns:a16="http://schemas.microsoft.com/office/drawing/2014/main" id="{69D0DF36-91EC-4C7A-89C0-DD2F66F58AF2}"/>
                    </a:ext>
                  </a:extLst>
                </p:cNvPr>
                <p:cNvPicPr/>
                <p:nvPr/>
              </p:nvPicPr>
              <p:blipFill>
                <a:blip r:embed="rId262"/>
                <a:stretch>
                  <a:fillRect/>
                </a:stretch>
              </p:blipFill>
              <p:spPr>
                <a:xfrm>
                  <a:off x="3513857" y="3272349"/>
                  <a:ext cx="5508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420" name="Ink 419">
                  <a:extLst>
                    <a:ext uri="{FF2B5EF4-FFF2-40B4-BE49-F238E27FC236}">
                      <a16:creationId xmlns:a16="http://schemas.microsoft.com/office/drawing/2014/main" id="{440B0B89-B7CA-4A8F-AE66-5F6AED4C4F6C}"/>
                    </a:ext>
                  </a:extLst>
                </p14:cNvPr>
                <p14:cNvContentPartPr/>
                <p14:nvPr/>
              </p14:nvContentPartPr>
              <p14:xfrm>
                <a:off x="3675497" y="3219429"/>
                <a:ext cx="150840" cy="217080"/>
              </p14:xfrm>
            </p:contentPart>
          </mc:Choice>
          <mc:Fallback xmlns="">
            <p:pic>
              <p:nvPicPr>
                <p:cNvPr id="420" name="Ink 419">
                  <a:extLst>
                    <a:ext uri="{FF2B5EF4-FFF2-40B4-BE49-F238E27FC236}">
                      <a16:creationId xmlns:a16="http://schemas.microsoft.com/office/drawing/2014/main" id="{440B0B89-B7CA-4A8F-AE66-5F6AED4C4F6C}"/>
                    </a:ext>
                  </a:extLst>
                </p:cNvPr>
                <p:cNvPicPr/>
                <p:nvPr/>
              </p:nvPicPr>
              <p:blipFill>
                <a:blip r:embed="rId264"/>
                <a:stretch>
                  <a:fillRect/>
                </a:stretch>
              </p:blipFill>
              <p:spPr>
                <a:xfrm>
                  <a:off x="3666857" y="3210789"/>
                  <a:ext cx="16848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421" name="Ink 420">
                  <a:extLst>
                    <a:ext uri="{FF2B5EF4-FFF2-40B4-BE49-F238E27FC236}">
                      <a16:creationId xmlns:a16="http://schemas.microsoft.com/office/drawing/2014/main" id="{0C816065-8C13-4BD5-8AED-A364065669A9}"/>
                    </a:ext>
                  </a:extLst>
                </p14:cNvPr>
                <p14:cNvContentPartPr/>
                <p14:nvPr/>
              </p14:nvContentPartPr>
              <p14:xfrm>
                <a:off x="3876377" y="3350109"/>
                <a:ext cx="160560" cy="66240"/>
              </p14:xfrm>
            </p:contentPart>
          </mc:Choice>
          <mc:Fallback xmlns="">
            <p:pic>
              <p:nvPicPr>
                <p:cNvPr id="421" name="Ink 420">
                  <a:extLst>
                    <a:ext uri="{FF2B5EF4-FFF2-40B4-BE49-F238E27FC236}">
                      <a16:creationId xmlns:a16="http://schemas.microsoft.com/office/drawing/2014/main" id="{0C816065-8C13-4BD5-8AED-A364065669A9}"/>
                    </a:ext>
                  </a:extLst>
                </p:cNvPr>
                <p:cNvPicPr/>
                <p:nvPr/>
              </p:nvPicPr>
              <p:blipFill>
                <a:blip r:embed="rId266"/>
                <a:stretch>
                  <a:fillRect/>
                </a:stretch>
              </p:blipFill>
              <p:spPr>
                <a:xfrm>
                  <a:off x="3867737" y="3341469"/>
                  <a:ext cx="17820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422" name="Ink 421">
                  <a:extLst>
                    <a:ext uri="{FF2B5EF4-FFF2-40B4-BE49-F238E27FC236}">
                      <a16:creationId xmlns:a16="http://schemas.microsoft.com/office/drawing/2014/main" id="{F37C7BB2-6C40-475E-B98C-D83FBB9BB2D0}"/>
                    </a:ext>
                  </a:extLst>
                </p14:cNvPr>
                <p14:cNvContentPartPr/>
                <p14:nvPr/>
              </p14:nvContentPartPr>
              <p14:xfrm>
                <a:off x="4160057" y="3130149"/>
                <a:ext cx="7560" cy="301680"/>
              </p14:xfrm>
            </p:contentPart>
          </mc:Choice>
          <mc:Fallback xmlns="">
            <p:pic>
              <p:nvPicPr>
                <p:cNvPr id="422" name="Ink 421">
                  <a:extLst>
                    <a:ext uri="{FF2B5EF4-FFF2-40B4-BE49-F238E27FC236}">
                      <a16:creationId xmlns:a16="http://schemas.microsoft.com/office/drawing/2014/main" id="{F37C7BB2-6C40-475E-B98C-D83FBB9BB2D0}"/>
                    </a:ext>
                  </a:extLst>
                </p:cNvPr>
                <p:cNvPicPr/>
                <p:nvPr/>
              </p:nvPicPr>
              <p:blipFill>
                <a:blip r:embed="rId268"/>
                <a:stretch>
                  <a:fillRect/>
                </a:stretch>
              </p:blipFill>
              <p:spPr>
                <a:xfrm>
                  <a:off x="4151057" y="3121149"/>
                  <a:ext cx="25200" cy="31932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423" name="Ink 422">
                  <a:extLst>
                    <a:ext uri="{FF2B5EF4-FFF2-40B4-BE49-F238E27FC236}">
                      <a16:creationId xmlns:a16="http://schemas.microsoft.com/office/drawing/2014/main" id="{1D559024-5CDE-414F-B328-BBFD40676A98}"/>
                    </a:ext>
                  </a:extLst>
                </p14:cNvPr>
                <p14:cNvContentPartPr/>
                <p14:nvPr/>
              </p14:nvContentPartPr>
              <p14:xfrm>
                <a:off x="4257977" y="3229869"/>
                <a:ext cx="124920" cy="180720"/>
              </p14:xfrm>
            </p:contentPart>
          </mc:Choice>
          <mc:Fallback xmlns="">
            <p:pic>
              <p:nvPicPr>
                <p:cNvPr id="423" name="Ink 422">
                  <a:extLst>
                    <a:ext uri="{FF2B5EF4-FFF2-40B4-BE49-F238E27FC236}">
                      <a16:creationId xmlns:a16="http://schemas.microsoft.com/office/drawing/2014/main" id="{1D559024-5CDE-414F-B328-BBFD40676A98}"/>
                    </a:ext>
                  </a:extLst>
                </p:cNvPr>
                <p:cNvPicPr/>
                <p:nvPr/>
              </p:nvPicPr>
              <p:blipFill>
                <a:blip r:embed="rId270"/>
                <a:stretch>
                  <a:fillRect/>
                </a:stretch>
              </p:blipFill>
              <p:spPr>
                <a:xfrm>
                  <a:off x="4249337" y="3220869"/>
                  <a:ext cx="142560" cy="198360"/>
                </a:xfrm>
                <a:prstGeom prst="rect">
                  <a:avLst/>
                </a:prstGeom>
              </p:spPr>
            </p:pic>
          </mc:Fallback>
        </mc:AlternateContent>
      </p:grpSp>
      <p:grpSp>
        <p:nvGrpSpPr>
          <p:cNvPr id="429" name="Group 428">
            <a:extLst>
              <a:ext uri="{FF2B5EF4-FFF2-40B4-BE49-F238E27FC236}">
                <a16:creationId xmlns:a16="http://schemas.microsoft.com/office/drawing/2014/main" id="{074520EF-356E-4E75-A2A1-FE8077EF7D63}"/>
              </a:ext>
            </a:extLst>
          </p:cNvPr>
          <p:cNvGrpSpPr/>
          <p:nvPr/>
        </p:nvGrpSpPr>
        <p:grpSpPr>
          <a:xfrm>
            <a:off x="4603937" y="3046269"/>
            <a:ext cx="817200" cy="397800"/>
            <a:chOff x="4603937" y="3046269"/>
            <a:chExt cx="817200" cy="397800"/>
          </a:xfrm>
        </p:grpSpPr>
        <mc:AlternateContent xmlns:mc="http://schemas.openxmlformats.org/markup-compatibility/2006" xmlns:p14="http://schemas.microsoft.com/office/powerpoint/2010/main">
          <mc:Choice Requires="p14">
            <p:contentPart p14:bwMode="auto" r:id="rId271">
              <p14:nvContentPartPr>
                <p14:cNvPr id="424" name="Ink 423">
                  <a:extLst>
                    <a:ext uri="{FF2B5EF4-FFF2-40B4-BE49-F238E27FC236}">
                      <a16:creationId xmlns:a16="http://schemas.microsoft.com/office/drawing/2014/main" id="{11BA2E67-E447-4997-BEB5-3BB0EEBFAB24}"/>
                    </a:ext>
                  </a:extLst>
                </p14:cNvPr>
                <p14:cNvContentPartPr/>
                <p14:nvPr/>
              </p14:nvContentPartPr>
              <p14:xfrm>
                <a:off x="4603937" y="3186309"/>
                <a:ext cx="41760" cy="221760"/>
              </p14:xfrm>
            </p:contentPart>
          </mc:Choice>
          <mc:Fallback xmlns="">
            <p:pic>
              <p:nvPicPr>
                <p:cNvPr id="424" name="Ink 423">
                  <a:extLst>
                    <a:ext uri="{FF2B5EF4-FFF2-40B4-BE49-F238E27FC236}">
                      <a16:creationId xmlns:a16="http://schemas.microsoft.com/office/drawing/2014/main" id="{11BA2E67-E447-4997-BEB5-3BB0EEBFAB24}"/>
                    </a:ext>
                  </a:extLst>
                </p:cNvPr>
                <p:cNvPicPr/>
                <p:nvPr/>
              </p:nvPicPr>
              <p:blipFill>
                <a:blip r:embed="rId272"/>
                <a:stretch>
                  <a:fillRect/>
                </a:stretch>
              </p:blipFill>
              <p:spPr>
                <a:xfrm>
                  <a:off x="4595297" y="3177669"/>
                  <a:ext cx="5940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425" name="Ink 424">
                  <a:extLst>
                    <a:ext uri="{FF2B5EF4-FFF2-40B4-BE49-F238E27FC236}">
                      <a16:creationId xmlns:a16="http://schemas.microsoft.com/office/drawing/2014/main" id="{3EB4E38E-FE6B-4DC0-9456-8E11391C4B2D}"/>
                    </a:ext>
                  </a:extLst>
                </p14:cNvPr>
                <p14:cNvContentPartPr/>
                <p14:nvPr/>
              </p14:nvContentPartPr>
              <p14:xfrm>
                <a:off x="4734617" y="3247869"/>
                <a:ext cx="115920" cy="98640"/>
              </p14:xfrm>
            </p:contentPart>
          </mc:Choice>
          <mc:Fallback xmlns="">
            <p:pic>
              <p:nvPicPr>
                <p:cNvPr id="425" name="Ink 424">
                  <a:extLst>
                    <a:ext uri="{FF2B5EF4-FFF2-40B4-BE49-F238E27FC236}">
                      <a16:creationId xmlns:a16="http://schemas.microsoft.com/office/drawing/2014/main" id="{3EB4E38E-FE6B-4DC0-9456-8E11391C4B2D}"/>
                    </a:ext>
                  </a:extLst>
                </p:cNvPr>
                <p:cNvPicPr/>
                <p:nvPr/>
              </p:nvPicPr>
              <p:blipFill>
                <a:blip r:embed="rId274"/>
                <a:stretch>
                  <a:fillRect/>
                </a:stretch>
              </p:blipFill>
              <p:spPr>
                <a:xfrm>
                  <a:off x="4725977" y="3239229"/>
                  <a:ext cx="13356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426" name="Ink 425">
                  <a:extLst>
                    <a:ext uri="{FF2B5EF4-FFF2-40B4-BE49-F238E27FC236}">
                      <a16:creationId xmlns:a16="http://schemas.microsoft.com/office/drawing/2014/main" id="{DF549DB3-50DD-4922-8D6A-3833F6396B5B}"/>
                    </a:ext>
                  </a:extLst>
                </p14:cNvPr>
                <p14:cNvContentPartPr/>
                <p14:nvPr/>
              </p14:nvContentPartPr>
              <p14:xfrm>
                <a:off x="4915337" y="3148509"/>
                <a:ext cx="138240" cy="201600"/>
              </p14:xfrm>
            </p:contentPart>
          </mc:Choice>
          <mc:Fallback xmlns="">
            <p:pic>
              <p:nvPicPr>
                <p:cNvPr id="426" name="Ink 425">
                  <a:extLst>
                    <a:ext uri="{FF2B5EF4-FFF2-40B4-BE49-F238E27FC236}">
                      <a16:creationId xmlns:a16="http://schemas.microsoft.com/office/drawing/2014/main" id="{DF549DB3-50DD-4922-8D6A-3833F6396B5B}"/>
                    </a:ext>
                  </a:extLst>
                </p:cNvPr>
                <p:cNvPicPr/>
                <p:nvPr/>
              </p:nvPicPr>
              <p:blipFill>
                <a:blip r:embed="rId276"/>
                <a:stretch>
                  <a:fillRect/>
                </a:stretch>
              </p:blipFill>
              <p:spPr>
                <a:xfrm>
                  <a:off x="4906337" y="3139869"/>
                  <a:ext cx="15588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427" name="Ink 426">
                  <a:extLst>
                    <a:ext uri="{FF2B5EF4-FFF2-40B4-BE49-F238E27FC236}">
                      <a16:creationId xmlns:a16="http://schemas.microsoft.com/office/drawing/2014/main" id="{4F53C177-ADC5-4415-BFD7-96157FF9687F}"/>
                    </a:ext>
                  </a:extLst>
                </p14:cNvPr>
                <p14:cNvContentPartPr/>
                <p14:nvPr/>
              </p14:nvContentPartPr>
              <p14:xfrm>
                <a:off x="5109017" y="3208269"/>
                <a:ext cx="142200" cy="235800"/>
              </p14:xfrm>
            </p:contentPart>
          </mc:Choice>
          <mc:Fallback xmlns="">
            <p:pic>
              <p:nvPicPr>
                <p:cNvPr id="427" name="Ink 426">
                  <a:extLst>
                    <a:ext uri="{FF2B5EF4-FFF2-40B4-BE49-F238E27FC236}">
                      <a16:creationId xmlns:a16="http://schemas.microsoft.com/office/drawing/2014/main" id="{4F53C177-ADC5-4415-BFD7-96157FF9687F}"/>
                    </a:ext>
                  </a:extLst>
                </p:cNvPr>
                <p:cNvPicPr/>
                <p:nvPr/>
              </p:nvPicPr>
              <p:blipFill>
                <a:blip r:embed="rId278"/>
                <a:stretch>
                  <a:fillRect/>
                </a:stretch>
              </p:blipFill>
              <p:spPr>
                <a:xfrm>
                  <a:off x="5100017" y="3199269"/>
                  <a:ext cx="15984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428" name="Ink 427">
                  <a:extLst>
                    <a:ext uri="{FF2B5EF4-FFF2-40B4-BE49-F238E27FC236}">
                      <a16:creationId xmlns:a16="http://schemas.microsoft.com/office/drawing/2014/main" id="{A98F2C0B-3ECD-4765-91BA-9117C2864DD7}"/>
                    </a:ext>
                  </a:extLst>
                </p14:cNvPr>
                <p14:cNvContentPartPr/>
                <p14:nvPr/>
              </p14:nvContentPartPr>
              <p14:xfrm>
                <a:off x="5283617" y="3046269"/>
                <a:ext cx="137520" cy="363960"/>
              </p14:xfrm>
            </p:contentPart>
          </mc:Choice>
          <mc:Fallback xmlns="">
            <p:pic>
              <p:nvPicPr>
                <p:cNvPr id="428" name="Ink 427">
                  <a:extLst>
                    <a:ext uri="{FF2B5EF4-FFF2-40B4-BE49-F238E27FC236}">
                      <a16:creationId xmlns:a16="http://schemas.microsoft.com/office/drawing/2014/main" id="{A98F2C0B-3ECD-4765-91BA-9117C2864DD7}"/>
                    </a:ext>
                  </a:extLst>
                </p:cNvPr>
                <p:cNvPicPr/>
                <p:nvPr/>
              </p:nvPicPr>
              <p:blipFill>
                <a:blip r:embed="rId280"/>
                <a:stretch>
                  <a:fillRect/>
                </a:stretch>
              </p:blipFill>
              <p:spPr>
                <a:xfrm>
                  <a:off x="5274977" y="3037629"/>
                  <a:ext cx="155160" cy="381600"/>
                </a:xfrm>
                <a:prstGeom prst="rect">
                  <a:avLst/>
                </a:prstGeom>
              </p:spPr>
            </p:pic>
          </mc:Fallback>
        </mc:AlternateContent>
      </p:grpSp>
      <p:grpSp>
        <p:nvGrpSpPr>
          <p:cNvPr id="434" name="Group 433">
            <a:extLst>
              <a:ext uri="{FF2B5EF4-FFF2-40B4-BE49-F238E27FC236}">
                <a16:creationId xmlns:a16="http://schemas.microsoft.com/office/drawing/2014/main" id="{EF0E0E06-0D02-4FD0-A1B6-46E09211D7EC}"/>
              </a:ext>
            </a:extLst>
          </p:cNvPr>
          <p:cNvGrpSpPr/>
          <p:nvPr/>
        </p:nvGrpSpPr>
        <p:grpSpPr>
          <a:xfrm>
            <a:off x="8975777" y="3672669"/>
            <a:ext cx="351000" cy="367560"/>
            <a:chOff x="8975777" y="3672669"/>
            <a:chExt cx="351000" cy="367560"/>
          </a:xfrm>
        </p:grpSpPr>
        <mc:AlternateContent xmlns:mc="http://schemas.openxmlformats.org/markup-compatibility/2006" xmlns:p14="http://schemas.microsoft.com/office/powerpoint/2010/main">
          <mc:Choice Requires="p14">
            <p:contentPart p14:bwMode="auto" r:id="rId281">
              <p14:nvContentPartPr>
                <p14:cNvPr id="431" name="Ink 430">
                  <a:extLst>
                    <a:ext uri="{FF2B5EF4-FFF2-40B4-BE49-F238E27FC236}">
                      <a16:creationId xmlns:a16="http://schemas.microsoft.com/office/drawing/2014/main" id="{9C7CFCD8-D4BA-473C-A2E4-AFC39138C54D}"/>
                    </a:ext>
                  </a:extLst>
                </p14:cNvPr>
                <p14:cNvContentPartPr/>
                <p14:nvPr/>
              </p14:nvContentPartPr>
              <p14:xfrm>
                <a:off x="9041657" y="3971829"/>
                <a:ext cx="285120" cy="68400"/>
              </p14:xfrm>
            </p:contentPart>
          </mc:Choice>
          <mc:Fallback xmlns="">
            <p:pic>
              <p:nvPicPr>
                <p:cNvPr id="431" name="Ink 430">
                  <a:extLst>
                    <a:ext uri="{FF2B5EF4-FFF2-40B4-BE49-F238E27FC236}">
                      <a16:creationId xmlns:a16="http://schemas.microsoft.com/office/drawing/2014/main" id="{9C7CFCD8-D4BA-473C-A2E4-AFC39138C54D}"/>
                    </a:ext>
                  </a:extLst>
                </p:cNvPr>
                <p:cNvPicPr/>
                <p:nvPr/>
              </p:nvPicPr>
              <p:blipFill>
                <a:blip r:embed="rId282"/>
                <a:stretch>
                  <a:fillRect/>
                </a:stretch>
              </p:blipFill>
              <p:spPr>
                <a:xfrm>
                  <a:off x="9033017" y="3963189"/>
                  <a:ext cx="30276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432" name="Ink 431">
                  <a:extLst>
                    <a:ext uri="{FF2B5EF4-FFF2-40B4-BE49-F238E27FC236}">
                      <a16:creationId xmlns:a16="http://schemas.microsoft.com/office/drawing/2014/main" id="{53631B1C-EAA6-497C-8850-AE90DEE8E140}"/>
                    </a:ext>
                  </a:extLst>
                </p14:cNvPr>
                <p14:cNvContentPartPr/>
                <p14:nvPr/>
              </p14:nvContentPartPr>
              <p14:xfrm>
                <a:off x="8975777" y="3759069"/>
                <a:ext cx="88560" cy="119520"/>
              </p14:xfrm>
            </p:contentPart>
          </mc:Choice>
          <mc:Fallback xmlns="">
            <p:pic>
              <p:nvPicPr>
                <p:cNvPr id="432" name="Ink 431">
                  <a:extLst>
                    <a:ext uri="{FF2B5EF4-FFF2-40B4-BE49-F238E27FC236}">
                      <a16:creationId xmlns:a16="http://schemas.microsoft.com/office/drawing/2014/main" id="{53631B1C-EAA6-497C-8850-AE90DEE8E140}"/>
                    </a:ext>
                  </a:extLst>
                </p:cNvPr>
                <p:cNvPicPr/>
                <p:nvPr/>
              </p:nvPicPr>
              <p:blipFill>
                <a:blip r:embed="rId284"/>
                <a:stretch>
                  <a:fillRect/>
                </a:stretch>
              </p:blipFill>
              <p:spPr>
                <a:xfrm>
                  <a:off x="8966777" y="3750069"/>
                  <a:ext cx="10620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433" name="Ink 432">
                  <a:extLst>
                    <a:ext uri="{FF2B5EF4-FFF2-40B4-BE49-F238E27FC236}">
                      <a16:creationId xmlns:a16="http://schemas.microsoft.com/office/drawing/2014/main" id="{3F700CE4-A3BD-4741-A319-4CAC8EA760E4}"/>
                    </a:ext>
                  </a:extLst>
                </p14:cNvPr>
                <p14:cNvContentPartPr/>
                <p14:nvPr/>
              </p14:nvContentPartPr>
              <p14:xfrm>
                <a:off x="8991617" y="3672669"/>
                <a:ext cx="70200" cy="246960"/>
              </p14:xfrm>
            </p:contentPart>
          </mc:Choice>
          <mc:Fallback xmlns="">
            <p:pic>
              <p:nvPicPr>
                <p:cNvPr id="433" name="Ink 432">
                  <a:extLst>
                    <a:ext uri="{FF2B5EF4-FFF2-40B4-BE49-F238E27FC236}">
                      <a16:creationId xmlns:a16="http://schemas.microsoft.com/office/drawing/2014/main" id="{3F700CE4-A3BD-4741-A319-4CAC8EA760E4}"/>
                    </a:ext>
                  </a:extLst>
                </p:cNvPr>
                <p:cNvPicPr/>
                <p:nvPr/>
              </p:nvPicPr>
              <p:blipFill>
                <a:blip r:embed="rId286"/>
                <a:stretch>
                  <a:fillRect/>
                </a:stretch>
              </p:blipFill>
              <p:spPr>
                <a:xfrm>
                  <a:off x="8982977" y="3663669"/>
                  <a:ext cx="87840" cy="264600"/>
                </a:xfrm>
                <a:prstGeom prst="rect">
                  <a:avLst/>
                </a:prstGeom>
              </p:spPr>
            </p:pic>
          </mc:Fallback>
        </mc:AlternateContent>
      </p:grpSp>
      <p:grpSp>
        <p:nvGrpSpPr>
          <p:cNvPr id="442" name="Group 441">
            <a:extLst>
              <a:ext uri="{FF2B5EF4-FFF2-40B4-BE49-F238E27FC236}">
                <a16:creationId xmlns:a16="http://schemas.microsoft.com/office/drawing/2014/main" id="{7F83BBA9-5F75-4303-8E69-906DB834B748}"/>
              </a:ext>
            </a:extLst>
          </p:cNvPr>
          <p:cNvGrpSpPr/>
          <p:nvPr/>
        </p:nvGrpSpPr>
        <p:grpSpPr>
          <a:xfrm>
            <a:off x="468257" y="3800469"/>
            <a:ext cx="811800" cy="402120"/>
            <a:chOff x="468257" y="3800469"/>
            <a:chExt cx="811800" cy="402120"/>
          </a:xfrm>
        </p:grpSpPr>
        <mc:AlternateContent xmlns:mc="http://schemas.openxmlformats.org/markup-compatibility/2006" xmlns:p14="http://schemas.microsoft.com/office/powerpoint/2010/main">
          <mc:Choice Requires="p14">
            <p:contentPart p14:bwMode="auto" r:id="rId287">
              <p14:nvContentPartPr>
                <p14:cNvPr id="435" name="Ink 434">
                  <a:extLst>
                    <a:ext uri="{FF2B5EF4-FFF2-40B4-BE49-F238E27FC236}">
                      <a16:creationId xmlns:a16="http://schemas.microsoft.com/office/drawing/2014/main" id="{67588FD7-69F4-40CF-8153-BD1F64E3F075}"/>
                    </a:ext>
                  </a:extLst>
                </p14:cNvPr>
                <p14:cNvContentPartPr/>
                <p14:nvPr/>
              </p14:nvContentPartPr>
              <p14:xfrm>
                <a:off x="468257" y="3944469"/>
                <a:ext cx="88200" cy="127800"/>
              </p14:xfrm>
            </p:contentPart>
          </mc:Choice>
          <mc:Fallback xmlns="">
            <p:pic>
              <p:nvPicPr>
                <p:cNvPr id="435" name="Ink 434">
                  <a:extLst>
                    <a:ext uri="{FF2B5EF4-FFF2-40B4-BE49-F238E27FC236}">
                      <a16:creationId xmlns:a16="http://schemas.microsoft.com/office/drawing/2014/main" id="{67588FD7-69F4-40CF-8153-BD1F64E3F075}"/>
                    </a:ext>
                  </a:extLst>
                </p:cNvPr>
                <p:cNvPicPr/>
                <p:nvPr/>
              </p:nvPicPr>
              <p:blipFill>
                <a:blip r:embed="rId288"/>
                <a:stretch>
                  <a:fillRect/>
                </a:stretch>
              </p:blipFill>
              <p:spPr>
                <a:xfrm>
                  <a:off x="459617" y="3935469"/>
                  <a:ext cx="10584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436" name="Ink 435">
                  <a:extLst>
                    <a:ext uri="{FF2B5EF4-FFF2-40B4-BE49-F238E27FC236}">
                      <a16:creationId xmlns:a16="http://schemas.microsoft.com/office/drawing/2014/main" id="{F00788FD-7042-4AEA-8A5E-E12E98DB49F6}"/>
                    </a:ext>
                  </a:extLst>
                </p14:cNvPr>
                <p14:cNvContentPartPr/>
                <p14:nvPr/>
              </p14:nvContentPartPr>
              <p14:xfrm>
                <a:off x="567257" y="3947709"/>
                <a:ext cx="97560" cy="84240"/>
              </p14:xfrm>
            </p:contentPart>
          </mc:Choice>
          <mc:Fallback xmlns="">
            <p:pic>
              <p:nvPicPr>
                <p:cNvPr id="436" name="Ink 435">
                  <a:extLst>
                    <a:ext uri="{FF2B5EF4-FFF2-40B4-BE49-F238E27FC236}">
                      <a16:creationId xmlns:a16="http://schemas.microsoft.com/office/drawing/2014/main" id="{F00788FD-7042-4AEA-8A5E-E12E98DB49F6}"/>
                    </a:ext>
                  </a:extLst>
                </p:cNvPr>
                <p:cNvPicPr/>
                <p:nvPr/>
              </p:nvPicPr>
              <p:blipFill>
                <a:blip r:embed="rId290"/>
                <a:stretch>
                  <a:fillRect/>
                </a:stretch>
              </p:blipFill>
              <p:spPr>
                <a:xfrm>
                  <a:off x="558617" y="3939069"/>
                  <a:ext cx="11520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437" name="Ink 436">
                  <a:extLst>
                    <a:ext uri="{FF2B5EF4-FFF2-40B4-BE49-F238E27FC236}">
                      <a16:creationId xmlns:a16="http://schemas.microsoft.com/office/drawing/2014/main" id="{36F561AD-AB98-4A93-893F-1B11CDF58D3C}"/>
                    </a:ext>
                  </a:extLst>
                </p14:cNvPr>
                <p14:cNvContentPartPr/>
                <p14:nvPr/>
              </p14:nvContentPartPr>
              <p14:xfrm>
                <a:off x="727457" y="3943749"/>
                <a:ext cx="63720" cy="87120"/>
              </p14:xfrm>
            </p:contentPart>
          </mc:Choice>
          <mc:Fallback xmlns="">
            <p:pic>
              <p:nvPicPr>
                <p:cNvPr id="437" name="Ink 436">
                  <a:extLst>
                    <a:ext uri="{FF2B5EF4-FFF2-40B4-BE49-F238E27FC236}">
                      <a16:creationId xmlns:a16="http://schemas.microsoft.com/office/drawing/2014/main" id="{36F561AD-AB98-4A93-893F-1B11CDF58D3C}"/>
                    </a:ext>
                  </a:extLst>
                </p:cNvPr>
                <p:cNvPicPr/>
                <p:nvPr/>
              </p:nvPicPr>
              <p:blipFill>
                <a:blip r:embed="rId292"/>
                <a:stretch>
                  <a:fillRect/>
                </a:stretch>
              </p:blipFill>
              <p:spPr>
                <a:xfrm>
                  <a:off x="718817" y="3934749"/>
                  <a:ext cx="8136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438" name="Ink 437">
                  <a:extLst>
                    <a:ext uri="{FF2B5EF4-FFF2-40B4-BE49-F238E27FC236}">
                      <a16:creationId xmlns:a16="http://schemas.microsoft.com/office/drawing/2014/main" id="{FFEED348-A6F8-411E-906F-4D6915754C6A}"/>
                    </a:ext>
                  </a:extLst>
                </p14:cNvPr>
                <p14:cNvContentPartPr/>
                <p14:nvPr/>
              </p14:nvContentPartPr>
              <p14:xfrm>
                <a:off x="903857" y="3919269"/>
                <a:ext cx="159120" cy="117000"/>
              </p14:xfrm>
            </p:contentPart>
          </mc:Choice>
          <mc:Fallback xmlns="">
            <p:pic>
              <p:nvPicPr>
                <p:cNvPr id="438" name="Ink 437">
                  <a:extLst>
                    <a:ext uri="{FF2B5EF4-FFF2-40B4-BE49-F238E27FC236}">
                      <a16:creationId xmlns:a16="http://schemas.microsoft.com/office/drawing/2014/main" id="{FFEED348-A6F8-411E-906F-4D6915754C6A}"/>
                    </a:ext>
                  </a:extLst>
                </p:cNvPr>
                <p:cNvPicPr/>
                <p:nvPr/>
              </p:nvPicPr>
              <p:blipFill>
                <a:blip r:embed="rId294"/>
                <a:stretch>
                  <a:fillRect/>
                </a:stretch>
              </p:blipFill>
              <p:spPr>
                <a:xfrm>
                  <a:off x="894857" y="3910629"/>
                  <a:ext cx="17676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439" name="Ink 438">
                  <a:extLst>
                    <a:ext uri="{FF2B5EF4-FFF2-40B4-BE49-F238E27FC236}">
                      <a16:creationId xmlns:a16="http://schemas.microsoft.com/office/drawing/2014/main" id="{E9B400BF-DEAD-4876-8F82-2E29B30349B5}"/>
                    </a:ext>
                  </a:extLst>
                </p14:cNvPr>
                <p14:cNvContentPartPr/>
                <p14:nvPr/>
              </p14:nvContentPartPr>
              <p14:xfrm>
                <a:off x="963257" y="3800469"/>
                <a:ext cx="43920" cy="402120"/>
              </p14:xfrm>
            </p:contentPart>
          </mc:Choice>
          <mc:Fallback xmlns="">
            <p:pic>
              <p:nvPicPr>
                <p:cNvPr id="439" name="Ink 438">
                  <a:extLst>
                    <a:ext uri="{FF2B5EF4-FFF2-40B4-BE49-F238E27FC236}">
                      <a16:creationId xmlns:a16="http://schemas.microsoft.com/office/drawing/2014/main" id="{E9B400BF-DEAD-4876-8F82-2E29B30349B5}"/>
                    </a:ext>
                  </a:extLst>
                </p:cNvPr>
                <p:cNvPicPr/>
                <p:nvPr/>
              </p:nvPicPr>
              <p:blipFill>
                <a:blip r:embed="rId296"/>
                <a:stretch>
                  <a:fillRect/>
                </a:stretch>
              </p:blipFill>
              <p:spPr>
                <a:xfrm>
                  <a:off x="954257" y="3791829"/>
                  <a:ext cx="61560" cy="41976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440" name="Ink 439">
                  <a:extLst>
                    <a:ext uri="{FF2B5EF4-FFF2-40B4-BE49-F238E27FC236}">
                      <a16:creationId xmlns:a16="http://schemas.microsoft.com/office/drawing/2014/main" id="{FB8A8D79-AD80-442E-95B7-1777AD698CA9}"/>
                    </a:ext>
                  </a:extLst>
                </p14:cNvPr>
                <p14:cNvContentPartPr/>
                <p14:nvPr/>
              </p14:nvContentPartPr>
              <p14:xfrm>
                <a:off x="1166297" y="3904509"/>
                <a:ext cx="73440" cy="10080"/>
              </p14:xfrm>
            </p:contentPart>
          </mc:Choice>
          <mc:Fallback xmlns="">
            <p:pic>
              <p:nvPicPr>
                <p:cNvPr id="440" name="Ink 439">
                  <a:extLst>
                    <a:ext uri="{FF2B5EF4-FFF2-40B4-BE49-F238E27FC236}">
                      <a16:creationId xmlns:a16="http://schemas.microsoft.com/office/drawing/2014/main" id="{FB8A8D79-AD80-442E-95B7-1777AD698CA9}"/>
                    </a:ext>
                  </a:extLst>
                </p:cNvPr>
                <p:cNvPicPr/>
                <p:nvPr/>
              </p:nvPicPr>
              <p:blipFill>
                <a:blip r:embed="rId298"/>
                <a:stretch>
                  <a:fillRect/>
                </a:stretch>
              </p:blipFill>
              <p:spPr>
                <a:xfrm>
                  <a:off x="1157297" y="3895509"/>
                  <a:ext cx="9108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441" name="Ink 440">
                  <a:extLst>
                    <a:ext uri="{FF2B5EF4-FFF2-40B4-BE49-F238E27FC236}">
                      <a16:creationId xmlns:a16="http://schemas.microsoft.com/office/drawing/2014/main" id="{5B250E6A-709F-490C-9F6A-5AB7966BF6E0}"/>
                    </a:ext>
                  </a:extLst>
                </p14:cNvPr>
                <p14:cNvContentPartPr/>
                <p14:nvPr/>
              </p14:nvContentPartPr>
              <p14:xfrm>
                <a:off x="1158737" y="3969309"/>
                <a:ext cx="121320" cy="13320"/>
              </p14:xfrm>
            </p:contentPart>
          </mc:Choice>
          <mc:Fallback xmlns="">
            <p:pic>
              <p:nvPicPr>
                <p:cNvPr id="441" name="Ink 440">
                  <a:extLst>
                    <a:ext uri="{FF2B5EF4-FFF2-40B4-BE49-F238E27FC236}">
                      <a16:creationId xmlns:a16="http://schemas.microsoft.com/office/drawing/2014/main" id="{5B250E6A-709F-490C-9F6A-5AB7966BF6E0}"/>
                    </a:ext>
                  </a:extLst>
                </p:cNvPr>
                <p:cNvPicPr/>
                <p:nvPr/>
              </p:nvPicPr>
              <p:blipFill>
                <a:blip r:embed="rId300"/>
                <a:stretch>
                  <a:fillRect/>
                </a:stretch>
              </p:blipFill>
              <p:spPr>
                <a:xfrm>
                  <a:off x="1150097" y="3960309"/>
                  <a:ext cx="138960" cy="30960"/>
                </a:xfrm>
                <a:prstGeom prst="rect">
                  <a:avLst/>
                </a:prstGeom>
              </p:spPr>
            </p:pic>
          </mc:Fallback>
        </mc:AlternateContent>
      </p:grpSp>
      <p:grpSp>
        <p:nvGrpSpPr>
          <p:cNvPr id="473" name="Group 472">
            <a:extLst>
              <a:ext uri="{FF2B5EF4-FFF2-40B4-BE49-F238E27FC236}">
                <a16:creationId xmlns:a16="http://schemas.microsoft.com/office/drawing/2014/main" id="{8017A20E-8310-4B27-98F0-21E1053816A2}"/>
              </a:ext>
            </a:extLst>
          </p:cNvPr>
          <p:cNvGrpSpPr/>
          <p:nvPr/>
        </p:nvGrpSpPr>
        <p:grpSpPr>
          <a:xfrm>
            <a:off x="1425137" y="3639909"/>
            <a:ext cx="1971000" cy="300240"/>
            <a:chOff x="1425137" y="3639909"/>
            <a:chExt cx="1971000" cy="300240"/>
          </a:xfrm>
        </p:grpSpPr>
        <mc:AlternateContent xmlns:mc="http://schemas.openxmlformats.org/markup-compatibility/2006" xmlns:p14="http://schemas.microsoft.com/office/powerpoint/2010/main">
          <mc:Choice Requires="p14">
            <p:contentPart p14:bwMode="auto" r:id="rId301">
              <p14:nvContentPartPr>
                <p14:cNvPr id="444" name="Ink 443">
                  <a:extLst>
                    <a:ext uri="{FF2B5EF4-FFF2-40B4-BE49-F238E27FC236}">
                      <a16:creationId xmlns:a16="http://schemas.microsoft.com/office/drawing/2014/main" id="{C9288C80-9F07-40A2-BE34-208E2BB55ED4}"/>
                    </a:ext>
                  </a:extLst>
                </p14:cNvPr>
                <p14:cNvContentPartPr/>
                <p14:nvPr/>
              </p14:nvContentPartPr>
              <p14:xfrm>
                <a:off x="1425137" y="3750429"/>
                <a:ext cx="41040" cy="147240"/>
              </p14:xfrm>
            </p:contentPart>
          </mc:Choice>
          <mc:Fallback xmlns="">
            <p:pic>
              <p:nvPicPr>
                <p:cNvPr id="444" name="Ink 443">
                  <a:extLst>
                    <a:ext uri="{FF2B5EF4-FFF2-40B4-BE49-F238E27FC236}">
                      <a16:creationId xmlns:a16="http://schemas.microsoft.com/office/drawing/2014/main" id="{C9288C80-9F07-40A2-BE34-208E2BB55ED4}"/>
                    </a:ext>
                  </a:extLst>
                </p:cNvPr>
                <p:cNvPicPr/>
                <p:nvPr/>
              </p:nvPicPr>
              <p:blipFill>
                <a:blip r:embed="rId302"/>
                <a:stretch>
                  <a:fillRect/>
                </a:stretch>
              </p:blipFill>
              <p:spPr>
                <a:xfrm>
                  <a:off x="1416137" y="3741429"/>
                  <a:ext cx="5868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445" name="Ink 444">
                  <a:extLst>
                    <a:ext uri="{FF2B5EF4-FFF2-40B4-BE49-F238E27FC236}">
                      <a16:creationId xmlns:a16="http://schemas.microsoft.com/office/drawing/2014/main" id="{DAD52311-C3D8-41D4-95BF-3187C725A1DF}"/>
                    </a:ext>
                  </a:extLst>
                </p14:cNvPr>
                <p14:cNvContentPartPr/>
                <p14:nvPr/>
              </p14:nvContentPartPr>
              <p14:xfrm>
                <a:off x="1468337" y="3761949"/>
                <a:ext cx="123840" cy="45360"/>
              </p14:xfrm>
            </p:contentPart>
          </mc:Choice>
          <mc:Fallback xmlns="">
            <p:pic>
              <p:nvPicPr>
                <p:cNvPr id="445" name="Ink 444">
                  <a:extLst>
                    <a:ext uri="{FF2B5EF4-FFF2-40B4-BE49-F238E27FC236}">
                      <a16:creationId xmlns:a16="http://schemas.microsoft.com/office/drawing/2014/main" id="{DAD52311-C3D8-41D4-95BF-3187C725A1DF}"/>
                    </a:ext>
                  </a:extLst>
                </p:cNvPr>
                <p:cNvPicPr/>
                <p:nvPr/>
              </p:nvPicPr>
              <p:blipFill>
                <a:blip r:embed="rId304"/>
                <a:stretch>
                  <a:fillRect/>
                </a:stretch>
              </p:blipFill>
              <p:spPr>
                <a:xfrm>
                  <a:off x="1459697" y="3753309"/>
                  <a:ext cx="14148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446" name="Ink 445">
                  <a:extLst>
                    <a:ext uri="{FF2B5EF4-FFF2-40B4-BE49-F238E27FC236}">
                      <a16:creationId xmlns:a16="http://schemas.microsoft.com/office/drawing/2014/main" id="{2B64968F-5522-4A63-B543-56C99E7C12AF}"/>
                    </a:ext>
                  </a:extLst>
                </p14:cNvPr>
                <p14:cNvContentPartPr/>
                <p14:nvPr/>
              </p14:nvContentPartPr>
              <p14:xfrm>
                <a:off x="1481657" y="3808749"/>
                <a:ext cx="185760" cy="79560"/>
              </p14:xfrm>
            </p:contentPart>
          </mc:Choice>
          <mc:Fallback xmlns="">
            <p:pic>
              <p:nvPicPr>
                <p:cNvPr id="446" name="Ink 445">
                  <a:extLst>
                    <a:ext uri="{FF2B5EF4-FFF2-40B4-BE49-F238E27FC236}">
                      <a16:creationId xmlns:a16="http://schemas.microsoft.com/office/drawing/2014/main" id="{2B64968F-5522-4A63-B543-56C99E7C12AF}"/>
                    </a:ext>
                  </a:extLst>
                </p:cNvPr>
                <p:cNvPicPr/>
                <p:nvPr/>
              </p:nvPicPr>
              <p:blipFill>
                <a:blip r:embed="rId306"/>
                <a:stretch>
                  <a:fillRect/>
                </a:stretch>
              </p:blipFill>
              <p:spPr>
                <a:xfrm>
                  <a:off x="1472657" y="3800109"/>
                  <a:ext cx="20340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447" name="Ink 446">
                  <a:extLst>
                    <a:ext uri="{FF2B5EF4-FFF2-40B4-BE49-F238E27FC236}">
                      <a16:creationId xmlns:a16="http://schemas.microsoft.com/office/drawing/2014/main" id="{8C52A965-21A9-482F-9901-67E3DE3647C3}"/>
                    </a:ext>
                  </a:extLst>
                </p14:cNvPr>
                <p14:cNvContentPartPr/>
                <p14:nvPr/>
              </p14:nvContentPartPr>
              <p14:xfrm>
                <a:off x="1703057" y="3769149"/>
                <a:ext cx="117360" cy="144000"/>
              </p14:xfrm>
            </p:contentPart>
          </mc:Choice>
          <mc:Fallback xmlns="">
            <p:pic>
              <p:nvPicPr>
                <p:cNvPr id="447" name="Ink 446">
                  <a:extLst>
                    <a:ext uri="{FF2B5EF4-FFF2-40B4-BE49-F238E27FC236}">
                      <a16:creationId xmlns:a16="http://schemas.microsoft.com/office/drawing/2014/main" id="{8C52A965-21A9-482F-9901-67E3DE3647C3}"/>
                    </a:ext>
                  </a:extLst>
                </p:cNvPr>
                <p:cNvPicPr/>
                <p:nvPr/>
              </p:nvPicPr>
              <p:blipFill>
                <a:blip r:embed="rId308"/>
                <a:stretch>
                  <a:fillRect/>
                </a:stretch>
              </p:blipFill>
              <p:spPr>
                <a:xfrm>
                  <a:off x="1694057" y="3760149"/>
                  <a:ext cx="13500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448" name="Ink 447">
                  <a:extLst>
                    <a:ext uri="{FF2B5EF4-FFF2-40B4-BE49-F238E27FC236}">
                      <a16:creationId xmlns:a16="http://schemas.microsoft.com/office/drawing/2014/main" id="{7FAE3DBC-6294-49CA-9059-595F9B423B3C}"/>
                    </a:ext>
                  </a:extLst>
                </p14:cNvPr>
                <p14:cNvContentPartPr/>
                <p14:nvPr/>
              </p14:nvContentPartPr>
              <p14:xfrm>
                <a:off x="1883057" y="3778509"/>
                <a:ext cx="102600" cy="161640"/>
              </p14:xfrm>
            </p:contentPart>
          </mc:Choice>
          <mc:Fallback xmlns="">
            <p:pic>
              <p:nvPicPr>
                <p:cNvPr id="448" name="Ink 447">
                  <a:extLst>
                    <a:ext uri="{FF2B5EF4-FFF2-40B4-BE49-F238E27FC236}">
                      <a16:creationId xmlns:a16="http://schemas.microsoft.com/office/drawing/2014/main" id="{7FAE3DBC-6294-49CA-9059-595F9B423B3C}"/>
                    </a:ext>
                  </a:extLst>
                </p:cNvPr>
                <p:cNvPicPr/>
                <p:nvPr/>
              </p:nvPicPr>
              <p:blipFill>
                <a:blip r:embed="rId310"/>
                <a:stretch>
                  <a:fillRect/>
                </a:stretch>
              </p:blipFill>
              <p:spPr>
                <a:xfrm>
                  <a:off x="1874417" y="3769869"/>
                  <a:ext cx="12024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449" name="Ink 448">
                  <a:extLst>
                    <a:ext uri="{FF2B5EF4-FFF2-40B4-BE49-F238E27FC236}">
                      <a16:creationId xmlns:a16="http://schemas.microsoft.com/office/drawing/2014/main" id="{AAE2A49E-2859-4416-B156-E07C1C394A78}"/>
                    </a:ext>
                  </a:extLst>
                </p14:cNvPr>
                <p14:cNvContentPartPr/>
                <p14:nvPr/>
              </p14:nvContentPartPr>
              <p14:xfrm>
                <a:off x="1978097" y="3675909"/>
                <a:ext cx="110520" cy="46080"/>
              </p14:xfrm>
            </p:contentPart>
          </mc:Choice>
          <mc:Fallback xmlns="">
            <p:pic>
              <p:nvPicPr>
                <p:cNvPr id="449" name="Ink 448">
                  <a:extLst>
                    <a:ext uri="{FF2B5EF4-FFF2-40B4-BE49-F238E27FC236}">
                      <a16:creationId xmlns:a16="http://schemas.microsoft.com/office/drawing/2014/main" id="{AAE2A49E-2859-4416-B156-E07C1C394A78}"/>
                    </a:ext>
                  </a:extLst>
                </p:cNvPr>
                <p:cNvPicPr/>
                <p:nvPr/>
              </p:nvPicPr>
              <p:blipFill>
                <a:blip r:embed="rId312"/>
                <a:stretch>
                  <a:fillRect/>
                </a:stretch>
              </p:blipFill>
              <p:spPr>
                <a:xfrm>
                  <a:off x="1969097" y="3667269"/>
                  <a:ext cx="128160" cy="6372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450" name="Ink 449">
                  <a:extLst>
                    <a:ext uri="{FF2B5EF4-FFF2-40B4-BE49-F238E27FC236}">
                      <a16:creationId xmlns:a16="http://schemas.microsoft.com/office/drawing/2014/main" id="{D616E94A-E45D-4A4C-ABAC-326324555CAD}"/>
                    </a:ext>
                  </a:extLst>
                </p14:cNvPr>
                <p14:cNvContentPartPr/>
                <p14:nvPr/>
              </p14:nvContentPartPr>
              <p14:xfrm>
                <a:off x="2186537" y="3811629"/>
                <a:ext cx="85680" cy="12240"/>
              </p14:xfrm>
            </p:contentPart>
          </mc:Choice>
          <mc:Fallback xmlns="">
            <p:pic>
              <p:nvPicPr>
                <p:cNvPr id="450" name="Ink 449">
                  <a:extLst>
                    <a:ext uri="{FF2B5EF4-FFF2-40B4-BE49-F238E27FC236}">
                      <a16:creationId xmlns:a16="http://schemas.microsoft.com/office/drawing/2014/main" id="{D616E94A-E45D-4A4C-ABAC-326324555CAD}"/>
                    </a:ext>
                  </a:extLst>
                </p:cNvPr>
                <p:cNvPicPr/>
                <p:nvPr/>
              </p:nvPicPr>
              <p:blipFill>
                <a:blip r:embed="rId314"/>
                <a:stretch>
                  <a:fillRect/>
                </a:stretch>
              </p:blipFill>
              <p:spPr>
                <a:xfrm>
                  <a:off x="2177537" y="3802989"/>
                  <a:ext cx="103320" cy="2988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451" name="Ink 450">
                  <a:extLst>
                    <a:ext uri="{FF2B5EF4-FFF2-40B4-BE49-F238E27FC236}">
                      <a16:creationId xmlns:a16="http://schemas.microsoft.com/office/drawing/2014/main" id="{4B93E03A-8448-45EB-9304-6D2AA94EE161}"/>
                    </a:ext>
                  </a:extLst>
                </p14:cNvPr>
                <p14:cNvContentPartPr/>
                <p14:nvPr/>
              </p14:nvContentPartPr>
              <p14:xfrm>
                <a:off x="2233337" y="3737469"/>
                <a:ext cx="34200" cy="122760"/>
              </p14:xfrm>
            </p:contentPart>
          </mc:Choice>
          <mc:Fallback xmlns="">
            <p:pic>
              <p:nvPicPr>
                <p:cNvPr id="451" name="Ink 450">
                  <a:extLst>
                    <a:ext uri="{FF2B5EF4-FFF2-40B4-BE49-F238E27FC236}">
                      <a16:creationId xmlns:a16="http://schemas.microsoft.com/office/drawing/2014/main" id="{4B93E03A-8448-45EB-9304-6D2AA94EE161}"/>
                    </a:ext>
                  </a:extLst>
                </p:cNvPr>
                <p:cNvPicPr/>
                <p:nvPr/>
              </p:nvPicPr>
              <p:blipFill>
                <a:blip r:embed="rId316"/>
                <a:stretch>
                  <a:fillRect/>
                </a:stretch>
              </p:blipFill>
              <p:spPr>
                <a:xfrm>
                  <a:off x="2224337" y="3728469"/>
                  <a:ext cx="5184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452" name="Ink 451">
                  <a:extLst>
                    <a:ext uri="{FF2B5EF4-FFF2-40B4-BE49-F238E27FC236}">
                      <a16:creationId xmlns:a16="http://schemas.microsoft.com/office/drawing/2014/main" id="{ED4FAA3B-B7A5-4BB3-9F96-195BE7996EFD}"/>
                    </a:ext>
                  </a:extLst>
                </p14:cNvPr>
                <p14:cNvContentPartPr/>
                <p14:nvPr/>
              </p14:nvContentPartPr>
              <p14:xfrm>
                <a:off x="2438177" y="3793269"/>
                <a:ext cx="128160" cy="123840"/>
              </p14:xfrm>
            </p:contentPart>
          </mc:Choice>
          <mc:Fallback xmlns="">
            <p:pic>
              <p:nvPicPr>
                <p:cNvPr id="452" name="Ink 451">
                  <a:extLst>
                    <a:ext uri="{FF2B5EF4-FFF2-40B4-BE49-F238E27FC236}">
                      <a16:creationId xmlns:a16="http://schemas.microsoft.com/office/drawing/2014/main" id="{ED4FAA3B-B7A5-4BB3-9F96-195BE7996EFD}"/>
                    </a:ext>
                  </a:extLst>
                </p:cNvPr>
                <p:cNvPicPr/>
                <p:nvPr/>
              </p:nvPicPr>
              <p:blipFill>
                <a:blip r:embed="rId318"/>
                <a:stretch>
                  <a:fillRect/>
                </a:stretch>
              </p:blipFill>
              <p:spPr>
                <a:xfrm>
                  <a:off x="2429177" y="3784269"/>
                  <a:ext cx="14580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453" name="Ink 452">
                  <a:extLst>
                    <a:ext uri="{FF2B5EF4-FFF2-40B4-BE49-F238E27FC236}">
                      <a16:creationId xmlns:a16="http://schemas.microsoft.com/office/drawing/2014/main" id="{9F6028B9-11EE-4B3B-B1CE-01081F8CE203}"/>
                    </a:ext>
                  </a:extLst>
                </p14:cNvPr>
                <p14:cNvContentPartPr/>
                <p14:nvPr/>
              </p14:nvContentPartPr>
              <p14:xfrm>
                <a:off x="2593697" y="3788589"/>
                <a:ext cx="103680" cy="133920"/>
              </p14:xfrm>
            </p:contentPart>
          </mc:Choice>
          <mc:Fallback xmlns="">
            <p:pic>
              <p:nvPicPr>
                <p:cNvPr id="453" name="Ink 452">
                  <a:extLst>
                    <a:ext uri="{FF2B5EF4-FFF2-40B4-BE49-F238E27FC236}">
                      <a16:creationId xmlns:a16="http://schemas.microsoft.com/office/drawing/2014/main" id="{9F6028B9-11EE-4B3B-B1CE-01081F8CE203}"/>
                    </a:ext>
                  </a:extLst>
                </p:cNvPr>
                <p:cNvPicPr/>
                <p:nvPr/>
              </p:nvPicPr>
              <p:blipFill>
                <a:blip r:embed="rId320"/>
                <a:stretch>
                  <a:fillRect/>
                </a:stretch>
              </p:blipFill>
              <p:spPr>
                <a:xfrm>
                  <a:off x="2584697" y="3779589"/>
                  <a:ext cx="12132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454" name="Ink 453">
                  <a:extLst>
                    <a:ext uri="{FF2B5EF4-FFF2-40B4-BE49-F238E27FC236}">
                      <a16:creationId xmlns:a16="http://schemas.microsoft.com/office/drawing/2014/main" id="{0AA4C06A-3C66-4CC2-B3C5-F40CACA3C661}"/>
                    </a:ext>
                  </a:extLst>
                </p14:cNvPr>
                <p14:cNvContentPartPr/>
                <p14:nvPr/>
              </p14:nvContentPartPr>
              <p14:xfrm>
                <a:off x="2705657" y="3682749"/>
                <a:ext cx="328320" cy="189000"/>
              </p14:xfrm>
            </p:contentPart>
          </mc:Choice>
          <mc:Fallback xmlns="">
            <p:pic>
              <p:nvPicPr>
                <p:cNvPr id="454" name="Ink 453">
                  <a:extLst>
                    <a:ext uri="{FF2B5EF4-FFF2-40B4-BE49-F238E27FC236}">
                      <a16:creationId xmlns:a16="http://schemas.microsoft.com/office/drawing/2014/main" id="{0AA4C06A-3C66-4CC2-B3C5-F40CACA3C661}"/>
                    </a:ext>
                  </a:extLst>
                </p:cNvPr>
                <p:cNvPicPr/>
                <p:nvPr/>
              </p:nvPicPr>
              <p:blipFill>
                <a:blip r:embed="rId322"/>
                <a:stretch>
                  <a:fillRect/>
                </a:stretch>
              </p:blipFill>
              <p:spPr>
                <a:xfrm>
                  <a:off x="2697017" y="3674109"/>
                  <a:ext cx="34596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455" name="Ink 454">
                  <a:extLst>
                    <a:ext uri="{FF2B5EF4-FFF2-40B4-BE49-F238E27FC236}">
                      <a16:creationId xmlns:a16="http://schemas.microsoft.com/office/drawing/2014/main" id="{F0C594C2-E203-43BC-80F9-ABEFD3061ECA}"/>
                    </a:ext>
                  </a:extLst>
                </p14:cNvPr>
                <p14:cNvContentPartPr/>
                <p14:nvPr/>
              </p14:nvContentPartPr>
              <p14:xfrm>
                <a:off x="3122537" y="3770229"/>
                <a:ext cx="39240" cy="116640"/>
              </p14:xfrm>
            </p:contentPart>
          </mc:Choice>
          <mc:Fallback xmlns="">
            <p:pic>
              <p:nvPicPr>
                <p:cNvPr id="455" name="Ink 454">
                  <a:extLst>
                    <a:ext uri="{FF2B5EF4-FFF2-40B4-BE49-F238E27FC236}">
                      <a16:creationId xmlns:a16="http://schemas.microsoft.com/office/drawing/2014/main" id="{F0C594C2-E203-43BC-80F9-ABEFD3061ECA}"/>
                    </a:ext>
                  </a:extLst>
                </p:cNvPr>
                <p:cNvPicPr/>
                <p:nvPr/>
              </p:nvPicPr>
              <p:blipFill>
                <a:blip r:embed="rId324"/>
                <a:stretch>
                  <a:fillRect/>
                </a:stretch>
              </p:blipFill>
              <p:spPr>
                <a:xfrm>
                  <a:off x="3113897" y="3761589"/>
                  <a:ext cx="5688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456" name="Ink 455">
                  <a:extLst>
                    <a:ext uri="{FF2B5EF4-FFF2-40B4-BE49-F238E27FC236}">
                      <a16:creationId xmlns:a16="http://schemas.microsoft.com/office/drawing/2014/main" id="{1FF5F6E9-FEC3-48E2-875E-CE08598DC7F0}"/>
                    </a:ext>
                  </a:extLst>
                </p14:cNvPr>
                <p14:cNvContentPartPr/>
                <p14:nvPr/>
              </p14:nvContentPartPr>
              <p14:xfrm>
                <a:off x="3174737" y="3755829"/>
                <a:ext cx="118080" cy="132480"/>
              </p14:xfrm>
            </p:contentPart>
          </mc:Choice>
          <mc:Fallback xmlns="">
            <p:pic>
              <p:nvPicPr>
                <p:cNvPr id="456" name="Ink 455">
                  <a:extLst>
                    <a:ext uri="{FF2B5EF4-FFF2-40B4-BE49-F238E27FC236}">
                      <a16:creationId xmlns:a16="http://schemas.microsoft.com/office/drawing/2014/main" id="{1FF5F6E9-FEC3-48E2-875E-CE08598DC7F0}"/>
                    </a:ext>
                  </a:extLst>
                </p:cNvPr>
                <p:cNvPicPr/>
                <p:nvPr/>
              </p:nvPicPr>
              <p:blipFill>
                <a:blip r:embed="rId326"/>
                <a:stretch>
                  <a:fillRect/>
                </a:stretch>
              </p:blipFill>
              <p:spPr>
                <a:xfrm>
                  <a:off x="3166097" y="3747189"/>
                  <a:ext cx="13572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457" name="Ink 456">
                  <a:extLst>
                    <a:ext uri="{FF2B5EF4-FFF2-40B4-BE49-F238E27FC236}">
                      <a16:creationId xmlns:a16="http://schemas.microsoft.com/office/drawing/2014/main" id="{ADBD7F62-DDA3-498F-93EE-F760A286C1DC}"/>
                    </a:ext>
                  </a:extLst>
                </p14:cNvPr>
                <p14:cNvContentPartPr/>
                <p14:nvPr/>
              </p14:nvContentPartPr>
              <p14:xfrm>
                <a:off x="3306857" y="3639909"/>
                <a:ext cx="89280" cy="60120"/>
              </p14:xfrm>
            </p:contentPart>
          </mc:Choice>
          <mc:Fallback xmlns="">
            <p:pic>
              <p:nvPicPr>
                <p:cNvPr id="457" name="Ink 456">
                  <a:extLst>
                    <a:ext uri="{FF2B5EF4-FFF2-40B4-BE49-F238E27FC236}">
                      <a16:creationId xmlns:a16="http://schemas.microsoft.com/office/drawing/2014/main" id="{ADBD7F62-DDA3-498F-93EE-F760A286C1DC}"/>
                    </a:ext>
                  </a:extLst>
                </p:cNvPr>
                <p:cNvPicPr/>
                <p:nvPr/>
              </p:nvPicPr>
              <p:blipFill>
                <a:blip r:embed="rId328"/>
                <a:stretch>
                  <a:fillRect/>
                </a:stretch>
              </p:blipFill>
              <p:spPr>
                <a:xfrm>
                  <a:off x="3298217" y="3630909"/>
                  <a:ext cx="106920" cy="77760"/>
                </a:xfrm>
                <a:prstGeom prst="rect">
                  <a:avLst/>
                </a:prstGeom>
              </p:spPr>
            </p:pic>
          </mc:Fallback>
        </mc:AlternateContent>
      </p:grpSp>
      <p:grpSp>
        <p:nvGrpSpPr>
          <p:cNvPr id="472" name="Group 471">
            <a:extLst>
              <a:ext uri="{FF2B5EF4-FFF2-40B4-BE49-F238E27FC236}">
                <a16:creationId xmlns:a16="http://schemas.microsoft.com/office/drawing/2014/main" id="{CF6D8F2E-B01D-41C2-A39C-626781932C77}"/>
              </a:ext>
            </a:extLst>
          </p:cNvPr>
          <p:cNvGrpSpPr/>
          <p:nvPr/>
        </p:nvGrpSpPr>
        <p:grpSpPr>
          <a:xfrm>
            <a:off x="1620977" y="4046709"/>
            <a:ext cx="1756080" cy="376200"/>
            <a:chOff x="1620977" y="4046709"/>
            <a:chExt cx="1756080" cy="376200"/>
          </a:xfrm>
        </p:grpSpPr>
        <mc:AlternateContent xmlns:mc="http://schemas.openxmlformats.org/markup-compatibility/2006" xmlns:p14="http://schemas.microsoft.com/office/powerpoint/2010/main">
          <mc:Choice Requires="p14">
            <p:contentPart p14:bwMode="auto" r:id="rId329">
              <p14:nvContentPartPr>
                <p14:cNvPr id="458" name="Ink 457">
                  <a:extLst>
                    <a:ext uri="{FF2B5EF4-FFF2-40B4-BE49-F238E27FC236}">
                      <a16:creationId xmlns:a16="http://schemas.microsoft.com/office/drawing/2014/main" id="{F1B87CBC-5BE8-4A38-A529-1C92B2022C33}"/>
                    </a:ext>
                  </a:extLst>
                </p14:cNvPr>
                <p14:cNvContentPartPr/>
                <p14:nvPr/>
              </p14:nvContentPartPr>
              <p14:xfrm>
                <a:off x="1620977" y="4046709"/>
                <a:ext cx="1712160" cy="46440"/>
              </p14:xfrm>
            </p:contentPart>
          </mc:Choice>
          <mc:Fallback xmlns="">
            <p:pic>
              <p:nvPicPr>
                <p:cNvPr id="458" name="Ink 457">
                  <a:extLst>
                    <a:ext uri="{FF2B5EF4-FFF2-40B4-BE49-F238E27FC236}">
                      <a16:creationId xmlns:a16="http://schemas.microsoft.com/office/drawing/2014/main" id="{F1B87CBC-5BE8-4A38-A529-1C92B2022C33}"/>
                    </a:ext>
                  </a:extLst>
                </p:cNvPr>
                <p:cNvPicPr/>
                <p:nvPr/>
              </p:nvPicPr>
              <p:blipFill>
                <a:blip r:embed="rId330"/>
                <a:stretch>
                  <a:fillRect/>
                </a:stretch>
              </p:blipFill>
              <p:spPr>
                <a:xfrm>
                  <a:off x="1612337" y="4038069"/>
                  <a:ext cx="1729800" cy="6408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459" name="Ink 458">
                  <a:extLst>
                    <a:ext uri="{FF2B5EF4-FFF2-40B4-BE49-F238E27FC236}">
                      <a16:creationId xmlns:a16="http://schemas.microsoft.com/office/drawing/2014/main" id="{802DD1D2-28DD-48DA-8D81-97394AFC3167}"/>
                    </a:ext>
                  </a:extLst>
                </p14:cNvPr>
                <p14:cNvContentPartPr/>
                <p14:nvPr/>
              </p14:nvContentPartPr>
              <p14:xfrm>
                <a:off x="1953977" y="4233909"/>
                <a:ext cx="147600" cy="107640"/>
              </p14:xfrm>
            </p:contentPart>
          </mc:Choice>
          <mc:Fallback xmlns="">
            <p:pic>
              <p:nvPicPr>
                <p:cNvPr id="459" name="Ink 458">
                  <a:extLst>
                    <a:ext uri="{FF2B5EF4-FFF2-40B4-BE49-F238E27FC236}">
                      <a16:creationId xmlns:a16="http://schemas.microsoft.com/office/drawing/2014/main" id="{802DD1D2-28DD-48DA-8D81-97394AFC3167}"/>
                    </a:ext>
                  </a:extLst>
                </p:cNvPr>
                <p:cNvPicPr/>
                <p:nvPr/>
              </p:nvPicPr>
              <p:blipFill>
                <a:blip r:embed="rId332"/>
                <a:stretch>
                  <a:fillRect/>
                </a:stretch>
              </p:blipFill>
              <p:spPr>
                <a:xfrm>
                  <a:off x="1944977" y="4225269"/>
                  <a:ext cx="16524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460" name="Ink 459">
                  <a:extLst>
                    <a:ext uri="{FF2B5EF4-FFF2-40B4-BE49-F238E27FC236}">
                      <a16:creationId xmlns:a16="http://schemas.microsoft.com/office/drawing/2014/main" id="{B6C40AB5-DC9B-47C0-8D0E-2EE3B048E492}"/>
                    </a:ext>
                  </a:extLst>
                </p14:cNvPr>
                <p14:cNvContentPartPr/>
                <p14:nvPr/>
              </p14:nvContentPartPr>
              <p14:xfrm>
                <a:off x="2171057" y="4218789"/>
                <a:ext cx="46080" cy="204120"/>
              </p14:xfrm>
            </p:contentPart>
          </mc:Choice>
          <mc:Fallback xmlns="">
            <p:pic>
              <p:nvPicPr>
                <p:cNvPr id="460" name="Ink 459">
                  <a:extLst>
                    <a:ext uri="{FF2B5EF4-FFF2-40B4-BE49-F238E27FC236}">
                      <a16:creationId xmlns:a16="http://schemas.microsoft.com/office/drawing/2014/main" id="{B6C40AB5-DC9B-47C0-8D0E-2EE3B048E492}"/>
                    </a:ext>
                  </a:extLst>
                </p:cNvPr>
                <p:cNvPicPr/>
                <p:nvPr/>
              </p:nvPicPr>
              <p:blipFill>
                <a:blip r:embed="rId334"/>
                <a:stretch>
                  <a:fillRect/>
                </a:stretch>
              </p:blipFill>
              <p:spPr>
                <a:xfrm>
                  <a:off x="2162417" y="4210149"/>
                  <a:ext cx="6372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461" name="Ink 460">
                  <a:extLst>
                    <a:ext uri="{FF2B5EF4-FFF2-40B4-BE49-F238E27FC236}">
                      <a16:creationId xmlns:a16="http://schemas.microsoft.com/office/drawing/2014/main" id="{4A5C9A12-9AF1-46BB-BB71-30C26F1FC4BD}"/>
                    </a:ext>
                  </a:extLst>
                </p14:cNvPr>
                <p14:cNvContentPartPr/>
                <p14:nvPr/>
              </p14:nvContentPartPr>
              <p14:xfrm>
                <a:off x="2261777" y="4203669"/>
                <a:ext cx="95040" cy="137880"/>
              </p14:xfrm>
            </p:contentPart>
          </mc:Choice>
          <mc:Fallback xmlns="">
            <p:pic>
              <p:nvPicPr>
                <p:cNvPr id="461" name="Ink 460">
                  <a:extLst>
                    <a:ext uri="{FF2B5EF4-FFF2-40B4-BE49-F238E27FC236}">
                      <a16:creationId xmlns:a16="http://schemas.microsoft.com/office/drawing/2014/main" id="{4A5C9A12-9AF1-46BB-BB71-30C26F1FC4BD}"/>
                    </a:ext>
                  </a:extLst>
                </p:cNvPr>
                <p:cNvPicPr/>
                <p:nvPr/>
              </p:nvPicPr>
              <p:blipFill>
                <a:blip r:embed="rId336"/>
                <a:stretch>
                  <a:fillRect/>
                </a:stretch>
              </p:blipFill>
              <p:spPr>
                <a:xfrm>
                  <a:off x="2253137" y="4195029"/>
                  <a:ext cx="11268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462" name="Ink 461">
                  <a:extLst>
                    <a:ext uri="{FF2B5EF4-FFF2-40B4-BE49-F238E27FC236}">
                      <a16:creationId xmlns:a16="http://schemas.microsoft.com/office/drawing/2014/main" id="{C82D20BA-E8E3-49C0-A61B-D5B7C5E09B8B}"/>
                    </a:ext>
                  </a:extLst>
                </p14:cNvPr>
                <p14:cNvContentPartPr/>
                <p14:nvPr/>
              </p14:nvContentPartPr>
              <p14:xfrm>
                <a:off x="2317217" y="4233909"/>
                <a:ext cx="145440" cy="140040"/>
              </p14:xfrm>
            </p:contentPart>
          </mc:Choice>
          <mc:Fallback xmlns="">
            <p:pic>
              <p:nvPicPr>
                <p:cNvPr id="462" name="Ink 461">
                  <a:extLst>
                    <a:ext uri="{FF2B5EF4-FFF2-40B4-BE49-F238E27FC236}">
                      <a16:creationId xmlns:a16="http://schemas.microsoft.com/office/drawing/2014/main" id="{C82D20BA-E8E3-49C0-A61B-D5B7C5E09B8B}"/>
                    </a:ext>
                  </a:extLst>
                </p:cNvPr>
                <p:cNvPicPr/>
                <p:nvPr/>
              </p:nvPicPr>
              <p:blipFill>
                <a:blip r:embed="rId338"/>
                <a:stretch>
                  <a:fillRect/>
                </a:stretch>
              </p:blipFill>
              <p:spPr>
                <a:xfrm>
                  <a:off x="2308217" y="4225269"/>
                  <a:ext cx="16308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463" name="Ink 462">
                  <a:extLst>
                    <a:ext uri="{FF2B5EF4-FFF2-40B4-BE49-F238E27FC236}">
                      <a16:creationId xmlns:a16="http://schemas.microsoft.com/office/drawing/2014/main" id="{37D7AA12-1D91-4849-A877-88B941FDB871}"/>
                    </a:ext>
                  </a:extLst>
                </p14:cNvPr>
                <p14:cNvContentPartPr/>
                <p14:nvPr/>
              </p14:nvContentPartPr>
              <p14:xfrm>
                <a:off x="2510897" y="4214109"/>
                <a:ext cx="128520" cy="162360"/>
              </p14:xfrm>
            </p:contentPart>
          </mc:Choice>
          <mc:Fallback xmlns="">
            <p:pic>
              <p:nvPicPr>
                <p:cNvPr id="463" name="Ink 462">
                  <a:extLst>
                    <a:ext uri="{FF2B5EF4-FFF2-40B4-BE49-F238E27FC236}">
                      <a16:creationId xmlns:a16="http://schemas.microsoft.com/office/drawing/2014/main" id="{37D7AA12-1D91-4849-A877-88B941FDB871}"/>
                    </a:ext>
                  </a:extLst>
                </p:cNvPr>
                <p:cNvPicPr/>
                <p:nvPr/>
              </p:nvPicPr>
              <p:blipFill>
                <a:blip r:embed="rId340"/>
                <a:stretch>
                  <a:fillRect/>
                </a:stretch>
              </p:blipFill>
              <p:spPr>
                <a:xfrm>
                  <a:off x="2501897" y="4205109"/>
                  <a:ext cx="14616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464" name="Ink 463">
                  <a:extLst>
                    <a:ext uri="{FF2B5EF4-FFF2-40B4-BE49-F238E27FC236}">
                      <a16:creationId xmlns:a16="http://schemas.microsoft.com/office/drawing/2014/main" id="{F1D642F2-AEE6-4ABF-801F-A3B21B604949}"/>
                    </a:ext>
                  </a:extLst>
                </p14:cNvPr>
                <p14:cNvContentPartPr/>
                <p14:nvPr/>
              </p14:nvContentPartPr>
              <p14:xfrm>
                <a:off x="2701697" y="4190709"/>
                <a:ext cx="127440" cy="179280"/>
              </p14:xfrm>
            </p:contentPart>
          </mc:Choice>
          <mc:Fallback xmlns="">
            <p:pic>
              <p:nvPicPr>
                <p:cNvPr id="464" name="Ink 463">
                  <a:extLst>
                    <a:ext uri="{FF2B5EF4-FFF2-40B4-BE49-F238E27FC236}">
                      <a16:creationId xmlns:a16="http://schemas.microsoft.com/office/drawing/2014/main" id="{F1D642F2-AEE6-4ABF-801F-A3B21B604949}"/>
                    </a:ext>
                  </a:extLst>
                </p:cNvPr>
                <p:cNvPicPr/>
                <p:nvPr/>
              </p:nvPicPr>
              <p:blipFill>
                <a:blip r:embed="rId342"/>
                <a:stretch>
                  <a:fillRect/>
                </a:stretch>
              </p:blipFill>
              <p:spPr>
                <a:xfrm>
                  <a:off x="2693057" y="4181709"/>
                  <a:ext cx="145080" cy="19692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465" name="Ink 464">
                  <a:extLst>
                    <a:ext uri="{FF2B5EF4-FFF2-40B4-BE49-F238E27FC236}">
                      <a16:creationId xmlns:a16="http://schemas.microsoft.com/office/drawing/2014/main" id="{E7B9A7E4-7A0C-4231-8796-9958611D17D5}"/>
                    </a:ext>
                  </a:extLst>
                </p14:cNvPr>
                <p14:cNvContentPartPr/>
                <p14:nvPr/>
              </p14:nvContentPartPr>
              <p14:xfrm>
                <a:off x="2850737" y="4170549"/>
                <a:ext cx="111240" cy="245160"/>
              </p14:xfrm>
            </p:contentPart>
          </mc:Choice>
          <mc:Fallback xmlns="">
            <p:pic>
              <p:nvPicPr>
                <p:cNvPr id="465" name="Ink 464">
                  <a:extLst>
                    <a:ext uri="{FF2B5EF4-FFF2-40B4-BE49-F238E27FC236}">
                      <a16:creationId xmlns:a16="http://schemas.microsoft.com/office/drawing/2014/main" id="{E7B9A7E4-7A0C-4231-8796-9958611D17D5}"/>
                    </a:ext>
                  </a:extLst>
                </p:cNvPr>
                <p:cNvPicPr/>
                <p:nvPr/>
              </p:nvPicPr>
              <p:blipFill>
                <a:blip r:embed="rId344"/>
                <a:stretch>
                  <a:fillRect/>
                </a:stretch>
              </p:blipFill>
              <p:spPr>
                <a:xfrm>
                  <a:off x="2842097" y="4161909"/>
                  <a:ext cx="12888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466" name="Ink 465">
                  <a:extLst>
                    <a:ext uri="{FF2B5EF4-FFF2-40B4-BE49-F238E27FC236}">
                      <a16:creationId xmlns:a16="http://schemas.microsoft.com/office/drawing/2014/main" id="{0288EA6F-ACB6-40FC-A86F-7108EECCEF01}"/>
                    </a:ext>
                  </a:extLst>
                </p14:cNvPr>
                <p14:cNvContentPartPr/>
                <p14:nvPr/>
              </p14:nvContentPartPr>
              <p14:xfrm>
                <a:off x="3037217" y="4178829"/>
                <a:ext cx="61560" cy="184680"/>
              </p14:xfrm>
            </p:contentPart>
          </mc:Choice>
          <mc:Fallback xmlns="">
            <p:pic>
              <p:nvPicPr>
                <p:cNvPr id="466" name="Ink 465">
                  <a:extLst>
                    <a:ext uri="{FF2B5EF4-FFF2-40B4-BE49-F238E27FC236}">
                      <a16:creationId xmlns:a16="http://schemas.microsoft.com/office/drawing/2014/main" id="{0288EA6F-ACB6-40FC-A86F-7108EECCEF01}"/>
                    </a:ext>
                  </a:extLst>
                </p:cNvPr>
                <p:cNvPicPr/>
                <p:nvPr/>
              </p:nvPicPr>
              <p:blipFill>
                <a:blip r:embed="rId346"/>
                <a:stretch>
                  <a:fillRect/>
                </a:stretch>
              </p:blipFill>
              <p:spPr>
                <a:xfrm>
                  <a:off x="3028217" y="4170189"/>
                  <a:ext cx="7920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467" name="Ink 466">
                  <a:extLst>
                    <a:ext uri="{FF2B5EF4-FFF2-40B4-BE49-F238E27FC236}">
                      <a16:creationId xmlns:a16="http://schemas.microsoft.com/office/drawing/2014/main" id="{9705EEDC-389C-4C10-99BB-3F0EB5BEEE00}"/>
                    </a:ext>
                  </a:extLst>
                </p14:cNvPr>
                <p14:cNvContentPartPr/>
                <p14:nvPr/>
              </p14:nvContentPartPr>
              <p14:xfrm>
                <a:off x="3122537" y="4141029"/>
                <a:ext cx="254520" cy="201960"/>
              </p14:xfrm>
            </p:contentPart>
          </mc:Choice>
          <mc:Fallback xmlns="">
            <p:pic>
              <p:nvPicPr>
                <p:cNvPr id="467" name="Ink 466">
                  <a:extLst>
                    <a:ext uri="{FF2B5EF4-FFF2-40B4-BE49-F238E27FC236}">
                      <a16:creationId xmlns:a16="http://schemas.microsoft.com/office/drawing/2014/main" id="{9705EEDC-389C-4C10-99BB-3F0EB5BEEE00}"/>
                    </a:ext>
                  </a:extLst>
                </p:cNvPr>
                <p:cNvPicPr/>
                <p:nvPr/>
              </p:nvPicPr>
              <p:blipFill>
                <a:blip r:embed="rId348"/>
                <a:stretch>
                  <a:fillRect/>
                </a:stretch>
              </p:blipFill>
              <p:spPr>
                <a:xfrm>
                  <a:off x="3113897" y="4132389"/>
                  <a:ext cx="272160" cy="219600"/>
                </a:xfrm>
                <a:prstGeom prst="rect">
                  <a:avLst/>
                </a:prstGeom>
              </p:spPr>
            </p:pic>
          </mc:Fallback>
        </mc:AlternateContent>
      </p:grpSp>
      <p:grpSp>
        <p:nvGrpSpPr>
          <p:cNvPr id="471" name="Group 470">
            <a:extLst>
              <a:ext uri="{FF2B5EF4-FFF2-40B4-BE49-F238E27FC236}">
                <a16:creationId xmlns:a16="http://schemas.microsoft.com/office/drawing/2014/main" id="{BFF1B214-0C4B-4018-907E-5872B43F0A7F}"/>
              </a:ext>
            </a:extLst>
          </p:cNvPr>
          <p:cNvGrpSpPr/>
          <p:nvPr/>
        </p:nvGrpSpPr>
        <p:grpSpPr>
          <a:xfrm>
            <a:off x="930497" y="4554309"/>
            <a:ext cx="398520" cy="365040"/>
            <a:chOff x="930497" y="4554309"/>
            <a:chExt cx="398520" cy="365040"/>
          </a:xfrm>
        </p:grpSpPr>
        <mc:AlternateContent xmlns:mc="http://schemas.openxmlformats.org/markup-compatibility/2006" xmlns:p14="http://schemas.microsoft.com/office/powerpoint/2010/main">
          <mc:Choice Requires="p14">
            <p:contentPart p14:bwMode="auto" r:id="rId349">
              <p14:nvContentPartPr>
                <p14:cNvPr id="468" name="Ink 467">
                  <a:extLst>
                    <a:ext uri="{FF2B5EF4-FFF2-40B4-BE49-F238E27FC236}">
                      <a16:creationId xmlns:a16="http://schemas.microsoft.com/office/drawing/2014/main" id="{792FDD7C-CB30-473C-A40C-8B00C8954489}"/>
                    </a:ext>
                  </a:extLst>
                </p14:cNvPr>
                <p14:cNvContentPartPr/>
                <p14:nvPr/>
              </p14:nvContentPartPr>
              <p14:xfrm>
                <a:off x="930497" y="4733229"/>
                <a:ext cx="176760" cy="126360"/>
              </p14:xfrm>
            </p:contentPart>
          </mc:Choice>
          <mc:Fallback xmlns="">
            <p:pic>
              <p:nvPicPr>
                <p:cNvPr id="468" name="Ink 467">
                  <a:extLst>
                    <a:ext uri="{FF2B5EF4-FFF2-40B4-BE49-F238E27FC236}">
                      <a16:creationId xmlns:a16="http://schemas.microsoft.com/office/drawing/2014/main" id="{792FDD7C-CB30-473C-A40C-8B00C8954489}"/>
                    </a:ext>
                  </a:extLst>
                </p:cNvPr>
                <p:cNvPicPr/>
                <p:nvPr/>
              </p:nvPicPr>
              <p:blipFill>
                <a:blip r:embed="rId350"/>
                <a:stretch>
                  <a:fillRect/>
                </a:stretch>
              </p:blipFill>
              <p:spPr>
                <a:xfrm>
                  <a:off x="921497" y="4724589"/>
                  <a:ext cx="1944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469" name="Ink 468">
                  <a:extLst>
                    <a:ext uri="{FF2B5EF4-FFF2-40B4-BE49-F238E27FC236}">
                      <a16:creationId xmlns:a16="http://schemas.microsoft.com/office/drawing/2014/main" id="{848917E9-B133-4ED6-B6E7-5A98088D8B92}"/>
                    </a:ext>
                  </a:extLst>
                </p14:cNvPr>
                <p14:cNvContentPartPr/>
                <p14:nvPr/>
              </p14:nvContentPartPr>
              <p14:xfrm>
                <a:off x="1015817" y="4554309"/>
                <a:ext cx="32040" cy="365040"/>
              </p14:xfrm>
            </p:contentPart>
          </mc:Choice>
          <mc:Fallback xmlns="">
            <p:pic>
              <p:nvPicPr>
                <p:cNvPr id="469" name="Ink 468">
                  <a:extLst>
                    <a:ext uri="{FF2B5EF4-FFF2-40B4-BE49-F238E27FC236}">
                      <a16:creationId xmlns:a16="http://schemas.microsoft.com/office/drawing/2014/main" id="{848917E9-B133-4ED6-B6E7-5A98088D8B92}"/>
                    </a:ext>
                  </a:extLst>
                </p:cNvPr>
                <p:cNvPicPr/>
                <p:nvPr/>
              </p:nvPicPr>
              <p:blipFill>
                <a:blip r:embed="rId352"/>
                <a:stretch>
                  <a:fillRect/>
                </a:stretch>
              </p:blipFill>
              <p:spPr>
                <a:xfrm>
                  <a:off x="1006817" y="4545669"/>
                  <a:ext cx="49680" cy="38268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470" name="Ink 469">
                  <a:extLst>
                    <a:ext uri="{FF2B5EF4-FFF2-40B4-BE49-F238E27FC236}">
                      <a16:creationId xmlns:a16="http://schemas.microsoft.com/office/drawing/2014/main" id="{A470C881-56D8-43E1-A094-28085D3D6272}"/>
                    </a:ext>
                  </a:extLst>
                </p14:cNvPr>
                <p14:cNvContentPartPr/>
                <p14:nvPr/>
              </p14:nvContentPartPr>
              <p14:xfrm>
                <a:off x="1203377" y="4774989"/>
                <a:ext cx="125640" cy="77400"/>
              </p14:xfrm>
            </p:contentPart>
          </mc:Choice>
          <mc:Fallback xmlns="">
            <p:pic>
              <p:nvPicPr>
                <p:cNvPr id="470" name="Ink 469">
                  <a:extLst>
                    <a:ext uri="{FF2B5EF4-FFF2-40B4-BE49-F238E27FC236}">
                      <a16:creationId xmlns:a16="http://schemas.microsoft.com/office/drawing/2014/main" id="{A470C881-56D8-43E1-A094-28085D3D6272}"/>
                    </a:ext>
                  </a:extLst>
                </p:cNvPr>
                <p:cNvPicPr/>
                <p:nvPr/>
              </p:nvPicPr>
              <p:blipFill>
                <a:blip r:embed="rId354"/>
                <a:stretch>
                  <a:fillRect/>
                </a:stretch>
              </p:blipFill>
              <p:spPr>
                <a:xfrm>
                  <a:off x="1194737" y="4765989"/>
                  <a:ext cx="143280" cy="95040"/>
                </a:xfrm>
                <a:prstGeom prst="rect">
                  <a:avLst/>
                </a:prstGeom>
              </p:spPr>
            </p:pic>
          </mc:Fallback>
        </mc:AlternateContent>
      </p:grpSp>
      <p:grpSp>
        <p:nvGrpSpPr>
          <p:cNvPr id="480" name="Group 479">
            <a:extLst>
              <a:ext uri="{FF2B5EF4-FFF2-40B4-BE49-F238E27FC236}">
                <a16:creationId xmlns:a16="http://schemas.microsoft.com/office/drawing/2014/main" id="{CDB95316-26CB-4729-BDC5-3A1610D4DF29}"/>
              </a:ext>
            </a:extLst>
          </p:cNvPr>
          <p:cNvGrpSpPr/>
          <p:nvPr/>
        </p:nvGrpSpPr>
        <p:grpSpPr>
          <a:xfrm>
            <a:off x="1495697" y="4561869"/>
            <a:ext cx="842760" cy="311040"/>
            <a:chOff x="1495697" y="4561869"/>
            <a:chExt cx="842760" cy="311040"/>
          </a:xfrm>
        </p:grpSpPr>
        <mc:AlternateContent xmlns:mc="http://schemas.openxmlformats.org/markup-compatibility/2006" xmlns:p14="http://schemas.microsoft.com/office/powerpoint/2010/main">
          <mc:Choice Requires="p14">
            <p:contentPart p14:bwMode="auto" r:id="rId355">
              <p14:nvContentPartPr>
                <p14:cNvPr id="474" name="Ink 473">
                  <a:extLst>
                    <a:ext uri="{FF2B5EF4-FFF2-40B4-BE49-F238E27FC236}">
                      <a16:creationId xmlns:a16="http://schemas.microsoft.com/office/drawing/2014/main" id="{1BED0265-1F23-4C0B-A6E5-7BA976A4A556}"/>
                    </a:ext>
                  </a:extLst>
                </p14:cNvPr>
                <p14:cNvContentPartPr/>
                <p14:nvPr/>
              </p14:nvContentPartPr>
              <p14:xfrm>
                <a:off x="1495697" y="4689309"/>
                <a:ext cx="133560" cy="180000"/>
              </p14:xfrm>
            </p:contentPart>
          </mc:Choice>
          <mc:Fallback xmlns="">
            <p:pic>
              <p:nvPicPr>
                <p:cNvPr id="474" name="Ink 473">
                  <a:extLst>
                    <a:ext uri="{FF2B5EF4-FFF2-40B4-BE49-F238E27FC236}">
                      <a16:creationId xmlns:a16="http://schemas.microsoft.com/office/drawing/2014/main" id="{1BED0265-1F23-4C0B-A6E5-7BA976A4A556}"/>
                    </a:ext>
                  </a:extLst>
                </p:cNvPr>
                <p:cNvPicPr/>
                <p:nvPr/>
              </p:nvPicPr>
              <p:blipFill>
                <a:blip r:embed="rId356"/>
                <a:stretch>
                  <a:fillRect/>
                </a:stretch>
              </p:blipFill>
              <p:spPr>
                <a:xfrm>
                  <a:off x="1487057" y="4680309"/>
                  <a:ext cx="15120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475" name="Ink 474">
                  <a:extLst>
                    <a:ext uri="{FF2B5EF4-FFF2-40B4-BE49-F238E27FC236}">
                      <a16:creationId xmlns:a16="http://schemas.microsoft.com/office/drawing/2014/main" id="{03E87D17-87C3-4062-A4FF-C6B5C4AB3C52}"/>
                    </a:ext>
                  </a:extLst>
                </p14:cNvPr>
                <p14:cNvContentPartPr/>
                <p14:nvPr/>
              </p14:nvContentPartPr>
              <p14:xfrm>
                <a:off x="1700897" y="4676709"/>
                <a:ext cx="73440" cy="179280"/>
              </p14:xfrm>
            </p:contentPart>
          </mc:Choice>
          <mc:Fallback xmlns="">
            <p:pic>
              <p:nvPicPr>
                <p:cNvPr id="475" name="Ink 474">
                  <a:extLst>
                    <a:ext uri="{FF2B5EF4-FFF2-40B4-BE49-F238E27FC236}">
                      <a16:creationId xmlns:a16="http://schemas.microsoft.com/office/drawing/2014/main" id="{03E87D17-87C3-4062-A4FF-C6B5C4AB3C52}"/>
                    </a:ext>
                  </a:extLst>
                </p:cNvPr>
                <p:cNvPicPr/>
                <p:nvPr/>
              </p:nvPicPr>
              <p:blipFill>
                <a:blip r:embed="rId358"/>
                <a:stretch>
                  <a:fillRect/>
                </a:stretch>
              </p:blipFill>
              <p:spPr>
                <a:xfrm>
                  <a:off x="1691897" y="4668069"/>
                  <a:ext cx="91080" cy="19692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476" name="Ink 475">
                  <a:extLst>
                    <a:ext uri="{FF2B5EF4-FFF2-40B4-BE49-F238E27FC236}">
                      <a16:creationId xmlns:a16="http://schemas.microsoft.com/office/drawing/2014/main" id="{A63083E4-33C2-40C4-B7F0-F50A39F4E453}"/>
                    </a:ext>
                  </a:extLst>
                </p14:cNvPr>
                <p14:cNvContentPartPr/>
                <p14:nvPr/>
              </p14:nvContentPartPr>
              <p14:xfrm>
                <a:off x="1862537" y="4774629"/>
                <a:ext cx="6480" cy="23760"/>
              </p14:xfrm>
            </p:contentPart>
          </mc:Choice>
          <mc:Fallback xmlns="">
            <p:pic>
              <p:nvPicPr>
                <p:cNvPr id="476" name="Ink 475">
                  <a:extLst>
                    <a:ext uri="{FF2B5EF4-FFF2-40B4-BE49-F238E27FC236}">
                      <a16:creationId xmlns:a16="http://schemas.microsoft.com/office/drawing/2014/main" id="{A63083E4-33C2-40C4-B7F0-F50A39F4E453}"/>
                    </a:ext>
                  </a:extLst>
                </p:cNvPr>
                <p:cNvPicPr/>
                <p:nvPr/>
              </p:nvPicPr>
              <p:blipFill>
                <a:blip r:embed="rId360"/>
                <a:stretch>
                  <a:fillRect/>
                </a:stretch>
              </p:blipFill>
              <p:spPr>
                <a:xfrm>
                  <a:off x="1853537" y="4765629"/>
                  <a:ext cx="2412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477" name="Ink 476">
                  <a:extLst>
                    <a:ext uri="{FF2B5EF4-FFF2-40B4-BE49-F238E27FC236}">
                      <a16:creationId xmlns:a16="http://schemas.microsoft.com/office/drawing/2014/main" id="{7DFF99CE-2AF6-460F-BDDE-890EAF05B570}"/>
                    </a:ext>
                  </a:extLst>
                </p14:cNvPr>
                <p14:cNvContentPartPr/>
                <p14:nvPr/>
              </p14:nvContentPartPr>
              <p14:xfrm>
                <a:off x="1920857" y="4700109"/>
                <a:ext cx="267840" cy="172800"/>
              </p14:xfrm>
            </p:contentPart>
          </mc:Choice>
          <mc:Fallback xmlns="">
            <p:pic>
              <p:nvPicPr>
                <p:cNvPr id="477" name="Ink 476">
                  <a:extLst>
                    <a:ext uri="{FF2B5EF4-FFF2-40B4-BE49-F238E27FC236}">
                      <a16:creationId xmlns:a16="http://schemas.microsoft.com/office/drawing/2014/main" id="{7DFF99CE-2AF6-460F-BDDE-890EAF05B570}"/>
                    </a:ext>
                  </a:extLst>
                </p:cNvPr>
                <p:cNvPicPr/>
                <p:nvPr/>
              </p:nvPicPr>
              <p:blipFill>
                <a:blip r:embed="rId362"/>
                <a:stretch>
                  <a:fillRect/>
                </a:stretch>
              </p:blipFill>
              <p:spPr>
                <a:xfrm>
                  <a:off x="1912217" y="4691469"/>
                  <a:ext cx="28548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479" name="Ink 478">
                  <a:extLst>
                    <a:ext uri="{FF2B5EF4-FFF2-40B4-BE49-F238E27FC236}">
                      <a16:creationId xmlns:a16="http://schemas.microsoft.com/office/drawing/2014/main" id="{03D9F1D5-475D-4129-8CDC-E6E2909D7E85}"/>
                    </a:ext>
                  </a:extLst>
                </p14:cNvPr>
                <p14:cNvContentPartPr/>
                <p14:nvPr/>
              </p14:nvContentPartPr>
              <p14:xfrm>
                <a:off x="2251697" y="4561869"/>
                <a:ext cx="86760" cy="68760"/>
              </p14:xfrm>
            </p:contentPart>
          </mc:Choice>
          <mc:Fallback xmlns="">
            <p:pic>
              <p:nvPicPr>
                <p:cNvPr id="479" name="Ink 478">
                  <a:extLst>
                    <a:ext uri="{FF2B5EF4-FFF2-40B4-BE49-F238E27FC236}">
                      <a16:creationId xmlns:a16="http://schemas.microsoft.com/office/drawing/2014/main" id="{03D9F1D5-475D-4129-8CDC-E6E2909D7E85}"/>
                    </a:ext>
                  </a:extLst>
                </p:cNvPr>
                <p:cNvPicPr/>
                <p:nvPr/>
              </p:nvPicPr>
              <p:blipFill>
                <a:blip r:embed="rId364"/>
                <a:stretch>
                  <a:fillRect/>
                </a:stretch>
              </p:blipFill>
              <p:spPr>
                <a:xfrm>
                  <a:off x="2243057" y="4553229"/>
                  <a:ext cx="104400" cy="86400"/>
                </a:xfrm>
                <a:prstGeom prst="rect">
                  <a:avLst/>
                </a:prstGeom>
              </p:spPr>
            </p:pic>
          </mc:Fallback>
        </mc:AlternateContent>
      </p:grpSp>
      <p:grpSp>
        <p:nvGrpSpPr>
          <p:cNvPr id="489" name="Group 488">
            <a:extLst>
              <a:ext uri="{FF2B5EF4-FFF2-40B4-BE49-F238E27FC236}">
                <a16:creationId xmlns:a16="http://schemas.microsoft.com/office/drawing/2014/main" id="{E3E7EDDB-AE96-498E-8B18-888693607441}"/>
              </a:ext>
            </a:extLst>
          </p:cNvPr>
          <p:cNvGrpSpPr/>
          <p:nvPr/>
        </p:nvGrpSpPr>
        <p:grpSpPr>
          <a:xfrm>
            <a:off x="378977" y="5064069"/>
            <a:ext cx="1292760" cy="249480"/>
            <a:chOff x="378977" y="5064069"/>
            <a:chExt cx="1292760" cy="249480"/>
          </a:xfrm>
        </p:grpSpPr>
        <mc:AlternateContent xmlns:mc="http://schemas.openxmlformats.org/markup-compatibility/2006" xmlns:p14="http://schemas.microsoft.com/office/powerpoint/2010/main">
          <mc:Choice Requires="p14">
            <p:contentPart p14:bwMode="auto" r:id="rId365">
              <p14:nvContentPartPr>
                <p14:cNvPr id="481" name="Ink 480">
                  <a:extLst>
                    <a:ext uri="{FF2B5EF4-FFF2-40B4-BE49-F238E27FC236}">
                      <a16:creationId xmlns:a16="http://schemas.microsoft.com/office/drawing/2014/main" id="{26C1618A-FE06-4B57-8C2F-3FB9BE52CE91}"/>
                    </a:ext>
                  </a:extLst>
                </p14:cNvPr>
                <p14:cNvContentPartPr/>
                <p14:nvPr/>
              </p14:nvContentPartPr>
              <p14:xfrm>
                <a:off x="407057" y="5178189"/>
                <a:ext cx="46800" cy="135360"/>
              </p14:xfrm>
            </p:contentPart>
          </mc:Choice>
          <mc:Fallback xmlns="">
            <p:pic>
              <p:nvPicPr>
                <p:cNvPr id="481" name="Ink 480">
                  <a:extLst>
                    <a:ext uri="{FF2B5EF4-FFF2-40B4-BE49-F238E27FC236}">
                      <a16:creationId xmlns:a16="http://schemas.microsoft.com/office/drawing/2014/main" id="{26C1618A-FE06-4B57-8C2F-3FB9BE52CE91}"/>
                    </a:ext>
                  </a:extLst>
                </p:cNvPr>
                <p:cNvPicPr/>
                <p:nvPr/>
              </p:nvPicPr>
              <p:blipFill>
                <a:blip r:embed="rId366"/>
                <a:stretch>
                  <a:fillRect/>
                </a:stretch>
              </p:blipFill>
              <p:spPr>
                <a:xfrm>
                  <a:off x="398417" y="5169189"/>
                  <a:ext cx="6444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482" name="Ink 481">
                  <a:extLst>
                    <a:ext uri="{FF2B5EF4-FFF2-40B4-BE49-F238E27FC236}">
                      <a16:creationId xmlns:a16="http://schemas.microsoft.com/office/drawing/2014/main" id="{F19135F9-1DF8-43E7-BD22-0430ED19579A}"/>
                    </a:ext>
                  </a:extLst>
                </p14:cNvPr>
                <p14:cNvContentPartPr/>
                <p14:nvPr/>
              </p14:nvContentPartPr>
              <p14:xfrm>
                <a:off x="378977" y="5131749"/>
                <a:ext cx="172080" cy="169560"/>
              </p14:xfrm>
            </p:contentPart>
          </mc:Choice>
          <mc:Fallback xmlns="">
            <p:pic>
              <p:nvPicPr>
                <p:cNvPr id="482" name="Ink 481">
                  <a:extLst>
                    <a:ext uri="{FF2B5EF4-FFF2-40B4-BE49-F238E27FC236}">
                      <a16:creationId xmlns:a16="http://schemas.microsoft.com/office/drawing/2014/main" id="{F19135F9-1DF8-43E7-BD22-0430ED19579A}"/>
                    </a:ext>
                  </a:extLst>
                </p:cNvPr>
                <p:cNvPicPr/>
                <p:nvPr/>
              </p:nvPicPr>
              <p:blipFill>
                <a:blip r:embed="rId368"/>
                <a:stretch>
                  <a:fillRect/>
                </a:stretch>
              </p:blipFill>
              <p:spPr>
                <a:xfrm>
                  <a:off x="370337" y="5123109"/>
                  <a:ext cx="18972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483" name="Ink 482">
                  <a:extLst>
                    <a:ext uri="{FF2B5EF4-FFF2-40B4-BE49-F238E27FC236}">
                      <a16:creationId xmlns:a16="http://schemas.microsoft.com/office/drawing/2014/main" id="{672F5851-6561-485A-8A1C-76D72CFFEAF1}"/>
                    </a:ext>
                  </a:extLst>
                </p14:cNvPr>
                <p14:cNvContentPartPr/>
                <p14:nvPr/>
              </p14:nvContentPartPr>
              <p14:xfrm>
                <a:off x="608657" y="5140389"/>
                <a:ext cx="57600" cy="152280"/>
              </p14:xfrm>
            </p:contentPart>
          </mc:Choice>
          <mc:Fallback xmlns="">
            <p:pic>
              <p:nvPicPr>
                <p:cNvPr id="483" name="Ink 482">
                  <a:extLst>
                    <a:ext uri="{FF2B5EF4-FFF2-40B4-BE49-F238E27FC236}">
                      <a16:creationId xmlns:a16="http://schemas.microsoft.com/office/drawing/2014/main" id="{672F5851-6561-485A-8A1C-76D72CFFEAF1}"/>
                    </a:ext>
                  </a:extLst>
                </p:cNvPr>
                <p:cNvPicPr/>
                <p:nvPr/>
              </p:nvPicPr>
              <p:blipFill>
                <a:blip r:embed="rId370"/>
                <a:stretch>
                  <a:fillRect/>
                </a:stretch>
              </p:blipFill>
              <p:spPr>
                <a:xfrm>
                  <a:off x="599657" y="5131749"/>
                  <a:ext cx="7524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484" name="Ink 483">
                  <a:extLst>
                    <a:ext uri="{FF2B5EF4-FFF2-40B4-BE49-F238E27FC236}">
                      <a16:creationId xmlns:a16="http://schemas.microsoft.com/office/drawing/2014/main" id="{F9C12326-A047-44E3-82C4-D74B2A57106F}"/>
                    </a:ext>
                  </a:extLst>
                </p14:cNvPr>
                <p14:cNvContentPartPr/>
                <p14:nvPr/>
              </p14:nvContentPartPr>
              <p14:xfrm>
                <a:off x="701537" y="5138229"/>
                <a:ext cx="212040" cy="135000"/>
              </p14:xfrm>
            </p:contentPart>
          </mc:Choice>
          <mc:Fallback xmlns="">
            <p:pic>
              <p:nvPicPr>
                <p:cNvPr id="484" name="Ink 483">
                  <a:extLst>
                    <a:ext uri="{FF2B5EF4-FFF2-40B4-BE49-F238E27FC236}">
                      <a16:creationId xmlns:a16="http://schemas.microsoft.com/office/drawing/2014/main" id="{F9C12326-A047-44E3-82C4-D74B2A57106F}"/>
                    </a:ext>
                  </a:extLst>
                </p:cNvPr>
                <p:cNvPicPr/>
                <p:nvPr/>
              </p:nvPicPr>
              <p:blipFill>
                <a:blip r:embed="rId372"/>
                <a:stretch>
                  <a:fillRect/>
                </a:stretch>
              </p:blipFill>
              <p:spPr>
                <a:xfrm>
                  <a:off x="692537" y="5129589"/>
                  <a:ext cx="22968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485" name="Ink 484">
                  <a:extLst>
                    <a:ext uri="{FF2B5EF4-FFF2-40B4-BE49-F238E27FC236}">
                      <a16:creationId xmlns:a16="http://schemas.microsoft.com/office/drawing/2014/main" id="{1C946B07-E30F-4F8D-9E79-4B51F2D598C8}"/>
                    </a:ext>
                  </a:extLst>
                </p14:cNvPr>
                <p14:cNvContentPartPr/>
                <p14:nvPr/>
              </p14:nvContentPartPr>
              <p14:xfrm>
                <a:off x="921497" y="5137149"/>
                <a:ext cx="109800" cy="107280"/>
              </p14:xfrm>
            </p:contentPart>
          </mc:Choice>
          <mc:Fallback xmlns="">
            <p:pic>
              <p:nvPicPr>
                <p:cNvPr id="485" name="Ink 484">
                  <a:extLst>
                    <a:ext uri="{FF2B5EF4-FFF2-40B4-BE49-F238E27FC236}">
                      <a16:creationId xmlns:a16="http://schemas.microsoft.com/office/drawing/2014/main" id="{1C946B07-E30F-4F8D-9E79-4B51F2D598C8}"/>
                    </a:ext>
                  </a:extLst>
                </p:cNvPr>
                <p:cNvPicPr/>
                <p:nvPr/>
              </p:nvPicPr>
              <p:blipFill>
                <a:blip r:embed="rId374"/>
                <a:stretch>
                  <a:fillRect/>
                </a:stretch>
              </p:blipFill>
              <p:spPr>
                <a:xfrm>
                  <a:off x="912857" y="5128149"/>
                  <a:ext cx="12744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486" name="Ink 485">
                  <a:extLst>
                    <a:ext uri="{FF2B5EF4-FFF2-40B4-BE49-F238E27FC236}">
                      <a16:creationId xmlns:a16="http://schemas.microsoft.com/office/drawing/2014/main" id="{2D3F608D-7BE3-4366-8303-BB3217D3604D}"/>
                    </a:ext>
                  </a:extLst>
                </p14:cNvPr>
                <p14:cNvContentPartPr/>
                <p14:nvPr/>
              </p14:nvContentPartPr>
              <p14:xfrm>
                <a:off x="1038497" y="5088909"/>
                <a:ext cx="258840" cy="202680"/>
              </p14:xfrm>
            </p:contentPart>
          </mc:Choice>
          <mc:Fallback xmlns="">
            <p:pic>
              <p:nvPicPr>
                <p:cNvPr id="486" name="Ink 485">
                  <a:extLst>
                    <a:ext uri="{FF2B5EF4-FFF2-40B4-BE49-F238E27FC236}">
                      <a16:creationId xmlns:a16="http://schemas.microsoft.com/office/drawing/2014/main" id="{2D3F608D-7BE3-4366-8303-BB3217D3604D}"/>
                    </a:ext>
                  </a:extLst>
                </p:cNvPr>
                <p:cNvPicPr/>
                <p:nvPr/>
              </p:nvPicPr>
              <p:blipFill>
                <a:blip r:embed="rId376"/>
                <a:stretch>
                  <a:fillRect/>
                </a:stretch>
              </p:blipFill>
              <p:spPr>
                <a:xfrm>
                  <a:off x="1029497" y="5079909"/>
                  <a:ext cx="27648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487" name="Ink 486">
                  <a:extLst>
                    <a:ext uri="{FF2B5EF4-FFF2-40B4-BE49-F238E27FC236}">
                      <a16:creationId xmlns:a16="http://schemas.microsoft.com/office/drawing/2014/main" id="{4353148A-2DCA-4D22-9553-5F16E1311890}"/>
                    </a:ext>
                  </a:extLst>
                </p14:cNvPr>
                <p14:cNvContentPartPr/>
                <p14:nvPr/>
              </p14:nvContentPartPr>
              <p14:xfrm>
                <a:off x="1356377" y="5170269"/>
                <a:ext cx="63720" cy="81000"/>
              </p14:xfrm>
            </p:contentPart>
          </mc:Choice>
          <mc:Fallback xmlns="">
            <p:pic>
              <p:nvPicPr>
                <p:cNvPr id="487" name="Ink 486">
                  <a:extLst>
                    <a:ext uri="{FF2B5EF4-FFF2-40B4-BE49-F238E27FC236}">
                      <a16:creationId xmlns:a16="http://schemas.microsoft.com/office/drawing/2014/main" id="{4353148A-2DCA-4D22-9553-5F16E1311890}"/>
                    </a:ext>
                  </a:extLst>
                </p:cNvPr>
                <p:cNvPicPr/>
                <p:nvPr/>
              </p:nvPicPr>
              <p:blipFill>
                <a:blip r:embed="rId378"/>
                <a:stretch>
                  <a:fillRect/>
                </a:stretch>
              </p:blipFill>
              <p:spPr>
                <a:xfrm>
                  <a:off x="1347377" y="5161629"/>
                  <a:ext cx="8136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488" name="Ink 487">
                  <a:extLst>
                    <a:ext uri="{FF2B5EF4-FFF2-40B4-BE49-F238E27FC236}">
                      <a16:creationId xmlns:a16="http://schemas.microsoft.com/office/drawing/2014/main" id="{8F181509-F3DA-4AAF-89C0-DFA21F747733}"/>
                    </a:ext>
                  </a:extLst>
                </p14:cNvPr>
                <p14:cNvContentPartPr/>
                <p14:nvPr/>
              </p14:nvContentPartPr>
              <p14:xfrm>
                <a:off x="1324697" y="5064069"/>
                <a:ext cx="347040" cy="188640"/>
              </p14:xfrm>
            </p:contentPart>
          </mc:Choice>
          <mc:Fallback xmlns="">
            <p:pic>
              <p:nvPicPr>
                <p:cNvPr id="488" name="Ink 487">
                  <a:extLst>
                    <a:ext uri="{FF2B5EF4-FFF2-40B4-BE49-F238E27FC236}">
                      <a16:creationId xmlns:a16="http://schemas.microsoft.com/office/drawing/2014/main" id="{8F181509-F3DA-4AAF-89C0-DFA21F747733}"/>
                    </a:ext>
                  </a:extLst>
                </p:cNvPr>
                <p:cNvPicPr/>
                <p:nvPr/>
              </p:nvPicPr>
              <p:blipFill>
                <a:blip r:embed="rId380"/>
                <a:stretch>
                  <a:fillRect/>
                </a:stretch>
              </p:blipFill>
              <p:spPr>
                <a:xfrm>
                  <a:off x="1315697" y="5055429"/>
                  <a:ext cx="364680" cy="206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81">
            <p14:nvContentPartPr>
              <p14:cNvPr id="490" name="Ink 489">
                <a:extLst>
                  <a:ext uri="{FF2B5EF4-FFF2-40B4-BE49-F238E27FC236}">
                    <a16:creationId xmlns:a16="http://schemas.microsoft.com/office/drawing/2014/main" id="{BB940AAD-AE82-451C-AC27-A969508C5733}"/>
                  </a:ext>
                </a:extLst>
              </p14:cNvPr>
              <p14:cNvContentPartPr/>
              <p14:nvPr/>
            </p14:nvContentPartPr>
            <p14:xfrm>
              <a:off x="7390337" y="5570229"/>
              <a:ext cx="2520" cy="27360"/>
            </p14:xfrm>
          </p:contentPart>
        </mc:Choice>
        <mc:Fallback xmlns="">
          <p:pic>
            <p:nvPicPr>
              <p:cNvPr id="490" name="Ink 489">
                <a:extLst>
                  <a:ext uri="{FF2B5EF4-FFF2-40B4-BE49-F238E27FC236}">
                    <a16:creationId xmlns:a16="http://schemas.microsoft.com/office/drawing/2014/main" id="{BB940AAD-AE82-451C-AC27-A969508C5733}"/>
                  </a:ext>
                </a:extLst>
              </p:cNvPr>
              <p:cNvPicPr/>
              <p:nvPr/>
            </p:nvPicPr>
            <p:blipFill>
              <a:blip r:embed="rId382"/>
              <a:stretch>
                <a:fillRect/>
              </a:stretch>
            </p:blipFill>
            <p:spPr>
              <a:xfrm>
                <a:off x="7381697" y="5561589"/>
                <a:ext cx="20160" cy="45000"/>
              </a:xfrm>
              <a:prstGeom prst="rect">
                <a:avLst/>
              </a:prstGeom>
            </p:spPr>
          </p:pic>
        </mc:Fallback>
      </mc:AlternateContent>
      <p:grpSp>
        <p:nvGrpSpPr>
          <p:cNvPr id="497" name="Group 496">
            <a:extLst>
              <a:ext uri="{FF2B5EF4-FFF2-40B4-BE49-F238E27FC236}">
                <a16:creationId xmlns:a16="http://schemas.microsoft.com/office/drawing/2014/main" id="{57C169A0-10A6-44F6-A1E9-8053C890C6EA}"/>
              </a:ext>
            </a:extLst>
          </p:cNvPr>
          <p:cNvGrpSpPr/>
          <p:nvPr/>
        </p:nvGrpSpPr>
        <p:grpSpPr>
          <a:xfrm>
            <a:off x="1779377" y="5103309"/>
            <a:ext cx="1011600" cy="236520"/>
            <a:chOff x="1779377" y="5103309"/>
            <a:chExt cx="1011600" cy="236520"/>
          </a:xfrm>
        </p:grpSpPr>
        <mc:AlternateContent xmlns:mc="http://schemas.openxmlformats.org/markup-compatibility/2006" xmlns:p14="http://schemas.microsoft.com/office/powerpoint/2010/main">
          <mc:Choice Requires="p14">
            <p:contentPart p14:bwMode="auto" r:id="rId383">
              <p14:nvContentPartPr>
                <p14:cNvPr id="491" name="Ink 490">
                  <a:extLst>
                    <a:ext uri="{FF2B5EF4-FFF2-40B4-BE49-F238E27FC236}">
                      <a16:creationId xmlns:a16="http://schemas.microsoft.com/office/drawing/2014/main" id="{6EFE9075-557A-4780-8FC9-DA430E54C83D}"/>
                    </a:ext>
                  </a:extLst>
                </p14:cNvPr>
                <p14:cNvContentPartPr/>
                <p14:nvPr/>
              </p14:nvContentPartPr>
              <p14:xfrm>
                <a:off x="1779377" y="5153709"/>
                <a:ext cx="113760" cy="16560"/>
              </p14:xfrm>
            </p:contentPart>
          </mc:Choice>
          <mc:Fallback xmlns="">
            <p:pic>
              <p:nvPicPr>
                <p:cNvPr id="491" name="Ink 490">
                  <a:extLst>
                    <a:ext uri="{FF2B5EF4-FFF2-40B4-BE49-F238E27FC236}">
                      <a16:creationId xmlns:a16="http://schemas.microsoft.com/office/drawing/2014/main" id="{6EFE9075-557A-4780-8FC9-DA430E54C83D}"/>
                    </a:ext>
                  </a:extLst>
                </p:cNvPr>
                <p:cNvPicPr/>
                <p:nvPr/>
              </p:nvPicPr>
              <p:blipFill>
                <a:blip r:embed="rId384"/>
                <a:stretch>
                  <a:fillRect/>
                </a:stretch>
              </p:blipFill>
              <p:spPr>
                <a:xfrm>
                  <a:off x="1770377" y="5145069"/>
                  <a:ext cx="13140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492" name="Ink 491">
                  <a:extLst>
                    <a:ext uri="{FF2B5EF4-FFF2-40B4-BE49-F238E27FC236}">
                      <a16:creationId xmlns:a16="http://schemas.microsoft.com/office/drawing/2014/main" id="{2C480673-7667-475D-AB63-3FF25C677FBA}"/>
                    </a:ext>
                  </a:extLst>
                </p14:cNvPr>
                <p14:cNvContentPartPr/>
                <p14:nvPr/>
              </p14:nvContentPartPr>
              <p14:xfrm>
                <a:off x="1830857" y="5206629"/>
                <a:ext cx="102960" cy="8640"/>
              </p14:xfrm>
            </p:contentPart>
          </mc:Choice>
          <mc:Fallback xmlns="">
            <p:pic>
              <p:nvPicPr>
                <p:cNvPr id="492" name="Ink 491">
                  <a:extLst>
                    <a:ext uri="{FF2B5EF4-FFF2-40B4-BE49-F238E27FC236}">
                      <a16:creationId xmlns:a16="http://schemas.microsoft.com/office/drawing/2014/main" id="{2C480673-7667-475D-AB63-3FF25C677FBA}"/>
                    </a:ext>
                  </a:extLst>
                </p:cNvPr>
                <p:cNvPicPr/>
                <p:nvPr/>
              </p:nvPicPr>
              <p:blipFill>
                <a:blip r:embed="rId386"/>
                <a:stretch>
                  <a:fillRect/>
                </a:stretch>
              </p:blipFill>
              <p:spPr>
                <a:xfrm>
                  <a:off x="1821857" y="5197629"/>
                  <a:ext cx="12060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493" name="Ink 492">
                  <a:extLst>
                    <a:ext uri="{FF2B5EF4-FFF2-40B4-BE49-F238E27FC236}">
                      <a16:creationId xmlns:a16="http://schemas.microsoft.com/office/drawing/2014/main" id="{33C3B593-1D54-4C28-816B-B636A3010014}"/>
                    </a:ext>
                  </a:extLst>
                </p14:cNvPr>
                <p14:cNvContentPartPr/>
                <p14:nvPr/>
              </p14:nvContentPartPr>
              <p14:xfrm>
                <a:off x="2046857" y="5135709"/>
                <a:ext cx="140040" cy="204120"/>
              </p14:xfrm>
            </p:contentPart>
          </mc:Choice>
          <mc:Fallback xmlns="">
            <p:pic>
              <p:nvPicPr>
                <p:cNvPr id="493" name="Ink 492">
                  <a:extLst>
                    <a:ext uri="{FF2B5EF4-FFF2-40B4-BE49-F238E27FC236}">
                      <a16:creationId xmlns:a16="http://schemas.microsoft.com/office/drawing/2014/main" id="{33C3B593-1D54-4C28-816B-B636A3010014}"/>
                    </a:ext>
                  </a:extLst>
                </p:cNvPr>
                <p:cNvPicPr/>
                <p:nvPr/>
              </p:nvPicPr>
              <p:blipFill>
                <a:blip r:embed="rId388"/>
                <a:stretch>
                  <a:fillRect/>
                </a:stretch>
              </p:blipFill>
              <p:spPr>
                <a:xfrm>
                  <a:off x="2037857" y="5126709"/>
                  <a:ext cx="15768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494" name="Ink 493">
                  <a:extLst>
                    <a:ext uri="{FF2B5EF4-FFF2-40B4-BE49-F238E27FC236}">
                      <a16:creationId xmlns:a16="http://schemas.microsoft.com/office/drawing/2014/main" id="{B99BB5CC-A379-423F-ADBF-B04D65149D6E}"/>
                    </a:ext>
                  </a:extLst>
                </p14:cNvPr>
                <p14:cNvContentPartPr/>
                <p14:nvPr/>
              </p14:nvContentPartPr>
              <p14:xfrm>
                <a:off x="2266817" y="5146509"/>
                <a:ext cx="119520" cy="187920"/>
              </p14:xfrm>
            </p:contentPart>
          </mc:Choice>
          <mc:Fallback xmlns="">
            <p:pic>
              <p:nvPicPr>
                <p:cNvPr id="494" name="Ink 493">
                  <a:extLst>
                    <a:ext uri="{FF2B5EF4-FFF2-40B4-BE49-F238E27FC236}">
                      <a16:creationId xmlns:a16="http://schemas.microsoft.com/office/drawing/2014/main" id="{B99BB5CC-A379-423F-ADBF-B04D65149D6E}"/>
                    </a:ext>
                  </a:extLst>
                </p:cNvPr>
                <p:cNvPicPr/>
                <p:nvPr/>
              </p:nvPicPr>
              <p:blipFill>
                <a:blip r:embed="rId390"/>
                <a:stretch>
                  <a:fillRect/>
                </a:stretch>
              </p:blipFill>
              <p:spPr>
                <a:xfrm>
                  <a:off x="2258177" y="5137869"/>
                  <a:ext cx="13716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495" name="Ink 494">
                  <a:extLst>
                    <a:ext uri="{FF2B5EF4-FFF2-40B4-BE49-F238E27FC236}">
                      <a16:creationId xmlns:a16="http://schemas.microsoft.com/office/drawing/2014/main" id="{070D30A4-394C-4DFC-AC18-53CC66B478CC}"/>
                    </a:ext>
                  </a:extLst>
                </p14:cNvPr>
                <p14:cNvContentPartPr/>
                <p14:nvPr/>
              </p14:nvContentPartPr>
              <p14:xfrm>
                <a:off x="2452577" y="5103309"/>
                <a:ext cx="113760" cy="203760"/>
              </p14:xfrm>
            </p:contentPart>
          </mc:Choice>
          <mc:Fallback xmlns="">
            <p:pic>
              <p:nvPicPr>
                <p:cNvPr id="495" name="Ink 494">
                  <a:extLst>
                    <a:ext uri="{FF2B5EF4-FFF2-40B4-BE49-F238E27FC236}">
                      <a16:creationId xmlns:a16="http://schemas.microsoft.com/office/drawing/2014/main" id="{070D30A4-394C-4DFC-AC18-53CC66B478CC}"/>
                    </a:ext>
                  </a:extLst>
                </p:cNvPr>
                <p:cNvPicPr/>
                <p:nvPr/>
              </p:nvPicPr>
              <p:blipFill>
                <a:blip r:embed="rId392"/>
                <a:stretch>
                  <a:fillRect/>
                </a:stretch>
              </p:blipFill>
              <p:spPr>
                <a:xfrm>
                  <a:off x="2443937" y="5094309"/>
                  <a:ext cx="13140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496" name="Ink 495">
                  <a:extLst>
                    <a:ext uri="{FF2B5EF4-FFF2-40B4-BE49-F238E27FC236}">
                      <a16:creationId xmlns:a16="http://schemas.microsoft.com/office/drawing/2014/main" id="{725A6DDD-46C3-4D72-B236-A9D442EE5AB8}"/>
                    </a:ext>
                  </a:extLst>
                </p14:cNvPr>
                <p14:cNvContentPartPr/>
                <p14:nvPr/>
              </p14:nvContentPartPr>
              <p14:xfrm>
                <a:off x="2683697" y="5214909"/>
                <a:ext cx="107280" cy="3960"/>
              </p14:xfrm>
            </p:contentPart>
          </mc:Choice>
          <mc:Fallback xmlns="">
            <p:pic>
              <p:nvPicPr>
                <p:cNvPr id="496" name="Ink 495">
                  <a:extLst>
                    <a:ext uri="{FF2B5EF4-FFF2-40B4-BE49-F238E27FC236}">
                      <a16:creationId xmlns:a16="http://schemas.microsoft.com/office/drawing/2014/main" id="{725A6DDD-46C3-4D72-B236-A9D442EE5AB8}"/>
                    </a:ext>
                  </a:extLst>
                </p:cNvPr>
                <p:cNvPicPr/>
                <p:nvPr/>
              </p:nvPicPr>
              <p:blipFill>
                <a:blip r:embed="rId394"/>
                <a:stretch>
                  <a:fillRect/>
                </a:stretch>
              </p:blipFill>
              <p:spPr>
                <a:xfrm>
                  <a:off x="2675057" y="5205909"/>
                  <a:ext cx="124920" cy="21600"/>
                </a:xfrm>
                <a:prstGeom prst="rect">
                  <a:avLst/>
                </a:prstGeom>
              </p:spPr>
            </p:pic>
          </mc:Fallback>
        </mc:AlternateContent>
      </p:grpSp>
      <p:grpSp>
        <p:nvGrpSpPr>
          <p:cNvPr id="508" name="Group 507">
            <a:extLst>
              <a:ext uri="{FF2B5EF4-FFF2-40B4-BE49-F238E27FC236}">
                <a16:creationId xmlns:a16="http://schemas.microsoft.com/office/drawing/2014/main" id="{4D44D82D-F5D4-4F04-8910-BEA18C768216}"/>
              </a:ext>
            </a:extLst>
          </p:cNvPr>
          <p:cNvGrpSpPr/>
          <p:nvPr/>
        </p:nvGrpSpPr>
        <p:grpSpPr>
          <a:xfrm>
            <a:off x="2980697" y="5021589"/>
            <a:ext cx="1586520" cy="372600"/>
            <a:chOff x="2980697" y="5021589"/>
            <a:chExt cx="1586520" cy="372600"/>
          </a:xfrm>
        </p:grpSpPr>
        <mc:AlternateContent xmlns:mc="http://schemas.openxmlformats.org/markup-compatibility/2006" xmlns:p14="http://schemas.microsoft.com/office/powerpoint/2010/main">
          <mc:Choice Requires="p14">
            <p:contentPart p14:bwMode="auto" r:id="rId395">
              <p14:nvContentPartPr>
                <p14:cNvPr id="498" name="Ink 497">
                  <a:extLst>
                    <a:ext uri="{FF2B5EF4-FFF2-40B4-BE49-F238E27FC236}">
                      <a16:creationId xmlns:a16="http://schemas.microsoft.com/office/drawing/2014/main" id="{2249C588-503A-450B-9C44-11C23E9B3798}"/>
                    </a:ext>
                  </a:extLst>
                </p14:cNvPr>
                <p14:cNvContentPartPr/>
                <p14:nvPr/>
              </p14:nvContentPartPr>
              <p14:xfrm>
                <a:off x="2980697" y="5072349"/>
                <a:ext cx="112680" cy="318960"/>
              </p14:xfrm>
            </p:contentPart>
          </mc:Choice>
          <mc:Fallback xmlns="">
            <p:pic>
              <p:nvPicPr>
                <p:cNvPr id="498" name="Ink 497">
                  <a:extLst>
                    <a:ext uri="{FF2B5EF4-FFF2-40B4-BE49-F238E27FC236}">
                      <a16:creationId xmlns:a16="http://schemas.microsoft.com/office/drawing/2014/main" id="{2249C588-503A-450B-9C44-11C23E9B3798}"/>
                    </a:ext>
                  </a:extLst>
                </p:cNvPr>
                <p:cNvPicPr/>
                <p:nvPr/>
              </p:nvPicPr>
              <p:blipFill>
                <a:blip r:embed="rId396"/>
                <a:stretch>
                  <a:fillRect/>
                </a:stretch>
              </p:blipFill>
              <p:spPr>
                <a:xfrm>
                  <a:off x="2972057" y="5063709"/>
                  <a:ext cx="130320" cy="33660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499" name="Ink 498">
                  <a:extLst>
                    <a:ext uri="{FF2B5EF4-FFF2-40B4-BE49-F238E27FC236}">
                      <a16:creationId xmlns:a16="http://schemas.microsoft.com/office/drawing/2014/main" id="{B43EFB12-4AB5-4089-967D-E5C9428304B8}"/>
                    </a:ext>
                  </a:extLst>
                </p14:cNvPr>
                <p14:cNvContentPartPr/>
                <p14:nvPr/>
              </p14:nvContentPartPr>
              <p14:xfrm>
                <a:off x="3093017" y="5146509"/>
                <a:ext cx="74520" cy="170640"/>
              </p14:xfrm>
            </p:contentPart>
          </mc:Choice>
          <mc:Fallback xmlns="">
            <p:pic>
              <p:nvPicPr>
                <p:cNvPr id="499" name="Ink 498">
                  <a:extLst>
                    <a:ext uri="{FF2B5EF4-FFF2-40B4-BE49-F238E27FC236}">
                      <a16:creationId xmlns:a16="http://schemas.microsoft.com/office/drawing/2014/main" id="{B43EFB12-4AB5-4089-967D-E5C9428304B8}"/>
                    </a:ext>
                  </a:extLst>
                </p:cNvPr>
                <p:cNvPicPr/>
                <p:nvPr/>
              </p:nvPicPr>
              <p:blipFill>
                <a:blip r:embed="rId398"/>
                <a:stretch>
                  <a:fillRect/>
                </a:stretch>
              </p:blipFill>
              <p:spPr>
                <a:xfrm>
                  <a:off x="3084017" y="5137869"/>
                  <a:ext cx="9216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500" name="Ink 499">
                  <a:extLst>
                    <a:ext uri="{FF2B5EF4-FFF2-40B4-BE49-F238E27FC236}">
                      <a16:creationId xmlns:a16="http://schemas.microsoft.com/office/drawing/2014/main" id="{1EA30A41-FD61-488D-B767-C94E61789A91}"/>
                    </a:ext>
                  </a:extLst>
                </p14:cNvPr>
                <p14:cNvContentPartPr/>
                <p14:nvPr/>
              </p14:nvContentPartPr>
              <p14:xfrm>
                <a:off x="3223697" y="5160909"/>
                <a:ext cx="85320" cy="196200"/>
              </p14:xfrm>
            </p:contentPart>
          </mc:Choice>
          <mc:Fallback xmlns="">
            <p:pic>
              <p:nvPicPr>
                <p:cNvPr id="500" name="Ink 499">
                  <a:extLst>
                    <a:ext uri="{FF2B5EF4-FFF2-40B4-BE49-F238E27FC236}">
                      <a16:creationId xmlns:a16="http://schemas.microsoft.com/office/drawing/2014/main" id="{1EA30A41-FD61-488D-B767-C94E61789A91}"/>
                    </a:ext>
                  </a:extLst>
                </p:cNvPr>
                <p:cNvPicPr/>
                <p:nvPr/>
              </p:nvPicPr>
              <p:blipFill>
                <a:blip r:embed="rId400"/>
                <a:stretch>
                  <a:fillRect/>
                </a:stretch>
              </p:blipFill>
              <p:spPr>
                <a:xfrm>
                  <a:off x="3214697" y="5152269"/>
                  <a:ext cx="10296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501" name="Ink 500">
                  <a:extLst>
                    <a:ext uri="{FF2B5EF4-FFF2-40B4-BE49-F238E27FC236}">
                      <a16:creationId xmlns:a16="http://schemas.microsoft.com/office/drawing/2014/main" id="{E441DE8C-D9B4-45D8-878D-E96F43E7BAEA}"/>
                    </a:ext>
                  </a:extLst>
                </p14:cNvPr>
                <p14:cNvContentPartPr/>
                <p14:nvPr/>
              </p14:nvContentPartPr>
              <p14:xfrm>
                <a:off x="3374177" y="5247669"/>
                <a:ext cx="13320" cy="3960"/>
              </p14:xfrm>
            </p:contentPart>
          </mc:Choice>
          <mc:Fallback xmlns="">
            <p:pic>
              <p:nvPicPr>
                <p:cNvPr id="501" name="Ink 500">
                  <a:extLst>
                    <a:ext uri="{FF2B5EF4-FFF2-40B4-BE49-F238E27FC236}">
                      <a16:creationId xmlns:a16="http://schemas.microsoft.com/office/drawing/2014/main" id="{E441DE8C-D9B4-45D8-878D-E96F43E7BAEA}"/>
                    </a:ext>
                  </a:extLst>
                </p:cNvPr>
                <p:cNvPicPr/>
                <p:nvPr/>
              </p:nvPicPr>
              <p:blipFill>
                <a:blip r:embed="rId402"/>
                <a:stretch>
                  <a:fillRect/>
                </a:stretch>
              </p:blipFill>
              <p:spPr>
                <a:xfrm>
                  <a:off x="3365537" y="5239029"/>
                  <a:ext cx="3096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502" name="Ink 501">
                  <a:extLst>
                    <a:ext uri="{FF2B5EF4-FFF2-40B4-BE49-F238E27FC236}">
                      <a16:creationId xmlns:a16="http://schemas.microsoft.com/office/drawing/2014/main" id="{2BF7F19D-9E95-409C-B4E7-7AC73823A31C}"/>
                    </a:ext>
                  </a:extLst>
                </p14:cNvPr>
                <p14:cNvContentPartPr/>
                <p14:nvPr/>
              </p14:nvContentPartPr>
              <p14:xfrm>
                <a:off x="3429977" y="5127429"/>
                <a:ext cx="238680" cy="165240"/>
              </p14:xfrm>
            </p:contentPart>
          </mc:Choice>
          <mc:Fallback xmlns="">
            <p:pic>
              <p:nvPicPr>
                <p:cNvPr id="502" name="Ink 501">
                  <a:extLst>
                    <a:ext uri="{FF2B5EF4-FFF2-40B4-BE49-F238E27FC236}">
                      <a16:creationId xmlns:a16="http://schemas.microsoft.com/office/drawing/2014/main" id="{2BF7F19D-9E95-409C-B4E7-7AC73823A31C}"/>
                    </a:ext>
                  </a:extLst>
                </p:cNvPr>
                <p:cNvPicPr/>
                <p:nvPr/>
              </p:nvPicPr>
              <p:blipFill>
                <a:blip r:embed="rId404"/>
                <a:stretch>
                  <a:fillRect/>
                </a:stretch>
              </p:blipFill>
              <p:spPr>
                <a:xfrm>
                  <a:off x="3420977" y="5118789"/>
                  <a:ext cx="25632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503" name="Ink 502">
                  <a:extLst>
                    <a:ext uri="{FF2B5EF4-FFF2-40B4-BE49-F238E27FC236}">
                      <a16:creationId xmlns:a16="http://schemas.microsoft.com/office/drawing/2014/main" id="{1A943D3D-CF94-43D7-80A1-26DD5CBB1705}"/>
                    </a:ext>
                  </a:extLst>
                </p14:cNvPr>
                <p14:cNvContentPartPr/>
                <p14:nvPr/>
              </p14:nvContentPartPr>
              <p14:xfrm>
                <a:off x="3734537" y="5163789"/>
                <a:ext cx="109440" cy="10440"/>
              </p14:xfrm>
            </p:contentPart>
          </mc:Choice>
          <mc:Fallback xmlns="">
            <p:pic>
              <p:nvPicPr>
                <p:cNvPr id="503" name="Ink 502">
                  <a:extLst>
                    <a:ext uri="{FF2B5EF4-FFF2-40B4-BE49-F238E27FC236}">
                      <a16:creationId xmlns:a16="http://schemas.microsoft.com/office/drawing/2014/main" id="{1A943D3D-CF94-43D7-80A1-26DD5CBB1705}"/>
                    </a:ext>
                  </a:extLst>
                </p:cNvPr>
                <p:cNvPicPr/>
                <p:nvPr/>
              </p:nvPicPr>
              <p:blipFill>
                <a:blip r:embed="rId406"/>
                <a:stretch>
                  <a:fillRect/>
                </a:stretch>
              </p:blipFill>
              <p:spPr>
                <a:xfrm>
                  <a:off x="3725537" y="5155149"/>
                  <a:ext cx="12708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504" name="Ink 503">
                  <a:extLst>
                    <a:ext uri="{FF2B5EF4-FFF2-40B4-BE49-F238E27FC236}">
                      <a16:creationId xmlns:a16="http://schemas.microsoft.com/office/drawing/2014/main" id="{82481FE0-902E-4F3B-B6B0-FBB38E8D7A8C}"/>
                    </a:ext>
                  </a:extLst>
                </p14:cNvPr>
                <p14:cNvContentPartPr/>
                <p14:nvPr/>
              </p14:nvContentPartPr>
              <p14:xfrm>
                <a:off x="3896897" y="5109069"/>
                <a:ext cx="74880" cy="175320"/>
              </p14:xfrm>
            </p:contentPart>
          </mc:Choice>
          <mc:Fallback xmlns="">
            <p:pic>
              <p:nvPicPr>
                <p:cNvPr id="504" name="Ink 503">
                  <a:extLst>
                    <a:ext uri="{FF2B5EF4-FFF2-40B4-BE49-F238E27FC236}">
                      <a16:creationId xmlns:a16="http://schemas.microsoft.com/office/drawing/2014/main" id="{82481FE0-902E-4F3B-B6B0-FBB38E8D7A8C}"/>
                    </a:ext>
                  </a:extLst>
                </p:cNvPr>
                <p:cNvPicPr/>
                <p:nvPr/>
              </p:nvPicPr>
              <p:blipFill>
                <a:blip r:embed="rId408"/>
                <a:stretch>
                  <a:fillRect/>
                </a:stretch>
              </p:blipFill>
              <p:spPr>
                <a:xfrm>
                  <a:off x="3888257" y="5100429"/>
                  <a:ext cx="9252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505" name="Ink 504">
                  <a:extLst>
                    <a:ext uri="{FF2B5EF4-FFF2-40B4-BE49-F238E27FC236}">
                      <a16:creationId xmlns:a16="http://schemas.microsoft.com/office/drawing/2014/main" id="{5BB6CA15-858D-493F-9CE9-1389ABD68366}"/>
                    </a:ext>
                  </a:extLst>
                </p14:cNvPr>
                <p14:cNvContentPartPr/>
                <p14:nvPr/>
              </p14:nvContentPartPr>
              <p14:xfrm>
                <a:off x="4004897" y="5050749"/>
                <a:ext cx="164880" cy="240840"/>
              </p14:xfrm>
            </p:contentPart>
          </mc:Choice>
          <mc:Fallback xmlns="">
            <p:pic>
              <p:nvPicPr>
                <p:cNvPr id="505" name="Ink 504">
                  <a:extLst>
                    <a:ext uri="{FF2B5EF4-FFF2-40B4-BE49-F238E27FC236}">
                      <a16:creationId xmlns:a16="http://schemas.microsoft.com/office/drawing/2014/main" id="{5BB6CA15-858D-493F-9CE9-1389ABD68366}"/>
                    </a:ext>
                  </a:extLst>
                </p:cNvPr>
                <p:cNvPicPr/>
                <p:nvPr/>
              </p:nvPicPr>
              <p:blipFill>
                <a:blip r:embed="rId410"/>
                <a:stretch>
                  <a:fillRect/>
                </a:stretch>
              </p:blipFill>
              <p:spPr>
                <a:xfrm>
                  <a:off x="3996257" y="5041749"/>
                  <a:ext cx="18252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506" name="Ink 505">
                  <a:extLst>
                    <a:ext uri="{FF2B5EF4-FFF2-40B4-BE49-F238E27FC236}">
                      <a16:creationId xmlns:a16="http://schemas.microsoft.com/office/drawing/2014/main" id="{5EC9DB65-DDAD-40B0-BF7F-A6D37F5D7432}"/>
                    </a:ext>
                  </a:extLst>
                </p14:cNvPr>
                <p14:cNvContentPartPr/>
                <p14:nvPr/>
              </p14:nvContentPartPr>
              <p14:xfrm>
                <a:off x="4232057" y="5021589"/>
                <a:ext cx="93960" cy="372600"/>
              </p14:xfrm>
            </p:contentPart>
          </mc:Choice>
          <mc:Fallback xmlns="">
            <p:pic>
              <p:nvPicPr>
                <p:cNvPr id="506" name="Ink 505">
                  <a:extLst>
                    <a:ext uri="{FF2B5EF4-FFF2-40B4-BE49-F238E27FC236}">
                      <a16:creationId xmlns:a16="http://schemas.microsoft.com/office/drawing/2014/main" id="{5EC9DB65-DDAD-40B0-BF7F-A6D37F5D7432}"/>
                    </a:ext>
                  </a:extLst>
                </p:cNvPr>
                <p:cNvPicPr/>
                <p:nvPr/>
              </p:nvPicPr>
              <p:blipFill>
                <a:blip r:embed="rId412"/>
                <a:stretch>
                  <a:fillRect/>
                </a:stretch>
              </p:blipFill>
              <p:spPr>
                <a:xfrm>
                  <a:off x="4223057" y="5012589"/>
                  <a:ext cx="111600" cy="39024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507" name="Ink 506">
                  <a:extLst>
                    <a:ext uri="{FF2B5EF4-FFF2-40B4-BE49-F238E27FC236}">
                      <a16:creationId xmlns:a16="http://schemas.microsoft.com/office/drawing/2014/main" id="{17A14757-D3F8-498F-B9C7-CC139DDA3ECE}"/>
                    </a:ext>
                  </a:extLst>
                </p14:cNvPr>
                <p14:cNvContentPartPr/>
                <p14:nvPr/>
              </p14:nvContentPartPr>
              <p14:xfrm>
                <a:off x="4453457" y="5165229"/>
                <a:ext cx="113760" cy="145440"/>
              </p14:xfrm>
            </p:contentPart>
          </mc:Choice>
          <mc:Fallback xmlns="">
            <p:pic>
              <p:nvPicPr>
                <p:cNvPr id="507" name="Ink 506">
                  <a:extLst>
                    <a:ext uri="{FF2B5EF4-FFF2-40B4-BE49-F238E27FC236}">
                      <a16:creationId xmlns:a16="http://schemas.microsoft.com/office/drawing/2014/main" id="{17A14757-D3F8-498F-B9C7-CC139DDA3ECE}"/>
                    </a:ext>
                  </a:extLst>
                </p:cNvPr>
                <p:cNvPicPr/>
                <p:nvPr/>
              </p:nvPicPr>
              <p:blipFill>
                <a:blip r:embed="rId414"/>
                <a:stretch>
                  <a:fillRect/>
                </a:stretch>
              </p:blipFill>
              <p:spPr>
                <a:xfrm>
                  <a:off x="4444457" y="5156229"/>
                  <a:ext cx="131400" cy="163080"/>
                </a:xfrm>
                <a:prstGeom prst="rect">
                  <a:avLst/>
                </a:prstGeom>
              </p:spPr>
            </p:pic>
          </mc:Fallback>
        </mc:AlternateContent>
      </p:grpSp>
      <p:grpSp>
        <p:nvGrpSpPr>
          <p:cNvPr id="514" name="Group 513">
            <a:extLst>
              <a:ext uri="{FF2B5EF4-FFF2-40B4-BE49-F238E27FC236}">
                <a16:creationId xmlns:a16="http://schemas.microsoft.com/office/drawing/2014/main" id="{EDCCEA1C-84E4-44A8-B9BF-EA7DD6CE39A6}"/>
              </a:ext>
            </a:extLst>
          </p:cNvPr>
          <p:cNvGrpSpPr/>
          <p:nvPr/>
        </p:nvGrpSpPr>
        <p:grpSpPr>
          <a:xfrm>
            <a:off x="4635617" y="5142549"/>
            <a:ext cx="646920" cy="271440"/>
            <a:chOff x="4635617" y="5142549"/>
            <a:chExt cx="646920" cy="271440"/>
          </a:xfrm>
        </p:grpSpPr>
        <mc:AlternateContent xmlns:mc="http://schemas.openxmlformats.org/markup-compatibility/2006" xmlns:p14="http://schemas.microsoft.com/office/powerpoint/2010/main">
          <mc:Choice Requires="p14">
            <p:contentPart p14:bwMode="auto" r:id="rId415">
              <p14:nvContentPartPr>
                <p14:cNvPr id="509" name="Ink 508">
                  <a:extLst>
                    <a:ext uri="{FF2B5EF4-FFF2-40B4-BE49-F238E27FC236}">
                      <a16:creationId xmlns:a16="http://schemas.microsoft.com/office/drawing/2014/main" id="{39D6E517-4C1A-4566-9984-D6A2F743152D}"/>
                    </a:ext>
                  </a:extLst>
                </p14:cNvPr>
                <p14:cNvContentPartPr/>
                <p14:nvPr/>
              </p14:nvContentPartPr>
              <p14:xfrm>
                <a:off x="4635617" y="5156589"/>
                <a:ext cx="155160" cy="194040"/>
              </p14:xfrm>
            </p:contentPart>
          </mc:Choice>
          <mc:Fallback xmlns="">
            <p:pic>
              <p:nvPicPr>
                <p:cNvPr id="509" name="Ink 508">
                  <a:extLst>
                    <a:ext uri="{FF2B5EF4-FFF2-40B4-BE49-F238E27FC236}">
                      <a16:creationId xmlns:a16="http://schemas.microsoft.com/office/drawing/2014/main" id="{39D6E517-4C1A-4566-9984-D6A2F743152D}"/>
                    </a:ext>
                  </a:extLst>
                </p:cNvPr>
                <p:cNvPicPr/>
                <p:nvPr/>
              </p:nvPicPr>
              <p:blipFill>
                <a:blip r:embed="rId416"/>
                <a:stretch>
                  <a:fillRect/>
                </a:stretch>
              </p:blipFill>
              <p:spPr>
                <a:xfrm>
                  <a:off x="4626977" y="5147589"/>
                  <a:ext cx="172800" cy="21168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510" name="Ink 509">
                  <a:extLst>
                    <a:ext uri="{FF2B5EF4-FFF2-40B4-BE49-F238E27FC236}">
                      <a16:creationId xmlns:a16="http://schemas.microsoft.com/office/drawing/2014/main" id="{AB6D818C-016A-4EC1-8F9F-24291F019FCE}"/>
                    </a:ext>
                  </a:extLst>
                </p14:cNvPr>
                <p14:cNvContentPartPr/>
                <p14:nvPr/>
              </p14:nvContentPartPr>
              <p14:xfrm>
                <a:off x="4810937" y="5191149"/>
                <a:ext cx="130320" cy="32400"/>
              </p14:xfrm>
            </p:contentPart>
          </mc:Choice>
          <mc:Fallback xmlns="">
            <p:pic>
              <p:nvPicPr>
                <p:cNvPr id="510" name="Ink 509">
                  <a:extLst>
                    <a:ext uri="{FF2B5EF4-FFF2-40B4-BE49-F238E27FC236}">
                      <a16:creationId xmlns:a16="http://schemas.microsoft.com/office/drawing/2014/main" id="{AB6D818C-016A-4EC1-8F9F-24291F019FCE}"/>
                    </a:ext>
                  </a:extLst>
                </p:cNvPr>
                <p:cNvPicPr/>
                <p:nvPr/>
              </p:nvPicPr>
              <p:blipFill>
                <a:blip r:embed="rId418"/>
                <a:stretch>
                  <a:fillRect/>
                </a:stretch>
              </p:blipFill>
              <p:spPr>
                <a:xfrm>
                  <a:off x="4802297" y="5182149"/>
                  <a:ext cx="147960" cy="5004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511" name="Ink 510">
                  <a:extLst>
                    <a:ext uri="{FF2B5EF4-FFF2-40B4-BE49-F238E27FC236}">
                      <a16:creationId xmlns:a16="http://schemas.microsoft.com/office/drawing/2014/main" id="{6E26BA11-6B17-4B8B-A6F9-A5509B0911F2}"/>
                    </a:ext>
                  </a:extLst>
                </p14:cNvPr>
                <p14:cNvContentPartPr/>
                <p14:nvPr/>
              </p14:nvContentPartPr>
              <p14:xfrm>
                <a:off x="4857017" y="5218149"/>
                <a:ext cx="105120" cy="184320"/>
              </p14:xfrm>
            </p:contentPart>
          </mc:Choice>
          <mc:Fallback xmlns="">
            <p:pic>
              <p:nvPicPr>
                <p:cNvPr id="511" name="Ink 510">
                  <a:extLst>
                    <a:ext uri="{FF2B5EF4-FFF2-40B4-BE49-F238E27FC236}">
                      <a16:creationId xmlns:a16="http://schemas.microsoft.com/office/drawing/2014/main" id="{6E26BA11-6B17-4B8B-A6F9-A5509B0911F2}"/>
                    </a:ext>
                  </a:extLst>
                </p:cNvPr>
                <p:cNvPicPr/>
                <p:nvPr/>
              </p:nvPicPr>
              <p:blipFill>
                <a:blip r:embed="rId420"/>
                <a:stretch>
                  <a:fillRect/>
                </a:stretch>
              </p:blipFill>
              <p:spPr>
                <a:xfrm>
                  <a:off x="4848377" y="5209509"/>
                  <a:ext cx="12276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512" name="Ink 511">
                  <a:extLst>
                    <a:ext uri="{FF2B5EF4-FFF2-40B4-BE49-F238E27FC236}">
                      <a16:creationId xmlns:a16="http://schemas.microsoft.com/office/drawing/2014/main" id="{9B8ABA92-CF02-4896-9C4E-4688116C9D05}"/>
                    </a:ext>
                  </a:extLst>
                </p14:cNvPr>
                <p14:cNvContentPartPr/>
                <p14:nvPr/>
              </p14:nvContentPartPr>
              <p14:xfrm>
                <a:off x="4971497" y="5227869"/>
                <a:ext cx="199080" cy="186120"/>
              </p14:xfrm>
            </p:contentPart>
          </mc:Choice>
          <mc:Fallback xmlns="">
            <p:pic>
              <p:nvPicPr>
                <p:cNvPr id="512" name="Ink 511">
                  <a:extLst>
                    <a:ext uri="{FF2B5EF4-FFF2-40B4-BE49-F238E27FC236}">
                      <a16:creationId xmlns:a16="http://schemas.microsoft.com/office/drawing/2014/main" id="{9B8ABA92-CF02-4896-9C4E-4688116C9D05}"/>
                    </a:ext>
                  </a:extLst>
                </p:cNvPr>
                <p:cNvPicPr/>
                <p:nvPr/>
              </p:nvPicPr>
              <p:blipFill>
                <a:blip r:embed="rId422"/>
                <a:stretch>
                  <a:fillRect/>
                </a:stretch>
              </p:blipFill>
              <p:spPr>
                <a:xfrm>
                  <a:off x="4962497" y="5218869"/>
                  <a:ext cx="21672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513" name="Ink 512">
                  <a:extLst>
                    <a:ext uri="{FF2B5EF4-FFF2-40B4-BE49-F238E27FC236}">
                      <a16:creationId xmlns:a16="http://schemas.microsoft.com/office/drawing/2014/main" id="{EAEE2132-E2F2-41B4-BFBB-B769A9A2628B}"/>
                    </a:ext>
                  </a:extLst>
                </p14:cNvPr>
                <p14:cNvContentPartPr/>
                <p14:nvPr/>
              </p14:nvContentPartPr>
              <p14:xfrm>
                <a:off x="5217017" y="5142549"/>
                <a:ext cx="65520" cy="62280"/>
              </p14:xfrm>
            </p:contentPart>
          </mc:Choice>
          <mc:Fallback xmlns="">
            <p:pic>
              <p:nvPicPr>
                <p:cNvPr id="513" name="Ink 512">
                  <a:extLst>
                    <a:ext uri="{FF2B5EF4-FFF2-40B4-BE49-F238E27FC236}">
                      <a16:creationId xmlns:a16="http://schemas.microsoft.com/office/drawing/2014/main" id="{EAEE2132-E2F2-41B4-BFBB-B769A9A2628B}"/>
                    </a:ext>
                  </a:extLst>
                </p:cNvPr>
                <p:cNvPicPr/>
                <p:nvPr/>
              </p:nvPicPr>
              <p:blipFill>
                <a:blip r:embed="rId424"/>
                <a:stretch>
                  <a:fillRect/>
                </a:stretch>
              </p:blipFill>
              <p:spPr>
                <a:xfrm>
                  <a:off x="5208017" y="5133909"/>
                  <a:ext cx="83160" cy="79920"/>
                </a:xfrm>
                <a:prstGeom prst="rect">
                  <a:avLst/>
                </a:prstGeom>
              </p:spPr>
            </p:pic>
          </mc:Fallback>
        </mc:AlternateContent>
      </p:grpSp>
      <p:grpSp>
        <p:nvGrpSpPr>
          <p:cNvPr id="542" name="Group 541">
            <a:extLst>
              <a:ext uri="{FF2B5EF4-FFF2-40B4-BE49-F238E27FC236}">
                <a16:creationId xmlns:a16="http://schemas.microsoft.com/office/drawing/2014/main" id="{15D7396F-9E03-4F19-9FA2-BDD0DB945339}"/>
              </a:ext>
            </a:extLst>
          </p:cNvPr>
          <p:cNvGrpSpPr/>
          <p:nvPr/>
        </p:nvGrpSpPr>
        <p:grpSpPr>
          <a:xfrm>
            <a:off x="462857" y="5573829"/>
            <a:ext cx="1264320" cy="276840"/>
            <a:chOff x="462857" y="5573829"/>
            <a:chExt cx="1264320" cy="276840"/>
          </a:xfrm>
        </p:grpSpPr>
        <mc:AlternateContent xmlns:mc="http://schemas.openxmlformats.org/markup-compatibility/2006" xmlns:p14="http://schemas.microsoft.com/office/powerpoint/2010/main">
          <mc:Choice Requires="p14">
            <p:contentPart p14:bwMode="auto" r:id="rId425">
              <p14:nvContentPartPr>
                <p14:cNvPr id="515" name="Ink 514">
                  <a:extLst>
                    <a:ext uri="{FF2B5EF4-FFF2-40B4-BE49-F238E27FC236}">
                      <a16:creationId xmlns:a16="http://schemas.microsoft.com/office/drawing/2014/main" id="{EFCFE780-9ABF-4FB8-A189-FD33DD66332B}"/>
                    </a:ext>
                  </a:extLst>
                </p14:cNvPr>
                <p14:cNvContentPartPr/>
                <p14:nvPr/>
              </p14:nvContentPartPr>
              <p14:xfrm>
                <a:off x="462857" y="5636469"/>
                <a:ext cx="36000" cy="154440"/>
              </p14:xfrm>
            </p:contentPart>
          </mc:Choice>
          <mc:Fallback xmlns="">
            <p:pic>
              <p:nvPicPr>
                <p:cNvPr id="515" name="Ink 514">
                  <a:extLst>
                    <a:ext uri="{FF2B5EF4-FFF2-40B4-BE49-F238E27FC236}">
                      <a16:creationId xmlns:a16="http://schemas.microsoft.com/office/drawing/2014/main" id="{EFCFE780-9ABF-4FB8-A189-FD33DD66332B}"/>
                    </a:ext>
                  </a:extLst>
                </p:cNvPr>
                <p:cNvPicPr/>
                <p:nvPr/>
              </p:nvPicPr>
              <p:blipFill>
                <a:blip r:embed="rId426"/>
                <a:stretch>
                  <a:fillRect/>
                </a:stretch>
              </p:blipFill>
              <p:spPr>
                <a:xfrm>
                  <a:off x="453857" y="5627469"/>
                  <a:ext cx="5364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516" name="Ink 515">
                  <a:extLst>
                    <a:ext uri="{FF2B5EF4-FFF2-40B4-BE49-F238E27FC236}">
                      <a16:creationId xmlns:a16="http://schemas.microsoft.com/office/drawing/2014/main" id="{7845FF77-A183-4BE7-AC86-47DA62D03A20}"/>
                    </a:ext>
                  </a:extLst>
                </p14:cNvPr>
                <p14:cNvContentPartPr/>
                <p14:nvPr/>
              </p14:nvContentPartPr>
              <p14:xfrm>
                <a:off x="515057" y="5727909"/>
                <a:ext cx="108360" cy="10080"/>
              </p14:xfrm>
            </p:contentPart>
          </mc:Choice>
          <mc:Fallback xmlns="">
            <p:pic>
              <p:nvPicPr>
                <p:cNvPr id="516" name="Ink 515">
                  <a:extLst>
                    <a:ext uri="{FF2B5EF4-FFF2-40B4-BE49-F238E27FC236}">
                      <a16:creationId xmlns:a16="http://schemas.microsoft.com/office/drawing/2014/main" id="{7845FF77-A183-4BE7-AC86-47DA62D03A20}"/>
                    </a:ext>
                  </a:extLst>
                </p:cNvPr>
                <p:cNvPicPr/>
                <p:nvPr/>
              </p:nvPicPr>
              <p:blipFill>
                <a:blip r:embed="rId428"/>
                <a:stretch>
                  <a:fillRect/>
                </a:stretch>
              </p:blipFill>
              <p:spPr>
                <a:xfrm>
                  <a:off x="506057" y="5718909"/>
                  <a:ext cx="12600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517" name="Ink 516">
                  <a:extLst>
                    <a:ext uri="{FF2B5EF4-FFF2-40B4-BE49-F238E27FC236}">
                      <a16:creationId xmlns:a16="http://schemas.microsoft.com/office/drawing/2014/main" id="{9EA7F8D3-38C0-4799-86A6-7A1402EC47C3}"/>
                    </a:ext>
                  </a:extLst>
                </p14:cNvPr>
                <p14:cNvContentPartPr/>
                <p14:nvPr/>
              </p14:nvContentPartPr>
              <p14:xfrm>
                <a:off x="539177" y="5643309"/>
                <a:ext cx="354240" cy="192240"/>
              </p14:xfrm>
            </p:contentPart>
          </mc:Choice>
          <mc:Fallback xmlns="">
            <p:pic>
              <p:nvPicPr>
                <p:cNvPr id="517" name="Ink 516">
                  <a:extLst>
                    <a:ext uri="{FF2B5EF4-FFF2-40B4-BE49-F238E27FC236}">
                      <a16:creationId xmlns:a16="http://schemas.microsoft.com/office/drawing/2014/main" id="{9EA7F8D3-38C0-4799-86A6-7A1402EC47C3}"/>
                    </a:ext>
                  </a:extLst>
                </p:cNvPr>
                <p:cNvPicPr/>
                <p:nvPr/>
              </p:nvPicPr>
              <p:blipFill>
                <a:blip r:embed="rId430"/>
                <a:stretch>
                  <a:fillRect/>
                </a:stretch>
              </p:blipFill>
              <p:spPr>
                <a:xfrm>
                  <a:off x="530177" y="5634309"/>
                  <a:ext cx="37188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518" name="Ink 517">
                  <a:extLst>
                    <a:ext uri="{FF2B5EF4-FFF2-40B4-BE49-F238E27FC236}">
                      <a16:creationId xmlns:a16="http://schemas.microsoft.com/office/drawing/2014/main" id="{CFD1E400-1C48-437D-BB76-571BF9E84B87}"/>
                    </a:ext>
                  </a:extLst>
                </p14:cNvPr>
                <p14:cNvContentPartPr/>
                <p14:nvPr/>
              </p14:nvContentPartPr>
              <p14:xfrm>
                <a:off x="814937" y="5588949"/>
                <a:ext cx="78840" cy="210240"/>
              </p14:xfrm>
            </p:contentPart>
          </mc:Choice>
          <mc:Fallback xmlns="">
            <p:pic>
              <p:nvPicPr>
                <p:cNvPr id="518" name="Ink 517">
                  <a:extLst>
                    <a:ext uri="{FF2B5EF4-FFF2-40B4-BE49-F238E27FC236}">
                      <a16:creationId xmlns:a16="http://schemas.microsoft.com/office/drawing/2014/main" id="{CFD1E400-1C48-437D-BB76-571BF9E84B87}"/>
                    </a:ext>
                  </a:extLst>
                </p:cNvPr>
                <p:cNvPicPr/>
                <p:nvPr/>
              </p:nvPicPr>
              <p:blipFill>
                <a:blip r:embed="rId432"/>
                <a:stretch>
                  <a:fillRect/>
                </a:stretch>
              </p:blipFill>
              <p:spPr>
                <a:xfrm>
                  <a:off x="805937" y="5579949"/>
                  <a:ext cx="9648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519" name="Ink 518">
                  <a:extLst>
                    <a:ext uri="{FF2B5EF4-FFF2-40B4-BE49-F238E27FC236}">
                      <a16:creationId xmlns:a16="http://schemas.microsoft.com/office/drawing/2014/main" id="{DFA090BC-F937-4B1A-BD53-F24DB202737D}"/>
                    </a:ext>
                  </a:extLst>
                </p14:cNvPr>
                <p14:cNvContentPartPr/>
                <p14:nvPr/>
              </p14:nvContentPartPr>
              <p14:xfrm>
                <a:off x="917537" y="5686509"/>
                <a:ext cx="286560" cy="159120"/>
              </p14:xfrm>
            </p:contentPart>
          </mc:Choice>
          <mc:Fallback xmlns="">
            <p:pic>
              <p:nvPicPr>
                <p:cNvPr id="519" name="Ink 518">
                  <a:extLst>
                    <a:ext uri="{FF2B5EF4-FFF2-40B4-BE49-F238E27FC236}">
                      <a16:creationId xmlns:a16="http://schemas.microsoft.com/office/drawing/2014/main" id="{DFA090BC-F937-4B1A-BD53-F24DB202737D}"/>
                    </a:ext>
                  </a:extLst>
                </p:cNvPr>
                <p:cNvPicPr/>
                <p:nvPr/>
              </p:nvPicPr>
              <p:blipFill>
                <a:blip r:embed="rId434"/>
                <a:stretch>
                  <a:fillRect/>
                </a:stretch>
              </p:blipFill>
              <p:spPr>
                <a:xfrm>
                  <a:off x="908537" y="5677869"/>
                  <a:ext cx="30420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520" name="Ink 519">
                  <a:extLst>
                    <a:ext uri="{FF2B5EF4-FFF2-40B4-BE49-F238E27FC236}">
                      <a16:creationId xmlns:a16="http://schemas.microsoft.com/office/drawing/2014/main" id="{72E378D4-A1E4-4BD7-8437-7B7D80DBA9F1}"/>
                    </a:ext>
                  </a:extLst>
                </p14:cNvPr>
                <p14:cNvContentPartPr/>
                <p14:nvPr/>
              </p14:nvContentPartPr>
              <p14:xfrm>
                <a:off x="1215257" y="5712789"/>
                <a:ext cx="299520" cy="137880"/>
              </p14:xfrm>
            </p:contentPart>
          </mc:Choice>
          <mc:Fallback xmlns="">
            <p:pic>
              <p:nvPicPr>
                <p:cNvPr id="520" name="Ink 519">
                  <a:extLst>
                    <a:ext uri="{FF2B5EF4-FFF2-40B4-BE49-F238E27FC236}">
                      <a16:creationId xmlns:a16="http://schemas.microsoft.com/office/drawing/2014/main" id="{72E378D4-A1E4-4BD7-8437-7B7D80DBA9F1}"/>
                    </a:ext>
                  </a:extLst>
                </p:cNvPr>
                <p:cNvPicPr/>
                <p:nvPr/>
              </p:nvPicPr>
              <p:blipFill>
                <a:blip r:embed="rId436"/>
                <a:stretch>
                  <a:fillRect/>
                </a:stretch>
              </p:blipFill>
              <p:spPr>
                <a:xfrm>
                  <a:off x="1206257" y="5703789"/>
                  <a:ext cx="31716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521" name="Ink 520">
                  <a:extLst>
                    <a:ext uri="{FF2B5EF4-FFF2-40B4-BE49-F238E27FC236}">
                      <a16:creationId xmlns:a16="http://schemas.microsoft.com/office/drawing/2014/main" id="{A07C623D-BF32-4319-B568-314063C10F92}"/>
                    </a:ext>
                  </a:extLst>
                </p14:cNvPr>
                <p14:cNvContentPartPr/>
                <p14:nvPr/>
              </p14:nvContentPartPr>
              <p14:xfrm>
                <a:off x="1466177" y="5573829"/>
                <a:ext cx="130320" cy="233640"/>
              </p14:xfrm>
            </p:contentPart>
          </mc:Choice>
          <mc:Fallback xmlns="">
            <p:pic>
              <p:nvPicPr>
                <p:cNvPr id="521" name="Ink 520">
                  <a:extLst>
                    <a:ext uri="{FF2B5EF4-FFF2-40B4-BE49-F238E27FC236}">
                      <a16:creationId xmlns:a16="http://schemas.microsoft.com/office/drawing/2014/main" id="{A07C623D-BF32-4319-B568-314063C10F92}"/>
                    </a:ext>
                  </a:extLst>
                </p:cNvPr>
                <p:cNvPicPr/>
                <p:nvPr/>
              </p:nvPicPr>
              <p:blipFill>
                <a:blip r:embed="rId438"/>
                <a:stretch>
                  <a:fillRect/>
                </a:stretch>
              </p:blipFill>
              <p:spPr>
                <a:xfrm>
                  <a:off x="1457537" y="5564829"/>
                  <a:ext cx="14796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522" name="Ink 521">
                  <a:extLst>
                    <a:ext uri="{FF2B5EF4-FFF2-40B4-BE49-F238E27FC236}">
                      <a16:creationId xmlns:a16="http://schemas.microsoft.com/office/drawing/2014/main" id="{A0507001-FC43-4DCC-AD3E-24BD0F36DBEF}"/>
                    </a:ext>
                  </a:extLst>
                </p14:cNvPr>
                <p14:cNvContentPartPr/>
                <p14:nvPr/>
              </p14:nvContentPartPr>
              <p14:xfrm>
                <a:off x="1632137" y="5686509"/>
                <a:ext cx="95040" cy="122760"/>
              </p14:xfrm>
            </p:contentPart>
          </mc:Choice>
          <mc:Fallback xmlns="">
            <p:pic>
              <p:nvPicPr>
                <p:cNvPr id="522" name="Ink 521">
                  <a:extLst>
                    <a:ext uri="{FF2B5EF4-FFF2-40B4-BE49-F238E27FC236}">
                      <a16:creationId xmlns:a16="http://schemas.microsoft.com/office/drawing/2014/main" id="{A0507001-FC43-4DCC-AD3E-24BD0F36DBEF}"/>
                    </a:ext>
                  </a:extLst>
                </p:cNvPr>
                <p:cNvPicPr/>
                <p:nvPr/>
              </p:nvPicPr>
              <p:blipFill>
                <a:blip r:embed="rId440"/>
                <a:stretch>
                  <a:fillRect/>
                </a:stretch>
              </p:blipFill>
              <p:spPr>
                <a:xfrm>
                  <a:off x="1623137" y="5677509"/>
                  <a:ext cx="112680" cy="140400"/>
                </a:xfrm>
                <a:prstGeom prst="rect">
                  <a:avLst/>
                </a:prstGeom>
              </p:spPr>
            </p:pic>
          </mc:Fallback>
        </mc:AlternateContent>
      </p:grpSp>
      <p:grpSp>
        <p:nvGrpSpPr>
          <p:cNvPr id="541" name="Group 540">
            <a:extLst>
              <a:ext uri="{FF2B5EF4-FFF2-40B4-BE49-F238E27FC236}">
                <a16:creationId xmlns:a16="http://schemas.microsoft.com/office/drawing/2014/main" id="{2BF27288-A8DC-48C2-98FB-EB6BCF0B1A5B}"/>
              </a:ext>
            </a:extLst>
          </p:cNvPr>
          <p:cNvGrpSpPr/>
          <p:nvPr/>
        </p:nvGrpSpPr>
        <p:grpSpPr>
          <a:xfrm>
            <a:off x="2032457" y="5601909"/>
            <a:ext cx="1146600" cy="255240"/>
            <a:chOff x="2032457" y="5601909"/>
            <a:chExt cx="1146600" cy="255240"/>
          </a:xfrm>
        </p:grpSpPr>
        <mc:AlternateContent xmlns:mc="http://schemas.openxmlformats.org/markup-compatibility/2006" xmlns:p14="http://schemas.microsoft.com/office/powerpoint/2010/main">
          <mc:Choice Requires="p14">
            <p:contentPart p14:bwMode="auto" r:id="rId441">
              <p14:nvContentPartPr>
                <p14:cNvPr id="523" name="Ink 522">
                  <a:extLst>
                    <a:ext uri="{FF2B5EF4-FFF2-40B4-BE49-F238E27FC236}">
                      <a16:creationId xmlns:a16="http://schemas.microsoft.com/office/drawing/2014/main" id="{92C509CE-2780-4260-845F-3FF5E40DB77E}"/>
                    </a:ext>
                  </a:extLst>
                </p14:cNvPr>
                <p14:cNvContentPartPr/>
                <p14:nvPr/>
              </p14:nvContentPartPr>
              <p14:xfrm>
                <a:off x="2032457" y="5601909"/>
                <a:ext cx="56160" cy="192240"/>
              </p14:xfrm>
            </p:contentPart>
          </mc:Choice>
          <mc:Fallback xmlns="">
            <p:pic>
              <p:nvPicPr>
                <p:cNvPr id="523" name="Ink 522">
                  <a:extLst>
                    <a:ext uri="{FF2B5EF4-FFF2-40B4-BE49-F238E27FC236}">
                      <a16:creationId xmlns:a16="http://schemas.microsoft.com/office/drawing/2014/main" id="{92C509CE-2780-4260-845F-3FF5E40DB77E}"/>
                    </a:ext>
                  </a:extLst>
                </p:cNvPr>
                <p:cNvPicPr/>
                <p:nvPr/>
              </p:nvPicPr>
              <p:blipFill>
                <a:blip r:embed="rId442"/>
                <a:stretch>
                  <a:fillRect/>
                </a:stretch>
              </p:blipFill>
              <p:spPr>
                <a:xfrm>
                  <a:off x="2023457" y="5593269"/>
                  <a:ext cx="7380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524" name="Ink 523">
                  <a:extLst>
                    <a:ext uri="{FF2B5EF4-FFF2-40B4-BE49-F238E27FC236}">
                      <a16:creationId xmlns:a16="http://schemas.microsoft.com/office/drawing/2014/main" id="{70133F1D-DC75-4345-A99E-9EB6DA72E3A5}"/>
                    </a:ext>
                  </a:extLst>
                </p14:cNvPr>
                <p14:cNvContentPartPr/>
                <p14:nvPr/>
              </p14:nvContentPartPr>
              <p14:xfrm>
                <a:off x="2119577" y="5605509"/>
                <a:ext cx="105120" cy="221040"/>
              </p14:xfrm>
            </p:contentPart>
          </mc:Choice>
          <mc:Fallback xmlns="">
            <p:pic>
              <p:nvPicPr>
                <p:cNvPr id="524" name="Ink 523">
                  <a:extLst>
                    <a:ext uri="{FF2B5EF4-FFF2-40B4-BE49-F238E27FC236}">
                      <a16:creationId xmlns:a16="http://schemas.microsoft.com/office/drawing/2014/main" id="{70133F1D-DC75-4345-A99E-9EB6DA72E3A5}"/>
                    </a:ext>
                  </a:extLst>
                </p:cNvPr>
                <p:cNvPicPr/>
                <p:nvPr/>
              </p:nvPicPr>
              <p:blipFill>
                <a:blip r:embed="rId444"/>
                <a:stretch>
                  <a:fillRect/>
                </a:stretch>
              </p:blipFill>
              <p:spPr>
                <a:xfrm>
                  <a:off x="2110937" y="5596509"/>
                  <a:ext cx="12276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525" name="Ink 524">
                  <a:extLst>
                    <a:ext uri="{FF2B5EF4-FFF2-40B4-BE49-F238E27FC236}">
                      <a16:creationId xmlns:a16="http://schemas.microsoft.com/office/drawing/2014/main" id="{D53BA991-D5C9-4280-B61B-A5879609D219}"/>
                    </a:ext>
                  </a:extLst>
                </p14:cNvPr>
                <p14:cNvContentPartPr/>
                <p14:nvPr/>
              </p14:nvContentPartPr>
              <p14:xfrm>
                <a:off x="2298497" y="5692629"/>
                <a:ext cx="29880" cy="7200"/>
              </p14:xfrm>
            </p:contentPart>
          </mc:Choice>
          <mc:Fallback xmlns="">
            <p:pic>
              <p:nvPicPr>
                <p:cNvPr id="525" name="Ink 524">
                  <a:extLst>
                    <a:ext uri="{FF2B5EF4-FFF2-40B4-BE49-F238E27FC236}">
                      <a16:creationId xmlns:a16="http://schemas.microsoft.com/office/drawing/2014/main" id="{D53BA991-D5C9-4280-B61B-A5879609D219}"/>
                    </a:ext>
                  </a:extLst>
                </p:cNvPr>
                <p:cNvPicPr/>
                <p:nvPr/>
              </p:nvPicPr>
              <p:blipFill>
                <a:blip r:embed="rId446"/>
                <a:stretch>
                  <a:fillRect/>
                </a:stretch>
              </p:blipFill>
              <p:spPr>
                <a:xfrm>
                  <a:off x="2289857" y="5683989"/>
                  <a:ext cx="4752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526" name="Ink 525">
                  <a:extLst>
                    <a:ext uri="{FF2B5EF4-FFF2-40B4-BE49-F238E27FC236}">
                      <a16:creationId xmlns:a16="http://schemas.microsoft.com/office/drawing/2014/main" id="{A21BEDB6-C247-4005-A643-460CF30B442D}"/>
                    </a:ext>
                  </a:extLst>
                </p14:cNvPr>
                <p14:cNvContentPartPr/>
                <p14:nvPr/>
              </p14:nvContentPartPr>
              <p14:xfrm>
                <a:off x="2444297" y="5614509"/>
                <a:ext cx="132480" cy="221040"/>
              </p14:xfrm>
            </p:contentPart>
          </mc:Choice>
          <mc:Fallback xmlns="">
            <p:pic>
              <p:nvPicPr>
                <p:cNvPr id="526" name="Ink 525">
                  <a:extLst>
                    <a:ext uri="{FF2B5EF4-FFF2-40B4-BE49-F238E27FC236}">
                      <a16:creationId xmlns:a16="http://schemas.microsoft.com/office/drawing/2014/main" id="{A21BEDB6-C247-4005-A643-460CF30B442D}"/>
                    </a:ext>
                  </a:extLst>
                </p:cNvPr>
                <p:cNvPicPr/>
                <p:nvPr/>
              </p:nvPicPr>
              <p:blipFill>
                <a:blip r:embed="rId448"/>
                <a:stretch>
                  <a:fillRect/>
                </a:stretch>
              </p:blipFill>
              <p:spPr>
                <a:xfrm>
                  <a:off x="2435297" y="5605509"/>
                  <a:ext cx="15012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527" name="Ink 526">
                  <a:extLst>
                    <a:ext uri="{FF2B5EF4-FFF2-40B4-BE49-F238E27FC236}">
                      <a16:creationId xmlns:a16="http://schemas.microsoft.com/office/drawing/2014/main" id="{B98C495E-1DAE-466E-824C-F17BE686911D}"/>
                    </a:ext>
                  </a:extLst>
                </p14:cNvPr>
                <p14:cNvContentPartPr/>
                <p14:nvPr/>
              </p14:nvContentPartPr>
              <p14:xfrm>
                <a:off x="2715377" y="5622069"/>
                <a:ext cx="78120" cy="208800"/>
              </p14:xfrm>
            </p:contentPart>
          </mc:Choice>
          <mc:Fallback xmlns="">
            <p:pic>
              <p:nvPicPr>
                <p:cNvPr id="527" name="Ink 526">
                  <a:extLst>
                    <a:ext uri="{FF2B5EF4-FFF2-40B4-BE49-F238E27FC236}">
                      <a16:creationId xmlns:a16="http://schemas.microsoft.com/office/drawing/2014/main" id="{B98C495E-1DAE-466E-824C-F17BE686911D}"/>
                    </a:ext>
                  </a:extLst>
                </p:cNvPr>
                <p:cNvPicPr/>
                <p:nvPr/>
              </p:nvPicPr>
              <p:blipFill>
                <a:blip r:embed="rId450"/>
                <a:stretch>
                  <a:fillRect/>
                </a:stretch>
              </p:blipFill>
              <p:spPr>
                <a:xfrm>
                  <a:off x="2706377" y="5613069"/>
                  <a:ext cx="9576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451">
              <p14:nvContentPartPr>
                <p14:cNvPr id="528" name="Ink 527">
                  <a:extLst>
                    <a:ext uri="{FF2B5EF4-FFF2-40B4-BE49-F238E27FC236}">
                      <a16:creationId xmlns:a16="http://schemas.microsoft.com/office/drawing/2014/main" id="{77372ADF-D0EF-445D-A999-183ADD8DFEAD}"/>
                    </a:ext>
                  </a:extLst>
                </p14:cNvPr>
                <p14:cNvContentPartPr/>
                <p14:nvPr/>
              </p14:nvContentPartPr>
              <p14:xfrm>
                <a:off x="2804297" y="5731149"/>
                <a:ext cx="99360" cy="94680"/>
              </p14:xfrm>
            </p:contentPart>
          </mc:Choice>
          <mc:Fallback xmlns="">
            <p:pic>
              <p:nvPicPr>
                <p:cNvPr id="528" name="Ink 527">
                  <a:extLst>
                    <a:ext uri="{FF2B5EF4-FFF2-40B4-BE49-F238E27FC236}">
                      <a16:creationId xmlns:a16="http://schemas.microsoft.com/office/drawing/2014/main" id="{77372ADF-D0EF-445D-A999-183ADD8DFEAD}"/>
                    </a:ext>
                  </a:extLst>
                </p:cNvPr>
                <p:cNvPicPr/>
                <p:nvPr/>
              </p:nvPicPr>
              <p:blipFill>
                <a:blip r:embed="rId452"/>
                <a:stretch>
                  <a:fillRect/>
                </a:stretch>
              </p:blipFill>
              <p:spPr>
                <a:xfrm>
                  <a:off x="2795297" y="5722509"/>
                  <a:ext cx="11700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529" name="Ink 528">
                  <a:extLst>
                    <a:ext uri="{FF2B5EF4-FFF2-40B4-BE49-F238E27FC236}">
                      <a16:creationId xmlns:a16="http://schemas.microsoft.com/office/drawing/2014/main" id="{16905353-2468-4364-BC5B-BED147119CFD}"/>
                    </a:ext>
                  </a:extLst>
                </p14:cNvPr>
                <p14:cNvContentPartPr/>
                <p14:nvPr/>
              </p14:nvContentPartPr>
              <p14:xfrm>
                <a:off x="2914457" y="5721069"/>
                <a:ext cx="264600" cy="136080"/>
              </p14:xfrm>
            </p:contentPart>
          </mc:Choice>
          <mc:Fallback xmlns="">
            <p:pic>
              <p:nvPicPr>
                <p:cNvPr id="529" name="Ink 528">
                  <a:extLst>
                    <a:ext uri="{FF2B5EF4-FFF2-40B4-BE49-F238E27FC236}">
                      <a16:creationId xmlns:a16="http://schemas.microsoft.com/office/drawing/2014/main" id="{16905353-2468-4364-BC5B-BED147119CFD}"/>
                    </a:ext>
                  </a:extLst>
                </p:cNvPr>
                <p:cNvPicPr/>
                <p:nvPr/>
              </p:nvPicPr>
              <p:blipFill>
                <a:blip r:embed="rId454"/>
                <a:stretch>
                  <a:fillRect/>
                </a:stretch>
              </p:blipFill>
              <p:spPr>
                <a:xfrm>
                  <a:off x="2905817" y="5712069"/>
                  <a:ext cx="282240" cy="153720"/>
                </a:xfrm>
                <a:prstGeom prst="rect">
                  <a:avLst/>
                </a:prstGeom>
              </p:spPr>
            </p:pic>
          </mc:Fallback>
        </mc:AlternateContent>
      </p:grpSp>
      <p:grpSp>
        <p:nvGrpSpPr>
          <p:cNvPr id="540" name="Group 539">
            <a:extLst>
              <a:ext uri="{FF2B5EF4-FFF2-40B4-BE49-F238E27FC236}">
                <a16:creationId xmlns:a16="http://schemas.microsoft.com/office/drawing/2014/main" id="{C3806E69-F74F-4489-88B8-7E6D41BE5881}"/>
              </a:ext>
            </a:extLst>
          </p:cNvPr>
          <p:cNvGrpSpPr/>
          <p:nvPr/>
        </p:nvGrpSpPr>
        <p:grpSpPr>
          <a:xfrm>
            <a:off x="3353657" y="5716029"/>
            <a:ext cx="285120" cy="192960"/>
            <a:chOff x="3353657" y="5716029"/>
            <a:chExt cx="285120" cy="192960"/>
          </a:xfrm>
        </p:grpSpPr>
        <mc:AlternateContent xmlns:mc="http://schemas.openxmlformats.org/markup-compatibility/2006" xmlns:p14="http://schemas.microsoft.com/office/powerpoint/2010/main">
          <mc:Choice Requires="p14">
            <p:contentPart p14:bwMode="auto" r:id="rId455">
              <p14:nvContentPartPr>
                <p14:cNvPr id="530" name="Ink 529">
                  <a:extLst>
                    <a:ext uri="{FF2B5EF4-FFF2-40B4-BE49-F238E27FC236}">
                      <a16:creationId xmlns:a16="http://schemas.microsoft.com/office/drawing/2014/main" id="{C7BC31EC-3EE3-45E9-A07F-10A49CBBE684}"/>
                    </a:ext>
                  </a:extLst>
                </p14:cNvPr>
                <p14:cNvContentPartPr/>
                <p14:nvPr/>
              </p14:nvContentPartPr>
              <p14:xfrm>
                <a:off x="3353657" y="5716029"/>
                <a:ext cx="41760" cy="183960"/>
              </p14:xfrm>
            </p:contentPart>
          </mc:Choice>
          <mc:Fallback xmlns="">
            <p:pic>
              <p:nvPicPr>
                <p:cNvPr id="530" name="Ink 529">
                  <a:extLst>
                    <a:ext uri="{FF2B5EF4-FFF2-40B4-BE49-F238E27FC236}">
                      <a16:creationId xmlns:a16="http://schemas.microsoft.com/office/drawing/2014/main" id="{C7BC31EC-3EE3-45E9-A07F-10A49CBBE684}"/>
                    </a:ext>
                  </a:extLst>
                </p:cNvPr>
                <p:cNvPicPr/>
                <p:nvPr/>
              </p:nvPicPr>
              <p:blipFill>
                <a:blip r:embed="rId456"/>
                <a:stretch>
                  <a:fillRect/>
                </a:stretch>
              </p:blipFill>
              <p:spPr>
                <a:xfrm>
                  <a:off x="3344657" y="5707389"/>
                  <a:ext cx="5940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531" name="Ink 530">
                  <a:extLst>
                    <a:ext uri="{FF2B5EF4-FFF2-40B4-BE49-F238E27FC236}">
                      <a16:creationId xmlns:a16="http://schemas.microsoft.com/office/drawing/2014/main" id="{B0C2806E-3D7F-45E2-8245-040A9C7C3C22}"/>
                    </a:ext>
                  </a:extLst>
                </p14:cNvPr>
                <p14:cNvContentPartPr/>
                <p14:nvPr/>
              </p14:nvContentPartPr>
              <p14:xfrm>
                <a:off x="3450497" y="5835189"/>
                <a:ext cx="188280" cy="73800"/>
              </p14:xfrm>
            </p:contentPart>
          </mc:Choice>
          <mc:Fallback xmlns="">
            <p:pic>
              <p:nvPicPr>
                <p:cNvPr id="531" name="Ink 530">
                  <a:extLst>
                    <a:ext uri="{FF2B5EF4-FFF2-40B4-BE49-F238E27FC236}">
                      <a16:creationId xmlns:a16="http://schemas.microsoft.com/office/drawing/2014/main" id="{B0C2806E-3D7F-45E2-8245-040A9C7C3C22}"/>
                    </a:ext>
                  </a:extLst>
                </p:cNvPr>
                <p:cNvPicPr/>
                <p:nvPr/>
              </p:nvPicPr>
              <p:blipFill>
                <a:blip r:embed="rId458"/>
                <a:stretch>
                  <a:fillRect/>
                </a:stretch>
              </p:blipFill>
              <p:spPr>
                <a:xfrm>
                  <a:off x="3441857" y="5826189"/>
                  <a:ext cx="205920" cy="91440"/>
                </a:xfrm>
                <a:prstGeom prst="rect">
                  <a:avLst/>
                </a:prstGeom>
              </p:spPr>
            </p:pic>
          </mc:Fallback>
        </mc:AlternateContent>
      </p:grpSp>
      <p:grpSp>
        <p:nvGrpSpPr>
          <p:cNvPr id="539" name="Group 538">
            <a:extLst>
              <a:ext uri="{FF2B5EF4-FFF2-40B4-BE49-F238E27FC236}">
                <a16:creationId xmlns:a16="http://schemas.microsoft.com/office/drawing/2014/main" id="{FA1C3133-5274-42B9-9AAF-16BF35384F0D}"/>
              </a:ext>
            </a:extLst>
          </p:cNvPr>
          <p:cNvGrpSpPr/>
          <p:nvPr/>
        </p:nvGrpSpPr>
        <p:grpSpPr>
          <a:xfrm>
            <a:off x="3859817" y="5813949"/>
            <a:ext cx="466200" cy="128880"/>
            <a:chOff x="3859817" y="5813949"/>
            <a:chExt cx="466200" cy="128880"/>
          </a:xfrm>
        </p:grpSpPr>
        <mc:AlternateContent xmlns:mc="http://schemas.openxmlformats.org/markup-compatibility/2006" xmlns:p14="http://schemas.microsoft.com/office/powerpoint/2010/main">
          <mc:Choice Requires="p14">
            <p:contentPart p14:bwMode="auto" r:id="rId459">
              <p14:nvContentPartPr>
                <p14:cNvPr id="532" name="Ink 531">
                  <a:extLst>
                    <a:ext uri="{FF2B5EF4-FFF2-40B4-BE49-F238E27FC236}">
                      <a16:creationId xmlns:a16="http://schemas.microsoft.com/office/drawing/2014/main" id="{BA36865C-76E6-406A-B7EB-9A14DF5E0C2E}"/>
                    </a:ext>
                  </a:extLst>
                </p14:cNvPr>
                <p14:cNvContentPartPr/>
                <p14:nvPr/>
              </p14:nvContentPartPr>
              <p14:xfrm>
                <a:off x="3859817" y="5835549"/>
                <a:ext cx="93240" cy="106560"/>
              </p14:xfrm>
            </p:contentPart>
          </mc:Choice>
          <mc:Fallback xmlns="">
            <p:pic>
              <p:nvPicPr>
                <p:cNvPr id="532" name="Ink 531">
                  <a:extLst>
                    <a:ext uri="{FF2B5EF4-FFF2-40B4-BE49-F238E27FC236}">
                      <a16:creationId xmlns:a16="http://schemas.microsoft.com/office/drawing/2014/main" id="{BA36865C-76E6-406A-B7EB-9A14DF5E0C2E}"/>
                    </a:ext>
                  </a:extLst>
                </p:cNvPr>
                <p:cNvPicPr/>
                <p:nvPr/>
              </p:nvPicPr>
              <p:blipFill>
                <a:blip r:embed="rId460"/>
                <a:stretch>
                  <a:fillRect/>
                </a:stretch>
              </p:blipFill>
              <p:spPr>
                <a:xfrm>
                  <a:off x="3851177" y="5826549"/>
                  <a:ext cx="1108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533" name="Ink 532">
                  <a:extLst>
                    <a:ext uri="{FF2B5EF4-FFF2-40B4-BE49-F238E27FC236}">
                      <a16:creationId xmlns:a16="http://schemas.microsoft.com/office/drawing/2014/main" id="{A500DF93-330F-45B6-A006-53ED0221BE95}"/>
                    </a:ext>
                  </a:extLst>
                </p14:cNvPr>
                <p14:cNvContentPartPr/>
                <p14:nvPr/>
              </p14:nvContentPartPr>
              <p14:xfrm>
                <a:off x="3960257" y="5813949"/>
                <a:ext cx="365760" cy="128880"/>
              </p14:xfrm>
            </p:contentPart>
          </mc:Choice>
          <mc:Fallback xmlns="">
            <p:pic>
              <p:nvPicPr>
                <p:cNvPr id="533" name="Ink 532">
                  <a:extLst>
                    <a:ext uri="{FF2B5EF4-FFF2-40B4-BE49-F238E27FC236}">
                      <a16:creationId xmlns:a16="http://schemas.microsoft.com/office/drawing/2014/main" id="{A500DF93-330F-45B6-A006-53ED0221BE95}"/>
                    </a:ext>
                  </a:extLst>
                </p:cNvPr>
                <p:cNvPicPr/>
                <p:nvPr/>
              </p:nvPicPr>
              <p:blipFill>
                <a:blip r:embed="rId462"/>
                <a:stretch>
                  <a:fillRect/>
                </a:stretch>
              </p:blipFill>
              <p:spPr>
                <a:xfrm>
                  <a:off x="3951617" y="5805309"/>
                  <a:ext cx="383400" cy="146520"/>
                </a:xfrm>
                <a:prstGeom prst="rect">
                  <a:avLst/>
                </a:prstGeom>
              </p:spPr>
            </p:pic>
          </mc:Fallback>
        </mc:AlternateContent>
      </p:grpSp>
      <p:grpSp>
        <p:nvGrpSpPr>
          <p:cNvPr id="538" name="Group 537">
            <a:extLst>
              <a:ext uri="{FF2B5EF4-FFF2-40B4-BE49-F238E27FC236}">
                <a16:creationId xmlns:a16="http://schemas.microsoft.com/office/drawing/2014/main" id="{731AC1A8-0130-41A6-863F-CC5F4AC4ED5F}"/>
              </a:ext>
            </a:extLst>
          </p:cNvPr>
          <p:cNvGrpSpPr/>
          <p:nvPr/>
        </p:nvGrpSpPr>
        <p:grpSpPr>
          <a:xfrm>
            <a:off x="4505657" y="5724309"/>
            <a:ext cx="757800" cy="191160"/>
            <a:chOff x="4505657" y="5724309"/>
            <a:chExt cx="757800" cy="191160"/>
          </a:xfrm>
        </p:grpSpPr>
        <mc:AlternateContent xmlns:mc="http://schemas.openxmlformats.org/markup-compatibility/2006" xmlns:p14="http://schemas.microsoft.com/office/powerpoint/2010/main">
          <mc:Choice Requires="p14">
            <p:contentPart p14:bwMode="auto" r:id="rId463">
              <p14:nvContentPartPr>
                <p14:cNvPr id="534" name="Ink 533">
                  <a:extLst>
                    <a:ext uri="{FF2B5EF4-FFF2-40B4-BE49-F238E27FC236}">
                      <a16:creationId xmlns:a16="http://schemas.microsoft.com/office/drawing/2014/main" id="{A3BE09AA-5E2C-4DB2-8BAD-1910B1CCCDFC}"/>
                    </a:ext>
                  </a:extLst>
                </p14:cNvPr>
                <p14:cNvContentPartPr/>
                <p14:nvPr/>
              </p14:nvContentPartPr>
              <p14:xfrm>
                <a:off x="4505657" y="5724309"/>
                <a:ext cx="181080" cy="175680"/>
              </p14:xfrm>
            </p:contentPart>
          </mc:Choice>
          <mc:Fallback xmlns="">
            <p:pic>
              <p:nvPicPr>
                <p:cNvPr id="534" name="Ink 533">
                  <a:extLst>
                    <a:ext uri="{FF2B5EF4-FFF2-40B4-BE49-F238E27FC236}">
                      <a16:creationId xmlns:a16="http://schemas.microsoft.com/office/drawing/2014/main" id="{A3BE09AA-5E2C-4DB2-8BAD-1910B1CCCDFC}"/>
                    </a:ext>
                  </a:extLst>
                </p:cNvPr>
                <p:cNvPicPr/>
                <p:nvPr/>
              </p:nvPicPr>
              <p:blipFill>
                <a:blip r:embed="rId464"/>
                <a:stretch>
                  <a:fillRect/>
                </a:stretch>
              </p:blipFill>
              <p:spPr>
                <a:xfrm>
                  <a:off x="4497017" y="5715669"/>
                  <a:ext cx="19872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535" name="Ink 534">
                  <a:extLst>
                    <a:ext uri="{FF2B5EF4-FFF2-40B4-BE49-F238E27FC236}">
                      <a16:creationId xmlns:a16="http://schemas.microsoft.com/office/drawing/2014/main" id="{4C2AD61C-189A-4399-B322-21C0AB56E0DE}"/>
                    </a:ext>
                  </a:extLst>
                </p14:cNvPr>
                <p14:cNvContentPartPr/>
                <p14:nvPr/>
              </p14:nvContentPartPr>
              <p14:xfrm>
                <a:off x="4712657" y="5822229"/>
                <a:ext cx="87840" cy="89640"/>
              </p14:xfrm>
            </p:contentPart>
          </mc:Choice>
          <mc:Fallback xmlns="">
            <p:pic>
              <p:nvPicPr>
                <p:cNvPr id="535" name="Ink 534">
                  <a:extLst>
                    <a:ext uri="{FF2B5EF4-FFF2-40B4-BE49-F238E27FC236}">
                      <a16:creationId xmlns:a16="http://schemas.microsoft.com/office/drawing/2014/main" id="{4C2AD61C-189A-4399-B322-21C0AB56E0DE}"/>
                    </a:ext>
                  </a:extLst>
                </p:cNvPr>
                <p:cNvPicPr/>
                <p:nvPr/>
              </p:nvPicPr>
              <p:blipFill>
                <a:blip r:embed="rId466"/>
                <a:stretch>
                  <a:fillRect/>
                </a:stretch>
              </p:blipFill>
              <p:spPr>
                <a:xfrm>
                  <a:off x="4704017" y="5813589"/>
                  <a:ext cx="10548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536" name="Ink 535">
                  <a:extLst>
                    <a:ext uri="{FF2B5EF4-FFF2-40B4-BE49-F238E27FC236}">
                      <a16:creationId xmlns:a16="http://schemas.microsoft.com/office/drawing/2014/main" id="{1DE1B061-53FE-4E58-83FD-F9B0E557A978}"/>
                    </a:ext>
                  </a:extLst>
                </p14:cNvPr>
                <p14:cNvContentPartPr/>
                <p14:nvPr/>
              </p14:nvContentPartPr>
              <p14:xfrm>
                <a:off x="4818497" y="5780829"/>
                <a:ext cx="304920" cy="134640"/>
              </p14:xfrm>
            </p:contentPart>
          </mc:Choice>
          <mc:Fallback xmlns="">
            <p:pic>
              <p:nvPicPr>
                <p:cNvPr id="536" name="Ink 535">
                  <a:extLst>
                    <a:ext uri="{FF2B5EF4-FFF2-40B4-BE49-F238E27FC236}">
                      <a16:creationId xmlns:a16="http://schemas.microsoft.com/office/drawing/2014/main" id="{1DE1B061-53FE-4E58-83FD-F9B0E557A978}"/>
                    </a:ext>
                  </a:extLst>
                </p:cNvPr>
                <p:cNvPicPr/>
                <p:nvPr/>
              </p:nvPicPr>
              <p:blipFill>
                <a:blip r:embed="rId468"/>
                <a:stretch>
                  <a:fillRect/>
                </a:stretch>
              </p:blipFill>
              <p:spPr>
                <a:xfrm>
                  <a:off x="4809857" y="5771829"/>
                  <a:ext cx="3225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537" name="Ink 536">
                  <a:extLst>
                    <a:ext uri="{FF2B5EF4-FFF2-40B4-BE49-F238E27FC236}">
                      <a16:creationId xmlns:a16="http://schemas.microsoft.com/office/drawing/2014/main" id="{B8BC84BB-99FB-4924-9A09-E31F823732B9}"/>
                    </a:ext>
                  </a:extLst>
                </p14:cNvPr>
                <p14:cNvContentPartPr/>
                <p14:nvPr/>
              </p14:nvContentPartPr>
              <p14:xfrm>
                <a:off x="5263097" y="5846709"/>
                <a:ext cx="360" cy="360"/>
              </p14:xfrm>
            </p:contentPart>
          </mc:Choice>
          <mc:Fallback xmlns="">
            <p:pic>
              <p:nvPicPr>
                <p:cNvPr id="537" name="Ink 536">
                  <a:extLst>
                    <a:ext uri="{FF2B5EF4-FFF2-40B4-BE49-F238E27FC236}">
                      <a16:creationId xmlns:a16="http://schemas.microsoft.com/office/drawing/2014/main" id="{B8BC84BB-99FB-4924-9A09-E31F823732B9}"/>
                    </a:ext>
                  </a:extLst>
                </p:cNvPr>
                <p:cNvPicPr/>
                <p:nvPr/>
              </p:nvPicPr>
              <p:blipFill>
                <a:blip r:embed="rId470"/>
                <a:stretch>
                  <a:fillRect/>
                </a:stretch>
              </p:blipFill>
              <p:spPr>
                <a:xfrm>
                  <a:off x="5254097" y="5838069"/>
                  <a:ext cx="18000" cy="18000"/>
                </a:xfrm>
                <a:prstGeom prst="rect">
                  <a:avLst/>
                </a:prstGeom>
              </p:spPr>
            </p:pic>
          </mc:Fallback>
        </mc:AlternateContent>
      </p:grpSp>
      <p:pic>
        <p:nvPicPr>
          <p:cNvPr id="543" name="Picture 542">
            <a:extLst>
              <a:ext uri="{FF2B5EF4-FFF2-40B4-BE49-F238E27FC236}">
                <a16:creationId xmlns:a16="http://schemas.microsoft.com/office/drawing/2014/main" id="{0B116A5F-A069-4FA0-B1C4-AAFFE79F5865}"/>
              </a:ext>
            </a:extLst>
          </p:cNvPr>
          <p:cNvPicPr>
            <a:picLocks noChangeAspect="1"/>
          </p:cNvPicPr>
          <p:nvPr/>
        </p:nvPicPr>
        <p:blipFill>
          <a:blip r:embed="rId471"/>
          <a:stretch>
            <a:fillRect/>
          </a:stretch>
        </p:blipFill>
        <p:spPr>
          <a:xfrm>
            <a:off x="7070657" y="1749807"/>
            <a:ext cx="2063598" cy="3764286"/>
          </a:xfrm>
          <a:prstGeom prst="rect">
            <a:avLst/>
          </a:prstGeom>
        </p:spPr>
      </p:pic>
    </p:spTree>
    <p:extLst>
      <p:ext uri="{BB962C8B-B14F-4D97-AF65-F5344CB8AC3E}">
        <p14:creationId xmlns:p14="http://schemas.microsoft.com/office/powerpoint/2010/main" val="332570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drawProgress</p:attrName>
                                        </p:attrNameLst>
                                      </p:cBhvr>
                                      <p:tavLst>
                                        <p:tav tm="0">
                                          <p:val>
                                            <p:fltVal val="0"/>
                                          </p:val>
                                        </p:tav>
                                        <p:tav tm="100000">
                                          <p:val>
                                            <p:fltVal val="1"/>
                                          </p:val>
                                        </p:tav>
                                      </p:tavLst>
                                    </p:anim>
                                  </p:childTnLst>
                                </p:cTn>
                              </p:par>
                              <p:par>
                                <p:cTn id="8" presetID="63"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2000" fill="hold"/>
                                        <p:tgtEl>
                                          <p:spTgt spid="6"/>
                                        </p:tgtEl>
                                        <p:attrNameLst>
                                          <p:attrName>drawProgress</p:attrName>
                                        </p:attrNameLst>
                                      </p:cBhvr>
                                      <p:tavLst>
                                        <p:tav tm="0">
                                          <p:val>
                                            <p:fltVal val="0"/>
                                          </p:val>
                                        </p:tav>
                                        <p:tav tm="100000">
                                          <p:val>
                                            <p:fltVal val="1"/>
                                          </p:val>
                                        </p:tav>
                                      </p:tavLst>
                                    </p:anim>
                                  </p:childTnLst>
                                </p:cTn>
                              </p:par>
                              <p:par>
                                <p:cTn id="11" presetID="63"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2000" fill="hold"/>
                                        <p:tgtEl>
                                          <p:spTgt spid="28"/>
                                        </p:tgtEl>
                                        <p:attrNameLst>
                                          <p:attrName>drawProgress</p:attrName>
                                        </p:attrNameLst>
                                      </p:cBhvr>
                                      <p:tavLst>
                                        <p:tav tm="0">
                                          <p:val>
                                            <p:fltVal val="0"/>
                                          </p:val>
                                        </p:tav>
                                        <p:tav tm="100000">
                                          <p:val>
                                            <p:fltVal val="1"/>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2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3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47"/>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67"/>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87"/>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13"/>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412"/>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410"/>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11"/>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30"/>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42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42"/>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473"/>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472"/>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71"/>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480"/>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489"/>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497"/>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508"/>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514"/>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542"/>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541"/>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540"/>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539"/>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538"/>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5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700" y="787400"/>
            <a:ext cx="11938000" cy="5877010"/>
          </a:xfrm>
        </p:spPr>
        <p:txBody>
          <a:bodyPr>
            <a:normAutofit/>
          </a:bodyPr>
          <a:lstStyle/>
          <a:p>
            <a:pPr marL="0" indent="0">
              <a:buNone/>
            </a:pPr>
            <a:r>
              <a:rPr lang="en-US" sz="2400" b="1" dirty="0">
                <a:solidFill>
                  <a:srgbClr val="7030A0"/>
                </a:solidFill>
              </a:rPr>
              <a:t>Vectors are used to describe situations where one force is acting against another force. One example includes situations involving velocity. </a:t>
            </a:r>
          </a:p>
          <a:p>
            <a:pPr marL="0" indent="0">
              <a:buNone/>
            </a:pPr>
            <a:r>
              <a:rPr lang="en-US" sz="2400" b="1" dirty="0">
                <a:solidFill>
                  <a:srgbClr val="7030A0"/>
                </a:solidFill>
              </a:rPr>
              <a:t>Question 9 of Exercise 3C:</a:t>
            </a:r>
            <a:endParaRPr lang="en-AU" sz="2000" dirty="0"/>
          </a:p>
          <a:p>
            <a:pPr marL="0" indent="0" algn="ctr">
              <a:buNone/>
            </a:pPr>
            <a:r>
              <a:rPr lang="en-AU" sz="2400" b="1" i="1" dirty="0"/>
              <a:t>‘In still air an aircraft can maintain a speed of 300km/hr. In what direction should the aircraft be pointing if it is to travel due north and a wind of 28km/hr is blowing from 070°?’ </a:t>
            </a:r>
          </a:p>
          <a:p>
            <a:pPr marL="0" indent="0" algn="ctr">
              <a:buNone/>
            </a:pPr>
            <a:endParaRPr lang="en-AU" sz="2000" dirty="0"/>
          </a:p>
        </p:txBody>
      </p:sp>
      <p:cxnSp>
        <p:nvCxnSpPr>
          <p:cNvPr id="4" name="Straight Arrow Connector 3"/>
          <p:cNvCxnSpPr>
            <a:cxnSpLocks/>
          </p:cNvCxnSpPr>
          <p:nvPr/>
        </p:nvCxnSpPr>
        <p:spPr>
          <a:xfrm flipH="1">
            <a:off x="9655816" y="4179308"/>
            <a:ext cx="968675" cy="438782"/>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0109446" y="3801054"/>
            <a:ext cx="939681" cy="369332"/>
          </a:xfrm>
          <a:prstGeom prst="rect">
            <a:avLst/>
          </a:prstGeom>
          <a:noFill/>
        </p:spPr>
        <p:txBody>
          <a:bodyPr wrap="none" rtlCol="0">
            <a:spAutoFit/>
          </a:bodyPr>
          <a:lstStyle/>
          <a:p>
            <a:r>
              <a:rPr lang="en-AU" b="1" dirty="0"/>
              <a:t>28km/h</a:t>
            </a:r>
          </a:p>
        </p:txBody>
      </p:sp>
      <p:sp>
        <p:nvSpPr>
          <p:cNvPr id="6" name="TextBox 5"/>
          <p:cNvSpPr txBox="1"/>
          <p:nvPr/>
        </p:nvSpPr>
        <p:spPr>
          <a:xfrm>
            <a:off x="10243705" y="4925460"/>
            <a:ext cx="1056700" cy="369332"/>
          </a:xfrm>
          <a:prstGeom prst="rect">
            <a:avLst/>
          </a:prstGeom>
          <a:noFill/>
        </p:spPr>
        <p:txBody>
          <a:bodyPr wrap="none" rtlCol="0">
            <a:spAutoFit/>
          </a:bodyPr>
          <a:lstStyle/>
          <a:p>
            <a:r>
              <a:rPr lang="en-AU" b="1" dirty="0"/>
              <a:t>300km/h</a:t>
            </a:r>
          </a:p>
        </p:txBody>
      </p:sp>
      <p:cxnSp>
        <p:nvCxnSpPr>
          <p:cNvPr id="7" name="Straight Connector 6"/>
          <p:cNvCxnSpPr>
            <a:cxnSpLocks/>
          </p:cNvCxnSpPr>
          <p:nvPr/>
        </p:nvCxnSpPr>
        <p:spPr>
          <a:xfrm>
            <a:off x="9681125" y="3901304"/>
            <a:ext cx="1585" cy="716785"/>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9308266" y="3429000"/>
            <a:ext cx="745717" cy="369332"/>
          </a:xfrm>
          <a:prstGeom prst="rect">
            <a:avLst/>
          </a:prstGeom>
          <a:noFill/>
        </p:spPr>
        <p:txBody>
          <a:bodyPr wrap="square" rtlCol="0">
            <a:spAutoFit/>
          </a:bodyPr>
          <a:lstStyle/>
          <a:p>
            <a:r>
              <a:rPr lang="en-AU" b="1" dirty="0"/>
              <a:t>North</a:t>
            </a:r>
          </a:p>
        </p:txBody>
      </p:sp>
      <p:cxnSp>
        <p:nvCxnSpPr>
          <p:cNvPr id="9" name="Straight Arrow Connector 8"/>
          <p:cNvCxnSpPr/>
          <p:nvPr/>
        </p:nvCxnSpPr>
        <p:spPr>
          <a:xfrm flipV="1">
            <a:off x="9663583" y="4179307"/>
            <a:ext cx="960908" cy="1994133"/>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681124" y="4179308"/>
            <a:ext cx="428322" cy="307777"/>
          </a:xfrm>
          <a:prstGeom prst="rect">
            <a:avLst/>
          </a:prstGeom>
          <a:noFill/>
        </p:spPr>
        <p:txBody>
          <a:bodyPr wrap="square" rtlCol="0">
            <a:spAutoFit/>
          </a:bodyPr>
          <a:lstStyle/>
          <a:p>
            <a:r>
              <a:rPr lang="en-AU" sz="1400" dirty="0"/>
              <a:t>70°</a:t>
            </a:r>
          </a:p>
        </p:txBody>
      </p:sp>
      <p:cxnSp>
        <p:nvCxnSpPr>
          <p:cNvPr id="11" name="Straight Arrow Connector 10"/>
          <p:cNvCxnSpPr/>
          <p:nvPr/>
        </p:nvCxnSpPr>
        <p:spPr>
          <a:xfrm flipH="1" flipV="1">
            <a:off x="9681125" y="4618089"/>
            <a:ext cx="1585" cy="1523907"/>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663583" y="5422265"/>
            <a:ext cx="381836" cy="307777"/>
          </a:xfrm>
          <a:prstGeom prst="rect">
            <a:avLst/>
          </a:prstGeom>
          <a:noFill/>
        </p:spPr>
        <p:txBody>
          <a:bodyPr wrap="none" rtlCol="0">
            <a:spAutoFit/>
          </a:bodyPr>
          <a:lstStyle/>
          <a:p>
            <a:r>
              <a:rPr lang="el-GR" sz="1400" dirty="0"/>
              <a:t>θ </a:t>
            </a:r>
            <a:r>
              <a:rPr lang="en-AU" sz="1400" dirty="0"/>
              <a:t>°</a:t>
            </a:r>
          </a:p>
        </p:txBody>
      </p:sp>
      <p:sp>
        <p:nvSpPr>
          <p:cNvPr id="19" name="Content Placeholder 2"/>
          <p:cNvSpPr txBox="1">
            <a:spLocks/>
          </p:cNvSpPr>
          <p:nvPr/>
        </p:nvSpPr>
        <p:spPr>
          <a:xfrm>
            <a:off x="151781" y="3053540"/>
            <a:ext cx="8570021" cy="37247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AU" sz="2000" b="1" dirty="0">
                <a:solidFill>
                  <a:srgbClr val="002060"/>
                </a:solidFill>
              </a:rPr>
              <a:t>Still air means there is no wind.</a:t>
            </a:r>
          </a:p>
          <a:p>
            <a:pPr marL="0" indent="0" algn="just">
              <a:buNone/>
            </a:pPr>
            <a:r>
              <a:rPr lang="en-AU" sz="2000" dirty="0"/>
              <a:t>Therefore the plane can fly at a speed of 300km/hr when there is no wind.</a:t>
            </a:r>
          </a:p>
          <a:p>
            <a:pPr marL="0" indent="0" algn="just">
              <a:buNone/>
            </a:pPr>
            <a:endParaRPr lang="en-AU" sz="2000" dirty="0"/>
          </a:p>
          <a:p>
            <a:pPr marL="0" indent="0" algn="just">
              <a:buNone/>
            </a:pPr>
            <a:r>
              <a:rPr lang="en-AU" sz="2000" dirty="0"/>
              <a:t>The wind is blowing </a:t>
            </a:r>
            <a:r>
              <a:rPr lang="en-AU" sz="2000" b="1" dirty="0"/>
              <a:t>FROM</a:t>
            </a:r>
            <a:r>
              <a:rPr lang="en-AU" sz="2000" dirty="0"/>
              <a:t> 070°. Pay attention to the way the arrow is pointing – </a:t>
            </a:r>
            <a:r>
              <a:rPr lang="en-AU" sz="2000" b="1" dirty="0">
                <a:solidFill>
                  <a:srgbClr val="002060"/>
                </a:solidFill>
              </a:rPr>
              <a:t>it is pointing inwards because the wind is blowing FROM 70˚, not in the direction of 70˚.</a:t>
            </a:r>
          </a:p>
          <a:p>
            <a:pPr marL="0" indent="0" algn="just">
              <a:buNone/>
            </a:pPr>
            <a:endParaRPr lang="en-AU" sz="2000" b="1" dirty="0">
              <a:solidFill>
                <a:srgbClr val="C00000"/>
              </a:solidFill>
            </a:endParaRPr>
          </a:p>
          <a:p>
            <a:pPr marL="0" indent="0" algn="just">
              <a:buNone/>
            </a:pPr>
            <a:r>
              <a:rPr lang="en-AU" sz="2000" dirty="0"/>
              <a:t>The head-to-tail diagram for the situation above looks like the one shown to </a:t>
            </a:r>
          </a:p>
          <a:p>
            <a:pPr marL="0" indent="0" algn="just">
              <a:buNone/>
            </a:pPr>
            <a:r>
              <a:rPr lang="en-AU" sz="2000" dirty="0"/>
              <a:t>the right. </a:t>
            </a:r>
          </a:p>
          <a:p>
            <a:pPr marL="0" indent="0" algn="just">
              <a:buNone/>
            </a:pPr>
            <a:endParaRPr lang="en-AU" sz="2000" b="1" dirty="0">
              <a:solidFill>
                <a:srgbClr val="C00000"/>
              </a:solidFill>
            </a:endParaRPr>
          </a:p>
          <a:p>
            <a:pPr marL="0" indent="0" algn="just">
              <a:buNone/>
            </a:pPr>
            <a:endParaRPr lang="en-AU" sz="2000" dirty="0"/>
          </a:p>
        </p:txBody>
      </p:sp>
      <p:sp>
        <p:nvSpPr>
          <p:cNvPr id="16" name="TextBox 15">
            <a:extLst>
              <a:ext uri="{FF2B5EF4-FFF2-40B4-BE49-F238E27FC236}">
                <a16:creationId xmlns:a16="http://schemas.microsoft.com/office/drawing/2014/main" id="{3EC795F8-9DD7-4263-8F4A-E45532F209B1}"/>
              </a:ext>
            </a:extLst>
          </p:cNvPr>
          <p:cNvSpPr txBox="1"/>
          <p:nvPr/>
        </p:nvSpPr>
        <p:spPr>
          <a:xfrm>
            <a:off x="0" y="-6605"/>
            <a:ext cx="4208829"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Applications of Vectors</a:t>
            </a:r>
            <a:endParaRPr lang="en-AU" sz="3200" b="1" dirty="0">
              <a:solidFill>
                <a:schemeClr val="tx1"/>
              </a:solidFill>
            </a:endParaRPr>
          </a:p>
        </p:txBody>
      </p:sp>
    </p:spTree>
    <p:extLst>
      <p:ext uri="{BB962C8B-B14F-4D97-AF65-F5344CB8AC3E}">
        <p14:creationId xmlns:p14="http://schemas.microsoft.com/office/powerpoint/2010/main" val="282307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par>
                          <p:cTn id="27" fill="hold">
                            <p:stCondLst>
                              <p:cond delay="0"/>
                            </p:stCondLst>
                            <p:childTnLst>
                              <p:par>
                                <p:cTn id="28" presetID="22" presetClass="entr" presetSubtype="4"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right)">
                                      <p:cBhvr>
                                        <p:cTn id="34" dur="500"/>
                                        <p:tgtEl>
                                          <p:spTgt spid="4"/>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right)">
                                      <p:cBhvr>
                                        <p:cTn id="37" dur="500"/>
                                        <p:tgtEl>
                                          <p:spTgt spid="5"/>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par>
                          <p:cTn id="42" fill="hold">
                            <p:stCondLst>
                              <p:cond delay="1500"/>
                            </p:stCondLst>
                            <p:childTnLst>
                              <p:par>
                                <p:cTn id="43" presetID="22" presetClass="entr" presetSubtype="4"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down)">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down)">
                                      <p:cBhvr>
                                        <p:cTn id="50" dur="500"/>
                                        <p:tgtEl>
                                          <p:spTgt spid="9"/>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0"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5868EE-9DDB-44FA-9EC9-FC6C2ECD55A8}"/>
              </a:ext>
            </a:extLst>
          </p:cNvPr>
          <p:cNvSpPr>
            <a:spLocks noGrp="1"/>
          </p:cNvSpPr>
          <p:nvPr>
            <p:ph idx="1"/>
          </p:nvPr>
        </p:nvSpPr>
        <p:spPr>
          <a:xfrm>
            <a:off x="76200" y="692150"/>
            <a:ext cx="12039600" cy="4351338"/>
          </a:xfrm>
        </p:spPr>
        <p:txBody>
          <a:bodyPr>
            <a:normAutofit/>
          </a:bodyPr>
          <a:lstStyle/>
          <a:p>
            <a:pPr marL="0" indent="0" algn="just">
              <a:buNone/>
            </a:pPr>
            <a:r>
              <a:rPr lang="en-AU" sz="2400" b="1" i="1" dirty="0"/>
              <a:t>In still air an aircraft can maintain a speed of 300km/hr. In what direction should the aircraft be pointing if it is to travel due north and a wind of 28km/hr is blowing from 070°?</a:t>
            </a:r>
          </a:p>
          <a:p>
            <a:pPr marL="0" indent="0" algn="just">
              <a:buNone/>
            </a:pPr>
            <a:endParaRPr lang="en-AU" sz="2400" dirty="0"/>
          </a:p>
        </p:txBody>
      </p:sp>
      <p:sp>
        <p:nvSpPr>
          <p:cNvPr id="5" name="TextBox 4">
            <a:extLst>
              <a:ext uri="{FF2B5EF4-FFF2-40B4-BE49-F238E27FC236}">
                <a16:creationId xmlns:a16="http://schemas.microsoft.com/office/drawing/2014/main" id="{B3B4AC05-0B84-4387-8DC2-E397CCA54C84}"/>
              </a:ext>
            </a:extLst>
          </p:cNvPr>
          <p:cNvSpPr txBox="1"/>
          <p:nvPr/>
        </p:nvSpPr>
        <p:spPr>
          <a:xfrm>
            <a:off x="0" y="-6605"/>
            <a:ext cx="6150540"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EXAMPLE 2 (Q9 from Sadler Ex 3C)</a:t>
            </a:r>
            <a:endParaRPr lang="en-AU" sz="3200" b="1" dirty="0">
              <a:solidFill>
                <a:schemeClr val="tx1"/>
              </a:solidFill>
            </a:endParaRPr>
          </a:p>
        </p:txBody>
      </p:sp>
      <p:pic>
        <p:nvPicPr>
          <p:cNvPr id="7" name="Picture 6">
            <a:extLst>
              <a:ext uri="{FF2B5EF4-FFF2-40B4-BE49-F238E27FC236}">
                <a16:creationId xmlns:a16="http://schemas.microsoft.com/office/drawing/2014/main" id="{9D0341F5-DBCB-4C26-A7A4-1C563A9AB968}"/>
              </a:ext>
            </a:extLst>
          </p:cNvPr>
          <p:cNvPicPr>
            <a:picLocks noChangeAspect="1"/>
          </p:cNvPicPr>
          <p:nvPr/>
        </p:nvPicPr>
        <p:blipFill>
          <a:blip r:embed="rId2"/>
          <a:stretch>
            <a:fillRect/>
          </a:stretch>
        </p:blipFill>
        <p:spPr>
          <a:xfrm>
            <a:off x="9565703" y="1471714"/>
            <a:ext cx="2550097" cy="3405086"/>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E9D2CB7-8CE1-4CCE-BC18-D607C4E7DB6A}"/>
                  </a:ext>
                </a:extLst>
              </p:cNvPr>
              <p:cNvSpPr txBox="1"/>
              <p:nvPr/>
            </p:nvSpPr>
            <p:spPr>
              <a:xfrm>
                <a:off x="1447800" y="1513860"/>
                <a:ext cx="5183920" cy="3098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AU" sz="2200" b="1" i="1" smtClean="0">
                          <a:solidFill>
                            <a:srgbClr val="002060"/>
                          </a:solidFill>
                          <a:latin typeface="Cambria Math" panose="02040503050406030204" pitchFamily="18" charset="0"/>
                        </a:rPr>
                        <m:t>𝟏𝟖𝟎</m:t>
                      </m:r>
                      <m:r>
                        <a:rPr lang="en-AU" sz="2200" b="1" i="1" smtClean="0">
                          <a:solidFill>
                            <a:srgbClr val="002060"/>
                          </a:solidFill>
                          <a:latin typeface="Cambria Math" panose="02040503050406030204" pitchFamily="18" charset="0"/>
                        </a:rPr>
                        <m:t>−</m:t>
                      </m:r>
                      <m:r>
                        <a:rPr lang="en-AU" sz="2200" b="1" i="1" smtClean="0">
                          <a:solidFill>
                            <a:srgbClr val="002060"/>
                          </a:solidFill>
                          <a:latin typeface="Cambria Math" panose="02040503050406030204" pitchFamily="18" charset="0"/>
                        </a:rPr>
                        <m:t>𝟕𝟎</m:t>
                      </m:r>
                      <m:r>
                        <a:rPr lang="en-AU" sz="2200" b="1" i="1" smtClean="0">
                          <a:solidFill>
                            <a:srgbClr val="002060"/>
                          </a:solidFill>
                          <a:latin typeface="Cambria Math" panose="02040503050406030204" pitchFamily="18" charset="0"/>
                        </a:rPr>
                        <m:t>=</m:t>
                      </m:r>
                      <m:r>
                        <a:rPr lang="en-AU" sz="2200" b="1" i="1" smtClean="0">
                          <a:solidFill>
                            <a:srgbClr val="002060"/>
                          </a:solidFill>
                          <a:latin typeface="Cambria Math" panose="02040503050406030204" pitchFamily="18" charset="0"/>
                        </a:rPr>
                        <m:t>𝟏𝟏𝟎</m:t>
                      </m:r>
                      <m:r>
                        <a:rPr lang="en-AU" sz="2200" b="1" i="1" smtClean="0">
                          <a:solidFill>
                            <a:srgbClr val="002060"/>
                          </a:solidFill>
                          <a:latin typeface="Cambria Math" panose="02040503050406030204" pitchFamily="18" charset="0"/>
                          <a:ea typeface="Cambria Math" panose="02040503050406030204" pitchFamily="18" charset="0"/>
                        </a:rPr>
                        <m:t>°</m:t>
                      </m:r>
                    </m:oMath>
                  </m:oMathPara>
                </a14:m>
                <a:endParaRPr lang="en-AU" sz="2200" b="1" dirty="0">
                  <a:solidFill>
                    <a:srgbClr val="002060"/>
                  </a:solidFill>
                </a:endParaRPr>
              </a:p>
              <a:p>
                <a:endParaRPr lang="en-AU" sz="2200" b="1" dirty="0">
                  <a:solidFill>
                    <a:srgbClr val="002060"/>
                  </a:solidFill>
                </a:endParaRPr>
              </a:p>
              <a:p>
                <a:r>
                  <a:rPr lang="en-AU" sz="2200" b="1" dirty="0">
                    <a:solidFill>
                      <a:srgbClr val="002060"/>
                    </a:solidFill>
                  </a:rPr>
                  <a:t>Using the Sine Rule:</a:t>
                </a:r>
              </a:p>
              <a:p>
                <a:pPr/>
                <a14:m>
                  <m:oMathPara xmlns:m="http://schemas.openxmlformats.org/officeDocument/2006/math">
                    <m:oMathParaPr>
                      <m:jc m:val="centerGroup"/>
                    </m:oMathParaPr>
                    <m:oMath xmlns:m="http://schemas.openxmlformats.org/officeDocument/2006/math">
                      <m:f>
                        <m:fPr>
                          <m:ctrlPr>
                            <a:rPr lang="en-AU" sz="2200" b="1" i="1" smtClean="0">
                              <a:solidFill>
                                <a:srgbClr val="002060"/>
                              </a:solidFill>
                              <a:latin typeface="Cambria Math" panose="02040503050406030204" pitchFamily="18" charset="0"/>
                            </a:rPr>
                          </m:ctrlPr>
                        </m:fPr>
                        <m:num>
                          <m:r>
                            <a:rPr lang="en-AU" sz="2200" b="1" i="1" smtClean="0">
                              <a:solidFill>
                                <a:srgbClr val="002060"/>
                              </a:solidFill>
                              <a:latin typeface="Cambria Math" panose="02040503050406030204" pitchFamily="18" charset="0"/>
                            </a:rPr>
                            <m:t>𝟑𝟎𝟎</m:t>
                          </m:r>
                        </m:num>
                        <m:den>
                          <m:r>
                            <a:rPr lang="en-AU" sz="2200" b="1" i="0" smtClean="0">
                              <a:solidFill>
                                <a:srgbClr val="002060"/>
                              </a:solidFill>
                              <a:latin typeface="Cambria Math" panose="02040503050406030204" pitchFamily="18" charset="0"/>
                            </a:rPr>
                            <m:t>𝐬𝐢𝐧</m:t>
                          </m:r>
                          <m:r>
                            <a:rPr lang="en-AU" sz="2200" b="1" i="1" smtClean="0">
                              <a:solidFill>
                                <a:srgbClr val="002060"/>
                              </a:solidFill>
                              <a:latin typeface="Cambria Math" panose="02040503050406030204" pitchFamily="18" charset="0"/>
                            </a:rPr>
                            <m:t> </m:t>
                          </m:r>
                          <m:r>
                            <a:rPr lang="en-AU" sz="2200" b="1" i="1" smtClean="0">
                              <a:solidFill>
                                <a:srgbClr val="002060"/>
                              </a:solidFill>
                              <a:latin typeface="Cambria Math" panose="02040503050406030204" pitchFamily="18" charset="0"/>
                            </a:rPr>
                            <m:t>𝟏𝟏𝟎</m:t>
                          </m:r>
                        </m:den>
                      </m:f>
                      <m:r>
                        <a:rPr lang="en-AU" sz="2200" b="1" i="1" smtClean="0">
                          <a:solidFill>
                            <a:srgbClr val="002060"/>
                          </a:solidFill>
                          <a:latin typeface="Cambria Math" panose="02040503050406030204" pitchFamily="18" charset="0"/>
                        </a:rPr>
                        <m:t>=</m:t>
                      </m:r>
                      <m:f>
                        <m:fPr>
                          <m:ctrlPr>
                            <a:rPr lang="en-AU" sz="2200" b="1" i="1" smtClean="0">
                              <a:solidFill>
                                <a:srgbClr val="002060"/>
                              </a:solidFill>
                              <a:latin typeface="Cambria Math" panose="02040503050406030204" pitchFamily="18" charset="0"/>
                            </a:rPr>
                          </m:ctrlPr>
                        </m:fPr>
                        <m:num>
                          <m:r>
                            <a:rPr lang="en-AU" sz="2200" b="1" i="1" smtClean="0">
                              <a:solidFill>
                                <a:srgbClr val="002060"/>
                              </a:solidFill>
                              <a:latin typeface="Cambria Math" panose="02040503050406030204" pitchFamily="18" charset="0"/>
                            </a:rPr>
                            <m:t>𝟐𝟖</m:t>
                          </m:r>
                        </m:num>
                        <m:den>
                          <m:r>
                            <a:rPr lang="en-AU" sz="2200" b="1" i="0" smtClean="0">
                              <a:solidFill>
                                <a:srgbClr val="002060"/>
                              </a:solidFill>
                              <a:latin typeface="Cambria Math" panose="02040503050406030204" pitchFamily="18" charset="0"/>
                            </a:rPr>
                            <m:t>𝐬𝐢𝐧</m:t>
                          </m:r>
                          <m:r>
                            <a:rPr lang="en-AU" sz="2200" b="1" i="1" smtClean="0">
                              <a:solidFill>
                                <a:srgbClr val="002060"/>
                              </a:solidFill>
                              <a:latin typeface="Cambria Math" panose="02040503050406030204" pitchFamily="18" charset="0"/>
                            </a:rPr>
                            <m:t> </m:t>
                          </m:r>
                          <m:r>
                            <a:rPr lang="en-AU" sz="2200" b="1" i="1" smtClean="0">
                              <a:solidFill>
                                <a:srgbClr val="002060"/>
                              </a:solidFill>
                              <a:latin typeface="Cambria Math" panose="02040503050406030204" pitchFamily="18" charset="0"/>
                              <a:ea typeface="Cambria Math" panose="02040503050406030204" pitchFamily="18" charset="0"/>
                            </a:rPr>
                            <m:t>𝜽</m:t>
                          </m:r>
                        </m:den>
                      </m:f>
                    </m:oMath>
                  </m:oMathPara>
                </a14:m>
                <a:endParaRPr lang="en-AU" sz="2200" b="1" dirty="0">
                  <a:solidFill>
                    <a:srgbClr val="002060"/>
                  </a:solidFill>
                </a:endParaRPr>
              </a:p>
              <a:p>
                <a:endParaRPr lang="en-AU" sz="2200" b="1" dirty="0">
                  <a:solidFill>
                    <a:srgbClr val="002060"/>
                  </a:solidFill>
                </a:endParaRPr>
              </a:p>
              <a:p>
                <a:pPr/>
                <a14:m>
                  <m:oMathPara xmlns:m="http://schemas.openxmlformats.org/officeDocument/2006/math">
                    <m:oMathParaPr>
                      <m:jc m:val="centerGroup"/>
                    </m:oMathParaPr>
                    <m:oMath xmlns:m="http://schemas.openxmlformats.org/officeDocument/2006/math">
                      <m:r>
                        <a:rPr lang="en-AU" sz="2200" b="1" i="1" smtClean="0">
                          <a:solidFill>
                            <a:srgbClr val="002060"/>
                          </a:solidFill>
                          <a:latin typeface="Cambria Math" panose="02040503050406030204" pitchFamily="18" charset="0"/>
                          <a:ea typeface="Cambria Math" panose="02040503050406030204" pitchFamily="18" charset="0"/>
                        </a:rPr>
                        <m:t>𝜽</m:t>
                      </m:r>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𝟓</m:t>
                      </m:r>
                      <m:r>
                        <a:rPr lang="en-AU" sz="2200" b="1" i="1" smtClean="0">
                          <a:solidFill>
                            <a:srgbClr val="002060"/>
                          </a:solidFill>
                          <a:latin typeface="Cambria Math" panose="02040503050406030204" pitchFamily="18" charset="0"/>
                          <a:ea typeface="Cambria Math" panose="02040503050406030204" pitchFamily="18" charset="0"/>
                        </a:rPr>
                        <m:t>.</m:t>
                      </m:r>
                      <m:r>
                        <a:rPr lang="en-AU" sz="2200" b="1" i="1" smtClean="0">
                          <a:solidFill>
                            <a:srgbClr val="002060"/>
                          </a:solidFill>
                          <a:latin typeface="Cambria Math" panose="02040503050406030204" pitchFamily="18" charset="0"/>
                          <a:ea typeface="Cambria Math" panose="02040503050406030204" pitchFamily="18" charset="0"/>
                        </a:rPr>
                        <m:t>𝟎𝟑</m:t>
                      </m:r>
                      <m:r>
                        <a:rPr lang="en-AU" sz="2200" b="1" i="1" smtClean="0">
                          <a:solidFill>
                            <a:srgbClr val="002060"/>
                          </a:solidFill>
                          <a:latin typeface="Cambria Math" panose="02040503050406030204" pitchFamily="18" charset="0"/>
                          <a:ea typeface="Cambria Math" panose="02040503050406030204" pitchFamily="18" charset="0"/>
                        </a:rPr>
                        <m:t>°</m:t>
                      </m:r>
                    </m:oMath>
                  </m:oMathPara>
                </a14:m>
                <a:endParaRPr lang="en-AU" sz="2200" b="1" dirty="0">
                  <a:solidFill>
                    <a:srgbClr val="002060"/>
                  </a:solidFill>
                </a:endParaRPr>
              </a:p>
              <a:p>
                <a:endParaRPr lang="en-AU" sz="2200" b="1" dirty="0">
                  <a:solidFill>
                    <a:srgbClr val="002060"/>
                  </a:solidFill>
                </a:endParaRPr>
              </a:p>
              <a:p>
                <a:r>
                  <a:rPr lang="en-AU" sz="2200" b="1" dirty="0">
                    <a:solidFill>
                      <a:srgbClr val="002060"/>
                    </a:solidFill>
                  </a:rPr>
                  <a:t>The bearing of the aircraft should be </a:t>
                </a:r>
                <a14:m>
                  <m:oMath xmlns:m="http://schemas.openxmlformats.org/officeDocument/2006/math">
                    <m:r>
                      <a:rPr lang="en-AU" sz="2200" b="1" i="0" smtClean="0">
                        <a:solidFill>
                          <a:srgbClr val="002060"/>
                        </a:solidFill>
                        <a:latin typeface="Cambria Math" panose="02040503050406030204" pitchFamily="18" charset="0"/>
                      </a:rPr>
                      <m:t>𝟎𝟎</m:t>
                    </m:r>
                    <m:r>
                      <a:rPr lang="en-AU" sz="2200" b="1" i="1" smtClean="0">
                        <a:solidFill>
                          <a:srgbClr val="002060"/>
                        </a:solidFill>
                        <a:latin typeface="Cambria Math" panose="02040503050406030204" pitchFamily="18" charset="0"/>
                      </a:rPr>
                      <m:t>𝟓</m:t>
                    </m:r>
                    <m:r>
                      <a:rPr lang="en-AU" sz="2200" b="1" i="1" smtClean="0">
                        <a:solidFill>
                          <a:srgbClr val="002060"/>
                        </a:solidFill>
                        <a:latin typeface="Cambria Math" panose="02040503050406030204" pitchFamily="18" charset="0"/>
                        <a:ea typeface="Cambria Math" panose="02040503050406030204" pitchFamily="18" charset="0"/>
                      </a:rPr>
                      <m:t>°</m:t>
                    </m:r>
                  </m:oMath>
                </a14:m>
                <a:r>
                  <a:rPr lang="en-AU" sz="2200" b="1" dirty="0">
                    <a:solidFill>
                      <a:srgbClr val="002060"/>
                    </a:solidFill>
                  </a:rPr>
                  <a:t> </a:t>
                </a:r>
              </a:p>
            </p:txBody>
          </p:sp>
        </mc:Choice>
        <mc:Fallback xmlns="">
          <p:sp>
            <p:nvSpPr>
              <p:cNvPr id="2" name="TextBox 1">
                <a:extLst>
                  <a:ext uri="{FF2B5EF4-FFF2-40B4-BE49-F238E27FC236}">
                    <a16:creationId xmlns:a16="http://schemas.microsoft.com/office/drawing/2014/main" id="{1E9D2CB7-8CE1-4CCE-BC18-D607C4E7DB6A}"/>
                  </a:ext>
                </a:extLst>
              </p:cNvPr>
              <p:cNvSpPr txBox="1">
                <a:spLocks noRot="1" noChangeAspect="1" noMove="1" noResize="1" noEditPoints="1" noAdjustHandles="1" noChangeArrowheads="1" noChangeShapeType="1" noTextEdit="1"/>
              </p:cNvSpPr>
              <p:nvPr/>
            </p:nvSpPr>
            <p:spPr>
              <a:xfrm>
                <a:off x="1447800" y="1513860"/>
                <a:ext cx="5183920" cy="3098220"/>
              </a:xfrm>
              <a:prstGeom prst="rect">
                <a:avLst/>
              </a:prstGeom>
              <a:blipFill>
                <a:blip r:embed="rId3"/>
                <a:stretch>
                  <a:fillRect l="-1529" b="-2947"/>
                </a:stretch>
              </a:blipFill>
            </p:spPr>
            <p:txBody>
              <a:bodyPr/>
              <a:lstStyle/>
              <a:p>
                <a:r>
                  <a:rPr lang="en-AU">
                    <a:noFill/>
                  </a:rPr>
                  <a:t> </a:t>
                </a:r>
              </a:p>
            </p:txBody>
          </p:sp>
        </mc:Fallback>
      </mc:AlternateContent>
      <p:sp>
        <p:nvSpPr>
          <p:cNvPr id="4" name="Arc 3">
            <a:extLst>
              <a:ext uri="{FF2B5EF4-FFF2-40B4-BE49-F238E27FC236}">
                <a16:creationId xmlns:a16="http://schemas.microsoft.com/office/drawing/2014/main" id="{201DFBB8-029A-4742-AAF3-E22F45FDE240}"/>
              </a:ext>
            </a:extLst>
          </p:cNvPr>
          <p:cNvSpPr/>
          <p:nvPr/>
        </p:nvSpPr>
        <p:spPr>
          <a:xfrm rot="4730807">
            <a:off x="9759531" y="2714705"/>
            <a:ext cx="560051" cy="452245"/>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8" name="TextBox 7">
            <a:extLst>
              <a:ext uri="{FF2B5EF4-FFF2-40B4-BE49-F238E27FC236}">
                <a16:creationId xmlns:a16="http://schemas.microsoft.com/office/drawing/2014/main" id="{13305C53-7948-4FF4-B031-4D8365286DBB}"/>
              </a:ext>
            </a:extLst>
          </p:cNvPr>
          <p:cNvSpPr txBox="1"/>
          <p:nvPr/>
        </p:nvSpPr>
        <p:spPr>
          <a:xfrm>
            <a:off x="10208679" y="2878304"/>
            <a:ext cx="609462" cy="369332"/>
          </a:xfrm>
          <a:prstGeom prst="rect">
            <a:avLst/>
          </a:prstGeom>
          <a:noFill/>
        </p:spPr>
        <p:txBody>
          <a:bodyPr wrap="none" rtlCol="0">
            <a:spAutoFit/>
          </a:bodyPr>
          <a:lstStyle/>
          <a:p>
            <a:r>
              <a:rPr lang="en-AU" dirty="0"/>
              <a:t>110˚</a:t>
            </a:r>
          </a:p>
        </p:txBody>
      </p:sp>
    </p:spTree>
    <p:extLst>
      <p:ext uri="{BB962C8B-B14F-4D97-AF65-F5344CB8AC3E}">
        <p14:creationId xmlns:p14="http://schemas.microsoft.com/office/powerpoint/2010/main" val="107051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1328"/>
            <a:ext cx="8320719" cy="1991312"/>
          </a:xfrm>
        </p:spPr>
        <p:txBody>
          <a:bodyPr>
            <a:noAutofit/>
          </a:bodyPr>
          <a:lstStyle/>
          <a:p>
            <a:pPr marL="0" indent="0">
              <a:buNone/>
            </a:pPr>
            <a:r>
              <a:rPr lang="en-AU" sz="2000" b="1" dirty="0"/>
              <a:t>A canoeist wishes to paddle her canoe across a river from point A on one bank to the opposite bank. The canoeist can maintain a constant 5km/h in still water. However, the river is flowing at 3 km/h.</a:t>
            </a:r>
          </a:p>
          <a:p>
            <a:pPr marL="457200" indent="-457200">
              <a:buAutoNum type="alphaLcParenR"/>
            </a:pPr>
            <a:r>
              <a:rPr lang="en-AU" sz="2000" b="1" dirty="0"/>
              <a:t>If the canoeist wishes to journey across the river as quickly as possible, how long will the journey take and how far down will the canoeist travel?</a:t>
            </a:r>
          </a:p>
          <a:p>
            <a:pPr marL="457200" indent="-457200">
              <a:buAutoNum type="alphaLcParenR"/>
            </a:pPr>
            <a:r>
              <a:rPr lang="en-AU" sz="2000" b="1" dirty="0"/>
              <a:t>If instead, she wishes to reach point B on the opposite bank, directly opposite A, in which direction should she paddle and how long will the journey take?</a:t>
            </a:r>
          </a:p>
          <a:p>
            <a:pPr marL="0" indent="0" algn="ctr">
              <a:buNone/>
            </a:pPr>
            <a:endParaRPr lang="en-AU" sz="1800" dirty="0"/>
          </a:p>
        </p:txBody>
      </p:sp>
      <p:sp>
        <p:nvSpPr>
          <p:cNvPr id="16" name="TextBox 15">
            <a:extLst>
              <a:ext uri="{FF2B5EF4-FFF2-40B4-BE49-F238E27FC236}">
                <a16:creationId xmlns:a16="http://schemas.microsoft.com/office/drawing/2014/main" id="{3EC795F8-9DD7-4263-8F4A-E45532F209B1}"/>
              </a:ext>
            </a:extLst>
          </p:cNvPr>
          <p:cNvSpPr txBox="1"/>
          <p:nvPr/>
        </p:nvSpPr>
        <p:spPr>
          <a:xfrm>
            <a:off x="0" y="-6605"/>
            <a:ext cx="3753277" cy="584775"/>
          </a:xfrm>
          <a:prstGeom prst="homePlat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3200" b="1" dirty="0">
                <a:solidFill>
                  <a:schemeClr val="tx1"/>
                </a:solidFill>
              </a:rPr>
              <a:t>Sadler 3C Example 4</a:t>
            </a:r>
            <a:endParaRPr lang="en-AU" sz="3200" b="1" dirty="0">
              <a:solidFill>
                <a:schemeClr val="tx1"/>
              </a:solidFill>
            </a:endParaRPr>
          </a:p>
        </p:txBody>
      </p:sp>
      <p:pic>
        <p:nvPicPr>
          <p:cNvPr id="2" name="Picture 1">
            <a:extLst>
              <a:ext uri="{FF2B5EF4-FFF2-40B4-BE49-F238E27FC236}">
                <a16:creationId xmlns:a16="http://schemas.microsoft.com/office/drawing/2014/main" id="{1EF03F81-3350-4831-B908-05647F11F113}"/>
              </a:ext>
            </a:extLst>
          </p:cNvPr>
          <p:cNvPicPr>
            <a:picLocks noChangeAspect="1"/>
          </p:cNvPicPr>
          <p:nvPr/>
        </p:nvPicPr>
        <p:blipFill>
          <a:blip r:embed="rId2"/>
          <a:stretch>
            <a:fillRect/>
          </a:stretch>
        </p:blipFill>
        <p:spPr>
          <a:xfrm>
            <a:off x="8605799" y="676012"/>
            <a:ext cx="3007294" cy="2218865"/>
          </a:xfrm>
          <a:prstGeom prst="rect">
            <a:avLst/>
          </a:prstGeom>
        </p:spPr>
      </p:pic>
      <mc:AlternateContent xmlns:mc="http://schemas.openxmlformats.org/markup-compatibility/2006" xmlns:p14="http://schemas.microsoft.com/office/powerpoint/2010/main">
        <mc:Choice Requires="p14">
          <p:contentPart p14:bwMode="auto" r:id="rId3">
            <p14:nvContentPartPr>
              <p14:cNvPr id="49" name="Ink 48">
                <a:extLst>
                  <a:ext uri="{FF2B5EF4-FFF2-40B4-BE49-F238E27FC236}">
                    <a16:creationId xmlns:a16="http://schemas.microsoft.com/office/drawing/2014/main" id="{C9C1840B-9DA7-4E25-8BC4-70671E055688}"/>
                  </a:ext>
                </a:extLst>
              </p14:cNvPr>
              <p14:cNvContentPartPr/>
              <p14:nvPr/>
            </p14:nvContentPartPr>
            <p14:xfrm>
              <a:off x="6998349" y="-602126"/>
              <a:ext cx="42840" cy="32040"/>
            </p14:xfrm>
          </p:contentPart>
        </mc:Choice>
        <mc:Fallback xmlns="">
          <p:pic>
            <p:nvPicPr>
              <p:cNvPr id="49" name="Ink 48">
                <a:extLst>
                  <a:ext uri="{FF2B5EF4-FFF2-40B4-BE49-F238E27FC236}">
                    <a16:creationId xmlns:a16="http://schemas.microsoft.com/office/drawing/2014/main" id="{C9C1840B-9DA7-4E25-8BC4-70671E055688}"/>
                  </a:ext>
                </a:extLst>
              </p:cNvPr>
              <p:cNvPicPr/>
              <p:nvPr/>
            </p:nvPicPr>
            <p:blipFill>
              <a:blip r:embed="rId4"/>
              <a:stretch>
                <a:fillRect/>
              </a:stretch>
            </p:blipFill>
            <p:spPr>
              <a:xfrm>
                <a:off x="6989349" y="-611126"/>
                <a:ext cx="60480" cy="49680"/>
              </a:xfrm>
              <a:prstGeom prst="rect">
                <a:avLst/>
              </a:prstGeom>
            </p:spPr>
          </p:pic>
        </mc:Fallback>
      </mc:AlternateContent>
      <p:grpSp>
        <p:nvGrpSpPr>
          <p:cNvPr id="103" name="Group 102">
            <a:extLst>
              <a:ext uri="{FF2B5EF4-FFF2-40B4-BE49-F238E27FC236}">
                <a16:creationId xmlns:a16="http://schemas.microsoft.com/office/drawing/2014/main" id="{72DC7144-61B9-4291-98DB-9D00EA159254}"/>
              </a:ext>
            </a:extLst>
          </p:cNvPr>
          <p:cNvGrpSpPr/>
          <p:nvPr/>
        </p:nvGrpSpPr>
        <p:grpSpPr>
          <a:xfrm>
            <a:off x="8198589" y="3902914"/>
            <a:ext cx="3410640" cy="2057760"/>
            <a:chOff x="8198589" y="3902914"/>
            <a:chExt cx="3410640" cy="2057760"/>
          </a:xfrm>
        </p:grpSpPr>
        <mc:AlternateContent xmlns:mc="http://schemas.openxmlformats.org/markup-compatibility/2006" xmlns:p14="http://schemas.microsoft.com/office/powerpoint/2010/main">
          <mc:Choice Requires="p14">
            <p:contentPart p14:bwMode="auto" r:id="rId5">
              <p14:nvContentPartPr>
                <p14:cNvPr id="50" name="Ink 49">
                  <a:extLst>
                    <a:ext uri="{FF2B5EF4-FFF2-40B4-BE49-F238E27FC236}">
                      <a16:creationId xmlns:a16="http://schemas.microsoft.com/office/drawing/2014/main" id="{95A6A7CE-6C75-4337-B59B-9D84F6814E16}"/>
                    </a:ext>
                  </a:extLst>
                </p14:cNvPr>
                <p14:cNvContentPartPr/>
                <p14:nvPr/>
              </p14:nvContentPartPr>
              <p14:xfrm>
                <a:off x="8299029" y="3902914"/>
                <a:ext cx="3207600" cy="53640"/>
              </p14:xfrm>
            </p:contentPart>
          </mc:Choice>
          <mc:Fallback xmlns="">
            <p:pic>
              <p:nvPicPr>
                <p:cNvPr id="50" name="Ink 49">
                  <a:extLst>
                    <a:ext uri="{FF2B5EF4-FFF2-40B4-BE49-F238E27FC236}">
                      <a16:creationId xmlns:a16="http://schemas.microsoft.com/office/drawing/2014/main" id="{95A6A7CE-6C75-4337-B59B-9D84F6814E16}"/>
                    </a:ext>
                  </a:extLst>
                </p:cNvPr>
                <p:cNvPicPr/>
                <p:nvPr/>
              </p:nvPicPr>
              <p:blipFill>
                <a:blip r:embed="rId6"/>
                <a:stretch>
                  <a:fillRect/>
                </a:stretch>
              </p:blipFill>
              <p:spPr>
                <a:xfrm>
                  <a:off x="8290029" y="3893914"/>
                  <a:ext cx="3225240" cy="71280"/>
                </a:xfrm>
                <a:prstGeom prst="rect">
                  <a:avLst/>
                </a:prstGeom>
              </p:spPr>
            </p:pic>
          </mc:Fallback>
        </mc:AlternateContent>
        <p:grpSp>
          <p:nvGrpSpPr>
            <p:cNvPr id="58" name="Group 57">
              <a:extLst>
                <a:ext uri="{FF2B5EF4-FFF2-40B4-BE49-F238E27FC236}">
                  <a16:creationId xmlns:a16="http://schemas.microsoft.com/office/drawing/2014/main" id="{5EDFD6C4-DC04-45EA-A84D-F11273817EC3}"/>
                </a:ext>
              </a:extLst>
            </p:cNvPr>
            <p:cNvGrpSpPr/>
            <p:nvPr/>
          </p:nvGrpSpPr>
          <p:grpSpPr>
            <a:xfrm>
              <a:off x="9278589" y="3947554"/>
              <a:ext cx="33120" cy="415800"/>
              <a:chOff x="9278589" y="3947554"/>
              <a:chExt cx="33120" cy="415800"/>
            </a:xfrm>
          </p:grpSpPr>
          <mc:AlternateContent xmlns:mc="http://schemas.openxmlformats.org/markup-compatibility/2006" xmlns:p14="http://schemas.microsoft.com/office/powerpoint/2010/main">
            <mc:Choice Requires="p14">
              <p:contentPart p14:bwMode="auto" r:id="rId7">
                <p14:nvContentPartPr>
                  <p14:cNvPr id="56" name="Ink 55">
                    <a:extLst>
                      <a:ext uri="{FF2B5EF4-FFF2-40B4-BE49-F238E27FC236}">
                        <a16:creationId xmlns:a16="http://schemas.microsoft.com/office/drawing/2014/main" id="{6FB10AC3-7BC3-42C8-86B2-EC5FB4539A19}"/>
                      </a:ext>
                    </a:extLst>
                  </p14:cNvPr>
                  <p14:cNvContentPartPr/>
                  <p14:nvPr/>
                </p14:nvContentPartPr>
                <p14:xfrm>
                  <a:off x="9287229" y="4029994"/>
                  <a:ext cx="24480" cy="333360"/>
                </p14:xfrm>
              </p:contentPart>
            </mc:Choice>
            <mc:Fallback xmlns="">
              <p:pic>
                <p:nvPicPr>
                  <p:cNvPr id="56" name="Ink 55">
                    <a:extLst>
                      <a:ext uri="{FF2B5EF4-FFF2-40B4-BE49-F238E27FC236}">
                        <a16:creationId xmlns:a16="http://schemas.microsoft.com/office/drawing/2014/main" id="{6FB10AC3-7BC3-42C8-86B2-EC5FB4539A19}"/>
                      </a:ext>
                    </a:extLst>
                  </p:cNvPr>
                  <p:cNvPicPr/>
                  <p:nvPr/>
                </p:nvPicPr>
                <p:blipFill>
                  <a:blip r:embed="rId8"/>
                  <a:stretch>
                    <a:fillRect/>
                  </a:stretch>
                </p:blipFill>
                <p:spPr>
                  <a:xfrm>
                    <a:off x="9278589" y="4021354"/>
                    <a:ext cx="42120" cy="351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7" name="Ink 56">
                    <a:extLst>
                      <a:ext uri="{FF2B5EF4-FFF2-40B4-BE49-F238E27FC236}">
                        <a16:creationId xmlns:a16="http://schemas.microsoft.com/office/drawing/2014/main" id="{FFE392B9-C70C-4262-94E2-C2825186632D}"/>
                      </a:ext>
                    </a:extLst>
                  </p14:cNvPr>
                  <p14:cNvContentPartPr/>
                  <p14:nvPr/>
                </p14:nvContentPartPr>
                <p14:xfrm>
                  <a:off x="9278589" y="3947554"/>
                  <a:ext cx="5760" cy="21600"/>
                </p14:xfrm>
              </p:contentPart>
            </mc:Choice>
            <mc:Fallback xmlns="">
              <p:pic>
                <p:nvPicPr>
                  <p:cNvPr id="57" name="Ink 56">
                    <a:extLst>
                      <a:ext uri="{FF2B5EF4-FFF2-40B4-BE49-F238E27FC236}">
                        <a16:creationId xmlns:a16="http://schemas.microsoft.com/office/drawing/2014/main" id="{FFE392B9-C70C-4262-94E2-C2825186632D}"/>
                      </a:ext>
                    </a:extLst>
                  </p:cNvPr>
                  <p:cNvPicPr/>
                  <p:nvPr/>
                </p:nvPicPr>
                <p:blipFill>
                  <a:blip r:embed="rId10"/>
                  <a:stretch>
                    <a:fillRect/>
                  </a:stretch>
                </p:blipFill>
                <p:spPr>
                  <a:xfrm>
                    <a:off x="9269589" y="3938914"/>
                    <a:ext cx="23400" cy="39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
              <p14:nvContentPartPr>
                <p14:cNvPr id="88" name="Ink 87">
                  <a:extLst>
                    <a:ext uri="{FF2B5EF4-FFF2-40B4-BE49-F238E27FC236}">
                      <a16:creationId xmlns:a16="http://schemas.microsoft.com/office/drawing/2014/main" id="{C694D6DD-C771-4D1C-8616-515BB1CF7880}"/>
                    </a:ext>
                  </a:extLst>
                </p14:cNvPr>
                <p14:cNvContentPartPr/>
                <p14:nvPr/>
              </p14:nvContentPartPr>
              <p14:xfrm>
                <a:off x="10532829" y="4088674"/>
                <a:ext cx="265680" cy="311400"/>
              </p14:xfrm>
            </p:contentPart>
          </mc:Choice>
          <mc:Fallback xmlns="">
            <p:pic>
              <p:nvPicPr>
                <p:cNvPr id="88" name="Ink 87">
                  <a:extLst>
                    <a:ext uri="{FF2B5EF4-FFF2-40B4-BE49-F238E27FC236}">
                      <a16:creationId xmlns:a16="http://schemas.microsoft.com/office/drawing/2014/main" id="{C694D6DD-C771-4D1C-8616-515BB1CF7880}"/>
                    </a:ext>
                  </a:extLst>
                </p:cNvPr>
                <p:cNvPicPr/>
                <p:nvPr/>
              </p:nvPicPr>
              <p:blipFill>
                <a:blip r:embed="rId12"/>
                <a:stretch>
                  <a:fillRect/>
                </a:stretch>
              </p:blipFill>
              <p:spPr>
                <a:xfrm>
                  <a:off x="10524189" y="4079674"/>
                  <a:ext cx="28332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9" name="Ink 88">
                  <a:extLst>
                    <a:ext uri="{FF2B5EF4-FFF2-40B4-BE49-F238E27FC236}">
                      <a16:creationId xmlns:a16="http://schemas.microsoft.com/office/drawing/2014/main" id="{756B2D34-E022-452B-B316-E803C3B97823}"/>
                    </a:ext>
                  </a:extLst>
                </p14:cNvPr>
                <p14:cNvContentPartPr/>
                <p14:nvPr/>
              </p14:nvContentPartPr>
              <p14:xfrm>
                <a:off x="10892109" y="3907594"/>
                <a:ext cx="57960" cy="73440"/>
              </p14:xfrm>
            </p:contentPart>
          </mc:Choice>
          <mc:Fallback xmlns="">
            <p:pic>
              <p:nvPicPr>
                <p:cNvPr id="89" name="Ink 88">
                  <a:extLst>
                    <a:ext uri="{FF2B5EF4-FFF2-40B4-BE49-F238E27FC236}">
                      <a16:creationId xmlns:a16="http://schemas.microsoft.com/office/drawing/2014/main" id="{756B2D34-E022-452B-B316-E803C3B97823}"/>
                    </a:ext>
                  </a:extLst>
                </p:cNvPr>
                <p:cNvPicPr/>
                <p:nvPr/>
              </p:nvPicPr>
              <p:blipFill>
                <a:blip r:embed="rId14"/>
                <a:stretch>
                  <a:fillRect/>
                </a:stretch>
              </p:blipFill>
              <p:spPr>
                <a:xfrm>
                  <a:off x="10883109" y="3898954"/>
                  <a:ext cx="75600" cy="91080"/>
                </a:xfrm>
                <a:prstGeom prst="rect">
                  <a:avLst/>
                </a:prstGeom>
              </p:spPr>
            </p:pic>
          </mc:Fallback>
        </mc:AlternateContent>
        <p:grpSp>
          <p:nvGrpSpPr>
            <p:cNvPr id="102" name="Group 101">
              <a:extLst>
                <a:ext uri="{FF2B5EF4-FFF2-40B4-BE49-F238E27FC236}">
                  <a16:creationId xmlns:a16="http://schemas.microsoft.com/office/drawing/2014/main" id="{1551EE3F-1A5F-445D-AB61-4F63464E7A5B}"/>
                </a:ext>
              </a:extLst>
            </p:cNvPr>
            <p:cNvGrpSpPr/>
            <p:nvPr/>
          </p:nvGrpSpPr>
          <p:grpSpPr>
            <a:xfrm>
              <a:off x="8198589" y="4510234"/>
              <a:ext cx="3410640" cy="1450440"/>
              <a:chOff x="8198589" y="4510234"/>
              <a:chExt cx="3410640" cy="1450440"/>
            </a:xfrm>
          </p:grpSpPr>
          <mc:AlternateContent xmlns:mc="http://schemas.openxmlformats.org/markup-compatibility/2006" xmlns:p14="http://schemas.microsoft.com/office/powerpoint/2010/main">
            <mc:Choice Requires="p14">
              <p:contentPart p14:bwMode="auto" r:id="rId15">
                <p14:nvContentPartPr>
                  <p14:cNvPr id="55" name="Ink 54">
                    <a:extLst>
                      <a:ext uri="{FF2B5EF4-FFF2-40B4-BE49-F238E27FC236}">
                        <a16:creationId xmlns:a16="http://schemas.microsoft.com/office/drawing/2014/main" id="{4AC1D5C1-49C1-4F63-827B-56BC606A7B64}"/>
                      </a:ext>
                    </a:extLst>
                  </p14:cNvPr>
                  <p14:cNvContentPartPr/>
                  <p14:nvPr/>
                </p14:nvContentPartPr>
                <p14:xfrm>
                  <a:off x="9296949" y="4510234"/>
                  <a:ext cx="48600" cy="461880"/>
                </p14:xfrm>
              </p:contentPart>
            </mc:Choice>
            <mc:Fallback xmlns="">
              <p:pic>
                <p:nvPicPr>
                  <p:cNvPr id="55" name="Ink 54">
                    <a:extLst>
                      <a:ext uri="{FF2B5EF4-FFF2-40B4-BE49-F238E27FC236}">
                        <a16:creationId xmlns:a16="http://schemas.microsoft.com/office/drawing/2014/main" id="{4AC1D5C1-49C1-4F63-827B-56BC606A7B64}"/>
                      </a:ext>
                    </a:extLst>
                  </p:cNvPr>
                  <p:cNvPicPr/>
                  <p:nvPr/>
                </p:nvPicPr>
                <p:blipFill>
                  <a:blip r:embed="rId16"/>
                  <a:stretch>
                    <a:fillRect/>
                  </a:stretch>
                </p:blipFill>
                <p:spPr>
                  <a:xfrm>
                    <a:off x="9288309" y="4501594"/>
                    <a:ext cx="66240" cy="4795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51" name="Ink 50">
                    <a:extLst>
                      <a:ext uri="{FF2B5EF4-FFF2-40B4-BE49-F238E27FC236}">
                        <a16:creationId xmlns:a16="http://schemas.microsoft.com/office/drawing/2014/main" id="{4332AD68-2278-4EED-B334-4274E324F058}"/>
                      </a:ext>
                    </a:extLst>
                  </p14:cNvPr>
                  <p14:cNvContentPartPr/>
                  <p14:nvPr/>
                </p14:nvContentPartPr>
                <p14:xfrm>
                  <a:off x="8198589" y="5840074"/>
                  <a:ext cx="3410640" cy="120600"/>
                </p14:xfrm>
              </p:contentPart>
            </mc:Choice>
            <mc:Fallback xmlns="">
              <p:pic>
                <p:nvPicPr>
                  <p:cNvPr id="51" name="Ink 50">
                    <a:extLst>
                      <a:ext uri="{FF2B5EF4-FFF2-40B4-BE49-F238E27FC236}">
                        <a16:creationId xmlns:a16="http://schemas.microsoft.com/office/drawing/2014/main" id="{4332AD68-2278-4EED-B334-4274E324F058}"/>
                      </a:ext>
                    </a:extLst>
                  </p:cNvPr>
                  <p:cNvPicPr/>
                  <p:nvPr/>
                </p:nvPicPr>
                <p:blipFill>
                  <a:blip r:embed="rId18"/>
                  <a:stretch>
                    <a:fillRect/>
                  </a:stretch>
                </p:blipFill>
                <p:spPr>
                  <a:xfrm>
                    <a:off x="8189589" y="5831074"/>
                    <a:ext cx="342828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52" name="Ink 51">
                    <a:extLst>
                      <a:ext uri="{FF2B5EF4-FFF2-40B4-BE49-F238E27FC236}">
                        <a16:creationId xmlns:a16="http://schemas.microsoft.com/office/drawing/2014/main" id="{9A28903F-D665-4CA7-8D99-53207571D1B2}"/>
                      </a:ext>
                    </a:extLst>
                  </p14:cNvPr>
                  <p14:cNvContentPartPr/>
                  <p14:nvPr/>
                </p14:nvContentPartPr>
                <p14:xfrm>
                  <a:off x="9350589" y="5831434"/>
                  <a:ext cx="7920" cy="60480"/>
                </p14:xfrm>
              </p:contentPart>
            </mc:Choice>
            <mc:Fallback xmlns="">
              <p:pic>
                <p:nvPicPr>
                  <p:cNvPr id="52" name="Ink 51">
                    <a:extLst>
                      <a:ext uri="{FF2B5EF4-FFF2-40B4-BE49-F238E27FC236}">
                        <a16:creationId xmlns:a16="http://schemas.microsoft.com/office/drawing/2014/main" id="{9A28903F-D665-4CA7-8D99-53207571D1B2}"/>
                      </a:ext>
                    </a:extLst>
                  </p:cNvPr>
                  <p:cNvPicPr/>
                  <p:nvPr/>
                </p:nvPicPr>
                <p:blipFill>
                  <a:blip r:embed="rId20"/>
                  <a:stretch>
                    <a:fillRect/>
                  </a:stretch>
                </p:blipFill>
                <p:spPr>
                  <a:xfrm>
                    <a:off x="9341949" y="5822434"/>
                    <a:ext cx="25560" cy="781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53" name="Ink 52">
                    <a:extLst>
                      <a:ext uri="{FF2B5EF4-FFF2-40B4-BE49-F238E27FC236}">
                        <a16:creationId xmlns:a16="http://schemas.microsoft.com/office/drawing/2014/main" id="{B3593EB9-6C4A-4560-9438-936D30B8B5D1}"/>
                      </a:ext>
                    </a:extLst>
                  </p14:cNvPr>
                  <p14:cNvContentPartPr/>
                  <p14:nvPr/>
                </p14:nvContentPartPr>
                <p14:xfrm>
                  <a:off x="9342669" y="5555674"/>
                  <a:ext cx="13680" cy="139320"/>
                </p14:xfrm>
              </p:contentPart>
            </mc:Choice>
            <mc:Fallback xmlns="">
              <p:pic>
                <p:nvPicPr>
                  <p:cNvPr id="53" name="Ink 52">
                    <a:extLst>
                      <a:ext uri="{FF2B5EF4-FFF2-40B4-BE49-F238E27FC236}">
                        <a16:creationId xmlns:a16="http://schemas.microsoft.com/office/drawing/2014/main" id="{B3593EB9-6C4A-4560-9438-936D30B8B5D1}"/>
                      </a:ext>
                    </a:extLst>
                  </p:cNvPr>
                  <p:cNvPicPr/>
                  <p:nvPr/>
                </p:nvPicPr>
                <p:blipFill>
                  <a:blip r:embed="rId22"/>
                  <a:stretch>
                    <a:fillRect/>
                  </a:stretch>
                </p:blipFill>
                <p:spPr>
                  <a:xfrm>
                    <a:off x="9333669" y="5547034"/>
                    <a:ext cx="3132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54" name="Ink 53">
                    <a:extLst>
                      <a:ext uri="{FF2B5EF4-FFF2-40B4-BE49-F238E27FC236}">
                        <a16:creationId xmlns:a16="http://schemas.microsoft.com/office/drawing/2014/main" id="{F678CF6B-D413-400E-B2BB-825D21FC838B}"/>
                      </a:ext>
                    </a:extLst>
                  </p14:cNvPr>
                  <p14:cNvContentPartPr/>
                  <p14:nvPr/>
                </p14:nvContentPartPr>
                <p14:xfrm>
                  <a:off x="9339789" y="5203594"/>
                  <a:ext cx="22320" cy="246600"/>
                </p14:xfrm>
              </p:contentPart>
            </mc:Choice>
            <mc:Fallback xmlns="">
              <p:pic>
                <p:nvPicPr>
                  <p:cNvPr id="54" name="Ink 53">
                    <a:extLst>
                      <a:ext uri="{FF2B5EF4-FFF2-40B4-BE49-F238E27FC236}">
                        <a16:creationId xmlns:a16="http://schemas.microsoft.com/office/drawing/2014/main" id="{F678CF6B-D413-400E-B2BB-825D21FC838B}"/>
                      </a:ext>
                    </a:extLst>
                  </p:cNvPr>
                  <p:cNvPicPr/>
                  <p:nvPr/>
                </p:nvPicPr>
                <p:blipFill>
                  <a:blip r:embed="rId24"/>
                  <a:stretch>
                    <a:fillRect/>
                  </a:stretch>
                </p:blipFill>
                <p:spPr>
                  <a:xfrm>
                    <a:off x="9330789" y="5194594"/>
                    <a:ext cx="3996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60" name="Ink 59">
                    <a:extLst>
                      <a:ext uri="{FF2B5EF4-FFF2-40B4-BE49-F238E27FC236}">
                        <a16:creationId xmlns:a16="http://schemas.microsoft.com/office/drawing/2014/main" id="{C1523009-1778-45F0-A08A-475D3E21B3CD}"/>
                      </a:ext>
                    </a:extLst>
                  </p14:cNvPr>
                  <p14:cNvContentPartPr/>
                  <p14:nvPr/>
                </p14:nvContentPartPr>
                <p14:xfrm>
                  <a:off x="9183549" y="5277754"/>
                  <a:ext cx="131040" cy="621720"/>
                </p14:xfrm>
              </p:contentPart>
            </mc:Choice>
            <mc:Fallback xmlns="">
              <p:pic>
                <p:nvPicPr>
                  <p:cNvPr id="60" name="Ink 59">
                    <a:extLst>
                      <a:ext uri="{FF2B5EF4-FFF2-40B4-BE49-F238E27FC236}">
                        <a16:creationId xmlns:a16="http://schemas.microsoft.com/office/drawing/2014/main" id="{C1523009-1778-45F0-A08A-475D3E21B3CD}"/>
                      </a:ext>
                    </a:extLst>
                  </p:cNvPr>
                  <p:cNvPicPr/>
                  <p:nvPr/>
                </p:nvPicPr>
                <p:blipFill>
                  <a:blip r:embed="rId26"/>
                  <a:stretch>
                    <a:fillRect/>
                  </a:stretch>
                </p:blipFill>
                <p:spPr>
                  <a:xfrm>
                    <a:off x="9174549" y="5269114"/>
                    <a:ext cx="148680" cy="6393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61" name="Ink 60">
                    <a:extLst>
                      <a:ext uri="{FF2B5EF4-FFF2-40B4-BE49-F238E27FC236}">
                        <a16:creationId xmlns:a16="http://schemas.microsoft.com/office/drawing/2014/main" id="{550D226A-7D63-49D8-BC07-0CCA784D4E32}"/>
                      </a:ext>
                    </a:extLst>
                  </p14:cNvPr>
                  <p14:cNvContentPartPr/>
                  <p14:nvPr/>
                </p14:nvContentPartPr>
                <p14:xfrm>
                  <a:off x="9268869" y="5312314"/>
                  <a:ext cx="86400" cy="61560"/>
                </p14:xfrm>
              </p:contentPart>
            </mc:Choice>
            <mc:Fallback xmlns="">
              <p:pic>
                <p:nvPicPr>
                  <p:cNvPr id="61" name="Ink 60">
                    <a:extLst>
                      <a:ext uri="{FF2B5EF4-FFF2-40B4-BE49-F238E27FC236}">
                        <a16:creationId xmlns:a16="http://schemas.microsoft.com/office/drawing/2014/main" id="{550D226A-7D63-49D8-BC07-0CCA784D4E32}"/>
                      </a:ext>
                    </a:extLst>
                  </p:cNvPr>
                  <p:cNvPicPr/>
                  <p:nvPr/>
                </p:nvPicPr>
                <p:blipFill>
                  <a:blip r:embed="rId28"/>
                  <a:stretch>
                    <a:fillRect/>
                  </a:stretch>
                </p:blipFill>
                <p:spPr>
                  <a:xfrm>
                    <a:off x="9259869" y="5303314"/>
                    <a:ext cx="10404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66" name="Ink 65">
                    <a:extLst>
                      <a:ext uri="{FF2B5EF4-FFF2-40B4-BE49-F238E27FC236}">
                        <a16:creationId xmlns:a16="http://schemas.microsoft.com/office/drawing/2014/main" id="{AC1444BA-2E99-40CE-9781-2707699EF4B5}"/>
                      </a:ext>
                    </a:extLst>
                  </p14:cNvPr>
                  <p14:cNvContentPartPr/>
                  <p14:nvPr/>
                </p14:nvContentPartPr>
                <p14:xfrm>
                  <a:off x="8773509" y="5671234"/>
                  <a:ext cx="4320" cy="5760"/>
                </p14:xfrm>
              </p:contentPart>
            </mc:Choice>
            <mc:Fallback xmlns="">
              <p:pic>
                <p:nvPicPr>
                  <p:cNvPr id="66" name="Ink 65">
                    <a:extLst>
                      <a:ext uri="{FF2B5EF4-FFF2-40B4-BE49-F238E27FC236}">
                        <a16:creationId xmlns:a16="http://schemas.microsoft.com/office/drawing/2014/main" id="{AC1444BA-2E99-40CE-9781-2707699EF4B5}"/>
                      </a:ext>
                    </a:extLst>
                  </p:cNvPr>
                  <p:cNvPicPr/>
                  <p:nvPr/>
                </p:nvPicPr>
                <p:blipFill>
                  <a:blip r:embed="rId30"/>
                  <a:stretch>
                    <a:fillRect/>
                  </a:stretch>
                </p:blipFill>
                <p:spPr>
                  <a:xfrm>
                    <a:off x="8764869" y="5662594"/>
                    <a:ext cx="2196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68" name="Ink 67">
                    <a:extLst>
                      <a:ext uri="{FF2B5EF4-FFF2-40B4-BE49-F238E27FC236}">
                        <a16:creationId xmlns:a16="http://schemas.microsoft.com/office/drawing/2014/main" id="{8B4DB70D-B128-43D7-B97B-389BCE5A1E14}"/>
                      </a:ext>
                    </a:extLst>
                  </p14:cNvPr>
                  <p14:cNvContentPartPr/>
                  <p14:nvPr/>
                </p14:nvContentPartPr>
                <p14:xfrm>
                  <a:off x="8580189" y="5511394"/>
                  <a:ext cx="66960" cy="31320"/>
                </p14:xfrm>
              </p:contentPart>
            </mc:Choice>
            <mc:Fallback xmlns="">
              <p:pic>
                <p:nvPicPr>
                  <p:cNvPr id="68" name="Ink 67">
                    <a:extLst>
                      <a:ext uri="{FF2B5EF4-FFF2-40B4-BE49-F238E27FC236}">
                        <a16:creationId xmlns:a16="http://schemas.microsoft.com/office/drawing/2014/main" id="{8B4DB70D-B128-43D7-B97B-389BCE5A1E14}"/>
                      </a:ext>
                    </a:extLst>
                  </p:cNvPr>
                  <p:cNvPicPr/>
                  <p:nvPr/>
                </p:nvPicPr>
                <p:blipFill>
                  <a:blip r:embed="rId32"/>
                  <a:stretch>
                    <a:fillRect/>
                  </a:stretch>
                </p:blipFill>
                <p:spPr>
                  <a:xfrm>
                    <a:off x="8571549" y="5502754"/>
                    <a:ext cx="84600" cy="489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69" name="Ink 68">
                    <a:extLst>
                      <a:ext uri="{FF2B5EF4-FFF2-40B4-BE49-F238E27FC236}">
                        <a16:creationId xmlns:a16="http://schemas.microsoft.com/office/drawing/2014/main" id="{243E3C36-C04A-4208-8E0C-5AFDAA36E255}"/>
                      </a:ext>
                    </a:extLst>
                  </p14:cNvPr>
                  <p14:cNvContentPartPr/>
                  <p14:nvPr/>
                </p14:nvContentPartPr>
                <p14:xfrm>
                  <a:off x="8520429" y="5560354"/>
                  <a:ext cx="92160" cy="147240"/>
                </p14:xfrm>
              </p:contentPart>
            </mc:Choice>
            <mc:Fallback xmlns="">
              <p:pic>
                <p:nvPicPr>
                  <p:cNvPr id="69" name="Ink 68">
                    <a:extLst>
                      <a:ext uri="{FF2B5EF4-FFF2-40B4-BE49-F238E27FC236}">
                        <a16:creationId xmlns:a16="http://schemas.microsoft.com/office/drawing/2014/main" id="{243E3C36-C04A-4208-8E0C-5AFDAA36E255}"/>
                      </a:ext>
                    </a:extLst>
                  </p:cNvPr>
                  <p:cNvPicPr/>
                  <p:nvPr/>
                </p:nvPicPr>
                <p:blipFill>
                  <a:blip r:embed="rId34"/>
                  <a:stretch>
                    <a:fillRect/>
                  </a:stretch>
                </p:blipFill>
                <p:spPr>
                  <a:xfrm>
                    <a:off x="8511789" y="5551354"/>
                    <a:ext cx="1098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70" name="Ink 69">
                    <a:extLst>
                      <a:ext uri="{FF2B5EF4-FFF2-40B4-BE49-F238E27FC236}">
                        <a16:creationId xmlns:a16="http://schemas.microsoft.com/office/drawing/2014/main" id="{AFFF64A4-E814-4C64-867C-74EF972E6DC9}"/>
                      </a:ext>
                    </a:extLst>
                  </p14:cNvPr>
                  <p14:cNvContentPartPr/>
                  <p14:nvPr/>
                </p14:nvContentPartPr>
                <p14:xfrm>
                  <a:off x="8667669" y="5560354"/>
                  <a:ext cx="28440" cy="111240"/>
                </p14:xfrm>
              </p:contentPart>
            </mc:Choice>
            <mc:Fallback xmlns="">
              <p:pic>
                <p:nvPicPr>
                  <p:cNvPr id="70" name="Ink 69">
                    <a:extLst>
                      <a:ext uri="{FF2B5EF4-FFF2-40B4-BE49-F238E27FC236}">
                        <a16:creationId xmlns:a16="http://schemas.microsoft.com/office/drawing/2014/main" id="{AFFF64A4-E814-4C64-867C-74EF972E6DC9}"/>
                      </a:ext>
                    </a:extLst>
                  </p:cNvPr>
                  <p:cNvPicPr/>
                  <p:nvPr/>
                </p:nvPicPr>
                <p:blipFill>
                  <a:blip r:embed="rId36"/>
                  <a:stretch>
                    <a:fillRect/>
                  </a:stretch>
                </p:blipFill>
                <p:spPr>
                  <a:xfrm>
                    <a:off x="8658669" y="5551714"/>
                    <a:ext cx="4608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71" name="Ink 70">
                    <a:extLst>
                      <a:ext uri="{FF2B5EF4-FFF2-40B4-BE49-F238E27FC236}">
                        <a16:creationId xmlns:a16="http://schemas.microsoft.com/office/drawing/2014/main" id="{31CD2F65-FC2C-42BF-9FB2-5139F6EC8D3E}"/>
                      </a:ext>
                    </a:extLst>
                  </p14:cNvPr>
                  <p14:cNvContentPartPr/>
                  <p14:nvPr/>
                </p14:nvContentPartPr>
                <p14:xfrm>
                  <a:off x="8723469" y="5603914"/>
                  <a:ext cx="73440" cy="100800"/>
                </p14:xfrm>
              </p:contentPart>
            </mc:Choice>
            <mc:Fallback xmlns="">
              <p:pic>
                <p:nvPicPr>
                  <p:cNvPr id="71" name="Ink 70">
                    <a:extLst>
                      <a:ext uri="{FF2B5EF4-FFF2-40B4-BE49-F238E27FC236}">
                        <a16:creationId xmlns:a16="http://schemas.microsoft.com/office/drawing/2014/main" id="{31CD2F65-FC2C-42BF-9FB2-5139F6EC8D3E}"/>
                      </a:ext>
                    </a:extLst>
                  </p:cNvPr>
                  <p:cNvPicPr/>
                  <p:nvPr/>
                </p:nvPicPr>
                <p:blipFill>
                  <a:blip r:embed="rId38"/>
                  <a:stretch>
                    <a:fillRect/>
                  </a:stretch>
                </p:blipFill>
                <p:spPr>
                  <a:xfrm>
                    <a:off x="8714469" y="5594914"/>
                    <a:ext cx="9108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72" name="Ink 71">
                    <a:extLst>
                      <a:ext uri="{FF2B5EF4-FFF2-40B4-BE49-F238E27FC236}">
                        <a16:creationId xmlns:a16="http://schemas.microsoft.com/office/drawing/2014/main" id="{7C282180-52E9-4159-AF29-82F4F6E11E3F}"/>
                      </a:ext>
                    </a:extLst>
                  </p14:cNvPr>
                  <p14:cNvContentPartPr/>
                  <p14:nvPr/>
                </p14:nvContentPartPr>
                <p14:xfrm>
                  <a:off x="8829309" y="5615434"/>
                  <a:ext cx="130680" cy="63360"/>
                </p14:xfrm>
              </p:contentPart>
            </mc:Choice>
            <mc:Fallback xmlns="">
              <p:pic>
                <p:nvPicPr>
                  <p:cNvPr id="72" name="Ink 71">
                    <a:extLst>
                      <a:ext uri="{FF2B5EF4-FFF2-40B4-BE49-F238E27FC236}">
                        <a16:creationId xmlns:a16="http://schemas.microsoft.com/office/drawing/2014/main" id="{7C282180-52E9-4159-AF29-82F4F6E11E3F}"/>
                      </a:ext>
                    </a:extLst>
                  </p:cNvPr>
                  <p:cNvPicPr/>
                  <p:nvPr/>
                </p:nvPicPr>
                <p:blipFill>
                  <a:blip r:embed="rId40"/>
                  <a:stretch>
                    <a:fillRect/>
                  </a:stretch>
                </p:blipFill>
                <p:spPr>
                  <a:xfrm>
                    <a:off x="8820309" y="5606794"/>
                    <a:ext cx="14832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73" name="Ink 72">
                    <a:extLst>
                      <a:ext uri="{FF2B5EF4-FFF2-40B4-BE49-F238E27FC236}">
                        <a16:creationId xmlns:a16="http://schemas.microsoft.com/office/drawing/2014/main" id="{30B67800-BBF1-422B-9C3B-AA9977FD988B}"/>
                      </a:ext>
                    </a:extLst>
                  </p14:cNvPr>
                  <p14:cNvContentPartPr/>
                  <p14:nvPr/>
                </p14:nvContentPartPr>
                <p14:xfrm>
                  <a:off x="8999229" y="5484754"/>
                  <a:ext cx="24840" cy="246600"/>
                </p14:xfrm>
              </p:contentPart>
            </mc:Choice>
            <mc:Fallback xmlns="">
              <p:pic>
                <p:nvPicPr>
                  <p:cNvPr id="73" name="Ink 72">
                    <a:extLst>
                      <a:ext uri="{FF2B5EF4-FFF2-40B4-BE49-F238E27FC236}">
                        <a16:creationId xmlns:a16="http://schemas.microsoft.com/office/drawing/2014/main" id="{30B67800-BBF1-422B-9C3B-AA9977FD988B}"/>
                      </a:ext>
                    </a:extLst>
                  </p:cNvPr>
                  <p:cNvPicPr/>
                  <p:nvPr/>
                </p:nvPicPr>
                <p:blipFill>
                  <a:blip r:embed="rId42"/>
                  <a:stretch>
                    <a:fillRect/>
                  </a:stretch>
                </p:blipFill>
                <p:spPr>
                  <a:xfrm>
                    <a:off x="8990229" y="5476114"/>
                    <a:ext cx="4248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74" name="Ink 73">
                    <a:extLst>
                      <a:ext uri="{FF2B5EF4-FFF2-40B4-BE49-F238E27FC236}">
                        <a16:creationId xmlns:a16="http://schemas.microsoft.com/office/drawing/2014/main" id="{159CBADB-7563-4B37-8E58-4E4226D578FE}"/>
                      </a:ext>
                    </a:extLst>
                  </p14:cNvPr>
                  <p14:cNvContentPartPr/>
                  <p14:nvPr/>
                </p14:nvContentPartPr>
                <p14:xfrm>
                  <a:off x="9067629" y="5522554"/>
                  <a:ext cx="71640" cy="165600"/>
                </p14:xfrm>
              </p:contentPart>
            </mc:Choice>
            <mc:Fallback xmlns="">
              <p:pic>
                <p:nvPicPr>
                  <p:cNvPr id="74" name="Ink 73">
                    <a:extLst>
                      <a:ext uri="{FF2B5EF4-FFF2-40B4-BE49-F238E27FC236}">
                        <a16:creationId xmlns:a16="http://schemas.microsoft.com/office/drawing/2014/main" id="{159CBADB-7563-4B37-8E58-4E4226D578FE}"/>
                      </a:ext>
                    </a:extLst>
                  </p:cNvPr>
                  <p:cNvPicPr/>
                  <p:nvPr/>
                </p:nvPicPr>
                <p:blipFill>
                  <a:blip r:embed="rId44"/>
                  <a:stretch>
                    <a:fillRect/>
                  </a:stretch>
                </p:blipFill>
                <p:spPr>
                  <a:xfrm>
                    <a:off x="9058989" y="5513914"/>
                    <a:ext cx="892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75" name="Ink 74">
                    <a:extLst>
                      <a:ext uri="{FF2B5EF4-FFF2-40B4-BE49-F238E27FC236}">
                        <a16:creationId xmlns:a16="http://schemas.microsoft.com/office/drawing/2014/main" id="{90FD312C-3646-4A3E-A34F-A8976B6F4752}"/>
                      </a:ext>
                    </a:extLst>
                  </p14:cNvPr>
                  <p14:cNvContentPartPr/>
                  <p14:nvPr/>
                </p14:nvContentPartPr>
                <p14:xfrm>
                  <a:off x="9330069" y="5215114"/>
                  <a:ext cx="437760" cy="30600"/>
                </p14:xfrm>
              </p:contentPart>
            </mc:Choice>
            <mc:Fallback xmlns="">
              <p:pic>
                <p:nvPicPr>
                  <p:cNvPr id="75" name="Ink 74">
                    <a:extLst>
                      <a:ext uri="{FF2B5EF4-FFF2-40B4-BE49-F238E27FC236}">
                        <a16:creationId xmlns:a16="http://schemas.microsoft.com/office/drawing/2014/main" id="{90FD312C-3646-4A3E-A34F-A8976B6F4752}"/>
                      </a:ext>
                    </a:extLst>
                  </p:cNvPr>
                  <p:cNvPicPr/>
                  <p:nvPr/>
                </p:nvPicPr>
                <p:blipFill>
                  <a:blip r:embed="rId46"/>
                  <a:stretch>
                    <a:fillRect/>
                  </a:stretch>
                </p:blipFill>
                <p:spPr>
                  <a:xfrm>
                    <a:off x="9321069" y="5206474"/>
                    <a:ext cx="45540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76" name="Ink 75">
                    <a:extLst>
                      <a:ext uri="{FF2B5EF4-FFF2-40B4-BE49-F238E27FC236}">
                        <a16:creationId xmlns:a16="http://schemas.microsoft.com/office/drawing/2014/main" id="{C53BCE48-2F40-451D-8DE0-6FC532FD374A}"/>
                      </a:ext>
                    </a:extLst>
                  </p14:cNvPr>
                  <p14:cNvContentPartPr/>
                  <p14:nvPr/>
                </p14:nvContentPartPr>
                <p14:xfrm>
                  <a:off x="9799149" y="5122234"/>
                  <a:ext cx="89640" cy="94680"/>
                </p14:xfrm>
              </p:contentPart>
            </mc:Choice>
            <mc:Fallback xmlns="">
              <p:pic>
                <p:nvPicPr>
                  <p:cNvPr id="76" name="Ink 75">
                    <a:extLst>
                      <a:ext uri="{FF2B5EF4-FFF2-40B4-BE49-F238E27FC236}">
                        <a16:creationId xmlns:a16="http://schemas.microsoft.com/office/drawing/2014/main" id="{C53BCE48-2F40-451D-8DE0-6FC532FD374A}"/>
                      </a:ext>
                    </a:extLst>
                  </p:cNvPr>
                  <p:cNvPicPr/>
                  <p:nvPr/>
                </p:nvPicPr>
                <p:blipFill>
                  <a:blip r:embed="rId48"/>
                  <a:stretch>
                    <a:fillRect/>
                  </a:stretch>
                </p:blipFill>
                <p:spPr>
                  <a:xfrm>
                    <a:off x="9790149" y="5113594"/>
                    <a:ext cx="10728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78" name="Ink 77">
                    <a:extLst>
                      <a:ext uri="{FF2B5EF4-FFF2-40B4-BE49-F238E27FC236}">
                        <a16:creationId xmlns:a16="http://schemas.microsoft.com/office/drawing/2014/main" id="{7E251E05-EC31-4391-81E7-E87AD762310B}"/>
                      </a:ext>
                    </a:extLst>
                  </p14:cNvPr>
                  <p14:cNvContentPartPr/>
                  <p14:nvPr/>
                </p14:nvContentPartPr>
                <p14:xfrm>
                  <a:off x="9434109" y="5340034"/>
                  <a:ext cx="50040" cy="104400"/>
                </p14:xfrm>
              </p:contentPart>
            </mc:Choice>
            <mc:Fallback xmlns="">
              <p:pic>
                <p:nvPicPr>
                  <p:cNvPr id="78" name="Ink 77">
                    <a:extLst>
                      <a:ext uri="{FF2B5EF4-FFF2-40B4-BE49-F238E27FC236}">
                        <a16:creationId xmlns:a16="http://schemas.microsoft.com/office/drawing/2014/main" id="{7E251E05-EC31-4391-81E7-E87AD762310B}"/>
                      </a:ext>
                    </a:extLst>
                  </p:cNvPr>
                  <p:cNvPicPr/>
                  <p:nvPr/>
                </p:nvPicPr>
                <p:blipFill>
                  <a:blip r:embed="rId50"/>
                  <a:stretch>
                    <a:fillRect/>
                  </a:stretch>
                </p:blipFill>
                <p:spPr>
                  <a:xfrm>
                    <a:off x="9425469" y="5331034"/>
                    <a:ext cx="6768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79" name="Ink 78">
                    <a:extLst>
                      <a:ext uri="{FF2B5EF4-FFF2-40B4-BE49-F238E27FC236}">
                        <a16:creationId xmlns:a16="http://schemas.microsoft.com/office/drawing/2014/main" id="{B738F0AE-06A2-416B-B278-80A39EF46FBC}"/>
                      </a:ext>
                    </a:extLst>
                  </p14:cNvPr>
                  <p14:cNvContentPartPr/>
                  <p14:nvPr/>
                </p14:nvContentPartPr>
                <p14:xfrm>
                  <a:off x="9503949" y="5322394"/>
                  <a:ext cx="14760" cy="87480"/>
                </p14:xfrm>
              </p:contentPart>
            </mc:Choice>
            <mc:Fallback xmlns="">
              <p:pic>
                <p:nvPicPr>
                  <p:cNvPr id="79" name="Ink 78">
                    <a:extLst>
                      <a:ext uri="{FF2B5EF4-FFF2-40B4-BE49-F238E27FC236}">
                        <a16:creationId xmlns:a16="http://schemas.microsoft.com/office/drawing/2014/main" id="{B738F0AE-06A2-416B-B278-80A39EF46FBC}"/>
                      </a:ext>
                    </a:extLst>
                  </p:cNvPr>
                  <p:cNvPicPr/>
                  <p:nvPr/>
                </p:nvPicPr>
                <p:blipFill>
                  <a:blip r:embed="rId52"/>
                  <a:stretch>
                    <a:fillRect/>
                  </a:stretch>
                </p:blipFill>
                <p:spPr>
                  <a:xfrm>
                    <a:off x="9494949" y="5313754"/>
                    <a:ext cx="3240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80" name="Ink 79">
                    <a:extLst>
                      <a:ext uri="{FF2B5EF4-FFF2-40B4-BE49-F238E27FC236}">
                        <a16:creationId xmlns:a16="http://schemas.microsoft.com/office/drawing/2014/main" id="{E3AAEC2C-2136-4A4A-9572-4993198B6E8B}"/>
                      </a:ext>
                    </a:extLst>
                  </p14:cNvPr>
                  <p14:cNvContentPartPr/>
                  <p14:nvPr/>
                </p14:nvContentPartPr>
                <p14:xfrm>
                  <a:off x="9528789" y="5363794"/>
                  <a:ext cx="41400" cy="59400"/>
                </p14:xfrm>
              </p:contentPart>
            </mc:Choice>
            <mc:Fallback xmlns="">
              <p:pic>
                <p:nvPicPr>
                  <p:cNvPr id="80" name="Ink 79">
                    <a:extLst>
                      <a:ext uri="{FF2B5EF4-FFF2-40B4-BE49-F238E27FC236}">
                        <a16:creationId xmlns:a16="http://schemas.microsoft.com/office/drawing/2014/main" id="{E3AAEC2C-2136-4A4A-9572-4993198B6E8B}"/>
                      </a:ext>
                    </a:extLst>
                  </p:cNvPr>
                  <p:cNvPicPr/>
                  <p:nvPr/>
                </p:nvPicPr>
                <p:blipFill>
                  <a:blip r:embed="rId54"/>
                  <a:stretch>
                    <a:fillRect/>
                  </a:stretch>
                </p:blipFill>
                <p:spPr>
                  <a:xfrm>
                    <a:off x="9520149" y="5355154"/>
                    <a:ext cx="5904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81" name="Ink 80">
                    <a:extLst>
                      <a:ext uri="{FF2B5EF4-FFF2-40B4-BE49-F238E27FC236}">
                        <a16:creationId xmlns:a16="http://schemas.microsoft.com/office/drawing/2014/main" id="{6DD55584-B0D5-4E37-AF87-D66AB59CB208}"/>
                      </a:ext>
                    </a:extLst>
                  </p14:cNvPr>
                  <p14:cNvContentPartPr/>
                  <p14:nvPr/>
                </p14:nvContentPartPr>
                <p14:xfrm>
                  <a:off x="9600429" y="5359114"/>
                  <a:ext cx="76680" cy="49320"/>
                </p14:xfrm>
              </p:contentPart>
            </mc:Choice>
            <mc:Fallback xmlns="">
              <p:pic>
                <p:nvPicPr>
                  <p:cNvPr id="81" name="Ink 80">
                    <a:extLst>
                      <a:ext uri="{FF2B5EF4-FFF2-40B4-BE49-F238E27FC236}">
                        <a16:creationId xmlns:a16="http://schemas.microsoft.com/office/drawing/2014/main" id="{6DD55584-B0D5-4E37-AF87-D66AB59CB208}"/>
                      </a:ext>
                    </a:extLst>
                  </p:cNvPr>
                  <p:cNvPicPr/>
                  <p:nvPr/>
                </p:nvPicPr>
                <p:blipFill>
                  <a:blip r:embed="rId56"/>
                  <a:stretch>
                    <a:fillRect/>
                  </a:stretch>
                </p:blipFill>
                <p:spPr>
                  <a:xfrm>
                    <a:off x="9591429" y="5350474"/>
                    <a:ext cx="94320" cy="669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82" name="Ink 81">
                    <a:extLst>
                      <a:ext uri="{FF2B5EF4-FFF2-40B4-BE49-F238E27FC236}">
                        <a16:creationId xmlns:a16="http://schemas.microsoft.com/office/drawing/2014/main" id="{CF9EDA96-2F0C-449E-AF70-E03F01EB8A66}"/>
                      </a:ext>
                    </a:extLst>
                  </p14:cNvPr>
                  <p14:cNvContentPartPr/>
                  <p14:nvPr/>
                </p14:nvContentPartPr>
                <p14:xfrm>
                  <a:off x="9700869" y="5302594"/>
                  <a:ext cx="35280" cy="118080"/>
                </p14:xfrm>
              </p:contentPart>
            </mc:Choice>
            <mc:Fallback xmlns="">
              <p:pic>
                <p:nvPicPr>
                  <p:cNvPr id="82" name="Ink 81">
                    <a:extLst>
                      <a:ext uri="{FF2B5EF4-FFF2-40B4-BE49-F238E27FC236}">
                        <a16:creationId xmlns:a16="http://schemas.microsoft.com/office/drawing/2014/main" id="{CF9EDA96-2F0C-449E-AF70-E03F01EB8A66}"/>
                      </a:ext>
                    </a:extLst>
                  </p:cNvPr>
                  <p:cNvPicPr/>
                  <p:nvPr/>
                </p:nvPicPr>
                <p:blipFill>
                  <a:blip r:embed="rId58"/>
                  <a:stretch>
                    <a:fillRect/>
                  </a:stretch>
                </p:blipFill>
                <p:spPr>
                  <a:xfrm>
                    <a:off x="9691869" y="5293594"/>
                    <a:ext cx="5292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83" name="Ink 82">
                    <a:extLst>
                      <a:ext uri="{FF2B5EF4-FFF2-40B4-BE49-F238E27FC236}">
                        <a16:creationId xmlns:a16="http://schemas.microsoft.com/office/drawing/2014/main" id="{1F4C58E9-F6F3-4F49-8DB5-47540B81FB86}"/>
                      </a:ext>
                    </a:extLst>
                  </p14:cNvPr>
                  <p14:cNvContentPartPr/>
                  <p14:nvPr/>
                </p14:nvContentPartPr>
                <p14:xfrm>
                  <a:off x="9776829" y="5307274"/>
                  <a:ext cx="77040" cy="70200"/>
                </p14:xfrm>
              </p:contentPart>
            </mc:Choice>
            <mc:Fallback xmlns="">
              <p:pic>
                <p:nvPicPr>
                  <p:cNvPr id="83" name="Ink 82">
                    <a:extLst>
                      <a:ext uri="{FF2B5EF4-FFF2-40B4-BE49-F238E27FC236}">
                        <a16:creationId xmlns:a16="http://schemas.microsoft.com/office/drawing/2014/main" id="{1F4C58E9-F6F3-4F49-8DB5-47540B81FB86}"/>
                      </a:ext>
                    </a:extLst>
                  </p:cNvPr>
                  <p:cNvPicPr/>
                  <p:nvPr/>
                </p:nvPicPr>
                <p:blipFill>
                  <a:blip r:embed="rId60"/>
                  <a:stretch>
                    <a:fillRect/>
                  </a:stretch>
                </p:blipFill>
                <p:spPr>
                  <a:xfrm>
                    <a:off x="9768189" y="5298634"/>
                    <a:ext cx="9468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84" name="Ink 83">
                    <a:extLst>
                      <a:ext uri="{FF2B5EF4-FFF2-40B4-BE49-F238E27FC236}">
                        <a16:creationId xmlns:a16="http://schemas.microsoft.com/office/drawing/2014/main" id="{A33B5219-2507-4C26-8F85-BB6B6060F779}"/>
                      </a:ext>
                    </a:extLst>
                  </p14:cNvPr>
                  <p14:cNvContentPartPr/>
                  <p14:nvPr/>
                </p14:nvContentPartPr>
                <p14:xfrm>
                  <a:off x="9391989" y="5807314"/>
                  <a:ext cx="59400" cy="84240"/>
                </p14:xfrm>
              </p:contentPart>
            </mc:Choice>
            <mc:Fallback xmlns="">
              <p:pic>
                <p:nvPicPr>
                  <p:cNvPr id="84" name="Ink 83">
                    <a:extLst>
                      <a:ext uri="{FF2B5EF4-FFF2-40B4-BE49-F238E27FC236}">
                        <a16:creationId xmlns:a16="http://schemas.microsoft.com/office/drawing/2014/main" id="{A33B5219-2507-4C26-8F85-BB6B6060F779}"/>
                      </a:ext>
                    </a:extLst>
                  </p:cNvPr>
                  <p:cNvPicPr/>
                  <p:nvPr/>
                </p:nvPicPr>
                <p:blipFill>
                  <a:blip r:embed="rId62"/>
                  <a:stretch>
                    <a:fillRect/>
                  </a:stretch>
                </p:blipFill>
                <p:spPr>
                  <a:xfrm>
                    <a:off x="9382989" y="5798674"/>
                    <a:ext cx="7704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85" name="Ink 84">
                    <a:extLst>
                      <a:ext uri="{FF2B5EF4-FFF2-40B4-BE49-F238E27FC236}">
                        <a16:creationId xmlns:a16="http://schemas.microsoft.com/office/drawing/2014/main" id="{B632068B-4C00-47BF-B1E3-D174F1C65643}"/>
                      </a:ext>
                    </a:extLst>
                  </p14:cNvPr>
                  <p14:cNvContentPartPr/>
                  <p14:nvPr/>
                </p14:nvContentPartPr>
                <p14:xfrm>
                  <a:off x="9618789" y="5287474"/>
                  <a:ext cx="219600" cy="309960"/>
                </p14:xfrm>
              </p:contentPart>
            </mc:Choice>
            <mc:Fallback xmlns="">
              <p:pic>
                <p:nvPicPr>
                  <p:cNvPr id="85" name="Ink 84">
                    <a:extLst>
                      <a:ext uri="{FF2B5EF4-FFF2-40B4-BE49-F238E27FC236}">
                        <a16:creationId xmlns:a16="http://schemas.microsoft.com/office/drawing/2014/main" id="{B632068B-4C00-47BF-B1E3-D174F1C65643}"/>
                      </a:ext>
                    </a:extLst>
                  </p:cNvPr>
                  <p:cNvPicPr/>
                  <p:nvPr/>
                </p:nvPicPr>
                <p:blipFill>
                  <a:blip r:embed="rId64"/>
                  <a:stretch>
                    <a:fillRect/>
                  </a:stretch>
                </p:blipFill>
                <p:spPr>
                  <a:xfrm>
                    <a:off x="9610149" y="5278474"/>
                    <a:ext cx="23724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86" name="Ink 85">
                    <a:extLst>
                      <a:ext uri="{FF2B5EF4-FFF2-40B4-BE49-F238E27FC236}">
                        <a16:creationId xmlns:a16="http://schemas.microsoft.com/office/drawing/2014/main" id="{4E15F8CB-10C9-444E-933F-77CDC03BF2C4}"/>
                      </a:ext>
                    </a:extLst>
                  </p14:cNvPr>
                  <p14:cNvContentPartPr/>
                  <p14:nvPr/>
                </p14:nvContentPartPr>
                <p14:xfrm>
                  <a:off x="9893829" y="4928554"/>
                  <a:ext cx="227160" cy="296640"/>
                </p14:xfrm>
              </p:contentPart>
            </mc:Choice>
            <mc:Fallback xmlns="">
              <p:pic>
                <p:nvPicPr>
                  <p:cNvPr id="86" name="Ink 85">
                    <a:extLst>
                      <a:ext uri="{FF2B5EF4-FFF2-40B4-BE49-F238E27FC236}">
                        <a16:creationId xmlns:a16="http://schemas.microsoft.com/office/drawing/2014/main" id="{4E15F8CB-10C9-444E-933F-77CDC03BF2C4}"/>
                      </a:ext>
                    </a:extLst>
                  </p:cNvPr>
                  <p:cNvPicPr/>
                  <p:nvPr/>
                </p:nvPicPr>
                <p:blipFill>
                  <a:blip r:embed="rId66"/>
                  <a:stretch>
                    <a:fillRect/>
                  </a:stretch>
                </p:blipFill>
                <p:spPr>
                  <a:xfrm>
                    <a:off x="9885189" y="4919554"/>
                    <a:ext cx="24480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87" name="Ink 86">
                    <a:extLst>
                      <a:ext uri="{FF2B5EF4-FFF2-40B4-BE49-F238E27FC236}">
                        <a16:creationId xmlns:a16="http://schemas.microsoft.com/office/drawing/2014/main" id="{AC96F701-F84D-41D6-95CC-F45E7C0AA4B2}"/>
                      </a:ext>
                    </a:extLst>
                  </p14:cNvPr>
                  <p14:cNvContentPartPr/>
                  <p14:nvPr/>
                </p14:nvContentPartPr>
                <p14:xfrm>
                  <a:off x="10177509" y="4523194"/>
                  <a:ext cx="260280" cy="314640"/>
                </p14:xfrm>
              </p:contentPart>
            </mc:Choice>
            <mc:Fallback xmlns="">
              <p:pic>
                <p:nvPicPr>
                  <p:cNvPr id="87" name="Ink 86">
                    <a:extLst>
                      <a:ext uri="{FF2B5EF4-FFF2-40B4-BE49-F238E27FC236}">
                        <a16:creationId xmlns:a16="http://schemas.microsoft.com/office/drawing/2014/main" id="{AC96F701-F84D-41D6-95CC-F45E7C0AA4B2}"/>
                      </a:ext>
                    </a:extLst>
                  </p:cNvPr>
                  <p:cNvPicPr/>
                  <p:nvPr/>
                </p:nvPicPr>
                <p:blipFill>
                  <a:blip r:embed="rId68"/>
                  <a:stretch>
                    <a:fillRect/>
                  </a:stretch>
                </p:blipFill>
                <p:spPr>
                  <a:xfrm>
                    <a:off x="10168509" y="4514554"/>
                    <a:ext cx="277920" cy="3322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91" name="Ink 90">
                    <a:extLst>
                      <a:ext uri="{FF2B5EF4-FFF2-40B4-BE49-F238E27FC236}">
                        <a16:creationId xmlns:a16="http://schemas.microsoft.com/office/drawing/2014/main" id="{EE1F6A93-3588-46E0-B3EB-AC455B9060B4}"/>
                      </a:ext>
                    </a:extLst>
                  </p14:cNvPr>
                  <p14:cNvContentPartPr/>
                  <p14:nvPr/>
                </p14:nvContentPartPr>
                <p14:xfrm>
                  <a:off x="10381269" y="4801834"/>
                  <a:ext cx="108000" cy="144720"/>
                </p14:xfrm>
              </p:contentPart>
            </mc:Choice>
            <mc:Fallback xmlns="">
              <p:pic>
                <p:nvPicPr>
                  <p:cNvPr id="91" name="Ink 90">
                    <a:extLst>
                      <a:ext uri="{FF2B5EF4-FFF2-40B4-BE49-F238E27FC236}">
                        <a16:creationId xmlns:a16="http://schemas.microsoft.com/office/drawing/2014/main" id="{EE1F6A93-3588-46E0-B3EB-AC455B9060B4}"/>
                      </a:ext>
                    </a:extLst>
                  </p:cNvPr>
                  <p:cNvPicPr/>
                  <p:nvPr/>
                </p:nvPicPr>
                <p:blipFill>
                  <a:blip r:embed="rId70"/>
                  <a:stretch>
                    <a:fillRect/>
                  </a:stretch>
                </p:blipFill>
                <p:spPr>
                  <a:xfrm>
                    <a:off x="10372629" y="4792834"/>
                    <a:ext cx="1256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93" name="Ink 92">
                    <a:extLst>
                      <a:ext uri="{FF2B5EF4-FFF2-40B4-BE49-F238E27FC236}">
                        <a16:creationId xmlns:a16="http://schemas.microsoft.com/office/drawing/2014/main" id="{7E296C9B-1CBF-4F2B-951A-9C2AF367C966}"/>
                      </a:ext>
                    </a:extLst>
                  </p14:cNvPr>
                  <p14:cNvContentPartPr/>
                  <p14:nvPr/>
                </p14:nvContentPartPr>
                <p14:xfrm>
                  <a:off x="10482069" y="4839634"/>
                  <a:ext cx="57960" cy="92880"/>
                </p14:xfrm>
              </p:contentPart>
            </mc:Choice>
            <mc:Fallback xmlns="">
              <p:pic>
                <p:nvPicPr>
                  <p:cNvPr id="93" name="Ink 92">
                    <a:extLst>
                      <a:ext uri="{FF2B5EF4-FFF2-40B4-BE49-F238E27FC236}">
                        <a16:creationId xmlns:a16="http://schemas.microsoft.com/office/drawing/2014/main" id="{7E296C9B-1CBF-4F2B-951A-9C2AF367C966}"/>
                      </a:ext>
                    </a:extLst>
                  </p:cNvPr>
                  <p:cNvPicPr/>
                  <p:nvPr/>
                </p:nvPicPr>
                <p:blipFill>
                  <a:blip r:embed="rId72"/>
                  <a:stretch>
                    <a:fillRect/>
                  </a:stretch>
                </p:blipFill>
                <p:spPr>
                  <a:xfrm>
                    <a:off x="10473429" y="4830994"/>
                    <a:ext cx="7560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94" name="Ink 93">
                    <a:extLst>
                      <a:ext uri="{FF2B5EF4-FFF2-40B4-BE49-F238E27FC236}">
                        <a16:creationId xmlns:a16="http://schemas.microsoft.com/office/drawing/2014/main" id="{2CD6DAAB-4E39-433D-86AB-075A347D4872}"/>
                      </a:ext>
                    </a:extLst>
                  </p14:cNvPr>
                  <p14:cNvContentPartPr/>
                  <p14:nvPr/>
                </p14:nvContentPartPr>
                <p14:xfrm>
                  <a:off x="10577109" y="4828114"/>
                  <a:ext cx="62640" cy="73080"/>
                </p14:xfrm>
              </p:contentPart>
            </mc:Choice>
            <mc:Fallback xmlns="">
              <p:pic>
                <p:nvPicPr>
                  <p:cNvPr id="94" name="Ink 93">
                    <a:extLst>
                      <a:ext uri="{FF2B5EF4-FFF2-40B4-BE49-F238E27FC236}">
                        <a16:creationId xmlns:a16="http://schemas.microsoft.com/office/drawing/2014/main" id="{2CD6DAAB-4E39-433D-86AB-075A347D4872}"/>
                      </a:ext>
                    </a:extLst>
                  </p:cNvPr>
                  <p:cNvPicPr/>
                  <p:nvPr/>
                </p:nvPicPr>
                <p:blipFill>
                  <a:blip r:embed="rId74"/>
                  <a:stretch>
                    <a:fillRect/>
                  </a:stretch>
                </p:blipFill>
                <p:spPr>
                  <a:xfrm>
                    <a:off x="10568109" y="4819114"/>
                    <a:ext cx="8028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95" name="Ink 94">
                    <a:extLst>
                      <a:ext uri="{FF2B5EF4-FFF2-40B4-BE49-F238E27FC236}">
                        <a16:creationId xmlns:a16="http://schemas.microsoft.com/office/drawing/2014/main" id="{5579BAF7-F216-41D2-BDB0-4B1B58DE51A3}"/>
                      </a:ext>
                    </a:extLst>
                  </p14:cNvPr>
                  <p14:cNvContentPartPr/>
                  <p14:nvPr/>
                </p14:nvContentPartPr>
                <p14:xfrm>
                  <a:off x="10671069" y="4803634"/>
                  <a:ext cx="109440" cy="88560"/>
                </p14:xfrm>
              </p:contentPart>
            </mc:Choice>
            <mc:Fallback xmlns="">
              <p:pic>
                <p:nvPicPr>
                  <p:cNvPr id="95" name="Ink 94">
                    <a:extLst>
                      <a:ext uri="{FF2B5EF4-FFF2-40B4-BE49-F238E27FC236}">
                        <a16:creationId xmlns:a16="http://schemas.microsoft.com/office/drawing/2014/main" id="{5579BAF7-F216-41D2-BDB0-4B1B58DE51A3}"/>
                      </a:ext>
                    </a:extLst>
                  </p:cNvPr>
                  <p:cNvPicPr/>
                  <p:nvPr/>
                </p:nvPicPr>
                <p:blipFill>
                  <a:blip r:embed="rId76"/>
                  <a:stretch>
                    <a:fillRect/>
                  </a:stretch>
                </p:blipFill>
                <p:spPr>
                  <a:xfrm>
                    <a:off x="10662069" y="4794634"/>
                    <a:ext cx="12708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96" name="Ink 95">
                    <a:extLst>
                      <a:ext uri="{FF2B5EF4-FFF2-40B4-BE49-F238E27FC236}">
                        <a16:creationId xmlns:a16="http://schemas.microsoft.com/office/drawing/2014/main" id="{2A2CA298-6174-4B55-8261-B0E56EF51C90}"/>
                      </a:ext>
                    </a:extLst>
                  </p14:cNvPr>
                  <p14:cNvContentPartPr/>
                  <p14:nvPr/>
                </p14:nvContentPartPr>
                <p14:xfrm>
                  <a:off x="10810029" y="4733794"/>
                  <a:ext cx="119520" cy="102960"/>
                </p14:xfrm>
              </p:contentPart>
            </mc:Choice>
            <mc:Fallback xmlns="">
              <p:pic>
                <p:nvPicPr>
                  <p:cNvPr id="96" name="Ink 95">
                    <a:extLst>
                      <a:ext uri="{FF2B5EF4-FFF2-40B4-BE49-F238E27FC236}">
                        <a16:creationId xmlns:a16="http://schemas.microsoft.com/office/drawing/2014/main" id="{2A2CA298-6174-4B55-8261-B0E56EF51C90}"/>
                      </a:ext>
                    </a:extLst>
                  </p:cNvPr>
                  <p:cNvPicPr/>
                  <p:nvPr/>
                </p:nvPicPr>
                <p:blipFill>
                  <a:blip r:embed="rId78"/>
                  <a:stretch>
                    <a:fillRect/>
                  </a:stretch>
                </p:blipFill>
                <p:spPr>
                  <a:xfrm>
                    <a:off x="10801389" y="4724794"/>
                    <a:ext cx="13716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97" name="Ink 96">
                    <a:extLst>
                      <a:ext uri="{FF2B5EF4-FFF2-40B4-BE49-F238E27FC236}">
                        <a16:creationId xmlns:a16="http://schemas.microsoft.com/office/drawing/2014/main" id="{909E81BE-CC19-4CF3-B268-7A96CA542935}"/>
                      </a:ext>
                    </a:extLst>
                  </p14:cNvPr>
                  <p14:cNvContentPartPr/>
                  <p14:nvPr/>
                </p14:nvContentPartPr>
                <p14:xfrm>
                  <a:off x="10899669" y="4680874"/>
                  <a:ext cx="44280" cy="146520"/>
                </p14:xfrm>
              </p:contentPart>
            </mc:Choice>
            <mc:Fallback xmlns="">
              <p:pic>
                <p:nvPicPr>
                  <p:cNvPr id="97" name="Ink 96">
                    <a:extLst>
                      <a:ext uri="{FF2B5EF4-FFF2-40B4-BE49-F238E27FC236}">
                        <a16:creationId xmlns:a16="http://schemas.microsoft.com/office/drawing/2014/main" id="{909E81BE-CC19-4CF3-B268-7A96CA542935}"/>
                      </a:ext>
                    </a:extLst>
                  </p:cNvPr>
                  <p:cNvPicPr/>
                  <p:nvPr/>
                </p:nvPicPr>
                <p:blipFill>
                  <a:blip r:embed="rId80"/>
                  <a:stretch>
                    <a:fillRect/>
                  </a:stretch>
                </p:blipFill>
                <p:spPr>
                  <a:xfrm>
                    <a:off x="10890669" y="4671874"/>
                    <a:ext cx="619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98" name="Ink 97">
                    <a:extLst>
                      <a:ext uri="{FF2B5EF4-FFF2-40B4-BE49-F238E27FC236}">
                        <a16:creationId xmlns:a16="http://schemas.microsoft.com/office/drawing/2014/main" id="{3C96E7DC-2210-40CA-B1EF-C52A94F0B3A8}"/>
                      </a:ext>
                    </a:extLst>
                  </p14:cNvPr>
                  <p14:cNvContentPartPr/>
                  <p14:nvPr/>
                </p14:nvContentPartPr>
                <p14:xfrm>
                  <a:off x="10988229" y="4743154"/>
                  <a:ext cx="81000" cy="72360"/>
                </p14:xfrm>
              </p:contentPart>
            </mc:Choice>
            <mc:Fallback xmlns="">
              <p:pic>
                <p:nvPicPr>
                  <p:cNvPr id="98" name="Ink 97">
                    <a:extLst>
                      <a:ext uri="{FF2B5EF4-FFF2-40B4-BE49-F238E27FC236}">
                        <a16:creationId xmlns:a16="http://schemas.microsoft.com/office/drawing/2014/main" id="{3C96E7DC-2210-40CA-B1EF-C52A94F0B3A8}"/>
                      </a:ext>
                    </a:extLst>
                  </p:cNvPr>
                  <p:cNvPicPr/>
                  <p:nvPr/>
                </p:nvPicPr>
                <p:blipFill>
                  <a:blip r:embed="rId82"/>
                  <a:stretch>
                    <a:fillRect/>
                  </a:stretch>
                </p:blipFill>
                <p:spPr>
                  <a:xfrm>
                    <a:off x="10979589" y="4734514"/>
                    <a:ext cx="9864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99" name="Ink 98">
                    <a:extLst>
                      <a:ext uri="{FF2B5EF4-FFF2-40B4-BE49-F238E27FC236}">
                        <a16:creationId xmlns:a16="http://schemas.microsoft.com/office/drawing/2014/main" id="{383A6E32-2D74-470C-A330-0FA774F2C09A}"/>
                      </a:ext>
                    </a:extLst>
                  </p14:cNvPr>
                  <p14:cNvContentPartPr/>
                  <p14:nvPr/>
                </p14:nvContentPartPr>
                <p14:xfrm>
                  <a:off x="11121069" y="4715074"/>
                  <a:ext cx="93240" cy="75600"/>
                </p14:xfrm>
              </p:contentPart>
            </mc:Choice>
            <mc:Fallback xmlns="">
              <p:pic>
                <p:nvPicPr>
                  <p:cNvPr id="99" name="Ink 98">
                    <a:extLst>
                      <a:ext uri="{FF2B5EF4-FFF2-40B4-BE49-F238E27FC236}">
                        <a16:creationId xmlns:a16="http://schemas.microsoft.com/office/drawing/2014/main" id="{383A6E32-2D74-470C-A330-0FA774F2C09A}"/>
                      </a:ext>
                    </a:extLst>
                  </p:cNvPr>
                  <p:cNvPicPr/>
                  <p:nvPr/>
                </p:nvPicPr>
                <p:blipFill>
                  <a:blip r:embed="rId84"/>
                  <a:stretch>
                    <a:fillRect/>
                  </a:stretch>
                </p:blipFill>
                <p:spPr>
                  <a:xfrm>
                    <a:off x="11112069" y="4706434"/>
                    <a:ext cx="110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100" name="Ink 99">
                    <a:extLst>
                      <a:ext uri="{FF2B5EF4-FFF2-40B4-BE49-F238E27FC236}">
                        <a16:creationId xmlns:a16="http://schemas.microsoft.com/office/drawing/2014/main" id="{F29CAF43-8B42-42BB-8620-41D94C4BF07A}"/>
                      </a:ext>
                    </a:extLst>
                  </p14:cNvPr>
                  <p14:cNvContentPartPr/>
                  <p14:nvPr/>
                </p14:nvContentPartPr>
                <p14:xfrm>
                  <a:off x="11299269" y="4556314"/>
                  <a:ext cx="73440" cy="150840"/>
                </p14:xfrm>
              </p:contentPart>
            </mc:Choice>
            <mc:Fallback xmlns="">
              <p:pic>
                <p:nvPicPr>
                  <p:cNvPr id="100" name="Ink 99">
                    <a:extLst>
                      <a:ext uri="{FF2B5EF4-FFF2-40B4-BE49-F238E27FC236}">
                        <a16:creationId xmlns:a16="http://schemas.microsoft.com/office/drawing/2014/main" id="{F29CAF43-8B42-42BB-8620-41D94C4BF07A}"/>
                      </a:ext>
                    </a:extLst>
                  </p:cNvPr>
                  <p:cNvPicPr/>
                  <p:nvPr/>
                </p:nvPicPr>
                <p:blipFill>
                  <a:blip r:embed="rId86"/>
                  <a:stretch>
                    <a:fillRect/>
                  </a:stretch>
                </p:blipFill>
                <p:spPr>
                  <a:xfrm>
                    <a:off x="11290269" y="4547674"/>
                    <a:ext cx="9108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101" name="Ink 100">
                    <a:extLst>
                      <a:ext uri="{FF2B5EF4-FFF2-40B4-BE49-F238E27FC236}">
                        <a16:creationId xmlns:a16="http://schemas.microsoft.com/office/drawing/2014/main" id="{E12EC8FF-1F84-44B2-B86A-99A5C5BB35F5}"/>
                      </a:ext>
                    </a:extLst>
                  </p14:cNvPr>
                  <p14:cNvContentPartPr/>
                  <p14:nvPr/>
                </p14:nvContentPartPr>
                <p14:xfrm>
                  <a:off x="11463429" y="4775194"/>
                  <a:ext cx="7200" cy="3960"/>
                </p14:xfrm>
              </p:contentPart>
            </mc:Choice>
            <mc:Fallback xmlns="">
              <p:pic>
                <p:nvPicPr>
                  <p:cNvPr id="101" name="Ink 100">
                    <a:extLst>
                      <a:ext uri="{FF2B5EF4-FFF2-40B4-BE49-F238E27FC236}">
                        <a16:creationId xmlns:a16="http://schemas.microsoft.com/office/drawing/2014/main" id="{E12EC8FF-1F84-44B2-B86A-99A5C5BB35F5}"/>
                      </a:ext>
                    </a:extLst>
                  </p:cNvPr>
                  <p:cNvPicPr/>
                  <p:nvPr/>
                </p:nvPicPr>
                <p:blipFill>
                  <a:blip r:embed="rId88"/>
                  <a:stretch>
                    <a:fillRect/>
                  </a:stretch>
                </p:blipFill>
                <p:spPr>
                  <a:xfrm>
                    <a:off x="11454789" y="4766194"/>
                    <a:ext cx="24840" cy="21600"/>
                  </a:xfrm>
                  <a:prstGeom prst="rect">
                    <a:avLst/>
                  </a:prstGeom>
                </p:spPr>
              </p:pic>
            </mc:Fallback>
          </mc:AlternateContent>
        </p:grpSp>
      </p:grpSp>
      <p:grpSp>
        <p:nvGrpSpPr>
          <p:cNvPr id="107" name="Group 106">
            <a:extLst>
              <a:ext uri="{FF2B5EF4-FFF2-40B4-BE49-F238E27FC236}">
                <a16:creationId xmlns:a16="http://schemas.microsoft.com/office/drawing/2014/main" id="{E917FF6D-2769-49A5-9EFD-B45F67442C39}"/>
              </a:ext>
            </a:extLst>
          </p:cNvPr>
          <p:cNvGrpSpPr/>
          <p:nvPr/>
        </p:nvGrpSpPr>
        <p:grpSpPr>
          <a:xfrm>
            <a:off x="9300549" y="5539114"/>
            <a:ext cx="195840" cy="183960"/>
            <a:chOff x="9300549" y="5539114"/>
            <a:chExt cx="195840" cy="183960"/>
          </a:xfrm>
        </p:grpSpPr>
        <mc:AlternateContent xmlns:mc="http://schemas.openxmlformats.org/markup-compatibility/2006" xmlns:p14="http://schemas.microsoft.com/office/powerpoint/2010/main">
          <mc:Choice Requires="p14">
            <p:contentPart p14:bwMode="auto" r:id="rId89">
              <p14:nvContentPartPr>
                <p14:cNvPr id="105" name="Ink 104">
                  <a:extLst>
                    <a:ext uri="{FF2B5EF4-FFF2-40B4-BE49-F238E27FC236}">
                      <a16:creationId xmlns:a16="http://schemas.microsoft.com/office/drawing/2014/main" id="{FA03F4F7-374A-45B7-82FC-44E3C7BCC120}"/>
                    </a:ext>
                  </a:extLst>
                </p14:cNvPr>
                <p14:cNvContentPartPr/>
                <p14:nvPr/>
              </p14:nvContentPartPr>
              <p14:xfrm>
                <a:off x="9300549" y="5680954"/>
                <a:ext cx="165960" cy="42120"/>
              </p14:xfrm>
            </p:contentPart>
          </mc:Choice>
          <mc:Fallback xmlns="">
            <p:pic>
              <p:nvPicPr>
                <p:cNvPr id="105" name="Ink 104">
                  <a:extLst>
                    <a:ext uri="{FF2B5EF4-FFF2-40B4-BE49-F238E27FC236}">
                      <a16:creationId xmlns:a16="http://schemas.microsoft.com/office/drawing/2014/main" id="{FA03F4F7-374A-45B7-82FC-44E3C7BCC120}"/>
                    </a:ext>
                  </a:extLst>
                </p:cNvPr>
                <p:cNvPicPr/>
                <p:nvPr/>
              </p:nvPicPr>
              <p:blipFill>
                <a:blip r:embed="rId90"/>
                <a:stretch>
                  <a:fillRect/>
                </a:stretch>
              </p:blipFill>
              <p:spPr>
                <a:xfrm>
                  <a:off x="9291549" y="5672314"/>
                  <a:ext cx="18360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106" name="Ink 105">
                  <a:extLst>
                    <a:ext uri="{FF2B5EF4-FFF2-40B4-BE49-F238E27FC236}">
                      <a16:creationId xmlns:a16="http://schemas.microsoft.com/office/drawing/2014/main" id="{B8E20CE6-36AD-42A6-A659-430A8DC3F4ED}"/>
                    </a:ext>
                  </a:extLst>
                </p14:cNvPr>
                <p14:cNvContentPartPr/>
                <p14:nvPr/>
              </p14:nvContentPartPr>
              <p14:xfrm>
                <a:off x="9414669" y="5539114"/>
                <a:ext cx="81720" cy="115920"/>
              </p14:xfrm>
            </p:contentPart>
          </mc:Choice>
          <mc:Fallback xmlns="">
            <p:pic>
              <p:nvPicPr>
                <p:cNvPr id="106" name="Ink 105">
                  <a:extLst>
                    <a:ext uri="{FF2B5EF4-FFF2-40B4-BE49-F238E27FC236}">
                      <a16:creationId xmlns:a16="http://schemas.microsoft.com/office/drawing/2014/main" id="{B8E20CE6-36AD-42A6-A659-430A8DC3F4ED}"/>
                    </a:ext>
                  </a:extLst>
                </p:cNvPr>
                <p:cNvPicPr/>
                <p:nvPr/>
              </p:nvPicPr>
              <p:blipFill>
                <a:blip r:embed="rId92"/>
                <a:stretch>
                  <a:fillRect/>
                </a:stretch>
              </p:blipFill>
              <p:spPr>
                <a:xfrm>
                  <a:off x="9405669" y="5530474"/>
                  <a:ext cx="99360" cy="133560"/>
                </a:xfrm>
                <a:prstGeom prst="rect">
                  <a:avLst/>
                </a:prstGeom>
              </p:spPr>
            </p:pic>
          </mc:Fallback>
        </mc:AlternateContent>
      </p:grpSp>
      <p:grpSp>
        <p:nvGrpSpPr>
          <p:cNvPr id="130" name="Group 129">
            <a:extLst>
              <a:ext uri="{FF2B5EF4-FFF2-40B4-BE49-F238E27FC236}">
                <a16:creationId xmlns:a16="http://schemas.microsoft.com/office/drawing/2014/main" id="{64BF6BA0-E176-464F-B527-FF9080BC04AA}"/>
              </a:ext>
            </a:extLst>
          </p:cNvPr>
          <p:cNvGrpSpPr/>
          <p:nvPr/>
        </p:nvGrpSpPr>
        <p:grpSpPr>
          <a:xfrm>
            <a:off x="177951" y="3555849"/>
            <a:ext cx="2106360" cy="934920"/>
            <a:chOff x="688269" y="3686194"/>
            <a:chExt cx="2106360" cy="934920"/>
          </a:xfrm>
        </p:grpSpPr>
        <mc:AlternateContent xmlns:mc="http://schemas.openxmlformats.org/markup-compatibility/2006" xmlns:p14="http://schemas.microsoft.com/office/powerpoint/2010/main">
          <mc:Choice Requires="p14">
            <p:contentPart p14:bwMode="auto" r:id="rId93">
              <p14:nvContentPartPr>
                <p14:cNvPr id="108" name="Ink 107">
                  <a:extLst>
                    <a:ext uri="{FF2B5EF4-FFF2-40B4-BE49-F238E27FC236}">
                      <a16:creationId xmlns:a16="http://schemas.microsoft.com/office/drawing/2014/main" id="{58F0A1BE-8C61-4288-A53C-0B82E5AA8CAC}"/>
                    </a:ext>
                  </a:extLst>
                </p14:cNvPr>
                <p14:cNvContentPartPr/>
                <p14:nvPr/>
              </p14:nvContentPartPr>
              <p14:xfrm>
                <a:off x="688269" y="3947554"/>
                <a:ext cx="128880" cy="13320"/>
              </p14:xfrm>
            </p:contentPart>
          </mc:Choice>
          <mc:Fallback xmlns="">
            <p:pic>
              <p:nvPicPr>
                <p:cNvPr id="108" name="Ink 107">
                  <a:extLst>
                    <a:ext uri="{FF2B5EF4-FFF2-40B4-BE49-F238E27FC236}">
                      <a16:creationId xmlns:a16="http://schemas.microsoft.com/office/drawing/2014/main" id="{58F0A1BE-8C61-4288-A53C-0B82E5AA8CAC}"/>
                    </a:ext>
                  </a:extLst>
                </p:cNvPr>
                <p:cNvPicPr/>
                <p:nvPr/>
              </p:nvPicPr>
              <p:blipFill>
                <a:blip r:embed="rId94"/>
                <a:stretch>
                  <a:fillRect/>
                </a:stretch>
              </p:blipFill>
              <p:spPr>
                <a:xfrm>
                  <a:off x="679629" y="3938914"/>
                  <a:ext cx="14652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109" name="Ink 108">
                  <a:extLst>
                    <a:ext uri="{FF2B5EF4-FFF2-40B4-BE49-F238E27FC236}">
                      <a16:creationId xmlns:a16="http://schemas.microsoft.com/office/drawing/2014/main" id="{47F10EDA-C44A-4BFD-9422-7FF70E69DE66}"/>
                    </a:ext>
                  </a:extLst>
                </p14:cNvPr>
                <p14:cNvContentPartPr/>
                <p14:nvPr/>
              </p14:nvContentPartPr>
              <p14:xfrm>
                <a:off x="757029" y="3837034"/>
                <a:ext cx="34200" cy="208800"/>
              </p14:xfrm>
            </p:contentPart>
          </mc:Choice>
          <mc:Fallback xmlns="">
            <p:pic>
              <p:nvPicPr>
                <p:cNvPr id="109" name="Ink 108">
                  <a:extLst>
                    <a:ext uri="{FF2B5EF4-FFF2-40B4-BE49-F238E27FC236}">
                      <a16:creationId xmlns:a16="http://schemas.microsoft.com/office/drawing/2014/main" id="{47F10EDA-C44A-4BFD-9422-7FF70E69DE66}"/>
                    </a:ext>
                  </a:extLst>
                </p:cNvPr>
                <p:cNvPicPr/>
                <p:nvPr/>
              </p:nvPicPr>
              <p:blipFill>
                <a:blip r:embed="rId96"/>
                <a:stretch>
                  <a:fillRect/>
                </a:stretch>
              </p:blipFill>
              <p:spPr>
                <a:xfrm>
                  <a:off x="748389" y="3828034"/>
                  <a:ext cx="5184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110" name="Ink 109">
                  <a:extLst>
                    <a:ext uri="{FF2B5EF4-FFF2-40B4-BE49-F238E27FC236}">
                      <a16:creationId xmlns:a16="http://schemas.microsoft.com/office/drawing/2014/main" id="{0B628149-1ED7-4781-B3DC-D15E22811CB1}"/>
                    </a:ext>
                  </a:extLst>
                </p14:cNvPr>
                <p14:cNvContentPartPr/>
                <p14:nvPr/>
              </p14:nvContentPartPr>
              <p14:xfrm>
                <a:off x="856029" y="3944314"/>
                <a:ext cx="69480" cy="129600"/>
              </p14:xfrm>
            </p:contentPart>
          </mc:Choice>
          <mc:Fallback xmlns="">
            <p:pic>
              <p:nvPicPr>
                <p:cNvPr id="110" name="Ink 109">
                  <a:extLst>
                    <a:ext uri="{FF2B5EF4-FFF2-40B4-BE49-F238E27FC236}">
                      <a16:creationId xmlns:a16="http://schemas.microsoft.com/office/drawing/2014/main" id="{0B628149-1ED7-4781-B3DC-D15E22811CB1}"/>
                    </a:ext>
                  </a:extLst>
                </p:cNvPr>
                <p:cNvPicPr/>
                <p:nvPr/>
              </p:nvPicPr>
              <p:blipFill>
                <a:blip r:embed="rId98"/>
                <a:stretch>
                  <a:fillRect/>
                </a:stretch>
              </p:blipFill>
              <p:spPr>
                <a:xfrm>
                  <a:off x="847029" y="3935314"/>
                  <a:ext cx="8712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111" name="Ink 110">
                  <a:extLst>
                    <a:ext uri="{FF2B5EF4-FFF2-40B4-BE49-F238E27FC236}">
                      <a16:creationId xmlns:a16="http://schemas.microsoft.com/office/drawing/2014/main" id="{70D45580-B043-4043-8F97-FF400FBCCC61}"/>
                    </a:ext>
                  </a:extLst>
                </p14:cNvPr>
                <p14:cNvContentPartPr/>
                <p14:nvPr/>
              </p14:nvContentPartPr>
              <p14:xfrm>
                <a:off x="952509" y="3972754"/>
                <a:ext cx="110520" cy="88200"/>
              </p14:xfrm>
            </p:contentPart>
          </mc:Choice>
          <mc:Fallback xmlns="">
            <p:pic>
              <p:nvPicPr>
                <p:cNvPr id="111" name="Ink 110">
                  <a:extLst>
                    <a:ext uri="{FF2B5EF4-FFF2-40B4-BE49-F238E27FC236}">
                      <a16:creationId xmlns:a16="http://schemas.microsoft.com/office/drawing/2014/main" id="{70D45580-B043-4043-8F97-FF400FBCCC61}"/>
                    </a:ext>
                  </a:extLst>
                </p:cNvPr>
                <p:cNvPicPr/>
                <p:nvPr/>
              </p:nvPicPr>
              <p:blipFill>
                <a:blip r:embed="rId100"/>
                <a:stretch>
                  <a:fillRect/>
                </a:stretch>
              </p:blipFill>
              <p:spPr>
                <a:xfrm>
                  <a:off x="943509" y="3963754"/>
                  <a:ext cx="12816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12" name="Ink 111">
                  <a:extLst>
                    <a:ext uri="{FF2B5EF4-FFF2-40B4-BE49-F238E27FC236}">
                      <a16:creationId xmlns:a16="http://schemas.microsoft.com/office/drawing/2014/main" id="{7074904B-D85D-4626-9899-56DD9DB52441}"/>
                    </a:ext>
                  </a:extLst>
                </p14:cNvPr>
                <p14:cNvContentPartPr/>
                <p14:nvPr/>
              </p14:nvContentPartPr>
              <p14:xfrm>
                <a:off x="1154469" y="3860794"/>
                <a:ext cx="131760" cy="222120"/>
              </p14:xfrm>
            </p:contentPart>
          </mc:Choice>
          <mc:Fallback xmlns="">
            <p:pic>
              <p:nvPicPr>
                <p:cNvPr id="112" name="Ink 111">
                  <a:extLst>
                    <a:ext uri="{FF2B5EF4-FFF2-40B4-BE49-F238E27FC236}">
                      <a16:creationId xmlns:a16="http://schemas.microsoft.com/office/drawing/2014/main" id="{7074904B-D85D-4626-9899-56DD9DB52441}"/>
                    </a:ext>
                  </a:extLst>
                </p:cNvPr>
                <p:cNvPicPr/>
                <p:nvPr/>
              </p:nvPicPr>
              <p:blipFill>
                <a:blip r:embed="rId102"/>
                <a:stretch>
                  <a:fillRect/>
                </a:stretch>
              </p:blipFill>
              <p:spPr>
                <a:xfrm>
                  <a:off x="1145829" y="3851794"/>
                  <a:ext cx="14940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113" name="Ink 112">
                  <a:extLst>
                    <a:ext uri="{FF2B5EF4-FFF2-40B4-BE49-F238E27FC236}">
                      <a16:creationId xmlns:a16="http://schemas.microsoft.com/office/drawing/2014/main" id="{3A5F91D1-4084-404D-BEE2-148ACE997726}"/>
                    </a:ext>
                  </a:extLst>
                </p14:cNvPr>
                <p14:cNvContentPartPr/>
                <p14:nvPr/>
              </p14:nvContentPartPr>
              <p14:xfrm>
                <a:off x="1420149" y="3881674"/>
                <a:ext cx="60840" cy="39960"/>
              </p14:xfrm>
            </p:contentPart>
          </mc:Choice>
          <mc:Fallback xmlns="">
            <p:pic>
              <p:nvPicPr>
                <p:cNvPr id="113" name="Ink 112">
                  <a:extLst>
                    <a:ext uri="{FF2B5EF4-FFF2-40B4-BE49-F238E27FC236}">
                      <a16:creationId xmlns:a16="http://schemas.microsoft.com/office/drawing/2014/main" id="{3A5F91D1-4084-404D-BEE2-148ACE997726}"/>
                    </a:ext>
                  </a:extLst>
                </p:cNvPr>
                <p:cNvPicPr/>
                <p:nvPr/>
              </p:nvPicPr>
              <p:blipFill>
                <a:blip r:embed="rId104"/>
                <a:stretch>
                  <a:fillRect/>
                </a:stretch>
              </p:blipFill>
              <p:spPr>
                <a:xfrm>
                  <a:off x="1411509" y="3873034"/>
                  <a:ext cx="7848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114" name="Ink 113">
                  <a:extLst>
                    <a:ext uri="{FF2B5EF4-FFF2-40B4-BE49-F238E27FC236}">
                      <a16:creationId xmlns:a16="http://schemas.microsoft.com/office/drawing/2014/main" id="{DB3F582F-018B-4898-9C39-E5F096A216C0}"/>
                    </a:ext>
                  </a:extLst>
                </p14:cNvPr>
                <p14:cNvContentPartPr/>
                <p14:nvPr/>
              </p14:nvContentPartPr>
              <p14:xfrm>
                <a:off x="1436709" y="4000474"/>
                <a:ext cx="91800" cy="38160"/>
              </p14:xfrm>
            </p:contentPart>
          </mc:Choice>
          <mc:Fallback xmlns="">
            <p:pic>
              <p:nvPicPr>
                <p:cNvPr id="114" name="Ink 113">
                  <a:extLst>
                    <a:ext uri="{FF2B5EF4-FFF2-40B4-BE49-F238E27FC236}">
                      <a16:creationId xmlns:a16="http://schemas.microsoft.com/office/drawing/2014/main" id="{DB3F582F-018B-4898-9C39-E5F096A216C0}"/>
                    </a:ext>
                  </a:extLst>
                </p:cNvPr>
                <p:cNvPicPr/>
                <p:nvPr/>
              </p:nvPicPr>
              <p:blipFill>
                <a:blip r:embed="rId106"/>
                <a:stretch>
                  <a:fillRect/>
                </a:stretch>
              </p:blipFill>
              <p:spPr>
                <a:xfrm>
                  <a:off x="1428069" y="3991834"/>
                  <a:ext cx="109440" cy="558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16" name="Ink 115">
                  <a:extLst>
                    <a:ext uri="{FF2B5EF4-FFF2-40B4-BE49-F238E27FC236}">
                      <a16:creationId xmlns:a16="http://schemas.microsoft.com/office/drawing/2014/main" id="{888474FC-DC05-4875-A6A5-EE32ED8F0CB7}"/>
                    </a:ext>
                  </a:extLst>
                </p14:cNvPr>
                <p14:cNvContentPartPr/>
                <p14:nvPr/>
              </p14:nvContentPartPr>
              <p14:xfrm>
                <a:off x="1702749" y="3686194"/>
                <a:ext cx="108360" cy="107640"/>
              </p14:xfrm>
            </p:contentPart>
          </mc:Choice>
          <mc:Fallback xmlns="">
            <p:pic>
              <p:nvPicPr>
                <p:cNvPr id="116" name="Ink 115">
                  <a:extLst>
                    <a:ext uri="{FF2B5EF4-FFF2-40B4-BE49-F238E27FC236}">
                      <a16:creationId xmlns:a16="http://schemas.microsoft.com/office/drawing/2014/main" id="{888474FC-DC05-4875-A6A5-EE32ED8F0CB7}"/>
                    </a:ext>
                  </a:extLst>
                </p:cNvPr>
                <p:cNvPicPr/>
                <p:nvPr/>
              </p:nvPicPr>
              <p:blipFill>
                <a:blip r:embed="rId108"/>
                <a:stretch>
                  <a:fillRect/>
                </a:stretch>
              </p:blipFill>
              <p:spPr>
                <a:xfrm>
                  <a:off x="1694109" y="3677554"/>
                  <a:ext cx="12600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17" name="Ink 116">
                  <a:extLst>
                    <a:ext uri="{FF2B5EF4-FFF2-40B4-BE49-F238E27FC236}">
                      <a16:creationId xmlns:a16="http://schemas.microsoft.com/office/drawing/2014/main" id="{518C9890-4984-4D8E-AB57-D9A2BC3CD736}"/>
                    </a:ext>
                  </a:extLst>
                </p14:cNvPr>
                <p14:cNvContentPartPr/>
                <p14:nvPr/>
              </p14:nvContentPartPr>
              <p14:xfrm>
                <a:off x="1635429" y="3887794"/>
                <a:ext cx="264960" cy="60120"/>
              </p14:xfrm>
            </p:contentPart>
          </mc:Choice>
          <mc:Fallback xmlns="">
            <p:pic>
              <p:nvPicPr>
                <p:cNvPr id="117" name="Ink 116">
                  <a:extLst>
                    <a:ext uri="{FF2B5EF4-FFF2-40B4-BE49-F238E27FC236}">
                      <a16:creationId xmlns:a16="http://schemas.microsoft.com/office/drawing/2014/main" id="{518C9890-4984-4D8E-AB57-D9A2BC3CD736}"/>
                    </a:ext>
                  </a:extLst>
                </p:cNvPr>
                <p:cNvPicPr/>
                <p:nvPr/>
              </p:nvPicPr>
              <p:blipFill>
                <a:blip r:embed="rId110"/>
                <a:stretch>
                  <a:fillRect/>
                </a:stretch>
              </p:blipFill>
              <p:spPr>
                <a:xfrm>
                  <a:off x="1626789" y="3878794"/>
                  <a:ext cx="28260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18" name="Ink 117">
                  <a:extLst>
                    <a:ext uri="{FF2B5EF4-FFF2-40B4-BE49-F238E27FC236}">
                      <a16:creationId xmlns:a16="http://schemas.microsoft.com/office/drawing/2014/main" id="{EB8AEC0C-94F2-4BA6-97FD-73B79C127C0A}"/>
                    </a:ext>
                  </a:extLst>
                </p14:cNvPr>
                <p14:cNvContentPartPr/>
                <p14:nvPr/>
              </p14:nvContentPartPr>
              <p14:xfrm>
                <a:off x="1734429" y="3968794"/>
                <a:ext cx="164880" cy="231480"/>
              </p14:xfrm>
            </p:contentPart>
          </mc:Choice>
          <mc:Fallback xmlns="">
            <p:pic>
              <p:nvPicPr>
                <p:cNvPr id="118" name="Ink 117">
                  <a:extLst>
                    <a:ext uri="{FF2B5EF4-FFF2-40B4-BE49-F238E27FC236}">
                      <a16:creationId xmlns:a16="http://schemas.microsoft.com/office/drawing/2014/main" id="{EB8AEC0C-94F2-4BA6-97FD-73B79C127C0A}"/>
                    </a:ext>
                  </a:extLst>
                </p:cNvPr>
                <p:cNvPicPr/>
                <p:nvPr/>
              </p:nvPicPr>
              <p:blipFill>
                <a:blip r:embed="rId112"/>
                <a:stretch>
                  <a:fillRect/>
                </a:stretch>
              </p:blipFill>
              <p:spPr>
                <a:xfrm>
                  <a:off x="1725789" y="3960154"/>
                  <a:ext cx="18252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19" name="Ink 118">
                  <a:extLst>
                    <a:ext uri="{FF2B5EF4-FFF2-40B4-BE49-F238E27FC236}">
                      <a16:creationId xmlns:a16="http://schemas.microsoft.com/office/drawing/2014/main" id="{01F6A4DB-33FD-4DC7-B0D2-532D9A5CB887}"/>
                    </a:ext>
                  </a:extLst>
                </p14:cNvPr>
                <p14:cNvContentPartPr/>
                <p14:nvPr/>
              </p14:nvContentPartPr>
              <p14:xfrm>
                <a:off x="1217829" y="4405834"/>
                <a:ext cx="155880" cy="204840"/>
              </p14:xfrm>
            </p:contentPart>
          </mc:Choice>
          <mc:Fallback xmlns="">
            <p:pic>
              <p:nvPicPr>
                <p:cNvPr id="119" name="Ink 118">
                  <a:extLst>
                    <a:ext uri="{FF2B5EF4-FFF2-40B4-BE49-F238E27FC236}">
                      <a16:creationId xmlns:a16="http://schemas.microsoft.com/office/drawing/2014/main" id="{01F6A4DB-33FD-4DC7-B0D2-532D9A5CB887}"/>
                    </a:ext>
                  </a:extLst>
                </p:cNvPr>
                <p:cNvPicPr/>
                <p:nvPr/>
              </p:nvPicPr>
              <p:blipFill>
                <a:blip r:embed="rId114"/>
                <a:stretch>
                  <a:fillRect/>
                </a:stretch>
              </p:blipFill>
              <p:spPr>
                <a:xfrm>
                  <a:off x="1209189" y="4397194"/>
                  <a:ext cx="17352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120" name="Ink 119">
                  <a:extLst>
                    <a:ext uri="{FF2B5EF4-FFF2-40B4-BE49-F238E27FC236}">
                      <a16:creationId xmlns:a16="http://schemas.microsoft.com/office/drawing/2014/main" id="{6003627F-B33E-43E0-88C8-8C75769AA5F7}"/>
                    </a:ext>
                  </a:extLst>
                </p14:cNvPr>
                <p14:cNvContentPartPr/>
                <p14:nvPr/>
              </p14:nvContentPartPr>
              <p14:xfrm>
                <a:off x="1426989" y="4475314"/>
                <a:ext cx="86400" cy="126000"/>
              </p14:xfrm>
            </p:contentPart>
          </mc:Choice>
          <mc:Fallback xmlns="">
            <p:pic>
              <p:nvPicPr>
                <p:cNvPr id="120" name="Ink 119">
                  <a:extLst>
                    <a:ext uri="{FF2B5EF4-FFF2-40B4-BE49-F238E27FC236}">
                      <a16:creationId xmlns:a16="http://schemas.microsoft.com/office/drawing/2014/main" id="{6003627F-B33E-43E0-88C8-8C75769AA5F7}"/>
                    </a:ext>
                  </a:extLst>
                </p:cNvPr>
                <p:cNvPicPr/>
                <p:nvPr/>
              </p:nvPicPr>
              <p:blipFill>
                <a:blip r:embed="rId116"/>
                <a:stretch>
                  <a:fillRect/>
                </a:stretch>
              </p:blipFill>
              <p:spPr>
                <a:xfrm>
                  <a:off x="1418349" y="4466314"/>
                  <a:ext cx="1040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121" name="Ink 120">
                  <a:extLst>
                    <a:ext uri="{FF2B5EF4-FFF2-40B4-BE49-F238E27FC236}">
                      <a16:creationId xmlns:a16="http://schemas.microsoft.com/office/drawing/2014/main" id="{757A9011-4371-4F4B-8DE4-D6658374D114}"/>
                    </a:ext>
                  </a:extLst>
                </p14:cNvPr>
                <p14:cNvContentPartPr/>
                <p14:nvPr/>
              </p14:nvContentPartPr>
              <p14:xfrm>
                <a:off x="1704909" y="4488994"/>
                <a:ext cx="82080" cy="27720"/>
              </p14:xfrm>
            </p:contentPart>
          </mc:Choice>
          <mc:Fallback xmlns="">
            <p:pic>
              <p:nvPicPr>
                <p:cNvPr id="121" name="Ink 120">
                  <a:extLst>
                    <a:ext uri="{FF2B5EF4-FFF2-40B4-BE49-F238E27FC236}">
                      <a16:creationId xmlns:a16="http://schemas.microsoft.com/office/drawing/2014/main" id="{757A9011-4371-4F4B-8DE4-D6658374D114}"/>
                    </a:ext>
                  </a:extLst>
                </p:cNvPr>
                <p:cNvPicPr/>
                <p:nvPr/>
              </p:nvPicPr>
              <p:blipFill>
                <a:blip r:embed="rId118"/>
                <a:stretch>
                  <a:fillRect/>
                </a:stretch>
              </p:blipFill>
              <p:spPr>
                <a:xfrm>
                  <a:off x="1696269" y="4479994"/>
                  <a:ext cx="9972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122" name="Ink 121">
                  <a:extLst>
                    <a:ext uri="{FF2B5EF4-FFF2-40B4-BE49-F238E27FC236}">
                      <a16:creationId xmlns:a16="http://schemas.microsoft.com/office/drawing/2014/main" id="{8CB54A28-EA6B-4494-A2AD-59ECACDE79EE}"/>
                    </a:ext>
                  </a:extLst>
                </p14:cNvPr>
                <p14:cNvContentPartPr/>
                <p14:nvPr/>
              </p14:nvContentPartPr>
              <p14:xfrm>
                <a:off x="1741989" y="4397554"/>
                <a:ext cx="45000" cy="189360"/>
              </p14:xfrm>
            </p:contentPart>
          </mc:Choice>
          <mc:Fallback xmlns="">
            <p:pic>
              <p:nvPicPr>
                <p:cNvPr id="122" name="Ink 121">
                  <a:extLst>
                    <a:ext uri="{FF2B5EF4-FFF2-40B4-BE49-F238E27FC236}">
                      <a16:creationId xmlns:a16="http://schemas.microsoft.com/office/drawing/2014/main" id="{8CB54A28-EA6B-4494-A2AD-59ECACDE79EE}"/>
                    </a:ext>
                  </a:extLst>
                </p:cNvPr>
                <p:cNvPicPr/>
                <p:nvPr/>
              </p:nvPicPr>
              <p:blipFill>
                <a:blip r:embed="rId120"/>
                <a:stretch>
                  <a:fillRect/>
                </a:stretch>
              </p:blipFill>
              <p:spPr>
                <a:xfrm>
                  <a:off x="1733349" y="4388554"/>
                  <a:ext cx="6264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123" name="Ink 122">
                  <a:extLst>
                    <a:ext uri="{FF2B5EF4-FFF2-40B4-BE49-F238E27FC236}">
                      <a16:creationId xmlns:a16="http://schemas.microsoft.com/office/drawing/2014/main" id="{17420435-46FE-42C2-96C3-368E0F191391}"/>
                    </a:ext>
                  </a:extLst>
                </p14:cNvPr>
                <p14:cNvContentPartPr/>
                <p14:nvPr/>
              </p14:nvContentPartPr>
              <p14:xfrm>
                <a:off x="1818669" y="4482154"/>
                <a:ext cx="100440" cy="133920"/>
              </p14:xfrm>
            </p:contentPart>
          </mc:Choice>
          <mc:Fallback xmlns="">
            <p:pic>
              <p:nvPicPr>
                <p:cNvPr id="123" name="Ink 122">
                  <a:extLst>
                    <a:ext uri="{FF2B5EF4-FFF2-40B4-BE49-F238E27FC236}">
                      <a16:creationId xmlns:a16="http://schemas.microsoft.com/office/drawing/2014/main" id="{17420435-46FE-42C2-96C3-368E0F191391}"/>
                    </a:ext>
                  </a:extLst>
                </p:cNvPr>
                <p:cNvPicPr/>
                <p:nvPr/>
              </p:nvPicPr>
              <p:blipFill>
                <a:blip r:embed="rId122"/>
                <a:stretch>
                  <a:fillRect/>
                </a:stretch>
              </p:blipFill>
              <p:spPr>
                <a:xfrm>
                  <a:off x="1809669" y="4473154"/>
                  <a:ext cx="11808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24" name="Ink 123">
                  <a:extLst>
                    <a:ext uri="{FF2B5EF4-FFF2-40B4-BE49-F238E27FC236}">
                      <a16:creationId xmlns:a16="http://schemas.microsoft.com/office/drawing/2014/main" id="{40A3703F-2500-4F7A-94DD-C62C1AB50918}"/>
                    </a:ext>
                  </a:extLst>
                </p14:cNvPr>
                <p14:cNvContentPartPr/>
                <p14:nvPr/>
              </p14:nvContentPartPr>
              <p14:xfrm>
                <a:off x="1948269" y="4387834"/>
                <a:ext cx="232920" cy="196920"/>
              </p14:xfrm>
            </p:contentPart>
          </mc:Choice>
          <mc:Fallback xmlns="">
            <p:pic>
              <p:nvPicPr>
                <p:cNvPr id="124" name="Ink 123">
                  <a:extLst>
                    <a:ext uri="{FF2B5EF4-FFF2-40B4-BE49-F238E27FC236}">
                      <a16:creationId xmlns:a16="http://schemas.microsoft.com/office/drawing/2014/main" id="{40A3703F-2500-4F7A-94DD-C62C1AB50918}"/>
                    </a:ext>
                  </a:extLst>
                </p:cNvPr>
                <p:cNvPicPr/>
                <p:nvPr/>
              </p:nvPicPr>
              <p:blipFill>
                <a:blip r:embed="rId124"/>
                <a:stretch>
                  <a:fillRect/>
                </a:stretch>
              </p:blipFill>
              <p:spPr>
                <a:xfrm>
                  <a:off x="1939629" y="4378834"/>
                  <a:ext cx="25056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125" name="Ink 124">
                  <a:extLst>
                    <a:ext uri="{FF2B5EF4-FFF2-40B4-BE49-F238E27FC236}">
                      <a16:creationId xmlns:a16="http://schemas.microsoft.com/office/drawing/2014/main" id="{FF1F7E7E-84A2-425B-894F-1862AD69139C}"/>
                    </a:ext>
                  </a:extLst>
                </p14:cNvPr>
                <p14:cNvContentPartPr/>
                <p14:nvPr/>
              </p14:nvContentPartPr>
              <p14:xfrm>
                <a:off x="2217909" y="4316194"/>
                <a:ext cx="7920" cy="97920"/>
              </p14:xfrm>
            </p:contentPart>
          </mc:Choice>
          <mc:Fallback xmlns="">
            <p:pic>
              <p:nvPicPr>
                <p:cNvPr id="125" name="Ink 124">
                  <a:extLst>
                    <a:ext uri="{FF2B5EF4-FFF2-40B4-BE49-F238E27FC236}">
                      <a16:creationId xmlns:a16="http://schemas.microsoft.com/office/drawing/2014/main" id="{FF1F7E7E-84A2-425B-894F-1862AD69139C}"/>
                    </a:ext>
                  </a:extLst>
                </p:cNvPr>
                <p:cNvPicPr/>
                <p:nvPr/>
              </p:nvPicPr>
              <p:blipFill>
                <a:blip r:embed="rId126"/>
                <a:stretch>
                  <a:fillRect/>
                </a:stretch>
              </p:blipFill>
              <p:spPr>
                <a:xfrm>
                  <a:off x="2209269" y="4307554"/>
                  <a:ext cx="2556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126" name="Ink 125">
                  <a:extLst>
                    <a:ext uri="{FF2B5EF4-FFF2-40B4-BE49-F238E27FC236}">
                      <a16:creationId xmlns:a16="http://schemas.microsoft.com/office/drawing/2014/main" id="{5353DDA9-B771-4C0A-8C3C-BC0AB5F75114}"/>
                    </a:ext>
                  </a:extLst>
                </p14:cNvPr>
                <p14:cNvContentPartPr/>
                <p14:nvPr/>
              </p14:nvContentPartPr>
              <p14:xfrm>
                <a:off x="2361549" y="4248874"/>
                <a:ext cx="82440" cy="345240"/>
              </p14:xfrm>
            </p:contentPart>
          </mc:Choice>
          <mc:Fallback xmlns="">
            <p:pic>
              <p:nvPicPr>
                <p:cNvPr id="126" name="Ink 125">
                  <a:extLst>
                    <a:ext uri="{FF2B5EF4-FFF2-40B4-BE49-F238E27FC236}">
                      <a16:creationId xmlns:a16="http://schemas.microsoft.com/office/drawing/2014/main" id="{5353DDA9-B771-4C0A-8C3C-BC0AB5F75114}"/>
                    </a:ext>
                  </a:extLst>
                </p:cNvPr>
                <p:cNvPicPr/>
                <p:nvPr/>
              </p:nvPicPr>
              <p:blipFill>
                <a:blip r:embed="rId128"/>
                <a:stretch>
                  <a:fillRect/>
                </a:stretch>
              </p:blipFill>
              <p:spPr>
                <a:xfrm>
                  <a:off x="2352909" y="4240234"/>
                  <a:ext cx="100080" cy="36288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127" name="Ink 126">
                  <a:extLst>
                    <a:ext uri="{FF2B5EF4-FFF2-40B4-BE49-F238E27FC236}">
                      <a16:creationId xmlns:a16="http://schemas.microsoft.com/office/drawing/2014/main" id="{B599D27D-BA8E-4A8D-A556-DB0472FBB49E}"/>
                    </a:ext>
                  </a:extLst>
                </p14:cNvPr>
                <p14:cNvContentPartPr/>
                <p14:nvPr/>
              </p14:nvContentPartPr>
              <p14:xfrm>
                <a:off x="2469909" y="4195954"/>
                <a:ext cx="189720" cy="217080"/>
              </p14:xfrm>
            </p:contentPart>
          </mc:Choice>
          <mc:Fallback xmlns="">
            <p:pic>
              <p:nvPicPr>
                <p:cNvPr id="127" name="Ink 126">
                  <a:extLst>
                    <a:ext uri="{FF2B5EF4-FFF2-40B4-BE49-F238E27FC236}">
                      <a16:creationId xmlns:a16="http://schemas.microsoft.com/office/drawing/2014/main" id="{B599D27D-BA8E-4A8D-A556-DB0472FBB49E}"/>
                    </a:ext>
                  </a:extLst>
                </p:cNvPr>
                <p:cNvPicPr/>
                <p:nvPr/>
              </p:nvPicPr>
              <p:blipFill>
                <a:blip r:embed="rId130"/>
                <a:stretch>
                  <a:fillRect/>
                </a:stretch>
              </p:blipFill>
              <p:spPr>
                <a:xfrm>
                  <a:off x="2460909" y="4186954"/>
                  <a:ext cx="20736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128" name="Ink 127">
                  <a:extLst>
                    <a:ext uri="{FF2B5EF4-FFF2-40B4-BE49-F238E27FC236}">
                      <a16:creationId xmlns:a16="http://schemas.microsoft.com/office/drawing/2014/main" id="{BAFE29B9-FFBA-45F1-8204-34E46DAC7136}"/>
                    </a:ext>
                  </a:extLst>
                </p14:cNvPr>
                <p14:cNvContentPartPr/>
                <p14:nvPr/>
              </p14:nvContentPartPr>
              <p14:xfrm>
                <a:off x="2535069" y="4428154"/>
                <a:ext cx="66960" cy="133560"/>
              </p14:xfrm>
            </p:contentPart>
          </mc:Choice>
          <mc:Fallback xmlns="">
            <p:pic>
              <p:nvPicPr>
                <p:cNvPr id="128" name="Ink 127">
                  <a:extLst>
                    <a:ext uri="{FF2B5EF4-FFF2-40B4-BE49-F238E27FC236}">
                      <a16:creationId xmlns:a16="http://schemas.microsoft.com/office/drawing/2014/main" id="{BAFE29B9-FFBA-45F1-8204-34E46DAC7136}"/>
                    </a:ext>
                  </a:extLst>
                </p:cNvPr>
                <p:cNvPicPr/>
                <p:nvPr/>
              </p:nvPicPr>
              <p:blipFill>
                <a:blip r:embed="rId132"/>
                <a:stretch>
                  <a:fillRect/>
                </a:stretch>
              </p:blipFill>
              <p:spPr>
                <a:xfrm>
                  <a:off x="2526429" y="4419154"/>
                  <a:ext cx="8460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129" name="Ink 128">
                  <a:extLst>
                    <a:ext uri="{FF2B5EF4-FFF2-40B4-BE49-F238E27FC236}">
                      <a16:creationId xmlns:a16="http://schemas.microsoft.com/office/drawing/2014/main" id="{B9582566-4B9C-4E60-80AE-600034522415}"/>
                    </a:ext>
                  </a:extLst>
                </p14:cNvPr>
                <p14:cNvContentPartPr/>
                <p14:nvPr/>
              </p14:nvContentPartPr>
              <p14:xfrm>
                <a:off x="2700309" y="4227274"/>
                <a:ext cx="94320" cy="393840"/>
              </p14:xfrm>
            </p:contentPart>
          </mc:Choice>
          <mc:Fallback xmlns="">
            <p:pic>
              <p:nvPicPr>
                <p:cNvPr id="129" name="Ink 128">
                  <a:extLst>
                    <a:ext uri="{FF2B5EF4-FFF2-40B4-BE49-F238E27FC236}">
                      <a16:creationId xmlns:a16="http://schemas.microsoft.com/office/drawing/2014/main" id="{B9582566-4B9C-4E60-80AE-600034522415}"/>
                    </a:ext>
                  </a:extLst>
                </p:cNvPr>
                <p:cNvPicPr/>
                <p:nvPr/>
              </p:nvPicPr>
              <p:blipFill>
                <a:blip r:embed="rId134"/>
                <a:stretch>
                  <a:fillRect/>
                </a:stretch>
              </p:blipFill>
              <p:spPr>
                <a:xfrm>
                  <a:off x="2691309" y="4218634"/>
                  <a:ext cx="111960" cy="411480"/>
                </a:xfrm>
                <a:prstGeom prst="rect">
                  <a:avLst/>
                </a:prstGeom>
              </p:spPr>
            </p:pic>
          </mc:Fallback>
        </mc:AlternateContent>
      </p:grpSp>
      <p:grpSp>
        <p:nvGrpSpPr>
          <p:cNvPr id="138" name="Group 137">
            <a:extLst>
              <a:ext uri="{FF2B5EF4-FFF2-40B4-BE49-F238E27FC236}">
                <a16:creationId xmlns:a16="http://schemas.microsoft.com/office/drawing/2014/main" id="{BAC3CFB9-DD70-4FA8-BC8A-F2A81A76AB65}"/>
              </a:ext>
            </a:extLst>
          </p:cNvPr>
          <p:cNvGrpSpPr/>
          <p:nvPr/>
        </p:nvGrpSpPr>
        <p:grpSpPr>
          <a:xfrm>
            <a:off x="7347549" y="4050154"/>
            <a:ext cx="920160" cy="1827000"/>
            <a:chOff x="7347549" y="4050154"/>
            <a:chExt cx="920160" cy="1827000"/>
          </a:xfrm>
        </p:grpSpPr>
        <mc:AlternateContent xmlns:mc="http://schemas.openxmlformats.org/markup-compatibility/2006" xmlns:p14="http://schemas.microsoft.com/office/powerpoint/2010/main">
          <mc:Choice Requires="p14">
            <p:contentPart p14:bwMode="auto" r:id="rId135">
              <p14:nvContentPartPr>
                <p14:cNvPr id="131" name="Ink 130">
                  <a:extLst>
                    <a:ext uri="{FF2B5EF4-FFF2-40B4-BE49-F238E27FC236}">
                      <a16:creationId xmlns:a16="http://schemas.microsoft.com/office/drawing/2014/main" id="{717DD445-C071-48AE-8CD2-BB3E2D30ACFF}"/>
                    </a:ext>
                  </a:extLst>
                </p14:cNvPr>
                <p14:cNvContentPartPr/>
                <p14:nvPr/>
              </p14:nvContentPartPr>
              <p14:xfrm>
                <a:off x="8032629" y="4050154"/>
                <a:ext cx="235080" cy="1827000"/>
              </p14:xfrm>
            </p:contentPart>
          </mc:Choice>
          <mc:Fallback xmlns="">
            <p:pic>
              <p:nvPicPr>
                <p:cNvPr id="131" name="Ink 130">
                  <a:extLst>
                    <a:ext uri="{FF2B5EF4-FFF2-40B4-BE49-F238E27FC236}">
                      <a16:creationId xmlns:a16="http://schemas.microsoft.com/office/drawing/2014/main" id="{717DD445-C071-48AE-8CD2-BB3E2D30ACFF}"/>
                    </a:ext>
                  </a:extLst>
                </p:cNvPr>
                <p:cNvPicPr/>
                <p:nvPr/>
              </p:nvPicPr>
              <p:blipFill>
                <a:blip r:embed="rId136"/>
                <a:stretch>
                  <a:fillRect/>
                </a:stretch>
              </p:blipFill>
              <p:spPr>
                <a:xfrm>
                  <a:off x="8023989" y="4041154"/>
                  <a:ext cx="252720" cy="184464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132" name="Ink 131">
                  <a:extLst>
                    <a:ext uri="{FF2B5EF4-FFF2-40B4-BE49-F238E27FC236}">
                      <a16:creationId xmlns:a16="http://schemas.microsoft.com/office/drawing/2014/main" id="{347C72A2-C6C2-4C4C-8B5F-E5167098369A}"/>
                    </a:ext>
                  </a:extLst>
                </p14:cNvPr>
                <p14:cNvContentPartPr/>
                <p14:nvPr/>
              </p14:nvContentPartPr>
              <p14:xfrm>
                <a:off x="7373829" y="4660714"/>
                <a:ext cx="97560" cy="42840"/>
              </p14:xfrm>
            </p:contentPart>
          </mc:Choice>
          <mc:Fallback xmlns="">
            <p:pic>
              <p:nvPicPr>
                <p:cNvPr id="132" name="Ink 131">
                  <a:extLst>
                    <a:ext uri="{FF2B5EF4-FFF2-40B4-BE49-F238E27FC236}">
                      <a16:creationId xmlns:a16="http://schemas.microsoft.com/office/drawing/2014/main" id="{347C72A2-C6C2-4C4C-8B5F-E5167098369A}"/>
                    </a:ext>
                  </a:extLst>
                </p:cNvPr>
                <p:cNvPicPr/>
                <p:nvPr/>
              </p:nvPicPr>
              <p:blipFill>
                <a:blip r:embed="rId138"/>
                <a:stretch>
                  <a:fillRect/>
                </a:stretch>
              </p:blipFill>
              <p:spPr>
                <a:xfrm>
                  <a:off x="7365189" y="4652074"/>
                  <a:ext cx="115200" cy="6048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133" name="Ink 132">
                  <a:extLst>
                    <a:ext uri="{FF2B5EF4-FFF2-40B4-BE49-F238E27FC236}">
                      <a16:creationId xmlns:a16="http://schemas.microsoft.com/office/drawing/2014/main" id="{60476EFF-3ACC-4FC7-8B53-E85BF43130DA}"/>
                    </a:ext>
                  </a:extLst>
                </p14:cNvPr>
                <p14:cNvContentPartPr/>
                <p14:nvPr/>
              </p14:nvContentPartPr>
              <p14:xfrm>
                <a:off x="7347549" y="4693834"/>
                <a:ext cx="92160" cy="186840"/>
              </p14:xfrm>
            </p:contentPart>
          </mc:Choice>
          <mc:Fallback xmlns="">
            <p:pic>
              <p:nvPicPr>
                <p:cNvPr id="133" name="Ink 132">
                  <a:extLst>
                    <a:ext uri="{FF2B5EF4-FFF2-40B4-BE49-F238E27FC236}">
                      <a16:creationId xmlns:a16="http://schemas.microsoft.com/office/drawing/2014/main" id="{60476EFF-3ACC-4FC7-8B53-E85BF43130DA}"/>
                    </a:ext>
                  </a:extLst>
                </p:cNvPr>
                <p:cNvPicPr/>
                <p:nvPr/>
              </p:nvPicPr>
              <p:blipFill>
                <a:blip r:embed="rId140"/>
                <a:stretch>
                  <a:fillRect/>
                </a:stretch>
              </p:blipFill>
              <p:spPr>
                <a:xfrm>
                  <a:off x="7338549" y="4685194"/>
                  <a:ext cx="10980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34" name="Ink 133">
                  <a:extLst>
                    <a:ext uri="{FF2B5EF4-FFF2-40B4-BE49-F238E27FC236}">
                      <a16:creationId xmlns:a16="http://schemas.microsoft.com/office/drawing/2014/main" id="{6D0D9849-183E-43CB-8434-F2CE83E22669}"/>
                    </a:ext>
                  </a:extLst>
                </p14:cNvPr>
                <p14:cNvContentPartPr/>
                <p14:nvPr/>
              </p14:nvContentPartPr>
              <p14:xfrm>
                <a:off x="7513509" y="4723714"/>
                <a:ext cx="96840" cy="141840"/>
              </p14:xfrm>
            </p:contentPart>
          </mc:Choice>
          <mc:Fallback xmlns="">
            <p:pic>
              <p:nvPicPr>
                <p:cNvPr id="134" name="Ink 133">
                  <a:extLst>
                    <a:ext uri="{FF2B5EF4-FFF2-40B4-BE49-F238E27FC236}">
                      <a16:creationId xmlns:a16="http://schemas.microsoft.com/office/drawing/2014/main" id="{6D0D9849-183E-43CB-8434-F2CE83E22669}"/>
                    </a:ext>
                  </a:extLst>
                </p:cNvPr>
                <p:cNvPicPr/>
                <p:nvPr/>
              </p:nvPicPr>
              <p:blipFill>
                <a:blip r:embed="rId142"/>
                <a:stretch>
                  <a:fillRect/>
                </a:stretch>
              </p:blipFill>
              <p:spPr>
                <a:xfrm>
                  <a:off x="7504869" y="4714714"/>
                  <a:ext cx="1144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37" name="Ink 136">
                  <a:extLst>
                    <a:ext uri="{FF2B5EF4-FFF2-40B4-BE49-F238E27FC236}">
                      <a16:creationId xmlns:a16="http://schemas.microsoft.com/office/drawing/2014/main" id="{8323C356-9BB2-4F44-9790-0CCCAFD2D88E}"/>
                    </a:ext>
                  </a:extLst>
                </p14:cNvPr>
                <p14:cNvContentPartPr/>
                <p14:nvPr/>
              </p14:nvContentPartPr>
              <p14:xfrm>
                <a:off x="7818789" y="4763314"/>
                <a:ext cx="155160" cy="88560"/>
              </p14:xfrm>
            </p:contentPart>
          </mc:Choice>
          <mc:Fallback xmlns="">
            <p:pic>
              <p:nvPicPr>
                <p:cNvPr id="137" name="Ink 136">
                  <a:extLst>
                    <a:ext uri="{FF2B5EF4-FFF2-40B4-BE49-F238E27FC236}">
                      <a16:creationId xmlns:a16="http://schemas.microsoft.com/office/drawing/2014/main" id="{8323C356-9BB2-4F44-9790-0CCCAFD2D88E}"/>
                    </a:ext>
                  </a:extLst>
                </p:cNvPr>
                <p:cNvPicPr/>
                <p:nvPr/>
              </p:nvPicPr>
              <p:blipFill>
                <a:blip r:embed="rId144"/>
                <a:stretch>
                  <a:fillRect/>
                </a:stretch>
              </p:blipFill>
              <p:spPr>
                <a:xfrm>
                  <a:off x="7810149" y="4754674"/>
                  <a:ext cx="172800" cy="106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5">
            <p14:nvContentPartPr>
              <p14:cNvPr id="139" name="Ink 138">
                <a:extLst>
                  <a:ext uri="{FF2B5EF4-FFF2-40B4-BE49-F238E27FC236}">
                    <a16:creationId xmlns:a16="http://schemas.microsoft.com/office/drawing/2014/main" id="{14EB1271-C2BC-4AE4-9843-9E9F1137AEC8}"/>
                  </a:ext>
                </a:extLst>
              </p14:cNvPr>
              <p14:cNvContentPartPr/>
              <p14:nvPr/>
            </p14:nvContentPartPr>
            <p14:xfrm>
              <a:off x="9309909" y="3540394"/>
              <a:ext cx="1716480" cy="325080"/>
            </p14:xfrm>
          </p:contentPart>
        </mc:Choice>
        <mc:Fallback xmlns="">
          <p:pic>
            <p:nvPicPr>
              <p:cNvPr id="139" name="Ink 138">
                <a:extLst>
                  <a:ext uri="{FF2B5EF4-FFF2-40B4-BE49-F238E27FC236}">
                    <a16:creationId xmlns:a16="http://schemas.microsoft.com/office/drawing/2014/main" id="{14EB1271-C2BC-4AE4-9843-9E9F1137AEC8}"/>
                  </a:ext>
                </a:extLst>
              </p:cNvPr>
              <p:cNvPicPr/>
              <p:nvPr/>
            </p:nvPicPr>
            <p:blipFill>
              <a:blip r:embed="rId146"/>
              <a:stretch>
                <a:fillRect/>
              </a:stretch>
            </p:blipFill>
            <p:spPr>
              <a:xfrm>
                <a:off x="9301269" y="3531754"/>
                <a:ext cx="1734120" cy="342720"/>
              </a:xfrm>
              <a:prstGeom prst="rect">
                <a:avLst/>
              </a:prstGeom>
            </p:spPr>
          </p:pic>
        </mc:Fallback>
      </mc:AlternateContent>
      <p:grpSp>
        <p:nvGrpSpPr>
          <p:cNvPr id="142" name="Group 141">
            <a:extLst>
              <a:ext uri="{FF2B5EF4-FFF2-40B4-BE49-F238E27FC236}">
                <a16:creationId xmlns:a16="http://schemas.microsoft.com/office/drawing/2014/main" id="{4D39120E-A463-4249-B8C4-22388C16E90F}"/>
              </a:ext>
            </a:extLst>
          </p:cNvPr>
          <p:cNvGrpSpPr/>
          <p:nvPr/>
        </p:nvGrpSpPr>
        <p:grpSpPr>
          <a:xfrm>
            <a:off x="10138269" y="3273274"/>
            <a:ext cx="240480" cy="96120"/>
            <a:chOff x="10138269" y="3273274"/>
            <a:chExt cx="240480" cy="96120"/>
          </a:xfrm>
        </p:grpSpPr>
        <mc:AlternateContent xmlns:mc="http://schemas.openxmlformats.org/markup-compatibility/2006" xmlns:p14="http://schemas.microsoft.com/office/powerpoint/2010/main">
          <mc:Choice Requires="p14">
            <p:contentPart p14:bwMode="auto" r:id="rId147">
              <p14:nvContentPartPr>
                <p14:cNvPr id="140" name="Ink 139">
                  <a:extLst>
                    <a:ext uri="{FF2B5EF4-FFF2-40B4-BE49-F238E27FC236}">
                      <a16:creationId xmlns:a16="http://schemas.microsoft.com/office/drawing/2014/main" id="{B7518A49-8B85-434F-8DA6-A76C2115BAE3}"/>
                    </a:ext>
                  </a:extLst>
                </p14:cNvPr>
                <p14:cNvContentPartPr/>
                <p14:nvPr/>
              </p14:nvContentPartPr>
              <p14:xfrm>
                <a:off x="10138269" y="3275434"/>
                <a:ext cx="84240" cy="76320"/>
              </p14:xfrm>
            </p:contentPart>
          </mc:Choice>
          <mc:Fallback xmlns="">
            <p:pic>
              <p:nvPicPr>
                <p:cNvPr id="140" name="Ink 139">
                  <a:extLst>
                    <a:ext uri="{FF2B5EF4-FFF2-40B4-BE49-F238E27FC236}">
                      <a16:creationId xmlns:a16="http://schemas.microsoft.com/office/drawing/2014/main" id="{B7518A49-8B85-434F-8DA6-A76C2115BAE3}"/>
                    </a:ext>
                  </a:extLst>
                </p:cNvPr>
                <p:cNvPicPr/>
                <p:nvPr/>
              </p:nvPicPr>
              <p:blipFill>
                <a:blip r:embed="rId148"/>
                <a:stretch>
                  <a:fillRect/>
                </a:stretch>
              </p:blipFill>
              <p:spPr>
                <a:xfrm>
                  <a:off x="10129269" y="3266794"/>
                  <a:ext cx="10188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41" name="Ink 140">
                  <a:extLst>
                    <a:ext uri="{FF2B5EF4-FFF2-40B4-BE49-F238E27FC236}">
                      <a16:creationId xmlns:a16="http://schemas.microsoft.com/office/drawing/2014/main" id="{1A13313C-5CAC-45CF-A8B5-0D66EB36D092}"/>
                    </a:ext>
                  </a:extLst>
                </p14:cNvPr>
                <p14:cNvContentPartPr/>
                <p14:nvPr/>
              </p14:nvContentPartPr>
              <p14:xfrm>
                <a:off x="10249509" y="3273274"/>
                <a:ext cx="129240" cy="96120"/>
              </p14:xfrm>
            </p:contentPart>
          </mc:Choice>
          <mc:Fallback xmlns="">
            <p:pic>
              <p:nvPicPr>
                <p:cNvPr id="141" name="Ink 140">
                  <a:extLst>
                    <a:ext uri="{FF2B5EF4-FFF2-40B4-BE49-F238E27FC236}">
                      <a16:creationId xmlns:a16="http://schemas.microsoft.com/office/drawing/2014/main" id="{1A13313C-5CAC-45CF-A8B5-0D66EB36D092}"/>
                    </a:ext>
                  </a:extLst>
                </p:cNvPr>
                <p:cNvPicPr/>
                <p:nvPr/>
              </p:nvPicPr>
              <p:blipFill>
                <a:blip r:embed="rId150"/>
                <a:stretch>
                  <a:fillRect/>
                </a:stretch>
              </p:blipFill>
              <p:spPr>
                <a:xfrm>
                  <a:off x="10240509" y="3264274"/>
                  <a:ext cx="146880" cy="113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1">
            <p14:nvContentPartPr>
              <p14:cNvPr id="144" name="Ink 143">
                <a:extLst>
                  <a:ext uri="{FF2B5EF4-FFF2-40B4-BE49-F238E27FC236}">
                    <a16:creationId xmlns:a16="http://schemas.microsoft.com/office/drawing/2014/main" id="{FAF3E98C-B131-41D7-9CD2-93F157677918}"/>
                  </a:ext>
                </a:extLst>
              </p14:cNvPr>
              <p14:cNvContentPartPr/>
              <p14:nvPr/>
            </p14:nvContentPartPr>
            <p14:xfrm>
              <a:off x="230151" y="4765089"/>
              <a:ext cx="9360" cy="2520"/>
            </p14:xfrm>
          </p:contentPart>
        </mc:Choice>
        <mc:Fallback xmlns="">
          <p:pic>
            <p:nvPicPr>
              <p:cNvPr id="144" name="Ink 143">
                <a:extLst>
                  <a:ext uri="{FF2B5EF4-FFF2-40B4-BE49-F238E27FC236}">
                    <a16:creationId xmlns:a16="http://schemas.microsoft.com/office/drawing/2014/main" id="{FAF3E98C-B131-41D7-9CD2-93F157677918}"/>
                  </a:ext>
                </a:extLst>
              </p:cNvPr>
              <p:cNvPicPr/>
              <p:nvPr/>
            </p:nvPicPr>
            <p:blipFill>
              <a:blip r:embed="rId152"/>
              <a:stretch>
                <a:fillRect/>
              </a:stretch>
            </p:blipFill>
            <p:spPr>
              <a:xfrm>
                <a:off x="221511" y="4756089"/>
                <a:ext cx="27000" cy="20160"/>
              </a:xfrm>
              <a:prstGeom prst="rect">
                <a:avLst/>
              </a:prstGeom>
            </p:spPr>
          </p:pic>
        </mc:Fallback>
      </mc:AlternateContent>
      <p:grpSp>
        <p:nvGrpSpPr>
          <p:cNvPr id="161" name="Group 160">
            <a:extLst>
              <a:ext uri="{FF2B5EF4-FFF2-40B4-BE49-F238E27FC236}">
                <a16:creationId xmlns:a16="http://schemas.microsoft.com/office/drawing/2014/main" id="{D74157E1-23C6-4D75-ABE3-400846028389}"/>
              </a:ext>
            </a:extLst>
          </p:cNvPr>
          <p:cNvGrpSpPr/>
          <p:nvPr/>
        </p:nvGrpSpPr>
        <p:grpSpPr>
          <a:xfrm>
            <a:off x="185511" y="4877769"/>
            <a:ext cx="884520" cy="222120"/>
            <a:chOff x="695829" y="5008114"/>
            <a:chExt cx="884520" cy="222120"/>
          </a:xfrm>
        </p:grpSpPr>
        <mc:AlternateContent xmlns:mc="http://schemas.openxmlformats.org/markup-compatibility/2006" xmlns:p14="http://schemas.microsoft.com/office/powerpoint/2010/main">
          <mc:Choice Requires="p14">
            <p:contentPart p14:bwMode="auto" r:id="rId153">
              <p14:nvContentPartPr>
                <p14:cNvPr id="154" name="Ink 153">
                  <a:extLst>
                    <a:ext uri="{FF2B5EF4-FFF2-40B4-BE49-F238E27FC236}">
                      <a16:creationId xmlns:a16="http://schemas.microsoft.com/office/drawing/2014/main" id="{3028C028-F7C7-40CE-B8BE-8635CD8AEA55}"/>
                    </a:ext>
                  </a:extLst>
                </p14:cNvPr>
                <p14:cNvContentPartPr/>
                <p14:nvPr/>
              </p14:nvContentPartPr>
              <p14:xfrm>
                <a:off x="695829" y="5064994"/>
                <a:ext cx="113400" cy="22680"/>
              </p14:xfrm>
            </p:contentPart>
          </mc:Choice>
          <mc:Fallback xmlns="">
            <p:pic>
              <p:nvPicPr>
                <p:cNvPr id="154" name="Ink 153">
                  <a:extLst>
                    <a:ext uri="{FF2B5EF4-FFF2-40B4-BE49-F238E27FC236}">
                      <a16:creationId xmlns:a16="http://schemas.microsoft.com/office/drawing/2014/main" id="{3028C028-F7C7-40CE-B8BE-8635CD8AEA55}"/>
                    </a:ext>
                  </a:extLst>
                </p:cNvPr>
                <p:cNvPicPr/>
                <p:nvPr/>
              </p:nvPicPr>
              <p:blipFill>
                <a:blip r:embed="rId154"/>
                <a:stretch>
                  <a:fillRect/>
                </a:stretch>
              </p:blipFill>
              <p:spPr>
                <a:xfrm>
                  <a:off x="687189" y="5055994"/>
                  <a:ext cx="13104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55" name="Ink 154">
                  <a:extLst>
                    <a:ext uri="{FF2B5EF4-FFF2-40B4-BE49-F238E27FC236}">
                      <a16:creationId xmlns:a16="http://schemas.microsoft.com/office/drawing/2014/main" id="{4FCF51C9-E17E-4B1E-AE7A-D92D2BB45B2B}"/>
                    </a:ext>
                  </a:extLst>
                </p14:cNvPr>
                <p14:cNvContentPartPr/>
                <p14:nvPr/>
              </p14:nvContentPartPr>
              <p14:xfrm>
                <a:off x="742629" y="5014954"/>
                <a:ext cx="29520" cy="130320"/>
              </p14:xfrm>
            </p:contentPart>
          </mc:Choice>
          <mc:Fallback xmlns="">
            <p:pic>
              <p:nvPicPr>
                <p:cNvPr id="155" name="Ink 154">
                  <a:extLst>
                    <a:ext uri="{FF2B5EF4-FFF2-40B4-BE49-F238E27FC236}">
                      <a16:creationId xmlns:a16="http://schemas.microsoft.com/office/drawing/2014/main" id="{4FCF51C9-E17E-4B1E-AE7A-D92D2BB45B2B}"/>
                    </a:ext>
                  </a:extLst>
                </p:cNvPr>
                <p:cNvPicPr/>
                <p:nvPr/>
              </p:nvPicPr>
              <p:blipFill>
                <a:blip r:embed="rId156"/>
                <a:stretch>
                  <a:fillRect/>
                </a:stretch>
              </p:blipFill>
              <p:spPr>
                <a:xfrm>
                  <a:off x="733989" y="5006314"/>
                  <a:ext cx="4716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56" name="Ink 155">
                  <a:extLst>
                    <a:ext uri="{FF2B5EF4-FFF2-40B4-BE49-F238E27FC236}">
                      <a16:creationId xmlns:a16="http://schemas.microsoft.com/office/drawing/2014/main" id="{ED99F6C9-6C84-47DD-8B3E-979AF5C641A8}"/>
                    </a:ext>
                  </a:extLst>
                </p14:cNvPr>
                <p14:cNvContentPartPr/>
                <p14:nvPr/>
              </p14:nvContentPartPr>
              <p14:xfrm>
                <a:off x="843789" y="5079754"/>
                <a:ext cx="82800" cy="112680"/>
              </p14:xfrm>
            </p:contentPart>
          </mc:Choice>
          <mc:Fallback xmlns="">
            <p:pic>
              <p:nvPicPr>
                <p:cNvPr id="156" name="Ink 155">
                  <a:extLst>
                    <a:ext uri="{FF2B5EF4-FFF2-40B4-BE49-F238E27FC236}">
                      <a16:creationId xmlns:a16="http://schemas.microsoft.com/office/drawing/2014/main" id="{ED99F6C9-6C84-47DD-8B3E-979AF5C641A8}"/>
                    </a:ext>
                  </a:extLst>
                </p:cNvPr>
                <p:cNvPicPr/>
                <p:nvPr/>
              </p:nvPicPr>
              <p:blipFill>
                <a:blip r:embed="rId158"/>
                <a:stretch>
                  <a:fillRect/>
                </a:stretch>
              </p:blipFill>
              <p:spPr>
                <a:xfrm>
                  <a:off x="834789" y="5070754"/>
                  <a:ext cx="10044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157" name="Ink 156">
                  <a:extLst>
                    <a:ext uri="{FF2B5EF4-FFF2-40B4-BE49-F238E27FC236}">
                      <a16:creationId xmlns:a16="http://schemas.microsoft.com/office/drawing/2014/main" id="{BA56FD00-326E-43A5-AC48-9FD3F9408ECA}"/>
                    </a:ext>
                  </a:extLst>
                </p14:cNvPr>
                <p14:cNvContentPartPr/>
                <p14:nvPr/>
              </p14:nvContentPartPr>
              <p14:xfrm>
                <a:off x="969789" y="5085514"/>
                <a:ext cx="111960" cy="111240"/>
              </p14:xfrm>
            </p:contentPart>
          </mc:Choice>
          <mc:Fallback xmlns="">
            <p:pic>
              <p:nvPicPr>
                <p:cNvPr id="157" name="Ink 156">
                  <a:extLst>
                    <a:ext uri="{FF2B5EF4-FFF2-40B4-BE49-F238E27FC236}">
                      <a16:creationId xmlns:a16="http://schemas.microsoft.com/office/drawing/2014/main" id="{BA56FD00-326E-43A5-AC48-9FD3F9408ECA}"/>
                    </a:ext>
                  </a:extLst>
                </p:cNvPr>
                <p:cNvPicPr/>
                <p:nvPr/>
              </p:nvPicPr>
              <p:blipFill>
                <a:blip r:embed="rId160"/>
                <a:stretch>
                  <a:fillRect/>
                </a:stretch>
              </p:blipFill>
              <p:spPr>
                <a:xfrm>
                  <a:off x="960789" y="5076874"/>
                  <a:ext cx="1296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158" name="Ink 157">
                  <a:extLst>
                    <a:ext uri="{FF2B5EF4-FFF2-40B4-BE49-F238E27FC236}">
                      <a16:creationId xmlns:a16="http://schemas.microsoft.com/office/drawing/2014/main" id="{338E3C90-63AA-49BC-B447-FE3ACE5A7A4E}"/>
                    </a:ext>
                  </a:extLst>
                </p14:cNvPr>
                <p14:cNvContentPartPr/>
                <p14:nvPr/>
              </p14:nvContentPartPr>
              <p14:xfrm>
                <a:off x="1204509" y="5008114"/>
                <a:ext cx="141120" cy="222120"/>
              </p14:xfrm>
            </p:contentPart>
          </mc:Choice>
          <mc:Fallback xmlns="">
            <p:pic>
              <p:nvPicPr>
                <p:cNvPr id="158" name="Ink 157">
                  <a:extLst>
                    <a:ext uri="{FF2B5EF4-FFF2-40B4-BE49-F238E27FC236}">
                      <a16:creationId xmlns:a16="http://schemas.microsoft.com/office/drawing/2014/main" id="{338E3C90-63AA-49BC-B447-FE3ACE5A7A4E}"/>
                    </a:ext>
                  </a:extLst>
                </p:cNvPr>
                <p:cNvPicPr/>
                <p:nvPr/>
              </p:nvPicPr>
              <p:blipFill>
                <a:blip r:embed="rId162"/>
                <a:stretch>
                  <a:fillRect/>
                </a:stretch>
              </p:blipFill>
              <p:spPr>
                <a:xfrm>
                  <a:off x="1195509" y="4999114"/>
                  <a:ext cx="15876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159" name="Ink 158">
                  <a:extLst>
                    <a:ext uri="{FF2B5EF4-FFF2-40B4-BE49-F238E27FC236}">
                      <a16:creationId xmlns:a16="http://schemas.microsoft.com/office/drawing/2014/main" id="{4FEAAFAB-8E48-4320-9ACA-90BC920833A2}"/>
                    </a:ext>
                  </a:extLst>
                </p14:cNvPr>
                <p14:cNvContentPartPr/>
                <p14:nvPr/>
              </p14:nvContentPartPr>
              <p14:xfrm>
                <a:off x="1451829" y="5062474"/>
                <a:ext cx="74520" cy="7200"/>
              </p14:xfrm>
            </p:contentPart>
          </mc:Choice>
          <mc:Fallback xmlns="">
            <p:pic>
              <p:nvPicPr>
                <p:cNvPr id="159" name="Ink 158">
                  <a:extLst>
                    <a:ext uri="{FF2B5EF4-FFF2-40B4-BE49-F238E27FC236}">
                      <a16:creationId xmlns:a16="http://schemas.microsoft.com/office/drawing/2014/main" id="{4FEAAFAB-8E48-4320-9ACA-90BC920833A2}"/>
                    </a:ext>
                  </a:extLst>
                </p:cNvPr>
                <p:cNvPicPr/>
                <p:nvPr/>
              </p:nvPicPr>
              <p:blipFill>
                <a:blip r:embed="rId164"/>
                <a:stretch>
                  <a:fillRect/>
                </a:stretch>
              </p:blipFill>
              <p:spPr>
                <a:xfrm>
                  <a:off x="1442829" y="5053834"/>
                  <a:ext cx="9216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160" name="Ink 159">
                  <a:extLst>
                    <a:ext uri="{FF2B5EF4-FFF2-40B4-BE49-F238E27FC236}">
                      <a16:creationId xmlns:a16="http://schemas.microsoft.com/office/drawing/2014/main" id="{D2C4F1B1-B7D4-4697-9F15-6074CA75D32B}"/>
                    </a:ext>
                  </a:extLst>
                </p14:cNvPr>
                <p14:cNvContentPartPr/>
                <p14:nvPr/>
              </p14:nvContentPartPr>
              <p14:xfrm>
                <a:off x="1484949" y="5106034"/>
                <a:ext cx="95400" cy="33480"/>
              </p14:xfrm>
            </p:contentPart>
          </mc:Choice>
          <mc:Fallback xmlns="">
            <p:pic>
              <p:nvPicPr>
                <p:cNvPr id="160" name="Ink 159">
                  <a:extLst>
                    <a:ext uri="{FF2B5EF4-FFF2-40B4-BE49-F238E27FC236}">
                      <a16:creationId xmlns:a16="http://schemas.microsoft.com/office/drawing/2014/main" id="{D2C4F1B1-B7D4-4697-9F15-6074CA75D32B}"/>
                    </a:ext>
                  </a:extLst>
                </p:cNvPr>
                <p:cNvPicPr/>
                <p:nvPr/>
              </p:nvPicPr>
              <p:blipFill>
                <a:blip r:embed="rId166"/>
                <a:stretch>
                  <a:fillRect/>
                </a:stretch>
              </p:blipFill>
              <p:spPr>
                <a:xfrm>
                  <a:off x="1475949" y="5097034"/>
                  <a:ext cx="113040" cy="51120"/>
                </a:xfrm>
                <a:prstGeom prst="rect">
                  <a:avLst/>
                </a:prstGeom>
              </p:spPr>
            </p:pic>
          </mc:Fallback>
        </mc:AlternateContent>
      </p:grpSp>
      <p:grpSp>
        <p:nvGrpSpPr>
          <p:cNvPr id="167" name="Group 166">
            <a:extLst>
              <a:ext uri="{FF2B5EF4-FFF2-40B4-BE49-F238E27FC236}">
                <a16:creationId xmlns:a16="http://schemas.microsoft.com/office/drawing/2014/main" id="{B69E48EC-D13F-435C-ABDF-560B8B329FEE}"/>
              </a:ext>
            </a:extLst>
          </p:cNvPr>
          <p:cNvGrpSpPr/>
          <p:nvPr/>
        </p:nvGrpSpPr>
        <p:grpSpPr>
          <a:xfrm>
            <a:off x="1206111" y="4732329"/>
            <a:ext cx="329400" cy="494640"/>
            <a:chOff x="1716429" y="4862674"/>
            <a:chExt cx="329400" cy="494640"/>
          </a:xfrm>
        </p:grpSpPr>
        <mc:AlternateContent xmlns:mc="http://schemas.openxmlformats.org/markup-compatibility/2006" xmlns:p14="http://schemas.microsoft.com/office/powerpoint/2010/main">
          <mc:Choice Requires="p14">
            <p:contentPart p14:bwMode="auto" r:id="rId167">
              <p14:nvContentPartPr>
                <p14:cNvPr id="162" name="Ink 161">
                  <a:extLst>
                    <a:ext uri="{FF2B5EF4-FFF2-40B4-BE49-F238E27FC236}">
                      <a16:creationId xmlns:a16="http://schemas.microsoft.com/office/drawing/2014/main" id="{E37796B9-E0EE-4AEA-9D71-F89679D343E4}"/>
                    </a:ext>
                  </a:extLst>
                </p14:cNvPr>
                <p14:cNvContentPartPr/>
                <p14:nvPr/>
              </p14:nvContentPartPr>
              <p14:xfrm>
                <a:off x="1741989" y="4877794"/>
                <a:ext cx="106200" cy="106200"/>
              </p14:xfrm>
            </p:contentPart>
          </mc:Choice>
          <mc:Fallback xmlns="">
            <p:pic>
              <p:nvPicPr>
                <p:cNvPr id="162" name="Ink 161">
                  <a:extLst>
                    <a:ext uri="{FF2B5EF4-FFF2-40B4-BE49-F238E27FC236}">
                      <a16:creationId xmlns:a16="http://schemas.microsoft.com/office/drawing/2014/main" id="{E37796B9-E0EE-4AEA-9D71-F89679D343E4}"/>
                    </a:ext>
                  </a:extLst>
                </p:cNvPr>
                <p:cNvPicPr/>
                <p:nvPr/>
              </p:nvPicPr>
              <p:blipFill>
                <a:blip r:embed="rId168"/>
                <a:stretch>
                  <a:fillRect/>
                </a:stretch>
              </p:blipFill>
              <p:spPr>
                <a:xfrm>
                  <a:off x="1733349" y="4869154"/>
                  <a:ext cx="12384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63" name="Ink 162">
                  <a:extLst>
                    <a:ext uri="{FF2B5EF4-FFF2-40B4-BE49-F238E27FC236}">
                      <a16:creationId xmlns:a16="http://schemas.microsoft.com/office/drawing/2014/main" id="{7D4DBC7B-1581-4020-8E0A-49ACD1761D55}"/>
                    </a:ext>
                  </a:extLst>
                </p14:cNvPr>
                <p14:cNvContentPartPr/>
                <p14:nvPr/>
              </p14:nvContentPartPr>
              <p14:xfrm>
                <a:off x="1821189" y="4862674"/>
                <a:ext cx="112320" cy="109440"/>
              </p14:xfrm>
            </p:contentPart>
          </mc:Choice>
          <mc:Fallback xmlns="">
            <p:pic>
              <p:nvPicPr>
                <p:cNvPr id="163" name="Ink 162">
                  <a:extLst>
                    <a:ext uri="{FF2B5EF4-FFF2-40B4-BE49-F238E27FC236}">
                      <a16:creationId xmlns:a16="http://schemas.microsoft.com/office/drawing/2014/main" id="{7D4DBC7B-1581-4020-8E0A-49ACD1761D55}"/>
                    </a:ext>
                  </a:extLst>
                </p:cNvPr>
                <p:cNvPicPr/>
                <p:nvPr/>
              </p:nvPicPr>
              <p:blipFill>
                <a:blip r:embed="rId170"/>
                <a:stretch>
                  <a:fillRect/>
                </a:stretch>
              </p:blipFill>
              <p:spPr>
                <a:xfrm>
                  <a:off x="1812549" y="4854034"/>
                  <a:ext cx="12996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64" name="Ink 163">
                  <a:extLst>
                    <a:ext uri="{FF2B5EF4-FFF2-40B4-BE49-F238E27FC236}">
                      <a16:creationId xmlns:a16="http://schemas.microsoft.com/office/drawing/2014/main" id="{489CEBB3-4D61-4728-A5DA-554449DFBFD5}"/>
                    </a:ext>
                  </a:extLst>
                </p14:cNvPr>
                <p14:cNvContentPartPr/>
                <p14:nvPr/>
              </p14:nvContentPartPr>
              <p14:xfrm>
                <a:off x="1732629" y="5032954"/>
                <a:ext cx="313200" cy="87840"/>
              </p14:xfrm>
            </p:contentPart>
          </mc:Choice>
          <mc:Fallback xmlns="">
            <p:pic>
              <p:nvPicPr>
                <p:cNvPr id="164" name="Ink 163">
                  <a:extLst>
                    <a:ext uri="{FF2B5EF4-FFF2-40B4-BE49-F238E27FC236}">
                      <a16:creationId xmlns:a16="http://schemas.microsoft.com/office/drawing/2014/main" id="{489CEBB3-4D61-4728-A5DA-554449DFBFD5}"/>
                    </a:ext>
                  </a:extLst>
                </p:cNvPr>
                <p:cNvPicPr/>
                <p:nvPr/>
              </p:nvPicPr>
              <p:blipFill>
                <a:blip r:embed="rId172"/>
                <a:stretch>
                  <a:fillRect/>
                </a:stretch>
              </p:blipFill>
              <p:spPr>
                <a:xfrm>
                  <a:off x="1723629" y="5024314"/>
                  <a:ext cx="3308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65" name="Ink 164">
                  <a:extLst>
                    <a:ext uri="{FF2B5EF4-FFF2-40B4-BE49-F238E27FC236}">
                      <a16:creationId xmlns:a16="http://schemas.microsoft.com/office/drawing/2014/main" id="{825F6136-BB07-468E-968A-223D475A3DB4}"/>
                    </a:ext>
                  </a:extLst>
                </p14:cNvPr>
                <p14:cNvContentPartPr/>
                <p14:nvPr/>
              </p14:nvContentPartPr>
              <p14:xfrm>
                <a:off x="1716429" y="5183434"/>
                <a:ext cx="145080" cy="156240"/>
              </p14:xfrm>
            </p:contentPart>
          </mc:Choice>
          <mc:Fallback xmlns="">
            <p:pic>
              <p:nvPicPr>
                <p:cNvPr id="165" name="Ink 164">
                  <a:extLst>
                    <a:ext uri="{FF2B5EF4-FFF2-40B4-BE49-F238E27FC236}">
                      <a16:creationId xmlns:a16="http://schemas.microsoft.com/office/drawing/2014/main" id="{825F6136-BB07-468E-968A-223D475A3DB4}"/>
                    </a:ext>
                  </a:extLst>
                </p:cNvPr>
                <p:cNvPicPr/>
                <p:nvPr/>
              </p:nvPicPr>
              <p:blipFill>
                <a:blip r:embed="rId174"/>
                <a:stretch>
                  <a:fillRect/>
                </a:stretch>
              </p:blipFill>
              <p:spPr>
                <a:xfrm>
                  <a:off x="1707429" y="5174794"/>
                  <a:ext cx="16272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66" name="Ink 165">
                  <a:extLst>
                    <a:ext uri="{FF2B5EF4-FFF2-40B4-BE49-F238E27FC236}">
                      <a16:creationId xmlns:a16="http://schemas.microsoft.com/office/drawing/2014/main" id="{4D5A153F-A97C-49C1-962E-AA0F91844C61}"/>
                    </a:ext>
                  </a:extLst>
                </p14:cNvPr>
                <p14:cNvContentPartPr/>
                <p14:nvPr/>
              </p14:nvContentPartPr>
              <p14:xfrm>
                <a:off x="1864389" y="5180554"/>
                <a:ext cx="127440" cy="176760"/>
              </p14:xfrm>
            </p:contentPart>
          </mc:Choice>
          <mc:Fallback xmlns="">
            <p:pic>
              <p:nvPicPr>
                <p:cNvPr id="166" name="Ink 165">
                  <a:extLst>
                    <a:ext uri="{FF2B5EF4-FFF2-40B4-BE49-F238E27FC236}">
                      <a16:creationId xmlns:a16="http://schemas.microsoft.com/office/drawing/2014/main" id="{4D5A153F-A97C-49C1-962E-AA0F91844C61}"/>
                    </a:ext>
                  </a:extLst>
                </p:cNvPr>
                <p:cNvPicPr/>
                <p:nvPr/>
              </p:nvPicPr>
              <p:blipFill>
                <a:blip r:embed="rId176"/>
                <a:stretch>
                  <a:fillRect/>
                </a:stretch>
              </p:blipFill>
              <p:spPr>
                <a:xfrm>
                  <a:off x="1855749" y="5171554"/>
                  <a:ext cx="145080" cy="194400"/>
                </a:xfrm>
                <a:prstGeom prst="rect">
                  <a:avLst/>
                </a:prstGeom>
              </p:spPr>
            </p:pic>
          </mc:Fallback>
        </mc:AlternateContent>
      </p:grpSp>
      <p:grpSp>
        <p:nvGrpSpPr>
          <p:cNvPr id="183" name="Group 182">
            <a:extLst>
              <a:ext uri="{FF2B5EF4-FFF2-40B4-BE49-F238E27FC236}">
                <a16:creationId xmlns:a16="http://schemas.microsoft.com/office/drawing/2014/main" id="{AA4DADFF-AFEE-4C93-97C5-12FB8B855E34}"/>
              </a:ext>
            </a:extLst>
          </p:cNvPr>
          <p:cNvGrpSpPr/>
          <p:nvPr/>
        </p:nvGrpSpPr>
        <p:grpSpPr>
          <a:xfrm>
            <a:off x="190911" y="5370969"/>
            <a:ext cx="1288800" cy="410400"/>
            <a:chOff x="701229" y="5501314"/>
            <a:chExt cx="1288800" cy="410400"/>
          </a:xfrm>
        </p:grpSpPr>
        <mc:AlternateContent xmlns:mc="http://schemas.openxmlformats.org/markup-compatibility/2006" xmlns:p14="http://schemas.microsoft.com/office/powerpoint/2010/main">
          <mc:Choice Requires="p14">
            <p:contentPart p14:bwMode="auto" r:id="rId177">
              <p14:nvContentPartPr>
                <p14:cNvPr id="168" name="Ink 167">
                  <a:extLst>
                    <a:ext uri="{FF2B5EF4-FFF2-40B4-BE49-F238E27FC236}">
                      <a16:creationId xmlns:a16="http://schemas.microsoft.com/office/drawing/2014/main" id="{8328E2D3-7FE1-479E-8B26-5B9F80D2406A}"/>
                    </a:ext>
                  </a:extLst>
                </p14:cNvPr>
                <p14:cNvContentPartPr/>
                <p14:nvPr/>
              </p14:nvContentPartPr>
              <p14:xfrm>
                <a:off x="738669" y="5595994"/>
                <a:ext cx="105480" cy="42480"/>
              </p14:xfrm>
            </p:contentPart>
          </mc:Choice>
          <mc:Fallback xmlns="">
            <p:pic>
              <p:nvPicPr>
                <p:cNvPr id="168" name="Ink 167">
                  <a:extLst>
                    <a:ext uri="{FF2B5EF4-FFF2-40B4-BE49-F238E27FC236}">
                      <a16:creationId xmlns:a16="http://schemas.microsoft.com/office/drawing/2014/main" id="{8328E2D3-7FE1-479E-8B26-5B9F80D2406A}"/>
                    </a:ext>
                  </a:extLst>
                </p:cNvPr>
                <p:cNvPicPr/>
                <p:nvPr/>
              </p:nvPicPr>
              <p:blipFill>
                <a:blip r:embed="rId178"/>
                <a:stretch>
                  <a:fillRect/>
                </a:stretch>
              </p:blipFill>
              <p:spPr>
                <a:xfrm>
                  <a:off x="729669" y="5587354"/>
                  <a:ext cx="123120" cy="6012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69" name="Ink 168">
                  <a:extLst>
                    <a:ext uri="{FF2B5EF4-FFF2-40B4-BE49-F238E27FC236}">
                      <a16:creationId xmlns:a16="http://schemas.microsoft.com/office/drawing/2014/main" id="{3A6A8587-9A55-43E3-B373-4F715733E5BA}"/>
                    </a:ext>
                  </a:extLst>
                </p14:cNvPr>
                <p14:cNvContentPartPr/>
                <p14:nvPr/>
              </p14:nvContentPartPr>
              <p14:xfrm>
                <a:off x="701229" y="5676634"/>
                <a:ext cx="88560" cy="137160"/>
              </p14:xfrm>
            </p:contentPart>
          </mc:Choice>
          <mc:Fallback xmlns="">
            <p:pic>
              <p:nvPicPr>
                <p:cNvPr id="169" name="Ink 168">
                  <a:extLst>
                    <a:ext uri="{FF2B5EF4-FFF2-40B4-BE49-F238E27FC236}">
                      <a16:creationId xmlns:a16="http://schemas.microsoft.com/office/drawing/2014/main" id="{3A6A8587-9A55-43E3-B373-4F715733E5BA}"/>
                    </a:ext>
                  </a:extLst>
                </p:cNvPr>
                <p:cNvPicPr/>
                <p:nvPr/>
              </p:nvPicPr>
              <p:blipFill>
                <a:blip r:embed="rId180"/>
                <a:stretch>
                  <a:fillRect/>
                </a:stretch>
              </p:blipFill>
              <p:spPr>
                <a:xfrm>
                  <a:off x="692589" y="5667994"/>
                  <a:ext cx="10620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70" name="Ink 169">
                  <a:extLst>
                    <a:ext uri="{FF2B5EF4-FFF2-40B4-BE49-F238E27FC236}">
                      <a16:creationId xmlns:a16="http://schemas.microsoft.com/office/drawing/2014/main" id="{A2964ED9-27ED-463C-A97D-5E13789F68E5}"/>
                    </a:ext>
                  </a:extLst>
                </p14:cNvPr>
                <p14:cNvContentPartPr/>
                <p14:nvPr/>
              </p14:nvContentPartPr>
              <p14:xfrm>
                <a:off x="865749" y="5665114"/>
                <a:ext cx="66960" cy="147240"/>
              </p14:xfrm>
            </p:contentPart>
          </mc:Choice>
          <mc:Fallback xmlns="">
            <p:pic>
              <p:nvPicPr>
                <p:cNvPr id="170" name="Ink 169">
                  <a:extLst>
                    <a:ext uri="{FF2B5EF4-FFF2-40B4-BE49-F238E27FC236}">
                      <a16:creationId xmlns:a16="http://schemas.microsoft.com/office/drawing/2014/main" id="{A2964ED9-27ED-463C-A97D-5E13789F68E5}"/>
                    </a:ext>
                  </a:extLst>
                </p:cNvPr>
                <p:cNvPicPr/>
                <p:nvPr/>
              </p:nvPicPr>
              <p:blipFill>
                <a:blip r:embed="rId182"/>
                <a:stretch>
                  <a:fillRect/>
                </a:stretch>
              </p:blipFill>
              <p:spPr>
                <a:xfrm>
                  <a:off x="856749" y="5656114"/>
                  <a:ext cx="846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71" name="Ink 170">
                  <a:extLst>
                    <a:ext uri="{FF2B5EF4-FFF2-40B4-BE49-F238E27FC236}">
                      <a16:creationId xmlns:a16="http://schemas.microsoft.com/office/drawing/2014/main" id="{D196ABE8-7A45-4027-A574-A0D7606ADDE1}"/>
                    </a:ext>
                  </a:extLst>
                </p14:cNvPr>
                <p14:cNvContentPartPr/>
                <p14:nvPr/>
              </p14:nvContentPartPr>
              <p14:xfrm>
                <a:off x="1026669" y="5555674"/>
                <a:ext cx="86400" cy="307800"/>
              </p14:xfrm>
            </p:contentPart>
          </mc:Choice>
          <mc:Fallback xmlns="">
            <p:pic>
              <p:nvPicPr>
                <p:cNvPr id="171" name="Ink 170">
                  <a:extLst>
                    <a:ext uri="{FF2B5EF4-FFF2-40B4-BE49-F238E27FC236}">
                      <a16:creationId xmlns:a16="http://schemas.microsoft.com/office/drawing/2014/main" id="{D196ABE8-7A45-4027-A574-A0D7606ADDE1}"/>
                    </a:ext>
                  </a:extLst>
                </p:cNvPr>
                <p:cNvPicPr/>
                <p:nvPr/>
              </p:nvPicPr>
              <p:blipFill>
                <a:blip r:embed="rId184"/>
                <a:stretch>
                  <a:fillRect/>
                </a:stretch>
              </p:blipFill>
              <p:spPr>
                <a:xfrm>
                  <a:off x="1018029" y="5546674"/>
                  <a:ext cx="104040"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72" name="Ink 171">
                  <a:extLst>
                    <a:ext uri="{FF2B5EF4-FFF2-40B4-BE49-F238E27FC236}">
                      <a16:creationId xmlns:a16="http://schemas.microsoft.com/office/drawing/2014/main" id="{590660BB-0E08-44CF-88F3-C3FC83103A93}"/>
                    </a:ext>
                  </a:extLst>
                </p14:cNvPr>
                <p14:cNvContentPartPr/>
                <p14:nvPr/>
              </p14:nvContentPartPr>
              <p14:xfrm>
                <a:off x="1185789" y="5501314"/>
                <a:ext cx="77760" cy="107640"/>
              </p14:xfrm>
            </p:contentPart>
          </mc:Choice>
          <mc:Fallback xmlns="">
            <p:pic>
              <p:nvPicPr>
                <p:cNvPr id="172" name="Ink 171">
                  <a:extLst>
                    <a:ext uri="{FF2B5EF4-FFF2-40B4-BE49-F238E27FC236}">
                      <a16:creationId xmlns:a16="http://schemas.microsoft.com/office/drawing/2014/main" id="{590660BB-0E08-44CF-88F3-C3FC83103A93}"/>
                    </a:ext>
                  </a:extLst>
                </p:cNvPr>
                <p:cNvPicPr/>
                <p:nvPr/>
              </p:nvPicPr>
              <p:blipFill>
                <a:blip r:embed="rId186"/>
                <a:stretch>
                  <a:fillRect/>
                </a:stretch>
              </p:blipFill>
              <p:spPr>
                <a:xfrm>
                  <a:off x="1176789" y="5492674"/>
                  <a:ext cx="9540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73" name="Ink 172">
                  <a:extLst>
                    <a:ext uri="{FF2B5EF4-FFF2-40B4-BE49-F238E27FC236}">
                      <a16:creationId xmlns:a16="http://schemas.microsoft.com/office/drawing/2014/main" id="{F575E239-FA09-4D66-B67A-09E19E8B515F}"/>
                    </a:ext>
                  </a:extLst>
                </p14:cNvPr>
                <p14:cNvContentPartPr/>
                <p14:nvPr/>
              </p14:nvContentPartPr>
              <p14:xfrm>
                <a:off x="1135389" y="5665114"/>
                <a:ext cx="165600" cy="89640"/>
              </p14:xfrm>
            </p:contentPart>
          </mc:Choice>
          <mc:Fallback xmlns="">
            <p:pic>
              <p:nvPicPr>
                <p:cNvPr id="173" name="Ink 172">
                  <a:extLst>
                    <a:ext uri="{FF2B5EF4-FFF2-40B4-BE49-F238E27FC236}">
                      <a16:creationId xmlns:a16="http://schemas.microsoft.com/office/drawing/2014/main" id="{F575E239-FA09-4D66-B67A-09E19E8B515F}"/>
                    </a:ext>
                  </a:extLst>
                </p:cNvPr>
                <p:cNvPicPr/>
                <p:nvPr/>
              </p:nvPicPr>
              <p:blipFill>
                <a:blip r:embed="rId188"/>
                <a:stretch>
                  <a:fillRect/>
                </a:stretch>
              </p:blipFill>
              <p:spPr>
                <a:xfrm>
                  <a:off x="1126749" y="5656114"/>
                  <a:ext cx="18324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74" name="Ink 173">
                  <a:extLst>
                    <a:ext uri="{FF2B5EF4-FFF2-40B4-BE49-F238E27FC236}">
                      <a16:creationId xmlns:a16="http://schemas.microsoft.com/office/drawing/2014/main" id="{99897E67-6D4A-4540-8466-6DE8999BA374}"/>
                    </a:ext>
                  </a:extLst>
                </p14:cNvPr>
                <p14:cNvContentPartPr/>
                <p14:nvPr/>
              </p14:nvContentPartPr>
              <p14:xfrm>
                <a:off x="1163109" y="5739274"/>
                <a:ext cx="128880" cy="167400"/>
              </p14:xfrm>
            </p:contentPart>
          </mc:Choice>
          <mc:Fallback xmlns="">
            <p:pic>
              <p:nvPicPr>
                <p:cNvPr id="174" name="Ink 173">
                  <a:extLst>
                    <a:ext uri="{FF2B5EF4-FFF2-40B4-BE49-F238E27FC236}">
                      <a16:creationId xmlns:a16="http://schemas.microsoft.com/office/drawing/2014/main" id="{99897E67-6D4A-4540-8466-6DE8999BA374}"/>
                    </a:ext>
                  </a:extLst>
                </p:cNvPr>
                <p:cNvPicPr/>
                <p:nvPr/>
              </p:nvPicPr>
              <p:blipFill>
                <a:blip r:embed="rId190"/>
                <a:stretch>
                  <a:fillRect/>
                </a:stretch>
              </p:blipFill>
              <p:spPr>
                <a:xfrm>
                  <a:off x="1154109" y="5730634"/>
                  <a:ext cx="14652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75" name="Ink 174">
                  <a:extLst>
                    <a:ext uri="{FF2B5EF4-FFF2-40B4-BE49-F238E27FC236}">
                      <a16:creationId xmlns:a16="http://schemas.microsoft.com/office/drawing/2014/main" id="{12DF0927-5679-4B9F-9B8C-99145F0A5290}"/>
                    </a:ext>
                  </a:extLst>
                </p14:cNvPr>
                <p14:cNvContentPartPr/>
                <p14:nvPr/>
              </p14:nvContentPartPr>
              <p14:xfrm>
                <a:off x="1334109" y="5553874"/>
                <a:ext cx="106200" cy="357840"/>
              </p14:xfrm>
            </p:contentPart>
          </mc:Choice>
          <mc:Fallback xmlns="">
            <p:pic>
              <p:nvPicPr>
                <p:cNvPr id="175" name="Ink 174">
                  <a:extLst>
                    <a:ext uri="{FF2B5EF4-FFF2-40B4-BE49-F238E27FC236}">
                      <a16:creationId xmlns:a16="http://schemas.microsoft.com/office/drawing/2014/main" id="{12DF0927-5679-4B9F-9B8C-99145F0A5290}"/>
                    </a:ext>
                  </a:extLst>
                </p:cNvPr>
                <p:cNvPicPr/>
                <p:nvPr/>
              </p:nvPicPr>
              <p:blipFill>
                <a:blip r:embed="rId192"/>
                <a:stretch>
                  <a:fillRect/>
                </a:stretch>
              </p:blipFill>
              <p:spPr>
                <a:xfrm>
                  <a:off x="1325469" y="5545234"/>
                  <a:ext cx="123840" cy="37548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76" name="Ink 175">
                  <a:extLst>
                    <a:ext uri="{FF2B5EF4-FFF2-40B4-BE49-F238E27FC236}">
                      <a16:creationId xmlns:a16="http://schemas.microsoft.com/office/drawing/2014/main" id="{B0ADAB6F-CC8B-4396-BDED-2824FEA618D9}"/>
                    </a:ext>
                  </a:extLst>
                </p14:cNvPr>
                <p14:cNvContentPartPr/>
                <p14:nvPr/>
              </p14:nvContentPartPr>
              <p14:xfrm>
                <a:off x="1525269" y="5691034"/>
                <a:ext cx="123480" cy="96480"/>
              </p14:xfrm>
            </p:contentPart>
          </mc:Choice>
          <mc:Fallback xmlns="">
            <p:pic>
              <p:nvPicPr>
                <p:cNvPr id="176" name="Ink 175">
                  <a:extLst>
                    <a:ext uri="{FF2B5EF4-FFF2-40B4-BE49-F238E27FC236}">
                      <a16:creationId xmlns:a16="http://schemas.microsoft.com/office/drawing/2014/main" id="{B0ADAB6F-CC8B-4396-BDED-2824FEA618D9}"/>
                    </a:ext>
                  </a:extLst>
                </p:cNvPr>
                <p:cNvPicPr/>
                <p:nvPr/>
              </p:nvPicPr>
              <p:blipFill>
                <a:blip r:embed="rId194"/>
                <a:stretch>
                  <a:fillRect/>
                </a:stretch>
              </p:blipFill>
              <p:spPr>
                <a:xfrm>
                  <a:off x="1516629" y="5682394"/>
                  <a:ext cx="14112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77" name="Ink 176">
                  <a:extLst>
                    <a:ext uri="{FF2B5EF4-FFF2-40B4-BE49-F238E27FC236}">
                      <a16:creationId xmlns:a16="http://schemas.microsoft.com/office/drawing/2014/main" id="{358DC94F-5641-49CD-A649-81E7B4FED5F4}"/>
                    </a:ext>
                  </a:extLst>
                </p14:cNvPr>
                <p14:cNvContentPartPr/>
                <p14:nvPr/>
              </p14:nvContentPartPr>
              <p14:xfrm>
                <a:off x="1771509" y="5605354"/>
                <a:ext cx="82800" cy="175680"/>
              </p14:xfrm>
            </p:contentPart>
          </mc:Choice>
          <mc:Fallback xmlns="">
            <p:pic>
              <p:nvPicPr>
                <p:cNvPr id="177" name="Ink 176">
                  <a:extLst>
                    <a:ext uri="{FF2B5EF4-FFF2-40B4-BE49-F238E27FC236}">
                      <a16:creationId xmlns:a16="http://schemas.microsoft.com/office/drawing/2014/main" id="{358DC94F-5641-49CD-A649-81E7B4FED5F4}"/>
                    </a:ext>
                  </a:extLst>
                </p:cNvPr>
                <p:cNvPicPr/>
                <p:nvPr/>
              </p:nvPicPr>
              <p:blipFill>
                <a:blip r:embed="rId196"/>
                <a:stretch>
                  <a:fillRect/>
                </a:stretch>
              </p:blipFill>
              <p:spPr>
                <a:xfrm>
                  <a:off x="1762509" y="5596354"/>
                  <a:ext cx="10044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78" name="Ink 177">
                  <a:extLst>
                    <a:ext uri="{FF2B5EF4-FFF2-40B4-BE49-F238E27FC236}">
                      <a16:creationId xmlns:a16="http://schemas.microsoft.com/office/drawing/2014/main" id="{ACC76C21-CBCF-407C-BF43-0002F1160A24}"/>
                    </a:ext>
                  </a:extLst>
                </p14:cNvPr>
                <p14:cNvContentPartPr/>
                <p14:nvPr/>
              </p14:nvContentPartPr>
              <p14:xfrm>
                <a:off x="1868709" y="5613634"/>
                <a:ext cx="121320" cy="143280"/>
              </p14:xfrm>
            </p:contentPart>
          </mc:Choice>
          <mc:Fallback xmlns="">
            <p:pic>
              <p:nvPicPr>
                <p:cNvPr id="178" name="Ink 177">
                  <a:extLst>
                    <a:ext uri="{FF2B5EF4-FFF2-40B4-BE49-F238E27FC236}">
                      <a16:creationId xmlns:a16="http://schemas.microsoft.com/office/drawing/2014/main" id="{ACC76C21-CBCF-407C-BF43-0002F1160A24}"/>
                    </a:ext>
                  </a:extLst>
                </p:cNvPr>
                <p:cNvPicPr/>
                <p:nvPr/>
              </p:nvPicPr>
              <p:blipFill>
                <a:blip r:embed="rId198"/>
                <a:stretch>
                  <a:fillRect/>
                </a:stretch>
              </p:blipFill>
              <p:spPr>
                <a:xfrm>
                  <a:off x="1859709" y="5604634"/>
                  <a:ext cx="138960" cy="160920"/>
                </a:xfrm>
                <a:prstGeom prst="rect">
                  <a:avLst/>
                </a:prstGeom>
              </p:spPr>
            </p:pic>
          </mc:Fallback>
        </mc:AlternateContent>
      </p:grpSp>
      <p:grpSp>
        <p:nvGrpSpPr>
          <p:cNvPr id="189" name="Group 188">
            <a:extLst>
              <a:ext uri="{FF2B5EF4-FFF2-40B4-BE49-F238E27FC236}">
                <a16:creationId xmlns:a16="http://schemas.microsoft.com/office/drawing/2014/main" id="{CD7F0E01-30CF-4476-AE7A-9F92411C6B21}"/>
              </a:ext>
            </a:extLst>
          </p:cNvPr>
          <p:cNvGrpSpPr/>
          <p:nvPr/>
        </p:nvGrpSpPr>
        <p:grpSpPr>
          <a:xfrm>
            <a:off x="473151" y="5924649"/>
            <a:ext cx="1323000" cy="266040"/>
            <a:chOff x="983469" y="6054994"/>
            <a:chExt cx="1323000" cy="266040"/>
          </a:xfrm>
        </p:grpSpPr>
        <mc:AlternateContent xmlns:mc="http://schemas.openxmlformats.org/markup-compatibility/2006" xmlns:p14="http://schemas.microsoft.com/office/powerpoint/2010/main">
          <mc:Choice Requires="p14">
            <p:contentPart p14:bwMode="auto" r:id="rId199">
              <p14:nvContentPartPr>
                <p14:cNvPr id="179" name="Ink 178">
                  <a:extLst>
                    <a:ext uri="{FF2B5EF4-FFF2-40B4-BE49-F238E27FC236}">
                      <a16:creationId xmlns:a16="http://schemas.microsoft.com/office/drawing/2014/main" id="{6A78D2CC-20C1-4D4B-A36E-2E02A712C58C}"/>
                    </a:ext>
                  </a:extLst>
                </p14:cNvPr>
                <p14:cNvContentPartPr/>
                <p14:nvPr/>
              </p14:nvContentPartPr>
              <p14:xfrm>
                <a:off x="983469" y="6160834"/>
                <a:ext cx="68760" cy="128160"/>
              </p14:xfrm>
            </p:contentPart>
          </mc:Choice>
          <mc:Fallback xmlns="">
            <p:pic>
              <p:nvPicPr>
                <p:cNvPr id="179" name="Ink 178">
                  <a:extLst>
                    <a:ext uri="{FF2B5EF4-FFF2-40B4-BE49-F238E27FC236}">
                      <a16:creationId xmlns:a16="http://schemas.microsoft.com/office/drawing/2014/main" id="{6A78D2CC-20C1-4D4B-A36E-2E02A712C58C}"/>
                    </a:ext>
                  </a:extLst>
                </p:cNvPr>
                <p:cNvPicPr/>
                <p:nvPr/>
              </p:nvPicPr>
              <p:blipFill>
                <a:blip r:embed="rId200"/>
                <a:stretch>
                  <a:fillRect/>
                </a:stretch>
              </p:blipFill>
              <p:spPr>
                <a:xfrm>
                  <a:off x="974469" y="6152194"/>
                  <a:ext cx="8640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80" name="Ink 179">
                  <a:extLst>
                    <a:ext uri="{FF2B5EF4-FFF2-40B4-BE49-F238E27FC236}">
                      <a16:creationId xmlns:a16="http://schemas.microsoft.com/office/drawing/2014/main" id="{6202E146-02FE-425C-BC96-6C1918BF87BE}"/>
                    </a:ext>
                  </a:extLst>
                </p14:cNvPr>
                <p14:cNvContentPartPr/>
                <p14:nvPr/>
              </p14:nvContentPartPr>
              <p14:xfrm>
                <a:off x="1056549" y="6172714"/>
                <a:ext cx="246240" cy="148320"/>
              </p14:xfrm>
            </p:contentPart>
          </mc:Choice>
          <mc:Fallback xmlns="">
            <p:pic>
              <p:nvPicPr>
                <p:cNvPr id="180" name="Ink 179">
                  <a:extLst>
                    <a:ext uri="{FF2B5EF4-FFF2-40B4-BE49-F238E27FC236}">
                      <a16:creationId xmlns:a16="http://schemas.microsoft.com/office/drawing/2014/main" id="{6202E146-02FE-425C-BC96-6C1918BF87BE}"/>
                    </a:ext>
                  </a:extLst>
                </p:cNvPr>
                <p:cNvPicPr/>
                <p:nvPr/>
              </p:nvPicPr>
              <p:blipFill>
                <a:blip r:embed="rId202"/>
                <a:stretch>
                  <a:fillRect/>
                </a:stretch>
              </p:blipFill>
              <p:spPr>
                <a:xfrm>
                  <a:off x="1047909" y="6163714"/>
                  <a:ext cx="26388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81" name="Ink 180">
                  <a:extLst>
                    <a:ext uri="{FF2B5EF4-FFF2-40B4-BE49-F238E27FC236}">
                      <a16:creationId xmlns:a16="http://schemas.microsoft.com/office/drawing/2014/main" id="{229D887D-0B54-459B-84A7-A985D8B6B666}"/>
                    </a:ext>
                  </a:extLst>
                </p14:cNvPr>
                <p14:cNvContentPartPr/>
                <p14:nvPr/>
              </p14:nvContentPartPr>
              <p14:xfrm>
                <a:off x="1250229" y="6228874"/>
                <a:ext cx="95400" cy="20160"/>
              </p14:xfrm>
            </p:contentPart>
          </mc:Choice>
          <mc:Fallback xmlns="">
            <p:pic>
              <p:nvPicPr>
                <p:cNvPr id="181" name="Ink 180">
                  <a:extLst>
                    <a:ext uri="{FF2B5EF4-FFF2-40B4-BE49-F238E27FC236}">
                      <a16:creationId xmlns:a16="http://schemas.microsoft.com/office/drawing/2014/main" id="{229D887D-0B54-459B-84A7-A985D8B6B666}"/>
                    </a:ext>
                  </a:extLst>
                </p:cNvPr>
                <p:cNvPicPr/>
                <p:nvPr/>
              </p:nvPicPr>
              <p:blipFill>
                <a:blip r:embed="rId204"/>
                <a:stretch>
                  <a:fillRect/>
                </a:stretch>
              </p:blipFill>
              <p:spPr>
                <a:xfrm>
                  <a:off x="1241589" y="6220234"/>
                  <a:ext cx="11304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84" name="Ink 183">
                  <a:extLst>
                    <a:ext uri="{FF2B5EF4-FFF2-40B4-BE49-F238E27FC236}">
                      <a16:creationId xmlns:a16="http://schemas.microsoft.com/office/drawing/2014/main" id="{7A348A3C-F9C4-4FFC-BD52-3E7061EC058D}"/>
                    </a:ext>
                  </a:extLst>
                </p14:cNvPr>
                <p14:cNvContentPartPr/>
                <p14:nvPr/>
              </p14:nvContentPartPr>
              <p14:xfrm>
                <a:off x="1449669" y="6105394"/>
                <a:ext cx="123480" cy="159120"/>
              </p14:xfrm>
            </p:contentPart>
          </mc:Choice>
          <mc:Fallback xmlns="">
            <p:pic>
              <p:nvPicPr>
                <p:cNvPr id="184" name="Ink 183">
                  <a:extLst>
                    <a:ext uri="{FF2B5EF4-FFF2-40B4-BE49-F238E27FC236}">
                      <a16:creationId xmlns:a16="http://schemas.microsoft.com/office/drawing/2014/main" id="{7A348A3C-F9C4-4FFC-BD52-3E7061EC058D}"/>
                    </a:ext>
                  </a:extLst>
                </p:cNvPr>
                <p:cNvPicPr/>
                <p:nvPr/>
              </p:nvPicPr>
              <p:blipFill>
                <a:blip r:embed="rId206"/>
                <a:stretch>
                  <a:fillRect/>
                </a:stretch>
              </p:blipFill>
              <p:spPr>
                <a:xfrm>
                  <a:off x="1441029" y="6096394"/>
                  <a:ext cx="14112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85" name="Ink 184">
                  <a:extLst>
                    <a:ext uri="{FF2B5EF4-FFF2-40B4-BE49-F238E27FC236}">
                      <a16:creationId xmlns:a16="http://schemas.microsoft.com/office/drawing/2014/main" id="{96725A6B-572C-4D9F-8FE6-D562A304E76B}"/>
                    </a:ext>
                  </a:extLst>
                </p14:cNvPr>
                <p14:cNvContentPartPr/>
                <p14:nvPr/>
              </p14:nvContentPartPr>
              <p14:xfrm>
                <a:off x="1621029" y="6114034"/>
                <a:ext cx="97200" cy="125640"/>
              </p14:xfrm>
            </p:contentPart>
          </mc:Choice>
          <mc:Fallback xmlns="">
            <p:pic>
              <p:nvPicPr>
                <p:cNvPr id="185" name="Ink 184">
                  <a:extLst>
                    <a:ext uri="{FF2B5EF4-FFF2-40B4-BE49-F238E27FC236}">
                      <a16:creationId xmlns:a16="http://schemas.microsoft.com/office/drawing/2014/main" id="{96725A6B-572C-4D9F-8FE6-D562A304E76B}"/>
                    </a:ext>
                  </a:extLst>
                </p:cNvPr>
                <p:cNvPicPr/>
                <p:nvPr/>
              </p:nvPicPr>
              <p:blipFill>
                <a:blip r:embed="rId208"/>
                <a:stretch>
                  <a:fillRect/>
                </a:stretch>
              </p:blipFill>
              <p:spPr>
                <a:xfrm>
                  <a:off x="1612029" y="6105394"/>
                  <a:ext cx="11484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86" name="Ink 185">
                  <a:extLst>
                    <a:ext uri="{FF2B5EF4-FFF2-40B4-BE49-F238E27FC236}">
                      <a16:creationId xmlns:a16="http://schemas.microsoft.com/office/drawing/2014/main" id="{FF35C5BD-9B48-4D18-8455-6783A56BC37D}"/>
                    </a:ext>
                  </a:extLst>
                </p14:cNvPr>
                <p14:cNvContentPartPr/>
                <p14:nvPr/>
              </p14:nvContentPartPr>
              <p14:xfrm>
                <a:off x="1829469" y="6054994"/>
                <a:ext cx="37080" cy="183600"/>
              </p14:xfrm>
            </p:contentPart>
          </mc:Choice>
          <mc:Fallback xmlns="">
            <p:pic>
              <p:nvPicPr>
                <p:cNvPr id="186" name="Ink 185">
                  <a:extLst>
                    <a:ext uri="{FF2B5EF4-FFF2-40B4-BE49-F238E27FC236}">
                      <a16:creationId xmlns:a16="http://schemas.microsoft.com/office/drawing/2014/main" id="{FF35C5BD-9B48-4D18-8455-6783A56BC37D}"/>
                    </a:ext>
                  </a:extLst>
                </p:cNvPr>
                <p:cNvPicPr/>
                <p:nvPr/>
              </p:nvPicPr>
              <p:blipFill>
                <a:blip r:embed="rId210"/>
                <a:stretch>
                  <a:fillRect/>
                </a:stretch>
              </p:blipFill>
              <p:spPr>
                <a:xfrm>
                  <a:off x="1820469" y="6046354"/>
                  <a:ext cx="547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87" name="Ink 186">
                  <a:extLst>
                    <a:ext uri="{FF2B5EF4-FFF2-40B4-BE49-F238E27FC236}">
                      <a16:creationId xmlns:a16="http://schemas.microsoft.com/office/drawing/2014/main" id="{03CB1632-33D5-407F-B22C-E83305CA22B6}"/>
                    </a:ext>
                  </a:extLst>
                </p14:cNvPr>
                <p14:cNvContentPartPr/>
                <p14:nvPr/>
              </p14:nvContentPartPr>
              <p14:xfrm>
                <a:off x="1869429" y="6126634"/>
                <a:ext cx="129600" cy="127080"/>
              </p14:xfrm>
            </p:contentPart>
          </mc:Choice>
          <mc:Fallback xmlns="">
            <p:pic>
              <p:nvPicPr>
                <p:cNvPr id="187" name="Ink 186">
                  <a:extLst>
                    <a:ext uri="{FF2B5EF4-FFF2-40B4-BE49-F238E27FC236}">
                      <a16:creationId xmlns:a16="http://schemas.microsoft.com/office/drawing/2014/main" id="{03CB1632-33D5-407F-B22C-E83305CA22B6}"/>
                    </a:ext>
                  </a:extLst>
                </p:cNvPr>
                <p:cNvPicPr/>
                <p:nvPr/>
              </p:nvPicPr>
              <p:blipFill>
                <a:blip r:embed="rId212"/>
                <a:stretch>
                  <a:fillRect/>
                </a:stretch>
              </p:blipFill>
              <p:spPr>
                <a:xfrm>
                  <a:off x="1860429" y="6117634"/>
                  <a:ext cx="14724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88" name="Ink 187">
                  <a:extLst>
                    <a:ext uri="{FF2B5EF4-FFF2-40B4-BE49-F238E27FC236}">
                      <a16:creationId xmlns:a16="http://schemas.microsoft.com/office/drawing/2014/main" id="{A50F89A6-F567-4E4F-A385-B7A2EB2D7CF1}"/>
                    </a:ext>
                  </a:extLst>
                </p14:cNvPr>
                <p14:cNvContentPartPr/>
                <p14:nvPr/>
              </p14:nvContentPartPr>
              <p14:xfrm>
                <a:off x="2059509" y="6144634"/>
                <a:ext cx="246960" cy="127800"/>
              </p14:xfrm>
            </p:contentPart>
          </mc:Choice>
          <mc:Fallback xmlns="">
            <p:pic>
              <p:nvPicPr>
                <p:cNvPr id="188" name="Ink 187">
                  <a:extLst>
                    <a:ext uri="{FF2B5EF4-FFF2-40B4-BE49-F238E27FC236}">
                      <a16:creationId xmlns:a16="http://schemas.microsoft.com/office/drawing/2014/main" id="{A50F89A6-F567-4E4F-A385-B7A2EB2D7CF1}"/>
                    </a:ext>
                  </a:extLst>
                </p:cNvPr>
                <p:cNvPicPr/>
                <p:nvPr/>
              </p:nvPicPr>
              <p:blipFill>
                <a:blip r:embed="rId214"/>
                <a:stretch>
                  <a:fillRect/>
                </a:stretch>
              </p:blipFill>
              <p:spPr>
                <a:xfrm>
                  <a:off x="2050869" y="6135994"/>
                  <a:ext cx="264600" cy="145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5">
            <p14:nvContentPartPr>
              <p14:cNvPr id="334" name="Ink 333">
                <a:extLst>
                  <a:ext uri="{FF2B5EF4-FFF2-40B4-BE49-F238E27FC236}">
                    <a16:creationId xmlns:a16="http://schemas.microsoft.com/office/drawing/2014/main" id="{8950BDAC-CEC0-4451-99F9-6CF9BDF889C9}"/>
                  </a:ext>
                </a:extLst>
              </p14:cNvPr>
              <p14:cNvContentPartPr/>
              <p14:nvPr/>
            </p14:nvContentPartPr>
            <p14:xfrm>
              <a:off x="4786869" y="-328731"/>
              <a:ext cx="5760" cy="28440"/>
            </p14:xfrm>
          </p:contentPart>
        </mc:Choice>
        <mc:Fallback xmlns="">
          <p:pic>
            <p:nvPicPr>
              <p:cNvPr id="334" name="Ink 333">
                <a:extLst>
                  <a:ext uri="{FF2B5EF4-FFF2-40B4-BE49-F238E27FC236}">
                    <a16:creationId xmlns:a16="http://schemas.microsoft.com/office/drawing/2014/main" id="{8950BDAC-CEC0-4451-99F9-6CF9BDF889C9}"/>
                  </a:ext>
                </a:extLst>
              </p:cNvPr>
              <p:cNvPicPr/>
              <p:nvPr/>
            </p:nvPicPr>
            <p:blipFill>
              <a:blip r:embed="rId216"/>
              <a:stretch>
                <a:fillRect/>
              </a:stretch>
            </p:blipFill>
            <p:spPr>
              <a:xfrm>
                <a:off x="4778229" y="-337731"/>
                <a:ext cx="23400" cy="46080"/>
              </a:xfrm>
              <a:prstGeom prst="rect">
                <a:avLst/>
              </a:prstGeom>
            </p:spPr>
          </p:pic>
        </mc:Fallback>
      </mc:AlternateContent>
      <p:grpSp>
        <p:nvGrpSpPr>
          <p:cNvPr id="353" name="Group 352">
            <a:extLst>
              <a:ext uri="{FF2B5EF4-FFF2-40B4-BE49-F238E27FC236}">
                <a16:creationId xmlns:a16="http://schemas.microsoft.com/office/drawing/2014/main" id="{5930F6DD-724F-4573-9304-224111FF447E}"/>
              </a:ext>
            </a:extLst>
          </p:cNvPr>
          <p:cNvGrpSpPr/>
          <p:nvPr/>
        </p:nvGrpSpPr>
        <p:grpSpPr>
          <a:xfrm>
            <a:off x="2390812" y="3481920"/>
            <a:ext cx="917640" cy="267840"/>
            <a:chOff x="3534789" y="3482949"/>
            <a:chExt cx="917640" cy="267840"/>
          </a:xfrm>
        </p:grpSpPr>
        <mc:AlternateContent xmlns:mc="http://schemas.openxmlformats.org/markup-compatibility/2006" xmlns:p14="http://schemas.microsoft.com/office/powerpoint/2010/main">
          <mc:Choice Requires="p14">
            <p:contentPart p14:bwMode="auto" r:id="rId217">
              <p14:nvContentPartPr>
                <p14:cNvPr id="335" name="Ink 334">
                  <a:extLst>
                    <a:ext uri="{FF2B5EF4-FFF2-40B4-BE49-F238E27FC236}">
                      <a16:creationId xmlns:a16="http://schemas.microsoft.com/office/drawing/2014/main" id="{0F87BC6B-060B-4897-8C3D-6763D9B8CD95}"/>
                    </a:ext>
                  </a:extLst>
                </p14:cNvPr>
                <p14:cNvContentPartPr/>
                <p14:nvPr/>
              </p14:nvContentPartPr>
              <p14:xfrm>
                <a:off x="3534789" y="3641709"/>
                <a:ext cx="83160" cy="109080"/>
              </p14:xfrm>
            </p:contentPart>
          </mc:Choice>
          <mc:Fallback xmlns="">
            <p:pic>
              <p:nvPicPr>
                <p:cNvPr id="335" name="Ink 334">
                  <a:extLst>
                    <a:ext uri="{FF2B5EF4-FFF2-40B4-BE49-F238E27FC236}">
                      <a16:creationId xmlns:a16="http://schemas.microsoft.com/office/drawing/2014/main" id="{0F87BC6B-060B-4897-8C3D-6763D9B8CD95}"/>
                    </a:ext>
                  </a:extLst>
                </p:cNvPr>
                <p:cNvPicPr/>
                <p:nvPr/>
              </p:nvPicPr>
              <p:blipFill>
                <a:blip r:embed="rId218"/>
                <a:stretch>
                  <a:fillRect/>
                </a:stretch>
              </p:blipFill>
              <p:spPr>
                <a:xfrm>
                  <a:off x="3525789" y="3633069"/>
                  <a:ext cx="10080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336" name="Ink 335">
                  <a:extLst>
                    <a:ext uri="{FF2B5EF4-FFF2-40B4-BE49-F238E27FC236}">
                      <a16:creationId xmlns:a16="http://schemas.microsoft.com/office/drawing/2014/main" id="{33AC1D76-119C-43B6-B1E0-5D54FC7EBB56}"/>
                    </a:ext>
                  </a:extLst>
                </p14:cNvPr>
                <p14:cNvContentPartPr/>
                <p14:nvPr/>
              </p14:nvContentPartPr>
              <p14:xfrm>
                <a:off x="3670149" y="3621549"/>
                <a:ext cx="60480" cy="96480"/>
              </p14:xfrm>
            </p:contentPart>
          </mc:Choice>
          <mc:Fallback xmlns="">
            <p:pic>
              <p:nvPicPr>
                <p:cNvPr id="336" name="Ink 335">
                  <a:extLst>
                    <a:ext uri="{FF2B5EF4-FFF2-40B4-BE49-F238E27FC236}">
                      <a16:creationId xmlns:a16="http://schemas.microsoft.com/office/drawing/2014/main" id="{33AC1D76-119C-43B6-B1E0-5D54FC7EBB56}"/>
                    </a:ext>
                  </a:extLst>
                </p:cNvPr>
                <p:cNvPicPr/>
                <p:nvPr/>
              </p:nvPicPr>
              <p:blipFill>
                <a:blip r:embed="rId220"/>
                <a:stretch>
                  <a:fillRect/>
                </a:stretch>
              </p:blipFill>
              <p:spPr>
                <a:xfrm>
                  <a:off x="3661509" y="3612549"/>
                  <a:ext cx="7812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337" name="Ink 336">
                  <a:extLst>
                    <a:ext uri="{FF2B5EF4-FFF2-40B4-BE49-F238E27FC236}">
                      <a16:creationId xmlns:a16="http://schemas.microsoft.com/office/drawing/2014/main" id="{010B2F5A-FA17-465B-A875-934EE0AC2720}"/>
                    </a:ext>
                  </a:extLst>
                </p14:cNvPr>
                <p14:cNvContentPartPr/>
                <p14:nvPr/>
              </p14:nvContentPartPr>
              <p14:xfrm>
                <a:off x="3778149" y="3647829"/>
                <a:ext cx="122760" cy="86400"/>
              </p14:xfrm>
            </p:contentPart>
          </mc:Choice>
          <mc:Fallback xmlns="">
            <p:pic>
              <p:nvPicPr>
                <p:cNvPr id="337" name="Ink 336">
                  <a:extLst>
                    <a:ext uri="{FF2B5EF4-FFF2-40B4-BE49-F238E27FC236}">
                      <a16:creationId xmlns:a16="http://schemas.microsoft.com/office/drawing/2014/main" id="{010B2F5A-FA17-465B-A875-934EE0AC2720}"/>
                    </a:ext>
                  </a:extLst>
                </p:cNvPr>
                <p:cNvPicPr/>
                <p:nvPr/>
              </p:nvPicPr>
              <p:blipFill>
                <a:blip r:embed="rId222"/>
                <a:stretch>
                  <a:fillRect/>
                </a:stretch>
              </p:blipFill>
              <p:spPr>
                <a:xfrm>
                  <a:off x="3769149" y="3639189"/>
                  <a:ext cx="14040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338" name="Ink 337">
                  <a:extLst>
                    <a:ext uri="{FF2B5EF4-FFF2-40B4-BE49-F238E27FC236}">
                      <a16:creationId xmlns:a16="http://schemas.microsoft.com/office/drawing/2014/main" id="{28BF77CD-A3EB-44B1-85E7-139974C588CE}"/>
                    </a:ext>
                  </a:extLst>
                </p14:cNvPr>
                <p14:cNvContentPartPr/>
                <p14:nvPr/>
              </p14:nvContentPartPr>
              <p14:xfrm>
                <a:off x="3932589" y="3578349"/>
                <a:ext cx="261000" cy="134640"/>
              </p14:xfrm>
            </p:contentPart>
          </mc:Choice>
          <mc:Fallback xmlns="">
            <p:pic>
              <p:nvPicPr>
                <p:cNvPr id="338" name="Ink 337">
                  <a:extLst>
                    <a:ext uri="{FF2B5EF4-FFF2-40B4-BE49-F238E27FC236}">
                      <a16:creationId xmlns:a16="http://schemas.microsoft.com/office/drawing/2014/main" id="{28BF77CD-A3EB-44B1-85E7-139974C588CE}"/>
                    </a:ext>
                  </a:extLst>
                </p:cNvPr>
                <p:cNvPicPr/>
                <p:nvPr/>
              </p:nvPicPr>
              <p:blipFill>
                <a:blip r:embed="rId224"/>
                <a:stretch>
                  <a:fillRect/>
                </a:stretch>
              </p:blipFill>
              <p:spPr>
                <a:xfrm>
                  <a:off x="3923949" y="3569349"/>
                  <a:ext cx="27864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339" name="Ink 338">
                  <a:extLst>
                    <a:ext uri="{FF2B5EF4-FFF2-40B4-BE49-F238E27FC236}">
                      <a16:creationId xmlns:a16="http://schemas.microsoft.com/office/drawing/2014/main" id="{C7F60DCC-EFB1-40E2-9CDF-15B5C641E670}"/>
                    </a:ext>
                  </a:extLst>
                </p14:cNvPr>
                <p14:cNvContentPartPr/>
                <p14:nvPr/>
              </p14:nvContentPartPr>
              <p14:xfrm>
                <a:off x="4246509" y="3565749"/>
                <a:ext cx="80640" cy="99000"/>
              </p14:xfrm>
            </p:contentPart>
          </mc:Choice>
          <mc:Fallback xmlns="">
            <p:pic>
              <p:nvPicPr>
                <p:cNvPr id="339" name="Ink 338">
                  <a:extLst>
                    <a:ext uri="{FF2B5EF4-FFF2-40B4-BE49-F238E27FC236}">
                      <a16:creationId xmlns:a16="http://schemas.microsoft.com/office/drawing/2014/main" id="{C7F60DCC-EFB1-40E2-9CDF-15B5C641E670}"/>
                    </a:ext>
                  </a:extLst>
                </p:cNvPr>
                <p:cNvPicPr/>
                <p:nvPr/>
              </p:nvPicPr>
              <p:blipFill>
                <a:blip r:embed="rId226"/>
                <a:stretch>
                  <a:fillRect/>
                </a:stretch>
              </p:blipFill>
              <p:spPr>
                <a:xfrm>
                  <a:off x="4237509" y="3556749"/>
                  <a:ext cx="9828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340" name="Ink 339">
                  <a:extLst>
                    <a:ext uri="{FF2B5EF4-FFF2-40B4-BE49-F238E27FC236}">
                      <a16:creationId xmlns:a16="http://schemas.microsoft.com/office/drawing/2014/main" id="{107F2011-2396-42DC-BFC8-1BB131B7F834}"/>
                    </a:ext>
                  </a:extLst>
                </p14:cNvPr>
                <p14:cNvContentPartPr/>
                <p14:nvPr/>
              </p14:nvContentPartPr>
              <p14:xfrm>
                <a:off x="4346229" y="3482949"/>
                <a:ext cx="106200" cy="165600"/>
              </p14:xfrm>
            </p:contentPart>
          </mc:Choice>
          <mc:Fallback xmlns="">
            <p:pic>
              <p:nvPicPr>
                <p:cNvPr id="340" name="Ink 339">
                  <a:extLst>
                    <a:ext uri="{FF2B5EF4-FFF2-40B4-BE49-F238E27FC236}">
                      <a16:creationId xmlns:a16="http://schemas.microsoft.com/office/drawing/2014/main" id="{107F2011-2396-42DC-BFC8-1BB131B7F834}"/>
                    </a:ext>
                  </a:extLst>
                </p:cNvPr>
                <p:cNvPicPr/>
                <p:nvPr/>
              </p:nvPicPr>
              <p:blipFill>
                <a:blip r:embed="rId228"/>
                <a:stretch>
                  <a:fillRect/>
                </a:stretch>
              </p:blipFill>
              <p:spPr>
                <a:xfrm>
                  <a:off x="4337229" y="3473949"/>
                  <a:ext cx="123840" cy="183240"/>
                </a:xfrm>
                <a:prstGeom prst="rect">
                  <a:avLst/>
                </a:prstGeom>
              </p:spPr>
            </p:pic>
          </mc:Fallback>
        </mc:AlternateContent>
      </p:grpSp>
      <p:grpSp>
        <p:nvGrpSpPr>
          <p:cNvPr id="352" name="Group 351">
            <a:extLst>
              <a:ext uri="{FF2B5EF4-FFF2-40B4-BE49-F238E27FC236}">
                <a16:creationId xmlns:a16="http://schemas.microsoft.com/office/drawing/2014/main" id="{73A3FCA7-E11D-4932-8C94-A2AB60121C33}"/>
              </a:ext>
            </a:extLst>
          </p:cNvPr>
          <p:cNvGrpSpPr/>
          <p:nvPr/>
        </p:nvGrpSpPr>
        <p:grpSpPr>
          <a:xfrm>
            <a:off x="3611572" y="3429000"/>
            <a:ext cx="1325520" cy="303120"/>
            <a:chOff x="4755549" y="3430029"/>
            <a:chExt cx="1325520" cy="303120"/>
          </a:xfrm>
        </p:grpSpPr>
        <mc:AlternateContent xmlns:mc="http://schemas.openxmlformats.org/markup-compatibility/2006" xmlns:p14="http://schemas.microsoft.com/office/powerpoint/2010/main">
          <mc:Choice Requires="p14">
            <p:contentPart p14:bwMode="auto" r:id="rId229">
              <p14:nvContentPartPr>
                <p14:cNvPr id="341" name="Ink 340">
                  <a:extLst>
                    <a:ext uri="{FF2B5EF4-FFF2-40B4-BE49-F238E27FC236}">
                      <a16:creationId xmlns:a16="http://schemas.microsoft.com/office/drawing/2014/main" id="{3B66A79A-FE43-4F49-8DC3-6F959E80B267}"/>
                    </a:ext>
                  </a:extLst>
                </p14:cNvPr>
                <p14:cNvContentPartPr/>
                <p14:nvPr/>
              </p14:nvContentPartPr>
              <p14:xfrm>
                <a:off x="4757349" y="3491949"/>
                <a:ext cx="82080" cy="37080"/>
              </p14:xfrm>
            </p:contentPart>
          </mc:Choice>
          <mc:Fallback xmlns="">
            <p:pic>
              <p:nvPicPr>
                <p:cNvPr id="341" name="Ink 340">
                  <a:extLst>
                    <a:ext uri="{FF2B5EF4-FFF2-40B4-BE49-F238E27FC236}">
                      <a16:creationId xmlns:a16="http://schemas.microsoft.com/office/drawing/2014/main" id="{3B66A79A-FE43-4F49-8DC3-6F959E80B267}"/>
                    </a:ext>
                  </a:extLst>
                </p:cNvPr>
                <p:cNvPicPr/>
                <p:nvPr/>
              </p:nvPicPr>
              <p:blipFill>
                <a:blip r:embed="rId230"/>
                <a:stretch>
                  <a:fillRect/>
                </a:stretch>
              </p:blipFill>
              <p:spPr>
                <a:xfrm>
                  <a:off x="4748709" y="3483309"/>
                  <a:ext cx="9972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342" name="Ink 341">
                  <a:extLst>
                    <a:ext uri="{FF2B5EF4-FFF2-40B4-BE49-F238E27FC236}">
                      <a16:creationId xmlns:a16="http://schemas.microsoft.com/office/drawing/2014/main" id="{78C077F5-2095-4B70-87DC-CDF311F23F41}"/>
                    </a:ext>
                  </a:extLst>
                </p14:cNvPr>
                <p14:cNvContentPartPr/>
                <p14:nvPr/>
              </p14:nvContentPartPr>
              <p14:xfrm>
                <a:off x="4755549" y="3489069"/>
                <a:ext cx="199080" cy="187560"/>
              </p14:xfrm>
            </p:contentPart>
          </mc:Choice>
          <mc:Fallback xmlns="">
            <p:pic>
              <p:nvPicPr>
                <p:cNvPr id="342" name="Ink 341">
                  <a:extLst>
                    <a:ext uri="{FF2B5EF4-FFF2-40B4-BE49-F238E27FC236}">
                      <a16:creationId xmlns:a16="http://schemas.microsoft.com/office/drawing/2014/main" id="{78C077F5-2095-4B70-87DC-CDF311F23F41}"/>
                    </a:ext>
                  </a:extLst>
                </p:cNvPr>
                <p:cNvPicPr/>
                <p:nvPr/>
              </p:nvPicPr>
              <p:blipFill>
                <a:blip r:embed="rId232"/>
                <a:stretch>
                  <a:fillRect/>
                </a:stretch>
              </p:blipFill>
              <p:spPr>
                <a:xfrm>
                  <a:off x="4746909" y="3480069"/>
                  <a:ext cx="21672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343" name="Ink 342">
                  <a:extLst>
                    <a:ext uri="{FF2B5EF4-FFF2-40B4-BE49-F238E27FC236}">
                      <a16:creationId xmlns:a16="http://schemas.microsoft.com/office/drawing/2014/main" id="{4FC994AA-FD6F-4754-B4A2-4C513912AE7D}"/>
                    </a:ext>
                  </a:extLst>
                </p14:cNvPr>
                <p14:cNvContentPartPr/>
                <p14:nvPr/>
              </p14:nvContentPartPr>
              <p14:xfrm>
                <a:off x="4947069" y="3621909"/>
                <a:ext cx="96840" cy="67680"/>
              </p14:xfrm>
            </p:contentPart>
          </mc:Choice>
          <mc:Fallback xmlns="">
            <p:pic>
              <p:nvPicPr>
                <p:cNvPr id="343" name="Ink 342">
                  <a:extLst>
                    <a:ext uri="{FF2B5EF4-FFF2-40B4-BE49-F238E27FC236}">
                      <a16:creationId xmlns:a16="http://schemas.microsoft.com/office/drawing/2014/main" id="{4FC994AA-FD6F-4754-B4A2-4C513912AE7D}"/>
                    </a:ext>
                  </a:extLst>
                </p:cNvPr>
                <p:cNvPicPr/>
                <p:nvPr/>
              </p:nvPicPr>
              <p:blipFill>
                <a:blip r:embed="rId234"/>
                <a:stretch>
                  <a:fillRect/>
                </a:stretch>
              </p:blipFill>
              <p:spPr>
                <a:xfrm>
                  <a:off x="4938429" y="3612909"/>
                  <a:ext cx="11448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344" name="Ink 343">
                  <a:extLst>
                    <a:ext uri="{FF2B5EF4-FFF2-40B4-BE49-F238E27FC236}">
                      <a16:creationId xmlns:a16="http://schemas.microsoft.com/office/drawing/2014/main" id="{EA3A165F-3630-43D8-8C10-1ED057461878}"/>
                    </a:ext>
                  </a:extLst>
                </p14:cNvPr>
                <p14:cNvContentPartPr/>
                <p14:nvPr/>
              </p14:nvContentPartPr>
              <p14:xfrm>
                <a:off x="5095749" y="3430029"/>
                <a:ext cx="287280" cy="303120"/>
              </p14:xfrm>
            </p:contentPart>
          </mc:Choice>
          <mc:Fallback xmlns="">
            <p:pic>
              <p:nvPicPr>
                <p:cNvPr id="344" name="Ink 343">
                  <a:extLst>
                    <a:ext uri="{FF2B5EF4-FFF2-40B4-BE49-F238E27FC236}">
                      <a16:creationId xmlns:a16="http://schemas.microsoft.com/office/drawing/2014/main" id="{EA3A165F-3630-43D8-8C10-1ED057461878}"/>
                    </a:ext>
                  </a:extLst>
                </p:cNvPr>
                <p:cNvPicPr/>
                <p:nvPr/>
              </p:nvPicPr>
              <p:blipFill>
                <a:blip r:embed="rId236"/>
                <a:stretch>
                  <a:fillRect/>
                </a:stretch>
              </p:blipFill>
              <p:spPr>
                <a:xfrm>
                  <a:off x="5087109" y="3421029"/>
                  <a:ext cx="30492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345" name="Ink 344">
                  <a:extLst>
                    <a:ext uri="{FF2B5EF4-FFF2-40B4-BE49-F238E27FC236}">
                      <a16:creationId xmlns:a16="http://schemas.microsoft.com/office/drawing/2014/main" id="{35666957-F8E7-4489-A363-354617309C23}"/>
                    </a:ext>
                  </a:extLst>
                </p14:cNvPr>
                <p14:cNvContentPartPr/>
                <p14:nvPr/>
              </p14:nvContentPartPr>
              <p14:xfrm>
                <a:off x="5460429" y="3484389"/>
                <a:ext cx="486720" cy="172080"/>
              </p14:xfrm>
            </p:contentPart>
          </mc:Choice>
          <mc:Fallback xmlns="">
            <p:pic>
              <p:nvPicPr>
                <p:cNvPr id="345" name="Ink 344">
                  <a:extLst>
                    <a:ext uri="{FF2B5EF4-FFF2-40B4-BE49-F238E27FC236}">
                      <a16:creationId xmlns:a16="http://schemas.microsoft.com/office/drawing/2014/main" id="{35666957-F8E7-4489-A363-354617309C23}"/>
                    </a:ext>
                  </a:extLst>
                </p:cNvPr>
                <p:cNvPicPr/>
                <p:nvPr/>
              </p:nvPicPr>
              <p:blipFill>
                <a:blip r:embed="rId238"/>
                <a:stretch>
                  <a:fillRect/>
                </a:stretch>
              </p:blipFill>
              <p:spPr>
                <a:xfrm>
                  <a:off x="5451429" y="3475389"/>
                  <a:ext cx="5043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346" name="Ink 345">
                  <a:extLst>
                    <a:ext uri="{FF2B5EF4-FFF2-40B4-BE49-F238E27FC236}">
                      <a16:creationId xmlns:a16="http://schemas.microsoft.com/office/drawing/2014/main" id="{7DDDA2BB-92ED-4057-8A79-538E6810A108}"/>
                    </a:ext>
                  </a:extLst>
                </p14:cNvPr>
                <p14:cNvContentPartPr/>
                <p14:nvPr/>
              </p14:nvContentPartPr>
              <p14:xfrm>
                <a:off x="5898549" y="3471069"/>
                <a:ext cx="22320" cy="162720"/>
              </p14:xfrm>
            </p:contentPart>
          </mc:Choice>
          <mc:Fallback xmlns="">
            <p:pic>
              <p:nvPicPr>
                <p:cNvPr id="346" name="Ink 345">
                  <a:extLst>
                    <a:ext uri="{FF2B5EF4-FFF2-40B4-BE49-F238E27FC236}">
                      <a16:creationId xmlns:a16="http://schemas.microsoft.com/office/drawing/2014/main" id="{7DDDA2BB-92ED-4057-8A79-538E6810A108}"/>
                    </a:ext>
                  </a:extLst>
                </p:cNvPr>
                <p:cNvPicPr/>
                <p:nvPr/>
              </p:nvPicPr>
              <p:blipFill>
                <a:blip r:embed="rId240"/>
                <a:stretch>
                  <a:fillRect/>
                </a:stretch>
              </p:blipFill>
              <p:spPr>
                <a:xfrm>
                  <a:off x="5889909" y="3462429"/>
                  <a:ext cx="3996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347" name="Ink 346">
                  <a:extLst>
                    <a:ext uri="{FF2B5EF4-FFF2-40B4-BE49-F238E27FC236}">
                      <a16:creationId xmlns:a16="http://schemas.microsoft.com/office/drawing/2014/main" id="{5684EE1D-3A0A-45B0-B5A5-84AD3D9DEFDA}"/>
                    </a:ext>
                  </a:extLst>
                </p14:cNvPr>
                <p14:cNvContentPartPr/>
                <p14:nvPr/>
              </p14:nvContentPartPr>
              <p14:xfrm>
                <a:off x="5999349" y="3560709"/>
                <a:ext cx="81720" cy="94680"/>
              </p14:xfrm>
            </p:contentPart>
          </mc:Choice>
          <mc:Fallback xmlns="">
            <p:pic>
              <p:nvPicPr>
                <p:cNvPr id="347" name="Ink 346">
                  <a:extLst>
                    <a:ext uri="{FF2B5EF4-FFF2-40B4-BE49-F238E27FC236}">
                      <a16:creationId xmlns:a16="http://schemas.microsoft.com/office/drawing/2014/main" id="{5684EE1D-3A0A-45B0-B5A5-84AD3D9DEFDA}"/>
                    </a:ext>
                  </a:extLst>
                </p:cNvPr>
                <p:cNvPicPr/>
                <p:nvPr/>
              </p:nvPicPr>
              <p:blipFill>
                <a:blip r:embed="rId242"/>
                <a:stretch>
                  <a:fillRect/>
                </a:stretch>
              </p:blipFill>
              <p:spPr>
                <a:xfrm>
                  <a:off x="5990709" y="3551709"/>
                  <a:ext cx="99360" cy="112320"/>
                </a:xfrm>
                <a:prstGeom prst="rect">
                  <a:avLst/>
                </a:prstGeom>
              </p:spPr>
            </p:pic>
          </mc:Fallback>
        </mc:AlternateContent>
      </p:grpSp>
      <p:grpSp>
        <p:nvGrpSpPr>
          <p:cNvPr id="365" name="Group 364">
            <a:extLst>
              <a:ext uri="{FF2B5EF4-FFF2-40B4-BE49-F238E27FC236}">
                <a16:creationId xmlns:a16="http://schemas.microsoft.com/office/drawing/2014/main" id="{D912377D-8805-4AFD-B31C-1B80C12E183C}"/>
              </a:ext>
            </a:extLst>
          </p:cNvPr>
          <p:cNvGrpSpPr/>
          <p:nvPr/>
        </p:nvGrpSpPr>
        <p:grpSpPr>
          <a:xfrm>
            <a:off x="2881492" y="3939840"/>
            <a:ext cx="624240" cy="199440"/>
            <a:chOff x="4025469" y="3940869"/>
            <a:chExt cx="624240" cy="199440"/>
          </a:xfrm>
        </p:grpSpPr>
        <mc:AlternateContent xmlns:mc="http://schemas.openxmlformats.org/markup-compatibility/2006" xmlns:p14="http://schemas.microsoft.com/office/powerpoint/2010/main">
          <mc:Choice Requires="p14">
            <p:contentPart p14:bwMode="auto" r:id="rId243">
              <p14:nvContentPartPr>
                <p14:cNvPr id="354" name="Ink 353">
                  <a:extLst>
                    <a:ext uri="{FF2B5EF4-FFF2-40B4-BE49-F238E27FC236}">
                      <a16:creationId xmlns:a16="http://schemas.microsoft.com/office/drawing/2014/main" id="{AF5DEF95-4008-4538-9FE4-8F96349E3ADD}"/>
                    </a:ext>
                  </a:extLst>
                </p14:cNvPr>
                <p14:cNvContentPartPr/>
                <p14:nvPr/>
              </p14:nvContentPartPr>
              <p14:xfrm>
                <a:off x="4025469" y="3957429"/>
                <a:ext cx="140040" cy="25200"/>
              </p14:xfrm>
            </p:contentPart>
          </mc:Choice>
          <mc:Fallback xmlns="">
            <p:pic>
              <p:nvPicPr>
                <p:cNvPr id="354" name="Ink 353">
                  <a:extLst>
                    <a:ext uri="{FF2B5EF4-FFF2-40B4-BE49-F238E27FC236}">
                      <a16:creationId xmlns:a16="http://schemas.microsoft.com/office/drawing/2014/main" id="{AF5DEF95-4008-4538-9FE4-8F96349E3ADD}"/>
                    </a:ext>
                  </a:extLst>
                </p:cNvPr>
                <p:cNvPicPr/>
                <p:nvPr/>
              </p:nvPicPr>
              <p:blipFill>
                <a:blip r:embed="rId244"/>
                <a:stretch>
                  <a:fillRect/>
                </a:stretch>
              </p:blipFill>
              <p:spPr>
                <a:xfrm>
                  <a:off x="4016829" y="3948789"/>
                  <a:ext cx="15768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355" name="Ink 354">
                  <a:extLst>
                    <a:ext uri="{FF2B5EF4-FFF2-40B4-BE49-F238E27FC236}">
                      <a16:creationId xmlns:a16="http://schemas.microsoft.com/office/drawing/2014/main" id="{CDE10F30-4F86-40EB-A5B2-0179ECC8D743}"/>
                    </a:ext>
                  </a:extLst>
                </p14:cNvPr>
                <p14:cNvContentPartPr/>
                <p14:nvPr/>
              </p14:nvContentPartPr>
              <p14:xfrm>
                <a:off x="4047429" y="3992349"/>
                <a:ext cx="102240" cy="147960"/>
              </p14:xfrm>
            </p:contentPart>
          </mc:Choice>
          <mc:Fallback xmlns="">
            <p:pic>
              <p:nvPicPr>
                <p:cNvPr id="355" name="Ink 354">
                  <a:extLst>
                    <a:ext uri="{FF2B5EF4-FFF2-40B4-BE49-F238E27FC236}">
                      <a16:creationId xmlns:a16="http://schemas.microsoft.com/office/drawing/2014/main" id="{CDE10F30-4F86-40EB-A5B2-0179ECC8D743}"/>
                    </a:ext>
                  </a:extLst>
                </p:cNvPr>
                <p:cNvPicPr/>
                <p:nvPr/>
              </p:nvPicPr>
              <p:blipFill>
                <a:blip r:embed="rId246"/>
                <a:stretch>
                  <a:fillRect/>
                </a:stretch>
              </p:blipFill>
              <p:spPr>
                <a:xfrm>
                  <a:off x="4038789" y="3983709"/>
                  <a:ext cx="11988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356" name="Ink 355">
                  <a:extLst>
                    <a:ext uri="{FF2B5EF4-FFF2-40B4-BE49-F238E27FC236}">
                      <a16:creationId xmlns:a16="http://schemas.microsoft.com/office/drawing/2014/main" id="{4254B3E5-472C-4E18-BC9D-C8B80824F5F0}"/>
                    </a:ext>
                  </a:extLst>
                </p14:cNvPr>
                <p14:cNvContentPartPr/>
                <p14:nvPr/>
              </p14:nvContentPartPr>
              <p14:xfrm>
                <a:off x="4252629" y="3940869"/>
                <a:ext cx="37440" cy="174240"/>
              </p14:xfrm>
            </p:contentPart>
          </mc:Choice>
          <mc:Fallback xmlns="">
            <p:pic>
              <p:nvPicPr>
                <p:cNvPr id="356" name="Ink 355">
                  <a:extLst>
                    <a:ext uri="{FF2B5EF4-FFF2-40B4-BE49-F238E27FC236}">
                      <a16:creationId xmlns:a16="http://schemas.microsoft.com/office/drawing/2014/main" id="{4254B3E5-472C-4E18-BC9D-C8B80824F5F0}"/>
                    </a:ext>
                  </a:extLst>
                </p:cNvPr>
                <p:cNvPicPr/>
                <p:nvPr/>
              </p:nvPicPr>
              <p:blipFill>
                <a:blip r:embed="rId248"/>
                <a:stretch>
                  <a:fillRect/>
                </a:stretch>
              </p:blipFill>
              <p:spPr>
                <a:xfrm>
                  <a:off x="4243629" y="3932229"/>
                  <a:ext cx="5508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358" name="Ink 357">
                  <a:extLst>
                    <a:ext uri="{FF2B5EF4-FFF2-40B4-BE49-F238E27FC236}">
                      <a16:creationId xmlns:a16="http://schemas.microsoft.com/office/drawing/2014/main" id="{D48499EB-EAB6-499F-8E2C-CFE6ED17759D}"/>
                    </a:ext>
                  </a:extLst>
                </p14:cNvPr>
                <p14:cNvContentPartPr/>
                <p14:nvPr/>
              </p14:nvContentPartPr>
              <p14:xfrm>
                <a:off x="4288269" y="4030509"/>
                <a:ext cx="361440" cy="93960"/>
              </p14:xfrm>
            </p:contentPart>
          </mc:Choice>
          <mc:Fallback xmlns="">
            <p:pic>
              <p:nvPicPr>
                <p:cNvPr id="358" name="Ink 357">
                  <a:extLst>
                    <a:ext uri="{FF2B5EF4-FFF2-40B4-BE49-F238E27FC236}">
                      <a16:creationId xmlns:a16="http://schemas.microsoft.com/office/drawing/2014/main" id="{D48499EB-EAB6-499F-8E2C-CFE6ED17759D}"/>
                    </a:ext>
                  </a:extLst>
                </p:cNvPr>
                <p:cNvPicPr/>
                <p:nvPr/>
              </p:nvPicPr>
              <p:blipFill>
                <a:blip r:embed="rId250"/>
                <a:stretch>
                  <a:fillRect/>
                </a:stretch>
              </p:blipFill>
              <p:spPr>
                <a:xfrm>
                  <a:off x="4279629" y="4021509"/>
                  <a:ext cx="379080" cy="111600"/>
                </a:xfrm>
                <a:prstGeom prst="rect">
                  <a:avLst/>
                </a:prstGeom>
              </p:spPr>
            </p:pic>
          </mc:Fallback>
        </mc:AlternateContent>
      </p:grpSp>
      <p:grpSp>
        <p:nvGrpSpPr>
          <p:cNvPr id="364" name="Group 363">
            <a:extLst>
              <a:ext uri="{FF2B5EF4-FFF2-40B4-BE49-F238E27FC236}">
                <a16:creationId xmlns:a16="http://schemas.microsoft.com/office/drawing/2014/main" id="{AF5765D2-4E5D-4F44-AFF8-B57DE767DC1F}"/>
              </a:ext>
            </a:extLst>
          </p:cNvPr>
          <p:cNvGrpSpPr/>
          <p:nvPr/>
        </p:nvGrpSpPr>
        <p:grpSpPr>
          <a:xfrm>
            <a:off x="4076332" y="3885480"/>
            <a:ext cx="745560" cy="201960"/>
            <a:chOff x="5220309" y="3886509"/>
            <a:chExt cx="745560" cy="201960"/>
          </a:xfrm>
        </p:grpSpPr>
        <mc:AlternateContent xmlns:mc="http://schemas.openxmlformats.org/markup-compatibility/2006" xmlns:p14="http://schemas.microsoft.com/office/powerpoint/2010/main">
          <mc:Choice Requires="p14">
            <p:contentPart p14:bwMode="auto" r:id="rId251">
              <p14:nvContentPartPr>
                <p14:cNvPr id="360" name="Ink 359">
                  <a:extLst>
                    <a:ext uri="{FF2B5EF4-FFF2-40B4-BE49-F238E27FC236}">
                      <a16:creationId xmlns:a16="http://schemas.microsoft.com/office/drawing/2014/main" id="{851F2CC7-EBD0-4FDE-99A3-03A942475E84}"/>
                    </a:ext>
                  </a:extLst>
                </p14:cNvPr>
                <p14:cNvContentPartPr/>
                <p14:nvPr/>
              </p14:nvContentPartPr>
              <p14:xfrm>
                <a:off x="5220309" y="3924309"/>
                <a:ext cx="26640" cy="164160"/>
              </p14:xfrm>
            </p:contentPart>
          </mc:Choice>
          <mc:Fallback xmlns="">
            <p:pic>
              <p:nvPicPr>
                <p:cNvPr id="360" name="Ink 359">
                  <a:extLst>
                    <a:ext uri="{FF2B5EF4-FFF2-40B4-BE49-F238E27FC236}">
                      <a16:creationId xmlns:a16="http://schemas.microsoft.com/office/drawing/2014/main" id="{851F2CC7-EBD0-4FDE-99A3-03A942475E84}"/>
                    </a:ext>
                  </a:extLst>
                </p:cNvPr>
                <p:cNvPicPr/>
                <p:nvPr/>
              </p:nvPicPr>
              <p:blipFill>
                <a:blip r:embed="rId252"/>
                <a:stretch>
                  <a:fillRect/>
                </a:stretch>
              </p:blipFill>
              <p:spPr>
                <a:xfrm>
                  <a:off x="5211669" y="3915669"/>
                  <a:ext cx="4428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361" name="Ink 360">
                  <a:extLst>
                    <a:ext uri="{FF2B5EF4-FFF2-40B4-BE49-F238E27FC236}">
                      <a16:creationId xmlns:a16="http://schemas.microsoft.com/office/drawing/2014/main" id="{5D55C164-23AE-4213-92FB-68BE8CA03C69}"/>
                    </a:ext>
                  </a:extLst>
                </p14:cNvPr>
                <p14:cNvContentPartPr/>
                <p14:nvPr/>
              </p14:nvContentPartPr>
              <p14:xfrm>
                <a:off x="5330469" y="3904509"/>
                <a:ext cx="140040" cy="162720"/>
              </p14:xfrm>
            </p:contentPart>
          </mc:Choice>
          <mc:Fallback xmlns="">
            <p:pic>
              <p:nvPicPr>
                <p:cNvPr id="361" name="Ink 360">
                  <a:extLst>
                    <a:ext uri="{FF2B5EF4-FFF2-40B4-BE49-F238E27FC236}">
                      <a16:creationId xmlns:a16="http://schemas.microsoft.com/office/drawing/2014/main" id="{5D55C164-23AE-4213-92FB-68BE8CA03C69}"/>
                    </a:ext>
                  </a:extLst>
                </p:cNvPr>
                <p:cNvPicPr/>
                <p:nvPr/>
              </p:nvPicPr>
              <p:blipFill>
                <a:blip r:embed="rId254"/>
                <a:stretch>
                  <a:fillRect/>
                </a:stretch>
              </p:blipFill>
              <p:spPr>
                <a:xfrm>
                  <a:off x="5321469" y="3895509"/>
                  <a:ext cx="15768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362" name="Ink 361">
                  <a:extLst>
                    <a:ext uri="{FF2B5EF4-FFF2-40B4-BE49-F238E27FC236}">
                      <a16:creationId xmlns:a16="http://schemas.microsoft.com/office/drawing/2014/main" id="{1623513A-1F31-4F02-8D31-4BAEE63F020A}"/>
                    </a:ext>
                  </a:extLst>
                </p14:cNvPr>
                <p14:cNvContentPartPr/>
                <p14:nvPr/>
              </p14:nvContentPartPr>
              <p14:xfrm>
                <a:off x="5514789" y="3973269"/>
                <a:ext cx="81360" cy="82800"/>
              </p14:xfrm>
            </p:contentPart>
          </mc:Choice>
          <mc:Fallback xmlns="">
            <p:pic>
              <p:nvPicPr>
                <p:cNvPr id="362" name="Ink 361">
                  <a:extLst>
                    <a:ext uri="{FF2B5EF4-FFF2-40B4-BE49-F238E27FC236}">
                      <a16:creationId xmlns:a16="http://schemas.microsoft.com/office/drawing/2014/main" id="{1623513A-1F31-4F02-8D31-4BAEE63F020A}"/>
                    </a:ext>
                  </a:extLst>
                </p:cNvPr>
                <p:cNvPicPr/>
                <p:nvPr/>
              </p:nvPicPr>
              <p:blipFill>
                <a:blip r:embed="rId256"/>
                <a:stretch>
                  <a:fillRect/>
                </a:stretch>
              </p:blipFill>
              <p:spPr>
                <a:xfrm>
                  <a:off x="5505789" y="3964629"/>
                  <a:ext cx="9900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363" name="Ink 362">
                  <a:extLst>
                    <a:ext uri="{FF2B5EF4-FFF2-40B4-BE49-F238E27FC236}">
                      <a16:creationId xmlns:a16="http://schemas.microsoft.com/office/drawing/2014/main" id="{B14E6075-AC6D-4AFB-A72F-492D6F230AD5}"/>
                    </a:ext>
                  </a:extLst>
                </p14:cNvPr>
                <p14:cNvContentPartPr/>
                <p14:nvPr/>
              </p14:nvContentPartPr>
              <p14:xfrm>
                <a:off x="5639349" y="3886509"/>
                <a:ext cx="326520" cy="126000"/>
              </p14:xfrm>
            </p:contentPart>
          </mc:Choice>
          <mc:Fallback xmlns="">
            <p:pic>
              <p:nvPicPr>
                <p:cNvPr id="363" name="Ink 362">
                  <a:extLst>
                    <a:ext uri="{FF2B5EF4-FFF2-40B4-BE49-F238E27FC236}">
                      <a16:creationId xmlns:a16="http://schemas.microsoft.com/office/drawing/2014/main" id="{B14E6075-AC6D-4AFB-A72F-492D6F230AD5}"/>
                    </a:ext>
                  </a:extLst>
                </p:cNvPr>
                <p:cNvPicPr/>
                <p:nvPr/>
              </p:nvPicPr>
              <p:blipFill>
                <a:blip r:embed="rId258"/>
                <a:stretch>
                  <a:fillRect/>
                </a:stretch>
              </p:blipFill>
              <p:spPr>
                <a:xfrm>
                  <a:off x="5630349" y="3877869"/>
                  <a:ext cx="344160" cy="143640"/>
                </a:xfrm>
                <a:prstGeom prst="rect">
                  <a:avLst/>
                </a:prstGeom>
              </p:spPr>
            </p:pic>
          </mc:Fallback>
        </mc:AlternateContent>
      </p:grpSp>
      <p:grpSp>
        <p:nvGrpSpPr>
          <p:cNvPr id="374" name="Group 373">
            <a:extLst>
              <a:ext uri="{FF2B5EF4-FFF2-40B4-BE49-F238E27FC236}">
                <a16:creationId xmlns:a16="http://schemas.microsoft.com/office/drawing/2014/main" id="{F1B1CB18-27BE-465E-BD31-AA2F8EBC89F4}"/>
              </a:ext>
            </a:extLst>
          </p:cNvPr>
          <p:cNvGrpSpPr/>
          <p:nvPr/>
        </p:nvGrpSpPr>
        <p:grpSpPr>
          <a:xfrm>
            <a:off x="4102972" y="4246560"/>
            <a:ext cx="262800" cy="206640"/>
            <a:chOff x="5246949" y="4247589"/>
            <a:chExt cx="262800" cy="206640"/>
          </a:xfrm>
        </p:grpSpPr>
        <mc:AlternateContent xmlns:mc="http://schemas.openxmlformats.org/markup-compatibility/2006" xmlns:p14="http://schemas.microsoft.com/office/powerpoint/2010/main">
          <mc:Choice Requires="p14">
            <p:contentPart p14:bwMode="auto" r:id="rId259">
              <p14:nvContentPartPr>
                <p14:cNvPr id="368" name="Ink 367">
                  <a:extLst>
                    <a:ext uri="{FF2B5EF4-FFF2-40B4-BE49-F238E27FC236}">
                      <a16:creationId xmlns:a16="http://schemas.microsoft.com/office/drawing/2014/main" id="{FA258BCE-05DC-4545-ADCF-E8E0E5ACDC93}"/>
                    </a:ext>
                  </a:extLst>
                </p14:cNvPr>
                <p14:cNvContentPartPr/>
                <p14:nvPr/>
              </p14:nvContentPartPr>
              <p14:xfrm>
                <a:off x="5246949" y="4263429"/>
                <a:ext cx="75240" cy="190800"/>
              </p14:xfrm>
            </p:contentPart>
          </mc:Choice>
          <mc:Fallback xmlns="">
            <p:pic>
              <p:nvPicPr>
                <p:cNvPr id="368" name="Ink 367">
                  <a:extLst>
                    <a:ext uri="{FF2B5EF4-FFF2-40B4-BE49-F238E27FC236}">
                      <a16:creationId xmlns:a16="http://schemas.microsoft.com/office/drawing/2014/main" id="{FA258BCE-05DC-4545-ADCF-E8E0E5ACDC93}"/>
                    </a:ext>
                  </a:extLst>
                </p:cNvPr>
                <p:cNvPicPr/>
                <p:nvPr/>
              </p:nvPicPr>
              <p:blipFill>
                <a:blip r:embed="rId260"/>
                <a:stretch>
                  <a:fillRect/>
                </a:stretch>
              </p:blipFill>
              <p:spPr>
                <a:xfrm>
                  <a:off x="5237949" y="4254789"/>
                  <a:ext cx="9288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369" name="Ink 368">
                  <a:extLst>
                    <a:ext uri="{FF2B5EF4-FFF2-40B4-BE49-F238E27FC236}">
                      <a16:creationId xmlns:a16="http://schemas.microsoft.com/office/drawing/2014/main" id="{24CC4AF8-F30A-417E-BD49-C28464B2449A}"/>
                    </a:ext>
                  </a:extLst>
                </p14:cNvPr>
                <p14:cNvContentPartPr/>
                <p14:nvPr/>
              </p14:nvContentPartPr>
              <p14:xfrm>
                <a:off x="5408949" y="4247589"/>
                <a:ext cx="100800" cy="196200"/>
              </p14:xfrm>
            </p:contentPart>
          </mc:Choice>
          <mc:Fallback xmlns="">
            <p:pic>
              <p:nvPicPr>
                <p:cNvPr id="369" name="Ink 368">
                  <a:extLst>
                    <a:ext uri="{FF2B5EF4-FFF2-40B4-BE49-F238E27FC236}">
                      <a16:creationId xmlns:a16="http://schemas.microsoft.com/office/drawing/2014/main" id="{24CC4AF8-F30A-417E-BD49-C28464B2449A}"/>
                    </a:ext>
                  </a:extLst>
                </p:cNvPr>
                <p:cNvPicPr/>
                <p:nvPr/>
              </p:nvPicPr>
              <p:blipFill>
                <a:blip r:embed="rId262"/>
                <a:stretch>
                  <a:fillRect/>
                </a:stretch>
              </p:blipFill>
              <p:spPr>
                <a:xfrm>
                  <a:off x="5399949" y="4238589"/>
                  <a:ext cx="118440" cy="213840"/>
                </a:xfrm>
                <a:prstGeom prst="rect">
                  <a:avLst/>
                </a:prstGeom>
              </p:spPr>
            </p:pic>
          </mc:Fallback>
        </mc:AlternateContent>
      </p:grpSp>
      <p:grpSp>
        <p:nvGrpSpPr>
          <p:cNvPr id="373" name="Group 372">
            <a:extLst>
              <a:ext uri="{FF2B5EF4-FFF2-40B4-BE49-F238E27FC236}">
                <a16:creationId xmlns:a16="http://schemas.microsoft.com/office/drawing/2014/main" id="{3EC5A23D-B4DD-4FDD-9C79-4A11B0F76ECF}"/>
              </a:ext>
            </a:extLst>
          </p:cNvPr>
          <p:cNvGrpSpPr/>
          <p:nvPr/>
        </p:nvGrpSpPr>
        <p:grpSpPr>
          <a:xfrm>
            <a:off x="4528852" y="4278960"/>
            <a:ext cx="423000" cy="152280"/>
            <a:chOff x="5672829" y="4279989"/>
            <a:chExt cx="423000" cy="152280"/>
          </a:xfrm>
        </p:grpSpPr>
        <mc:AlternateContent xmlns:mc="http://schemas.openxmlformats.org/markup-compatibility/2006" xmlns:p14="http://schemas.microsoft.com/office/powerpoint/2010/main">
          <mc:Choice Requires="p14">
            <p:contentPart p14:bwMode="auto" r:id="rId263">
              <p14:nvContentPartPr>
                <p14:cNvPr id="370" name="Ink 369">
                  <a:extLst>
                    <a:ext uri="{FF2B5EF4-FFF2-40B4-BE49-F238E27FC236}">
                      <a16:creationId xmlns:a16="http://schemas.microsoft.com/office/drawing/2014/main" id="{EAF9D9EA-C49E-4EE3-BA59-EBD626A8E4D3}"/>
                    </a:ext>
                  </a:extLst>
                </p14:cNvPr>
                <p14:cNvContentPartPr/>
                <p14:nvPr/>
              </p14:nvContentPartPr>
              <p14:xfrm>
                <a:off x="5672829" y="4309149"/>
                <a:ext cx="193680" cy="119160"/>
              </p14:xfrm>
            </p:contentPart>
          </mc:Choice>
          <mc:Fallback xmlns="">
            <p:pic>
              <p:nvPicPr>
                <p:cNvPr id="370" name="Ink 369">
                  <a:extLst>
                    <a:ext uri="{FF2B5EF4-FFF2-40B4-BE49-F238E27FC236}">
                      <a16:creationId xmlns:a16="http://schemas.microsoft.com/office/drawing/2014/main" id="{EAF9D9EA-C49E-4EE3-BA59-EBD626A8E4D3}"/>
                    </a:ext>
                  </a:extLst>
                </p:cNvPr>
                <p:cNvPicPr/>
                <p:nvPr/>
              </p:nvPicPr>
              <p:blipFill>
                <a:blip r:embed="rId264"/>
                <a:stretch>
                  <a:fillRect/>
                </a:stretch>
              </p:blipFill>
              <p:spPr>
                <a:xfrm>
                  <a:off x="5664189" y="4300149"/>
                  <a:ext cx="21132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371" name="Ink 370">
                  <a:extLst>
                    <a:ext uri="{FF2B5EF4-FFF2-40B4-BE49-F238E27FC236}">
                      <a16:creationId xmlns:a16="http://schemas.microsoft.com/office/drawing/2014/main" id="{0BA585D3-00E4-4C9E-952E-9B4758E25833}"/>
                    </a:ext>
                  </a:extLst>
                </p14:cNvPr>
                <p14:cNvContentPartPr/>
                <p14:nvPr/>
              </p14:nvContentPartPr>
              <p14:xfrm>
                <a:off x="5918349" y="4304829"/>
                <a:ext cx="11160" cy="79200"/>
              </p14:xfrm>
            </p:contentPart>
          </mc:Choice>
          <mc:Fallback xmlns="">
            <p:pic>
              <p:nvPicPr>
                <p:cNvPr id="371" name="Ink 370">
                  <a:extLst>
                    <a:ext uri="{FF2B5EF4-FFF2-40B4-BE49-F238E27FC236}">
                      <a16:creationId xmlns:a16="http://schemas.microsoft.com/office/drawing/2014/main" id="{0BA585D3-00E4-4C9E-952E-9B4758E25833}"/>
                    </a:ext>
                  </a:extLst>
                </p:cNvPr>
                <p:cNvPicPr/>
                <p:nvPr/>
              </p:nvPicPr>
              <p:blipFill>
                <a:blip r:embed="rId266"/>
                <a:stretch>
                  <a:fillRect/>
                </a:stretch>
              </p:blipFill>
              <p:spPr>
                <a:xfrm>
                  <a:off x="5909709" y="4295829"/>
                  <a:ext cx="2880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372" name="Ink 371">
                  <a:extLst>
                    <a:ext uri="{FF2B5EF4-FFF2-40B4-BE49-F238E27FC236}">
                      <a16:creationId xmlns:a16="http://schemas.microsoft.com/office/drawing/2014/main" id="{905902A9-4982-4C06-8636-C5605EBB2C7E}"/>
                    </a:ext>
                  </a:extLst>
                </p14:cNvPr>
                <p14:cNvContentPartPr/>
                <p14:nvPr/>
              </p14:nvContentPartPr>
              <p14:xfrm>
                <a:off x="5916549" y="4279989"/>
                <a:ext cx="179280" cy="152280"/>
              </p14:xfrm>
            </p:contentPart>
          </mc:Choice>
          <mc:Fallback xmlns="">
            <p:pic>
              <p:nvPicPr>
                <p:cNvPr id="372" name="Ink 371">
                  <a:extLst>
                    <a:ext uri="{FF2B5EF4-FFF2-40B4-BE49-F238E27FC236}">
                      <a16:creationId xmlns:a16="http://schemas.microsoft.com/office/drawing/2014/main" id="{905902A9-4982-4C06-8636-C5605EBB2C7E}"/>
                    </a:ext>
                  </a:extLst>
                </p:cNvPr>
                <p:cNvPicPr/>
                <p:nvPr/>
              </p:nvPicPr>
              <p:blipFill>
                <a:blip r:embed="rId268"/>
                <a:stretch>
                  <a:fillRect/>
                </a:stretch>
              </p:blipFill>
              <p:spPr>
                <a:xfrm>
                  <a:off x="5907549" y="4271349"/>
                  <a:ext cx="196920" cy="169920"/>
                </a:xfrm>
                <a:prstGeom prst="rect">
                  <a:avLst/>
                </a:prstGeom>
              </p:spPr>
            </p:pic>
          </mc:Fallback>
        </mc:AlternateContent>
      </p:grpSp>
      <p:grpSp>
        <p:nvGrpSpPr>
          <p:cNvPr id="383" name="Group 382">
            <a:extLst>
              <a:ext uri="{FF2B5EF4-FFF2-40B4-BE49-F238E27FC236}">
                <a16:creationId xmlns:a16="http://schemas.microsoft.com/office/drawing/2014/main" id="{3ED08717-5AC4-4984-985F-DFB0AA25DA1C}"/>
              </a:ext>
            </a:extLst>
          </p:cNvPr>
          <p:cNvGrpSpPr/>
          <p:nvPr/>
        </p:nvGrpSpPr>
        <p:grpSpPr>
          <a:xfrm>
            <a:off x="2503852" y="4308480"/>
            <a:ext cx="559080" cy="201600"/>
            <a:chOff x="3647829" y="4309509"/>
            <a:chExt cx="559080" cy="201600"/>
          </a:xfrm>
        </p:grpSpPr>
        <mc:AlternateContent xmlns:mc="http://schemas.openxmlformats.org/markup-compatibility/2006" xmlns:p14="http://schemas.microsoft.com/office/powerpoint/2010/main">
          <mc:Choice Requires="p14">
            <p:contentPart p14:bwMode="auto" r:id="rId269">
              <p14:nvContentPartPr>
                <p14:cNvPr id="376" name="Ink 375">
                  <a:extLst>
                    <a:ext uri="{FF2B5EF4-FFF2-40B4-BE49-F238E27FC236}">
                      <a16:creationId xmlns:a16="http://schemas.microsoft.com/office/drawing/2014/main" id="{501DA391-D53B-4BE7-87F4-9E326FF3D20A}"/>
                    </a:ext>
                  </a:extLst>
                </p14:cNvPr>
                <p14:cNvContentPartPr/>
                <p14:nvPr/>
              </p14:nvContentPartPr>
              <p14:xfrm>
                <a:off x="3647829" y="4315269"/>
                <a:ext cx="119520" cy="21240"/>
              </p14:xfrm>
            </p:contentPart>
          </mc:Choice>
          <mc:Fallback xmlns="">
            <p:pic>
              <p:nvPicPr>
                <p:cNvPr id="376" name="Ink 375">
                  <a:extLst>
                    <a:ext uri="{FF2B5EF4-FFF2-40B4-BE49-F238E27FC236}">
                      <a16:creationId xmlns:a16="http://schemas.microsoft.com/office/drawing/2014/main" id="{501DA391-D53B-4BE7-87F4-9E326FF3D20A}"/>
                    </a:ext>
                  </a:extLst>
                </p:cNvPr>
                <p:cNvPicPr/>
                <p:nvPr/>
              </p:nvPicPr>
              <p:blipFill>
                <a:blip r:embed="rId270"/>
                <a:stretch>
                  <a:fillRect/>
                </a:stretch>
              </p:blipFill>
              <p:spPr>
                <a:xfrm>
                  <a:off x="3639189" y="4306269"/>
                  <a:ext cx="13716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377" name="Ink 376">
                  <a:extLst>
                    <a:ext uri="{FF2B5EF4-FFF2-40B4-BE49-F238E27FC236}">
                      <a16:creationId xmlns:a16="http://schemas.microsoft.com/office/drawing/2014/main" id="{ADCCEBB0-D519-4CF8-B692-9E9DB5AB8464}"/>
                    </a:ext>
                  </a:extLst>
                </p14:cNvPr>
                <p14:cNvContentPartPr/>
                <p14:nvPr/>
              </p14:nvContentPartPr>
              <p14:xfrm>
                <a:off x="3677349" y="4309509"/>
                <a:ext cx="52920" cy="167040"/>
              </p14:xfrm>
            </p:contentPart>
          </mc:Choice>
          <mc:Fallback xmlns="">
            <p:pic>
              <p:nvPicPr>
                <p:cNvPr id="377" name="Ink 376">
                  <a:extLst>
                    <a:ext uri="{FF2B5EF4-FFF2-40B4-BE49-F238E27FC236}">
                      <a16:creationId xmlns:a16="http://schemas.microsoft.com/office/drawing/2014/main" id="{ADCCEBB0-D519-4CF8-B692-9E9DB5AB8464}"/>
                    </a:ext>
                  </a:extLst>
                </p:cNvPr>
                <p:cNvPicPr/>
                <p:nvPr/>
              </p:nvPicPr>
              <p:blipFill>
                <a:blip r:embed="rId272"/>
                <a:stretch>
                  <a:fillRect/>
                </a:stretch>
              </p:blipFill>
              <p:spPr>
                <a:xfrm>
                  <a:off x="3668349" y="4300869"/>
                  <a:ext cx="7056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378" name="Ink 377">
                  <a:extLst>
                    <a:ext uri="{FF2B5EF4-FFF2-40B4-BE49-F238E27FC236}">
                      <a16:creationId xmlns:a16="http://schemas.microsoft.com/office/drawing/2014/main" id="{0013E707-4391-4618-ABB7-AB78BFC589E1}"/>
                    </a:ext>
                  </a:extLst>
                </p14:cNvPr>
                <p14:cNvContentPartPr/>
                <p14:nvPr/>
              </p14:nvContentPartPr>
              <p14:xfrm>
                <a:off x="3815229" y="4392669"/>
                <a:ext cx="80640" cy="118440"/>
              </p14:xfrm>
            </p:contentPart>
          </mc:Choice>
          <mc:Fallback xmlns="">
            <p:pic>
              <p:nvPicPr>
                <p:cNvPr id="378" name="Ink 377">
                  <a:extLst>
                    <a:ext uri="{FF2B5EF4-FFF2-40B4-BE49-F238E27FC236}">
                      <a16:creationId xmlns:a16="http://schemas.microsoft.com/office/drawing/2014/main" id="{0013E707-4391-4618-ABB7-AB78BFC589E1}"/>
                    </a:ext>
                  </a:extLst>
                </p:cNvPr>
                <p:cNvPicPr/>
                <p:nvPr/>
              </p:nvPicPr>
              <p:blipFill>
                <a:blip r:embed="rId274"/>
                <a:stretch>
                  <a:fillRect/>
                </a:stretch>
              </p:blipFill>
              <p:spPr>
                <a:xfrm>
                  <a:off x="3806589" y="4384029"/>
                  <a:ext cx="9828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379" name="Ink 378">
                  <a:extLst>
                    <a:ext uri="{FF2B5EF4-FFF2-40B4-BE49-F238E27FC236}">
                      <a16:creationId xmlns:a16="http://schemas.microsoft.com/office/drawing/2014/main" id="{4817E82B-33A9-4F2C-9765-42AA35BE12C9}"/>
                    </a:ext>
                  </a:extLst>
                </p14:cNvPr>
                <p14:cNvContentPartPr/>
                <p14:nvPr/>
              </p14:nvContentPartPr>
              <p14:xfrm>
                <a:off x="3967869" y="4399149"/>
                <a:ext cx="83160" cy="107640"/>
              </p14:xfrm>
            </p:contentPart>
          </mc:Choice>
          <mc:Fallback xmlns="">
            <p:pic>
              <p:nvPicPr>
                <p:cNvPr id="379" name="Ink 378">
                  <a:extLst>
                    <a:ext uri="{FF2B5EF4-FFF2-40B4-BE49-F238E27FC236}">
                      <a16:creationId xmlns:a16="http://schemas.microsoft.com/office/drawing/2014/main" id="{4817E82B-33A9-4F2C-9765-42AA35BE12C9}"/>
                    </a:ext>
                  </a:extLst>
                </p:cNvPr>
                <p:cNvPicPr/>
                <p:nvPr/>
              </p:nvPicPr>
              <p:blipFill>
                <a:blip r:embed="rId276"/>
                <a:stretch>
                  <a:fillRect/>
                </a:stretch>
              </p:blipFill>
              <p:spPr>
                <a:xfrm>
                  <a:off x="3958869" y="4390149"/>
                  <a:ext cx="10080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380" name="Ink 379">
                  <a:extLst>
                    <a:ext uri="{FF2B5EF4-FFF2-40B4-BE49-F238E27FC236}">
                      <a16:creationId xmlns:a16="http://schemas.microsoft.com/office/drawing/2014/main" id="{EE3D5606-0F09-4906-856A-0E6AAF3C188B}"/>
                    </a:ext>
                  </a:extLst>
                </p14:cNvPr>
                <p14:cNvContentPartPr/>
                <p14:nvPr/>
              </p14:nvContentPartPr>
              <p14:xfrm>
                <a:off x="4099269" y="4337949"/>
                <a:ext cx="107640" cy="145800"/>
              </p14:xfrm>
            </p:contentPart>
          </mc:Choice>
          <mc:Fallback xmlns="">
            <p:pic>
              <p:nvPicPr>
                <p:cNvPr id="380" name="Ink 379">
                  <a:extLst>
                    <a:ext uri="{FF2B5EF4-FFF2-40B4-BE49-F238E27FC236}">
                      <a16:creationId xmlns:a16="http://schemas.microsoft.com/office/drawing/2014/main" id="{EE3D5606-0F09-4906-856A-0E6AAF3C188B}"/>
                    </a:ext>
                  </a:extLst>
                </p:cNvPr>
                <p:cNvPicPr/>
                <p:nvPr/>
              </p:nvPicPr>
              <p:blipFill>
                <a:blip r:embed="rId278"/>
                <a:stretch>
                  <a:fillRect/>
                </a:stretch>
              </p:blipFill>
              <p:spPr>
                <a:xfrm>
                  <a:off x="4090629" y="4328949"/>
                  <a:ext cx="125280" cy="163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79">
            <p14:nvContentPartPr>
              <p14:cNvPr id="381" name="Ink 380">
                <a:extLst>
                  <a:ext uri="{FF2B5EF4-FFF2-40B4-BE49-F238E27FC236}">
                    <a16:creationId xmlns:a16="http://schemas.microsoft.com/office/drawing/2014/main" id="{81BABD6D-C1FF-40DC-BD39-FF584D02E62A}"/>
                  </a:ext>
                </a:extLst>
              </p14:cNvPr>
              <p14:cNvContentPartPr/>
              <p14:nvPr/>
            </p14:nvContentPartPr>
            <p14:xfrm>
              <a:off x="3309172" y="4408200"/>
              <a:ext cx="313560" cy="74520"/>
            </p14:xfrm>
          </p:contentPart>
        </mc:Choice>
        <mc:Fallback xmlns="">
          <p:pic>
            <p:nvPicPr>
              <p:cNvPr id="381" name="Ink 380">
                <a:extLst>
                  <a:ext uri="{FF2B5EF4-FFF2-40B4-BE49-F238E27FC236}">
                    <a16:creationId xmlns:a16="http://schemas.microsoft.com/office/drawing/2014/main" id="{81BABD6D-C1FF-40DC-BD39-FF584D02E62A}"/>
                  </a:ext>
                </a:extLst>
              </p:cNvPr>
              <p:cNvPicPr/>
              <p:nvPr/>
            </p:nvPicPr>
            <p:blipFill>
              <a:blip r:embed="rId280"/>
              <a:stretch>
                <a:fillRect/>
              </a:stretch>
            </p:blipFill>
            <p:spPr>
              <a:xfrm>
                <a:off x="3300532" y="4399560"/>
                <a:ext cx="331200" cy="92160"/>
              </a:xfrm>
              <a:prstGeom prst="rect">
                <a:avLst/>
              </a:prstGeom>
            </p:spPr>
          </p:pic>
        </mc:Fallback>
      </mc:AlternateContent>
      <p:grpSp>
        <p:nvGrpSpPr>
          <p:cNvPr id="387" name="Group 386">
            <a:extLst>
              <a:ext uri="{FF2B5EF4-FFF2-40B4-BE49-F238E27FC236}">
                <a16:creationId xmlns:a16="http://schemas.microsoft.com/office/drawing/2014/main" id="{76F5185A-53D9-459D-A0FC-77BD5EA95662}"/>
              </a:ext>
            </a:extLst>
          </p:cNvPr>
          <p:cNvGrpSpPr/>
          <p:nvPr/>
        </p:nvGrpSpPr>
        <p:grpSpPr>
          <a:xfrm>
            <a:off x="3670612" y="4016160"/>
            <a:ext cx="23040" cy="122760"/>
            <a:chOff x="4814589" y="4017189"/>
            <a:chExt cx="23040" cy="122760"/>
          </a:xfrm>
        </p:grpSpPr>
        <mc:AlternateContent xmlns:mc="http://schemas.openxmlformats.org/markup-compatibility/2006" xmlns:p14="http://schemas.microsoft.com/office/powerpoint/2010/main">
          <mc:Choice Requires="p14">
            <p:contentPart p14:bwMode="auto" r:id="rId281">
              <p14:nvContentPartPr>
                <p14:cNvPr id="384" name="Ink 383">
                  <a:extLst>
                    <a:ext uri="{FF2B5EF4-FFF2-40B4-BE49-F238E27FC236}">
                      <a16:creationId xmlns:a16="http://schemas.microsoft.com/office/drawing/2014/main" id="{496BA919-BFA0-45B5-B790-F5C14B53B7A9}"/>
                    </a:ext>
                  </a:extLst>
                </p14:cNvPr>
                <p14:cNvContentPartPr/>
                <p14:nvPr/>
              </p14:nvContentPartPr>
              <p14:xfrm>
                <a:off x="4814589" y="4017189"/>
                <a:ext cx="4320" cy="6120"/>
              </p14:xfrm>
            </p:contentPart>
          </mc:Choice>
          <mc:Fallback xmlns="">
            <p:pic>
              <p:nvPicPr>
                <p:cNvPr id="384" name="Ink 383">
                  <a:extLst>
                    <a:ext uri="{FF2B5EF4-FFF2-40B4-BE49-F238E27FC236}">
                      <a16:creationId xmlns:a16="http://schemas.microsoft.com/office/drawing/2014/main" id="{496BA919-BFA0-45B5-B790-F5C14B53B7A9}"/>
                    </a:ext>
                  </a:extLst>
                </p:cNvPr>
                <p:cNvPicPr/>
                <p:nvPr/>
              </p:nvPicPr>
              <p:blipFill>
                <a:blip r:embed="rId282"/>
                <a:stretch>
                  <a:fillRect/>
                </a:stretch>
              </p:blipFill>
              <p:spPr>
                <a:xfrm>
                  <a:off x="4805589" y="4008549"/>
                  <a:ext cx="2196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385" name="Ink 384">
                  <a:extLst>
                    <a:ext uri="{FF2B5EF4-FFF2-40B4-BE49-F238E27FC236}">
                      <a16:creationId xmlns:a16="http://schemas.microsoft.com/office/drawing/2014/main" id="{6C207FEF-46E9-4245-AC6D-31214DF20F79}"/>
                    </a:ext>
                  </a:extLst>
                </p14:cNvPr>
                <p14:cNvContentPartPr/>
                <p14:nvPr/>
              </p14:nvContentPartPr>
              <p14:xfrm>
                <a:off x="4831869" y="4107909"/>
                <a:ext cx="5760" cy="32040"/>
              </p14:xfrm>
            </p:contentPart>
          </mc:Choice>
          <mc:Fallback xmlns="">
            <p:pic>
              <p:nvPicPr>
                <p:cNvPr id="385" name="Ink 384">
                  <a:extLst>
                    <a:ext uri="{FF2B5EF4-FFF2-40B4-BE49-F238E27FC236}">
                      <a16:creationId xmlns:a16="http://schemas.microsoft.com/office/drawing/2014/main" id="{6C207FEF-46E9-4245-AC6D-31214DF20F79}"/>
                    </a:ext>
                  </a:extLst>
                </p:cNvPr>
                <p:cNvPicPr/>
                <p:nvPr/>
              </p:nvPicPr>
              <p:blipFill>
                <a:blip r:embed="rId284"/>
                <a:stretch>
                  <a:fillRect/>
                </a:stretch>
              </p:blipFill>
              <p:spPr>
                <a:xfrm>
                  <a:off x="4822869" y="4099269"/>
                  <a:ext cx="23400" cy="49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5">
            <p14:nvContentPartPr>
              <p14:cNvPr id="386" name="Ink 385">
                <a:extLst>
                  <a:ext uri="{FF2B5EF4-FFF2-40B4-BE49-F238E27FC236}">
                    <a16:creationId xmlns:a16="http://schemas.microsoft.com/office/drawing/2014/main" id="{472C3493-7C15-46D4-B22F-D0E433CE5FC3}"/>
                  </a:ext>
                </a:extLst>
              </p14:cNvPr>
              <p14:cNvContentPartPr/>
              <p14:nvPr/>
            </p14:nvContentPartPr>
            <p14:xfrm>
              <a:off x="3786172" y="4322160"/>
              <a:ext cx="4320" cy="100800"/>
            </p14:xfrm>
          </p:contentPart>
        </mc:Choice>
        <mc:Fallback xmlns="">
          <p:pic>
            <p:nvPicPr>
              <p:cNvPr id="386" name="Ink 385">
                <a:extLst>
                  <a:ext uri="{FF2B5EF4-FFF2-40B4-BE49-F238E27FC236}">
                    <a16:creationId xmlns:a16="http://schemas.microsoft.com/office/drawing/2014/main" id="{472C3493-7C15-46D4-B22F-D0E433CE5FC3}"/>
                  </a:ext>
                </a:extLst>
              </p:cNvPr>
              <p:cNvPicPr/>
              <p:nvPr/>
            </p:nvPicPr>
            <p:blipFill>
              <a:blip r:embed="rId286"/>
              <a:stretch>
                <a:fillRect/>
              </a:stretch>
            </p:blipFill>
            <p:spPr>
              <a:xfrm>
                <a:off x="3777172" y="4313520"/>
                <a:ext cx="21960" cy="118440"/>
              </a:xfrm>
              <a:prstGeom prst="rect">
                <a:avLst/>
              </a:prstGeom>
            </p:spPr>
          </p:pic>
        </mc:Fallback>
      </mc:AlternateContent>
      <p:grpSp>
        <p:nvGrpSpPr>
          <p:cNvPr id="395" name="Group 394">
            <a:extLst>
              <a:ext uri="{FF2B5EF4-FFF2-40B4-BE49-F238E27FC236}">
                <a16:creationId xmlns:a16="http://schemas.microsoft.com/office/drawing/2014/main" id="{10B35BFF-0545-4A9C-9F25-74299DC6853C}"/>
              </a:ext>
            </a:extLst>
          </p:cNvPr>
          <p:cNvGrpSpPr/>
          <p:nvPr/>
        </p:nvGrpSpPr>
        <p:grpSpPr>
          <a:xfrm>
            <a:off x="2626612" y="4660560"/>
            <a:ext cx="629280" cy="629280"/>
            <a:chOff x="3770589" y="4661589"/>
            <a:chExt cx="629280" cy="629280"/>
          </a:xfrm>
        </p:grpSpPr>
        <mc:AlternateContent xmlns:mc="http://schemas.openxmlformats.org/markup-compatibility/2006" xmlns:p14="http://schemas.microsoft.com/office/powerpoint/2010/main">
          <mc:Choice Requires="p14">
            <p:contentPart p14:bwMode="auto" r:id="rId287">
              <p14:nvContentPartPr>
                <p14:cNvPr id="388" name="Ink 387">
                  <a:extLst>
                    <a:ext uri="{FF2B5EF4-FFF2-40B4-BE49-F238E27FC236}">
                      <a16:creationId xmlns:a16="http://schemas.microsoft.com/office/drawing/2014/main" id="{6CAFE0BE-BB95-49D8-8E95-998B46607D69}"/>
                    </a:ext>
                  </a:extLst>
                </p14:cNvPr>
                <p14:cNvContentPartPr/>
                <p14:nvPr/>
              </p14:nvContentPartPr>
              <p14:xfrm>
                <a:off x="3770589" y="4745469"/>
                <a:ext cx="125640" cy="11520"/>
              </p14:xfrm>
            </p:contentPart>
          </mc:Choice>
          <mc:Fallback xmlns="">
            <p:pic>
              <p:nvPicPr>
                <p:cNvPr id="388" name="Ink 387">
                  <a:extLst>
                    <a:ext uri="{FF2B5EF4-FFF2-40B4-BE49-F238E27FC236}">
                      <a16:creationId xmlns:a16="http://schemas.microsoft.com/office/drawing/2014/main" id="{6CAFE0BE-BB95-49D8-8E95-998B46607D69}"/>
                    </a:ext>
                  </a:extLst>
                </p:cNvPr>
                <p:cNvPicPr/>
                <p:nvPr/>
              </p:nvPicPr>
              <p:blipFill>
                <a:blip r:embed="rId288"/>
                <a:stretch>
                  <a:fillRect/>
                </a:stretch>
              </p:blipFill>
              <p:spPr>
                <a:xfrm>
                  <a:off x="3761589" y="4736829"/>
                  <a:ext cx="14328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389" name="Ink 388">
                  <a:extLst>
                    <a:ext uri="{FF2B5EF4-FFF2-40B4-BE49-F238E27FC236}">
                      <a16:creationId xmlns:a16="http://schemas.microsoft.com/office/drawing/2014/main" id="{8334A6E3-05C5-4731-A8CC-21AA335182DC}"/>
                    </a:ext>
                  </a:extLst>
                </p14:cNvPr>
                <p14:cNvContentPartPr/>
                <p14:nvPr/>
              </p14:nvContentPartPr>
              <p14:xfrm>
                <a:off x="3778509" y="4754469"/>
                <a:ext cx="100440" cy="140040"/>
              </p14:xfrm>
            </p:contentPart>
          </mc:Choice>
          <mc:Fallback xmlns="">
            <p:pic>
              <p:nvPicPr>
                <p:cNvPr id="389" name="Ink 388">
                  <a:extLst>
                    <a:ext uri="{FF2B5EF4-FFF2-40B4-BE49-F238E27FC236}">
                      <a16:creationId xmlns:a16="http://schemas.microsoft.com/office/drawing/2014/main" id="{8334A6E3-05C5-4731-A8CC-21AA335182DC}"/>
                    </a:ext>
                  </a:extLst>
                </p:cNvPr>
                <p:cNvPicPr/>
                <p:nvPr/>
              </p:nvPicPr>
              <p:blipFill>
                <a:blip r:embed="rId290"/>
                <a:stretch>
                  <a:fillRect/>
                </a:stretch>
              </p:blipFill>
              <p:spPr>
                <a:xfrm>
                  <a:off x="3769509" y="4745829"/>
                  <a:ext cx="11808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390" name="Ink 389">
                  <a:extLst>
                    <a:ext uri="{FF2B5EF4-FFF2-40B4-BE49-F238E27FC236}">
                      <a16:creationId xmlns:a16="http://schemas.microsoft.com/office/drawing/2014/main" id="{41820712-FEB1-410A-B7FA-18B4C92B0829}"/>
                    </a:ext>
                  </a:extLst>
                </p14:cNvPr>
                <p14:cNvContentPartPr/>
                <p14:nvPr/>
              </p14:nvContentPartPr>
              <p14:xfrm>
                <a:off x="3971109" y="4781109"/>
                <a:ext cx="74160" cy="108720"/>
              </p14:xfrm>
            </p:contentPart>
          </mc:Choice>
          <mc:Fallback xmlns="">
            <p:pic>
              <p:nvPicPr>
                <p:cNvPr id="390" name="Ink 389">
                  <a:extLst>
                    <a:ext uri="{FF2B5EF4-FFF2-40B4-BE49-F238E27FC236}">
                      <a16:creationId xmlns:a16="http://schemas.microsoft.com/office/drawing/2014/main" id="{41820712-FEB1-410A-B7FA-18B4C92B0829}"/>
                    </a:ext>
                  </a:extLst>
                </p:cNvPr>
                <p:cNvPicPr/>
                <p:nvPr/>
              </p:nvPicPr>
              <p:blipFill>
                <a:blip r:embed="rId292"/>
                <a:stretch>
                  <a:fillRect/>
                </a:stretch>
              </p:blipFill>
              <p:spPr>
                <a:xfrm>
                  <a:off x="3962109" y="4772109"/>
                  <a:ext cx="9180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391" name="Ink 390">
                  <a:extLst>
                    <a:ext uri="{FF2B5EF4-FFF2-40B4-BE49-F238E27FC236}">
                      <a16:creationId xmlns:a16="http://schemas.microsoft.com/office/drawing/2014/main" id="{EC53B94E-7252-496E-90AF-2F951BD22580}"/>
                    </a:ext>
                  </a:extLst>
                </p14:cNvPr>
                <p14:cNvContentPartPr/>
                <p14:nvPr/>
              </p14:nvContentPartPr>
              <p14:xfrm>
                <a:off x="4098189" y="4723869"/>
                <a:ext cx="101160" cy="123840"/>
              </p14:xfrm>
            </p:contentPart>
          </mc:Choice>
          <mc:Fallback xmlns="">
            <p:pic>
              <p:nvPicPr>
                <p:cNvPr id="391" name="Ink 390">
                  <a:extLst>
                    <a:ext uri="{FF2B5EF4-FFF2-40B4-BE49-F238E27FC236}">
                      <a16:creationId xmlns:a16="http://schemas.microsoft.com/office/drawing/2014/main" id="{EC53B94E-7252-496E-90AF-2F951BD22580}"/>
                    </a:ext>
                  </a:extLst>
                </p:cNvPr>
                <p:cNvPicPr/>
                <p:nvPr/>
              </p:nvPicPr>
              <p:blipFill>
                <a:blip r:embed="rId294"/>
                <a:stretch>
                  <a:fillRect/>
                </a:stretch>
              </p:blipFill>
              <p:spPr>
                <a:xfrm>
                  <a:off x="4089189" y="4714869"/>
                  <a:ext cx="11880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392" name="Ink 391">
                  <a:extLst>
                    <a:ext uri="{FF2B5EF4-FFF2-40B4-BE49-F238E27FC236}">
                      <a16:creationId xmlns:a16="http://schemas.microsoft.com/office/drawing/2014/main" id="{6B6A31C3-55A0-4AE9-81A7-21F0E625442B}"/>
                    </a:ext>
                  </a:extLst>
                </p14:cNvPr>
                <p14:cNvContentPartPr/>
                <p14:nvPr/>
              </p14:nvContentPartPr>
              <p14:xfrm>
                <a:off x="4258029" y="4661589"/>
                <a:ext cx="136800" cy="145080"/>
              </p14:xfrm>
            </p:contentPart>
          </mc:Choice>
          <mc:Fallback xmlns="">
            <p:pic>
              <p:nvPicPr>
                <p:cNvPr id="392" name="Ink 391">
                  <a:extLst>
                    <a:ext uri="{FF2B5EF4-FFF2-40B4-BE49-F238E27FC236}">
                      <a16:creationId xmlns:a16="http://schemas.microsoft.com/office/drawing/2014/main" id="{6B6A31C3-55A0-4AE9-81A7-21F0E625442B}"/>
                    </a:ext>
                  </a:extLst>
                </p:cNvPr>
                <p:cNvPicPr/>
                <p:nvPr/>
              </p:nvPicPr>
              <p:blipFill>
                <a:blip r:embed="rId296"/>
                <a:stretch>
                  <a:fillRect/>
                </a:stretch>
              </p:blipFill>
              <p:spPr>
                <a:xfrm>
                  <a:off x="4249389" y="4652589"/>
                  <a:ext cx="15444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393" name="Ink 392">
                  <a:extLst>
                    <a:ext uri="{FF2B5EF4-FFF2-40B4-BE49-F238E27FC236}">
                      <a16:creationId xmlns:a16="http://schemas.microsoft.com/office/drawing/2014/main" id="{7EC2C72B-8E4D-4D9E-AA0E-95FD3B98A71F}"/>
                    </a:ext>
                  </a:extLst>
                </p14:cNvPr>
                <p14:cNvContentPartPr/>
                <p14:nvPr/>
              </p14:nvContentPartPr>
              <p14:xfrm>
                <a:off x="3832509" y="4941669"/>
                <a:ext cx="562320" cy="349200"/>
              </p14:xfrm>
            </p:contentPart>
          </mc:Choice>
          <mc:Fallback xmlns="">
            <p:pic>
              <p:nvPicPr>
                <p:cNvPr id="393" name="Ink 392">
                  <a:extLst>
                    <a:ext uri="{FF2B5EF4-FFF2-40B4-BE49-F238E27FC236}">
                      <a16:creationId xmlns:a16="http://schemas.microsoft.com/office/drawing/2014/main" id="{7EC2C72B-8E4D-4D9E-AA0E-95FD3B98A71F}"/>
                    </a:ext>
                  </a:extLst>
                </p:cNvPr>
                <p:cNvPicPr/>
                <p:nvPr/>
              </p:nvPicPr>
              <p:blipFill>
                <a:blip r:embed="rId298"/>
                <a:stretch>
                  <a:fillRect/>
                </a:stretch>
              </p:blipFill>
              <p:spPr>
                <a:xfrm>
                  <a:off x="3823509" y="4933029"/>
                  <a:ext cx="579960" cy="36684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394" name="Ink 393">
                  <a:extLst>
                    <a:ext uri="{FF2B5EF4-FFF2-40B4-BE49-F238E27FC236}">
                      <a16:creationId xmlns:a16="http://schemas.microsoft.com/office/drawing/2014/main" id="{041005C2-7501-4074-A9F4-A459C90536D8}"/>
                    </a:ext>
                  </a:extLst>
                </p14:cNvPr>
                <p14:cNvContentPartPr/>
                <p14:nvPr/>
              </p14:nvContentPartPr>
              <p14:xfrm>
                <a:off x="4274229" y="5093229"/>
                <a:ext cx="125640" cy="162360"/>
              </p14:xfrm>
            </p:contentPart>
          </mc:Choice>
          <mc:Fallback xmlns="">
            <p:pic>
              <p:nvPicPr>
                <p:cNvPr id="394" name="Ink 393">
                  <a:extLst>
                    <a:ext uri="{FF2B5EF4-FFF2-40B4-BE49-F238E27FC236}">
                      <a16:creationId xmlns:a16="http://schemas.microsoft.com/office/drawing/2014/main" id="{041005C2-7501-4074-A9F4-A459C90536D8}"/>
                    </a:ext>
                  </a:extLst>
                </p:cNvPr>
                <p:cNvPicPr/>
                <p:nvPr/>
              </p:nvPicPr>
              <p:blipFill>
                <a:blip r:embed="rId300"/>
                <a:stretch>
                  <a:fillRect/>
                </a:stretch>
              </p:blipFill>
              <p:spPr>
                <a:xfrm>
                  <a:off x="4265589" y="5084589"/>
                  <a:ext cx="143280" cy="180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1">
            <p14:nvContentPartPr>
              <p14:cNvPr id="396" name="Ink 395">
                <a:extLst>
                  <a:ext uri="{FF2B5EF4-FFF2-40B4-BE49-F238E27FC236}">
                    <a16:creationId xmlns:a16="http://schemas.microsoft.com/office/drawing/2014/main" id="{12CFDB9A-F1BB-4942-8A1D-8C5EA22F129B}"/>
                  </a:ext>
                </a:extLst>
              </p14:cNvPr>
              <p14:cNvContentPartPr/>
              <p14:nvPr/>
            </p14:nvContentPartPr>
            <p14:xfrm>
              <a:off x="3449212" y="4896720"/>
              <a:ext cx="155160" cy="132120"/>
            </p14:xfrm>
          </p:contentPart>
        </mc:Choice>
        <mc:Fallback xmlns="">
          <p:pic>
            <p:nvPicPr>
              <p:cNvPr id="396" name="Ink 395">
                <a:extLst>
                  <a:ext uri="{FF2B5EF4-FFF2-40B4-BE49-F238E27FC236}">
                    <a16:creationId xmlns:a16="http://schemas.microsoft.com/office/drawing/2014/main" id="{12CFDB9A-F1BB-4942-8A1D-8C5EA22F129B}"/>
                  </a:ext>
                </a:extLst>
              </p:cNvPr>
              <p:cNvPicPr/>
              <p:nvPr/>
            </p:nvPicPr>
            <p:blipFill>
              <a:blip r:embed="rId302"/>
              <a:stretch>
                <a:fillRect/>
              </a:stretch>
            </p:blipFill>
            <p:spPr>
              <a:xfrm>
                <a:off x="3440212" y="4888080"/>
                <a:ext cx="172800" cy="149760"/>
              </a:xfrm>
              <a:prstGeom prst="rect">
                <a:avLst/>
              </a:prstGeom>
            </p:spPr>
          </p:pic>
        </mc:Fallback>
      </mc:AlternateContent>
      <p:grpSp>
        <p:nvGrpSpPr>
          <p:cNvPr id="404" name="Group 403">
            <a:extLst>
              <a:ext uri="{FF2B5EF4-FFF2-40B4-BE49-F238E27FC236}">
                <a16:creationId xmlns:a16="http://schemas.microsoft.com/office/drawing/2014/main" id="{8B9C258B-4EC9-45C8-A90C-7FFC268499BD}"/>
              </a:ext>
            </a:extLst>
          </p:cNvPr>
          <p:cNvGrpSpPr/>
          <p:nvPr/>
        </p:nvGrpSpPr>
        <p:grpSpPr>
          <a:xfrm>
            <a:off x="3879772" y="4862880"/>
            <a:ext cx="33480" cy="69840"/>
            <a:chOff x="5023749" y="4863909"/>
            <a:chExt cx="33480" cy="69840"/>
          </a:xfrm>
        </p:grpSpPr>
        <mc:AlternateContent xmlns:mc="http://schemas.openxmlformats.org/markup-compatibility/2006" xmlns:p14="http://schemas.microsoft.com/office/powerpoint/2010/main">
          <mc:Choice Requires="p14">
            <p:contentPart p14:bwMode="auto" r:id="rId303">
              <p14:nvContentPartPr>
                <p14:cNvPr id="397" name="Ink 396">
                  <a:extLst>
                    <a:ext uri="{FF2B5EF4-FFF2-40B4-BE49-F238E27FC236}">
                      <a16:creationId xmlns:a16="http://schemas.microsoft.com/office/drawing/2014/main" id="{348320C5-C642-4775-879F-C8BBC6D4B054}"/>
                    </a:ext>
                  </a:extLst>
                </p14:cNvPr>
                <p14:cNvContentPartPr/>
                <p14:nvPr/>
              </p14:nvContentPartPr>
              <p14:xfrm>
                <a:off x="5023749" y="4863909"/>
                <a:ext cx="360" cy="360"/>
              </p14:xfrm>
            </p:contentPart>
          </mc:Choice>
          <mc:Fallback xmlns="">
            <p:pic>
              <p:nvPicPr>
                <p:cNvPr id="397" name="Ink 396">
                  <a:extLst>
                    <a:ext uri="{FF2B5EF4-FFF2-40B4-BE49-F238E27FC236}">
                      <a16:creationId xmlns:a16="http://schemas.microsoft.com/office/drawing/2014/main" id="{348320C5-C642-4775-879F-C8BBC6D4B054}"/>
                    </a:ext>
                  </a:extLst>
                </p:cNvPr>
                <p:cNvPicPr/>
                <p:nvPr/>
              </p:nvPicPr>
              <p:blipFill>
                <a:blip r:embed="rId304"/>
                <a:stretch>
                  <a:fillRect/>
                </a:stretch>
              </p:blipFill>
              <p:spPr>
                <a:xfrm>
                  <a:off x="5014749" y="4855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398" name="Ink 397">
                  <a:extLst>
                    <a:ext uri="{FF2B5EF4-FFF2-40B4-BE49-F238E27FC236}">
                      <a16:creationId xmlns:a16="http://schemas.microsoft.com/office/drawing/2014/main" id="{88F4262F-7B10-4827-BF49-2843378325D6}"/>
                    </a:ext>
                  </a:extLst>
                </p14:cNvPr>
                <p14:cNvContentPartPr/>
                <p14:nvPr/>
              </p14:nvContentPartPr>
              <p14:xfrm>
                <a:off x="5055429" y="4927269"/>
                <a:ext cx="1800" cy="6480"/>
              </p14:xfrm>
            </p:contentPart>
          </mc:Choice>
          <mc:Fallback xmlns="">
            <p:pic>
              <p:nvPicPr>
                <p:cNvPr id="398" name="Ink 397">
                  <a:extLst>
                    <a:ext uri="{FF2B5EF4-FFF2-40B4-BE49-F238E27FC236}">
                      <a16:creationId xmlns:a16="http://schemas.microsoft.com/office/drawing/2014/main" id="{88F4262F-7B10-4827-BF49-2843378325D6}"/>
                    </a:ext>
                  </a:extLst>
                </p:cNvPr>
                <p:cNvPicPr/>
                <p:nvPr/>
              </p:nvPicPr>
              <p:blipFill>
                <a:blip r:embed="rId306"/>
                <a:stretch>
                  <a:fillRect/>
                </a:stretch>
              </p:blipFill>
              <p:spPr>
                <a:xfrm>
                  <a:off x="5046429" y="4918269"/>
                  <a:ext cx="19440" cy="24120"/>
                </a:xfrm>
                <a:prstGeom prst="rect">
                  <a:avLst/>
                </a:prstGeom>
              </p:spPr>
            </p:pic>
          </mc:Fallback>
        </mc:AlternateContent>
      </p:grpSp>
      <p:grpSp>
        <p:nvGrpSpPr>
          <p:cNvPr id="403" name="Group 402">
            <a:extLst>
              <a:ext uri="{FF2B5EF4-FFF2-40B4-BE49-F238E27FC236}">
                <a16:creationId xmlns:a16="http://schemas.microsoft.com/office/drawing/2014/main" id="{13FC571B-722F-4488-A771-C608459845F3}"/>
              </a:ext>
            </a:extLst>
          </p:cNvPr>
          <p:cNvGrpSpPr/>
          <p:nvPr/>
        </p:nvGrpSpPr>
        <p:grpSpPr>
          <a:xfrm>
            <a:off x="4268212" y="4753800"/>
            <a:ext cx="625680" cy="189360"/>
            <a:chOff x="5412189" y="4754829"/>
            <a:chExt cx="625680" cy="189360"/>
          </a:xfrm>
        </p:grpSpPr>
        <mc:AlternateContent xmlns:mc="http://schemas.openxmlformats.org/markup-compatibility/2006" xmlns:p14="http://schemas.microsoft.com/office/powerpoint/2010/main">
          <mc:Choice Requires="p14">
            <p:contentPart p14:bwMode="auto" r:id="rId307">
              <p14:nvContentPartPr>
                <p14:cNvPr id="399" name="Ink 398">
                  <a:extLst>
                    <a:ext uri="{FF2B5EF4-FFF2-40B4-BE49-F238E27FC236}">
                      <a16:creationId xmlns:a16="http://schemas.microsoft.com/office/drawing/2014/main" id="{5540A448-6B66-4050-B334-1F2BD912B69E}"/>
                    </a:ext>
                  </a:extLst>
                </p14:cNvPr>
                <p14:cNvContentPartPr/>
                <p14:nvPr/>
              </p14:nvContentPartPr>
              <p14:xfrm>
                <a:off x="5412189" y="4754829"/>
                <a:ext cx="57960" cy="189360"/>
              </p14:xfrm>
            </p:contentPart>
          </mc:Choice>
          <mc:Fallback xmlns="">
            <p:pic>
              <p:nvPicPr>
                <p:cNvPr id="399" name="Ink 398">
                  <a:extLst>
                    <a:ext uri="{FF2B5EF4-FFF2-40B4-BE49-F238E27FC236}">
                      <a16:creationId xmlns:a16="http://schemas.microsoft.com/office/drawing/2014/main" id="{5540A448-6B66-4050-B334-1F2BD912B69E}"/>
                    </a:ext>
                  </a:extLst>
                </p:cNvPr>
                <p:cNvPicPr/>
                <p:nvPr/>
              </p:nvPicPr>
              <p:blipFill>
                <a:blip r:embed="rId308"/>
                <a:stretch>
                  <a:fillRect/>
                </a:stretch>
              </p:blipFill>
              <p:spPr>
                <a:xfrm>
                  <a:off x="5403549" y="4746189"/>
                  <a:ext cx="7560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400" name="Ink 399">
                  <a:extLst>
                    <a:ext uri="{FF2B5EF4-FFF2-40B4-BE49-F238E27FC236}">
                      <a16:creationId xmlns:a16="http://schemas.microsoft.com/office/drawing/2014/main" id="{66496A5E-944A-4EE7-8366-A23CD8A08395}"/>
                    </a:ext>
                  </a:extLst>
                </p14:cNvPr>
                <p14:cNvContentPartPr/>
                <p14:nvPr/>
              </p14:nvContentPartPr>
              <p14:xfrm>
                <a:off x="5579949" y="4822869"/>
                <a:ext cx="212040" cy="104760"/>
              </p14:xfrm>
            </p:contentPart>
          </mc:Choice>
          <mc:Fallback xmlns="">
            <p:pic>
              <p:nvPicPr>
                <p:cNvPr id="400" name="Ink 399">
                  <a:extLst>
                    <a:ext uri="{FF2B5EF4-FFF2-40B4-BE49-F238E27FC236}">
                      <a16:creationId xmlns:a16="http://schemas.microsoft.com/office/drawing/2014/main" id="{66496A5E-944A-4EE7-8366-A23CD8A08395}"/>
                    </a:ext>
                  </a:extLst>
                </p:cNvPr>
                <p:cNvPicPr/>
                <p:nvPr/>
              </p:nvPicPr>
              <p:blipFill>
                <a:blip r:embed="rId310"/>
                <a:stretch>
                  <a:fillRect/>
                </a:stretch>
              </p:blipFill>
              <p:spPr>
                <a:xfrm>
                  <a:off x="5571309" y="4813869"/>
                  <a:ext cx="22968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401" name="Ink 400">
                  <a:extLst>
                    <a:ext uri="{FF2B5EF4-FFF2-40B4-BE49-F238E27FC236}">
                      <a16:creationId xmlns:a16="http://schemas.microsoft.com/office/drawing/2014/main" id="{10A7FC14-7BC4-4295-A5B3-73D469772593}"/>
                    </a:ext>
                  </a:extLst>
                </p14:cNvPr>
                <p14:cNvContentPartPr/>
                <p14:nvPr/>
              </p14:nvContentPartPr>
              <p14:xfrm>
                <a:off x="5821509" y="4768509"/>
                <a:ext cx="30600" cy="104040"/>
              </p14:xfrm>
            </p:contentPart>
          </mc:Choice>
          <mc:Fallback xmlns="">
            <p:pic>
              <p:nvPicPr>
                <p:cNvPr id="401" name="Ink 400">
                  <a:extLst>
                    <a:ext uri="{FF2B5EF4-FFF2-40B4-BE49-F238E27FC236}">
                      <a16:creationId xmlns:a16="http://schemas.microsoft.com/office/drawing/2014/main" id="{10A7FC14-7BC4-4295-A5B3-73D469772593}"/>
                    </a:ext>
                  </a:extLst>
                </p:cNvPr>
                <p:cNvPicPr/>
                <p:nvPr/>
              </p:nvPicPr>
              <p:blipFill>
                <a:blip r:embed="rId312"/>
                <a:stretch>
                  <a:fillRect/>
                </a:stretch>
              </p:blipFill>
              <p:spPr>
                <a:xfrm>
                  <a:off x="5812509" y="4759509"/>
                  <a:ext cx="4824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402" name="Ink 401">
                  <a:extLst>
                    <a:ext uri="{FF2B5EF4-FFF2-40B4-BE49-F238E27FC236}">
                      <a16:creationId xmlns:a16="http://schemas.microsoft.com/office/drawing/2014/main" id="{5CBD60B8-0B71-4EB7-B694-393612DAED96}"/>
                    </a:ext>
                  </a:extLst>
                </p14:cNvPr>
                <p14:cNvContentPartPr/>
                <p14:nvPr/>
              </p14:nvContentPartPr>
              <p14:xfrm>
                <a:off x="5897829" y="4786149"/>
                <a:ext cx="140040" cy="97920"/>
              </p14:xfrm>
            </p:contentPart>
          </mc:Choice>
          <mc:Fallback xmlns="">
            <p:pic>
              <p:nvPicPr>
                <p:cNvPr id="402" name="Ink 401">
                  <a:extLst>
                    <a:ext uri="{FF2B5EF4-FFF2-40B4-BE49-F238E27FC236}">
                      <a16:creationId xmlns:a16="http://schemas.microsoft.com/office/drawing/2014/main" id="{5CBD60B8-0B71-4EB7-B694-393612DAED96}"/>
                    </a:ext>
                  </a:extLst>
                </p:cNvPr>
                <p:cNvPicPr/>
                <p:nvPr/>
              </p:nvPicPr>
              <p:blipFill>
                <a:blip r:embed="rId314"/>
                <a:stretch>
                  <a:fillRect/>
                </a:stretch>
              </p:blipFill>
              <p:spPr>
                <a:xfrm>
                  <a:off x="5888829" y="4777509"/>
                  <a:ext cx="157680" cy="115560"/>
                </a:xfrm>
                <a:prstGeom prst="rect">
                  <a:avLst/>
                </a:prstGeom>
              </p:spPr>
            </p:pic>
          </mc:Fallback>
        </mc:AlternateContent>
      </p:grpSp>
      <p:grpSp>
        <p:nvGrpSpPr>
          <p:cNvPr id="481" name="Group 480">
            <a:extLst>
              <a:ext uri="{FF2B5EF4-FFF2-40B4-BE49-F238E27FC236}">
                <a16:creationId xmlns:a16="http://schemas.microsoft.com/office/drawing/2014/main" id="{B32E69AA-A1BC-45C2-A924-F844AEC6EE6C}"/>
              </a:ext>
            </a:extLst>
          </p:cNvPr>
          <p:cNvGrpSpPr/>
          <p:nvPr/>
        </p:nvGrpSpPr>
        <p:grpSpPr>
          <a:xfrm>
            <a:off x="2662252" y="5405400"/>
            <a:ext cx="689040" cy="475560"/>
            <a:chOff x="3806229" y="5406429"/>
            <a:chExt cx="689040" cy="475560"/>
          </a:xfrm>
        </p:grpSpPr>
        <mc:AlternateContent xmlns:mc="http://schemas.openxmlformats.org/markup-compatibility/2006" xmlns:p14="http://schemas.microsoft.com/office/powerpoint/2010/main">
          <mc:Choice Requires="p14">
            <p:contentPart p14:bwMode="auto" r:id="rId315">
              <p14:nvContentPartPr>
                <p14:cNvPr id="451" name="Ink 450">
                  <a:extLst>
                    <a:ext uri="{FF2B5EF4-FFF2-40B4-BE49-F238E27FC236}">
                      <a16:creationId xmlns:a16="http://schemas.microsoft.com/office/drawing/2014/main" id="{828963E5-332D-405A-80F2-10866C9ADBBF}"/>
                    </a:ext>
                  </a:extLst>
                </p14:cNvPr>
                <p14:cNvContentPartPr/>
                <p14:nvPr/>
              </p14:nvContentPartPr>
              <p14:xfrm>
                <a:off x="3890109" y="5537469"/>
                <a:ext cx="9360" cy="11880"/>
              </p14:xfrm>
            </p:contentPart>
          </mc:Choice>
          <mc:Fallback xmlns="">
            <p:pic>
              <p:nvPicPr>
                <p:cNvPr id="451" name="Ink 450">
                  <a:extLst>
                    <a:ext uri="{FF2B5EF4-FFF2-40B4-BE49-F238E27FC236}">
                      <a16:creationId xmlns:a16="http://schemas.microsoft.com/office/drawing/2014/main" id="{828963E5-332D-405A-80F2-10866C9ADBBF}"/>
                    </a:ext>
                  </a:extLst>
                </p:cNvPr>
                <p:cNvPicPr/>
                <p:nvPr/>
              </p:nvPicPr>
              <p:blipFill>
                <a:blip r:embed="rId316"/>
                <a:stretch>
                  <a:fillRect/>
                </a:stretch>
              </p:blipFill>
              <p:spPr>
                <a:xfrm>
                  <a:off x="3881469" y="5528469"/>
                  <a:ext cx="270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452" name="Ink 451">
                  <a:extLst>
                    <a:ext uri="{FF2B5EF4-FFF2-40B4-BE49-F238E27FC236}">
                      <a16:creationId xmlns:a16="http://schemas.microsoft.com/office/drawing/2014/main" id="{84E18C2C-F33E-44CE-8A45-79AB2E50E48E}"/>
                    </a:ext>
                  </a:extLst>
                </p14:cNvPr>
                <p14:cNvContentPartPr/>
                <p14:nvPr/>
              </p14:nvContentPartPr>
              <p14:xfrm>
                <a:off x="3806229" y="5428029"/>
                <a:ext cx="121320" cy="31320"/>
              </p14:xfrm>
            </p:contentPart>
          </mc:Choice>
          <mc:Fallback xmlns="">
            <p:pic>
              <p:nvPicPr>
                <p:cNvPr id="452" name="Ink 451">
                  <a:extLst>
                    <a:ext uri="{FF2B5EF4-FFF2-40B4-BE49-F238E27FC236}">
                      <a16:creationId xmlns:a16="http://schemas.microsoft.com/office/drawing/2014/main" id="{84E18C2C-F33E-44CE-8A45-79AB2E50E48E}"/>
                    </a:ext>
                  </a:extLst>
                </p:cNvPr>
                <p:cNvPicPr/>
                <p:nvPr/>
              </p:nvPicPr>
              <p:blipFill>
                <a:blip r:embed="rId318"/>
                <a:stretch>
                  <a:fillRect/>
                </a:stretch>
              </p:blipFill>
              <p:spPr>
                <a:xfrm>
                  <a:off x="3797229" y="5419029"/>
                  <a:ext cx="138960" cy="4896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453" name="Ink 452">
                  <a:extLst>
                    <a:ext uri="{FF2B5EF4-FFF2-40B4-BE49-F238E27FC236}">
                      <a16:creationId xmlns:a16="http://schemas.microsoft.com/office/drawing/2014/main" id="{12F44596-F64E-4D64-8D25-88C953514AC2}"/>
                    </a:ext>
                  </a:extLst>
                </p14:cNvPr>
                <p14:cNvContentPartPr/>
                <p14:nvPr/>
              </p14:nvContentPartPr>
              <p14:xfrm>
                <a:off x="3809469" y="5419749"/>
                <a:ext cx="42840" cy="88560"/>
              </p14:xfrm>
            </p:contentPart>
          </mc:Choice>
          <mc:Fallback xmlns="">
            <p:pic>
              <p:nvPicPr>
                <p:cNvPr id="453" name="Ink 452">
                  <a:extLst>
                    <a:ext uri="{FF2B5EF4-FFF2-40B4-BE49-F238E27FC236}">
                      <a16:creationId xmlns:a16="http://schemas.microsoft.com/office/drawing/2014/main" id="{12F44596-F64E-4D64-8D25-88C953514AC2}"/>
                    </a:ext>
                  </a:extLst>
                </p:cNvPr>
                <p:cNvPicPr/>
                <p:nvPr/>
              </p:nvPicPr>
              <p:blipFill>
                <a:blip r:embed="rId320"/>
                <a:stretch>
                  <a:fillRect/>
                </a:stretch>
              </p:blipFill>
              <p:spPr>
                <a:xfrm>
                  <a:off x="3800829" y="5410749"/>
                  <a:ext cx="6048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454" name="Ink 453">
                  <a:extLst>
                    <a:ext uri="{FF2B5EF4-FFF2-40B4-BE49-F238E27FC236}">
                      <a16:creationId xmlns:a16="http://schemas.microsoft.com/office/drawing/2014/main" id="{32B35981-323D-45CA-89BF-8B672BAD4EBA}"/>
                    </a:ext>
                  </a:extLst>
                </p14:cNvPr>
                <p14:cNvContentPartPr/>
                <p14:nvPr/>
              </p14:nvContentPartPr>
              <p14:xfrm>
                <a:off x="3960309" y="5407149"/>
                <a:ext cx="228960" cy="109080"/>
              </p14:xfrm>
            </p:contentPart>
          </mc:Choice>
          <mc:Fallback xmlns="">
            <p:pic>
              <p:nvPicPr>
                <p:cNvPr id="454" name="Ink 453">
                  <a:extLst>
                    <a:ext uri="{FF2B5EF4-FFF2-40B4-BE49-F238E27FC236}">
                      <a16:creationId xmlns:a16="http://schemas.microsoft.com/office/drawing/2014/main" id="{32B35981-323D-45CA-89BF-8B672BAD4EBA}"/>
                    </a:ext>
                  </a:extLst>
                </p:cNvPr>
                <p:cNvPicPr/>
                <p:nvPr/>
              </p:nvPicPr>
              <p:blipFill>
                <a:blip r:embed="rId322"/>
                <a:stretch>
                  <a:fillRect/>
                </a:stretch>
              </p:blipFill>
              <p:spPr>
                <a:xfrm>
                  <a:off x="3951669" y="5398509"/>
                  <a:ext cx="24660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455" name="Ink 454">
                  <a:extLst>
                    <a:ext uri="{FF2B5EF4-FFF2-40B4-BE49-F238E27FC236}">
                      <a16:creationId xmlns:a16="http://schemas.microsoft.com/office/drawing/2014/main" id="{1CA1B666-8A8A-49AE-B61B-983328D27CD0}"/>
                    </a:ext>
                  </a:extLst>
                </p14:cNvPr>
                <p14:cNvContentPartPr/>
                <p14:nvPr/>
              </p14:nvContentPartPr>
              <p14:xfrm>
                <a:off x="4280709" y="5406429"/>
                <a:ext cx="109800" cy="82440"/>
              </p14:xfrm>
            </p:contentPart>
          </mc:Choice>
          <mc:Fallback xmlns="">
            <p:pic>
              <p:nvPicPr>
                <p:cNvPr id="455" name="Ink 454">
                  <a:extLst>
                    <a:ext uri="{FF2B5EF4-FFF2-40B4-BE49-F238E27FC236}">
                      <a16:creationId xmlns:a16="http://schemas.microsoft.com/office/drawing/2014/main" id="{1CA1B666-8A8A-49AE-B61B-983328D27CD0}"/>
                    </a:ext>
                  </a:extLst>
                </p:cNvPr>
                <p:cNvPicPr/>
                <p:nvPr/>
              </p:nvPicPr>
              <p:blipFill>
                <a:blip r:embed="rId324"/>
                <a:stretch>
                  <a:fillRect/>
                </a:stretch>
              </p:blipFill>
              <p:spPr>
                <a:xfrm>
                  <a:off x="4272069" y="5397789"/>
                  <a:ext cx="12744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457" name="Ink 456">
                  <a:extLst>
                    <a:ext uri="{FF2B5EF4-FFF2-40B4-BE49-F238E27FC236}">
                      <a16:creationId xmlns:a16="http://schemas.microsoft.com/office/drawing/2014/main" id="{75E22BA4-66D5-4717-BE0A-9226087E9900}"/>
                    </a:ext>
                  </a:extLst>
                </p14:cNvPr>
                <p14:cNvContentPartPr/>
                <p14:nvPr/>
              </p14:nvContentPartPr>
              <p14:xfrm>
                <a:off x="3904509" y="5619909"/>
                <a:ext cx="569160" cy="34920"/>
              </p14:xfrm>
            </p:contentPart>
          </mc:Choice>
          <mc:Fallback xmlns="">
            <p:pic>
              <p:nvPicPr>
                <p:cNvPr id="457" name="Ink 456">
                  <a:extLst>
                    <a:ext uri="{FF2B5EF4-FFF2-40B4-BE49-F238E27FC236}">
                      <a16:creationId xmlns:a16="http://schemas.microsoft.com/office/drawing/2014/main" id="{75E22BA4-66D5-4717-BE0A-9226087E9900}"/>
                    </a:ext>
                  </a:extLst>
                </p:cNvPr>
                <p:cNvPicPr/>
                <p:nvPr/>
              </p:nvPicPr>
              <p:blipFill>
                <a:blip r:embed="rId326"/>
                <a:stretch>
                  <a:fillRect/>
                </a:stretch>
              </p:blipFill>
              <p:spPr>
                <a:xfrm>
                  <a:off x="3895869" y="5611269"/>
                  <a:ext cx="586800" cy="5256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458" name="Ink 457">
                  <a:extLst>
                    <a:ext uri="{FF2B5EF4-FFF2-40B4-BE49-F238E27FC236}">
                      <a16:creationId xmlns:a16="http://schemas.microsoft.com/office/drawing/2014/main" id="{16FB5D63-1796-46DC-9ABB-0BDC63657EC1}"/>
                    </a:ext>
                  </a:extLst>
                </p14:cNvPr>
                <p14:cNvContentPartPr/>
                <p14:nvPr/>
              </p14:nvContentPartPr>
              <p14:xfrm>
                <a:off x="4229949" y="5721069"/>
                <a:ext cx="85680" cy="160920"/>
              </p14:xfrm>
            </p:contentPart>
          </mc:Choice>
          <mc:Fallback xmlns="">
            <p:pic>
              <p:nvPicPr>
                <p:cNvPr id="458" name="Ink 457">
                  <a:extLst>
                    <a:ext uri="{FF2B5EF4-FFF2-40B4-BE49-F238E27FC236}">
                      <a16:creationId xmlns:a16="http://schemas.microsoft.com/office/drawing/2014/main" id="{16FB5D63-1796-46DC-9ABB-0BDC63657EC1}"/>
                    </a:ext>
                  </a:extLst>
                </p:cNvPr>
                <p:cNvPicPr/>
                <p:nvPr/>
              </p:nvPicPr>
              <p:blipFill>
                <a:blip r:embed="rId328"/>
                <a:stretch>
                  <a:fillRect/>
                </a:stretch>
              </p:blipFill>
              <p:spPr>
                <a:xfrm>
                  <a:off x="4221309" y="5712069"/>
                  <a:ext cx="10332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459" name="Ink 458">
                  <a:extLst>
                    <a:ext uri="{FF2B5EF4-FFF2-40B4-BE49-F238E27FC236}">
                      <a16:creationId xmlns:a16="http://schemas.microsoft.com/office/drawing/2014/main" id="{E05742C1-B3D7-40AB-9DA5-679293F45308}"/>
                    </a:ext>
                  </a:extLst>
                </p14:cNvPr>
                <p14:cNvContentPartPr/>
                <p14:nvPr/>
              </p14:nvContentPartPr>
              <p14:xfrm>
                <a:off x="4384749" y="5699469"/>
                <a:ext cx="110520" cy="140400"/>
              </p14:xfrm>
            </p:contentPart>
          </mc:Choice>
          <mc:Fallback xmlns="">
            <p:pic>
              <p:nvPicPr>
                <p:cNvPr id="459" name="Ink 458">
                  <a:extLst>
                    <a:ext uri="{FF2B5EF4-FFF2-40B4-BE49-F238E27FC236}">
                      <a16:creationId xmlns:a16="http://schemas.microsoft.com/office/drawing/2014/main" id="{E05742C1-B3D7-40AB-9DA5-679293F45308}"/>
                    </a:ext>
                  </a:extLst>
                </p:cNvPr>
                <p:cNvPicPr/>
                <p:nvPr/>
              </p:nvPicPr>
              <p:blipFill>
                <a:blip r:embed="rId330"/>
                <a:stretch>
                  <a:fillRect/>
                </a:stretch>
              </p:blipFill>
              <p:spPr>
                <a:xfrm>
                  <a:off x="4375749" y="5690829"/>
                  <a:ext cx="128160" cy="158040"/>
                </a:xfrm>
                <a:prstGeom prst="rect">
                  <a:avLst/>
                </a:prstGeom>
              </p:spPr>
            </p:pic>
          </mc:Fallback>
        </mc:AlternateContent>
      </p:grpSp>
      <p:grpSp>
        <p:nvGrpSpPr>
          <p:cNvPr id="480" name="Group 479">
            <a:extLst>
              <a:ext uri="{FF2B5EF4-FFF2-40B4-BE49-F238E27FC236}">
                <a16:creationId xmlns:a16="http://schemas.microsoft.com/office/drawing/2014/main" id="{2ABF9259-3224-460A-AC1F-07BCF445883A}"/>
              </a:ext>
            </a:extLst>
          </p:cNvPr>
          <p:cNvGrpSpPr/>
          <p:nvPr/>
        </p:nvGrpSpPr>
        <p:grpSpPr>
          <a:xfrm>
            <a:off x="3642892" y="5479920"/>
            <a:ext cx="378000" cy="162360"/>
            <a:chOff x="4786869" y="5480949"/>
            <a:chExt cx="378000" cy="162360"/>
          </a:xfrm>
        </p:grpSpPr>
        <mc:AlternateContent xmlns:mc="http://schemas.openxmlformats.org/markup-compatibility/2006" xmlns:p14="http://schemas.microsoft.com/office/powerpoint/2010/main">
          <mc:Choice Requires="p14">
            <p:contentPart p14:bwMode="auto" r:id="rId331">
              <p14:nvContentPartPr>
                <p14:cNvPr id="460" name="Ink 459">
                  <a:extLst>
                    <a:ext uri="{FF2B5EF4-FFF2-40B4-BE49-F238E27FC236}">
                      <a16:creationId xmlns:a16="http://schemas.microsoft.com/office/drawing/2014/main" id="{35DE75FB-7D5B-4ED2-B12D-5649DF21FA20}"/>
                    </a:ext>
                  </a:extLst>
                </p14:cNvPr>
                <p14:cNvContentPartPr/>
                <p14:nvPr/>
              </p14:nvContentPartPr>
              <p14:xfrm>
                <a:off x="4786869" y="5547549"/>
                <a:ext cx="240480" cy="95760"/>
              </p14:xfrm>
            </p:contentPart>
          </mc:Choice>
          <mc:Fallback xmlns="">
            <p:pic>
              <p:nvPicPr>
                <p:cNvPr id="460" name="Ink 459">
                  <a:extLst>
                    <a:ext uri="{FF2B5EF4-FFF2-40B4-BE49-F238E27FC236}">
                      <a16:creationId xmlns:a16="http://schemas.microsoft.com/office/drawing/2014/main" id="{35DE75FB-7D5B-4ED2-B12D-5649DF21FA20}"/>
                    </a:ext>
                  </a:extLst>
                </p:cNvPr>
                <p:cNvPicPr/>
                <p:nvPr/>
              </p:nvPicPr>
              <p:blipFill>
                <a:blip r:embed="rId332"/>
                <a:stretch>
                  <a:fillRect/>
                </a:stretch>
              </p:blipFill>
              <p:spPr>
                <a:xfrm>
                  <a:off x="4778229" y="5538909"/>
                  <a:ext cx="25812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461" name="Ink 460">
                  <a:extLst>
                    <a:ext uri="{FF2B5EF4-FFF2-40B4-BE49-F238E27FC236}">
                      <a16:creationId xmlns:a16="http://schemas.microsoft.com/office/drawing/2014/main" id="{6C87A02C-26FE-49B9-9B0E-779A5C16A849}"/>
                    </a:ext>
                  </a:extLst>
                </p14:cNvPr>
                <p14:cNvContentPartPr/>
                <p14:nvPr/>
              </p14:nvContentPartPr>
              <p14:xfrm>
                <a:off x="5122029" y="5480949"/>
                <a:ext cx="42840" cy="100080"/>
              </p14:xfrm>
            </p:contentPart>
          </mc:Choice>
          <mc:Fallback xmlns="">
            <p:pic>
              <p:nvPicPr>
                <p:cNvPr id="461" name="Ink 460">
                  <a:extLst>
                    <a:ext uri="{FF2B5EF4-FFF2-40B4-BE49-F238E27FC236}">
                      <a16:creationId xmlns:a16="http://schemas.microsoft.com/office/drawing/2014/main" id="{6C87A02C-26FE-49B9-9B0E-779A5C16A849}"/>
                    </a:ext>
                  </a:extLst>
                </p:cNvPr>
                <p:cNvPicPr/>
                <p:nvPr/>
              </p:nvPicPr>
              <p:blipFill>
                <a:blip r:embed="rId334"/>
                <a:stretch>
                  <a:fillRect/>
                </a:stretch>
              </p:blipFill>
              <p:spPr>
                <a:xfrm>
                  <a:off x="5113029" y="5471949"/>
                  <a:ext cx="60480" cy="117720"/>
                </a:xfrm>
                <a:prstGeom prst="rect">
                  <a:avLst/>
                </a:prstGeom>
              </p:spPr>
            </p:pic>
          </mc:Fallback>
        </mc:AlternateContent>
      </p:grpSp>
      <p:grpSp>
        <p:nvGrpSpPr>
          <p:cNvPr id="479" name="Group 478">
            <a:extLst>
              <a:ext uri="{FF2B5EF4-FFF2-40B4-BE49-F238E27FC236}">
                <a16:creationId xmlns:a16="http://schemas.microsoft.com/office/drawing/2014/main" id="{1D1BB183-E7F8-4025-AF1E-8F1671146C06}"/>
              </a:ext>
            </a:extLst>
          </p:cNvPr>
          <p:cNvGrpSpPr/>
          <p:nvPr/>
        </p:nvGrpSpPr>
        <p:grpSpPr>
          <a:xfrm>
            <a:off x="4288372" y="5363640"/>
            <a:ext cx="471960" cy="189360"/>
            <a:chOff x="5432349" y="5364669"/>
            <a:chExt cx="471960" cy="189360"/>
          </a:xfrm>
        </p:grpSpPr>
        <mc:AlternateContent xmlns:mc="http://schemas.openxmlformats.org/markup-compatibility/2006" xmlns:p14="http://schemas.microsoft.com/office/powerpoint/2010/main">
          <mc:Choice Requires="p14">
            <p:contentPart p14:bwMode="auto" r:id="rId335">
              <p14:nvContentPartPr>
                <p14:cNvPr id="462" name="Ink 461">
                  <a:extLst>
                    <a:ext uri="{FF2B5EF4-FFF2-40B4-BE49-F238E27FC236}">
                      <a16:creationId xmlns:a16="http://schemas.microsoft.com/office/drawing/2014/main" id="{7C2473D7-4A96-46D9-8968-7897B7688289}"/>
                    </a:ext>
                  </a:extLst>
                </p14:cNvPr>
                <p14:cNvContentPartPr/>
                <p14:nvPr/>
              </p14:nvContentPartPr>
              <p14:xfrm>
                <a:off x="5432349" y="5401749"/>
                <a:ext cx="88200" cy="152280"/>
              </p14:xfrm>
            </p:contentPart>
          </mc:Choice>
          <mc:Fallback xmlns="">
            <p:pic>
              <p:nvPicPr>
                <p:cNvPr id="462" name="Ink 461">
                  <a:extLst>
                    <a:ext uri="{FF2B5EF4-FFF2-40B4-BE49-F238E27FC236}">
                      <a16:creationId xmlns:a16="http://schemas.microsoft.com/office/drawing/2014/main" id="{7C2473D7-4A96-46D9-8968-7897B7688289}"/>
                    </a:ext>
                  </a:extLst>
                </p:cNvPr>
                <p:cNvPicPr/>
                <p:nvPr/>
              </p:nvPicPr>
              <p:blipFill>
                <a:blip r:embed="rId336"/>
                <a:stretch>
                  <a:fillRect/>
                </a:stretch>
              </p:blipFill>
              <p:spPr>
                <a:xfrm>
                  <a:off x="5423709" y="5393109"/>
                  <a:ext cx="10584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463" name="Ink 462">
                  <a:extLst>
                    <a:ext uri="{FF2B5EF4-FFF2-40B4-BE49-F238E27FC236}">
                      <a16:creationId xmlns:a16="http://schemas.microsoft.com/office/drawing/2014/main" id="{66688A92-1C76-4CFF-A9E0-0C25202230E6}"/>
                    </a:ext>
                  </a:extLst>
                </p14:cNvPr>
                <p14:cNvContentPartPr/>
                <p14:nvPr/>
              </p14:nvContentPartPr>
              <p14:xfrm>
                <a:off x="5578149" y="5364669"/>
                <a:ext cx="119880" cy="163440"/>
              </p14:xfrm>
            </p:contentPart>
          </mc:Choice>
          <mc:Fallback xmlns="">
            <p:pic>
              <p:nvPicPr>
                <p:cNvPr id="463" name="Ink 462">
                  <a:extLst>
                    <a:ext uri="{FF2B5EF4-FFF2-40B4-BE49-F238E27FC236}">
                      <a16:creationId xmlns:a16="http://schemas.microsoft.com/office/drawing/2014/main" id="{66688A92-1C76-4CFF-A9E0-0C25202230E6}"/>
                    </a:ext>
                  </a:extLst>
                </p:cNvPr>
                <p:cNvPicPr/>
                <p:nvPr/>
              </p:nvPicPr>
              <p:blipFill>
                <a:blip r:embed="rId338"/>
                <a:stretch>
                  <a:fillRect/>
                </a:stretch>
              </p:blipFill>
              <p:spPr>
                <a:xfrm>
                  <a:off x="5569149" y="5356029"/>
                  <a:ext cx="13752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464" name="Ink 463">
                  <a:extLst>
                    <a:ext uri="{FF2B5EF4-FFF2-40B4-BE49-F238E27FC236}">
                      <a16:creationId xmlns:a16="http://schemas.microsoft.com/office/drawing/2014/main" id="{CDDC55D0-8CAF-430B-99F9-3E9DABC9AEBB}"/>
                    </a:ext>
                  </a:extLst>
                </p14:cNvPr>
                <p14:cNvContentPartPr/>
                <p14:nvPr/>
              </p14:nvContentPartPr>
              <p14:xfrm>
                <a:off x="5784789" y="5390949"/>
                <a:ext cx="119520" cy="132120"/>
              </p14:xfrm>
            </p:contentPart>
          </mc:Choice>
          <mc:Fallback xmlns="">
            <p:pic>
              <p:nvPicPr>
                <p:cNvPr id="464" name="Ink 463">
                  <a:extLst>
                    <a:ext uri="{FF2B5EF4-FFF2-40B4-BE49-F238E27FC236}">
                      <a16:creationId xmlns:a16="http://schemas.microsoft.com/office/drawing/2014/main" id="{CDDC55D0-8CAF-430B-99F9-3E9DABC9AEBB}"/>
                    </a:ext>
                  </a:extLst>
                </p:cNvPr>
                <p:cNvPicPr/>
                <p:nvPr/>
              </p:nvPicPr>
              <p:blipFill>
                <a:blip r:embed="rId340"/>
                <a:stretch>
                  <a:fillRect/>
                </a:stretch>
              </p:blipFill>
              <p:spPr>
                <a:xfrm>
                  <a:off x="5776149" y="5382309"/>
                  <a:ext cx="137160" cy="149760"/>
                </a:xfrm>
                <a:prstGeom prst="rect">
                  <a:avLst/>
                </a:prstGeom>
              </p:spPr>
            </p:pic>
          </mc:Fallback>
        </mc:AlternateContent>
      </p:grpSp>
      <p:grpSp>
        <p:nvGrpSpPr>
          <p:cNvPr id="478" name="Group 477">
            <a:extLst>
              <a:ext uri="{FF2B5EF4-FFF2-40B4-BE49-F238E27FC236}">
                <a16:creationId xmlns:a16="http://schemas.microsoft.com/office/drawing/2014/main" id="{5092C3E6-BD9F-4EA2-8850-69D19C180994}"/>
              </a:ext>
            </a:extLst>
          </p:cNvPr>
          <p:cNvGrpSpPr/>
          <p:nvPr/>
        </p:nvGrpSpPr>
        <p:grpSpPr>
          <a:xfrm>
            <a:off x="2691772" y="5999760"/>
            <a:ext cx="748440" cy="527760"/>
            <a:chOff x="3835749" y="6000789"/>
            <a:chExt cx="748440" cy="527760"/>
          </a:xfrm>
        </p:grpSpPr>
        <mc:AlternateContent xmlns:mc="http://schemas.openxmlformats.org/markup-compatibility/2006" xmlns:p14="http://schemas.microsoft.com/office/powerpoint/2010/main">
          <mc:Choice Requires="p14">
            <p:contentPart p14:bwMode="auto" r:id="rId341">
              <p14:nvContentPartPr>
                <p14:cNvPr id="465" name="Ink 464">
                  <a:extLst>
                    <a:ext uri="{FF2B5EF4-FFF2-40B4-BE49-F238E27FC236}">
                      <a16:creationId xmlns:a16="http://schemas.microsoft.com/office/drawing/2014/main" id="{404B5849-D245-4245-BF59-62EE47862FBF}"/>
                    </a:ext>
                  </a:extLst>
                </p14:cNvPr>
                <p14:cNvContentPartPr/>
                <p14:nvPr/>
              </p14:nvContentPartPr>
              <p14:xfrm>
                <a:off x="3914229" y="6023469"/>
                <a:ext cx="140040" cy="20160"/>
              </p14:xfrm>
            </p:contentPart>
          </mc:Choice>
          <mc:Fallback xmlns="">
            <p:pic>
              <p:nvPicPr>
                <p:cNvPr id="465" name="Ink 464">
                  <a:extLst>
                    <a:ext uri="{FF2B5EF4-FFF2-40B4-BE49-F238E27FC236}">
                      <a16:creationId xmlns:a16="http://schemas.microsoft.com/office/drawing/2014/main" id="{404B5849-D245-4245-BF59-62EE47862FBF}"/>
                    </a:ext>
                  </a:extLst>
                </p:cNvPr>
                <p:cNvPicPr/>
                <p:nvPr/>
              </p:nvPicPr>
              <p:blipFill>
                <a:blip r:embed="rId342"/>
                <a:stretch>
                  <a:fillRect/>
                </a:stretch>
              </p:blipFill>
              <p:spPr>
                <a:xfrm>
                  <a:off x="3905229" y="6014829"/>
                  <a:ext cx="15768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466" name="Ink 465">
                  <a:extLst>
                    <a:ext uri="{FF2B5EF4-FFF2-40B4-BE49-F238E27FC236}">
                      <a16:creationId xmlns:a16="http://schemas.microsoft.com/office/drawing/2014/main" id="{002FC107-0FE3-447D-8FEB-03949F1296DF}"/>
                    </a:ext>
                  </a:extLst>
                </p14:cNvPr>
                <p14:cNvContentPartPr/>
                <p14:nvPr/>
              </p14:nvContentPartPr>
              <p14:xfrm>
                <a:off x="3930429" y="6035349"/>
                <a:ext cx="65880" cy="151920"/>
              </p14:xfrm>
            </p:contentPart>
          </mc:Choice>
          <mc:Fallback xmlns="">
            <p:pic>
              <p:nvPicPr>
                <p:cNvPr id="466" name="Ink 465">
                  <a:extLst>
                    <a:ext uri="{FF2B5EF4-FFF2-40B4-BE49-F238E27FC236}">
                      <a16:creationId xmlns:a16="http://schemas.microsoft.com/office/drawing/2014/main" id="{002FC107-0FE3-447D-8FEB-03949F1296DF}"/>
                    </a:ext>
                  </a:extLst>
                </p:cNvPr>
                <p:cNvPicPr/>
                <p:nvPr/>
              </p:nvPicPr>
              <p:blipFill>
                <a:blip r:embed="rId344"/>
                <a:stretch>
                  <a:fillRect/>
                </a:stretch>
              </p:blipFill>
              <p:spPr>
                <a:xfrm>
                  <a:off x="3921429" y="6026349"/>
                  <a:ext cx="8352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467" name="Ink 466">
                  <a:extLst>
                    <a:ext uri="{FF2B5EF4-FFF2-40B4-BE49-F238E27FC236}">
                      <a16:creationId xmlns:a16="http://schemas.microsoft.com/office/drawing/2014/main" id="{8335B23A-5850-4ECA-824E-45A5A96D414C}"/>
                    </a:ext>
                  </a:extLst>
                </p14:cNvPr>
                <p14:cNvContentPartPr/>
                <p14:nvPr/>
              </p14:nvContentPartPr>
              <p14:xfrm>
                <a:off x="4096389" y="6037149"/>
                <a:ext cx="228960" cy="132480"/>
              </p14:xfrm>
            </p:contentPart>
          </mc:Choice>
          <mc:Fallback xmlns="">
            <p:pic>
              <p:nvPicPr>
                <p:cNvPr id="467" name="Ink 466">
                  <a:extLst>
                    <a:ext uri="{FF2B5EF4-FFF2-40B4-BE49-F238E27FC236}">
                      <a16:creationId xmlns:a16="http://schemas.microsoft.com/office/drawing/2014/main" id="{8335B23A-5850-4ECA-824E-45A5A96D414C}"/>
                    </a:ext>
                  </a:extLst>
                </p:cNvPr>
                <p:cNvPicPr/>
                <p:nvPr/>
              </p:nvPicPr>
              <p:blipFill>
                <a:blip r:embed="rId346"/>
                <a:stretch>
                  <a:fillRect/>
                </a:stretch>
              </p:blipFill>
              <p:spPr>
                <a:xfrm>
                  <a:off x="4087749" y="6028509"/>
                  <a:ext cx="24660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468" name="Ink 467">
                  <a:extLst>
                    <a:ext uri="{FF2B5EF4-FFF2-40B4-BE49-F238E27FC236}">
                      <a16:creationId xmlns:a16="http://schemas.microsoft.com/office/drawing/2014/main" id="{35547314-DD27-4484-8596-8E5202FB47B7}"/>
                    </a:ext>
                  </a:extLst>
                </p14:cNvPr>
                <p14:cNvContentPartPr/>
                <p14:nvPr/>
              </p14:nvContentPartPr>
              <p14:xfrm>
                <a:off x="4375749" y="6000789"/>
                <a:ext cx="94680" cy="97920"/>
              </p14:xfrm>
            </p:contentPart>
          </mc:Choice>
          <mc:Fallback xmlns="">
            <p:pic>
              <p:nvPicPr>
                <p:cNvPr id="468" name="Ink 467">
                  <a:extLst>
                    <a:ext uri="{FF2B5EF4-FFF2-40B4-BE49-F238E27FC236}">
                      <a16:creationId xmlns:a16="http://schemas.microsoft.com/office/drawing/2014/main" id="{35547314-DD27-4484-8596-8E5202FB47B7}"/>
                    </a:ext>
                  </a:extLst>
                </p:cNvPr>
                <p:cNvPicPr/>
                <p:nvPr/>
              </p:nvPicPr>
              <p:blipFill>
                <a:blip r:embed="rId348"/>
                <a:stretch>
                  <a:fillRect/>
                </a:stretch>
              </p:blipFill>
              <p:spPr>
                <a:xfrm>
                  <a:off x="4366749" y="5991789"/>
                  <a:ext cx="11232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469" name="Ink 468">
                  <a:extLst>
                    <a:ext uri="{FF2B5EF4-FFF2-40B4-BE49-F238E27FC236}">
                      <a16:creationId xmlns:a16="http://schemas.microsoft.com/office/drawing/2014/main" id="{FFABB7AA-4DF2-4FBA-B1C9-B0E747B00557}"/>
                    </a:ext>
                  </a:extLst>
                </p14:cNvPr>
                <p14:cNvContentPartPr/>
                <p14:nvPr/>
              </p14:nvContentPartPr>
              <p14:xfrm>
                <a:off x="3835749" y="6187629"/>
                <a:ext cx="746280" cy="88200"/>
              </p14:xfrm>
            </p:contentPart>
          </mc:Choice>
          <mc:Fallback xmlns="">
            <p:pic>
              <p:nvPicPr>
                <p:cNvPr id="469" name="Ink 468">
                  <a:extLst>
                    <a:ext uri="{FF2B5EF4-FFF2-40B4-BE49-F238E27FC236}">
                      <a16:creationId xmlns:a16="http://schemas.microsoft.com/office/drawing/2014/main" id="{FFABB7AA-4DF2-4FBA-B1C9-B0E747B00557}"/>
                    </a:ext>
                  </a:extLst>
                </p:cNvPr>
                <p:cNvPicPr/>
                <p:nvPr/>
              </p:nvPicPr>
              <p:blipFill>
                <a:blip r:embed="rId350"/>
                <a:stretch>
                  <a:fillRect/>
                </a:stretch>
              </p:blipFill>
              <p:spPr>
                <a:xfrm>
                  <a:off x="3827109" y="6178629"/>
                  <a:ext cx="76392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470" name="Ink 469">
                  <a:extLst>
                    <a:ext uri="{FF2B5EF4-FFF2-40B4-BE49-F238E27FC236}">
                      <a16:creationId xmlns:a16="http://schemas.microsoft.com/office/drawing/2014/main" id="{AE69559A-5EE6-4E02-A835-E3BCC5C17BB3}"/>
                    </a:ext>
                  </a:extLst>
                </p14:cNvPr>
                <p14:cNvContentPartPr/>
                <p14:nvPr/>
              </p14:nvContentPartPr>
              <p14:xfrm>
                <a:off x="3882549" y="6376269"/>
                <a:ext cx="63720" cy="152280"/>
              </p14:xfrm>
            </p:contentPart>
          </mc:Choice>
          <mc:Fallback xmlns="">
            <p:pic>
              <p:nvPicPr>
                <p:cNvPr id="470" name="Ink 469">
                  <a:extLst>
                    <a:ext uri="{FF2B5EF4-FFF2-40B4-BE49-F238E27FC236}">
                      <a16:creationId xmlns:a16="http://schemas.microsoft.com/office/drawing/2014/main" id="{AE69559A-5EE6-4E02-A835-E3BCC5C17BB3}"/>
                    </a:ext>
                  </a:extLst>
                </p:cNvPr>
                <p:cNvPicPr/>
                <p:nvPr/>
              </p:nvPicPr>
              <p:blipFill>
                <a:blip r:embed="rId352"/>
                <a:stretch>
                  <a:fillRect/>
                </a:stretch>
              </p:blipFill>
              <p:spPr>
                <a:xfrm>
                  <a:off x="3873909" y="6367629"/>
                  <a:ext cx="8136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471" name="Ink 470">
                  <a:extLst>
                    <a:ext uri="{FF2B5EF4-FFF2-40B4-BE49-F238E27FC236}">
                      <a16:creationId xmlns:a16="http://schemas.microsoft.com/office/drawing/2014/main" id="{EA8892A2-680C-451B-8C3D-1B50526053DB}"/>
                    </a:ext>
                  </a:extLst>
                </p14:cNvPr>
                <p14:cNvContentPartPr/>
                <p14:nvPr/>
              </p14:nvContentPartPr>
              <p14:xfrm>
                <a:off x="4010349" y="6392829"/>
                <a:ext cx="226080" cy="128880"/>
              </p14:xfrm>
            </p:contentPart>
          </mc:Choice>
          <mc:Fallback xmlns="">
            <p:pic>
              <p:nvPicPr>
                <p:cNvPr id="471" name="Ink 470">
                  <a:extLst>
                    <a:ext uri="{FF2B5EF4-FFF2-40B4-BE49-F238E27FC236}">
                      <a16:creationId xmlns:a16="http://schemas.microsoft.com/office/drawing/2014/main" id="{EA8892A2-680C-451B-8C3D-1B50526053DB}"/>
                    </a:ext>
                  </a:extLst>
                </p:cNvPr>
                <p:cNvPicPr/>
                <p:nvPr/>
              </p:nvPicPr>
              <p:blipFill>
                <a:blip r:embed="rId354"/>
                <a:stretch>
                  <a:fillRect/>
                </a:stretch>
              </p:blipFill>
              <p:spPr>
                <a:xfrm>
                  <a:off x="4001709" y="6384189"/>
                  <a:ext cx="24372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472" name="Ink 471">
                  <a:extLst>
                    <a:ext uri="{FF2B5EF4-FFF2-40B4-BE49-F238E27FC236}">
                      <a16:creationId xmlns:a16="http://schemas.microsoft.com/office/drawing/2014/main" id="{602304FB-A6B2-4699-84E7-1B8CEEE6B1AD}"/>
                    </a:ext>
                  </a:extLst>
                </p14:cNvPr>
                <p14:cNvContentPartPr/>
                <p14:nvPr/>
              </p14:nvContentPartPr>
              <p14:xfrm>
                <a:off x="4294389" y="6328389"/>
                <a:ext cx="97560" cy="178200"/>
              </p14:xfrm>
            </p:contentPart>
          </mc:Choice>
          <mc:Fallback xmlns="">
            <p:pic>
              <p:nvPicPr>
                <p:cNvPr id="472" name="Ink 471">
                  <a:extLst>
                    <a:ext uri="{FF2B5EF4-FFF2-40B4-BE49-F238E27FC236}">
                      <a16:creationId xmlns:a16="http://schemas.microsoft.com/office/drawing/2014/main" id="{602304FB-A6B2-4699-84E7-1B8CEEE6B1AD}"/>
                    </a:ext>
                  </a:extLst>
                </p:cNvPr>
                <p:cNvPicPr/>
                <p:nvPr/>
              </p:nvPicPr>
              <p:blipFill>
                <a:blip r:embed="rId356"/>
                <a:stretch>
                  <a:fillRect/>
                </a:stretch>
              </p:blipFill>
              <p:spPr>
                <a:xfrm>
                  <a:off x="4285749" y="6319389"/>
                  <a:ext cx="11520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473" name="Ink 472">
                  <a:extLst>
                    <a:ext uri="{FF2B5EF4-FFF2-40B4-BE49-F238E27FC236}">
                      <a16:creationId xmlns:a16="http://schemas.microsoft.com/office/drawing/2014/main" id="{5387EAE1-54ED-47F7-89F1-AA3B7E7EABA3}"/>
                    </a:ext>
                  </a:extLst>
                </p14:cNvPr>
                <p14:cNvContentPartPr/>
                <p14:nvPr/>
              </p14:nvContentPartPr>
              <p14:xfrm>
                <a:off x="4445229" y="6339909"/>
                <a:ext cx="138960" cy="155880"/>
              </p14:xfrm>
            </p:contentPart>
          </mc:Choice>
          <mc:Fallback xmlns="">
            <p:pic>
              <p:nvPicPr>
                <p:cNvPr id="473" name="Ink 472">
                  <a:extLst>
                    <a:ext uri="{FF2B5EF4-FFF2-40B4-BE49-F238E27FC236}">
                      <a16:creationId xmlns:a16="http://schemas.microsoft.com/office/drawing/2014/main" id="{5387EAE1-54ED-47F7-89F1-AA3B7E7EABA3}"/>
                    </a:ext>
                  </a:extLst>
                </p:cNvPr>
                <p:cNvPicPr/>
                <p:nvPr/>
              </p:nvPicPr>
              <p:blipFill>
                <a:blip r:embed="rId358"/>
                <a:stretch>
                  <a:fillRect/>
                </a:stretch>
              </p:blipFill>
              <p:spPr>
                <a:xfrm>
                  <a:off x="4436229" y="6331269"/>
                  <a:ext cx="156600" cy="173520"/>
                </a:xfrm>
                <a:prstGeom prst="rect">
                  <a:avLst/>
                </a:prstGeom>
              </p:spPr>
            </p:pic>
          </mc:Fallback>
        </mc:AlternateContent>
      </p:grpSp>
      <p:grpSp>
        <p:nvGrpSpPr>
          <p:cNvPr id="477" name="Group 476">
            <a:extLst>
              <a:ext uri="{FF2B5EF4-FFF2-40B4-BE49-F238E27FC236}">
                <a16:creationId xmlns:a16="http://schemas.microsoft.com/office/drawing/2014/main" id="{8F2BAF43-B9AD-4C27-B1E4-E7A40CF4866B}"/>
              </a:ext>
            </a:extLst>
          </p:cNvPr>
          <p:cNvGrpSpPr/>
          <p:nvPr/>
        </p:nvGrpSpPr>
        <p:grpSpPr>
          <a:xfrm>
            <a:off x="3691132" y="5988240"/>
            <a:ext cx="867960" cy="285120"/>
            <a:chOff x="4835109" y="5989269"/>
            <a:chExt cx="867960" cy="285120"/>
          </a:xfrm>
        </p:grpSpPr>
        <mc:AlternateContent xmlns:mc="http://schemas.openxmlformats.org/markup-compatibility/2006" xmlns:p14="http://schemas.microsoft.com/office/powerpoint/2010/main">
          <mc:Choice Requires="p14">
            <p:contentPart p14:bwMode="auto" r:id="rId359">
              <p14:nvContentPartPr>
                <p14:cNvPr id="474" name="Ink 473">
                  <a:extLst>
                    <a:ext uri="{FF2B5EF4-FFF2-40B4-BE49-F238E27FC236}">
                      <a16:creationId xmlns:a16="http://schemas.microsoft.com/office/drawing/2014/main" id="{4D0DB325-DF8C-449A-AB71-D9F2CF358E72}"/>
                    </a:ext>
                  </a:extLst>
                </p14:cNvPr>
                <p14:cNvContentPartPr/>
                <p14:nvPr/>
              </p14:nvContentPartPr>
              <p14:xfrm>
                <a:off x="4835109" y="6171429"/>
                <a:ext cx="255600" cy="102960"/>
              </p14:xfrm>
            </p:contentPart>
          </mc:Choice>
          <mc:Fallback xmlns="">
            <p:pic>
              <p:nvPicPr>
                <p:cNvPr id="474" name="Ink 473">
                  <a:extLst>
                    <a:ext uri="{FF2B5EF4-FFF2-40B4-BE49-F238E27FC236}">
                      <a16:creationId xmlns:a16="http://schemas.microsoft.com/office/drawing/2014/main" id="{4D0DB325-DF8C-449A-AB71-D9F2CF358E72}"/>
                    </a:ext>
                  </a:extLst>
                </p:cNvPr>
                <p:cNvPicPr/>
                <p:nvPr/>
              </p:nvPicPr>
              <p:blipFill>
                <a:blip r:embed="rId360"/>
                <a:stretch>
                  <a:fillRect/>
                </a:stretch>
              </p:blipFill>
              <p:spPr>
                <a:xfrm>
                  <a:off x="4826469" y="6162429"/>
                  <a:ext cx="27324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475" name="Ink 474">
                  <a:extLst>
                    <a:ext uri="{FF2B5EF4-FFF2-40B4-BE49-F238E27FC236}">
                      <a16:creationId xmlns:a16="http://schemas.microsoft.com/office/drawing/2014/main" id="{12F68504-B0A6-4531-BC71-B8AFF03C7548}"/>
                    </a:ext>
                  </a:extLst>
                </p14:cNvPr>
                <p14:cNvContentPartPr/>
                <p14:nvPr/>
              </p14:nvContentPartPr>
              <p14:xfrm>
                <a:off x="5227869" y="5989269"/>
                <a:ext cx="340920" cy="246600"/>
              </p14:xfrm>
            </p:contentPart>
          </mc:Choice>
          <mc:Fallback xmlns="">
            <p:pic>
              <p:nvPicPr>
                <p:cNvPr id="475" name="Ink 474">
                  <a:extLst>
                    <a:ext uri="{FF2B5EF4-FFF2-40B4-BE49-F238E27FC236}">
                      <a16:creationId xmlns:a16="http://schemas.microsoft.com/office/drawing/2014/main" id="{12F68504-B0A6-4531-BC71-B8AFF03C7548}"/>
                    </a:ext>
                  </a:extLst>
                </p:cNvPr>
                <p:cNvPicPr/>
                <p:nvPr/>
              </p:nvPicPr>
              <p:blipFill>
                <a:blip r:embed="rId362"/>
                <a:stretch>
                  <a:fillRect/>
                </a:stretch>
              </p:blipFill>
              <p:spPr>
                <a:xfrm>
                  <a:off x="5219229" y="5980269"/>
                  <a:ext cx="35856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476" name="Ink 475">
                  <a:extLst>
                    <a:ext uri="{FF2B5EF4-FFF2-40B4-BE49-F238E27FC236}">
                      <a16:creationId xmlns:a16="http://schemas.microsoft.com/office/drawing/2014/main" id="{96B82E27-DA77-4CB0-A5D5-B5A389EAF20D}"/>
                    </a:ext>
                  </a:extLst>
                </p14:cNvPr>
                <p14:cNvContentPartPr/>
                <p14:nvPr/>
              </p14:nvContentPartPr>
              <p14:xfrm>
                <a:off x="5609469" y="6030309"/>
                <a:ext cx="93600" cy="143640"/>
              </p14:xfrm>
            </p:contentPart>
          </mc:Choice>
          <mc:Fallback xmlns="">
            <p:pic>
              <p:nvPicPr>
                <p:cNvPr id="476" name="Ink 475">
                  <a:extLst>
                    <a:ext uri="{FF2B5EF4-FFF2-40B4-BE49-F238E27FC236}">
                      <a16:creationId xmlns:a16="http://schemas.microsoft.com/office/drawing/2014/main" id="{96B82E27-DA77-4CB0-A5D5-B5A389EAF20D}"/>
                    </a:ext>
                  </a:extLst>
                </p:cNvPr>
                <p:cNvPicPr/>
                <p:nvPr/>
              </p:nvPicPr>
              <p:blipFill>
                <a:blip r:embed="rId364"/>
                <a:stretch>
                  <a:fillRect/>
                </a:stretch>
              </p:blipFill>
              <p:spPr>
                <a:xfrm>
                  <a:off x="5600829" y="6021309"/>
                  <a:ext cx="111240" cy="161280"/>
                </a:xfrm>
                <a:prstGeom prst="rect">
                  <a:avLst/>
                </a:prstGeom>
              </p:spPr>
            </p:pic>
          </mc:Fallback>
        </mc:AlternateContent>
      </p:grpSp>
      <p:grpSp>
        <p:nvGrpSpPr>
          <p:cNvPr id="499" name="Group 498">
            <a:extLst>
              <a:ext uri="{FF2B5EF4-FFF2-40B4-BE49-F238E27FC236}">
                <a16:creationId xmlns:a16="http://schemas.microsoft.com/office/drawing/2014/main" id="{A5ED563B-AEDE-4CBA-84AB-76DDDC392493}"/>
              </a:ext>
            </a:extLst>
          </p:cNvPr>
          <p:cNvGrpSpPr/>
          <p:nvPr/>
        </p:nvGrpSpPr>
        <p:grpSpPr>
          <a:xfrm>
            <a:off x="5297812" y="3402360"/>
            <a:ext cx="2145137" cy="844869"/>
            <a:chOff x="5297812" y="3402360"/>
            <a:chExt cx="2145137" cy="844869"/>
          </a:xfrm>
        </p:grpSpPr>
        <mc:AlternateContent xmlns:mc="http://schemas.openxmlformats.org/markup-compatibility/2006" xmlns:p14="http://schemas.microsoft.com/office/powerpoint/2010/main">
          <mc:Choice Requires="p14">
            <p:contentPart p14:bwMode="auto" r:id="rId365">
              <p14:nvContentPartPr>
                <p14:cNvPr id="348" name="Ink 347">
                  <a:extLst>
                    <a:ext uri="{FF2B5EF4-FFF2-40B4-BE49-F238E27FC236}">
                      <a16:creationId xmlns:a16="http://schemas.microsoft.com/office/drawing/2014/main" id="{2149EDA4-D285-4EC0-979D-F22BCA01748D}"/>
                    </a:ext>
                  </a:extLst>
                </p14:cNvPr>
                <p14:cNvContentPartPr/>
                <p14:nvPr/>
              </p14:nvContentPartPr>
              <p14:xfrm>
                <a:off x="5297812" y="3499560"/>
                <a:ext cx="171720" cy="91080"/>
              </p14:xfrm>
            </p:contentPart>
          </mc:Choice>
          <mc:Fallback xmlns="">
            <p:pic>
              <p:nvPicPr>
                <p:cNvPr id="348" name="Ink 347">
                  <a:extLst>
                    <a:ext uri="{FF2B5EF4-FFF2-40B4-BE49-F238E27FC236}">
                      <a16:creationId xmlns:a16="http://schemas.microsoft.com/office/drawing/2014/main" id="{2149EDA4-D285-4EC0-979D-F22BCA01748D}"/>
                    </a:ext>
                  </a:extLst>
                </p:cNvPr>
                <p:cNvPicPr/>
                <p:nvPr/>
              </p:nvPicPr>
              <p:blipFill>
                <a:blip r:embed="rId366"/>
                <a:stretch>
                  <a:fillRect/>
                </a:stretch>
              </p:blipFill>
              <p:spPr>
                <a:xfrm>
                  <a:off x="5288812" y="3490920"/>
                  <a:ext cx="18936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349" name="Ink 348">
                  <a:extLst>
                    <a:ext uri="{FF2B5EF4-FFF2-40B4-BE49-F238E27FC236}">
                      <a16:creationId xmlns:a16="http://schemas.microsoft.com/office/drawing/2014/main" id="{870B73F8-658D-45DE-9080-0225AE85BE31}"/>
                    </a:ext>
                  </a:extLst>
                </p14:cNvPr>
                <p14:cNvContentPartPr/>
                <p14:nvPr/>
              </p14:nvContentPartPr>
              <p14:xfrm>
                <a:off x="5557732" y="3402360"/>
                <a:ext cx="28440" cy="298080"/>
              </p14:xfrm>
            </p:contentPart>
          </mc:Choice>
          <mc:Fallback xmlns="">
            <p:pic>
              <p:nvPicPr>
                <p:cNvPr id="349" name="Ink 348">
                  <a:extLst>
                    <a:ext uri="{FF2B5EF4-FFF2-40B4-BE49-F238E27FC236}">
                      <a16:creationId xmlns:a16="http://schemas.microsoft.com/office/drawing/2014/main" id="{870B73F8-658D-45DE-9080-0225AE85BE31}"/>
                    </a:ext>
                  </a:extLst>
                </p:cNvPr>
                <p:cNvPicPr/>
                <p:nvPr/>
              </p:nvPicPr>
              <p:blipFill>
                <a:blip r:embed="rId368"/>
                <a:stretch>
                  <a:fillRect/>
                </a:stretch>
              </p:blipFill>
              <p:spPr>
                <a:xfrm>
                  <a:off x="5549092" y="3393360"/>
                  <a:ext cx="46080" cy="31572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350" name="Ink 349">
                  <a:extLst>
                    <a:ext uri="{FF2B5EF4-FFF2-40B4-BE49-F238E27FC236}">
                      <a16:creationId xmlns:a16="http://schemas.microsoft.com/office/drawing/2014/main" id="{DDE0647C-D329-438B-8ED5-93A6B49D3FBD}"/>
                    </a:ext>
                  </a:extLst>
                </p14:cNvPr>
                <p14:cNvContentPartPr/>
                <p14:nvPr/>
              </p14:nvContentPartPr>
              <p14:xfrm>
                <a:off x="5645932" y="3514680"/>
                <a:ext cx="46440" cy="117000"/>
              </p14:xfrm>
            </p:contentPart>
          </mc:Choice>
          <mc:Fallback xmlns="">
            <p:pic>
              <p:nvPicPr>
                <p:cNvPr id="350" name="Ink 349">
                  <a:extLst>
                    <a:ext uri="{FF2B5EF4-FFF2-40B4-BE49-F238E27FC236}">
                      <a16:creationId xmlns:a16="http://schemas.microsoft.com/office/drawing/2014/main" id="{DDE0647C-D329-438B-8ED5-93A6B49D3FBD}"/>
                    </a:ext>
                  </a:extLst>
                </p:cNvPr>
                <p:cNvPicPr/>
                <p:nvPr/>
              </p:nvPicPr>
              <p:blipFill>
                <a:blip r:embed="rId370"/>
                <a:stretch>
                  <a:fillRect/>
                </a:stretch>
              </p:blipFill>
              <p:spPr>
                <a:xfrm>
                  <a:off x="5637292" y="3506040"/>
                  <a:ext cx="6408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482" name="Ink 481">
                  <a:extLst>
                    <a:ext uri="{FF2B5EF4-FFF2-40B4-BE49-F238E27FC236}">
                      <a16:creationId xmlns:a16="http://schemas.microsoft.com/office/drawing/2014/main" id="{DAC78A5D-43A5-4911-9FE0-CB5C5BA4217C}"/>
                    </a:ext>
                  </a:extLst>
                </p14:cNvPr>
                <p14:cNvContentPartPr/>
                <p14:nvPr/>
              </p14:nvContentPartPr>
              <p14:xfrm>
                <a:off x="5568069" y="3934389"/>
                <a:ext cx="71640" cy="131040"/>
              </p14:xfrm>
            </p:contentPart>
          </mc:Choice>
          <mc:Fallback xmlns="">
            <p:pic>
              <p:nvPicPr>
                <p:cNvPr id="482" name="Ink 481">
                  <a:extLst>
                    <a:ext uri="{FF2B5EF4-FFF2-40B4-BE49-F238E27FC236}">
                      <a16:creationId xmlns:a16="http://schemas.microsoft.com/office/drawing/2014/main" id="{DAC78A5D-43A5-4911-9FE0-CB5C5BA4217C}"/>
                    </a:ext>
                  </a:extLst>
                </p:cNvPr>
                <p:cNvPicPr/>
                <p:nvPr/>
              </p:nvPicPr>
              <p:blipFill>
                <a:blip r:embed="rId372"/>
                <a:stretch>
                  <a:fillRect/>
                </a:stretch>
              </p:blipFill>
              <p:spPr>
                <a:xfrm>
                  <a:off x="5559069" y="3925749"/>
                  <a:ext cx="8928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483" name="Ink 482">
                  <a:extLst>
                    <a:ext uri="{FF2B5EF4-FFF2-40B4-BE49-F238E27FC236}">
                      <a16:creationId xmlns:a16="http://schemas.microsoft.com/office/drawing/2014/main" id="{49D54961-1DC1-4C18-A590-12DAEAE86218}"/>
                    </a:ext>
                  </a:extLst>
                </p14:cNvPr>
                <p14:cNvContentPartPr/>
                <p14:nvPr/>
              </p14:nvContentPartPr>
              <p14:xfrm>
                <a:off x="5686149" y="3993789"/>
                <a:ext cx="69120" cy="185400"/>
              </p14:xfrm>
            </p:contentPart>
          </mc:Choice>
          <mc:Fallback xmlns="">
            <p:pic>
              <p:nvPicPr>
                <p:cNvPr id="483" name="Ink 482">
                  <a:extLst>
                    <a:ext uri="{FF2B5EF4-FFF2-40B4-BE49-F238E27FC236}">
                      <a16:creationId xmlns:a16="http://schemas.microsoft.com/office/drawing/2014/main" id="{49D54961-1DC1-4C18-A590-12DAEAE86218}"/>
                    </a:ext>
                  </a:extLst>
                </p:cNvPr>
                <p:cNvPicPr/>
                <p:nvPr/>
              </p:nvPicPr>
              <p:blipFill>
                <a:blip r:embed="rId374"/>
                <a:stretch>
                  <a:fillRect/>
                </a:stretch>
              </p:blipFill>
              <p:spPr>
                <a:xfrm>
                  <a:off x="5677149" y="3985149"/>
                  <a:ext cx="8676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484" name="Ink 483">
                  <a:extLst>
                    <a:ext uri="{FF2B5EF4-FFF2-40B4-BE49-F238E27FC236}">
                      <a16:creationId xmlns:a16="http://schemas.microsoft.com/office/drawing/2014/main" id="{4AFB6762-4947-4D60-BF06-5E91D332558A}"/>
                    </a:ext>
                  </a:extLst>
                </p14:cNvPr>
                <p14:cNvContentPartPr/>
                <p14:nvPr/>
              </p14:nvContentPartPr>
              <p14:xfrm>
                <a:off x="5762469" y="3953829"/>
                <a:ext cx="143280" cy="138960"/>
              </p14:xfrm>
            </p:contentPart>
          </mc:Choice>
          <mc:Fallback xmlns="">
            <p:pic>
              <p:nvPicPr>
                <p:cNvPr id="484" name="Ink 483">
                  <a:extLst>
                    <a:ext uri="{FF2B5EF4-FFF2-40B4-BE49-F238E27FC236}">
                      <a16:creationId xmlns:a16="http://schemas.microsoft.com/office/drawing/2014/main" id="{4AFB6762-4947-4D60-BF06-5E91D332558A}"/>
                    </a:ext>
                  </a:extLst>
                </p:cNvPr>
                <p:cNvPicPr/>
                <p:nvPr/>
              </p:nvPicPr>
              <p:blipFill>
                <a:blip r:embed="rId376"/>
                <a:stretch>
                  <a:fillRect/>
                </a:stretch>
              </p:blipFill>
              <p:spPr>
                <a:xfrm>
                  <a:off x="5753469" y="3945189"/>
                  <a:ext cx="16092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485" name="Ink 484">
                  <a:extLst>
                    <a:ext uri="{FF2B5EF4-FFF2-40B4-BE49-F238E27FC236}">
                      <a16:creationId xmlns:a16="http://schemas.microsoft.com/office/drawing/2014/main" id="{E50E1ED3-676D-4A17-8CD0-3F3D499AF52D}"/>
                    </a:ext>
                  </a:extLst>
                </p14:cNvPr>
                <p14:cNvContentPartPr/>
                <p14:nvPr/>
              </p14:nvContentPartPr>
              <p14:xfrm>
                <a:off x="5910789" y="3824229"/>
                <a:ext cx="361440" cy="248040"/>
              </p14:xfrm>
            </p:contentPart>
          </mc:Choice>
          <mc:Fallback xmlns="">
            <p:pic>
              <p:nvPicPr>
                <p:cNvPr id="485" name="Ink 484">
                  <a:extLst>
                    <a:ext uri="{FF2B5EF4-FFF2-40B4-BE49-F238E27FC236}">
                      <a16:creationId xmlns:a16="http://schemas.microsoft.com/office/drawing/2014/main" id="{E50E1ED3-676D-4A17-8CD0-3F3D499AF52D}"/>
                    </a:ext>
                  </a:extLst>
                </p:cNvPr>
                <p:cNvPicPr/>
                <p:nvPr/>
              </p:nvPicPr>
              <p:blipFill>
                <a:blip r:embed="rId378"/>
                <a:stretch>
                  <a:fillRect/>
                </a:stretch>
              </p:blipFill>
              <p:spPr>
                <a:xfrm>
                  <a:off x="5902149" y="3815229"/>
                  <a:ext cx="37908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486" name="Ink 485">
                  <a:extLst>
                    <a:ext uri="{FF2B5EF4-FFF2-40B4-BE49-F238E27FC236}">
                      <a16:creationId xmlns:a16="http://schemas.microsoft.com/office/drawing/2014/main" id="{3949E924-C541-4A76-81EA-A66BD4E27931}"/>
                    </a:ext>
                  </a:extLst>
                </p14:cNvPr>
                <p14:cNvContentPartPr/>
                <p14:nvPr/>
              </p14:nvContentPartPr>
              <p14:xfrm>
                <a:off x="6239109" y="3775269"/>
                <a:ext cx="275040" cy="207360"/>
              </p14:xfrm>
            </p:contentPart>
          </mc:Choice>
          <mc:Fallback xmlns="">
            <p:pic>
              <p:nvPicPr>
                <p:cNvPr id="486" name="Ink 485">
                  <a:extLst>
                    <a:ext uri="{FF2B5EF4-FFF2-40B4-BE49-F238E27FC236}">
                      <a16:creationId xmlns:a16="http://schemas.microsoft.com/office/drawing/2014/main" id="{3949E924-C541-4A76-81EA-A66BD4E27931}"/>
                    </a:ext>
                  </a:extLst>
                </p:cNvPr>
                <p:cNvPicPr/>
                <p:nvPr/>
              </p:nvPicPr>
              <p:blipFill>
                <a:blip r:embed="rId380"/>
                <a:stretch>
                  <a:fillRect/>
                </a:stretch>
              </p:blipFill>
              <p:spPr>
                <a:xfrm>
                  <a:off x="6230109" y="3766269"/>
                  <a:ext cx="29268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487" name="Ink 486">
                  <a:extLst>
                    <a:ext uri="{FF2B5EF4-FFF2-40B4-BE49-F238E27FC236}">
                      <a16:creationId xmlns:a16="http://schemas.microsoft.com/office/drawing/2014/main" id="{D767F879-F370-47C4-AAF4-EF8510E37341}"/>
                    </a:ext>
                  </a:extLst>
                </p14:cNvPr>
                <p14:cNvContentPartPr/>
                <p14:nvPr/>
              </p14:nvContentPartPr>
              <p14:xfrm>
                <a:off x="6486429" y="3752589"/>
                <a:ext cx="227160" cy="134640"/>
              </p14:xfrm>
            </p:contentPart>
          </mc:Choice>
          <mc:Fallback xmlns="">
            <p:pic>
              <p:nvPicPr>
                <p:cNvPr id="487" name="Ink 486">
                  <a:extLst>
                    <a:ext uri="{FF2B5EF4-FFF2-40B4-BE49-F238E27FC236}">
                      <a16:creationId xmlns:a16="http://schemas.microsoft.com/office/drawing/2014/main" id="{D767F879-F370-47C4-AAF4-EF8510E37341}"/>
                    </a:ext>
                  </a:extLst>
                </p:cNvPr>
                <p:cNvPicPr/>
                <p:nvPr/>
              </p:nvPicPr>
              <p:blipFill>
                <a:blip r:embed="rId382"/>
                <a:stretch>
                  <a:fillRect/>
                </a:stretch>
              </p:blipFill>
              <p:spPr>
                <a:xfrm>
                  <a:off x="6477789" y="3743589"/>
                  <a:ext cx="24480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489" name="Ink 488">
                  <a:extLst>
                    <a:ext uri="{FF2B5EF4-FFF2-40B4-BE49-F238E27FC236}">
                      <a16:creationId xmlns:a16="http://schemas.microsoft.com/office/drawing/2014/main" id="{8453BB9D-8DD5-4A4C-93F5-9611DD221AC9}"/>
                    </a:ext>
                  </a:extLst>
                </p14:cNvPr>
                <p14:cNvContentPartPr/>
                <p14:nvPr/>
              </p14:nvContentPartPr>
              <p14:xfrm>
                <a:off x="6742749" y="3691389"/>
                <a:ext cx="182880" cy="180000"/>
              </p14:xfrm>
            </p:contentPart>
          </mc:Choice>
          <mc:Fallback xmlns="">
            <p:pic>
              <p:nvPicPr>
                <p:cNvPr id="489" name="Ink 488">
                  <a:extLst>
                    <a:ext uri="{FF2B5EF4-FFF2-40B4-BE49-F238E27FC236}">
                      <a16:creationId xmlns:a16="http://schemas.microsoft.com/office/drawing/2014/main" id="{8453BB9D-8DD5-4A4C-93F5-9611DD221AC9}"/>
                    </a:ext>
                  </a:extLst>
                </p:cNvPr>
                <p:cNvPicPr/>
                <p:nvPr/>
              </p:nvPicPr>
              <p:blipFill>
                <a:blip r:embed="rId384"/>
                <a:stretch>
                  <a:fillRect/>
                </a:stretch>
              </p:blipFill>
              <p:spPr>
                <a:xfrm>
                  <a:off x="6734109" y="3682389"/>
                  <a:ext cx="20052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490" name="Ink 489">
                  <a:extLst>
                    <a:ext uri="{FF2B5EF4-FFF2-40B4-BE49-F238E27FC236}">
                      <a16:creationId xmlns:a16="http://schemas.microsoft.com/office/drawing/2014/main" id="{F3C9246F-24CD-47A5-9C78-85FAB7D81511}"/>
                    </a:ext>
                  </a:extLst>
                </p14:cNvPr>
                <p14:cNvContentPartPr/>
                <p14:nvPr/>
              </p14:nvContentPartPr>
              <p14:xfrm>
                <a:off x="6965229" y="3759069"/>
                <a:ext cx="105480" cy="100080"/>
              </p14:xfrm>
            </p:contentPart>
          </mc:Choice>
          <mc:Fallback xmlns="">
            <p:pic>
              <p:nvPicPr>
                <p:cNvPr id="490" name="Ink 489">
                  <a:extLst>
                    <a:ext uri="{FF2B5EF4-FFF2-40B4-BE49-F238E27FC236}">
                      <a16:creationId xmlns:a16="http://schemas.microsoft.com/office/drawing/2014/main" id="{F3C9246F-24CD-47A5-9C78-85FAB7D81511}"/>
                    </a:ext>
                  </a:extLst>
                </p:cNvPr>
                <p:cNvPicPr/>
                <p:nvPr/>
              </p:nvPicPr>
              <p:blipFill>
                <a:blip r:embed="rId386"/>
                <a:stretch>
                  <a:fillRect/>
                </a:stretch>
              </p:blipFill>
              <p:spPr>
                <a:xfrm>
                  <a:off x="6956589" y="3750069"/>
                  <a:ext cx="12312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492" name="Ink 491">
                  <a:extLst>
                    <a:ext uri="{FF2B5EF4-FFF2-40B4-BE49-F238E27FC236}">
                      <a16:creationId xmlns:a16="http://schemas.microsoft.com/office/drawing/2014/main" id="{0AC772C6-3767-4FB9-A722-064569D61DF6}"/>
                    </a:ext>
                  </a:extLst>
                </p14:cNvPr>
                <p14:cNvContentPartPr/>
                <p14:nvPr/>
              </p14:nvContentPartPr>
              <p14:xfrm>
                <a:off x="7104189" y="3736029"/>
                <a:ext cx="338760" cy="93960"/>
              </p14:xfrm>
            </p:contentPart>
          </mc:Choice>
          <mc:Fallback xmlns="">
            <p:pic>
              <p:nvPicPr>
                <p:cNvPr id="492" name="Ink 491">
                  <a:extLst>
                    <a:ext uri="{FF2B5EF4-FFF2-40B4-BE49-F238E27FC236}">
                      <a16:creationId xmlns:a16="http://schemas.microsoft.com/office/drawing/2014/main" id="{0AC772C6-3767-4FB9-A722-064569D61DF6}"/>
                    </a:ext>
                  </a:extLst>
                </p:cNvPr>
                <p:cNvPicPr/>
                <p:nvPr/>
              </p:nvPicPr>
              <p:blipFill>
                <a:blip r:embed="rId388"/>
                <a:stretch>
                  <a:fillRect/>
                </a:stretch>
              </p:blipFill>
              <p:spPr>
                <a:xfrm>
                  <a:off x="7095549" y="3727029"/>
                  <a:ext cx="35640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494" name="Ink 493">
                  <a:extLst>
                    <a:ext uri="{FF2B5EF4-FFF2-40B4-BE49-F238E27FC236}">
                      <a16:creationId xmlns:a16="http://schemas.microsoft.com/office/drawing/2014/main" id="{E38CFC15-3CA5-4DE8-9B61-664A0AFA9AC4}"/>
                    </a:ext>
                  </a:extLst>
                </p14:cNvPr>
                <p14:cNvContentPartPr/>
                <p14:nvPr/>
              </p14:nvContentPartPr>
              <p14:xfrm>
                <a:off x="6540069" y="3923949"/>
                <a:ext cx="672840" cy="73440"/>
              </p14:xfrm>
            </p:contentPart>
          </mc:Choice>
          <mc:Fallback xmlns="">
            <p:pic>
              <p:nvPicPr>
                <p:cNvPr id="494" name="Ink 493">
                  <a:extLst>
                    <a:ext uri="{FF2B5EF4-FFF2-40B4-BE49-F238E27FC236}">
                      <a16:creationId xmlns:a16="http://schemas.microsoft.com/office/drawing/2014/main" id="{E38CFC15-3CA5-4DE8-9B61-664A0AFA9AC4}"/>
                    </a:ext>
                  </a:extLst>
                </p:cNvPr>
                <p:cNvPicPr/>
                <p:nvPr/>
              </p:nvPicPr>
              <p:blipFill>
                <a:blip r:embed="rId390"/>
                <a:stretch>
                  <a:fillRect/>
                </a:stretch>
              </p:blipFill>
              <p:spPr>
                <a:xfrm>
                  <a:off x="6531429" y="3915309"/>
                  <a:ext cx="69048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495" name="Ink 494">
                  <a:extLst>
                    <a:ext uri="{FF2B5EF4-FFF2-40B4-BE49-F238E27FC236}">
                      <a16:creationId xmlns:a16="http://schemas.microsoft.com/office/drawing/2014/main" id="{59330B73-0FD1-45E0-96D9-5D63E55CD5AC}"/>
                    </a:ext>
                  </a:extLst>
                </p14:cNvPr>
                <p14:cNvContentPartPr/>
                <p14:nvPr/>
              </p14:nvContentPartPr>
              <p14:xfrm>
                <a:off x="6523869" y="4072989"/>
                <a:ext cx="187560" cy="174240"/>
              </p14:xfrm>
            </p:contentPart>
          </mc:Choice>
          <mc:Fallback xmlns="">
            <p:pic>
              <p:nvPicPr>
                <p:cNvPr id="495" name="Ink 494">
                  <a:extLst>
                    <a:ext uri="{FF2B5EF4-FFF2-40B4-BE49-F238E27FC236}">
                      <a16:creationId xmlns:a16="http://schemas.microsoft.com/office/drawing/2014/main" id="{59330B73-0FD1-45E0-96D9-5D63E55CD5AC}"/>
                    </a:ext>
                  </a:extLst>
                </p:cNvPr>
                <p:cNvPicPr/>
                <p:nvPr/>
              </p:nvPicPr>
              <p:blipFill>
                <a:blip r:embed="rId392"/>
                <a:stretch>
                  <a:fillRect/>
                </a:stretch>
              </p:blipFill>
              <p:spPr>
                <a:xfrm>
                  <a:off x="6514869" y="4064349"/>
                  <a:ext cx="20520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496" name="Ink 495">
                  <a:extLst>
                    <a:ext uri="{FF2B5EF4-FFF2-40B4-BE49-F238E27FC236}">
                      <a16:creationId xmlns:a16="http://schemas.microsoft.com/office/drawing/2014/main" id="{1547EABD-A1C3-411C-AB01-8BEEE7069BF9}"/>
                    </a:ext>
                  </a:extLst>
                </p14:cNvPr>
                <p14:cNvContentPartPr/>
                <p14:nvPr/>
              </p14:nvContentPartPr>
              <p14:xfrm>
                <a:off x="6693069" y="4088109"/>
                <a:ext cx="11520" cy="23760"/>
              </p14:xfrm>
            </p:contentPart>
          </mc:Choice>
          <mc:Fallback xmlns="">
            <p:pic>
              <p:nvPicPr>
                <p:cNvPr id="496" name="Ink 495">
                  <a:extLst>
                    <a:ext uri="{FF2B5EF4-FFF2-40B4-BE49-F238E27FC236}">
                      <a16:creationId xmlns:a16="http://schemas.microsoft.com/office/drawing/2014/main" id="{1547EABD-A1C3-411C-AB01-8BEEE7069BF9}"/>
                    </a:ext>
                  </a:extLst>
                </p:cNvPr>
                <p:cNvPicPr/>
                <p:nvPr/>
              </p:nvPicPr>
              <p:blipFill>
                <a:blip r:embed="rId394"/>
                <a:stretch>
                  <a:fillRect/>
                </a:stretch>
              </p:blipFill>
              <p:spPr>
                <a:xfrm>
                  <a:off x="6684069" y="4079469"/>
                  <a:ext cx="2916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498" name="Ink 497">
                  <a:extLst>
                    <a:ext uri="{FF2B5EF4-FFF2-40B4-BE49-F238E27FC236}">
                      <a16:creationId xmlns:a16="http://schemas.microsoft.com/office/drawing/2014/main" id="{F527502D-47FC-4893-BCAA-118FF7F0630E}"/>
                    </a:ext>
                  </a:extLst>
                </p14:cNvPr>
                <p14:cNvContentPartPr/>
                <p14:nvPr/>
              </p14:nvContentPartPr>
              <p14:xfrm>
                <a:off x="6759669" y="4093149"/>
                <a:ext cx="318960" cy="117720"/>
              </p14:xfrm>
            </p:contentPart>
          </mc:Choice>
          <mc:Fallback xmlns="">
            <p:pic>
              <p:nvPicPr>
                <p:cNvPr id="498" name="Ink 497">
                  <a:extLst>
                    <a:ext uri="{FF2B5EF4-FFF2-40B4-BE49-F238E27FC236}">
                      <a16:creationId xmlns:a16="http://schemas.microsoft.com/office/drawing/2014/main" id="{F527502D-47FC-4893-BCAA-118FF7F0630E}"/>
                    </a:ext>
                  </a:extLst>
                </p:cNvPr>
                <p:cNvPicPr/>
                <p:nvPr/>
              </p:nvPicPr>
              <p:blipFill>
                <a:blip r:embed="rId396"/>
                <a:stretch>
                  <a:fillRect/>
                </a:stretch>
              </p:blipFill>
              <p:spPr>
                <a:xfrm>
                  <a:off x="6750669" y="4084509"/>
                  <a:ext cx="336600" cy="135360"/>
                </a:xfrm>
                <a:prstGeom prst="rect">
                  <a:avLst/>
                </a:prstGeom>
              </p:spPr>
            </p:pic>
          </mc:Fallback>
        </mc:AlternateContent>
      </p:grpSp>
      <p:grpSp>
        <p:nvGrpSpPr>
          <p:cNvPr id="559" name="Group 558">
            <a:extLst>
              <a:ext uri="{FF2B5EF4-FFF2-40B4-BE49-F238E27FC236}">
                <a16:creationId xmlns:a16="http://schemas.microsoft.com/office/drawing/2014/main" id="{619F296B-3B06-46B9-978F-F7AF573EEE0E}"/>
              </a:ext>
            </a:extLst>
          </p:cNvPr>
          <p:cNvGrpSpPr/>
          <p:nvPr/>
        </p:nvGrpSpPr>
        <p:grpSpPr>
          <a:xfrm>
            <a:off x="5482029" y="4507509"/>
            <a:ext cx="1882080" cy="1708920"/>
            <a:chOff x="5482029" y="4507509"/>
            <a:chExt cx="1882080" cy="1708920"/>
          </a:xfrm>
        </p:grpSpPr>
        <mc:AlternateContent xmlns:mc="http://schemas.openxmlformats.org/markup-compatibility/2006" xmlns:p14="http://schemas.microsoft.com/office/powerpoint/2010/main">
          <mc:Choice Requires="p14">
            <p:contentPart p14:bwMode="auto" r:id="rId397">
              <p14:nvContentPartPr>
                <p14:cNvPr id="518" name="Ink 517">
                  <a:extLst>
                    <a:ext uri="{FF2B5EF4-FFF2-40B4-BE49-F238E27FC236}">
                      <a16:creationId xmlns:a16="http://schemas.microsoft.com/office/drawing/2014/main" id="{300FD14A-057A-46F9-AA45-5C5BC6AD0F99}"/>
                    </a:ext>
                  </a:extLst>
                </p14:cNvPr>
                <p14:cNvContentPartPr/>
                <p14:nvPr/>
              </p14:nvContentPartPr>
              <p14:xfrm>
                <a:off x="5607669" y="4623789"/>
                <a:ext cx="67680" cy="47160"/>
              </p14:xfrm>
            </p:contentPart>
          </mc:Choice>
          <mc:Fallback xmlns="">
            <p:pic>
              <p:nvPicPr>
                <p:cNvPr id="518" name="Ink 517">
                  <a:extLst>
                    <a:ext uri="{FF2B5EF4-FFF2-40B4-BE49-F238E27FC236}">
                      <a16:creationId xmlns:a16="http://schemas.microsoft.com/office/drawing/2014/main" id="{300FD14A-057A-46F9-AA45-5C5BC6AD0F99}"/>
                    </a:ext>
                  </a:extLst>
                </p:cNvPr>
                <p:cNvPicPr/>
                <p:nvPr/>
              </p:nvPicPr>
              <p:blipFill>
                <a:blip r:embed="rId398"/>
                <a:stretch>
                  <a:fillRect/>
                </a:stretch>
              </p:blipFill>
              <p:spPr>
                <a:xfrm>
                  <a:off x="5598669" y="4615149"/>
                  <a:ext cx="8532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519" name="Ink 518">
                  <a:extLst>
                    <a:ext uri="{FF2B5EF4-FFF2-40B4-BE49-F238E27FC236}">
                      <a16:creationId xmlns:a16="http://schemas.microsoft.com/office/drawing/2014/main" id="{E6580FD0-32DC-4E61-A905-555819625ECB}"/>
                    </a:ext>
                  </a:extLst>
                </p14:cNvPr>
                <p14:cNvContentPartPr/>
                <p14:nvPr/>
              </p14:nvContentPartPr>
              <p14:xfrm>
                <a:off x="5548629" y="4633509"/>
                <a:ext cx="68760" cy="151200"/>
              </p14:xfrm>
            </p:contentPart>
          </mc:Choice>
          <mc:Fallback xmlns="">
            <p:pic>
              <p:nvPicPr>
                <p:cNvPr id="519" name="Ink 518">
                  <a:extLst>
                    <a:ext uri="{FF2B5EF4-FFF2-40B4-BE49-F238E27FC236}">
                      <a16:creationId xmlns:a16="http://schemas.microsoft.com/office/drawing/2014/main" id="{E6580FD0-32DC-4E61-A905-555819625ECB}"/>
                    </a:ext>
                  </a:extLst>
                </p:cNvPr>
                <p:cNvPicPr/>
                <p:nvPr/>
              </p:nvPicPr>
              <p:blipFill>
                <a:blip r:embed="rId400"/>
                <a:stretch>
                  <a:fillRect/>
                </a:stretch>
              </p:blipFill>
              <p:spPr>
                <a:xfrm>
                  <a:off x="5539629" y="4624509"/>
                  <a:ext cx="8640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520" name="Ink 519">
                  <a:extLst>
                    <a:ext uri="{FF2B5EF4-FFF2-40B4-BE49-F238E27FC236}">
                      <a16:creationId xmlns:a16="http://schemas.microsoft.com/office/drawing/2014/main" id="{5A0D8AC5-4BBF-4DB2-A62B-DDFD826DBDF9}"/>
                    </a:ext>
                  </a:extLst>
                </p14:cNvPr>
                <p14:cNvContentPartPr/>
                <p14:nvPr/>
              </p14:nvContentPartPr>
              <p14:xfrm>
                <a:off x="5682189" y="4629189"/>
                <a:ext cx="176760" cy="150480"/>
              </p14:xfrm>
            </p:contentPart>
          </mc:Choice>
          <mc:Fallback xmlns="">
            <p:pic>
              <p:nvPicPr>
                <p:cNvPr id="520" name="Ink 519">
                  <a:extLst>
                    <a:ext uri="{FF2B5EF4-FFF2-40B4-BE49-F238E27FC236}">
                      <a16:creationId xmlns:a16="http://schemas.microsoft.com/office/drawing/2014/main" id="{5A0D8AC5-4BBF-4DB2-A62B-DDFD826DBDF9}"/>
                    </a:ext>
                  </a:extLst>
                </p:cNvPr>
                <p:cNvPicPr/>
                <p:nvPr/>
              </p:nvPicPr>
              <p:blipFill>
                <a:blip r:embed="rId402"/>
                <a:stretch>
                  <a:fillRect/>
                </a:stretch>
              </p:blipFill>
              <p:spPr>
                <a:xfrm>
                  <a:off x="5673189" y="4620549"/>
                  <a:ext cx="19440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522" name="Ink 521">
                  <a:extLst>
                    <a:ext uri="{FF2B5EF4-FFF2-40B4-BE49-F238E27FC236}">
                      <a16:creationId xmlns:a16="http://schemas.microsoft.com/office/drawing/2014/main" id="{EFA97C56-347B-4D9A-9A51-966AE84CA3C9}"/>
                    </a:ext>
                  </a:extLst>
                </p14:cNvPr>
                <p14:cNvContentPartPr/>
                <p14:nvPr/>
              </p14:nvContentPartPr>
              <p14:xfrm>
                <a:off x="5482029" y="4629549"/>
                <a:ext cx="523080" cy="228600"/>
              </p14:xfrm>
            </p:contentPart>
          </mc:Choice>
          <mc:Fallback xmlns="">
            <p:pic>
              <p:nvPicPr>
                <p:cNvPr id="522" name="Ink 521">
                  <a:extLst>
                    <a:ext uri="{FF2B5EF4-FFF2-40B4-BE49-F238E27FC236}">
                      <a16:creationId xmlns:a16="http://schemas.microsoft.com/office/drawing/2014/main" id="{EFA97C56-347B-4D9A-9A51-966AE84CA3C9}"/>
                    </a:ext>
                  </a:extLst>
                </p:cNvPr>
                <p:cNvPicPr/>
                <p:nvPr/>
              </p:nvPicPr>
              <p:blipFill>
                <a:blip r:embed="rId404"/>
                <a:stretch>
                  <a:fillRect/>
                </a:stretch>
              </p:blipFill>
              <p:spPr>
                <a:xfrm>
                  <a:off x="5473029" y="4620549"/>
                  <a:ext cx="54072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523" name="Ink 522">
                  <a:extLst>
                    <a:ext uri="{FF2B5EF4-FFF2-40B4-BE49-F238E27FC236}">
                      <a16:creationId xmlns:a16="http://schemas.microsoft.com/office/drawing/2014/main" id="{18D7D96B-939C-42D5-B08A-5F3A9BC3B7CA}"/>
                    </a:ext>
                  </a:extLst>
                </p14:cNvPr>
                <p14:cNvContentPartPr/>
                <p14:nvPr/>
              </p14:nvContentPartPr>
              <p14:xfrm>
                <a:off x="5486709" y="4944909"/>
                <a:ext cx="57960" cy="123480"/>
              </p14:xfrm>
            </p:contentPart>
          </mc:Choice>
          <mc:Fallback xmlns="">
            <p:pic>
              <p:nvPicPr>
                <p:cNvPr id="523" name="Ink 522">
                  <a:extLst>
                    <a:ext uri="{FF2B5EF4-FFF2-40B4-BE49-F238E27FC236}">
                      <a16:creationId xmlns:a16="http://schemas.microsoft.com/office/drawing/2014/main" id="{18D7D96B-939C-42D5-B08A-5F3A9BC3B7CA}"/>
                    </a:ext>
                  </a:extLst>
                </p:cNvPr>
                <p:cNvPicPr/>
                <p:nvPr/>
              </p:nvPicPr>
              <p:blipFill>
                <a:blip r:embed="rId406"/>
                <a:stretch>
                  <a:fillRect/>
                </a:stretch>
              </p:blipFill>
              <p:spPr>
                <a:xfrm>
                  <a:off x="5477709" y="4936269"/>
                  <a:ext cx="7560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524" name="Ink 523">
                  <a:extLst>
                    <a:ext uri="{FF2B5EF4-FFF2-40B4-BE49-F238E27FC236}">
                      <a16:creationId xmlns:a16="http://schemas.microsoft.com/office/drawing/2014/main" id="{DADEB5E8-22AF-4F9A-8F5B-DDC551D052C0}"/>
                    </a:ext>
                  </a:extLst>
                </p14:cNvPr>
                <p14:cNvContentPartPr/>
                <p14:nvPr/>
              </p14:nvContentPartPr>
              <p14:xfrm>
                <a:off x="5613069" y="4940229"/>
                <a:ext cx="174240" cy="128880"/>
              </p14:xfrm>
            </p:contentPart>
          </mc:Choice>
          <mc:Fallback xmlns="">
            <p:pic>
              <p:nvPicPr>
                <p:cNvPr id="524" name="Ink 523">
                  <a:extLst>
                    <a:ext uri="{FF2B5EF4-FFF2-40B4-BE49-F238E27FC236}">
                      <a16:creationId xmlns:a16="http://schemas.microsoft.com/office/drawing/2014/main" id="{DADEB5E8-22AF-4F9A-8F5B-DDC551D052C0}"/>
                    </a:ext>
                  </a:extLst>
                </p:cNvPr>
                <p:cNvPicPr/>
                <p:nvPr/>
              </p:nvPicPr>
              <p:blipFill>
                <a:blip r:embed="rId408"/>
                <a:stretch>
                  <a:fillRect/>
                </a:stretch>
              </p:blipFill>
              <p:spPr>
                <a:xfrm>
                  <a:off x="5604069" y="4931589"/>
                  <a:ext cx="19188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525" name="Ink 524">
                  <a:extLst>
                    <a:ext uri="{FF2B5EF4-FFF2-40B4-BE49-F238E27FC236}">
                      <a16:creationId xmlns:a16="http://schemas.microsoft.com/office/drawing/2014/main" id="{3F5B4B6E-D1A2-42F5-BE04-4C0B1F382A57}"/>
                    </a:ext>
                  </a:extLst>
                </p14:cNvPr>
                <p14:cNvContentPartPr/>
                <p14:nvPr/>
              </p14:nvContentPartPr>
              <p14:xfrm>
                <a:off x="5845629" y="4887309"/>
                <a:ext cx="75600" cy="164160"/>
              </p14:xfrm>
            </p:contentPart>
          </mc:Choice>
          <mc:Fallback xmlns="">
            <p:pic>
              <p:nvPicPr>
                <p:cNvPr id="525" name="Ink 524">
                  <a:extLst>
                    <a:ext uri="{FF2B5EF4-FFF2-40B4-BE49-F238E27FC236}">
                      <a16:creationId xmlns:a16="http://schemas.microsoft.com/office/drawing/2014/main" id="{3F5B4B6E-D1A2-42F5-BE04-4C0B1F382A57}"/>
                    </a:ext>
                  </a:extLst>
                </p:cNvPr>
                <p:cNvPicPr/>
                <p:nvPr/>
              </p:nvPicPr>
              <p:blipFill>
                <a:blip r:embed="rId410"/>
                <a:stretch>
                  <a:fillRect/>
                </a:stretch>
              </p:blipFill>
              <p:spPr>
                <a:xfrm>
                  <a:off x="5836629" y="4878669"/>
                  <a:ext cx="932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526" name="Ink 525">
                  <a:extLst>
                    <a:ext uri="{FF2B5EF4-FFF2-40B4-BE49-F238E27FC236}">
                      <a16:creationId xmlns:a16="http://schemas.microsoft.com/office/drawing/2014/main" id="{EC382214-6900-4C37-85D1-03FEB2EBE24A}"/>
                    </a:ext>
                  </a:extLst>
                </p14:cNvPr>
                <p14:cNvContentPartPr/>
                <p14:nvPr/>
              </p14:nvContentPartPr>
              <p14:xfrm>
                <a:off x="5950749" y="4748349"/>
                <a:ext cx="308520" cy="281520"/>
              </p14:xfrm>
            </p:contentPart>
          </mc:Choice>
          <mc:Fallback xmlns="">
            <p:pic>
              <p:nvPicPr>
                <p:cNvPr id="526" name="Ink 525">
                  <a:extLst>
                    <a:ext uri="{FF2B5EF4-FFF2-40B4-BE49-F238E27FC236}">
                      <a16:creationId xmlns:a16="http://schemas.microsoft.com/office/drawing/2014/main" id="{EC382214-6900-4C37-85D1-03FEB2EBE24A}"/>
                    </a:ext>
                  </a:extLst>
                </p:cNvPr>
                <p:cNvPicPr/>
                <p:nvPr/>
              </p:nvPicPr>
              <p:blipFill>
                <a:blip r:embed="rId412"/>
                <a:stretch>
                  <a:fillRect/>
                </a:stretch>
              </p:blipFill>
              <p:spPr>
                <a:xfrm>
                  <a:off x="5941749" y="4739709"/>
                  <a:ext cx="32616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527" name="Ink 526">
                  <a:extLst>
                    <a:ext uri="{FF2B5EF4-FFF2-40B4-BE49-F238E27FC236}">
                      <a16:creationId xmlns:a16="http://schemas.microsoft.com/office/drawing/2014/main" id="{A5F9C086-7821-46F4-B1D3-B85546F974F0}"/>
                    </a:ext>
                  </a:extLst>
                </p14:cNvPr>
                <p14:cNvContentPartPr/>
                <p14:nvPr/>
              </p14:nvContentPartPr>
              <p14:xfrm>
                <a:off x="6543669" y="4535229"/>
                <a:ext cx="89640" cy="126720"/>
              </p14:xfrm>
            </p:contentPart>
          </mc:Choice>
          <mc:Fallback xmlns="">
            <p:pic>
              <p:nvPicPr>
                <p:cNvPr id="527" name="Ink 526">
                  <a:extLst>
                    <a:ext uri="{FF2B5EF4-FFF2-40B4-BE49-F238E27FC236}">
                      <a16:creationId xmlns:a16="http://schemas.microsoft.com/office/drawing/2014/main" id="{A5F9C086-7821-46F4-B1D3-B85546F974F0}"/>
                    </a:ext>
                  </a:extLst>
                </p:cNvPr>
                <p:cNvPicPr/>
                <p:nvPr/>
              </p:nvPicPr>
              <p:blipFill>
                <a:blip r:embed="rId414"/>
                <a:stretch>
                  <a:fillRect/>
                </a:stretch>
              </p:blipFill>
              <p:spPr>
                <a:xfrm>
                  <a:off x="6535029" y="4526229"/>
                  <a:ext cx="10728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528" name="Ink 527">
                  <a:extLst>
                    <a:ext uri="{FF2B5EF4-FFF2-40B4-BE49-F238E27FC236}">
                      <a16:creationId xmlns:a16="http://schemas.microsoft.com/office/drawing/2014/main" id="{06BB04E7-778E-42F5-87C6-73B4CBE9F833}"/>
                    </a:ext>
                  </a:extLst>
                </p14:cNvPr>
                <p14:cNvContentPartPr/>
                <p14:nvPr/>
              </p14:nvContentPartPr>
              <p14:xfrm>
                <a:off x="6711429" y="4507509"/>
                <a:ext cx="145800" cy="105120"/>
              </p14:xfrm>
            </p:contentPart>
          </mc:Choice>
          <mc:Fallback xmlns="">
            <p:pic>
              <p:nvPicPr>
                <p:cNvPr id="528" name="Ink 527">
                  <a:extLst>
                    <a:ext uri="{FF2B5EF4-FFF2-40B4-BE49-F238E27FC236}">
                      <a16:creationId xmlns:a16="http://schemas.microsoft.com/office/drawing/2014/main" id="{06BB04E7-778E-42F5-87C6-73B4CBE9F833}"/>
                    </a:ext>
                  </a:extLst>
                </p:cNvPr>
                <p:cNvPicPr/>
                <p:nvPr/>
              </p:nvPicPr>
              <p:blipFill>
                <a:blip r:embed="rId416"/>
                <a:stretch>
                  <a:fillRect/>
                </a:stretch>
              </p:blipFill>
              <p:spPr>
                <a:xfrm>
                  <a:off x="6702789" y="4498869"/>
                  <a:ext cx="16344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529" name="Ink 528">
                  <a:extLst>
                    <a:ext uri="{FF2B5EF4-FFF2-40B4-BE49-F238E27FC236}">
                      <a16:creationId xmlns:a16="http://schemas.microsoft.com/office/drawing/2014/main" id="{95002113-91CA-4E7E-A2D2-BC783C83DDAD}"/>
                    </a:ext>
                  </a:extLst>
                </p14:cNvPr>
                <p14:cNvContentPartPr/>
                <p14:nvPr/>
              </p14:nvContentPartPr>
              <p14:xfrm>
                <a:off x="6493629" y="4721349"/>
                <a:ext cx="437760" cy="224280"/>
              </p14:xfrm>
            </p:contentPart>
          </mc:Choice>
          <mc:Fallback xmlns="">
            <p:pic>
              <p:nvPicPr>
                <p:cNvPr id="529" name="Ink 528">
                  <a:extLst>
                    <a:ext uri="{FF2B5EF4-FFF2-40B4-BE49-F238E27FC236}">
                      <a16:creationId xmlns:a16="http://schemas.microsoft.com/office/drawing/2014/main" id="{95002113-91CA-4E7E-A2D2-BC783C83DDAD}"/>
                    </a:ext>
                  </a:extLst>
                </p:cNvPr>
                <p:cNvPicPr/>
                <p:nvPr/>
              </p:nvPicPr>
              <p:blipFill>
                <a:blip r:embed="rId418"/>
                <a:stretch>
                  <a:fillRect/>
                </a:stretch>
              </p:blipFill>
              <p:spPr>
                <a:xfrm>
                  <a:off x="6484629" y="4712709"/>
                  <a:ext cx="45540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530" name="Ink 529">
                  <a:extLst>
                    <a:ext uri="{FF2B5EF4-FFF2-40B4-BE49-F238E27FC236}">
                      <a16:creationId xmlns:a16="http://schemas.microsoft.com/office/drawing/2014/main" id="{8B33DDA4-E3ED-4B52-927A-D3ADCA94A715}"/>
                    </a:ext>
                  </a:extLst>
                </p14:cNvPr>
                <p14:cNvContentPartPr/>
                <p14:nvPr/>
              </p14:nvContentPartPr>
              <p14:xfrm>
                <a:off x="6524949" y="4855629"/>
                <a:ext cx="125280" cy="192240"/>
              </p14:xfrm>
            </p:contentPart>
          </mc:Choice>
          <mc:Fallback xmlns="">
            <p:pic>
              <p:nvPicPr>
                <p:cNvPr id="530" name="Ink 529">
                  <a:extLst>
                    <a:ext uri="{FF2B5EF4-FFF2-40B4-BE49-F238E27FC236}">
                      <a16:creationId xmlns:a16="http://schemas.microsoft.com/office/drawing/2014/main" id="{8B33DDA4-E3ED-4B52-927A-D3ADCA94A715}"/>
                    </a:ext>
                  </a:extLst>
                </p:cNvPr>
                <p:cNvPicPr/>
                <p:nvPr/>
              </p:nvPicPr>
              <p:blipFill>
                <a:blip r:embed="rId420"/>
                <a:stretch>
                  <a:fillRect/>
                </a:stretch>
              </p:blipFill>
              <p:spPr>
                <a:xfrm>
                  <a:off x="6515949" y="4846989"/>
                  <a:ext cx="14292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533" name="Ink 532">
                  <a:extLst>
                    <a:ext uri="{FF2B5EF4-FFF2-40B4-BE49-F238E27FC236}">
                      <a16:creationId xmlns:a16="http://schemas.microsoft.com/office/drawing/2014/main" id="{F60F19C8-2874-4302-9D46-00A0E59A75F0}"/>
                    </a:ext>
                  </a:extLst>
                </p14:cNvPr>
                <p14:cNvContentPartPr/>
                <p14:nvPr/>
              </p14:nvContentPartPr>
              <p14:xfrm>
                <a:off x="6672189" y="4866429"/>
                <a:ext cx="322200" cy="114840"/>
              </p14:xfrm>
            </p:contentPart>
          </mc:Choice>
          <mc:Fallback xmlns="">
            <p:pic>
              <p:nvPicPr>
                <p:cNvPr id="533" name="Ink 532">
                  <a:extLst>
                    <a:ext uri="{FF2B5EF4-FFF2-40B4-BE49-F238E27FC236}">
                      <a16:creationId xmlns:a16="http://schemas.microsoft.com/office/drawing/2014/main" id="{F60F19C8-2874-4302-9D46-00A0E59A75F0}"/>
                    </a:ext>
                  </a:extLst>
                </p:cNvPr>
                <p:cNvPicPr/>
                <p:nvPr/>
              </p:nvPicPr>
              <p:blipFill>
                <a:blip r:embed="rId422"/>
                <a:stretch>
                  <a:fillRect/>
                </a:stretch>
              </p:blipFill>
              <p:spPr>
                <a:xfrm>
                  <a:off x="6663549" y="4857789"/>
                  <a:ext cx="33984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534" name="Ink 533">
                  <a:extLst>
                    <a:ext uri="{FF2B5EF4-FFF2-40B4-BE49-F238E27FC236}">
                      <a16:creationId xmlns:a16="http://schemas.microsoft.com/office/drawing/2014/main" id="{0721438F-8720-4BD9-BAB7-177B4B7681F3}"/>
                    </a:ext>
                  </a:extLst>
                </p14:cNvPr>
                <p14:cNvContentPartPr/>
                <p14:nvPr/>
              </p14:nvContentPartPr>
              <p14:xfrm>
                <a:off x="5574549" y="5312469"/>
                <a:ext cx="212040" cy="182880"/>
              </p14:xfrm>
            </p:contentPart>
          </mc:Choice>
          <mc:Fallback xmlns="">
            <p:pic>
              <p:nvPicPr>
                <p:cNvPr id="534" name="Ink 533">
                  <a:extLst>
                    <a:ext uri="{FF2B5EF4-FFF2-40B4-BE49-F238E27FC236}">
                      <a16:creationId xmlns:a16="http://schemas.microsoft.com/office/drawing/2014/main" id="{0721438F-8720-4BD9-BAB7-177B4B7681F3}"/>
                    </a:ext>
                  </a:extLst>
                </p:cNvPr>
                <p:cNvPicPr/>
                <p:nvPr/>
              </p:nvPicPr>
              <p:blipFill>
                <a:blip r:embed="rId424"/>
                <a:stretch>
                  <a:fillRect/>
                </a:stretch>
              </p:blipFill>
              <p:spPr>
                <a:xfrm>
                  <a:off x="5565909" y="5303469"/>
                  <a:ext cx="22968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535" name="Ink 534">
                  <a:extLst>
                    <a:ext uri="{FF2B5EF4-FFF2-40B4-BE49-F238E27FC236}">
                      <a16:creationId xmlns:a16="http://schemas.microsoft.com/office/drawing/2014/main" id="{979A3C0E-745D-4D6F-8DA1-3D764DB363D0}"/>
                    </a:ext>
                  </a:extLst>
                </p14:cNvPr>
                <p14:cNvContentPartPr/>
                <p14:nvPr/>
              </p14:nvContentPartPr>
              <p14:xfrm>
                <a:off x="5751309" y="5329029"/>
                <a:ext cx="14760" cy="3960"/>
              </p14:xfrm>
            </p:contentPart>
          </mc:Choice>
          <mc:Fallback xmlns="">
            <p:pic>
              <p:nvPicPr>
                <p:cNvPr id="535" name="Ink 534">
                  <a:extLst>
                    <a:ext uri="{FF2B5EF4-FFF2-40B4-BE49-F238E27FC236}">
                      <a16:creationId xmlns:a16="http://schemas.microsoft.com/office/drawing/2014/main" id="{979A3C0E-745D-4D6F-8DA1-3D764DB363D0}"/>
                    </a:ext>
                  </a:extLst>
                </p:cNvPr>
                <p:cNvPicPr/>
                <p:nvPr/>
              </p:nvPicPr>
              <p:blipFill>
                <a:blip r:embed="rId426"/>
                <a:stretch>
                  <a:fillRect/>
                </a:stretch>
              </p:blipFill>
              <p:spPr>
                <a:xfrm>
                  <a:off x="5742669" y="5320029"/>
                  <a:ext cx="3240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536" name="Ink 535">
                  <a:extLst>
                    <a:ext uri="{FF2B5EF4-FFF2-40B4-BE49-F238E27FC236}">
                      <a16:creationId xmlns:a16="http://schemas.microsoft.com/office/drawing/2014/main" id="{C8BEECE2-C660-4DA6-9009-DDD87149E397}"/>
                    </a:ext>
                  </a:extLst>
                </p14:cNvPr>
                <p14:cNvContentPartPr/>
                <p14:nvPr/>
              </p14:nvContentPartPr>
              <p14:xfrm>
                <a:off x="5820429" y="5347389"/>
                <a:ext cx="405720" cy="157680"/>
              </p14:xfrm>
            </p:contentPart>
          </mc:Choice>
          <mc:Fallback xmlns="">
            <p:pic>
              <p:nvPicPr>
                <p:cNvPr id="536" name="Ink 535">
                  <a:extLst>
                    <a:ext uri="{FF2B5EF4-FFF2-40B4-BE49-F238E27FC236}">
                      <a16:creationId xmlns:a16="http://schemas.microsoft.com/office/drawing/2014/main" id="{C8BEECE2-C660-4DA6-9009-DDD87149E397}"/>
                    </a:ext>
                  </a:extLst>
                </p:cNvPr>
                <p:cNvPicPr/>
                <p:nvPr/>
              </p:nvPicPr>
              <p:blipFill>
                <a:blip r:embed="rId428"/>
                <a:stretch>
                  <a:fillRect/>
                </a:stretch>
              </p:blipFill>
              <p:spPr>
                <a:xfrm>
                  <a:off x="5811789" y="5338749"/>
                  <a:ext cx="42336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539" name="Ink 538">
                  <a:extLst>
                    <a:ext uri="{FF2B5EF4-FFF2-40B4-BE49-F238E27FC236}">
                      <a16:creationId xmlns:a16="http://schemas.microsoft.com/office/drawing/2014/main" id="{BAD3153F-0E87-440E-A3A7-BD17C3CF2D64}"/>
                    </a:ext>
                  </a:extLst>
                </p14:cNvPr>
                <p14:cNvContentPartPr/>
                <p14:nvPr/>
              </p14:nvContentPartPr>
              <p14:xfrm>
                <a:off x="6201309" y="5443149"/>
                <a:ext cx="65880" cy="17640"/>
              </p14:xfrm>
            </p:contentPart>
          </mc:Choice>
          <mc:Fallback xmlns="">
            <p:pic>
              <p:nvPicPr>
                <p:cNvPr id="539" name="Ink 538">
                  <a:extLst>
                    <a:ext uri="{FF2B5EF4-FFF2-40B4-BE49-F238E27FC236}">
                      <a16:creationId xmlns:a16="http://schemas.microsoft.com/office/drawing/2014/main" id="{BAD3153F-0E87-440E-A3A7-BD17C3CF2D64}"/>
                    </a:ext>
                  </a:extLst>
                </p:cNvPr>
                <p:cNvPicPr/>
                <p:nvPr/>
              </p:nvPicPr>
              <p:blipFill>
                <a:blip r:embed="rId430"/>
                <a:stretch>
                  <a:fillRect/>
                </a:stretch>
              </p:blipFill>
              <p:spPr>
                <a:xfrm>
                  <a:off x="6192309" y="5434149"/>
                  <a:ext cx="8352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541" name="Ink 540">
                  <a:extLst>
                    <a:ext uri="{FF2B5EF4-FFF2-40B4-BE49-F238E27FC236}">
                      <a16:creationId xmlns:a16="http://schemas.microsoft.com/office/drawing/2014/main" id="{05945B7A-DE50-46ED-BFB2-35584FECE797}"/>
                    </a:ext>
                  </a:extLst>
                </p14:cNvPr>
                <p14:cNvContentPartPr/>
                <p14:nvPr/>
              </p14:nvContentPartPr>
              <p14:xfrm>
                <a:off x="6490029" y="5258109"/>
                <a:ext cx="61560" cy="10080"/>
              </p14:xfrm>
            </p:contentPart>
          </mc:Choice>
          <mc:Fallback xmlns="">
            <p:pic>
              <p:nvPicPr>
                <p:cNvPr id="541" name="Ink 540">
                  <a:extLst>
                    <a:ext uri="{FF2B5EF4-FFF2-40B4-BE49-F238E27FC236}">
                      <a16:creationId xmlns:a16="http://schemas.microsoft.com/office/drawing/2014/main" id="{05945B7A-DE50-46ED-BFB2-35584FECE797}"/>
                    </a:ext>
                  </a:extLst>
                </p:cNvPr>
                <p:cNvPicPr/>
                <p:nvPr/>
              </p:nvPicPr>
              <p:blipFill>
                <a:blip r:embed="rId432"/>
                <a:stretch>
                  <a:fillRect/>
                </a:stretch>
              </p:blipFill>
              <p:spPr>
                <a:xfrm>
                  <a:off x="6481389" y="5249109"/>
                  <a:ext cx="7920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542" name="Ink 541">
                  <a:extLst>
                    <a:ext uri="{FF2B5EF4-FFF2-40B4-BE49-F238E27FC236}">
                      <a16:creationId xmlns:a16="http://schemas.microsoft.com/office/drawing/2014/main" id="{59E90782-DCBF-4BC5-9216-D4EFB6B4C788}"/>
                    </a:ext>
                  </a:extLst>
                </p14:cNvPr>
                <p14:cNvContentPartPr/>
                <p14:nvPr/>
              </p14:nvContentPartPr>
              <p14:xfrm>
                <a:off x="6473469" y="5247669"/>
                <a:ext cx="78120" cy="137880"/>
              </p14:xfrm>
            </p:contentPart>
          </mc:Choice>
          <mc:Fallback xmlns="">
            <p:pic>
              <p:nvPicPr>
                <p:cNvPr id="542" name="Ink 541">
                  <a:extLst>
                    <a:ext uri="{FF2B5EF4-FFF2-40B4-BE49-F238E27FC236}">
                      <a16:creationId xmlns:a16="http://schemas.microsoft.com/office/drawing/2014/main" id="{59E90782-DCBF-4BC5-9216-D4EFB6B4C788}"/>
                    </a:ext>
                  </a:extLst>
                </p:cNvPr>
                <p:cNvPicPr/>
                <p:nvPr/>
              </p:nvPicPr>
              <p:blipFill>
                <a:blip r:embed="rId434"/>
                <a:stretch>
                  <a:fillRect/>
                </a:stretch>
              </p:blipFill>
              <p:spPr>
                <a:xfrm>
                  <a:off x="6464829" y="5239029"/>
                  <a:ext cx="9576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543" name="Ink 542">
                  <a:extLst>
                    <a:ext uri="{FF2B5EF4-FFF2-40B4-BE49-F238E27FC236}">
                      <a16:creationId xmlns:a16="http://schemas.microsoft.com/office/drawing/2014/main" id="{A52B044B-9297-4CBB-9F42-185E3B0EDE77}"/>
                    </a:ext>
                  </a:extLst>
                </p14:cNvPr>
                <p14:cNvContentPartPr/>
                <p14:nvPr/>
              </p14:nvContentPartPr>
              <p14:xfrm>
                <a:off x="6590469" y="5259549"/>
                <a:ext cx="195840" cy="119880"/>
              </p14:xfrm>
            </p:contentPart>
          </mc:Choice>
          <mc:Fallback xmlns="">
            <p:pic>
              <p:nvPicPr>
                <p:cNvPr id="543" name="Ink 542">
                  <a:extLst>
                    <a:ext uri="{FF2B5EF4-FFF2-40B4-BE49-F238E27FC236}">
                      <a16:creationId xmlns:a16="http://schemas.microsoft.com/office/drawing/2014/main" id="{A52B044B-9297-4CBB-9F42-185E3B0EDE77}"/>
                    </a:ext>
                  </a:extLst>
                </p:cNvPr>
                <p:cNvPicPr/>
                <p:nvPr/>
              </p:nvPicPr>
              <p:blipFill>
                <a:blip r:embed="rId436"/>
                <a:stretch>
                  <a:fillRect/>
                </a:stretch>
              </p:blipFill>
              <p:spPr>
                <a:xfrm>
                  <a:off x="6581469" y="5250549"/>
                  <a:ext cx="21348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544" name="Ink 543">
                  <a:extLst>
                    <a:ext uri="{FF2B5EF4-FFF2-40B4-BE49-F238E27FC236}">
                      <a16:creationId xmlns:a16="http://schemas.microsoft.com/office/drawing/2014/main" id="{E5FC18CD-8354-419C-A285-73FC7BB6B33E}"/>
                    </a:ext>
                  </a:extLst>
                </p14:cNvPr>
                <p14:cNvContentPartPr/>
                <p14:nvPr/>
              </p14:nvContentPartPr>
              <p14:xfrm>
                <a:off x="6819429" y="5206629"/>
                <a:ext cx="167400" cy="162720"/>
              </p14:xfrm>
            </p:contentPart>
          </mc:Choice>
          <mc:Fallback xmlns="">
            <p:pic>
              <p:nvPicPr>
                <p:cNvPr id="544" name="Ink 543">
                  <a:extLst>
                    <a:ext uri="{FF2B5EF4-FFF2-40B4-BE49-F238E27FC236}">
                      <a16:creationId xmlns:a16="http://schemas.microsoft.com/office/drawing/2014/main" id="{E5FC18CD-8354-419C-A285-73FC7BB6B33E}"/>
                    </a:ext>
                  </a:extLst>
                </p:cNvPr>
                <p:cNvPicPr/>
                <p:nvPr/>
              </p:nvPicPr>
              <p:blipFill>
                <a:blip r:embed="rId438"/>
                <a:stretch>
                  <a:fillRect/>
                </a:stretch>
              </p:blipFill>
              <p:spPr>
                <a:xfrm>
                  <a:off x="6810789" y="5197629"/>
                  <a:ext cx="18504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545" name="Ink 544">
                  <a:extLst>
                    <a:ext uri="{FF2B5EF4-FFF2-40B4-BE49-F238E27FC236}">
                      <a16:creationId xmlns:a16="http://schemas.microsoft.com/office/drawing/2014/main" id="{CB055E91-87AD-4068-8172-FD9A0452D122}"/>
                    </a:ext>
                  </a:extLst>
                </p14:cNvPr>
                <p14:cNvContentPartPr/>
                <p14:nvPr/>
              </p14:nvContentPartPr>
              <p14:xfrm>
                <a:off x="7001589" y="5203029"/>
                <a:ext cx="119520" cy="77760"/>
              </p14:xfrm>
            </p:contentPart>
          </mc:Choice>
          <mc:Fallback xmlns="">
            <p:pic>
              <p:nvPicPr>
                <p:cNvPr id="545" name="Ink 544">
                  <a:extLst>
                    <a:ext uri="{FF2B5EF4-FFF2-40B4-BE49-F238E27FC236}">
                      <a16:creationId xmlns:a16="http://schemas.microsoft.com/office/drawing/2014/main" id="{CB055E91-87AD-4068-8172-FD9A0452D122}"/>
                    </a:ext>
                  </a:extLst>
                </p:cNvPr>
                <p:cNvPicPr/>
                <p:nvPr/>
              </p:nvPicPr>
              <p:blipFill>
                <a:blip r:embed="rId440"/>
                <a:stretch>
                  <a:fillRect/>
                </a:stretch>
              </p:blipFill>
              <p:spPr>
                <a:xfrm>
                  <a:off x="6992949" y="5194389"/>
                  <a:ext cx="13716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547" name="Ink 546">
                  <a:extLst>
                    <a:ext uri="{FF2B5EF4-FFF2-40B4-BE49-F238E27FC236}">
                      <a16:creationId xmlns:a16="http://schemas.microsoft.com/office/drawing/2014/main" id="{B43814E4-FCF2-4366-9D1C-A103EB49DD6F}"/>
                    </a:ext>
                  </a:extLst>
                </p14:cNvPr>
                <p14:cNvContentPartPr/>
                <p14:nvPr/>
              </p14:nvContentPartPr>
              <p14:xfrm>
                <a:off x="7145949" y="5135709"/>
                <a:ext cx="218160" cy="155520"/>
              </p14:xfrm>
            </p:contentPart>
          </mc:Choice>
          <mc:Fallback xmlns="">
            <p:pic>
              <p:nvPicPr>
                <p:cNvPr id="547" name="Ink 546">
                  <a:extLst>
                    <a:ext uri="{FF2B5EF4-FFF2-40B4-BE49-F238E27FC236}">
                      <a16:creationId xmlns:a16="http://schemas.microsoft.com/office/drawing/2014/main" id="{B43814E4-FCF2-4366-9D1C-A103EB49DD6F}"/>
                    </a:ext>
                  </a:extLst>
                </p:cNvPr>
                <p:cNvPicPr/>
                <p:nvPr/>
              </p:nvPicPr>
              <p:blipFill>
                <a:blip r:embed="rId442"/>
                <a:stretch>
                  <a:fillRect/>
                </a:stretch>
              </p:blipFill>
              <p:spPr>
                <a:xfrm>
                  <a:off x="7136949" y="5126709"/>
                  <a:ext cx="2358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548" name="Ink 547">
                  <a:extLst>
                    <a:ext uri="{FF2B5EF4-FFF2-40B4-BE49-F238E27FC236}">
                      <a16:creationId xmlns:a16="http://schemas.microsoft.com/office/drawing/2014/main" id="{70FCDD3E-7CD1-442A-8A91-A1C4F1449193}"/>
                    </a:ext>
                  </a:extLst>
                </p14:cNvPr>
                <p14:cNvContentPartPr/>
                <p14:nvPr/>
              </p14:nvContentPartPr>
              <p14:xfrm>
                <a:off x="6542229" y="5428029"/>
                <a:ext cx="757800" cy="78120"/>
              </p14:xfrm>
            </p:contentPart>
          </mc:Choice>
          <mc:Fallback xmlns="">
            <p:pic>
              <p:nvPicPr>
                <p:cNvPr id="548" name="Ink 547">
                  <a:extLst>
                    <a:ext uri="{FF2B5EF4-FFF2-40B4-BE49-F238E27FC236}">
                      <a16:creationId xmlns:a16="http://schemas.microsoft.com/office/drawing/2014/main" id="{70FCDD3E-7CD1-442A-8A91-A1C4F1449193}"/>
                    </a:ext>
                  </a:extLst>
                </p:cNvPr>
                <p:cNvPicPr/>
                <p:nvPr/>
              </p:nvPicPr>
              <p:blipFill>
                <a:blip r:embed="rId444"/>
                <a:stretch>
                  <a:fillRect/>
                </a:stretch>
              </p:blipFill>
              <p:spPr>
                <a:xfrm>
                  <a:off x="6533589" y="5419029"/>
                  <a:ext cx="77544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549" name="Ink 548">
                  <a:extLst>
                    <a:ext uri="{FF2B5EF4-FFF2-40B4-BE49-F238E27FC236}">
                      <a16:creationId xmlns:a16="http://schemas.microsoft.com/office/drawing/2014/main" id="{9A84A9BC-77F3-4CC9-AF0F-88ECF90D606F}"/>
                    </a:ext>
                  </a:extLst>
                </p14:cNvPr>
                <p14:cNvContentPartPr/>
                <p14:nvPr/>
              </p14:nvContentPartPr>
              <p14:xfrm>
                <a:off x="6629709" y="5593629"/>
                <a:ext cx="94320" cy="126360"/>
              </p14:xfrm>
            </p:contentPart>
          </mc:Choice>
          <mc:Fallback xmlns="">
            <p:pic>
              <p:nvPicPr>
                <p:cNvPr id="549" name="Ink 548">
                  <a:extLst>
                    <a:ext uri="{FF2B5EF4-FFF2-40B4-BE49-F238E27FC236}">
                      <a16:creationId xmlns:a16="http://schemas.microsoft.com/office/drawing/2014/main" id="{9A84A9BC-77F3-4CC9-AF0F-88ECF90D606F}"/>
                    </a:ext>
                  </a:extLst>
                </p:cNvPr>
                <p:cNvPicPr/>
                <p:nvPr/>
              </p:nvPicPr>
              <p:blipFill>
                <a:blip r:embed="rId446"/>
                <a:stretch>
                  <a:fillRect/>
                </a:stretch>
              </p:blipFill>
              <p:spPr>
                <a:xfrm>
                  <a:off x="6620709" y="5584989"/>
                  <a:ext cx="1119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550" name="Ink 549">
                  <a:extLst>
                    <a:ext uri="{FF2B5EF4-FFF2-40B4-BE49-F238E27FC236}">
                      <a16:creationId xmlns:a16="http://schemas.microsoft.com/office/drawing/2014/main" id="{89715102-1DD0-4784-952E-19DBB8B1A150}"/>
                    </a:ext>
                  </a:extLst>
                </p14:cNvPr>
                <p14:cNvContentPartPr/>
                <p14:nvPr/>
              </p14:nvContentPartPr>
              <p14:xfrm>
                <a:off x="6761829" y="5608749"/>
                <a:ext cx="203760" cy="97920"/>
              </p14:xfrm>
            </p:contentPart>
          </mc:Choice>
          <mc:Fallback xmlns="">
            <p:pic>
              <p:nvPicPr>
                <p:cNvPr id="550" name="Ink 549">
                  <a:extLst>
                    <a:ext uri="{FF2B5EF4-FFF2-40B4-BE49-F238E27FC236}">
                      <a16:creationId xmlns:a16="http://schemas.microsoft.com/office/drawing/2014/main" id="{89715102-1DD0-4784-952E-19DBB8B1A150}"/>
                    </a:ext>
                  </a:extLst>
                </p:cNvPr>
                <p:cNvPicPr/>
                <p:nvPr/>
              </p:nvPicPr>
              <p:blipFill>
                <a:blip r:embed="rId448"/>
                <a:stretch>
                  <a:fillRect/>
                </a:stretch>
              </p:blipFill>
              <p:spPr>
                <a:xfrm>
                  <a:off x="6752829" y="5600109"/>
                  <a:ext cx="22140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553" name="Ink 552">
                  <a:extLst>
                    <a:ext uri="{FF2B5EF4-FFF2-40B4-BE49-F238E27FC236}">
                      <a16:creationId xmlns:a16="http://schemas.microsoft.com/office/drawing/2014/main" id="{E0BC36E8-6737-451A-ACC2-7529AA9B8257}"/>
                    </a:ext>
                  </a:extLst>
                </p14:cNvPr>
                <p14:cNvContentPartPr/>
                <p14:nvPr/>
              </p14:nvContentPartPr>
              <p14:xfrm>
                <a:off x="6245949" y="5578509"/>
                <a:ext cx="870840" cy="547920"/>
              </p14:xfrm>
            </p:contentPart>
          </mc:Choice>
          <mc:Fallback xmlns="">
            <p:pic>
              <p:nvPicPr>
                <p:cNvPr id="553" name="Ink 552">
                  <a:extLst>
                    <a:ext uri="{FF2B5EF4-FFF2-40B4-BE49-F238E27FC236}">
                      <a16:creationId xmlns:a16="http://schemas.microsoft.com/office/drawing/2014/main" id="{E0BC36E8-6737-451A-ACC2-7529AA9B8257}"/>
                    </a:ext>
                  </a:extLst>
                </p:cNvPr>
                <p:cNvPicPr/>
                <p:nvPr/>
              </p:nvPicPr>
              <p:blipFill>
                <a:blip r:embed="rId450"/>
                <a:stretch>
                  <a:fillRect/>
                </a:stretch>
              </p:blipFill>
              <p:spPr>
                <a:xfrm>
                  <a:off x="6236949" y="5569869"/>
                  <a:ext cx="888480" cy="565560"/>
                </a:xfrm>
                <a:prstGeom prst="rect">
                  <a:avLst/>
                </a:prstGeom>
              </p:spPr>
            </p:pic>
          </mc:Fallback>
        </mc:AlternateContent>
        <mc:AlternateContent xmlns:mc="http://schemas.openxmlformats.org/markup-compatibility/2006" xmlns:p14="http://schemas.microsoft.com/office/powerpoint/2010/main">
          <mc:Choice Requires="p14">
            <p:contentPart p14:bwMode="auto" r:id="rId451">
              <p14:nvContentPartPr>
                <p14:cNvPr id="554" name="Ink 553">
                  <a:extLst>
                    <a:ext uri="{FF2B5EF4-FFF2-40B4-BE49-F238E27FC236}">
                      <a16:creationId xmlns:a16="http://schemas.microsoft.com/office/drawing/2014/main" id="{1ECCE907-B577-44B7-8232-0BED979CEF20}"/>
                    </a:ext>
                  </a:extLst>
                </p14:cNvPr>
                <p14:cNvContentPartPr/>
                <p14:nvPr/>
              </p14:nvContentPartPr>
              <p14:xfrm>
                <a:off x="6311109" y="6164589"/>
                <a:ext cx="131040" cy="23040"/>
              </p14:xfrm>
            </p:contentPart>
          </mc:Choice>
          <mc:Fallback xmlns="">
            <p:pic>
              <p:nvPicPr>
                <p:cNvPr id="554" name="Ink 553">
                  <a:extLst>
                    <a:ext uri="{FF2B5EF4-FFF2-40B4-BE49-F238E27FC236}">
                      <a16:creationId xmlns:a16="http://schemas.microsoft.com/office/drawing/2014/main" id="{1ECCE907-B577-44B7-8232-0BED979CEF20}"/>
                    </a:ext>
                  </a:extLst>
                </p:cNvPr>
                <p:cNvPicPr/>
                <p:nvPr/>
              </p:nvPicPr>
              <p:blipFill>
                <a:blip r:embed="rId452"/>
                <a:stretch>
                  <a:fillRect/>
                </a:stretch>
              </p:blipFill>
              <p:spPr>
                <a:xfrm>
                  <a:off x="6302469" y="6155589"/>
                  <a:ext cx="14868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556" name="Ink 555">
                  <a:extLst>
                    <a:ext uri="{FF2B5EF4-FFF2-40B4-BE49-F238E27FC236}">
                      <a16:creationId xmlns:a16="http://schemas.microsoft.com/office/drawing/2014/main" id="{32BF6207-637C-4EB9-AD3A-525FEEF2D62B}"/>
                    </a:ext>
                  </a:extLst>
                </p14:cNvPr>
                <p14:cNvContentPartPr/>
                <p14:nvPr/>
              </p14:nvContentPartPr>
              <p14:xfrm>
                <a:off x="6532509" y="6018789"/>
                <a:ext cx="130680" cy="197640"/>
              </p14:xfrm>
            </p:contentPart>
          </mc:Choice>
          <mc:Fallback xmlns="">
            <p:pic>
              <p:nvPicPr>
                <p:cNvPr id="556" name="Ink 555">
                  <a:extLst>
                    <a:ext uri="{FF2B5EF4-FFF2-40B4-BE49-F238E27FC236}">
                      <a16:creationId xmlns:a16="http://schemas.microsoft.com/office/drawing/2014/main" id="{32BF6207-637C-4EB9-AD3A-525FEEF2D62B}"/>
                    </a:ext>
                  </a:extLst>
                </p:cNvPr>
                <p:cNvPicPr/>
                <p:nvPr/>
              </p:nvPicPr>
              <p:blipFill>
                <a:blip r:embed="rId454"/>
                <a:stretch>
                  <a:fillRect/>
                </a:stretch>
              </p:blipFill>
              <p:spPr>
                <a:xfrm>
                  <a:off x="6523869" y="6009789"/>
                  <a:ext cx="14832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557" name="Ink 556">
                  <a:extLst>
                    <a:ext uri="{FF2B5EF4-FFF2-40B4-BE49-F238E27FC236}">
                      <a16:creationId xmlns:a16="http://schemas.microsoft.com/office/drawing/2014/main" id="{68CC620E-FA66-45E3-BC60-17D7A7DCCDB5}"/>
                    </a:ext>
                  </a:extLst>
                </p14:cNvPr>
                <p14:cNvContentPartPr/>
                <p14:nvPr/>
              </p14:nvContentPartPr>
              <p14:xfrm>
                <a:off x="6743829" y="5975949"/>
                <a:ext cx="98640" cy="212040"/>
              </p14:xfrm>
            </p:contentPart>
          </mc:Choice>
          <mc:Fallback xmlns="">
            <p:pic>
              <p:nvPicPr>
                <p:cNvPr id="557" name="Ink 556">
                  <a:extLst>
                    <a:ext uri="{FF2B5EF4-FFF2-40B4-BE49-F238E27FC236}">
                      <a16:creationId xmlns:a16="http://schemas.microsoft.com/office/drawing/2014/main" id="{68CC620E-FA66-45E3-BC60-17D7A7DCCDB5}"/>
                    </a:ext>
                  </a:extLst>
                </p:cNvPr>
                <p:cNvPicPr/>
                <p:nvPr/>
              </p:nvPicPr>
              <p:blipFill>
                <a:blip r:embed="rId456"/>
                <a:stretch>
                  <a:fillRect/>
                </a:stretch>
              </p:blipFill>
              <p:spPr>
                <a:xfrm>
                  <a:off x="6735189" y="5967309"/>
                  <a:ext cx="11628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558" name="Ink 557">
                  <a:extLst>
                    <a:ext uri="{FF2B5EF4-FFF2-40B4-BE49-F238E27FC236}">
                      <a16:creationId xmlns:a16="http://schemas.microsoft.com/office/drawing/2014/main" id="{861C44EE-4324-4AD1-BE6B-FA5D84587645}"/>
                    </a:ext>
                  </a:extLst>
                </p14:cNvPr>
                <p14:cNvContentPartPr/>
                <p14:nvPr/>
              </p14:nvContentPartPr>
              <p14:xfrm>
                <a:off x="6925989" y="6105189"/>
                <a:ext cx="98640" cy="87480"/>
              </p14:xfrm>
            </p:contentPart>
          </mc:Choice>
          <mc:Fallback xmlns="">
            <p:pic>
              <p:nvPicPr>
                <p:cNvPr id="558" name="Ink 557">
                  <a:extLst>
                    <a:ext uri="{FF2B5EF4-FFF2-40B4-BE49-F238E27FC236}">
                      <a16:creationId xmlns:a16="http://schemas.microsoft.com/office/drawing/2014/main" id="{861C44EE-4324-4AD1-BE6B-FA5D84587645}"/>
                    </a:ext>
                  </a:extLst>
                </p:cNvPr>
                <p:cNvPicPr/>
                <p:nvPr/>
              </p:nvPicPr>
              <p:blipFill>
                <a:blip r:embed="rId458"/>
                <a:stretch>
                  <a:fillRect/>
                </a:stretch>
              </p:blipFill>
              <p:spPr>
                <a:xfrm>
                  <a:off x="6917349" y="6096549"/>
                  <a:ext cx="116280" cy="105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59">
            <p14:nvContentPartPr>
              <p14:cNvPr id="560" name="Ink 559">
                <a:extLst>
                  <a:ext uri="{FF2B5EF4-FFF2-40B4-BE49-F238E27FC236}">
                    <a16:creationId xmlns:a16="http://schemas.microsoft.com/office/drawing/2014/main" id="{CD6EC7B9-B5EB-40EE-B14D-81988ADE59D3}"/>
                  </a:ext>
                </a:extLst>
              </p14:cNvPr>
              <p14:cNvContentPartPr/>
              <p14:nvPr/>
            </p14:nvContentPartPr>
            <p14:xfrm>
              <a:off x="5825777" y="1806789"/>
              <a:ext cx="16920" cy="11880"/>
            </p14:xfrm>
          </p:contentPart>
        </mc:Choice>
        <mc:Fallback xmlns="">
          <p:pic>
            <p:nvPicPr>
              <p:cNvPr id="560" name="Ink 559">
                <a:extLst>
                  <a:ext uri="{FF2B5EF4-FFF2-40B4-BE49-F238E27FC236}">
                    <a16:creationId xmlns:a16="http://schemas.microsoft.com/office/drawing/2014/main" id="{CD6EC7B9-B5EB-40EE-B14D-81988ADE59D3}"/>
                  </a:ext>
                </a:extLst>
              </p:cNvPr>
              <p:cNvPicPr/>
              <p:nvPr/>
            </p:nvPicPr>
            <p:blipFill>
              <a:blip r:embed="rId460"/>
              <a:stretch>
                <a:fillRect/>
              </a:stretch>
            </p:blipFill>
            <p:spPr>
              <a:xfrm>
                <a:off x="5771777" y="1698789"/>
                <a:ext cx="12456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561" name="Ink 560">
                <a:extLst>
                  <a:ext uri="{FF2B5EF4-FFF2-40B4-BE49-F238E27FC236}">
                    <a16:creationId xmlns:a16="http://schemas.microsoft.com/office/drawing/2014/main" id="{90019AF9-9EE2-4D4D-A79C-27E94811C928}"/>
                  </a:ext>
                </a:extLst>
              </p14:cNvPr>
              <p14:cNvContentPartPr/>
              <p14:nvPr/>
            </p14:nvContentPartPr>
            <p14:xfrm>
              <a:off x="5726417" y="1712829"/>
              <a:ext cx="2178000" cy="92880"/>
            </p14:xfrm>
          </p:contentPart>
        </mc:Choice>
        <mc:Fallback xmlns="">
          <p:pic>
            <p:nvPicPr>
              <p:cNvPr id="561" name="Ink 560">
                <a:extLst>
                  <a:ext uri="{FF2B5EF4-FFF2-40B4-BE49-F238E27FC236}">
                    <a16:creationId xmlns:a16="http://schemas.microsoft.com/office/drawing/2014/main" id="{90019AF9-9EE2-4D4D-A79C-27E94811C928}"/>
                  </a:ext>
                </a:extLst>
              </p:cNvPr>
              <p:cNvPicPr/>
              <p:nvPr/>
            </p:nvPicPr>
            <p:blipFill>
              <a:blip r:embed="rId462"/>
              <a:stretch>
                <a:fillRect/>
              </a:stretch>
            </p:blipFill>
            <p:spPr>
              <a:xfrm>
                <a:off x="5672777" y="1605189"/>
                <a:ext cx="2285640" cy="308520"/>
              </a:xfrm>
              <a:prstGeom prst="rect">
                <a:avLst/>
              </a:prstGeom>
            </p:spPr>
          </p:pic>
        </mc:Fallback>
      </mc:AlternateContent>
    </p:spTree>
    <p:extLst>
      <p:ext uri="{BB962C8B-B14F-4D97-AF65-F5344CB8AC3E}">
        <p14:creationId xmlns:p14="http://schemas.microsoft.com/office/powerpoint/2010/main" val="228169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p:cTn id="7" dur="2000" fill="hold"/>
                                        <p:tgtEl>
                                          <p:spTgt spid="103"/>
                                        </p:tgtEl>
                                        <p:attrNameLst>
                                          <p:attrName>drawProgress</p:attrName>
                                        </p:attrNameLst>
                                      </p:cBhvr>
                                      <p:tavLst>
                                        <p:tav tm="0">
                                          <p:val>
                                            <p:fltVal val="0"/>
                                          </p:val>
                                        </p:tav>
                                        <p:tav tm="100000">
                                          <p:val>
                                            <p:fltVal val="1"/>
                                          </p:val>
                                        </p:tav>
                                      </p:tavLst>
                                    </p:anim>
                                  </p:childTnLst>
                                </p:cTn>
                              </p:par>
                            </p:childTnLst>
                          </p:cTn>
                        </p:par>
                      </p:childTnLst>
                    </p:cTn>
                  </p:par>
                  <p:par>
                    <p:cTn id="8" fill="hold">
                      <p:stCondLst>
                        <p:cond delay="indefinite"/>
                      </p:stCondLst>
                      <p:childTnLst>
                        <p:par>
                          <p:cTn id="9" fill="hold">
                            <p:stCondLst>
                              <p:cond delay="0"/>
                            </p:stCondLst>
                            <p:childTnLst>
                              <p:par>
                                <p:cTn id="10" presetID="63" presetClass="entr" presetSubtype="0" fill="hold" nodeType="clickEffect">
                                  <p:stCondLst>
                                    <p:cond delay="0"/>
                                  </p:stCondLst>
                                  <p:childTnLst>
                                    <p:set>
                                      <p:cBhvr>
                                        <p:cTn id="11" dur="1" fill="hold">
                                          <p:stCondLst>
                                            <p:cond delay="0"/>
                                          </p:stCondLst>
                                        </p:cTn>
                                        <p:tgtEl>
                                          <p:spTgt spid="138"/>
                                        </p:tgtEl>
                                        <p:attrNameLst>
                                          <p:attrName>style.visibility</p:attrName>
                                        </p:attrNameLst>
                                      </p:cBhvr>
                                      <p:to>
                                        <p:strVal val="visible"/>
                                      </p:to>
                                    </p:set>
                                    <p:anim calcmode="lin" valueType="num">
                                      <p:cBhvr>
                                        <p:cTn id="12" dur="2000" fill="hold"/>
                                        <p:tgtEl>
                                          <p:spTgt spid="138"/>
                                        </p:tgtEl>
                                        <p:attrNameLst>
                                          <p:attrName>drawProgress</p:attrName>
                                        </p:attrNameLst>
                                      </p:cBhvr>
                                      <p:tavLst>
                                        <p:tav tm="0">
                                          <p:val>
                                            <p:fltVal val="0"/>
                                          </p:val>
                                        </p:tav>
                                        <p:tav tm="100000">
                                          <p:val>
                                            <p:fltVal val="1"/>
                                          </p:val>
                                        </p:tav>
                                      </p:tavLst>
                                    </p:anim>
                                  </p:childTnLst>
                                </p:cTn>
                              </p:par>
                            </p:childTnLst>
                          </p:cTn>
                        </p:par>
                      </p:childTnLst>
                    </p:cTn>
                  </p:par>
                  <p:par>
                    <p:cTn id="13" fill="hold">
                      <p:stCondLst>
                        <p:cond delay="indefinite"/>
                      </p:stCondLst>
                      <p:childTnLst>
                        <p:par>
                          <p:cTn id="14" fill="hold">
                            <p:stCondLst>
                              <p:cond delay="0"/>
                            </p:stCondLst>
                            <p:childTnLst>
                              <p:par>
                                <p:cTn id="15" presetID="63" presetClass="entr" presetSubtype="0" fill="hold" nodeType="clickEffect">
                                  <p:stCondLst>
                                    <p:cond delay="0"/>
                                  </p:stCondLst>
                                  <p:childTnLst>
                                    <p:set>
                                      <p:cBhvr>
                                        <p:cTn id="16" dur="1" fill="hold">
                                          <p:stCondLst>
                                            <p:cond delay="0"/>
                                          </p:stCondLst>
                                        </p:cTn>
                                        <p:tgtEl>
                                          <p:spTgt spid="139"/>
                                        </p:tgtEl>
                                        <p:attrNameLst>
                                          <p:attrName>style.visibility</p:attrName>
                                        </p:attrNameLst>
                                      </p:cBhvr>
                                      <p:to>
                                        <p:strVal val="visible"/>
                                      </p:to>
                                    </p:set>
                                    <p:anim calcmode="lin" valueType="num">
                                      <p:cBhvr>
                                        <p:cTn id="17" dur="2000" fill="hold"/>
                                        <p:tgtEl>
                                          <p:spTgt spid="139"/>
                                        </p:tgtEl>
                                        <p:attrNameLst>
                                          <p:attrName>drawProgress</p:attrName>
                                        </p:attrNameLst>
                                      </p:cBhvr>
                                      <p:tavLst>
                                        <p:tav tm="0">
                                          <p:val>
                                            <p:fltVal val="0"/>
                                          </p:val>
                                        </p:tav>
                                        <p:tav tm="100000">
                                          <p:val>
                                            <p:fltVal val="1"/>
                                          </p:val>
                                        </p:tav>
                                      </p:tavLst>
                                    </p:anim>
                                  </p:childTnLst>
                                </p:cTn>
                              </p:par>
                              <p:par>
                                <p:cTn id="18" presetID="63" presetClass="entr" presetSubtype="0" fill="hold" nodeType="withEffect">
                                  <p:stCondLst>
                                    <p:cond delay="0"/>
                                  </p:stCondLst>
                                  <p:childTnLst>
                                    <p:set>
                                      <p:cBhvr>
                                        <p:cTn id="19" dur="1" fill="hold">
                                          <p:stCondLst>
                                            <p:cond delay="0"/>
                                          </p:stCondLst>
                                        </p:cTn>
                                        <p:tgtEl>
                                          <p:spTgt spid="142"/>
                                        </p:tgtEl>
                                        <p:attrNameLst>
                                          <p:attrName>style.visibility</p:attrName>
                                        </p:attrNameLst>
                                      </p:cBhvr>
                                      <p:to>
                                        <p:strVal val="visible"/>
                                      </p:to>
                                    </p:set>
                                    <p:anim calcmode="lin" valueType="num">
                                      <p:cBhvr>
                                        <p:cTn id="20" dur="2000" fill="hold"/>
                                        <p:tgtEl>
                                          <p:spTgt spid="142"/>
                                        </p:tgtEl>
                                        <p:attrNameLst>
                                          <p:attrName>drawProgress</p:attrName>
                                        </p:attrNameLst>
                                      </p:cBhvr>
                                      <p:tavLst>
                                        <p:tav tm="0">
                                          <p:val>
                                            <p:fltVal val="0"/>
                                          </p:val>
                                        </p:tav>
                                        <p:tav tm="100000">
                                          <p:val>
                                            <p:fltVal val="1"/>
                                          </p:val>
                                        </p:tav>
                                      </p:tavLst>
                                    </p:anim>
                                  </p:childTnLst>
                                </p:cTn>
                              </p:par>
                            </p:childTnLst>
                          </p:cTn>
                        </p:par>
                      </p:childTnLst>
                    </p:cTn>
                  </p:par>
                  <p:par>
                    <p:cTn id="21" fill="hold">
                      <p:stCondLst>
                        <p:cond delay="indefinite"/>
                      </p:stCondLst>
                      <p:childTnLst>
                        <p:par>
                          <p:cTn id="22" fill="hold">
                            <p:stCondLst>
                              <p:cond delay="0"/>
                            </p:stCondLst>
                            <p:childTnLst>
                              <p:par>
                                <p:cTn id="23" presetID="63" presetClass="entr" presetSubtype="0" fill="hold" nodeType="clickEffect">
                                  <p:stCondLst>
                                    <p:cond delay="0"/>
                                  </p:stCondLst>
                                  <p:childTnLst>
                                    <p:set>
                                      <p:cBhvr>
                                        <p:cTn id="24" dur="1" fill="hold">
                                          <p:stCondLst>
                                            <p:cond delay="0"/>
                                          </p:stCondLst>
                                        </p:cTn>
                                        <p:tgtEl>
                                          <p:spTgt spid="107"/>
                                        </p:tgtEl>
                                        <p:attrNameLst>
                                          <p:attrName>style.visibility</p:attrName>
                                        </p:attrNameLst>
                                      </p:cBhvr>
                                      <p:to>
                                        <p:strVal val="visible"/>
                                      </p:to>
                                    </p:set>
                                    <p:anim calcmode="lin" valueType="num">
                                      <p:cBhvr>
                                        <p:cTn id="25" dur="2000" fill="hold"/>
                                        <p:tgtEl>
                                          <p:spTgt spid="107"/>
                                        </p:tgtEl>
                                        <p:attrNameLst>
                                          <p:attrName>drawProgress</p:attrName>
                                        </p:attrNameLst>
                                      </p:cBhvr>
                                      <p:tavLst>
                                        <p:tav tm="0">
                                          <p:val>
                                            <p:fltVal val="0"/>
                                          </p:val>
                                        </p:tav>
                                        <p:tav tm="100000">
                                          <p:val>
                                            <p:fltVal val="1"/>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6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0"/>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4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61"/>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67"/>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83"/>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8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53"/>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352"/>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365"/>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64"/>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374"/>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373"/>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383"/>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381"/>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387"/>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386"/>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395"/>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396"/>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404"/>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403"/>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481"/>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480"/>
                                        </p:tgtEl>
                                        <p:attrNameLst>
                                          <p:attrName>style.visibility</p:attrName>
                                        </p:attrNameLst>
                                      </p:cBhvr>
                                      <p:to>
                                        <p:strVal val="visible"/>
                                      </p:to>
                                    </p:set>
                                  </p:childTnLst>
                                </p:cTn>
                              </p:par>
                              <p:par>
                                <p:cTn id="80" presetID="1" presetClass="entr" presetSubtype="0" fill="hold" nodeType="withEffect">
                                  <p:stCondLst>
                                    <p:cond delay="0"/>
                                  </p:stCondLst>
                                  <p:childTnLst>
                                    <p:set>
                                      <p:cBhvr>
                                        <p:cTn id="81" dur="1" fill="hold">
                                          <p:stCondLst>
                                            <p:cond delay="0"/>
                                          </p:stCondLst>
                                        </p:cTn>
                                        <p:tgtEl>
                                          <p:spTgt spid="479"/>
                                        </p:tgtEl>
                                        <p:attrNameLst>
                                          <p:attrName>style.visibility</p:attrName>
                                        </p:attrNameLst>
                                      </p:cBhvr>
                                      <p:to>
                                        <p:strVal val="visible"/>
                                      </p:to>
                                    </p:set>
                                  </p:childTnLst>
                                </p:cTn>
                              </p:par>
                              <p:par>
                                <p:cTn id="82" presetID="1" presetClass="entr" presetSubtype="0" fill="hold" nodeType="withEffect">
                                  <p:stCondLst>
                                    <p:cond delay="0"/>
                                  </p:stCondLst>
                                  <p:childTnLst>
                                    <p:set>
                                      <p:cBhvr>
                                        <p:cTn id="83" dur="1" fill="hold">
                                          <p:stCondLst>
                                            <p:cond delay="0"/>
                                          </p:stCondLst>
                                        </p:cTn>
                                        <p:tgtEl>
                                          <p:spTgt spid="478"/>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477"/>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499"/>
                                        </p:tgtEl>
                                        <p:attrNameLst>
                                          <p:attrName>style.visibility</p:attrName>
                                        </p:attrNameLst>
                                      </p:cBhvr>
                                      <p:to>
                                        <p:strVal val="visible"/>
                                      </p:to>
                                    </p:set>
                                  </p:childTnLst>
                                </p:cTn>
                              </p:par>
                              <p:par>
                                <p:cTn id="90" presetID="1" presetClass="entr" presetSubtype="0" fill="hold" nodeType="withEffect">
                                  <p:stCondLst>
                                    <p:cond delay="0"/>
                                  </p:stCondLst>
                                  <p:childTnLst>
                                    <p:set>
                                      <p:cBhvr>
                                        <p:cTn id="91" dur="1" fill="hold">
                                          <p:stCondLst>
                                            <p:cond delay="0"/>
                                          </p:stCondLst>
                                        </p:cTn>
                                        <p:tgtEl>
                                          <p:spTgt spid="5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890</TotalTime>
  <Words>921</Words>
  <Application>Microsoft Office PowerPoint</Application>
  <PresentationFormat>Widescreen</PresentationFormat>
  <Paragraphs>100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Cambria Math</vt:lpstr>
      <vt:lpstr>Office Theme</vt:lpstr>
      <vt:lpstr>Vectors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Vectors</dc:title>
  <dc:creator>My HP</dc:creator>
  <cp:lastModifiedBy>TAN Mei Yi [Harrisdale Senior High School]</cp:lastModifiedBy>
  <cp:revision>56</cp:revision>
  <dcterms:created xsi:type="dcterms:W3CDTF">2017-02-18T03:54:48Z</dcterms:created>
  <dcterms:modified xsi:type="dcterms:W3CDTF">2022-04-26T06:05:30Z</dcterms:modified>
</cp:coreProperties>
</file>