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3" r:id="rId6"/>
    <p:sldId id="264" r:id="rId7"/>
    <p:sldId id="261" r:id="rId8"/>
    <p:sldId id="262" r:id="rId9"/>
    <p:sldId id="260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8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6536 0 0,'0'55'3257'0'0,"1"-57"-2382"0"0,12-3 245 0 0,-11 5-985 0 0,-1 0 1 0 0,0-1-1 0 0,0 1 1 0 0,1 0-1 0 0,-1-1 1 0 0,0 1-1 0 0,0-1 1 0 0,1 1-1 0 0,-1-1 1 0 0,0 0-1 0 0,0 0 1 0 0,0 1-1 0 0,2-3 1 0 0,-3 3 379 0 0,13-4 509 0 0,-9 3-792 0 0,0 0 1 0 0,-1 0 0 0 0,1 0 0 0 0,0 0 0 0 0,-1 1 0 0 0,1-1 0 0 0,0 1 0 0 0,0 0 0 0 0,-1 0 0 0 0,1 1 0 0 0,0-1-1 0 0,0 1 1 0 0,-1-1 0 0 0,1 1 0 0 0,5 2 0 0 0,7 2 47 0 0,12 7-9 0 0,-11-3-256 0 0,-3-1-14 0 0,1 0 0 0 0,0-1-1 0 0,19 6 1 0 0,-19-8-1 0 0,-1 1 0 0 0,23 12 0 0 0,-22-10 0 0 0,0 0 0 0 0,18 5 0 0 0,-10-5 264 0 0,0 1 0 0 0,43 23 0 0 0,-6-5 472 0 0,-18-4-478 0 0,115 69-785 0 0,-105-63 931 0 0,-19-12-161 0 0,-10-6-250 0 0,1-1 1 0 0,39 11 0 0 0,-30-10 113 0 0,24 11 123 0 0,24 6 53 0 0,47 11 170 0 0,-38-5-173 0 0,-60-26-197 0 0,-12-3-20 0 0,22 8-1 0 0,-16-4 51 0 0,1-2-1 0 0,41 7 0 0 0,-3 0 15 0 0,-57-12-117 0 0,1 0-1 0 0,-1 0 0 0 0,8 6 1 0 0,11 3 44 0 0,43 9 110 0 0,-33-10-8 0 0,43 18 0 0 0,-41-11-148 0 0,-9-4 15 0 0,32 11 0 0 0,-55-22-21 0 0,-1 0 0 0 0,1 0 1 0 0,-1 0-1 0 0,5 4 0 0 0,-5-3-2 0 0,1 0 0 0 0,-1-1 0 0 0,0 1-1 0 0,8 2 1 0 0,-3-2 0 0 0,0 1 0 0 0,-1 0 0 0 0,0 1 0 0 0,15 11 0 0 0,-15-10 0 0 0,1-1 0 0 0,-1 1 0 0 0,18 7 0 0 0,-23-12 0 0 0,0 0 0 0 0,-1 1 0 0 0,1 0 0 0 0,-1 0 0 0 0,1-1 0 0 0,-1 1 0 0 0,0 1 0 0 0,4 2 0 0 0,11 11 0 0 0,-13-13 0 0 0,-1 0 0 0 0,1 0 0 0 0,-1 0 0 0 0,1 0 0 0 0,-1 1 0 0 0,-1-1 0 0 0,6 9 0 0 0,-5-8 0 0 0,0 1 0 0 0,1-1 0 0 0,-1 1 0 0 0,9 7 0 0 0,-4-6-80 0 0,0 1 0 0 0,1-1 0 0 0,-1-1 0 0 0,1 1 0 0 0,18 6 0 0 0,4-3 288 0 0,-19-8-41 0 0,-9-1-159 0 0,-1 0 1 0 0,0 0-1 0 0,1 1 1 0 0,-1-1-1 0 0,1 0 0 0 0,-1 1 1 0 0,0 0-1 0 0,0 0 1 0 0,4 1-1 0 0,3 0-60 0 0,-8-2 34 0 0,1 1 0 0 0,-1-1 0 0 0,0 0-1 0 0,0 0 1 0 0,1 1 0 0 0,-1-1 0 0 0,0 1 0 0 0,0-1 0 0 0,0 1 0 0 0,1 0-1 0 0,-1-1 1 0 0,0 1 0 0 0,0 0 0 0 0,1 1 0 0 0,-2-2-81 0 0,14 4 271 0 0,-10-3-131 0 0,-3 0-28 0 0,1-1 1 0 0,-1 0-1 0 0,0 1 1 0 0,0-1-1 0 0,0 1 0 0 0,0-1 1 0 0,0 1-1 0 0,0-1 0 0 0,0 1 1 0 0,0 0-1 0 0,0 0 1 0 0,0 0-1 0 0,0-1 0 0 0,1 2 1 0 0,11 8 17 0 0,21 7-117 0 0,-21-13-70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17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18 123 2304 0 0,'0'0'101'0'0,"1"-1"1"0"0,-1 0 82 0 0,1 0 0 0 0,-1 1 0 0 0,1-1 0 0 0,-1 0 0 0 0,0 0 0 0 0,0 0 0 0 0,0 0 0 0 0,1 0 0 0 0,-1 0 1 0 0,0 0-1 0 0,0 0 0 0 0,0 0 0 0 0,0 0 0 0 0,-1 0 0 0 0,1 0 0 0 0,0 0 0 0 0,0 0 0 0 0,-1 0 0 0 0,1 1 0 0 0,0-1 1 0 0,-1 0-1 0 0,1 0 0 0 0,-1 0 0 0 0,0 0 0 0 0,-2-9 6843 0 0,-5-20-2706 0 0,8 21-4412 0 0,0 0 0 0 0,-1 0 0 0 0,-2-14 0 0 0,2 15-1243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2.8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66 11144 0 0,'-13'-18'1008'0'0,"14"23"-919"0"0,0 2-37 0 0,-7 18 89 0 0,7-27 146 0 0,0 0 0 0 0,0 0-1 0 0,1 0 1 0 0,-1 0 0 0 0,0 0-1 0 0,1 0 1 0 0,-1 0 0 0 0,1 0-1 0 0,0 1 1 0 0,-1-1-1 0 0,1 0 1 0 0,0 1 0 0 0,0 0-1 0 0,2-2 1 0 0,18-15 988 0 0,-18 14-1111 0 0,0 0-1 0 0,0 1 1 0 0,0 0 0 0 0,0 0 0 0 0,0 0 0 0 0,1 0-1 0 0,-1 1 1 0 0,1-1 0 0 0,0 1 0 0 0,0 1 0 0 0,0-1-1 0 0,0 1 1 0 0,0-1 0 0 0,0 1 0 0 0,0 1 0 0 0,9-1-1 0 0,-7 1 2 0 0,0 0 0 0 0,0 1 0 0 0,0 0 1 0 0,1 0-1 0 0,-1 1 0 0 0,-1 0 0 0 0,1 0 0 0 0,0 0 0 0 0,0 1 0 0 0,-1 0 0 0 0,12 8 0 0 0,-15-9-118 0 0,0 1 1 0 0,0-1-1 0 0,0 1 1 0 0,0 0-1 0 0,0 0 1 0 0,4 7-1 0 0,-6-2 12 0 0,-20 36-297 0 0,13-31-192 0 0,0 1 1 0 0,-4 18 0 0 0,7-24 294 0 0,0 1-1 0 0,0-1 0 0 0,0 0 0 0 0,-1-1 1 0 0,-1 1-1 0 0,-9 13 0 0 0,9-13-226 0 0,2-3-10 0 0,-3 1-155 0 0,-4 2 3266 0 0,11-9-2614 0 0,0 0 0 0 0,1 1-1 0 0,-1-1 1 0 0,0 0 0 0 0,1 1 0 0 0,-1-1-1 0 0,0 1 1 0 0,3-1 0 0 0,-4 1-105 0 0,10-3 51 0 0,3-2-30 0 0,0 2-1 0 0,1-1 0 0 0,-1 2 1 0 0,23-2-1 0 0,43-3-61 0 0,-67 6 4 0 0,15-3-537 0 0,-7 1-1583 0 0,-7 2-2700 0 0,0-2-2052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3.2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7 5528 0 0,'-15'-6'10681'0'0,"-18"12"-3065"0"0,32-4-7512 0 0,1 0-1 0 0,0-1 1 0 0,-1 1 0 0 0,1 0 0 0 0,0 0 0 0 0,0 0 0 0 0,0 0 0 0 0,0 1 0 0 0,0-1 0 0 0,0-1 0 0 0,1 4 0 0 0,0 0-41 0 0,0 8 62 0 0,0-1-1 0 0,3 16 0 0 0,-1-15-117 0 0,-1 0-1 0 0,0 16 0 0 0,-2-18-6 0 0,1-1 0 0 0,1 1 0 0 0,3 14 0 0 0,3 21 0 0 0,-7-39-18 0 0,0 0 0 0 0,0 0-1 0 0,0 0 1 0 0,1 0 0 0 0,0 0 0 0 0,1 0-1 0 0,-1 0 1 0 0,1-1 0 0 0,5 9 0 0 0,0 0-41 0 0,2 1-337 0 0,20 29 1 0 0,-26-40 219 0 0,0 0 0 0 0,1 0 0 0 0,0-1 0 0 0,0 1 0 0 0,0-1 0 0 0,0 0 0 0 0,1-1 0 0 0,-1 1 0 0 0,9 3 0 0 0,3 0-397 0 0,-8-2-361 0 0,0-1 1 0 0,15 4 0 0 0,-22-7 606 0 0,0-1 1 0 0,0 1 0 0 0,0-1-1 0 0,1 0 1 0 0,-1 0 0 0 0,0 0-1 0 0,0 0 1 0 0,0 0 0 0 0,0 0-1 0 0,1 0 1 0 0,-1-1 0 0 0,0 1 0 0 0,0-1-1 0 0,0 1 1 0 0,0-1 0 0 0,3-2-1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3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26 2760 0 0,'-8'4'14462'0'0,"12"-1"-14035"0"0,0-1 1 0 0,1 1-1 0 0,-1-1 0 0 0,0 0 1 0 0,1-1-1 0 0,-1 1 0 0 0,1-1 1 0 0,0 0-1 0 0,-1 0 0 0 0,1 0 1 0 0,8-1-1 0 0,-11 0 62 0 0,0 1-62 0 0,2 0-319 0 0,22 1 265 0 0,5-2 363 0 0,-30 0-727 0 0,-1 0 0 0 0,1-1-1 0 0,-1 1 1 0 0,0 0 0 0 0,1 0 0 0 0,-1 0-1 0 0,1 0 1 0 0,-1 0 0 0 0,1-1-1 0 0,-1 1 1 0 0,0 0 0 0 0,1 0 0 0 0,-1-1-1 0 0,1 1 1 0 0,-1 0 0 0 0,0-1-1 0 0,1 1 1 0 0,-1 0 0 0 0,1-1 0 0 0,1-2 12 0 0,10-1-5 0 0,3 1-16 0 0,-13 4 0 0 0,0 1 0 0 0,0-2-80 0 0,0 0-1 0 0,0 0 1 0 0,-1 0-1 0 0,1 0 1 0 0,0 0 0 0 0,0 0-1 0 0,0-1 1 0 0,0 1-1 0 0,-1-1 1 0 0,1 1-1 0 0,0-1 1 0 0,0 0 0 0 0,-1 0-1 0 0,1 0 1 0 0,-1 0-1 0 0,1 0 1 0 0,0 0-1 0 0,-1 0 1 0 0,2-2-1 0 0,-1 2-31 0 0,-1-1-1 0 0,1 1 1 0 0,0 0-1 0 0,-1 0 1 0 0,1 0-1 0 0,0 0 1 0 0,0 0-1 0 0,0 0 1 0 0,-1 0-1 0 0,1 1 1 0 0,0-1-1 0 0,0 0 1 0 0,0 1-1 0 0,0 0 1 0 0,3-1-1 0 0,-5-2-1134 0 0,1 3 1189 0 0,-1-1 0 0 0,0 1 0 0 0,0 0 0 0 0,0-1 0 0 0,0 1 0 0 0,0 0 0 0 0,0 0 0 0 0,0-1 0 0 0,0 1 0 0 0,0 0 0 0 0,0-1 0 0 0,0 1 0 0 0,0 0 0 0 0,0-1 0 0 0,0 1 0 0 0,0 0 0 0 0,0-1 0 0 0,0 1 0 0 0,-1 0 0 0 0,1 0 0 0 0,0-1 0 0 0,0 1 0 0 0,0 0 0 0 0,0-1 0 0 0,-1 1 0 0 0,1 0 0 0 0,-6-2-1738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4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0 13824 0 0,'16'16'1246'0'0,"-16"-16"-1195"0"0,1 1 0 0 0,-1-1 0 0 0,1 1 0 0 0,-1-1 0 0 0,1 0 0 0 0,0 1 1 0 0,-1-1-1 0 0,1 0 0 0 0,-1 0 0 0 0,1 1 0 0 0,-1-1 0 0 0,1 0 0 0 0,0 0 0 0 0,-1 0 0 0 0,1 0 0 0 0,0 0 0 0 0,-1 0 0 0 0,2 1 1870 0 0,-12 15 2733 0 0,9-15-4574 0 0,1 1 0 0 0,-1-1-1 0 0,0 1 1 0 0,1-1 0 0 0,-1 0-1 0 0,0 1 1 0 0,0-1 0 0 0,0 0-1 0 0,0 0 1 0 0,0 0 0 0 0,0 1-1 0 0,-1-1 1 0 0,1 0 0 0 0,-3 1-1 0 0,3-1 249 0 0,0 1-9 0 0,-12 14-9 0 0,12-14-309 0 0,-1-1 0 0 0,0 1-1 0 0,1 0 1 0 0,0 0 0 0 0,-1 0 0 0 0,-1 4 0 0 0,3-6-3 0 0,-1 1 1 0 0,1 0-1 0 0,0-1 1 0 0,0 1-1 0 0,0 0 1 0 0,0-1-1 0 0,0 1 1 0 0,0 0-1 0 0,0-1 1 0 0,0 1-1 0 0,0 0 1 0 0,1-1-1 0 0,-1 1 1 0 0,0 0-1 0 0,0-1 0 0 0,1 1 1 0 0,-1-1-1 0 0,0 1 1 0 0,1 0-1 0 0,-1-1 1 0 0,0 1-1 0 0,1-1 1 0 0,-1 1-1 0 0,1-1 1 0 0,-1 1-1 0 0,1-1 1 0 0,-1 0-1 0 0,2 2 1 0 0,-2-2-25 0 0,0 0 1 0 0,1 1-1 0 0,-1-1 1 0 0,0 1-1 0 0,0 0 1 0 0,1-1-1 0 0,-1 1 1 0 0,0-1-1 0 0,0 1 1 0 0,0-1-1 0 0,0 1 1 0 0,1 0-1 0 0,-1-1 1 0 0,0 1-1 0 0,0-1 1 0 0,0 1-1 0 0,0-1 1 0 0,-1 1 0 0 0,1 1-1 0 0,1 6-239 0 0,-1-8 254 0 0,0 1 1 0 0,0-1-1 0 0,0 1 0 0 0,0-1 0 0 0,1 0 1 0 0,-1 1-1 0 0,0-1 0 0 0,1 1 0 0 0,-1-1 0 0 0,0 0 1 0 0,1 1-1 0 0,-1-1 0 0 0,0 0 0 0 0,1 0 1 0 0,-1 1-1 0 0,0-1 0 0 0,1 0 0 0 0,-1 0 0 0 0,1 1 1 0 0,-1-1-1 0 0,1 0 0 0 0,1 1 7 0 0,0-1 0 0 0,-1 1 0 0 0,1 0 0 0 0,-1 0 1 0 0,1 0-1 0 0,-1 0 0 0 0,1 0 0 0 0,-1 1 0 0 0,1-1 0 0 0,-1 0 0 0 0,0 1 0 0 0,1 0 0 0 0,-1 0 4 0 0,0-1 0 0 0,0 0 0 0 0,1 0 0 0 0,-1 0 0 0 0,0 0 0 0 0,0 0 0 0 0,0 0 0 0 0,1-1 0 0 0,-1 1 0 0 0,0 0 0 0 0,1-1 0 0 0,1 2 0 0 0,0-1 0 0 0,-2 0 0 0 0,2 7 0 0 0,-2-6 1 0 0,1 0 0 0 0,0-1 1 0 0,0 1-1 0 0,0-1 0 0 0,1 0 0 0 0,-1 0 0 0 0,0 0 0 0 0,0 0 0 0 0,1 0 0 0 0,2 1 0 0 0,1 1 93 0 0,12 2 0 0 0,-15-5-111 0 0,-1 0-1 0 0,0 0 1 0 0,1 0-1 0 0,-1-1 0 0 0,0 1 1 0 0,1-1-1 0 0,-1 1 1 0 0,0-1-1 0 0,3-1 1 0 0,-2 1 16 0 0,0 0 1 0 0,0 0-1 0 0,0 0 1 0 0,0 0-1 0 0,0 1 1 0 0,4-1 0 0 0,47-2 160 0 0,-53 3-276 0 0,1-1 28 0 0,6-1 70 0 0,-8 2 20 0 0,0 0-1 0 0,1 0 0 0 0,-1 0 1 0 0,0 0-1 0 0,1 0 0 0 0,-1 0 1 0 0,0 0-1 0 0,1 0 0 0 0,-1 1 1 0 0,0-1-1 0 0,1 0 0 0 0,-1 0 1 0 0,0 0-1 0 0,0 0 0 0 0,1 1 1 0 0,-1-1-1 0 0,0 0 0 0 0,0 0 1 0 0,1 1-1 0 0,-1-1 0 0 0,0 0 1 0 0,0 0-1 0 0,1 1 0 0 0,-1 0 56 0 0,1 0 0 0 0,-1 0 0 0 0,1 0 0 0 0,-1 0 0 0 0,0 0 0 0 0,0 0 0 0 0,1 0 0 0 0,-1 0 0 0 0,0 0 0 0 0,0 0 0 0 0,0 1 0 0 0,0-1 0 0 0,0 0 0 0 0,0 0 0 0 0,0 0 0 0 0,0 0 0 0 0,-1 0 0 0 0,1 1 0 0 0,1 12 71 0 0,0-13-118 0 0,-1 0 0 0 0,0 0 1 0 0,1 0-1 0 0,-1 0 0 0 0,0 0 1 0 0,0 0-1 0 0,0 0 1 0 0,0 0-1 0 0,0 0 0 0 0,0 0 1 0 0,0 0-1 0 0,0 1 1 0 0,-8 46 195 0 0,8-47-204 0 0,-1 1 0 0 0,1-1-1 0 0,-1 0 1 0 0,1 0-1 0 0,-1 0 1 0 0,0 0 0 0 0,1 0-1 0 0,-1 0 1 0 0,0 0 0 0 0,-1 2-1 0 0,1-2 2 0 0,0 0 0 0 0,0-1 0 0 0,1 1 0 0 0,-1 0 0 0 0,0 0 0 0 0,1 0 0 0 0,-1 0 0 0 0,1 0 0 0 0,-1 0 0 0 0,1 1 0 0 0,-1 1 0 0 0,0-2-4 0 0,1 0 1 0 0,0 0-1 0 0,-1 0 1 0 0,1 0 0 0 0,-1 1-1 0 0,1-1 1 0 0,-1 0-1 0 0,0 0 1 0 0,1 0 0 0 0,-1-1-1 0 0,0 1 1 0 0,0 0 0 0 0,0 0-1 0 0,0 0 1 0 0,0-1-1 0 0,0 1 1 0 0,0 0 0 0 0,0-1-1 0 0,0 1 1 0 0,0-1-1 0 0,0 1 1 0 0,0-1 0 0 0,0 1-1 0 0,0-1 1 0 0,-3 1 0 0 0,0 0-40 0 0,-1 0-213 0 0,0 1-1 0 0,0-1 1 0 0,0-1-1 0 0,0 1 0 0 0,0-1 1 0 0,0 1-1 0 0,-7-2 1 0 0,2 1 175 0 0,8 0-204 0 0,-3-5-1576 0 0,1-1 108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4.4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6448 0 0,'0'0'585'0'0,"1"1"-485"0"0,11-1 1017 0 0,-11 0-794 0 0,-1 0 0 0 0,1-1 0 0 0,0 1 0 0 0,0 0 0 0 0,-1 0 0 0 0,1 0 0 0 0,0 0 0 0 0,-1 0 0 0 0,1 0 0 0 0,0 0 0 0 0,0 0 0 0 0,-1 0 0 0 0,1 1 0 0 0,0-1 0 0 0,-1 0 0 0 0,6 4 4301 0 0,-2-3-3961 0 0,-1 1 1 0 0,1-1-1 0 0,0 1 0 0 0,-1 0 1 0 0,4 3-1 0 0,-7-5-544 0 0,2 1 333 0 0,-1-1-409 0 0,0 0 1 0 0,0 0 0 0 0,0 0-1 0 0,0 1 1 0 0,0-1 0 0 0,0 0 0 0 0,0 1-1 0 0,0-1 1 0 0,0 0 0 0 0,0 1-1 0 0,2 0 1 0 0,-1 0 37 0 0,10 5 448 0 0,-1 1 1 0 0,1 0-1 0 0,-1 1 0 0 0,16 14 1 0 0,4 19-32 0 0,-28-39-479 0 0,-1 0-1 0 0,1 1 0 0 0,-1-1 1 0 0,0 0-1 0 0,0 1 0 0 0,0-1 1 0 0,0 1-1 0 0,0 0 0 0 0,-1-1 1 0 0,1 1-1 0 0,-1 0 0 0 0,1 0 1 0 0,-1 0-1 0 0,0 0 0 0 0,-1 1 1 0 0,2 3-1 0 0,-1-4-6 0 0,0 0-1 0 0,0 0 1 0 0,0 0-1 0 0,0 0 1 0 0,1 0-1 0 0,-1-1 1 0 0,1 1-1 0 0,2 3 1 0 0,8 15 40 0 0,-10-12-42 0 0,0 0-1 0 0,-1 0 1 0 0,0 0 0 0 0,0 0-1 0 0,-1 1 1 0 0,0-1 0 0 0,-1 0-1 0 0,-2 14 1 0 0,2-17-6 0 0,0 0 1 0 0,-1 0-1 0 0,0 0 0 0 0,-3 7 1 0 0,-5 15-126 0 0,8-24 82 0 0,0 0 0 0 0,0 0 1 0 0,0-1-1 0 0,0 1 0 0 0,0-1 0 0 0,-4 5 0 0 0,3-5-50 0 0,1 0 0 0 0,0 0 0 0 0,0 0 0 0 0,0 0-1 0 0,0 1 1 0 0,0-1 0 0 0,-1 7 0 0 0,3-10 41 0 0,0 1 1 0 0,0-1 0 0 0,-1 1-1 0 0,1-1 1 0 0,0 1 0 0 0,0-1-1 0 0,1 1 1 0 0,-1-1-1 0 0,0 1 1 0 0,0-1 0 0 0,0 1-1 0 0,0-1 1 0 0,0 1 0 0 0,0-1-1 0 0,1 1 1 0 0,-1-1-1 0 0,0 1 1 0 0,0-1 0 0 0,1 0-1 0 0,-1 1 1 0 0,0-1 0 0 0,1 1-1 0 0,-1-1 1 0 0,1 1-1 0 0,1 3-2052 0 0,-9 1 148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4.9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11056 0 0,'6'3'939'0'0,"10"8"8199"0"0,-11-5-5918 0 0,-5 1-4300 0 0,-5 1 1745 0 0,5-8-608 0 0,-1 1 0 0 0,1-1 1 0 0,-1 1-1 0 0,0 0 0 0 0,1-1 1 0 0,0 1-1 0 0,-1 0 0 0 0,1 0 1 0 0,-1-1-1 0 0,1 1 0 0 0,0 0 1 0 0,-1 0-1 0 0,1 0 0 0 0,0-1 1 0 0,0 1-1 0 0,0 0 0 0 0,0 0 1 0 0,0 0-1 0 0,-1 0 1 0 0,2 0-1 0 0,-1 1 0 0 0,6 6 218 0 0,-6-7-271 0 0,1 0 0 0 0,0-1-1 0 0,-1 1 1 0 0,1 0 0 0 0,-1 0 0 0 0,1 0 0 0 0,-1 0 0 0 0,1 0 0 0 0,-1-1-1 0 0,1 1 1 0 0,-1 0 0 0 0,0 0 0 0 0,1 0 0 0 0,-1 0 0 0 0,0 0 0 0 0,0 0-1 0 0,0 2 1 0 0,0 1-4 0 0,-1 0 0 0 0,1 1 0 0 0,-1-1 0 0 0,0 0 0 0 0,-1 0 0 0 0,-1 5 0 0 0,2-6 0 0 0,-1 1 0 0 0,1 0 0 0 0,0-1 0 0 0,0 1 0 0 0,0 0 0 0 0,1-1 0 0 0,-1 1 0 0 0,1 0 0 0 0,0 5 0 0 0,2 36 0 0 0,-3-25 0 0 0,2-16 0 0 0,0 0 0 0 0,0 1 0 0 0,0-1 0 0 0,0 0 0 0 0,1 0 0 0 0,-1 0 0 0 0,1 0 0 0 0,0 0 0 0 0,1 0 0 0 0,4 6 0 0 0,5 10 0 0 0,-9-15-7 0 0,-1-1-1 0 0,2 1 1 0 0,-1-1 0 0 0,0 1-1 0 0,1-1 1 0 0,0 0 0 0 0,7 5-1 0 0,34 22-1091 0 0,-41-28 897 0 0,2-1-252 0 0,0 1-1 0 0,-1-1 0 0 0,1 0 0 0 0,0-1 1 0 0,0 1-1 0 0,10 0 0 0 0,-13-1 144 0 0,11 0-1299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5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13992 0 0,'0'0'638'0'0,"0"1"-8"0"0,-1 0-588 0 0,1-1 1 0 0,0 1 0 0 0,0-1 0 0 0,0 1 0 0 0,0-1 0 0 0,0 1 0 0 0,0-1 0 0 0,0 0 0 0 0,0 1 0 0 0,0-1 0 0 0,0 1 0 0 0,0-1 0 0 0,0 1 0 0 0,0-1 0 0 0,0 1 0 0 0,0-1 0 0 0,0 0-1 0 0,0 1 1 0 0,1-1 0 0 0,-1 1 0 0 0,0-1 0 0 0,0 1 0 0 0,0-1 0 0 0,1 0 0 0 0,-1 1 0 0 0,0-1 0 0 0,1 0 0 0 0,-1 1 0 0 0,0-1 0 0 0,1 0 0 0 0,-1 1 0 0 0,0-1 0 0 0,1 0 0 0 0,-1 0-1 0 0,1 0 1 0 0,-1 1 0 0 0,0-1 0 0 0,1 0 0 0 0,-1 0 0 0 0,1 0 0 0 0,-1 0 0 0 0,1 0 0 0 0,-1 0 0 0 0,1 0 0 0 0,0 1 386 0 0,5 0 192 0 0,1 1 0 0 0,-1-1 0 0 0,1 0 0 0 0,-1 0 0 0 0,1-1 0 0 0,-1 0 0 0 0,1 0 0 0 0,0 0 0 0 0,10-3 0 0 0,0 3 396 0 0,-12 0-918 0 0,-1 1-1 0 0,1-1 0 0 0,0 0 0 0 0,-1-1 0 0 0,1 1 0 0 0,-1-1 1 0 0,6-1-1 0 0,33-10 1578 0 0,-38 12-1651 0 0,0-1-1 0 0,1 1 1 0 0,-1 0 0 0 0,1 0 0 0 0,-1 0 0 0 0,1 1 0 0 0,-1 0-1 0 0,0 0 1 0 0,0 0 0 0 0,6 3 0 0 0,20 3-25 0 0,-29-7 0 0 0,-1 0 0 0 0,0 0 0 0 0,1 0 0 0 0,-1 0 0 0 0,1 0 0 0 0,-1 0 0 0 0,0 1 0 0 0,1-1 0 0 0,-1 1 0 0 0,0-1 0 0 0,0 1 0 0 0,1-1 0 0 0,-1 1 0 0 0,0 0 0 0 0,0-1 0 0 0,0 1 0 0 0,0 0 0 0 0,0 0 0 0 0,0 0 0 0 0,0 0 0 0 0,0 0 0 0 0,1 1 0 0 0,-2 0 0 0 0,1-1 0 0 0,-1 0 0 0 0,0 1 0 0 0,0-1 1 0 0,0 1-1 0 0,0-1 0 0 0,0 0 0 0 0,0 1 0 0 0,0-1 0 0 0,-1 1 1 0 0,1-1-1 0 0,0 0 0 0 0,-2 3 0 0 0,0 7 18 0 0,5 18 160 0 0,-2-25-158 0 0,0 0 0 0 0,0 1 0 0 0,-1-1 0 0 0,0 0 0 0 0,0 1 0 0 0,0-1 0 0 0,0 0-1 0 0,-2 9 1 0 0,-4-1-12 0 0,5-11-17 0 0,0 1 1 0 0,0-1 0 0 0,1 1 0 0 0,-1-1 0 0 0,0 1-1 0 0,1-1 1 0 0,-1 1 0 0 0,1 0 0 0 0,-1-1-1 0 0,1 1 1 0 0,0 0 0 0 0,0-1 0 0 0,0 4-1 0 0,11 43-165 0 0,-10-27 156 0 0,-2-18 14 0 0,1 1 0 0 0,0-1 0 0 0,0 0-1 0 0,0 0 1 0 0,1 1 0 0 0,-1-1 0 0 0,1 0-1 0 0,0 0 1 0 0,-1 0 0 0 0,2 0 0 0 0,-1 0-1 0 0,0 0 1 0 0,0 0 0 0 0,1 0 0 0 0,2 3-1 0 0,-3-5-32 0 0,0 0-1 0 0,0-1 0 0 0,-1 1 0 0 0,1 0 0 0 0,0 0 1 0 0,-1 0-1 0 0,1 0 0 0 0,0 0 0 0 0,-1 0 0 0 0,1 0 1 0 0,-1 0-1 0 0,1 0 0 0 0,-1 0 0 0 0,0 0 0 0 0,0 0 0 0 0,1 0 1 0 0,-1 0-1 0 0,0 0 0 0 0,0 1 0 0 0,0-1 0 0 0,0 0 1 0 0,0 0-1 0 0,0 0 0 0 0,0 0 0 0 0,-1 0 0 0 0,1 0 1 0 0,0 0-1 0 0,-1 0 0 0 0,1 0 0 0 0,-1 0 0 0 0,1 0 0 0 0,-1 0 1 0 0,1 0-1 0 0,-1 0 0 0 0,0 1 0 0 0,0 0-344 0 0,0 1 0 0 0,1-1 0 0 0,-1 0 1 0 0,1 0-1 0 0,0 1 0 0 0,-1-1 0 0 0,1 0 0 0 0,0 0 0 0 0,0 1 0 0 0,1-1 0 0 0,0 5 0 0 0,0 3-6332 0 0</inkml:trace>
  <inkml:trace contextRef="#ctx0" brushRef="#br0" timeOffset="1">170 147 9216 0 0,'2'0'285'0'0,"5"8"5036"0"0,-2-7-1270 0 0,3-2-2506 0 0,0 1-926 0 0,2 1 51 0 0,0-1 0 0 0,1-1 0 0 0,-1 0 0 0 0,0 0 0 0 0,0-1 0 0 0,11-3 0 0 0,10-6 557 0 0,-24 8-1137 0 0,-1 0 0 0 0,1 1 0 0 0,0 0 0 0 0,0 0 0 0 0,0 1-1 0 0,13-1 1 0 0,-4 0-90 0 0,0 0 0 0 0,-1-1 0 0 0,27-8 0 0 0,-34 9 0 0 0,-4 0-92 0 0,0 1 1 0 0,0-1-1 0 0,0 0 0 0 0,-1 0 1 0 0,1 0-1 0 0,0 0 0 0 0,-1-1 1 0 0,4-3-1 0 0,-2 2-892 0 0,-1 1-1 0 0,1-1 1 0 0,10-4 0 0 0,1 0-7405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5.6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15896 0 0,'-3'1'211'0'0,"-7"9"1016"0"0,10-3-1416 0 0,0-4 588 0 0,-1 0 0 0 0,1 0 1 0 0,0 0-1 0 0,1-1 0 0 0,-1 1 0 0 0,0 0 0 0 0,1 0 0 0 0,0 0 1 0 0,1 5-1 0 0,0-6-134 0 0,-1 0 0 0 0,0 0 1 0 0,0 1-1 0 0,0-1 0 0 0,0 1 1 0 0,0-1-1 0 0,0 5 0 0 0,1 3 514 0 0,-1-9-707 0 0,-1-1-1 0 0,1 1 1 0 0,-1-1 0 0 0,1 1 0 0 0,-1-1-1 0 0,1 0 1 0 0,-1 1 0 0 0,1-1 0 0 0,-1 0-1 0 0,1 1 1 0 0,0-1 0 0 0,-1 0 0 0 0,1 0-1 0 0,0 0 1 0 0,-1 1 0 0 0,1-1 0 0 0,0 0-1 0 0,1 0 129 0 0,1 2-77 0 0,-1-1 1 0 0,0 1 0 0 0,0 0-1 0 0,0 0 1 0 0,0 0-1 0 0,0 0 1 0 0,0 0 0 0 0,0 1-1 0 0,0-1 1 0 0,1 5 0 0 0,-1-5-41 0 0,-1 1 1 0 0,1-1 0 0 0,-1 0 0 0 0,1 1-1 0 0,0-1 1 0 0,0 0 0 0 0,0 0 0 0 0,0 0-1 0 0,0-1 1 0 0,4 4 0 0 0,-3-3 5 0 0,0 0-1 0 0,0 0 1 0 0,0 1 0 0 0,0-1 0 0 0,0 1 0 0 0,-1 0 0 0 0,1 0-1 0 0,-1 0 1 0 0,0 0 0 0 0,3 5 0 0 0,0 2 87 0 0,1 1 0 0 0,3 11 0 0 0,-1 4-111 0 0,-2 0-1 0 0,-1 0 0 0 0,0 0 1 0 0,-2 0-1 0 0,-1 0 1 0 0,-1 1-1 0 0,-2-1 1 0 0,-6 48-1 0 0,5-45-139 0 0,1-21 16 0 0,1 1 0 0 0,-1-1 0 0 0,-4 15 0 0 0,3-16 10 0 0,-1 1-36 0 0,1-1-1 0 0,0 1 0 0 0,0 7 0 0 0,0-7-529 0 0,0 0-1 0 0,0 0 0 0 0,0 0 1 0 0,-1-1-1 0 0,0 1 0 0 0,0-1 1 0 0,-1 1-1 0 0,-5 7 0 0 0,8-15 511 0 0,-4 12-1898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9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95 9216 0 0,'0'0'2276'0'0,"-6"9"2188"0"0,3-8-3485 0 0,1 1 1 0 0,-1-1 0 0 0,0 1 0 0 0,1 0 0 0 0,-6 4 0 0 0,4-2-461 0 0,0 0 1 0 0,1 0-1 0 0,-1 0 0 0 0,1 1 1 0 0,-4 5-1 0 0,4-2-293 0 0,-1 0 0 0 0,1 0 0 0 0,1 0 0 0 0,-3 9 0 0 0,4-1-228 0 0,0 0 1 0 0,1 0 0 0 0,0 0 0 0 0,6 27 0 0 0,-5-31-24 0 0,1-4-14 0 0,-1 0 0 0 0,2 0 0 0 0,-1-1 0 0 0,1 1 0 0 0,7 14 0 0 0,23 32-232 0 0,-26-44 207 0 0,-1-1 1 0 0,1 0 0 0 0,10 8 0 0 0,-15-14 37 0 0,0-1-1 0 0,1 0 1 0 0,0 0 0 0 0,-1 0 0 0 0,1 0 0 0 0,0 0-1 0 0,0-1 1 0 0,0 1 0 0 0,0-1 0 0 0,0 0 0 0 0,0 0-1 0 0,0 0 1 0 0,1 0 0 0 0,-1-1 0 0 0,5 1 0 0 0,-6-1 18 0 0,0 0 0 0 0,0-1 1 0 0,0 1-1 0 0,0-1 1 0 0,0 1-1 0 0,0-1 0 0 0,0 0 1 0 0,0 0-1 0 0,0 0 1 0 0,0 0-1 0 0,-1 0 1 0 0,1 0-1 0 0,0 0 0 0 0,-1-1 1 0 0,1 1-1 0 0,-1-1 1 0 0,1 1-1 0 0,-1-1 0 0 0,2-2 1 0 0,3-5-6 0 0,0 0 0 0 0,6-16 1 0 0,-4 10-16 0 0,-4 4 45 0 0,0 0 0 0 0,0 0 0 0 0,-1-1 0 0 0,0 1 0 0 0,2-21-1 0 0,1-3 22 0 0,-3 13 47 0 0,-1 1 1 0 0,-1-1-1 0 0,0 1 0 0 0,-2-1 1 0 0,-5-34-1 0 0,4 45-56 0 0,-1 1 0 0 0,0 0 0 0 0,-1 1 0 0 0,0-1 0 0 0,-1 1 0 0 0,0-1 1 0 0,0 1-1 0 0,-1 1 0 0 0,0-1 0 0 0,-11-11 0 0 0,15 18-26 0 0,0 0-1 0 0,0 1 1 0 0,-1-1 0 0 0,1 0-1 0 0,0 1 1 0 0,-1 0 0 0 0,1-1-1 0 0,-1 1 1 0 0,1 0 0 0 0,-1 0 0 0 0,1 1-1 0 0,-1-1 1 0 0,0 0 0 0 0,1 1-1 0 0,-6 0 1 0 0,4-1-7 0 0,0 1 0 0 0,0 1 0 0 0,0-1 0 0 0,0 0 0 0 0,0 1 0 0 0,1 0 1 0 0,-1 0-1 0 0,0 0 0 0 0,0 1 0 0 0,-4 1 0 0 0,4-1 12 0 0,2-1-4 0 0,0 0 0 0 0,0 1 0 0 0,0-1 0 0 0,0 0 0 0 0,0 1 1 0 0,0-1-1 0 0,1 1 0 0 0,-1-1 0 0 0,0 1 0 0 0,-1 2 0 0 0,-6 7-27 0 0,4-5-30 0 0,0 0-1 0 0,1 0 0 0 0,-6 9 0 0 0,9-13 43 0 0,0 1 0 0 0,0-1 0 0 0,1 0-1 0 0,-1 0 1 0 0,0 1 0 0 0,1-1 0 0 0,-1 0 0 0 0,1 1 0 0 0,0-1 0 0 0,0 1-1 0 0,0-1 1 0 0,0 1 0 0 0,0-1 0 0 0,1 5 0 0 0,2 6-31 0 0,-3-10 35 0 0,1-1 0 0 0,-1 1 0 0 0,1-1-1 0 0,0 1 1 0 0,-1-1 0 0 0,1 1 0 0 0,0-1 0 0 0,0 0 0 0 0,1 1 0 0 0,-1-1-1 0 0,0 0 1 0 0,3 3 0 0 0,27 35-5 0 0,-25-33 12 0 0,-4-4 0 0 0,0-1 0 0 0,0 1 0 0 0,1-1 0 0 0,-1 1 0 0 0,1-1 0 0 0,0 0 0 0 0,-1 0 0 0 0,1 0 0 0 0,0-1 0 0 0,6 3 0 0 0,-5-2 22 0 0,1 0-1 0 0,0 0 1 0 0,0 0-1 0 0,0-1 1 0 0,1 0 0 0 0,-1 0-1 0 0,0 0 1 0 0,0-1-1 0 0,1 0 1 0 0,-1 0-1 0 0,0 0 1 0 0,1 0-1 0 0,-1-1 1 0 0,0 0 0 0 0,0 0-1 0 0,0-1 1 0 0,9-3-1 0 0,-4 1-328 0 0,-1-1 0 0 0,0 0-1 0 0,-1-1 1 0 0,9-6 0 0 0,2-2-1809 0 0,-3 4 596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9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14280 0 0,'0'0'7314'0'0,"8"-4"-6094"0"0,-1 1-876 0 0,1 0 0 0 0,0 0 0 0 0,0 0 1 0 0,0 1-1 0 0,0 1 0 0 0,0-1 0 0 0,9 0 0 0 0,-5 2-192 0 0,21-5-1 0 0,-21 3-2139 0 0,23-2 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19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1843 3224 0 0,'-1'78'1628'0'0,"0"-83"-955"0"0,0 0 0 0 0,1 0-1 0 0,-1 0 1 0 0,1 0 0 0 0,0 0 0 0 0,1 1 0 0 0,-1-1 0 0 0,2-7 0 0 0,0 2 602 0 0,-1 0 0 0 0,0-15 0 0 0,5 9 284 0 0,-3 9-1108 0 0,-1-3 5 0 0,-2 8-361 0 0,1 0-1 0 0,-1 0 1 0 0,1 0-1 0 0,-1 1 1 0 0,1-1-1 0 0,0 0 1 0 0,0 1 0 0 0,1-3-1 0 0,0 0-42 0 0,0 2 60 0 0,-1-1 0 0 0,1 1 0 0 0,0-1 1 0 0,-1 1-1 0 0,1 0 0 0 0,0 0 0 0 0,0-1 0 0 0,1 2 0 0 0,-1-1 0 0 0,3-2 0 0 0,11-7 154 0 0,-1-1-1 0 0,21-21 0 0 0,-8 8-125 0 0,3-6 9 0 0,-21 20-73 0 0,1 0 0 0 0,16-12-1 0 0,-20 18-59 0 0,14-11 317 0 0,27-24 0 0 0,106-86 443 0 0,-50 45-443 0 0,-35 25-43 0 0,43-37 93 0 0,220-177 489 0 0,-216 171-767 0 0,-11 8-39 0 0,58-51 51 0 0,-63 54-2 0 0,38-34 106 0 0,-27 29-131 0 0,-9 10-44 0 0,-84 67-28 0 0,1 1 0 0 0,26-16 0 0 0,-14 10-7 0 0,-21 13-11 0 0,1 1 0 0 0,0 0-1 0 0,12-6 1 0 0,-19 11 6 0 0,-1 0-1 0 0,1-1 1 0 0,-1 1-1 0 0,0-1 0 0 0,0 1 1 0 0,0-1-1 0 0,5-6 1 0 0,9-9 14 0 0,-16 17-197 0 0,0 1-1 0 0,-1-1 0 0 0,1 0 0 0 0,0 0 1 0 0,-1 0-1 0 0,1 0 0 0 0,-1 0 0 0 0,1 0 1 0 0,-1-1-1 0 0,0 1 0 0 0,1 0 1 0 0,-1-1-1 0 0,3-3-1984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19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15552 0 0,'0'0'1407'0'0,"8"5"-231"0"0,-5-4-766 0 0,1 0 0 0 0,0 0 0 0 0,0 0 0 0 0,0 0 0 0 0,0-1 0 0 0,0 1 0 0 0,6-1 1 0 0,13 1 1460 0 0,50 11 385 0 0,-29-5-1830 0 0,-23-3-1715 0 0,0 0-4952 0 0,-3 0-1686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5.8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 11056 0 0,'0'0'852'0'0,"1"-17"3049"0"0,1 14-3367 0 0,1-1 1 0 0,0 1-1 0 0,0 0 1 0 0,0 0 0 0 0,1 0-1 0 0,-1 0 1 0 0,1 1-1 0 0,-1-1 1 0 0,1 1-1 0 0,0 0 1 0 0,0 0-1 0 0,6-2 1 0 0,12 0 205 0 0,-20 4-708 0 0,1-1 0 0 0,0 1 0 0 0,0 0 0 0 0,0 0-1 0 0,0 0 1 0 0,0 0 0 0 0,0 0 0 0 0,0 1 0 0 0,0-1 0 0 0,4 2 0 0 0,-2 0 72 0 0,-3-2 126 0 0,-1 2-191 0 0,-1 0-1 0 0,1 0 1 0 0,0 0 0 0 0,0 0-1 0 0,0 0 1 0 0,0 0-1 0 0,0 0 1 0 0,0-1 0 0 0,0 1-1 0 0,0 0 1 0 0,1-1-1 0 0,2 3 1 0 0,6 9 38 0 0,-7-6-102 0 0,0 1 0 0 0,0-1 0 0 0,0 1 0 0 0,-1 0 0 0 0,1 11 1 0 0,2 1-219 0 0,-4-13 97 0 0,0 1 0 0 0,-1 0 0 0 0,0 0 1 0 0,-1 10-1 0 0,0 5-425 0 0,1-18 394 0 0,-1-1 1 0 0,1 1-1 0 0,-1-1 0 0 0,0 1 1 0 0,-1-1-1 0 0,-2 7 1 0 0,-5 20-1103 0 0,7-25 1076 0 0,0 0 0 0 0,0 0 0 0 0,0 0 0 0 0,-1 0 0 0 0,0 0-1 0 0,0-1 1 0 0,-1 0 0 0 0,1 1 0 0 0,-1-1 0 0 0,-1 0 0 0 0,1-1 0 0 0,0 1-1 0 0,-1-1 1 0 0,0 0 0 0 0,0 0 0 0 0,0 0 0 0 0,-1-1 0 0 0,-9 5-1 0 0,13-7 452 0 0,-1 0 0 0 0,1 0-1 0 0,-1 0 1 0 0,1-1-1 0 0,-1 1 1 0 0,1-1-1 0 0,-1 0 1 0 0,0 0-1 0 0,-2 0 1 0 0,-1 0 2746 0 0,18-15-1480 0 0,-7 11-1334 0 0,0 0 1 0 0,0 1-1 0 0,0-1 0 0 0,1 1 0 0 0,0 0 0 0 0,-1 0 0 0 0,1 1 0 0 0,0 0 0 0 0,0 0 0 0 0,9-2 1 0 0,-6 3-183 0 0,0 0 0 0 0,0 1 0 0 0,0 0 0 0 0,0 1 1 0 0,0 0-1 0 0,0 0 0 0 0,0 1 0 0 0,16 4 1 0 0,-1 0-13 0 0,-9-4-1200 0 0,-13-2 519 0 0,1 0-1 0 0,0 0 1 0 0,-1 0 0 0 0,1 1-1 0 0,0-1 1 0 0,-1 1 0 0 0,1 0-1 0 0,0-1 1 0 0,2 3-1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6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4608 0 0,'0'0'20614'0'0,"7"-13"-24174"0"0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6.5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13128 0 0,'0'0'8163'0'0,"5"8"-6023"0"0,6 15-673 0 0,-8-16-1245 0 0,1 1 0 0 0,-1-1 0 0 0,-1 0 0 0 0,1 1 0 0 0,1 11 0 0 0,9 36-45 0 0,-12-51-171 0 0,0 0-1 0 0,0 0 1 0 0,0-1-1 0 0,0 1 1 0 0,4 6-1 0 0,-3-6 1 0 0,0-1-1 0 0,-1 1 0 0 0,0 0 0 0 0,1-1 0 0 0,0 6 0 0 0,-2-4-5 0 0,1-2 0 0 0,1 1 0 0 0,-1 0 0 0 0,0 0 0 0 0,1 0 0 0 0,3 5 0 0 0,-3-5 0 0 0,0 0 0 0 0,0-1 0 0 0,-1 1 0 0 0,0 0 0 0 0,2 5 0 0 0,6 14-85 0 0,-8-21 49 0 0,0 0 0 0 0,0 0 0 0 0,0 0 0 0 0,0 0 1 0 0,0 0-1 0 0,-1 1 0 0 0,1-1 0 0 0,0 4 0 0 0,5 2-365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6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 12440 0 0,'0'0'11199'0'0,"5"-8"-11631"0"0,-1-3-5776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7.3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156 112 21191 0 0,'-2'-1'480'0'0,"-5"-6"174"0"0,0 1-327 0 0,-1 0 1 0 0,0 0-1 0 0,0 0 1 0 0,-18-8-1 0 0,17 9 480 0 0,-1 0-1 0 0,-10-7 1 0 0,-9-5 410 0 0,21 11-1265 0 0,-2 24-1272 0 0,9-15 1178 0 0,-1 4-213 0 0,6 12 244 0 0,-3-17 111 0 0,-1 0 0 0 0,1 0 0 0 0,0 0 0 0 0,0 0 0 0 0,0 0 0 0 0,0 0 0 0 0,0 0 0 0 0,1 0 0 0 0,-1-1 0 0 0,0 1 0 0 0,1-1 0 0 0,-1 1 0 0 0,1-1 0 0 0,-1 1 0 0 0,4 1 0 0 0,11 11 0 0 0,-6-7 0 0 0,0 0 0 0 0,0-1 0 0 0,1 0 0 0 0,0 0 0 0 0,15 5 0 0 0,-9-4 0 0 0,17 12 0 0 0,-28-16 0 0 0,-1 0 0 0 0,1 1 0 0 0,0-1 0 0 0,-1 1 0 0 0,0 0 0 0 0,0 1 0 0 0,-1-1 0 0 0,1 1 0 0 0,-1 0 0 0 0,0 0 0 0 0,0 0 0 0 0,0 1 0 0 0,-1 0 0 0 0,0-1 0 0 0,0 1 0 0 0,0 0 0 0 0,-1 0 0 0 0,3 9 0 0 0,-4-10 1 0 0,-1 0 0 0 0,1 0 0 0 0,-1 0 0 0 0,0 0 0 0 0,0 0-1 0 0,0 0 1 0 0,-1 0 0 0 0,0 0 0 0 0,0 0 0 0 0,-2 7 0 0 0,-1-2-31 0 0,0 0 1 0 0,0 0 0 0 0,-9 14-1 0 0,12-22 25 0 0,0-1-1 0 0,-1 1 1 0 0,1-1 0 0 0,0 1-1 0 0,-1-1 1 0 0,1 0-1 0 0,-1 0 1 0 0,1 1 0 0 0,-1-1-1 0 0,0 0 1 0 0,1 0-1 0 0,-1-1 1 0 0,0 1 0 0 0,0 0-1 0 0,1 0 1 0 0,-1-1-1 0 0,0 1 1 0 0,0-1 0 0 0,-4 1-1 0 0,5-1 12 0 0,-1 0 0 0 0,1 0 0 0 0,-1 0 0 0 0,1-1 0 0 0,0 1 0 0 0,-1 0 0 0 0,1 0 0 0 0,-1-1 0 0 0,1 1 0 0 0,0-1 0 0 0,-1 1 0 0 0,1-1 0 0 0,0 1 0 0 0,-1-1 0 0 0,1 0 0 0 0,0 0 0 0 0,0 0 0 0 0,0 0 0 0 0,0 0 0 0 0,0 0 0 0 0,0 0 0 0 0,0 0 0 0 0,0 0 0 0 0,0 0 0 0 0,0 0 0 0 0,1-1 0 0 0,-2 0 0 0 0,-12-20-6 0 0,12 20 0 0 0,0-1 0 0 0,0 1 0 0 0,0-1 0 0 0,0 0 0 0 0,1 0 0 0 0,-1 0 0 0 0,-1-4 0 0 0,0-4 69 0 0,1 1 1 0 0,0-1-1 0 0,1 1 0 0 0,0-1 0 0 0,0 0 0 0 0,1 0 0 0 0,2-14 0 0 0,1 8 127 0 0,0 0-1 0 0,2-1 0 0 0,9-26 1 0 0,26-42-697 0 0,-15 35-3686 0 0,-17 34-3971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7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65 7368 0 0,'0'0'12003'0'0,"0"2"-10541"0"0,0 1-1222 0 0,0 1 0 0 0,0-1 1 0 0,1 0-1 0 0,-1 1 0 0 0,1-1 1 0 0,0 0-1 0 0,0 0 0 0 0,0 0 1 0 0,0 0-1 0 0,0 1 0 0 0,1-2 1 0 0,-1 1-1 0 0,1 0 0 0 0,0 0 1 0 0,4 4-1 0 0,-5-5-87 0 0,-1-2-142 0 0,0 1 0 0 0,0-1 0 0 0,0 1 0 0 0,0-1 0 0 0,0 1 0 0 0,0-1-1 0 0,0 1 1 0 0,0-1 0 0 0,0 1 0 0 0,1-1 0 0 0,-1 0 0 0 0,0 1 0 0 0,0-1 0 0 0,0 1-1 0 0,1-1 1 0 0,-1 1 0 0 0,0-1 0 0 0,1 0 0 0 0,-1 1 0 0 0,0-1 0 0 0,1 1 0 0 0,-1-1-1 0 0,0 0 1 0 0,1 0 0 0 0,0 1 0 0 0,9 6 114 0 0,-9-6-47 0 0,0-1-73 0 0,-1 1 0 0 0,0-1 1 0 0,0 1-1 0 0,1-1 0 0 0,-1 1 1 0 0,0-1-1 0 0,1 1 0 0 0,-1-1 1 0 0,1 1-1 0 0,-1-1 0 0 0,1 1 1 0 0,-1-1-1 0 0,1 0 0 0 0,-1 1 1 0 0,1-1-1 0 0,-1 0 0 0 0,1 1 1 0 0,-1-1-1 0 0,1 0 0 0 0,-1 0 1 0 0,1 0-1 0 0,0 0 1 0 0,-1 1-1 0 0,1-1 0 0 0,-1 0 1 0 0,1 0-1 0 0,0 0 0 0 0,-1 0 1 0 0,1 0-1 0 0,-1 0 0 0 0,1 0 1 0 0,0-1-1 0 0,-1 1 0 0 0,2 0 1 0 0,23-4-87 0 0,-23 3 96 0 0,0 0 0 0 0,0 0 0 0 0,0 1 0 0 0,1-1 0 0 0,-1-1 0 0 0,0 1-1 0 0,0 0 1 0 0,0 0 0 0 0,-1-1 0 0 0,1 1 0 0 0,0-1 0 0 0,0 0 0 0 0,-1 1 0 0 0,3-4 0 0 0,0 0 25 0 0,-2 2-36 0 0,0-1 0 0 0,0 1 0 0 0,0-1-1 0 0,-1 1 1 0 0,0-1 0 0 0,1 0 0 0 0,-1 0-1 0 0,1-7 1 0 0,2-33 980 0 0,-4 42-969 0 0,-1 0 1 0 0,1 1-1 0 0,-1-1 1 0 0,0 0 0 0 0,1 1-1 0 0,-1-1 1 0 0,0 0-1 0 0,0 1 1 0 0,0-1 0 0 0,0 1-1 0 0,0 0 1 0 0,-1-1-1 0 0,1 1 1 0 0,0 0 0 0 0,-1 0-1 0 0,1 0 1 0 0,-1 0 0 0 0,1 0-1 0 0,-1 0 1 0 0,1 0-1 0 0,-1 0 1 0 0,1 1 0 0 0,-3-2-1 0 0,3 2-18 0 0,1 0 0 0 0,-1-1-1 0 0,0 1 1 0 0,0 0 0 0 0,1-1 0 0 0,-1 1 0 0 0,0 0-1 0 0,0 0 1 0 0,0 0 0 0 0,1 0 0 0 0,-1 0-1 0 0,0-1 1 0 0,0 2 0 0 0,0-1 0 0 0,0 0-1 0 0,1 0 1 0 0,-1 0 0 0 0,0 0 0 0 0,0 0-1 0 0,1 1 1 0 0,-1-1 0 0 0,0 0 0 0 0,0 1 0 0 0,1-1-1 0 0,-1 0 1 0 0,0 1 0 0 0,0-1 0 0 0,1 1-1 0 0,-1 0 1 0 0,-1 1-86 0 0,-1-1-50 0 0,1 0 0 0 0,0 0 0 0 0,0 1 1 0 0,-1-1-1 0 0,1 1 0 0 0,0-1 1 0 0,0 1-1 0 0,1 0 0 0 0,-1 0 1 0 0,0 0-1 0 0,1 0 0 0 0,-4 4 0 0 0,-5 18-4453 0 0,5-13-3025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8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0 13824 0 0,'29'0'2863'0'0,"-30"0"-2637"0"0,0 1 0 0 0,0 0-1 0 0,0-1 1 0 0,0 1-1 0 0,1-1 1 0 0,-1 1-1 0 0,0 0 1 0 0,0-1-1 0 0,1 1 1 0 0,-1 0 0 0 0,-1 2-1 0 0,1-2 207 0 0,-2 3 97 0 0,0 0 1 0 0,1-1-1 0 0,-1 1 0 0 0,1 1 1 0 0,-3 4-1 0 0,-9 16 1367 0 0,8-16-1592 0 0,1-1 1 0 0,1 1-1 0 0,0 0 0 0 0,-6 17 0 0 0,7-18-249 0 0,2-5-40 0 0,1 0 1 0 0,-1 0-1 0 0,1 0 0 0 0,-1 0 1 0 0,1 0-1 0 0,0 0 1 0 0,0 0-1 0 0,0 0 1 0 0,1 0-1 0 0,-1 0 0 0 0,1 0 1 0 0,1 4-1 0 0,15 35 75 0 0,-5-16-95 0 0,-9-18 5 0 0,2 1 0 0 0,-1-1 0 0 0,1-1 0 0 0,1 1 0 0 0,0-1 0 0 0,-1 0 0 0 0,2 0 0 0 0,8 8 0 0 0,19 21 0 0 0,10 10-305 0 0,-1-1-723 0 0,-40-42 486 0 0,0 0 0 0 0,1 1-1 0 0,-1-1 1 0 0,1 0 0 0 0,0-1 0 0 0,0 1 0 0 0,7 3 0 0 0,7 1-6305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8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5984 0 0,'-20'8'1033'0'0,"19"-8"-662"0"0,0 0 0 0 0,1 0 0 0 0,-1 0 0 0 0,0 1 0 0 0,1-1 0 0 0,-1 0 0 0 0,0 1 0 0 0,1-1 0 0 0,-1 0 0 0 0,1 1 0 0 0,-1-1 0 0 0,0 1 0 0 0,1-1 0 0 0,-1 1 1 0 0,1-1-1 0 0,-1 1 0 0 0,1-1 0 0 0,0 1 0 0 0,-1 0 0 0 0,1-1 0 0 0,0 1 0 0 0,-1 0 0 0 0,1-1 0 0 0,-1 2 0 0 0,1-2-249 0 0,0 1 0 0 0,0-1 0 0 0,1 1 0 0 0,-1-1 0 0 0,0 1 0 0 0,0-1 0 0 0,0 1 0 0 0,0-1 0 0 0,0 1 0 0 0,0-1 0 0 0,1 1 0 0 0,-1-1 0 0 0,0 1 0 0 0,0-1 0 0 0,1 0 0 0 0,-1 1 0 0 0,0-1 0 0 0,1 1 0 0 0,-1-1 0 0 0,0 0 0 0 0,1 1 0 0 0,-1-1 0 0 0,1 0 0 0 0,-1 1 0 0 0,0-1 0 0 0,1 0 0 0 0,-7 12 2305 0 0,6-11-2331 0 0,0 0-1 0 0,0 0 1 0 0,0 0 0 0 0,0 0 0 0 0,0 1-1 0 0,0-1 1 0 0,0 0 0 0 0,0 0 0 0 0,1 0-1 0 0,-1 0 1 0 0,0 0 0 0 0,1 1 0 0 0,-1-1-1 0 0,1 0 1 0 0,-1 0 0 0 0,1 0 0 0 0,0 0-1 0 0,-1 0 1 0 0,2 0 0 0 0,2 7 426 0 0,8 18 598 0 0,-7-18-1107 0 0,-2 0 0 0 0,1 0 0 0 0,-1 0 0 0 0,-1 0 0 0 0,3 14 0 0 0,-4-18 18 0 0,-1 0 0 0 0,1 0 1 0 0,-1 0-1 0 0,1 0 0 0 0,0 0 1 0 0,1 0-1 0 0,-1 0 1 0 0,1 0-1 0 0,0 0 0 0 0,0-1 1 0 0,0 1-1 0 0,3 3 1 0 0,33 42-2056 0 0,-25-38-551 0 0,8-2-5339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9.2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116 314 1840 0 0,'35'-4'651'0'0,"-22"1"5700"0"0,-24 2-2030 0 0,-20 0 787 0 0,14 3-1823 0 0,-34-2 0 0 0,20-1-2088 0 0,30 1-1185 0 0,-1 1 0 0 0,1 0 1 0 0,-1-1-1 0 0,1 1 0 0 0,-1 0 1 0 0,1 0-1 0 0,0 0 0 0 0,-1 0 0 0 0,1 0 1 0 0,0 0-1 0 0,0 0 0 0 0,0 0 0 0 0,0 1 1 0 0,-2 1-1 0 0,2-2-4 0 0,1 0-15 0 0,0-1-1 0 0,0 0 1 0 0,0 1 0 0 0,0-1-1 0 0,0 0 1 0 0,0 1 0 0 0,0-1-1 0 0,0 1 1 0 0,0-1 0 0 0,0 0 0 0 0,0 1-1 0 0,0-1 1 0 0,0 1 0 0 0,0-1-1 0 0,0 0 1 0 0,0 1 0 0 0,1-1-1 0 0,-1 0 1 0 0,0 1 0 0 0,0-1 0 0 0,0 0-1 0 0,1 1 1 0 0,-1-1 0 0 0,0 1-1 0 0,1-1-16 0 0,1 19-226 0 0,-1-17 204 0 0,-1 1 1 0 0,0-1-1 0 0,0 1 1 0 0,1-1-1 0 0,-1 1 1 0 0,1-1-1 0 0,0 0 1 0 0,0 1-1 0 0,1 2 1 0 0,0-3-9 0 0,-1 1 0 0 0,0-1 0 0 0,0 0 1 0 0,-1 0-1 0 0,1 1 0 0 0,0-1 0 0 0,-1 1 0 0 0,1-1 0 0 0,-1 4 1 0 0,1 5-258 0 0,0-10 284 0 0,-1 0 1 0 0,0 0-1 0 0,0 0 1 0 0,1 0 0 0 0,-1 0-1 0 0,0 0 1 0 0,1 0-1 0 0,-1-1 1 0 0,1 1 0 0 0,-1 0-1 0 0,1 0 1 0 0,0 0 0 0 0,-1-1-1 0 0,1 1 1 0 0,0 0-1 0 0,-1-1 1 0 0,1 1 0 0 0,0-1-1 0 0,0 1 1 0 0,0-1-1 0 0,-1 1 1 0 0,1-1 0 0 0,0 1-1 0 0,2-1 1 0 0,-2 1-42 0 0,1 0 0 0 0,-1-1 0 0 0,0 1 0 0 0,1 0 0 0 0,-1 0 0 0 0,0-1 0 0 0,0 1 0 0 0,0 0 0 0 0,0 0 0 0 0,1 0 0 0 0,-1 1 0 0 0,1 1 0 0 0,0-2-11 0 0,-1 1 0 0 0,1-1 0 0 0,-1 0 0 0 0,1 0 0 0 0,0 0 0 0 0,0 0 0 0 0,0 0 1 0 0,0 0-1 0 0,-1 0 0 0 0,1 0 0 0 0,0-1 0 0 0,0 1 0 0 0,0-1 0 0 0,0 0 0 0 0,1 1 1 0 0,-1-1-1 0 0,0 0 0 0 0,0 0 0 0 0,0 0 0 0 0,0-1 0 0 0,0 1 0 0 0,0 0 0 0 0,0-1 1 0 0,2 0-1 0 0,-2 0-235 0 0,2-11-218 0 0,-3 4 465 0 0,1 0-1 0 0,1 0 1 0 0,-1 0-1 0 0,1 1 0 0 0,0-1 1 0 0,8-12-1 0 0,-9 17 91 0 0,0 0 0 0 0,-1-1 0 0 0,1 1 0 0 0,-1 0-1 0 0,0-1 1 0 0,0 1 0 0 0,-1-1 0 0 0,1 1 0 0 0,-1-1 0 0 0,1 1 0 0 0,-1-1 0 0 0,0 1-1 0 0,0-1 1 0 0,-1 1 0 0 0,1-1 0 0 0,-1 1 0 0 0,0-1 0 0 0,-1-3 0 0 0,2 4-63 0 0,-1 0 0 0 0,1 0 0 0 0,0 0 0 0 0,0 0 0 0 0,0 0 0 0 0,2-5 0 0 0,-2 5 21 0 0,1 1-1 0 0,-1-1 0 0 0,0 1 1 0 0,0-1-1 0 0,0 1 0 0 0,0-1 1 0 0,0 1-1 0 0,-1-1 0 0 0,0-2 1 0 0,-5-8 161 0 0,5 10-62 0 0,-1 0-1 0 0,1 0 0 0 0,0 0 0 0 0,0 0 1 0 0,0-1-1 0 0,-1-3 0 0 0,1-3 107 0 0,1 3-20 0 0,-1 0 1 0 0,0 0-1 0 0,0 0 0 0 0,-1 0 1 0 0,-5-13-1 0 0,3 10-17 0 0,0 0 0 0 0,0-1 0 0 0,1 0 0 0 0,1 0 1 0 0,-3-20-1 0 0,5 28-99 0 0,-1 0 0 0 0,0 0-1 0 0,0 0 1 0 0,0 0 0 0 0,0 1 0 0 0,-3-6 0 0 0,3 6-6 0 0,0 1-1 0 0,0-1 0 0 0,0 1 1 0 0,0-1-1 0 0,0 0 1 0 0,1 1-1 0 0,-1-1 1 0 0,1 0-1 0 0,-1 0 1 0 0,1 0-1 0 0,0 1 0 0 0,-1-1 1 0 0,1 0-1 0 0,0 0 1 0 0,0 0-1 0 0,1-2 1 0 0,-1 4-26 0 0,0-1 0 0 0,0 1 0 0 0,0-1 1 0 0,0 1-1 0 0,0 0 0 0 0,0-1 0 0 0,0 1 1 0 0,0 0-1 0 0,0-1 0 0 0,0 1 0 0 0,0-1 1 0 0,-1 1-1 0 0,1 0 0 0 0,0-1 0 0 0,0 1 1 0 0,0 0-1 0 0,0-1 0 0 0,-1 1 0 0 0,1 0 1 0 0,0 0-1 0 0,0-1 0 0 0,-1 1 0 0 0,1 0 1 0 0,0-1-1 0 0,0 1 0 0 0,-1 0 0 0 0,1 0 1 0 0,0 0-1 0 0,-1-1 0 0 0,1 1 0 0 0,0 0 1 0 0,-1 0-1 0 0,1 0 0 0 0,-1 0 0 0 0,1 0 1 0 0,0 0-1 0 0,-1 0 0 0 0,1 0 0 0 0,0 0 1 0 0,-1 0-1 0 0,1 0 0 0 0,-1 0 0 0 0,0 0 1 0 0,-3-1 168 0 0,2 0 396 0 0,1 3-302 0 0,-2 4-76 0 0,2-5-184 0 0,0 0-1 0 0,0 0 1 0 0,1 0 0 0 0,-1 0 0 0 0,1 1-1 0 0,-1-1 1 0 0,1 0 0 0 0,-1 0-1 0 0,1 0 1 0 0,-1 0 0 0 0,1 1 0 0 0,0-1-1 0 0,0 0 1 0 0,0 0 0 0 0,0 1 0 0 0,0-1-1 0 0,0 0 1 0 0,0 0 0 0 0,0 1-1 0 0,1 1 1 0 0,2 5 37 0 0,0-1 0 0 0,-1 1 0 0 0,0 0 0 0 0,0 0 0 0 0,2 15 0 0 0,-3-17-51 0 0,0-1 1 0 0,1 1-1 0 0,-1-1 0 0 0,2 0 0 0 0,4 10 1 0 0,6 17 8 0 0,-12-27-16 0 0,3 8-30 0 0,7 22 1 0 0,-9-31 13 0 0,0 0 1 0 0,0 0 0 0 0,1 0-1 0 0,-1 0 1 0 0,1-1-1 0 0,0 1 1 0 0,0-1 0 0 0,0 0-1 0 0,3 4 1 0 0,15 8-195 0 0,-15-11 99 0 0,-1 0 0 0 0,0 0 0 0 0,1 1 0 0 0,-1-1 0 0 0,-1 1 0 0 0,1 0-1 0 0,6 10 1 0 0,-7-9-302 0 0,0-1 0 0 0,1 1 0 0 0,-1-1 0 0 0,1 0 0 0 0,7 6 0 0 0,6 5-1877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0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9992 0 0,'0'0'12875'0'0,"1"1"-12579"0"0,14 12 236 0 0,-14-11-274 0 0,7 1 180 0 0,-3-2-333 0 0,-2 1-43 0 0,0-1-1 0 0,0 0 0 0 0,0 0 0 0 0,0 0 1 0 0,0 0-1 0 0,1-1 0 0 0,-1 1 0 0 0,0-1 1 0 0,0 0-1 0 0,1 0 0 0 0,4-1 0 0 0,27 1 331 0 0,6-5 40 0 0,-39 5-409 0 0,-1 1 43 0 0,10 7-35 0 0,9 7-31 0 0,-20-15 0 0 0,1 1 0 0 0,-1-1 0 0 0,0 0 0 0 0,1 1 0 0 0,-1-1 0 0 0,0 0 0 0 0,1 1 0 0 0,-1-1 0 0 0,0 1 0 0 0,0-1 0 0 0,1 1 0 0 0,-1-1 0 0 0,0 1 0 0 0,0-1 0 0 0,0 1 0 0 0,0-1 0 0 0,0 1 0 0 0,1 0 0 0 0,-2 3-6 0 0,0-1-1 0 0,1 1 1 0 0,-1 0 0 0 0,0-1-1 0 0,0 1 1 0 0,-1-1 0 0 0,-2 5-1 0 0,-6 19-11 0 0,7-18 50 0 0,0 0 1 0 0,0 0-1 0 0,-1 0 1 0 0,-6 9-1 0 0,-1 5-1 0 0,-12 16 51 0 0,15-27-106 0 0,1 1 0 0 0,-10 23 0 0 0,12-21-296 0 0,0 0 0 0 0,-4 31 1 0 0,5 7-3845 0 0,4-46 2409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9.6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96 17247 0 0,'0'0'1736'0'0,"0"2"-1592"0"0,1 0-126 0 0,-1 0 0 0 0,1 0 0 0 0,-1 0 0 0 0,1 0 0 0 0,0 0 0 0 0,-1 1-1 0 0,1-2 1 0 0,0 1 0 0 0,1 0 0 0 0,-1 0 0 0 0,0 0 0 0 0,0 0 0 0 0,3 1 0 0 0,-3-1 72 0 0,1 1 1 0 0,0-1-1 0 0,0 0 1 0 0,-1 1-1 0 0,1-1 1 0 0,-1 1 0 0 0,0 0-1 0 0,1 3 1 0 0,0 0 79 0 0,0 0 0 0 0,0 0 1 0 0,0-1-1 0 0,1 1 0 0 0,0-1 1 0 0,4 7-1 0 0,-3-6-106 0 0,0-1-1 0 0,-1 1 0 0 0,0 1 1 0 0,2 7-1 0 0,19 47 194 0 0,-17-46-227 0 0,-1-1-1 0 0,-1 1 0 0 0,6 21 1 0 0,-8-21-53 0 0,0-2-1 0 0,7 17 1 0 0,-9-28 10 0 0,-1 0 0 0 0,1 1-1 0 0,-1-1 1 0 0,0 0-1 0 0,0 0 1 0 0,0 1-1 0 0,0 2 1 0 0,0-5-5 0 0,-1 1 0 0 0,1 0 0 0 0,0 0 0 0 0,0 0 0 0 0,0-1 0 0 0,0 1 0 0 0,0 0 0 0 0,0 0 0 0 0,0 0 0 0 0,0 0 0 0 0,0-1 0 0 0,0 1 0 0 0,0 0 0 0 0,1 0 0 0 0,-1 0 0 0 0,0-1 0 0 0,1 1 0 0 0,-1 0 0 0 0,0 0 0 0 0,1-1-1 0 0,-1 1 1 0 0,1 0 0 0 0,-1-1 0 0 0,1 1 0 0 0,0 0 0 0 0,1 0-174 0 0,11-13-1181 0 0,-13 11 1353 0 0,0 0 0 0 0,0 0 0 0 0,0 0 0 0 0,0 0 0 0 0,0 0-1 0 0,0 0 1 0 0,0 0 0 0 0,0 0 0 0 0,0 0 0 0 0,0 0 0 0 0,0 1 0 0 0,-1-1 0 0 0,1 0 0 0 0,0 0-1 0 0,-1 0 1 0 0,1 0 0 0 0,-1 0 0 0 0,1 0 0 0 0,-1 0 0 0 0,0 0 0 0 0,0-1-3 0 0,0 1 0 0 0,0-1 0 0 0,1 1 0 0 0,-1-1 0 0 0,0 1 0 0 0,1-1 0 0 0,-1 1 0 0 0,1-1 0 0 0,-1-2 0 0 0,2-10-54 0 0,-1 9 64 0 0,0 1 1 0 0,0-1-1 0 0,0 0 0 0 0,0 1 1 0 0,-1-1-1 0 0,0 1 1 0 0,0-1-1 0 0,-2-4 0 0 0,-30-109 221 0 0,23 78 453 0 0,-16-44 1 0 0,26 84-660 0 0,-2-4 86 0 0,0 1-1 0 0,1-1 1 0 0,-1 0 0 0 0,1 0 0 0 0,0 1-1 0 0,0-1 1 0 0,0 0 0 0 0,1 0-1 0 0,-1 0 1 0 0,1 0 0 0 0,0 0 0 0 0,0 0-1 0 0,1 0 1 0 0,-1 0 0 0 0,3-7-1 0 0,-2 7 89 0 0,0-1 0 0 0,0 1 0 0 0,0-1 0 0 0,0 1 0 0 0,-1-8 0 0 0,1 11-144 0 0,-1 0 0 0 0,0 0 0 0 0,1 0-1 0 0,-1 0 1 0 0,1 0 0 0 0,-1 1 0 0 0,1-1 0 0 0,-1 0-1 0 0,1 0 1 0 0,-1 0 0 0 0,1 0 0 0 0,0 1-1 0 0,0-1 1 0 0,-1 0 0 0 0,1 1 0 0 0,0-1 0 0 0,0 1-1 0 0,0-1 1 0 0,0 1 0 0 0,-1-1 0 0 0,1 1-1 0 0,0-1 1 0 0,0 1 0 0 0,0 0 0 0 0,2-1 0 0 0,22-4 967 0 0,-23 5-371 0 0,8 3-506 0 0,12 0-99 0 0,-20-2 86 0 0,10 7 111 0 0,-4-2-145 0 0,-6-4-124 0 0,-1-1-177 0 0,5 3 140 0 0,-5-3 85 0 0,0-1 0 0 0,0 0 1 0 0,0 1-1 0 0,0-1 0 0 0,0 1 0 0 0,0 0 1 0 0,0-1-1 0 0,0 1 0 0 0,-1 0 0 0 0,1-1 1 0 0,0 1-1 0 0,0 0 0 0 0,-1 0 0 0 0,1 0 1 0 0,0 0-1 0 0,-1 0 0 0 0,1 0 0 0 0,-1 0 0 0 0,1 0 1 0 0,-1 0-1 0 0,0 0 0 0 0,1 0 0 0 0,-1 0 1 0 0,0 0-1 0 0,0 0 0 0 0,0 0 0 0 0,0 0 1 0 0,0 0-1 0 0,0 0 0 0 0,0 0 0 0 0,0 0 0 0 0,0 1 1 0 0,0-1-1 0 0,0 0 0 0 0,-1 0 0 0 0,1 0 1 0 0,-1 0-1 0 0,1 0 0 0 0,0 0 0 0 0,-1 0 1 0 0,0 0-1 0 0,1 0 0 0 0,-2 0 0 0 0,0 2 27 0 0,0-1 1 0 0,0 0-1 0 0,-1 1 0 0 0,1-1 0 0 0,-1 0 1 0 0,0-1-1 0 0,1 1 0 0 0,-1 0 1 0 0,0-1-1 0 0,0 1 0 0 0,0-1 0 0 0,-6 1 1 0 0,-2 1 126 0 0,-1 0 0 0 0,-12 1 1 0 0,19-4-191 0 0,1 0 1 0 0,-1-1 0 0 0,1 1-1 0 0,-1-1 1 0 0,1 0 0 0 0,-1 0 0 0 0,-4-2-1 0 0,-5-2-110 0 0,-8-2-242 0 0,21 7 342 0 0,1-1 1 0 0,-1 1 0 0 0,0-1-1 0 0,0 1 1 0 0,1-1 0 0 0,-1 0-1 0 0,0 1 1 0 0,1-1-1 0 0,-1 0 1 0 0,1 0 0 0 0,-1 1-1 0 0,1-1 1 0 0,-1 0-1 0 0,1 0 1 0 0,-1 0 0 0 0,1 0-1 0 0,0 0 1 0 0,-1-1 0 0 0,1 1-58 0 0,0 0 1 0 0,-1 0 0 0 0,1 0 0 0 0,-1 0 0 0 0,1 0 0 0 0,-1 0 0 0 0,0 0 0 0 0,1 0-1 0 0,-1 0 1 0 0,-1-1 0 0 0,1 1-200 0 0,0 1 0 0 0,1-1 0 0 0,-1 1 0 0 0,1-1-1 0 0,-1 1 1 0 0,1-1 0 0 0,0 1 0 0 0,-1-1 0 0 0,1 0 0 0 0,-1 1 0 0 0,1-1-1 0 0,0 0 1 0 0,0 1 0 0 0,-1-1 0 0 0,1 0 0 0 0,0 1 0 0 0,0-1-1 0 0,0 0 1 0 0,0 0 0 0 0,0 1 0 0 0,0-2 0 0 0,7-9-6986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29.9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 6448 0 0,'0'-4'144'0'0,"-1"3"-121"0"0,1 0 1 0 0,0 0 0 0 0,0 0 0 0 0,0 0 0 0 0,0 0 0 0 0,0 0 0 0 0,0 0 0 0 0,0 0 0 0 0,1 0-1 0 0,-1 0 1 0 0,0 0 0 0 0,0 0 0 0 0,1 0 0 0 0,-1 0 0 0 0,1 0 0 0 0,-1 0 0 0 0,1 0 0 0 0,-1 0-1 0 0,1 0 1 0 0,0 1 0 0 0,0-2 0 0 0,12-2 4312 0 0,12 26 2980 0 0,4-2-4539 0 0,18 15-757 0 0,-23-15-1229 0 0,-17-15-618 0 0,-1 0-1 0 0,1 1 0 0 0,-1 0 0 0 0,0 0 1 0 0,0 1-1 0 0,-1-1 0 0 0,6 9 0 0 0,11 20 398 0 0,-14-24-390 0 0,-1 1-1 0 0,0 1 1 0 0,10 22-1 0 0,24 70 501 0 0,-37-94-640 0 0,-1 1-1 0 0,0-1 0 0 0,-1 1 1 0 0,0 0-1 0 0,-1 19 0 0 0,1-2-11 0 0,-1-15-24 0 0,-1 1 0 0 0,-4 25-1 0 0,1-6-97 0 0,2-26-143 0 0,0 0 0 0 0,0 0 0 0 0,-1 0 0 0 0,0 0 0 0 0,-5 10 0 0 0,-3 7-5061 0 0,8-19 3141 0 0,-8 16-6026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0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5 9672 0 0,'-5'-4'12407'0'0,"4"5"-12291"0"0,-1 0 0 0 0,1 0-1 0 0,-1 0 1 0 0,1 0 0 0 0,0 0-1 0 0,0 1 1 0 0,0-1-1 0 0,0 0 1 0 0,-1 1 0 0 0,2-1-1 0 0,-1 1 1 0 0,0 0 0 0 0,0-1-1 0 0,0 1 1 0 0,1-1 0 0 0,-1 1-1 0 0,1 0 1 0 0,-1 0 0 0 0,1-1-1 0 0,0 1 1 0 0,0 0-1 0 0,0 0 1 0 0,0 1 0 0 0,0 8 122 0 0,1 0 0 0 0,3 19 0 0 0,-2-16-72 0 0,32 134-347 0 0,-24-112-504 0 0,-7-25 348 0 0,2 10-1785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1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75 7368 0 0,'-1'-16'227'0'0,"1"13"441"0"0,-1-1-1 0 0,1 1 0 0 0,0-1 0 0 0,0 1 1 0 0,1-7-1 0 0,0 9-346 0 0,-1-1 0 0 0,1 1-1 0 0,-1 0 1 0 0,1 0 0 0 0,-1 0 0 0 0,1 0 0 0 0,0-1 0 0 0,0 1-1 0 0,-1 0 1 0 0,1 0 0 0 0,0 0 0 0 0,0 0 0 0 0,0 1-1 0 0,0-1 1 0 0,0 0 0 0 0,0 0 0 0 0,0 0 0 0 0,0 1 0 0 0,3-2-1 0 0,3 0 126 0 0,0 0 0 0 0,0 0 0 0 0,0 0 0 0 0,0 1 0 0 0,1 0 0 0 0,-1 0 0 0 0,0 1 0 0 0,1 0 0 0 0,-1 1 0 0 0,0-1 0 0 0,0 1 0 0 0,9 3 0 0 0,6 1 85 0 0,-1 1-1 0 0,36 17 1 0 0,-44-17-407 0 0,-1 0 1 0 0,-1 1-1 0 0,1 1 1 0 0,-1 0-1 0 0,0 1 1 0 0,-1 0-1 0 0,0 1 1 0 0,0-1-1 0 0,13 20 1 0 0,-12-13-4 0 0,0 0 0 0 0,-1 1 0 0 0,-1 1 0 0 0,-1-1 0 0 0,0 1 0 0 0,6 24 0 0 0,-12-34-117 0 0,0 0 0 0 0,-1-1 1 0 0,1 1-1 0 0,-1 0 1 0 0,-1 0-1 0 0,0 0 1 0 0,0-1-1 0 0,0 1 1 0 0,-1 0-1 0 0,0 0 1 0 0,-1 0-1 0 0,1-1 1 0 0,-6 14-1 0 0,2-11-224 0 0,-1 0-1 0 0,1 0 1 0 0,-1-1-1 0 0,-1 0 1 0 0,0 0-1 0 0,-10 10 1 0 0,13-16 182 0 0,1 0 1 0 0,-1 0 0 0 0,1-1 0 0 0,-1 1-1 0 0,0-1 1 0 0,0 0 0 0 0,0 0 0 0 0,0 0 0 0 0,0-1-1 0 0,0 0 1 0 0,-1 1 0 0 0,1-1 0 0 0,0-1 0 0 0,-1 1-1 0 0,1-1 1 0 0,-1 1 0 0 0,1-1 0 0 0,-8-1 0 0 0,9 0-113 0 0,-1 0 0 0 0,1 0 1 0 0,-1 0-1 0 0,1 0 1 0 0,-1-1-1 0 0,1 1 1 0 0,0-1-1 0 0,-1 0 1 0 0,1 0-1 0 0,0 0 1 0 0,0 0-1 0 0,1-1 1 0 0,-1 1-1 0 0,0-1 0 0 0,1 0 1 0 0,0 0-1 0 0,-1 0 1 0 0,1 0-1 0 0,0 0 1 0 0,0 0-1 0 0,1 0 1 0 0,-1-1-1 0 0,1 1 1 0 0,-1-4-1 0 0,1-5-1125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1.6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39 185 11520 0 0,'1'2'886'0'0,"1"-2"-744"0"0,1 3-57 0 0,1 11 230 0 0,9 13 3608 0 0,-10-18-2463 0 0,0 0-1 0 0,1 0 0 0 0,8 14 1 0 0,16 33-515 0 0,-28-55-1145 0 0</inkml:trace>
  <inkml:trace contextRef="#ctx0" brushRef="#br0" timeOffset="1">1 13 2760 0 0,'9'-4'11112'0'0,"-1"0"-10752"0"0,0 0-496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2.0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0 153 3224 0 0,'5'9'734'0'0,"0"1"1"0"0,4 13-1 0 0,-7-17 627 0 0,0 0 1 0 0,1 0-1 0 0,-1 0 0 0 0,1 0 0 0 0,1 0 0 0 0,-1-1 1 0 0,10 12 7312 0 0,-13-19-8622 0 0,1 1 1 0 0,-1-1-1 0 0,0 1 0 0 0,0-1 1 0 0,0 1-1 0 0,0-1 1 0 0,0 1-1 0 0,-1 0 0 0 0,1-1 1 0 0,-1-2-1 0 0,-1-8 257 0 0,2 1 123 0 0,0-1-318 0 0,0 0 0 0 0,4-23 0 0 0,-4 32-122 0 0,1 0-1 0 0,0 0 1 0 0,0 0 0 0 0,0 0-1 0 0,0 0 1 0 0,0 0 0 0 0,1 0-1 0 0,-1 1 1 0 0,1-1 0 0 0,0 0-1 0 0,-1 1 1 0 0,1 0 0 0 0,1-1-1 0 0,-1 1 1 0 0,0 0 0 0 0,5-3-1 0 0,-4 3 19 0 0,1 0 1 0 0,0 0-1 0 0,-1 0 0 0 0,1 1 0 0 0,0-1 0 0 0,0 1 1 0 0,0 0-1 0 0,0 0 0 0 0,1 0 0 0 0,-1 1 0 0 0,0 0 1 0 0,0 0-1 0 0,5 0 0 0 0,173 3 347 0 0,-171-3-357 0 0,-3-4 0 0 0,-7-3 0 0 0,-1 4 14 0 0,0 0-1 0 0,0 0 1 0 0,0 0 0 0 0,0 0-1 0 0,0 0 1 0 0,-1 0 0 0 0,1 0-1 0 0,-1 0 1 0 0,0 0 0 0 0,0 1-1 0 0,0-1 1 0 0,0 0-1 0 0,-1 0 1 0 0,1 1 0 0 0,-1-1-1 0 0,0 1 1 0 0,1-1 0 0 0,-1 1-1 0 0,0 0 1 0 0,0 0-1 0 0,-1 0 1 0 0,1 0 0 0 0,0 0-1 0 0,-1 0 1 0 0,1 1 0 0 0,-5-3-1 0 0,4 3-13 0 0,-1-1 0 0 0,-1 0 0 0 0,-1 1 1 0 0,1-1-1 0 0,0 1 0 0 0,-6-1 1 0 0,10 2-2 0 0,-1 0 0 0 0,0 0 0 0 0,0 0 0 0 0,1 0 1 0 0,-1 1-1 0 0,0-1 0 0 0,1 0 0 0 0,-1 1 0 0 0,1-1 0 0 0,-1 1 0 0 0,1 0 0 0 0,-1-1 1 0 0,1 1-1 0 0,-1 0 0 0 0,1 0 0 0 0,-1 0 0 0 0,1 0 0 0 0,0 0 0 0 0,0 0 1 0 0,-1 1-1 0 0,0 1 0 0 0,-1 2-23 0 0,0 0-1 0 0,0 0 1 0 0,0 1 0 0 0,0-1 0 0 0,1 1 0 0 0,0 0-1 0 0,1 0 1 0 0,-1 0 0 0 0,1 0 0 0 0,0 0 0 0 0,0 0-1 0 0,1 0 1 0 0,0 0 0 0 0,0 0 0 0 0,0 0 0 0 0,2 8-1 0 0,1 4 23 0 0,1 0 0 0 0,1 0 0 0 0,0 0-1 0 0,10 19 1 0 0,-12-30 2 0 0,0 0 0 0 0,1-1 0 0 0,-1 1 0 0 0,2-1 0 0 0,-1 0 0 0 0,1 0 0 0 0,0-1 0 0 0,0 1 0 0 0,0-1 0 0 0,1 0 0 0 0,11 8 0 0 0,13 7 0 0 0,-21-13 0 0 0,-6-5-17 0 0,0 0 0 0 0,0-1 1 0 0,1 1-1 0 0,-1-1 0 0 0,1 0 0 0 0,-1 0 0 0 0,1 0 0 0 0,-1-1 0 0 0,1 1 0 0 0,0-1 0 0 0,-1 0 0 0 0,1 0 0 0 0,3 0 1 0 0,4-1-591 0 0,-1 0 1 0 0,1-1 0 0 0,12-3 0 0 0,-5-1-5057 0 0,-1-2-1764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2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 7368 0 0,'0'0'568'0'0,"-8"4"-352"0"0,-10 9 5376 0 0,6-2-1609 0 0,9-9-3656 0 0,1 0 0 0 0,0 0 0 0 0,0 0 0 0 0,0 0 0 0 0,0 1 0 0 0,0-1 0 0 0,1 1-1 0 0,-1-1 1 0 0,1 1 0 0 0,0 0 0 0 0,0 0 0 0 0,0 0 0 0 0,0-1 0 0 0,0 1-1 0 0,0 0 1 0 0,0 5 0 0 0,1-4-172 0 0,0-1 0 0 0,-1 1 0 0 0,1 0 1 0 0,0 0-1 0 0,1 0 0 0 0,-1 0 0 0 0,1 0 0 0 0,0 0 0 0 0,0 0 0 0 0,0-1 0 0 0,0 1 0 0 0,3 4 1 0 0,0-1-53 0 0,0-1 0 0 0,0 0 1 0 0,1 0-1 0 0,0 0 1 0 0,0 0-1 0 0,0-1 0 0 0,0 0 1 0 0,10 6-1 0 0,-4-3-97 0 0,0-1-1 0 0,0-1 1 0 0,1 0-1 0 0,0 0 0 0 0,1-1 1 0 0,-1-1-1 0 0,1 0 1 0 0,0 0-1 0 0,0-2 1 0 0,15 3-1 0 0,-20-5-442 0 0,-1 1 0 0 0,0-1 1 0 0,0 0-1 0 0,0-1 0 0 0,0 0 0 0 0,0 0 0 0 0,0 0 0 0 0,9-4 0 0 0,-6 2-1779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2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13 322 18455 0 0,'0'0'3804'0'0,"3"-1"-2822"0"0,52-10 1680 0 0,52-12-4019 0 0,-104 23 982 0 0,5-1-3027 0 0,3-1-4271 0 0</inkml:trace>
  <inkml:trace contextRef="#ctx0" brushRef="#br0" timeOffset="1">1 0 19351 0 0,'0'0'1474'0'0,"0"2"-1005"0"0,0 8-173 0 0,0-1-1 0 0,1 1 1 0 0,0-1-1 0 0,1 0 1 0 0,3 11-1 0 0,8 18 1009 0 0,19 38 0 0 0,-11-30-481 0 0,26 54 198 0 0,12 26-1149 0 0,-51-108 116 0 0,17 27 0 0 0,-21-38-507 0 0,1-1 0 0 0,-1-1 0 0 0,1 1 0 0 0,0 0 0 0 0,0-1 0 0 0,1 0 0 0 0,10 7 0 0 0,5-1-1081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3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9216 0 0,'-10'16'896'0'0,"15"-5"-800"0"0,0 2-96 0 0,-5 1 0 0 0,0 2 0 0 0,5-2 2024 0 0,-2 2 384 0 0,2 3 79 0 0,3-3 9 0 0,-8-1-1688 0 0,9 1-336 0 0,-4-5-72 0 0,3 0-16 0 0,0-3-544 0 0,-3 0-120 0 0</inkml:trace>
  <inkml:trace contextRef="#ctx0" brushRef="#br0" timeOffset="1">250 131 13560 0 0,'0'0'621'0'0,"0"2"-12"0"0,0-1-518 0 0,1 1 1 0 0,-1 0-1 0 0,0-1 0 0 0,0 1 0 0 0,1-1 1 0 0,-1 1-1 0 0,1-1 0 0 0,-1 1 0 0 0,1-1 1 0 0,0 1-1 0 0,-1-1 0 0 0,1 1 0 0 0,0-1 1 0 0,0 0-1 0 0,2 3 0 0 0,0 0 1041 0 0,-1-1-679 0 0,0 0 1 0 0,0-1-1 0 0,1 1 0 0 0,-1-1 1 0 0,0 0-1 0 0,1 0 0 0 0,0 1 1 0 0,3 1-1 0 0,-4-3-242 0 0,0 1 0 0 0,1 0 0 0 0,-1-1 0 0 0,0 1 0 0 0,0 0 0 0 0,3 4 0 0 0,-4-5-74 0 0,0 0 0 0 0,0 0 0 0 0,1 0 0 0 0,-1 0-1 0 0,0 0 1 0 0,1-1 0 0 0,-1 1 0 0 0,0 0 0 0 0,1-1-1 0 0,-1 1 1 0 0,1-1 0 0 0,-1 0 0 0 0,1 1 0 0 0,-1-1-1 0 0,1 0 1 0 0,-1 0 0 0 0,4 0 0 0 0,-4 0-124 0 0,0 0 1 0 0,0-1-1 0 0,0 1 0 0 0,-1 0 0 0 0,1 0 1 0 0,0-1-1 0 0,0 1 0 0 0,0 0 1 0 0,0-1-1 0 0,0 1 0 0 0,0-1 1 0 0,0 1-1 0 0,0-1 0 0 0,-1 0 1 0 0,1 1-1 0 0,0-1 0 0 0,0 0 0 0 0,-1 1 1 0 0,1-1-1 0 0,0 0 0 0 0,-1 0 1 0 0,1 0-1 0 0,-1 0 0 0 0,1 1 1 0 0,-1-1-1 0 0,0 0 0 0 0,1 0 1 0 0,-1-2-1 0 0,3-2 144 0 0,-3 4-111 0 0,1-1 0 0 0,-1 0 0 0 0,1 1 0 0 0,-1-1 0 0 0,1 0 0 0 0,-1 1 0 0 0,0-1 0 0 0,0 0 0 0 0,0 1 0 0 0,0-1 0 0 0,0 0 1 0 0,0 1-1 0 0,-1-1 0 0 0,1 0 0 0 0,0 1 0 0 0,-1-1 0 0 0,1 1 0 0 0,-2-4 0 0 0,-3-11 389 0 0,3 10-407 0 0,0-1 0 0 0,-1 1 0 0 0,0 0 0 0 0,0-1-1 0 0,-1 1 1 0 0,0 1 0 0 0,0-1 0 0 0,-8-9 0 0 0,9 12-134 0 0,0 0 0 0 0,-1 0 0 0 0,1 0 0 0 0,0 1 0 0 0,-1-1 1 0 0,1 1-1 0 0,-1 0 0 0 0,0 0 0 0 0,0 1 0 0 0,0-1 0 0 0,0 1 0 0 0,0 0 0 0 0,0 0 1 0 0,0 0-1 0 0,0 0 0 0 0,-6 0 0 0 0,8 2 44 0 0,0-1 1 0 0,1 1-1 0 0,-1 0 1 0 0,0-1-1 0 0,0 1 0 0 0,1 0 1 0 0,-1 0-1 0 0,1 0 1 0 0,-1 0-1 0 0,1 0 1 0 0,-1 1-1 0 0,1-1 0 0 0,0 0 1 0 0,-1 1-1 0 0,1-1 1 0 0,0 1-1 0 0,-1 1 0 0 0,-6 13-2632 0 0,4 1-4263 0 0,1-10 491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3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 14832 0 0,'3'3'123'0'0,"0"0"1"0"0,0 0 0 0 0,-1 0-1 0 0,1 0 1 0 0,-1 0 0 0 0,0 1-1 0 0,1-1 1 0 0,-2 1 0 0 0,1 0-1 0 0,0-1 1 0 0,-1 1 0 0 0,2 5-1 0 0,-1-2 492 0 0,0-1 0 0 0,0 1 0 0 0,1-1 0 0 0,0 0 0 0 0,6 9 0 0 0,1 4 1230 0 0,-10-19-1824 0 0,0 0 0 0 0,0 1-1 0 0,0-1 1 0 0,0 0 0 0 0,0 0 0 0 0,0 1-1 0 0,0-1 1 0 0,0 0 0 0 0,0 0 0 0 0,1 0-1 0 0,-1 1 1 0 0,0-1 0 0 0,0 0 0 0 0,0 0-1 0 0,0 0 1 0 0,0 1 0 0 0,1-1 0 0 0,-1 0-1 0 0,0 0 1 0 0,0 0 0 0 0,0 0 0 0 0,0 0-1 0 0,1 0 1 0 0,-1 1 0 0 0,0-1 0 0 0,0 0 0 0 0,0 0-1 0 0,1 0 1 0 0,-1 0 0 0 0,0 0 0 0 0,0 0-1 0 0,1 0 1 0 0,-1 0 0 0 0,0 0 0 0 0,0 0-1 0 0,1 0 1 0 0,3-8 1209 0 0,-2-15 413 0 0,-1 19-1643 0 0,-1 1 0 0 0,1-1 0 0 0,-1 1 0 0 0,1 0 0 0 0,0-1 0 0 0,3-5 0 0 0,-3 6 0 0 0,0 0 0 0 0,0 0 0 0 0,0-1 0 0 0,0 1 0 0 0,0 0 0 0 0,0-6 0 0 0,-1 8 0 0 0,0-1 0 0 0,-1 0 0 0 0,2 1 0 0 0,-1-1 0 0 0,0 0 0 0 0,0 0 0 0 0,0 0 0 0 0,1 1 0 0 0,-1-1 0 0 0,1 0 0 0 0,0 1 0 0 0,0-3 0 0 0,1 2 0 0 0,-1 1 0 0 0,1-1 0 0 0,-1 1 0 0 0,1-1 0 0 0,-1 1 0 0 0,1 0 0 0 0,0-1 0 0 0,0 1 0 0 0,0 0 0 0 0,0 0 0 0 0,0 1 0 0 0,0-1 0 0 0,0 0 0 0 0,0 1 0 0 0,0-1 0 0 0,2 0 0 0 0,-2 1 0 0 0,1 0 0 0 0,-1-1 0 0 0,0 1 0 0 0,1 0 0 0 0,-1 0 0 0 0,1 1 0 0 0,-1-1 0 0 0,0 0 0 0 0,1 1 0 0 0,-1-1 0 0 0,0 1 0 0 0,4 2 0 0 0,26 15 0 0 0,-15-6 0 0 0,-1-2-466 0 0,-1 1-1 0 0,22 21 0 0 0,-21-18-483 0 0,29 21 0 0 0,-35-29-2047 0 0,-3 0 1462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1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215 55 15200 0 0,'-9'-3'1378'0'0,"8"3"-1362"0"0,0-1-1 0 0,0 1 1 0 0,0 0-1 0 0,0-1 1 0 0,0 1-1 0 0,-1-1 1 0 0,1 1-1 0 0,0-1 1 0 0,0 1-1 0 0,0-1 1 0 0,0 0-1 0 0,1 1 1 0 0,-1-1 0 0 0,0 0-1 0 0,0 0 1 0 0,0 0-1 0 0,-1-1 1 0 0,0-2 75 0 0,-13-9 949 0 0,12 10-688 0 0,0 0 0 0 0,0 0 0 0 0,-1 1 0 0 0,1-1 0 0 0,-1 1 0 0 0,-4-3 0 0 0,6 5-279 0 0,0-1 0 0 0,0 1 0 0 0,0 0 0 0 0,0 0 0 0 0,0 0 0 0 0,1 0 0 0 0,-1 0 0 0 0,0 0 0 0 0,0 0 0 0 0,0 1 0 0 0,0-1 0 0 0,1 1 0 0 0,-1-1 0 0 0,0 1 0 0 0,0 0 0 0 0,1 0 0 0 0,-1 0 0 0 0,1 0 0 0 0,-1 0 0 0 0,-1 1 0 0 0,-6 5-18 0 0,1-1 0 0 0,-10 11 0 0 0,10-7-57 0 0,0 0 0 0 0,1 1 0 0 0,0 0 0 0 0,1 0 0 0 0,-9 23 0 0 0,11-26-10 0 0,2 0 3 0 0,-1-1 0 0 0,1 1-1 0 0,1 0 1 0 0,-2 10-1 0 0,1-2-7 0 0,2-13 10 0 0,0-1-1 0 0,0 1 1 0 0,1-1-1 0 0,-1 1 1 0 0,1-1-1 0 0,-1 0 0 0 0,1 1 1 0 0,0-1-1 0 0,-1 1 1 0 0,1-1-1 0 0,1 0 1 0 0,-1 0-1 0 0,0 0 1 0 0,0 1-1 0 0,1-1 0 0 0,-1-1 1 0 0,1 1-1 0 0,0 0 1 0 0,0 0-1 0 0,-1 0 1 0 0,1-1-1 0 0,0 1 1 0 0,4 1-1 0 0,-6-2 8 0 0,1-1-1 0 0,-1 0 1 0 0,1 1 0 0 0,-1-1-1 0 0,1 0 1 0 0,0 1 0 0 0,-1-1-1 0 0,1 0 1 0 0,-1 0 0 0 0,1 1-1 0 0,0-1 1 0 0,-1 0 0 0 0,1 0-1 0 0,-1 0 1 0 0,1 0 0 0 0,0 0-1 0 0,-1 0 1 0 0,1 0 0 0 0,0 0-1 0 0,-1 0 1 0 0,1 0 0 0 0,0 0-1 0 0,-1 0 1 0 0,1-1 0 0 0,-1 1-1 0 0,1 0 1 0 0,0 0 0 0 0,-1-1-1 0 0,1 1 1 0 0,2-2-1 0 0,1 1 2 0 0,1 0-1 0 0,-1-1 1 0 0,0 0-1 0 0,0 0 1 0 0,1 0 0 0 0,-1 0-1 0 0,0-1 1 0 0,-1 1-1 0 0,1-1 1 0 0,0 0-1 0 0,-1 0 1 0 0,0 0-1 0 0,0-1 1 0 0,0 1-1 0 0,0-1 1 0 0,0 0-1 0 0,-1 0 1 0 0,1 0-1 0 0,2-7 1 0 0,-3 8 10 0 0,-1 0 0 0 0,1 0 1 0 0,0 0-1 0 0,0 0 0 0 0,1 0 0 0 0,-1 1 0 0 0,1-1 0 0 0,3-2 1 0 0,-3 3-9 0 0,-1-1 0 0 0,1 1 1 0 0,-1-1-1 0 0,0 1 1 0 0,0-1-1 0 0,0 0 1 0 0,2-3-1 0 0,0-4 29 0 0,-4 9-31 0 0,1-1 0 0 0,0 0 0 0 0,-1 0 0 0 0,1 1 0 0 0,0-1 1 0 0,0 0-1 0 0,0 1 0 0 0,0-1 0 0 0,0 1 0 0 0,1-1 0 0 0,-1 1 0 0 0,0 0 0 0 0,1-1 1 0 0,-1 1-1 0 0,1 0 0 0 0,-1 0 0 0 0,1 0 0 0 0,1-1 0 0 0,3-1 10 0 0,6 17 42 0 0,4 3-1121 0 0,-7-13 602 0 0,-1-1-817 0 0,1 0-476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3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14744 0 0,'0'0'2711'0'0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4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161 455 14280 0 0,'-4'0'276'0'0,"0"-1"1"0"0,-1 0 0 0 0,1 0-1 0 0,0 0 1 0 0,0-1 0 0 0,0 1-1 0 0,1-1 1 0 0,-1 0 0 0 0,0 0-1 0 0,-4-4 1 0 0,-17-8 3882 0 0,-31-5 378 0 0,55 19-4470 0 0,0 0 1 0 0,0 0-1 0 0,0 0 0 0 0,0 0 0 0 0,0 1 0 0 0,0-1 1 0 0,0 0-1 0 0,0 0 0 0 0,0 1 0 0 0,0-1 0 0 0,0 0 1 0 0,0 1-1 0 0,0-1 0 0 0,0 1 0 0 0,0-1 0 0 0,1 1 0 0 0,-1-1 1 0 0,0 1-1 0 0,0 0 0 0 0,1-1 0 0 0,-1 1 0 0 0,0 0 1 0 0,1 0-1 0 0,-1 0 0 0 0,1-1 0 0 0,-1 1 0 0 0,1 0 1 0 0,-1 0-1 0 0,1 0 0 0 0,-1 2 0 0 0,0-1-91 0 0,0 1 0 0 0,0-1 0 0 0,0 1 1 0 0,0 0-1 0 0,1-1 0 0 0,-1 1 0 0 0,1 0 0 0 0,0 0 0 0 0,0 5 0 0 0,4 4-212 0 0,0 1 0 0 0,1-1 0 0 0,0 0 0 0 0,1-1 0 0 0,0 1 0 0 0,0-1 0 0 0,2-1 0 0 0,-1 1 0 0 0,16 15 0 0 0,-19-23 19 0 0,0 1 0 0 0,0-1 0 0 0,1 1 0 0 0,0-1 0 0 0,0-1-1 0 0,9 5 1 0 0,-13-7 160 0 0,0-1 0 0 0,0 1-1 0 0,0-1 1 0 0,0 1 0 0 0,0-1-1 0 0,0 1 1 0 0,0-1 0 0 0,0 0-1 0 0,0 0 1 0 0,0 1 0 0 0,2-3-1 0 0,-1 0 33 0 0,-1 0 0 0 0,1 0 0 0 0,-1 0 0 0 0,1 0 0 0 0,-1 0 0 0 0,0-1 0 0 0,0 1 0 0 0,-1 0 0 0 0,1-1 0 0 0,-1 1 0 0 0,1-1 0 0 0,-1-4 0 0 0,-1-4 4 0 0,1 0-1 0 0,-4-15 1 0 0,1 14 9 0 0,2 8-3 0 0,0 0 1 0 0,0 0-1 0 0,0-1 0 0 0,1-8 1 0 0,0 12-40 0 0,4 2-266 0 0,8 0 280 0 0,0 1 133 0 0,0-1 0 0 0,0 0 0 0 0,0-1 1 0 0,0-1-1 0 0,0 0 0 0 0,0 0 0 0 0,20-7 1 0 0,-28 7 4 0 0,-1 0 0 0 0,1-1 0 0 0,0 1 0 0 0,-1-1 0 0 0,0 1 0 0 0,1-1 0 0 0,-1 0 0 0 0,0-1 0 0 0,0 1 0 0 0,-1 0 0 0 0,1-1 0 0 0,-1 1 0 0 0,1-1 0 0 0,-1 0 0 0 0,0 0 0 0 0,-1 0 0 0 0,1 0 1 0 0,-1 0-1 0 0,2-7 0 0 0,-2 4-99 0 0,0 0 0 0 0,0 1 1 0 0,-1-1-1 0 0,1 0 0 0 0,-2 0 1 0 0,1 0-1 0 0,-1 0 0 0 0,0 0 1 0 0,0 1-1 0 0,-1-1 1 0 0,-2-7-1 0 0,-9-36 413 0 0,-3 12-536 0 0,-1 1 1 0 0,-1 1-1 0 0,-31-44 0 0 0,42 69 124 0 0,5 7 33 0 0,0 0 0 0 0,-1 1 0 0 0,0 0 0 0 0,-5-6 1 0 0,8 8 202 0 0,0 6-163 0 0,1 0 0 0 0,0-1 1 0 0,0 1-1 0 0,1-1 1 0 0,1 6-1 0 0,2 4-45 0 0,32 79 95 0 0,-10-29-209 0 0,54 115-337 0 0,1 5-174 0 0,56 144-2874 0 0,-121-290-1859 0 0,-8-6-1611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4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70 10592 0 0,'-5'-7'1104'0'0,"4"6"-894"0"0,1 1 1 0 0,-1-1 0 0 0,1 0-1 0 0,-1 1 1 0 0,1-1 0 0 0,-1 0-1 0 0,1 1 1 0 0,0-1 0 0 0,-1 0-1 0 0,1 0 1 0 0,0 0 0 0 0,0 0-1 0 0,-1 1 1 0 0,1-1 0 0 0,0 0-1 0 0,0 0 1 0 0,0 0 0 0 0,0 0-1 0 0,0 1 1 0 0,0-1 0 0 0,0 0 0 0 0,1 0-1 0 0,-1 0 1 0 0,0 0 0 0 0,0 1-1 0 0,1-1 1 0 0,-1 0 0 0 0,0 0-1 0 0,1 0 1 0 0,-1 1 0 0 0,1-1-1 0 0,0-1 1 0 0,1 0 111 0 0,-1 1 1 0 0,1-1-1 0 0,0 0 1 0 0,0 0-1 0 0,0 1 1 0 0,0 0-1 0 0,4-3 0 0 0,2 0-13 0 0,1 1 0 0 0,0 0 0 0 0,0 0 0 0 0,0 1 0 0 0,0 0 0 0 0,0 1 0 0 0,12-1 0 0 0,66 4-699 0 0,-30 0-530 0 0,-26-2-367 0 0,3 0-80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5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209 29 12896 0 0,'-2'1'997'0'0,"0"-1"-951"0"0,0 1 1 0 0,0 0 0 0 0,0-1-1 0 0,0 1 1 0 0,0-1-1 0 0,0 0 1 0 0,0 0-1 0 0,-1 0 1 0 0,1 0-1 0 0,0 0 1 0 0,0 0 0 0 0,0 0-1 0 0,-3-1 1 0 0,-33-12 2798 0 0,31 10-2063 0 0,0 1 1 0 0,-1-1-1 0 0,-10-1 0 0 0,-2 1 554 0 0,16 2-1125 0 0,0 0 0 0 0,-1 0 1 0 0,1 1-1 0 0,0 0 1 0 0,0 0-1 0 0,-1 0 1 0 0,1 0-1 0 0,-7 2 1 0 0,9-2-152 0 0,0 1 0 0 0,0 0-1 0 0,0 0 1 0 0,0 0 0 0 0,1 0 0 0 0,-1 0 0 0 0,0 0-1 0 0,0 0 1 0 0,1 1 0 0 0,-1-1 0 0 0,1 1 0 0 0,-3 2 0 0 0,3-3-34 0 0,0 0 0 0 0,1 0 0 0 0,-1 0 0 0 0,0 0 0 0 0,1 0 0 0 0,-1 0 0 0 0,1 1 0 0 0,-1-1 0 0 0,1 0 0 0 0,0 0 0 0 0,0 0 0 0 0,-1 1 1 0 0,1-1-1 0 0,0 0 0 0 0,0 0 0 0 0,0 0 0 0 0,0 1 0 0 0,1-1 0 0 0,-1 0 0 0 0,0 0 0 0 0,0 0 0 0 0,1 2 0 0 0,4 14-21 0 0,-5-15-8 0 0,0 0 0 0 0,1 0 1 0 0,0 0-1 0 0,-1 0 1 0 0,1 0-1 0 0,0 0 1 0 0,0 0-1 0 0,2 3 1 0 0,6 9-134 0 0,-3-6 8 0 0,-1 0 1 0 0,1 0-1 0 0,0-1 0 0 0,1 0 1 0 0,-1 0-1 0 0,11 7 0 0 0,-11-10 23 0 0,10 10-296 0 0,-15-14 383 0 0,-1 0 0 0 0,1 1 1 0 0,-1-1-1 0 0,1 0 1 0 0,-1 0-1 0 0,1 1 1 0 0,-1-1-1 0 0,1 0 0 0 0,-1 0 1 0 0,1 0-1 0 0,0 0 1 0 0,-1 0-1 0 0,1 1 0 0 0,-1-1 1 0 0,1 0-1 0 0,-1 0 1 0 0,1-1-1 0 0,0 1 1 0 0,-1 0-1 0 0,1 0 0 0 0,0 0 1 0 0,1 0-42 0 0,1 0 16 0 0,1 0 0 0 0,-1-1 0 0 0,1 1 0 0 0,-1-1 0 0 0,0 1 0 0 0,1-1-1 0 0,-1 0 1 0 0,0 0 0 0 0,1 0 0 0 0,-1-1 0 0 0,0 1 0 0 0,0-1 0 0 0,0 0-1 0 0,0 0 1 0 0,0 0 0 0 0,0 0 0 0 0,-1 0 0 0 0,1-1 0 0 0,-1 1 0 0 0,1-1 0 0 0,-1 0-1 0 0,2-4 1 0 0,4-5 47 0 0,-7 11 46 0 0,1-1 0 0 0,-1 0 1 0 0,0 1-1 0 0,0-1 0 0 0,0 0 0 0 0,0 1 1 0 0,-1-1-1 0 0,1 0 0 0 0,0 0 0 0 0,-1 0 1 0 0,1-4-1 0 0,-1 6-21 0 0,0 0 1 0 0,0 0-1 0 0,0 0 1 0 0,0-1-1 0 0,0 1 1 0 0,0 0-1 0 0,0 0 1 0 0,0-1-1 0 0,0 1 0 0 0,0 0 1 0 0,0 0-1 0 0,0 0 1 0 0,0-1-1 0 0,0 1 1 0 0,0 0-1 0 0,0 0 1 0 0,0 0-1 0 0,1-1 1 0 0,-1 1-1 0 0,0 0 0 0 0,0 0 1 0 0,0 0-1 0 0,0-1 1 0 0,0 1-1 0 0,0 0 1 0 0,1 0-1 0 0,-1 0 1 0 0,0 0-1 0 0,0 0 0 0 0,0-1 1 0 0,0 1-1 0 0,1 0 1 0 0,-1 0-1 0 0,0 0 1 0 0,0 0-1 0 0,0 0 1 0 0,1 0-1 0 0,-1 0 1 0 0,0 0-1 0 0,0 0 0 0 0,1 0 1 0 0,-1 0-1 0 0,0 0 1 0 0,0 0-1 0 0,0 0 1 0 0,1 0-1 0 0,-1 0 1 0 0,0 0-1 0 0,0 0 0 0 0,1 0 1 0 0,-1 0-1 0 0,0 0 1 0 0,12 7 1143 0 0,-9-5-1460 0 0,2 2 240 0 0,0 0 1 0 0,0 0 0 0 0,6 7 0 0 0,10 9-539 0 0,-17-15 24 0 0,1 0 0 0 0,-1 0-1 0 0,-1 0 1 0 0,1 1 0 0 0,-1 0-1 0 0,1 0 1 0 0,-2-1 0 0 0,4 9-1 0 0,-1 0-1318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5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0 453 7832 0 0,'1'0'6995'0'0,"3"-4"-4996"0"0,4-5 1154 0 0,-6 6-2708 0 0,0 0-1 0 0,0 1 1 0 0,0-1-1 0 0,1 1 1 0 0,-1-1 0 0 0,1 1-1 0 0,-1 0 1 0 0,1 0-1 0 0,4-2 1 0 0,24-13 1327 0 0,-18 9-1199 0 0,29-11 0 0 0,-24 13-798 0 0,1 2 0 0 0,0 1 1 0 0,0 0-1 0 0,0 1 0 0 0,37 2 0 0 0,8-2-5492 0 0,-39 2 3415 0 0</inkml:trace>
  <inkml:trace contextRef="#ctx0" brushRef="#br0" timeOffset="1">613 66 14744 0 0,'11'2'526'0'0,"-1"-1"0"0"0,0-1 1 0 0,1 0-1 0 0,-1 0 1 0 0,1-1-1 0 0,18-3 1 0 0,64-16 5119 0 0,-44 11-4816 0 0,-37 7-980 0 0,1-1 0 0 0,13-5 0 0 0,8-5-3723 0 0,-14 5-3701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5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12440 0 0,'0'0'4865'0'0,"0"3"-2912"0"0,-4 13 259 0 0,3-14-2018 0 0,1 1-1 0 0,-1-1 0 0 0,0 1 0 0 0,1-1 0 0 0,-1 1 0 0 0,1-1 0 0 0,0 1 1 0 0,0-1-1 0 0,0 4 0 0 0,23 96 2876 0 0,-22-97-3020 0 0,0 0 0 0 0,0-1 0 0 0,1 1-1 0 0,0-1 1 0 0,0 1 0 0 0,0-1 0 0 0,5 8 0 0 0,-3-7-32 0 0,-1 0 0 0 0,0 1 1 0 0,0 0-1 0 0,3 9 1 0 0,32 82 83 0 0,-11-35-184 0 0,-19-45-541 0 0,0-1 0 0 0,0 0-1 0 0,22 28 1 0 0,-21-29-5403 0 0,-4-3-1912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6.1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1 12896 0 0,'-32'10'594'0'0,"32"-10"-581"0"0,-1 0 0 0 0,1 0 1 0 0,0 0-1 0 0,0 0 0 0 0,-1 0 0 0 0,1 0 0 0 0,0 1 0 0 0,0-1 0 0 0,-1 0 0 0 0,1 0 1 0 0,0 0-1 0 0,0 0 0 0 0,0 0 0 0 0,-1 0 0 0 0,1 1 0 0 0,0-1 0 0 0,0 0 0 0 0,0 0 1 0 0,-1 0-1 0 0,1 0 0 0 0,0 1 0 0 0,0-1 0 0 0,0 0 0 0 0,0 0 0 0 0,0 1 0 0 0,0-1 1 0 0,0 0-1 0 0,-1 0 0 0 0,1 0 0 0 0,0 1 0 0 0,0-1 0 0 0,0 0 0 0 0,0 0 0 0 0,0 1 0 0 0,0-1 1 0 0,0 0-1 0 0,0 0 0 0 0,0 1 0 0 0,0-1 0 0 0,0 0 0 0 0,0 0 0 0 0,1 1 0 0 0,-1-1 1 0 0,0 1-7 0 0,0-1 1 0 0,1 1-1 0 0,-1 0 1 0 0,0-1-1 0 0,0 1 1 0 0,1 0 0 0 0,-1 0-1 0 0,0-1 1 0 0,0 1-1 0 0,0 0 1 0 0,0-1-1 0 0,0 1 1 0 0,0 0-1 0 0,0 0 1 0 0,0-1 0 0 0,0 1-1 0 0,0 0 1 0 0,-1-1-1 0 0,1 1 1 0 0,0 0-1 0 0,0-1 1 0 0,-1 1 0 0 0,1 0-1 0 0,0-1 1 0 0,-1 1-1 0 0,1-1 1 0 0,-1 1-1 0 0,1 0 1 0 0,0-1-1 0 0,-1 1 1 0 0,0-1 0 0 0,0 1-1 0 0,-3 5 284 0 0,4-4-4 0 0,0 0 1 0 0,0 0-1 0 0,1 0 1 0 0,-1 0 0 0 0,0 0-1 0 0,1 0 1 0 0,-1 0-1 0 0,1 0 1 0 0,0-1 0 0 0,-1 1-1 0 0,1 0 1 0 0,1 2-1 0 0,5 13 2041 0 0,-6 9 49 0 0,-1-22-2207 0 0,-1 0 0 0 0,1 0 1 0 0,1 0-1 0 0,-1 0 1 0 0,1 0-1 0 0,-1 1 0 0 0,2 3 1 0 0,10 20 435 0 0,8 21-76 0 0,-16-33-527 0 0,1-1 1 0 0,1 1-1 0 0,1-1 1 0 0,10 18-1 0 0,-4-6-2 0 0,-11-22-10 0 0,0 1 0 0 0,1-1 0 0 0,0-1 0 0 0,0 1 0 0 0,0 0 0 0 0,0-1 0 0 0,7 7 1 0 0,-9-10-10 0 0,0 0 0 0 0,0 0 1 0 0,0 0-1 0 0,0 0 0 0 0,0 0 1 0 0,-1 0-1 0 0,1 0 1 0 0,0 1-1 0 0,0-1 0 0 0,-1 0 1 0 0,1 0-1 0 0,-1 1 1 0 0,1-1-1 0 0,-1 0 0 0 0,0 0 1 0 0,1 3-1 0 0,0 2-240 0 0,10-11-896 0 0,-8 3 1074 0 0,1-4-102 0 0,-3-15 90 0 0,-1 20 92 0 0,0 1 0 0 0,0-1 0 0 0,0 1 0 0 0,0-1 0 0 0,0 1 0 0 0,0-1 0 0 0,0 0-1 0 0,0 1 1 0 0,1-1 0 0 0,-1 1 0 0 0,0-1 0 0 0,0 1 0 0 0,0-1 0 0 0,0 1 0 0 0,1-1 0 0 0,-1 1-1 0 0,0-1 1 0 0,1 1 0 0 0,-1-1 0 0 0,0 1 0 0 0,1-1 0 0 0,0 0 0 0 0,14-18 13 0 0,-13 16 27 0 0,1 0 1 0 0,-1 1-1 0 0,1-1 1 0 0,0 1-1 0 0,0 0 1 0 0,0 0-1 0 0,0 0 0 0 0,0 0 1 0 0,0 0-1 0 0,0 0 1 0 0,1 1-1 0 0,-1 0 0 0 0,0 0 1 0 0,1 0-1 0 0,-1 0 1 0 0,1 0-1 0 0,0 1 1 0 0,-1-1-1 0 0,1 1 0 0 0,-1 0 1 0 0,1 0-1 0 0,0 0 1 0 0,-1 1-1 0 0,1-1 1 0 0,-1 1-1 0 0,1 0 0 0 0,4 2 1 0 0,20 2 584 0 0,-18 2-378 0 0,5 8-386 0 0,-14-14 141 0 0,1 0 0 0 0,-1 0 0 0 0,1 0 0 0 0,-1 1 0 0 0,0-1 0 0 0,0 1 0 0 0,1-1 0 0 0,-1 1 0 0 0,0-1 0 0 0,0 1 0 0 0,0 0 0 0 0,-1-1 0 0 0,1 1 0 0 0,0 0 0 0 0,-1 0 0 0 0,1 0 0 0 0,-1-1 0 0 0,1 4 0 0 0,6 21 182 0 0,-6-24-182 0 0,0 0 0 0 0,0 1 1 0 0,0-1-1 0 0,0 1 1 0 0,-1-1-1 0 0,1 0 0 0 0,-1 1 1 0 0,0-1-1 0 0,0 1 1 0 0,0-1-1 0 0,0 1 1 0 0,0-1-1 0 0,0 1 0 0 0,-1-1 1 0 0,0 4-1 0 0,1-5 1 0 0,0 0 1 0 0,-1 0-1 0 0,1 0 0 0 0,0 0 0 0 0,0 1 0 0 0,0-1 0 0 0,0 0 1 0 0,0 0-1 0 0,0 0 0 0 0,1 0 0 0 0,-1 1 0 0 0,0-1 0 0 0,0 0 1 0 0,1 2-1 0 0,0-3 0 0 0,-1 1 0 0 0,0-1 0 0 0,1 1 1 0 0,-1 0-1 0 0,0-1 0 0 0,0 1 0 0 0,0 0 1 0 0,1-1-1 0 0,-1 1 0 0 0,0-1 0 0 0,0 1 0 0 0,0 0 1 0 0,0-1-1 0 0,0 1 0 0 0,0 0 0 0 0,-1-1 0 0 0,1 1 1 0 0,0 0-1 0 0,0-1 0 0 0,0 1 0 0 0,-1 0 0 0 0,1-1 1 0 0,0 1-1 0 0,0-1 0 0 0,-1 1 0 0 0,1 0 1 0 0,-1-1-1 0 0,1 1 0 0 0,-1 0 0 0 0,-3 2 7 0 0,1-1 0 0 0,0 1 0 0 0,-1-1 0 0 0,1 0 0 0 0,-1 1 0 0 0,0-2 0 0 0,0 1-1 0 0,0 0 1 0 0,0-1 0 0 0,0 0 0 0 0,0 0 0 0 0,0 0 0 0 0,0 0 0 0 0,-1-1 0 0 0,1 1 0 0 0,0-1 0 0 0,0 0-1 0 0,0-1 1 0 0,-1 1 0 0 0,-7-3 0 0 0,-53-11-411 0 0,60 12 246 0 0,1 2 0 0 0,-1-1-1 0 0,1 0 1 0 0,-7 1 0 0 0,-14-4-3678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6.4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10592 0 0,'1'2'4818'0'0,"12"12"605"0"0,-4-10-1931 0 0,-4-2-3224 0 0,-1-1 1 0 0,0 1 0 0 0,1-1-1 0 0,-1 0 1 0 0,1-1 0 0 0,0 1-1 0 0,-1-1 1 0 0,1 0 0 0 0,-1 0-1 0 0,1-1 1 0 0,6 0 0 0 0,12-1 210 0 0,-15 2-360 0 0,1-2 0 0 0,-1 1 0 0 0,1-1 0 0 0,9-3 0 0 0,21-5-39 0 0,-33 9-124 0 0,-1 0-1 0 0,1 0 1 0 0,0 0 0 0 0,0 1-1 0 0,0 0 1 0 0,0 0 0 0 0,0 0-1 0 0,0 1 1 0 0,0 0 0 0 0,7 1-1 0 0,-11-1-35 0 0,1 0-1 0 0,0-1 1 0 0,0 1 0 0 0,-1-1-1 0 0,1 0 1 0 0,0 0 0 0 0,0 0-1 0 0,5-1 1 0 0,2 0-173 0 0,-3 2-41 0 0,-4-1 51 0 0,-1 1 0 0 0,1-1 0 0 0,-1 0 0 0 0,0 0 0 0 0,1 0 0 0 0,-1 0 0 0 0,1 0 0 0 0,-1-1 0 0 0,1 1 1 0 0,1-2-1 0 0,3-2-1327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6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1840 0 0,'19'8'4633'0'0,"-15"-9"-2910"0"0,0-1-265 0 0,42-1 9678 0 0,27 5-7370 0 0,-18-1-4245 0 0,-50-1-573 0 0</inkml:trace>
  <inkml:trace contextRef="#ctx0" brushRef="#br0" timeOffset="1">122 223 19351 0 0,'-5'11'424'0'0,"5"0"1272"0"0,10-3-1696 0 0,-2 0 0 0 0,1-5 0 0 0,-1 2 432 0 0,0-2 64 0 0,2 2 16 0 0,2-2 0 0 0,1-3-416 0 0,-5 0-96 0 0,2 0 0 0 0,-3 0-6256 0 0,6 0-1271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8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0 5064 0 0,'-2'1'7852'0'0,"-7"3"-5771"0"0,0-1 0 0 0,0 1 1 0 0,0 1-1 0 0,-13 9 0 0 0,18-11-1841 0 0,1 0-1 0 0,0 0 0 0 0,-1 0 1 0 0,1 0-1 0 0,0 1 0 0 0,1-1 1 0 0,-1 1-1 0 0,1 0 0 0 0,-1 0 1 0 0,1 0-1 0 0,0 0 1 0 0,-2 9-1 0 0,0 1-233 0 0,1 2 0 0 0,0-1-1 0 0,1 0 1 0 0,1 1 0 0 0,1-1 0 0 0,0 0 0 0 0,1 1 0 0 0,0-1-1 0 0,1 0 1 0 0,1 1 0 0 0,1-1 0 0 0,7 19 0 0 0,-8-24-38 0 0,15 38-142 0 0,-16-43 151 0 0,1-1 0 0 0,-1 0-1 0 0,1 1 1 0 0,0-1 0 0 0,0 0 0 0 0,0-1 0 0 0,0 1-1 0 0,6 4 1 0 0,-3-3-15 0 0,0-1-1 0 0,0 0 1 0 0,0 0 0 0 0,1 0-1 0 0,-1-1 1 0 0,13 4-1 0 0,-15-6 26 0 0,0 0 0 0 0,1 0 0 0 0,-1-1 0 0 0,1 1 1 0 0,-1-1-1 0 0,0 0 0 0 0,1 0 0 0 0,-1-1 0 0 0,1 0 0 0 0,-1 1 0 0 0,0-1 0 0 0,9-4 0 0 0,-8 3 11 0 0,0 0 0 0 0,-1-1 0 0 0,1 0 0 0 0,0 0 0 0 0,-1 0 0 0 0,0-1 0 0 0,0 0 0 0 0,0 0 0 0 0,0 0-1 0 0,0 0 1 0 0,-1 0 0 0 0,0-1 0 0 0,0 1 0 0 0,0-1 0 0 0,0 0 0 0 0,-1 0 0 0 0,2-5 0 0 0,1-4 37 0 0,0-1 0 0 0,-1 1 0 0 0,-1-1 0 0 0,0 1 0 0 0,0-18 0 0 0,-3 23-17 0 0,0 1 0 0 0,-1-1 0 0 0,0 0-1 0 0,0 1 1 0 0,-1-1 0 0 0,0 1 0 0 0,-1 0 0 0 0,-4-11-1 0 0,-1-3-17 0 0,5 15-32 0 0,0 1 0 0 0,0-1 0 0 0,-1 1 0 0 0,0 0 0 0 0,0-1 0 0 0,0 2 0 0 0,-1-1 0 0 0,0 1 0 0 0,0-1 0 0 0,0 1 0 0 0,0 1 0 0 0,-1-1 0 0 0,0 1 0 0 0,0 0 0 0 0,-1 0 0 0 0,1 1 0 0 0,-1-1 0 0 0,1 2 0 0 0,-1-1 0 0 0,0 1 0 0 0,-14-3 0 0 0,19 5-58 0 0,-1 0-1 0 0,0 0 0 0 0,0 0 0 0 0,0 0 1 0 0,0 1-1 0 0,0-1 0 0 0,1 1 1 0 0,-1 0-1 0 0,0 0 0 0 0,0 0 0 0 0,1 0 1 0 0,-1 0-1 0 0,1 0 0 0 0,-4 3 1 0 0,2-1-372 0 0,0 0 0 0 0,0 1 0 0 0,0-1 0 0 0,0 1 1 0 0,1 0-1 0 0,-7 8 0 0 0,6-4-625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2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4 186 5984 0 0,'-3'6'14798'0'0,"4"-8"-14585"0"0,1-1 0 0 0,0 1 0 0 0,0 0 0 0 0,0 0 1 0 0,0 0-1 0 0,0 0 0 0 0,3-2 0 0 0,6-6 282 0 0,-11 10-493 0 0,23-22 813 0 0,-21 20-775 0 0,-1 1-1 0 0,1 0 1 0 0,0 0 0 0 0,0 1 0 0 0,-1-1 0 0 0,1 0 0 0 0,0 1 0 0 0,0-1 0 0 0,0 1 0 0 0,0-1 0 0 0,0 1 0 0 0,3 0 0 0 0,-4-1-29 0 0,-1 1 0 0 0,1 0 0 0 0,-1 0-1 0 0,1 0 1 0 0,-1 0 0 0 0,1 0 0 0 0,-1-1 0 0 0,1 1 0 0 0,-1 0 0 0 0,1-1 0 0 0,-1 1-1 0 0,1 0 1 0 0,-1-1 0 0 0,1 1 0 0 0,-1 0 0 0 0,1-1 0 0 0,2-2 21 0 0,11-3 54 0 0,-11 6-69 0 0,0-2-1 0 0,0 1 0 0 0,0 0 0 0 0,-1 0 1 0 0,1-1-1 0 0,0 0 0 0 0,4-3 0 0 0,-5 3-5 0 0,1 0 1 0 0,-1 0-1 0 0,1 1 0 0 0,0-1 0 0 0,-1 1 0 0 0,1 0 0 0 0,0-1 0 0 0,4 0 1 0 0,18-9 39 0 0,-16 5-36 0 0,1 1 0 0 0,0 0 0 0 0,15-5 0 0 0,20-10-41 0 0,-41 18-361 0 0,27-14 657 0 0,-10 7-7423 0 0,-8 5-442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39.3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0 9128 0 0,'0'0'4401'0'0,"-1"2"-3319"0"0,0 0 0 0 0,1 0-1 0 0,-1 0 1 0 0,0-1 0 0 0,0 1 0 0 0,0 0 0 0 0,-2 1-1 0 0,0-1-788 0 0,0 1-1 0 0,0-1 0 0 0,0 1 0 0 0,0-1 0 0 0,0 1 1 0 0,1 0-1 0 0,0 0 0 0 0,-1 0 0 0 0,1 1 0 0 0,0-1 1 0 0,0 0-1 0 0,1 1 0 0 0,-1-1 0 0 0,1 1 1 0 0,0 0-1 0 0,0-1 0 0 0,-1 7 0 0 0,-3 33-136 0 0,4-34-153 0 0,-1 0 0 0 0,2 0 1 0 0,-1 1-1 0 0,1 9 0 0 0,4 15-100 0 0,12 51 0 0 0,-11-68 40 0 0,1 0 0 0 0,0 0 0 0 0,1 0-1 0 0,15 25 1 0 0,-7-17-134 0 0,17 27-629 0 0,-28-46 747 0 0,0-1 1 0 0,1 0-1 0 0,0 0 0 0 0,0 0 1 0 0,0-1-1 0 0,10 7 0 0 0,-13-9 71 0 0,0-1 0 0 0,0 0 0 0 0,1 0 0 0 0,-1 0 0 0 0,1 0 0 0 0,-1 0 0 0 0,1 0 0 0 0,-1 0 0 0 0,1-1 0 0 0,-1 0 0 0 0,1 1 0 0 0,0-1 0 0 0,-1 0 0 0 0,1 0 0 0 0,0 0 0 0 0,-1-1 0 0 0,1 1 0 0 0,-1-1 0 0 0,1 1 0 0 0,0-1 0 0 0,-1 0 0 0 0,4-1 0 0 0,-3 0 1 0 0,0 0 1 0 0,-1 0-1 0 0,1 0 1 0 0,0 0-1 0 0,-1-1 1 0 0,1 1-1 0 0,-1-1 1 0 0,0 1-1 0 0,1-1 1 0 0,-1 0-1 0 0,-1 0 1 0 0,1 0 0 0 0,0 0-1 0 0,-1 0 1 0 0,1 0-1 0 0,1-6 1 0 0,-1 0 42 0 0,0 5-5 0 0,-1-1-1 0 0,1 0 0 0 0,-1 1 1 0 0,0-1-1 0 0,0 0 0 0 0,-1 0 1 0 0,0 0-1 0 0,1 1 0 0 0,-2-1 1 0 0,1 0-1 0 0,-1-6 0 0 0,0 9-25 0 0,1 0 0 0 0,-1 0 0 0 0,0 0 0 0 0,1 0 0 0 0,-1 0-1 0 0,0 0 1 0 0,0 0 0 0 0,0 0 0 0 0,0 0 0 0 0,-1 1 0 0 0,1-1 0 0 0,0 0 0 0 0,-1 1 0 0 0,1-1-1 0 0,-1 1 1 0 0,1 0 0 0 0,-1-1 0 0 0,0 1 0 0 0,0 0 0 0 0,1 0 0 0 0,-1 0 0 0 0,0 0-1 0 0,0 0 1 0 0,-2 0 0 0 0,0 0-52 0 0,0 0 0 0 0,1 0 0 0 0,-1 0 0 0 0,1 0-1 0 0,-1 1 1 0 0,0 0 0 0 0,0-1 0 0 0,1 1 0 0 0,-1 1 0 0 0,0-1-1 0 0,0 0 1 0 0,1 1 0 0 0,-1 0 0 0 0,-6 2 0 0 0,-15 7-681 0 0,24-9 481 0 0,-1 0 1 0 0,1 0 0 0 0,0-1-1 0 0,0 1 1 0 0,-1 0 0 0 0,1 0-1 0 0,0 0 1 0 0,0 1-1 0 0,0-1 1 0 0,0 0 0 0 0,0 0-1 0 0,1 1 1 0 0,-1-1 0 0 0,0 0-1 0 0,-1 3 1 0 0,6 6-2668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40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5984 0 0,'2'-1'12299'0'0,"4"-5"-11208"0"0,21-14 5052 0 0,-9 9-4653 0 0,-15 10-1392 0 0,0 0 0 0 0,0 0 0 0 0,0 1 0 0 0,1-1 0 0 0,-1 1 0 0 0,0-1 0 0 0,0 1 0 0 0,0 0 0 0 0,1 0 0 0 0,-1 0 0 0 0,0 1 0 0 0,0-1 0 0 0,1 1 0 0 0,-1 0 0 0 0,0 0 0 0 0,3 1-1 0 0,-2 0-60 0 0,1-1 0 0 0,-1 1 0 0 0,0 1-1 0 0,0-1 1 0 0,0 0 0 0 0,0 1 0 0 0,-1 0-1 0 0,1 0 1 0 0,-1 0 0 0 0,6 6-1 0 0,-5-2 14 0 0,0 1-1 0 0,-1-1 0 0 0,0 0 0 0 0,0 1 0 0 0,0 0 1 0 0,-1-1-1 0 0,0 1 0 0 0,-1 0 0 0 0,1 12 0 0 0,0-7-392 0 0,-2-1 0 0 0,0 0 0 0 0,-1 1 0 0 0,-3 19 0 0 0,-14 46-1859 0 0,16-70 1645 0 0,-1-1 0 0 0,0 0 0 0 0,0-1 0 0 0,-1 1 0 0 0,0-1 1 0 0,0 1-1 0 0,0-1 0 0 0,-9 9 0 0 0,10-12 465 0 0,0 0 0 0 0,0 0 0 0 0,0 0 0 0 0,-1 0-1 0 0,1-1 1 0 0,-1 1 0 0 0,1-1 0 0 0,-1 0 0 0 0,0 0 0 0 0,0 0 0 0 0,0 0 0 0 0,0-1 0 0 0,0 0 0 0 0,-1 0 0 0 0,1 0 0 0 0,-5 1 0 0 0,7-3 293 0 0,0 1-1 0 0,0 0 1 0 0,1-1-1 0 0,-1 1 0 0 0,0-1 1 0 0,1 1-1 0 0,-1-1 1 0 0,0 0-1 0 0,1 0 1 0 0,-1 0-1 0 0,-2-1 1 0 0,3 0 17 0 0,-1 1 603 0 0,-2-7 463 0 0,4 7-1202 0 0,0-1 0 0 0,0 1-1 0 0,-1-1 1 0 0,1 1-1 0 0,0-1 1 0 0,0 1 0 0 0,1-1-1 0 0,-1 1 1 0 0,0-1 0 0 0,0 1-1 0 0,1-1 1 0 0,-1 1 0 0 0,1-1-1 0 0,-1 1 1 0 0,1 0-1 0 0,0-1 1 0 0,0 1 0 0 0,-1 0-1 0 0,1-1 1 0 0,0 1 0 0 0,0 0-1 0 0,0 0 1 0 0,0 0 0 0 0,1 0-1 0 0,-1 0 1 0 0,0 0 0 0 0,0 0-1 0 0,1 0 1 0 0,-1 0-1 0 0,3 0 1 0 0,1-2 88 0 0,0 0 0 0 0,1 1 0 0 0,0 0 0 0 0,-1 0-1 0 0,1 1 1 0 0,11-2 0 0 0,7 2-86 0 0,0 1-1 0 0,1 1 0 0 0,-2 1 1 0 0,38 9-1 0 0,-14-3 29 0 0,-45-8-420 0 0,1 0 0 0 0,0 0 0 0 0,0 0 0 0 0,0 0 0 0 0,-1-1-1 0 0,1 1 1 0 0,0-1 0 0 0,-1 0 0 0 0,1 0 0 0 0,0 0-1 0 0,-1 0 1 0 0,5-2 0 0 0,1 1-1707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40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 4608 0 0,'5'-36'20082'0'0,"-4"39"-20037"0"0,0-1-31 0 0,-1 0 1 0 0,1-1-1 0 0,0 1 1 0 0,-1 0-1 0 0,1-1 1 0 0,0 1-1 0 0,0-1 1 0 0,0 1-1 0 0,0-1 1 0 0,0 1 0 0 0,0-1-1 0 0,1 0 1 0 0,-1 1-1 0 0,0-1 1 0 0,3 1-1 0 0,0 3-14 0 0,16 14 0 0 0,-6-9 0 0 0,-11-9 0 0 0,-1 0 12 0 0,0 0-1 0 0,0-1 1 0 0,0 1-1 0 0,0 0 1 0 0,0-1 0 0 0,0 0-1 0 0,0 1 1 0 0,0-1-1 0 0,1 0 1 0 0,-1 0-1 0 0,0 0 1 0 0,0-1-1 0 0,0 1 1 0 0,0 0-1 0 0,0-1 1 0 0,0 1 0 0 0,0-1-1 0 0,0 0 1 0 0,0 0-1 0 0,0 0 1 0 0,0 0-1 0 0,3-2 1 0 0,0 0 41 0 0,-3 2-16 0 0,-1 0 1 0 0,0 0 0 0 0,1 0-1 0 0,-1-1 1 0 0,0 1-1 0 0,0 0 1 0 0,0-1-1 0 0,0 1 1 0 0,0-1-1 0 0,0 1 1 0 0,0-1-1 0 0,0 0 1 0 0,0 1-1 0 0,-1-1 1 0 0,1-3 0 0 0,4-25 417 0 0,-5 28-463 0 0,0 0 0 0 0,0 0 0 0 0,-1 0 0 0 0,1 0 0 0 0,0 0 0 0 0,-1 0 0 0 0,0 0 0 0 0,1 0 0 0 0,-1 0 0 0 0,0 0 0 0 0,0 0 0 0 0,0 0 0 0 0,0 1 0 0 0,0-1 0 0 0,0 0 0 0 0,-1 1 0 0 0,1-1 0 0 0,-1 1 0 0 0,1-1 0 0 0,-1 1 0 0 0,1 0 0 0 0,-1-1 0 0 0,0 1 1 0 0,0 0-1 0 0,1 0 0 0 0,-1 0 0 0 0,0 1 0 0 0,0-1 0 0 0,0 0 0 0 0,0 1 0 0 0,0-1 0 0 0,0 1 0 0 0,0 0 0 0 0,0-1 0 0 0,0 1 0 0 0,0 0 0 0 0,-1 0 0 0 0,1 1 0 0 0,0-1 0 0 0,0 0 0 0 0,0 1 0 0 0,0-1 0 0 0,0 1 0 0 0,0 0 0 0 0,0-1 0 0 0,0 1 0 0 0,1 0 0 0 0,-1 0 0 0 0,-3 2 0 0 0,3-1-368 0 0,-1-1 1 0 0,1 1-1 0 0,0 0 0 0 0,0-1 0 0 0,0 1 0 0 0,0 0 0 0 0,0 0 1 0 0,0 1-1 0 0,0-1 0 0 0,1 0 0 0 0,-1 1 0 0 0,1-1 1 0 0,-1 1-1 0 0,1-1 0 0 0,-1 4 0 0 0,-3 6-7066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2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5064 0 0,'0'0'15154'0'0,"1"2"-14818"0"0,0-2-317 0 0,-1 0-1 0 0,0 0 1 0 0,0 1-1 0 0,1-1 1 0 0,-1 0 0 0 0,0 0-1 0 0,0 1 1 0 0,0-1-1 0 0,1 0 1 0 0,-1 1 0 0 0,0-1-1 0 0,0 0 1 0 0,0 1-1 0 0,0-1 1 0 0,0 0 0 0 0,0 1-1 0 0,0-1 1 0 0,0 1-1 0 0,0-1 1 0 0,0 0 0 0 0,0 1-1 0 0,0-1 1 0 0,0 0-1 0 0,0 1 1 0 0,0-1 0 0 0,0 0-1 0 0,0 1 1 0 0,0-1-1 0 0,-1 0 1 0 0,1 1 0 0 0,0-1-1 0 0,0 0 1 0 0,0 1-1 0 0,0-1 1 0 0,-1 0 0 0 0,1 0-1 0 0,0 1 1 0 0,0-1-1 0 0,-1 0 1 0 0,1 0 0 0 0,0 1-1 0 0,-1-1 1 0 0,1 0-1 0 0,0 0 1 0 0,-1 0 0 0 0,1 0-1 0 0,-1 1 1 0 0,0-1 5 0 0,1 1 0 0 0,-1-1 0 0 0,0 1 0 0 0,1 0 0 0 0,-1-1 0 0 0,0 1 0 0 0,1 0 0 0 0,-1-1 0 0 0,0 1 0 0 0,1 0 0 0 0,-1 0 0 0 0,1 0 0 0 0,0 0 0 0 0,-1-1 0 0 0,1 1 0 0 0,0 0 0 0 0,-1 0 0 0 0,1 0 0 0 0,0 0 0 0 0,0 0 0 0 0,0 0 0 0 0,0 2 0 0 0,1 1 46 0 0,-1 1-1 0 0,0 0 1 0 0,0 0-1 0 0,0 0 1 0 0,0-1-1 0 0,-2 9 1 0 0,2-11-63 0 0,-1 0 0 0 0,1 0 0 0 0,0 0 0 0 0,0 0 0 0 0,0 0 0 0 0,0 0 1 0 0,0 0-1 0 0,0 0 0 0 0,0 0 0 0 0,1 0 0 0 0,-1 0 0 0 0,1 0 0 0 0,-1 0 0 0 0,1 0 0 0 0,0-1 0 0 0,0 1 0 0 0,0 0 0 0 0,0 0 0 0 0,2 2 0 0 0,0 1-19 0 0,-2-2-4 0 0,0 0 0 0 0,1 0 0 0 0,-1 0 0 0 0,0 0 0 0 0,-1 1 0 0 0,1-1 0 0 0,-1 0 0 0 0,1 1 0 0 0,-1 5 0 0 0,1 10-294 0 0,3 4-1002 0 0,-3 4-426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2.7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5984 0 0,'21'7'273'0'0,"-19"-7"-222"0"0,-1 2 132 0 0,-2-2-175 0 0,1 0-1 0 0,-1 1 0 0 0,0-1 1 0 0,1 1-1 0 0,-1-1 1 0 0,1 1-1 0 0,0-1 0 0 0,-1 1 1 0 0,1-1-1 0 0,-1 1 1 0 0,1 0-1 0 0,0-1 0 0 0,-1 1 1 0 0,1-1-1 0 0,0 1 1 0 0,0 0-1 0 0,0-1 0 0 0,-1 2 1 0 0,1-1 65 0 0,0 0 0 0 0,0 0 0 0 0,0 0 0 0 0,0 0-1 0 0,0 0 1 0 0,0 0 0 0 0,0 0 0 0 0,0 0 0 0 0,1 0 0 0 0,-1 0 0 0 0,0 0 0 0 0,1 0 0 0 0,-1 0 0 0 0,0 0 0 0 0,1 1 0 0 0,3 11 1462 0 0,-4-11-1324 0 0,0 0-1 0 0,0-1 1 0 0,0 1-1 0 0,0 0 1 0 0,1 0-1 0 0,-1-1 1 0 0,0 1-1 0 0,1 0 1 0 0,-1-1-1 0 0,1 1 1 0 0,-1 0-1 0 0,1-1 1 0 0,0 1-1 0 0,0-1 1 0 0,0 1-1 0 0,1 1 1 0 0,-1-2-198 0 0,-1-1 1 0 0,0 0-1 0 0,1 0 0 0 0,-1 1 1 0 0,0-1-1 0 0,0 0 0 0 0,0 1 0 0 0,1-1 1 0 0,-1 0-1 0 0,0 1 0 0 0,0-1 1 0 0,0 0-1 0 0,0 1 0 0 0,0-1 1 0 0,0 0-1 0 0,0 1 0 0 0,1-1 1 0 0,-1 0-1 0 0,0 1 0 0 0,0-1 1 0 0,0 1-1 0 0,0-1 0 0 0,-1 0 0 0 0,1 1 1 0 0,0-1-1 0 0,0 0 0 0 0,0 1 1 0 0,0-1-1 0 0,0 0 0 0 0,0 1 1 0 0,-1-1-1 0 0,1 0 0 0 0,0 1 1 0 0,0-1-1 0 0,0 0 0 0 0,-1 0 1 0 0,1 1-1 0 0,0-1 0 0 0,0 0 1 0 0,-1 0-1 0 0,1 1 0 0 0,0-1 0 0 0,-1 0 1 0 0,1 0-1 0 0,0 0 0 0 0,-1 1 1 0 0,0-1 6 0 0,1 0 1 0 0,-1 1-1 0 0,1-1 1 0 0,-1 1-1 0 0,1-1 1 0 0,-1 0-1 0 0,1 1 1 0 0,-1-1-1 0 0,1 1 1 0 0,0-1-1 0 0,-1 1 0 0 0,1-1 1 0 0,0 1-1 0 0,-1-1 1 0 0,1 1-1 0 0,0 0 1 0 0,0-1-1 0 0,-1 1 1 0 0,1-1-1 0 0,0 1 1 0 0,0 0-1 0 0,0-1 1 0 0,0 1-1 0 0,1 11 82 0 0,-1-10-107 0 0,1 0 1 0 0,-1 0 0 0 0,0 1-1 0 0,0-1 1 0 0,0 0-1 0 0,0 0 1 0 0,0 0-1 0 0,-1 0 1 0 0,1 0 0 0 0,-1 0-1 0 0,1 0 1 0 0,-2 4-1 0 0,-5 5-349 0 0,2 0-102 0 0</inkml:trace>
  <inkml:trace contextRef="#ctx0" brushRef="#br0" timeOffset="1">26 417 2304 0 0,'0'0'200'0'0,"0"12"-200"0"0,-5-1 0 0 0,0-3 0 0 0,10 3 1088 0 0,-5-3 184 0 0,-5 3 32 0 0,5 2-3640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3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0 7280 0 0,'1'3'4'0'0,"0"0"45"0"0,1-1-1 0 0,-1 1 0 0 0,0 0 1 0 0,0 0-1 0 0,0 0 1 0 0,0 0-1 0 0,-1 0 0 0 0,1 0 1 0 0,-1 0-1 0 0,0 0 1 0 0,0 0-1 0 0,0 0 0 0 0,0 0 1 0 0,-1 0-1 0 0,0 5 0 0 0,0-4-30 0 0,0 1 0 0 0,1 0 0 0 0,-1 0 0 0 0,1 0-1 0 0,0 0 1 0 0,1 5 0 0 0,-1-4 350 0 0,1 0 0 0 0,-1 0 0 0 0,0-1 0 0 0,-1 1-1 0 0,-1 6 1 0 0,-5 16 1584 0 0,3-15-1103 0 0,1 0-1 0 0,0 0 0 0 0,1 1 0 0 0,-1 19 0 0 0,3-26-694 0 0,0 0-1 0 0,0 0 0 0 0,-1 0 0 0 0,0-1 0 0 0,-3 14 0 0 0,3-18-112 0 0,0 1 0 0 0,1 0 0 0 0,-1 0 0 0 0,1-1-1 0 0,0 1 1 0 0,0 4 0 0 0,0-4-24 0 0,0 0 1 0 0,0-1-1 0 0,0 1 0 0 0,0-1 0 0 0,-1 1 1 0 0,1-1-1 0 0,-1 1 0 0 0,0 2 0 0 0,0-3-18 0 0,1 0-1 0 0,-1 0 0 0 0,1 0 0 0 0,0-1 0 0 0,0 1 0 0 0,0 0 0 0 0,0 0 0 0 0,0 0 0 0 0,1 0 0 0 0,-1 0 0 0 0,0 0 0 0 0,2 3 1 0 0,1 13-239 0 0,-3-15 112 0 0,0 0-1 0 0,0 0 1 0 0,0 0-1 0 0,0 0 1 0 0,1 0-1 0 0,-1 1 1 0 0,1-1-1 0 0,0 0 1 0 0,0 0-1 0 0,0 0 1 0 0,0 0-1 0 0,0 0 1 0 0,1-1-1 0 0,1 5 1 0 0,-1-4-1324 0 0,0 7-3760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3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1919 4608 0 0,'0'0'13190'0'0,"2"-2"-12246"0"0,50-56 3329 0 0,-50 56-3905 0 0,6-7-222 0 0,-6 7-148 0 0,10-9 2 0 0,5-8 0 0 0,-13 12 0 0 0,2-2 0 0 0,3 1 4 0 0,0 1-1 0 0,0 0 0 0 0,1 0 0 0 0,0 1 0 0 0,0 0 1 0 0,18-7-1 0 0,-11 6 4 0 0,-1-1 0 0 0,0 0 0 0 0,0-1 0 0 0,27-22 0 0 0,6-3-9 0 0,-13 8 2 0 0,-25 17 0 0 0,1 1 0 0 0,-1 0 0 0 0,2 1 0 0 0,14-7 0 0 0,-10 6 0 0 0,-1-2 0 0 0,0 0 0 0 0,0-1 0 0 0,-1 0 0 0 0,18-18 0 0 0,0 1 0 0 0,33-30 0 0 0,7-7 0 0 0,-12 16 137 0 0,45-34 174 0 0,-2 0-247 0 0,-30 13-68 0 0,-22 18 27 0 0,-20 19 121 0 0,-20 19-93 0 0,20-16-1 0 0,114-84-135 0 0,-55 34 192 0 0,13 4 31 0 0,-23 19-138 0 0,46-30 0 0 0,-104 71 0 0 0,39-29 15 0 0,70-46 34 0 0,-117 81-25 0 0,-1 0 0 0 0,22-21-1 0 0,-24 20-9 0 0,0 1 1 0 0,0 0-1 0 0,25-15 0 0 0,-8 11-12 0 0,-5 2 18 0 0,0 0-1 0 0,-1-2 1 0 0,33-26-1 0 0,-9 5 127 0 0,6-6 60 0 0,-24 15-179 0 0,-28 24-19 0 0,0 2 2 0 0,10-7 25 0 0,10-11 29 0 0,-16 13-74 0 0,8-12-149 0 0,-12 15 36 0 0,-1 2-264 0 0,1-1 259 0 0,0 1 1 0 0,-1 0-1 0 0,1-1 1 0 0,-1 1-1 0 0,1-1 1 0 0,-1 0-1 0 0,0 1 0 0 0,1-1 1 0 0,-1 1-1 0 0,1-1 1 0 0,-1 0-1 0 0,0 1 1 0 0,1-1-1 0 0,-1 0 1 0 0,0 1-1 0 0,0-1 1 0 0,0 0-1 0 0,1 1 1 0 0,-1-1-1 0 0,0 0 1 0 0,0 0-1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4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11600 0 0,'0'0'6410'0'0,"2"1"-5729"0"0,11 2 371 0 0,-10-2-847 0 0,0-1 1 0 0,-1 1-1 0 0,1 0 0 0 0,-1 0 0 0 0,1-1 0 0 0,-1 2 0 0 0,1-1 0 0 0,-1 0 0 0 0,0 0 0 0 0,0 1 1 0 0,3 1-1 0 0,15 11 1146 0 0,-4-4-761 0 0,-14-8-531 0 0,0 0 1 0 0,0 0-1 0 0,1 0 0 0 0,-1 0 1 0 0,1-1-1 0 0,-1 1 0 0 0,1-1 1 0 0,0 1-1 0 0,-1-1 0 0 0,1 0 1 0 0,0 0-1 0 0,0 0 0 0 0,0-1 1 0 0,0 1-1 0 0,5 0 0 0 0,-7-1-39 0 0,0 1 0 0 0,0-1 0 0 0,1 0 0 0 0,-1 1 0 0 0,0-1 0 0 0,0 1 0 0 0,0 0 0 0 0,0-1 0 0 0,0 1 0 0 0,0 0 0 0 0,0 0 0 0 0,-1-1 0 0 0,3 3 0 0 0,3 2 26 0 0,6 3-10 0 0,11 7 64 0 0,6 4-7 0 0,-28-19-40 0 0,-2 2 14 0 0,-1 3-41 0 0,0 0 1 0 0,0 0-1 0 0,0 0 1 0 0,-1 0-1 0 0,0-1 1 0 0,0 1-1 0 0,0-1 0 0 0,0 0 1 0 0,-1 0-1 0 0,0 0 1 0 0,-4 3-1 0 0,-64 49-2803 0 0,71-54 1904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4.7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43 14280 0 0,'0'0'1102'0'0,"0"-2"-506"0"0,1 2-341 0 0,0-1-1 0 0,0-1 1 0 0,-1 1-1 0 0,1 0 1 0 0,0 0 0 0 0,-1 0-1 0 0,1 0 1 0 0,-1 0-1 0 0,1 0 1 0 0,-1-1-1 0 0,0 1 1 0 0,1 0-1 0 0,-1 0 1 0 0,0-1 0 0 0,0 1-1 0 0,0 0 1 0 0,0 0-1 0 0,0-1 1 0 0,0 1-1 0 0,0 0 1 0 0,-1-1-1 0 0,1 1 1 0 0,0 0 0 0 0,-1 0-1 0 0,-1-3 1690 0 0,2 3-1829 0 0,0 1-1 0 0,-1-1 1 0 0,1 1 0 0 0,-1-1-1 0 0,1 1 1 0 0,-1-1 0 0 0,1 1-1 0 0,-1-1 1 0 0,1 1 0 0 0,-1 0-1 0 0,1-1 1 0 0,-1 1 0 0 0,1 0-1 0 0,-1-1 1 0 0,0 1 0 0 0,0 0-1 0 0,-3 2-100 0 0,0 0 0 0 0,1 0 0 0 0,-1 1 0 0 0,1 0 0 0 0,0-1 0 0 0,0 1 0 0 0,0 1 0 0 0,0-1 0 0 0,0 0 0 0 0,1 1 0 0 0,-1-1 0 0 0,1 1 0 0 0,-3 7 0 0 0,3-8-14 0 0,0 0-1 0 0,-2 4-28 0 0,0 1-1 0 0,0-1 1 0 0,1 1-1 0 0,0-1 0 0 0,0 1 1 0 0,-3 14-1 0 0,1 26-410 0 0,5-47 412 0 0,0 0 0 0 0,1 1 0 0 0,-1-1-1 0 0,0 0 1 0 0,1 0 0 0 0,-1 0 0 0 0,1 0 0 0 0,0 0 0 0 0,-1 0-1 0 0,1-1 1 0 0,0 1 0 0 0,-1 0 0 0 0,1 0 0 0 0,0 0 0 0 0,0-1-1 0 0,0 1 1 0 0,0 0 0 0 0,0-1 0 0 0,2 2 0 0 0,16 7-278 0 0,-17-8 279 0 0,-1-1-1 0 0,1 0 1 0 0,0 0 0 0 0,0 1 0 0 0,-1-1-1 0 0,1 0 1 0 0,0 0 0 0 0,0-1 0 0 0,-1 1 0 0 0,1 0-1 0 0,0-1 1 0 0,0 1 0 0 0,-1-1 0 0 0,1 1-1 0 0,0-1 1 0 0,-1 0 0 0 0,1 1 0 0 0,1-3-1 0 0,1 1 21 0 0,-1 0-1 0 0,0 0 0 0 0,0-1 1 0 0,0 1-1 0 0,-1-1 1 0 0,1 0-1 0 0,4-5 0 0 0,17-36 160 0 0,-23 42 848 0 0,1 4-1018 0 0,1-1 1 0 0,0 1-1 0 0,-1 0 0 0 0,1-1 0 0 0,-1 1 1 0 0,1 0-1 0 0,-1 1 0 0 0,3 2 0 0 0,-2-1-156 0 0,0 0-1 0 0,-1 0 0 0 0,1 1 1 0 0,-1-1-1 0 0,0 1 0 0 0,0 0 1 0 0,2 7-1 0 0,0 7-6960 0 0,-3-8-100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5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 8288 0 0,'1'0'10162'0'0,"18"-16"-5195"0"0,-16 15-4694 0 0,0-1-1 0 0,-1 1 1 0 0,1-1 0 0 0,-1 0 0 0 0,4-3 0 0 0,-5 4-57 0 0,1-1-99 0 0,0 1-1 0 0,0 0 1 0 0,0-1-1 0 0,0 1 1 0 0,0 0 0 0 0,1 0-1 0 0,-1 0 1 0 0,0 1-1 0 0,0-1 1 0 0,1 0 0 0 0,-1 1-1 0 0,3-1 1 0 0,0-1 62 0 0,-2 1-159 0 0,8 2 111 0 0,14 6-98 0 0,-11 4 100 0 0,6-1-107 0 0,-10-5-55 0 0,1 0 0 0 0,14 4 1 0 0,-21-8-20 0 0,0 0 0 0 0,1 0 0 0 0,-1-1 0 0 0,1 1 0 0 0,0-1 1 0 0,-1 0-1 0 0,1 0 0 0 0,-1-1 0 0 0,7 0 0 0 0,0-2-35 0 0,-5 2-138 0 0,0 0 0 0 0,-1 0 0 0 0,1-1 0 0 0,0 0 0 0 0,9-4 0 0 0,32-16-5612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3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18 114 1840 0 0,'-1'0'-21'0'0,"1"0"-1"0"0,-1 0 1 0 0,1 0 0 0 0,-1 0 0 0 0,1 0-1 0 0,-1 0 1 0 0,1-1 0 0 0,-1 1 0 0 0,1 0-1 0 0,-1 0 1 0 0,1-1 0 0 0,0 1 0 0 0,-1 0-1 0 0,1-1 1 0 0,-1 1 0 0 0,1 0 0 0 0,0-1-1 0 0,-1 1 1 0 0,1-1 0 0 0,0 1 0 0 0,-1-1-1 0 0,-5-14 3162 0 0,5 11-1364 0 0,1 1 0 0 0,-1-1 1 0 0,1 1-1 0 0,0-1 0 0 0,0 0 1 0 0,1-6-1 0 0,0 7-1517 0 0,0-1 1 0 0,1 1-1 0 0,-1-1 0 0 0,1 1 1 0 0,0-1-1 0 0,0 1 0 0 0,0 0 1 0 0,0 0-1 0 0,1 0 0 0 0,-1 0 1 0 0,1 0-1 0 0,0 1 0 0 0,0-1 1 0 0,0 1-1 0 0,0-1 0 0 0,0 1 1 0 0,0 0-1 0 0,1 1 0 0 0,-1-1 1 0 0,1 0-1 0 0,4-1 0 0 0,-7 3-201 0 0,1 0-1 0 0,0 0 0 0 0,-1 0 1 0 0,1 0-1 0 0,0 1 0 0 0,-1-1 1 0 0,1 0-1 0 0,0 1 0 0 0,-1-1 1 0 0,1 1-1 0 0,-1-1 0 0 0,3 2 1 0 0,-2-1-4 0 0,0 0 1 0 0,1 0-1 0 0,-1 0 1 0 0,0-1-1 0 0,0 1 0 0 0,5 0 1 0 0,-3-1-9 0 0,1 0 1 0 0,-1 1-1 0 0,0 0 0 0 0,0 0 1 0 0,1 0-1 0 0,-1 0 0 0 0,0 1 1 0 0,0-1-1 0 0,4 3 0 0 0,33 23 50 0 0,-16-9-71 0 0,-12-10 2 0 0,0 2-1 0 0,0 0 1 0 0,14 16 0 0 0,22 16-4 0 0,-32-28-111 0 0,23 23-1 0 0,-31-28-497 0 0,20 17 0 0 0,-25-22-222 0 0,-4-3 632 0 0,1-1 0 0 0,-1 1 0 0 0,0-1 0 0 0,1 0 0 0 0,-1 1 1 0 0,0-1-1 0 0,1 1 0 0 0,-1-1 0 0 0,1 0 0 0 0,-1 1 0 0 0,1-1 0 0 0,-1 0 0 0 0,1 0 0 0 0,-1 1 0 0 0,1-1 0 0 0,-1 0 0 0 0,1 0 1 0 0,-1 0-1 0 0,1 1 0 0 0,0-1 0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5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14600 0 0,'3'-4'223'0'0,"16"-8"1282"0"0,-7 5-315 0 0,-6 3-476 0 0,0 0 0 0 0,0 1 0 0 0,0 0 0 0 0,1 0 1 0 0,-1 1-1 0 0,1 0 0 0 0,11-3 0 0 0,-11 4-311 0 0,-1 0-201 0 0,0 0 0 0 0,0 0 0 0 0,0 1 0 0 0,0 0-1 0 0,0 0 1 0 0,1 0 0 0 0,-1 1 0 0 0,6 1 0 0 0,20 6 234 0 0,-14-4-266 0 0,0 1 0 0 0,30 12 0 0 0,-14-3-111 0 0,-25-11-38 0 0,0 0-1 0 0,0 1 1 0 0,0 0-1 0 0,0 1 0 0 0,-1 0 1 0 0,9 6-1 0 0,12 13 39 0 0,-27-22-92 0 0,0 0-1 0 0,-1 0 1 0 0,0-1 0 0 0,1 1-1 0 0,-1 0 1 0 0,0 0 0 0 0,0 1-1 0 0,0-1 1 0 0,0 0 0 0 0,0 0 0 0 0,0 0-1 0 0,-1 1 1 0 0,1-1 0 0 0,-1 0-1 0 0,1 1 1 0 0,-1 3 0 0 0,0-1-392 0 0,0 0 0 0 0,-1 0 0 0 0,0-1-1 0 0,1 1 1 0 0,-2 0 0 0 0,1-1 0 0 0,-3 7 0 0 0,-3 4-1835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6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 10136 0 0,'0'0'464'0'0,"1"-1"-10"0"0,2-3 655 0 0,8-16 11431 0 0,-10 24-12510 0 0,2 5 36 0 0,0 0 0 0 0,-1 0 0 0 0,-1 1 0 0 0,2 12 0 0 0,4 20-66 0 0,-6-38 0 0 0,-1 0 0 0 0,1 1 0 0 0,0-1 0 0 0,0 0 0 0 0,2 6 0 0 0,3-3 0 0 0,12 7 2 0 0,-17-13-2 0 0,0 1-1 0 0,1-1 0 0 0,-1 1 1 0 0,1-1-1 0 0,-1 0 1 0 0,1 0-1 0 0,0 1 1 0 0,-1-1-1 0 0,1 0 1 0 0,0 0-1 0 0,0-1 0 0 0,0 1 1 0 0,0 0-1 0 0,0-1 1 0 0,0 1-1 0 0,0-1 1 0 0,0 1-1 0 0,0-1 1 0 0,0 0-1 0 0,0 0 0 0 0,0 0 1 0 0,0 0-1 0 0,0 0 1 0 0,2-1-1 0 0,16-8-57 0 0,-18 8-18 0 0,1-1-1 0 0,-1 1 0 0 0,0 0 1 0 0,1 0-1 0 0,-1 0 0 0 0,1 1 1 0 0,-1-1-1 0 0,6 0 0 0 0,2-12-2352 0 0,-3 7 522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6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12352 0 0,'0'0'2564'0'0,"-1"2"-1187"0"0,0 4-562 0 0,-1-1 1 0 0,1 1-1 0 0,0-1 0 0 0,1 1 1 0 0,-1-1-1 0 0,1 8 0 0 0,-2 20 252 0 0,1-26-902 0 0,1 0 0 0 0,0 0-1 0 0,1 11 1 0 0,0 3-118 0 0,-1-15-44 0 0,1 0 1 0 0,0 0 0 0 0,0 0 0 0 0,0 0-1 0 0,1 0 1 0 0,3 9 0 0 0,4 11-413 0 0,-9-26 235 0 0,0 1 1 0 0,0 0 0 0 0,0-1-1 0 0,0 1 1 0 0,0-1-1 0 0,1 1 1 0 0,-1 0-1 0 0,0-1 1 0 0,0 1-1 0 0,1-1 1 0 0,-1 1-1 0 0,0-1 1 0 0,1 1-1 0 0,-1-1 1 0 0,0 1-1 0 0,1-1 1 0 0,-1 1-1 0 0,1-1 1 0 0,-1 0 0 0 0,1 1-1 0 0,-1-1 1 0 0,1 0-1 0 0,-1 1 1 0 0,1-1-1 0 0,-1 0 1 0 0,1 0-1 0 0,0 1 1 0 0,7 2-6728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6.7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75 5528 0 0,'0'0'10234'0'0,"-2"2"-8887"0"0,0 1-1116 0 0,0 0-1 0 0,0 0 1 0 0,0 1 0 0 0,0-1-1 0 0,0 1 1 0 0,1 0 0 0 0,-1-1 0 0 0,1 1-1 0 0,0 0 1 0 0,1 0 0 0 0,-2 4-1 0 0,1 8 17 0 0,0 24 0 0 0,2-23-95 0 0,-1-9-97 0 0,1 0-1 0 0,0-1 1 0 0,0 1-1 0 0,1-1 1 0 0,0 1-1 0 0,0-1 1 0 0,0 0 0 0 0,1 0-1 0 0,1 0 1 0 0,-1 0-1 0 0,1 0 1 0 0,0-1-1 0 0,0 0 1 0 0,1 0-1 0 0,0 0 1 0 0,0 0-1 0 0,7 6 1 0 0,-11-12 20 0 0,0 0 0 0 0,0 1 0 0 0,-1-1 0 0 0,1 0 0 0 0,0 0 0 0 0,0 0 0 0 0,0 0 0 0 0,-1 1 0 0 0,1-1 0 0 0,0 0 0 0 0,0 0 0 0 0,0-1 0 0 0,-1 1 0 0 0,1 0 0 0 0,0 0 0 0 0,0 0 0 0 0,0 0 0 0 0,-1-1 0 0 0,1 1 0 0 0,0 0 0 0 0,-1-1 0 0 0,1 1 0 0 0,0 0 0 0 0,0-1 0 0 0,-1 1 0 0 0,1-1 0 0 0,-1 1 0 0 0,1-1 0 0 0,0 0 0 0 0,-1 1 0 0 0,1-1 0 0 0,-1 0 0 0 0,1 0 0 0 0,2-3 117 0 0,0 0 0 0 0,0 0 0 0 0,0 0 0 0 0,3-6 0 0 0,1-6 255 0 0,-1-1-1 0 0,0 1 0 0 0,6-33 1 0 0,-10 39-408 0 0,-1-1-1 0 0,0 0 1 0 0,0 0 0 0 0,-1 0 0 0 0,-1 0 0 0 0,0 0-1 0 0,-2-13 1 0 0,2 20-38 0 0,0 1 1 0 0,-1 0-1 0 0,1-1 0 0 0,-1 1 1 0 0,1 0-1 0 0,-1 0 0 0 0,-4-5 0 0 0,-4-8 43 0 0,8 11-35 0 0,-1 1 0 0 0,0-1 1 0 0,0 1-1 0 0,-6-8 1 0 0,7 10-47 0 0,0 1 0 0 0,0-1 1 0 0,0 1-1 0 0,0 0 0 0 0,0-1 1 0 0,0 1-1 0 0,0 0 0 0 0,0 0 0 0 0,0 0 1 0 0,0 0-1 0 0,-1 1 0 0 0,1-1 1 0 0,-3 0-1 0 0,-1 0-312 0 0,0 1 1 0 0,0-1-1 0 0,0 1 0 0 0,-13 1 0 0 0,-9 7-5534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7.1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46 11376 0 0,'0'0'1030'0'0,"5"-4"3045"0"0,3 19-2630 0 0,4 12-546 0 0,-11-24-851 0 0,0 0-1 0 0,0 1 1 0 0,1-1-1 0 0,-1 0 1 0 0,1 0-1 0 0,0 0 0 0 0,0 0 1 0 0,0 0-1 0 0,0 0 1 0 0,3 3-1 0 0,1-1 292 0 0,-5-4-286 0 0,0 0-1 0 0,0 0 1 0 0,0 0 0 0 0,0 0-1 0 0,0 0 1 0 0,0-1 0 0 0,0 1-1 0 0,1 0 1 0 0,-1 0 0 0 0,0-1-1 0 0,0 1 1 0 0,1-1 0 0 0,-1 1-1 0 0,0-1 1 0 0,1 1 0 0 0,-1-1-1 0 0,1 0 1 0 0,-1 0 0 0 0,0 0-1 0 0,1 0 1 0 0,-1 0 0 0 0,1 0-1 0 0,-1 0 1 0 0,0 0 0 0 0,2-1-1 0 0,1 0 88 0 0,-1 0 0 0 0,0-1 0 0 0,1 1 0 0 0,-1-1 0 0 0,0 0 0 0 0,0 0-1 0 0,0 0 1 0 0,-1 0 0 0 0,1 0 0 0 0,0-1 0 0 0,-1 1 0 0 0,1-1 0 0 0,-1 1 0 0 0,0-1-1 0 0,0 0 1 0 0,0 0 0 0 0,0 0 0 0 0,-1-1 0 0 0,1 1 0 0 0,-1 0 0 0 0,0 0 0 0 0,0-1-1 0 0,0 1 1 0 0,0-1 0 0 0,0 1 0 0 0,-1-1 0 0 0,0 1 0 0 0,0-1 0 0 0,0 1 0 0 0,0-1-1 0 0,0 0 1 0 0,-1-3 0 0 0,0 5-118 0 0,1 0 0 0 0,0 0 0 0 0,-1 1 0 0 0,0-1 0 0 0,1 0 1 0 0,-1 0-1 0 0,0 0 0 0 0,0 0 0 0 0,0 0 0 0 0,0 1 0 0 0,0-1 0 0 0,-1 1 0 0 0,1-1 0 0 0,0 1 0 0 0,-1-1 0 0 0,1 1 0 0 0,-1-1 0 0 0,1 1 0 0 0,-1 0 0 0 0,0 0 0 0 0,0 0 0 0 0,1 0 0 0 0,-5-1 1 0 0,3 1-86 0 0,0 0 1 0 0,-1 1 0 0 0,1-1-1 0 0,0 1 1 0 0,0 0 0 0 0,-1 0-1 0 0,1 0 1 0 0,0 0 0 0 0,-1 1-1 0 0,1-1 1 0 0,0 1 0 0 0,0 0-1 0 0,0 0 1 0 0,0 0 0 0 0,0 0-1 0 0,-5 3 1 0 0,-14 12-7620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8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1 200 3680 0 0,'0'0'12542'0'0,"5"-7"-9481"0"0,4-13-700 0 0,-8 16-1997 0 0,0 1 1 0 0,1 0-1 0 0,-1-1 0 0 0,1 1 1 0 0,3-6-1 0 0,18-23 1303 0 0,-18 23-1500 0 0,1 1 0 0 0,-1 0 0 0 0,1 1 1 0 0,0-1-1 0 0,1 1 0 0 0,11-9 0 0 0,-15 14-128 0 0,0-1-1 0 0,-1 1 0 0 0,1 0 1 0 0,-1-1-1 0 0,0 0 0 0 0,0 1 1 0 0,0-1-1 0 0,3-6 0 0 0,10-13-3893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8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 0 3680 0 0,'-10'20'15994'0'0,"4"-9"-14121"0"0,-3 4-735 0 0,7-13-1044 0 0,1 0 0 0 0,-1 1 0 0 0,1-1 0 0 0,0 1 0 0 0,0-1 0 0 0,0 1 0 0 0,0-1 1 0 0,1 1-1 0 0,-2 3 0 0 0,-1 5-3 0 0,0 28 39 0 0,2-37-128 0 0,1-1-3 0 0,0 0 0 0 0,0 0 0 0 0,0 0 0 0 0,0-1 0 0 0,0 1 0 0 0,0 0 1 0 0,0 0-1 0 0,0 0 0 0 0,1-1 0 0 0,-1 1 0 0 0,0 0 0 0 0,0 0 0 0 0,1 0 0 0 0,-1-1 0 0 0,0 1 0 0 0,1 1 0 0 0,2 0-69 0 0,4 1 13 0 0,0 4 46 0 0,3-3 11 0 0,-4-3 4 0 0,0 0 0 0 0,0-1 0 0 0,-1 1 0 0 0,11-2 0 0 0,2 0 40 0 0,-2-1-27 0 0,-14 1-14 0 0,0 0-1 0 0,0 1 1 0 0,0-1 0 0 0,0 1 0 0 0,0 0 0 0 0,0 0 0 0 0,0-1 0 0 0,0 1 0 0 0,0 0 0 0 0,-1 1 0 0 0,1-1 0 0 0,0 0 0 0 0,0 1 0 0 0,0-1 0 0 0,0 1-1 0 0,0-1 1 0 0,0 1 0 0 0,3 2 0 0 0,15 10 8 0 0,-18-11 32 0 0,0 1-5 0 0,-1 1 1 0 0,0 0 0 0 0,0 0 0 0 0,0-1 0 0 0,0 1 0 0 0,-1 0-1 0 0,0 0 1 0 0,1 0 0 0 0,-1 0 0 0 0,-1 0 0 0 0,1 0-1 0 0,-1 0 1 0 0,1-1 0 0 0,-1 1 0 0 0,0 0 0 0 0,-3 6-1 0 0,0-1 114 0 0,-1-1 0 0 0,0 0 0 0 0,0 0-1 0 0,-13 13 1 0 0,14-18-128 0 0,0 0 0 0 0,-1 0 0 0 0,1-1-1 0 0,-1 0 1 0 0,0 1 0 0 0,0-2 0 0 0,0 1 0 0 0,0 0 0 0 0,-9 0-1 0 0,12-1-21 0 0,-2 0-45 0 0,-7 2-773 0 0,-1-1 0 0 0,1 0 1 0 0,-20 0-1 0 0,18-2-7245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9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4608 0 0,'-16'16'8086'0'0,"20"-16"-7117"0"0,0 0 0 0 0,0 1 0 0 0,0-1 0 0 0,0 1 0 0 0,7 2 0 0 0,-10-3-868 0 0,0 1-1 0 0,1-1 1 0 0,-1 1 0 0 0,0 0-1 0 0,1-1 1 0 0,-1 1-1 0 0,0 0 1 0 0,0 0 0 0 0,0 0-1 0 0,0 0 1 0 0,1 0 0 0 0,-1 0-1 0 0,-1 0 1 0 0,1 0-1 0 0,0 0 1 0 0,0 1 0 0 0,1 1-1 0 0,0 1 90 0 0,0-1 0 0 0,0 1 0 0 0,1-1 0 0 0,-1 1 1 0 0,1-1-1 0 0,5 5 0 0 0,-4-5-68 0 0,-1 1 1 0 0,0-1 0 0 0,0 1 0 0 0,0 0-1 0 0,4 7 1 0 0,9 18 146 0 0,2 0 1 0 0,33 42-1 0 0,-1-2-156 0 0,35 42-24 0 0,-29-42-54 0 0,-18-10-35 0 0,-19-28 0 0 0,29 59 0 0 0,-14-25 0 0 0,-15-29 0 0 0,-4-8 0 0 0,28 39 0 0 0,19 25 0 0 0,10 13 0 0 0,112 148 0 0 0,-109-148 0 0 0,-70-98 2 0 0,136 182 570 0 0,-111-151-391 0 0,69 80 414 0 0,-77-90-411 0 0,38 57 1 0 0,-13-14 8 0 0,45 52 31 0 0,-44-63-224 0 0,-7-10 0 0 0,55 86 38 0 0,13 20 454 0 0,-9-6-639 0 0,-26-37 1579 0 0,-49-75-2311 0 0,36 71-1 0 0,-53-97 885 0 0,9 8-71 0 0,-16-18-249 0 0,-6-13-4429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19.9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28 13824 0 0,'0'0'1246'0'0,"-4"-8"198"0"0,1 1-577 0 0,3 6-667 0 0,0 1-1 0 0,0-1 1 0 0,0 0 0 0 0,-1 1-1 0 0,1-1 1 0 0,0 0 0 0 0,-1 1-1 0 0,1-1 1 0 0,0 1 0 0 0,-1-1-1 0 0,1 0 1 0 0,-1 1 0 0 0,1-1-1 0 0,-1 1 1 0 0,1-1 0 0 0,-1 1-1 0 0,0 0 1 0 0,-3-2 3168 0 0,-8 19-2678 0 0,0 10-600 0 0,9-22-75 0 0,0 1-1 0 0,0 0 1 0 0,1 0-1 0 0,0 1 1 0 0,0-1-1 0 0,0 0 1 0 0,0 8-1 0 0,1-12-14 0 0,1 0 0 0 0,-1 0 0 0 0,1 0 0 0 0,-1 0 0 0 0,0 0 0 0 0,0 0 0 0 0,0 0 0 0 0,0 0 0 0 0,-3 4 0 0 0,4-5 0 0 0,-4 8 0 0 0,3 32-557 0 0,1-40 201 0 0,7 2-2045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20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10136 0 0,'0'0'918'0'0,"3"-1"-550"0"0,9-2 85 0 0,3-1 4617 0 0,-4 11-2954 0 0,0-5-1161 0 0,0 0-1 0 0,17 1 1 0 0,-19-2-680 0 0,1 0 0 0 0,-1 0 0 0 0,1 1-1 0 0,-1 0 1 0 0,9 4 0 0 0,0 0-56 0 0,1 0 1 0 0,23 3-1 0 0,-1 1-134 0 0,49 13-1477 0 0,-78-20-150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4.0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8 4608 0 0,'-4'-8'16829'0'0,"2"10"-16795"0"0,1 1 0 0 0,0-1 0 0 0,0 0 1 0 0,0 0-1 0 0,0 1 0 0 0,1-1 0 0 0,-1 0 1 0 0,1 1-1 0 0,-1-1 0 0 0,1 1 0 0 0,0-1 1 0 0,0 1-1 0 0,0-1 0 0 0,1 5 0 0 0,-2 10 39 0 0,0-13-71 0 0,0 1 0 0 0,1 0 0 0 0,-1-1-1 0 0,1 1 1 0 0,0-1 0 0 0,1 1 0 0 0,-1 0 0 0 0,2 5-1 0 0,-2 3-1 0 0,-1-10 0 0 0,1-1 0 0 0,0 0 0 0 0,0 0 0 0 0,0 1 0 0 0,0-1 0 0 0,0 0 0 0 0,1 4 0 0 0,0-2 0 0 0,1 1 0 0 0,-1 0 0 0 0,2-1 0 0 0,-1 1 0 0 0,0-1 0 0 0,5 6 0 0 0,-7-9-10 0 0,1 1 0 0 0,0-1 0 0 0,0 1-1 0 0,0-1 1 0 0,0 1 0 0 0,1-1 0 0 0,-1 0-1 0 0,0 0 1 0 0,0 0 0 0 0,1 1 0 0 0,-1-1-1 0 0,1-1 1 0 0,-1 1 0 0 0,1 0 0 0 0,-1 0 0 0 0,1 0-1 0 0,-1-1 1 0 0,1 1 0 0 0,0-1 0 0 0,-1 1-1 0 0,1-1 1 0 0,0 0 0 0 0,0 0 0 0 0,-1 0-1 0 0,1 0 1 0 0,0 0 0 0 0,0 0 0 0 0,-1 0-1 0 0,3-1 1 0 0,2-1 18 0 0,-1 0 0 0 0,1-1-1 0 0,-1 0 1 0 0,1 0 0 0 0,-1 0-1 0 0,8-7 1 0 0,11-7-259 0 0,-17 14-44 0 0,-1-1-1 0 0,0-1 1 0 0,0 1-1 0 0,0-1 0 0 0,0 0 1 0 0,5-8-1 0 0,-2 5-1893 0 0,-1 0-4208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20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 6912 0 0,'0'0'11122'0'0,"2"1"-10046"0"0,6 7-413 0 0,0 1 0 0 0,-1 0 1 0 0,0 1-1 0 0,-1-1 0 0 0,0 1 0 0 0,0 1 0 0 0,8 20 0 0 0,-6-7-411 0 0,-1 1-1 0 0,-1 0 1 0 0,-1 0-1 0 0,-1 1 0 0 0,-1-1 1 0 0,-1 37-1 0 0,0 3-335 0 0,-1-24-70 0 0,-3 41 0 0 0,-1-52 116 0 0,-2-1 0 0 0,-9 35 0 0 0,9-47 32 0 0,-1 0 0 0 0,-1-1-1 0 0,0 0 1 0 0,-1 0 0 0 0,-11 15-1 0 0,9-12-51 0 0,8-15-13 0 0,0 0 0 0 0,-1-1 1 0 0,1 1-1 0 0,-1 0 0 0 0,-5 5 1 0 0,2-3-227 0 0,-11 9-836 0 0,16-14 983 0 0,1-1 0 0 0,-1 1 0 0 0,0-1 0 0 0,0 1 0 0 0,0-1 0 0 0,1 1 0 0 0,-1-1 0 0 0,0 0 0 0 0,0 0 0 0 0,0 1 0 0 0,0-1 1 0 0,1 0-1 0 0,-1 0 0 0 0,0 0 0 0 0,0 0 0 0 0,0 0 0 0 0,0 0 0 0 0,0 0 0 0 0,1 0 0 0 0,-3-1 0 0 0,2-1-1437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21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8752 0 0,'0'0'16101'0'0,"0"3"-15463"0"0,-1 24 213 0 0,-7 35-1 0 0,5-44-844 0 0,0 0-1 0 0,1 0 1 0 0,1 0 0 0 0,1 0-1 0 0,0 0 1 0 0,5 27-1 0 0,-1-29 8 0 0,-3-10-40 0 0,0 0 0 0 0,0 0 0 0 0,0 0 0 0 0,1-1 0 0 0,0 1 0 0 0,1-1 0 0 0,-1 1 0 0 0,1-1-1 0 0,0 0 1 0 0,0 0 0 0 0,6 8 0 0 0,-5-9-34 0 0,0 0 0 0 0,0 0 0 0 0,0 0 0 0 0,0 0 1 0 0,1 0-1 0 0,-1-1 0 0 0,1 0 0 0 0,0 0 0 0 0,10 4 0 0 0,-14-7 49 0 0,-1 0 0 0 0,1 1 1 0 0,0-1-1 0 0,0 0 0 0 0,0 0 0 0 0,0 0 1 0 0,0-1-1 0 0,0 1 0 0 0,-1 0 0 0 0,1 0 1 0 0,0 0-1 0 0,0-1 0 0 0,0 1 0 0 0,-1 0 1 0 0,1-1-1 0 0,0 1 0 0 0,1-1 0 0 0,6-2-63 0 0,-6 2 68 0 0,0 1 0 0 0,0 0 0 0 0,0-1 0 0 0,0 1 0 0 0,-1-1 0 0 0,1 1 1 0 0,0-1-1 0 0,0 0 0 0 0,0 0 0 0 0,0 0 0 0 0,-1 0 0 0 0,1 0 0 0 0,0-1 0 0 0,-1 1 0 0 0,1 0 0 0 0,-1-1 0 0 0,0 1 0 0 0,1-1 0 0 0,-1 1 0 0 0,0-1 0 0 0,0 0 0 0 0,1-2 0 0 0,1-3 60 0 0,-2 0-1 0 0,1 0 1 0 0,-1 0-1 0 0,0-1 1 0 0,-1 1 0 0 0,0-11-1 0 0,0 16-54 0 0,0 1-1 0 0,0-1 1 0 0,0 0 0 0 0,-1 1-1 0 0,1-1 1 0 0,-1 0-1 0 0,1 1 1 0 0,-1-1 0 0 0,0 1-1 0 0,1-1 1 0 0,-1 1-1 0 0,0-1 1 0 0,0 1 0 0 0,0 0-1 0 0,0-1 1 0 0,0 1 0 0 0,0 0-1 0 0,-1 0 1 0 0,1 0-1 0 0,0 0 1 0 0,-1 0 0 0 0,1 0-1 0 0,-1 0 1 0 0,1 0-1 0 0,-1 0 1 0 0,1 1 0 0 0,-1-1-1 0 0,1 1 1 0 0,-1-1-1 0 0,0 1 1 0 0,1 0 0 0 0,-1-1-1 0 0,-2 1 1 0 0,2 1-139 0 0,0 0-1 0 0,0 0 1 0 0,0 0 0 0 0,0 1 0 0 0,0-1-1 0 0,0 0 1 0 0,0 1 0 0 0,0 0 0 0 0,1-1-1 0 0,-1 1 1 0 0,-2 3 0 0 0,0 0-809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21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58 8288 0 0,'0'0'15581'0'0,"0"2"-15133"0"0,-3 9-289 0 0,1-1 0 0 0,0 1 0 0 0,1 0 0 0 0,0 0 0 0 0,2 22 0 0 0,-1-10-127 0 0,1-10-53 0 0,0 1 0 0 0,0 0 0 0 0,1 0 0 0 0,1-1 0 0 0,0 0 0 0 0,1 1 0 0 0,1-1 0 0 0,9 20 0 0 0,-12-29-8 0 0,1 0 1 0 0,-1 1-1 0 0,1-1 0 0 0,0 0 1 0 0,1 0-1 0 0,-1 0 0 0 0,0-1 1 0 0,1 1-1 0 0,0-1 1 0 0,0 0-1 0 0,0 0 0 0 0,0 0 1 0 0,9 3-1 0 0,-11-5 31 0 0,0 0 0 0 0,1 0-1 0 0,-1 0 1 0 0,1-1 0 0 0,-1 1 0 0 0,1-1 0 0 0,-1 0-1 0 0,1 1 1 0 0,-1-1 0 0 0,1 0 0 0 0,0-1 0 0 0,-1 1-1 0 0,1 0 1 0 0,-1-1 0 0 0,1 0 0 0 0,-1 1 0 0 0,0-1-1 0 0,1 0 1 0 0,-1 0 0 0 0,0 0 0 0 0,1-1-1 0 0,-1 1 1 0 0,0-1 0 0 0,0 1 0 0 0,0-1 0 0 0,0 1-1 0 0,3-5 1 0 0,0 1 102 0 0,-1-1 0 0 0,1 0 1 0 0,-1 0-1 0 0,-1 0 0 0 0,1-1 0 0 0,-1 1 0 0 0,0-1 0 0 0,0 0 0 0 0,-1 0 0 0 0,0 0 0 0 0,1-9 1 0 0,0-7 292 0 0,-1 0 0 0 0,-1-29 0 0 0,-1 34-226 0 0,-1 12-110 0 0,1 0 0 0 0,-1 0-1 0 0,0 0 1 0 0,-1 0 0 0 0,1 0 0 0 0,-1 0-1 0 0,-1 0 1 0 0,1 1 0 0 0,-7-11 0 0 0,3 6-87 0 0,0 1 1 0 0,-1 0-1 0 0,0 1 1 0 0,-13-13-1 0 0,17 19-206 0 0,1-1-1 0 0,-1 1 1 0 0,0 0-1 0 0,-1 1 1 0 0,1-1-1 0 0,0 0 1 0 0,0 1-1 0 0,-1 0 1 0 0,1 0-1 0 0,-1 0 1 0 0,1 0 0 0 0,-1 1-1 0 0,-4-1 1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21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69 18399 0 0,'0'0'4430'0'0,"1"1"-4268"0"0,1 0-91 0 0,0-1-1 0 0,0 1 1 0 0,0 0-1 0 0,0-1 1 0 0,0 1-1 0 0,0-1 1 0 0,0 1-1 0 0,0-1 1 0 0,0 0-1 0 0,0 0 1 0 0,0 0-1 0 0,0 0 1 0 0,0 0 0 0 0,1 0-1 0 0,-1-1 1 0 0,0 1-1 0 0,0-1 1 0 0,0 1-1 0 0,-1-1 1 0 0,1 0-1 0 0,0 0 1 0 0,0 0-1 0 0,0 0 1 0 0,0 0-1 0 0,-1 0 1 0 0,3-2-1 0 0,-2 2 16 0 0,0-1-1 0 0,0 1 1 0 0,-1 0 0 0 0,1-1-1 0 0,0 1 1 0 0,0-1-1 0 0,-1 0 1 0 0,1 0 0 0 0,-1 1-1 0 0,0-1 1 0 0,1 0-1 0 0,-1 0 1 0 0,0 0 0 0 0,0-1-1 0 0,0 1 1 0 0,-1 0-1 0 0,1 0 1 0 0,0 0 0 0 0,0-4-1 0 0,-2 6-78 0 0,1-1 0 0 0,-1 0-1 0 0,1 0 1 0 0,-1 1 0 0 0,1-1-1 0 0,-1 0 1 0 0,1 0 0 0 0,-1 1-1 0 0,1-1 1 0 0,-1 0 0 0 0,0 1-1 0 0,0-1 1 0 0,1 1 0 0 0,-1-1-1 0 0,0 1 1 0 0,0 0 0 0 0,1-1-1 0 0,-1 1 1 0 0,0 0 0 0 0,0-1-1 0 0,0 1 1 0 0,0 0 0 0 0,0 0-1 0 0,0 0 1 0 0,0 0 0 0 0,1-1 0 0 0,-2 2-1 0 0,-8-4 51 0 0,7 1-79 0 0,1 2-142 0 0,0-1 0 0 0,1 0 0 0 0,-1 0 0 0 0,0 1 0 0 0,0-1 0 0 0,1 1 0 0 0,-1-1 0 0 0,0 1 1 0 0,0 0-1 0 0,0 0 0 0 0,0 0 0 0 0,1 0 0 0 0,-4 0 0 0 0,-7 3-1163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23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5984 0 0,'0'-24'19935'0'0,"12"42"-19400"0"0,-3 46-390 0 0,-7-53-220 0 0,0 1 0 0 0,-1 0 0 0 0,0 18 0 0 0,-1-19-11 0 0,0 1 0 0 0,1-1 0 0 0,0 0 0 0 0,3 12 0 0 0,-3-18 22 0 0,0 0 1 0 0,0 0 0 0 0,-1 0-1 0 0,0 5 1 0 0,2 18-2570 0 0,11-31 2313 0 0,52-15 234 0 0,-10 1 194 0 0,-51 16-8 0 0,6 0 92 0 0,12 8 508 0 0,-21-7-669 0 0,0 0 0 0 0,-1 0 0 0 0,1 1 0 0 0,0-1 0 0 0,0 0 0 0 0,0 1 0 0 0,-1-1 0 0 0,1 1 0 0 0,0-1 0 0 0,-1 1 0 0 0,1-1 0 0 0,0 1 0 0 0,-1-1 0 0 0,1 1 0 0 0,-1 0 0 0 0,1-1 0 0 0,-1 1 0 0 0,1 0 0 0 0,-1-1 0 0 0,1 3 0 0 0,-1-2 7 0 0,0 0-1 0 0,0 0 1 0 0,0 0-1 0 0,0 0 0 0 0,0 0 1 0 0,0 0-1 0 0,0 0 1 0 0,-1 1-1 0 0,1-1 1 0 0,0 0-1 0 0,-1 0 0 0 0,1 0 1 0 0,-1 0-1 0 0,1 0 1 0 0,-1 0-1 0 0,0 0 0 0 0,1-1 1 0 0,-2 2-1 0 0,-1 2-12 0 0,0 0 0 0 0,-1 0 0 0 0,1-1 0 0 0,-1 1 0 0 0,0-1 0 0 0,0 0-1 0 0,0 0 1 0 0,0 0 0 0 0,-1-1 0 0 0,1 0 0 0 0,-1 1 0 0 0,1-2 0 0 0,-1 1 0 0 0,0 0 0 0 0,0-1-1 0 0,0 0 1 0 0,-9 1 0 0 0,-3-1 2 0 0,14-1-70 0 0,-1 1-1 0 0,0-1 1 0 0,1 0 0 0 0,-1 0-1 0 0,-4-1 1 0 0,-4-1-106 0 0,8 1-120 0 0,0 1-1 0 0,0-1 1 0 0,0 0-1 0 0,-8-3 1 0 0,10 4-175 0 0,-2-2 151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23.3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14456 0 0,'1'1'6246'0'0,"0"0"-6124"0"0,-1-1 0 0 0,0 0 0 0 0,1 1 0 0 0,-1-1 0 0 0,0 0 0 0 0,1 1 0 0 0,-1-1 0 0 0,0 0 0 0 0,1 0 0 0 0,-1 1 0 0 0,1-1 0 0 0,-1 0-1 0 0,1 0 1 0 0,-1 0 0 0 0,1 0 0 0 0,-1 0 0 0 0,0 1 0 0 0,2-1 0 0 0,9-7 1333 0 0,0-5-712 0 0,8-6 465 0 0,-11 13-940 0 0,-4 2-151 0 0,1 0-1 0 0,0-1 1 0 0,-1 1 0 0 0,0-1-1 0 0,0 0 1 0 0,4-5 0 0 0,-6 8-110 0 0,-1-1 1 0 0,1 1-1 0 0,-1-1 1 0 0,1 1 0 0 0,-1-1-1 0 0,1 1 1 0 0,0 0-1 0 0,0 0 1 0 0,0 0-1 0 0,0 0 1 0 0,-1 0-1 0 0,1 1 1 0 0,0-1 0 0 0,1 0-1 0 0,-1 1 1 0 0,0-1-1 0 0,0 1 1 0 0,0 0-1 0 0,0 0 1 0 0,0 0-1 0 0,0 0 1 0 0,0 0-1 0 0,0 0 1 0 0,0 1 0 0 0,1-1-1 0 0,2 2 1 0 0,1 0-27 0 0,1 0 0 0 0,-1 0 0 0 0,0 0 0 0 0,0 1 0 0 0,-1 0 0 0 0,1 0 0 0 0,10 8 0 0 0,-15-9-14 0 0,1 0 1 0 0,0 0 0 0 0,0 0-1 0 0,-1 0 1 0 0,0 1 0 0 0,1-1-1 0 0,-1 0 1 0 0,0 1 0 0 0,0-1-1 0 0,0 1 1 0 0,1 4 0 0 0,-2-4 4 0 0,1-1 0 0 0,0 1 1 0 0,0-1-1 0 0,0 1 0 0 0,0-1 1 0 0,0 1-1 0 0,1-1 0 0 0,-1 0 1 0 0,1 1-1 0 0,-1-1 1 0 0,5 3-1 0 0,3 3-44 0 0,-5-4-59 0 0,0 0 0 0 0,1-1 0 0 0,0 1 0 0 0,9 4 0 0 0,-13-7 112 0 0,1-1 0 0 0,-1 1 0 0 0,1-1 0 0 0,-1 0-1 0 0,1 1 1 0 0,-1-1 0 0 0,1 0 0 0 0,-1 0 0 0 0,1 0 0 0 0,-1 0-1 0 0,0 0 1 0 0,1 0 0 0 0,-1 0 0 0 0,1 0 0 0 0,-1-1 0 0 0,1 1-1 0 0,-1-1 1 0 0,1 1 0 0 0,-1-1 0 0 0,0 1 0 0 0,1-1 0 0 0,-1 0-1 0 0,2-1 1 0 0,1-1-193 0 0,-1 0 0 0 0,0 0 1 0 0,0 0-1 0 0,0-1 0 0 0,0 1 0 0 0,0-1 0 0 0,-1 1 0 0 0,0-1 0 0 0,1 0 0 0 0,-1 0 1 0 0,2-7-1 0 0,4-5-1182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23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0,'1'2'9132'0'0,"2"0"-8579"0"0,-1 0 1 0 0,1-1 0 0 0,0 1 0 0 0,0-1 0 0 0,-1 1 0 0 0,1-1 0 0 0,0 0 0 0 0,0 0-1 0 0,0 0 1 0 0,0 0 0 0 0,0-1 0 0 0,1 1 0 0 0,4-1 0 0 0,1 1-311 0 0,1-1 0 0 0,0-1 0 0 0,12-1 0 0 0,-17 1-489 0 0,0 0-1 0 0,0 0 1 0 0,0-1-1 0 0,6-2 1 0 0,-3-3-1221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25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10 6448 0 0,'-10'0'498'0'0,"8"0"1045"0"0,11 0 1578 0 0,47-7 4192 0 0,-45 6-6449 0 0,0 0 0 0 0,1 1 0 0 0,14 1 0 0 0,-26-1-804 0 0,36 12 1628 0 0,-33-11-1597 0 0,-2 0-22 0 0,9 8 41 0 0,-2-3-78 0 0,1-1-3 0 0,-9-5-30 0 0,1 1 1 0 0,-1-1-1 0 0,1 0 0 0 0,0 1 1 0 0,-1-1-1 0 0,1 1 1 0 0,-1-1-1 0 0,0 1 0 0 0,1-1 1 0 0,-1 1-1 0 0,1 0 0 0 0,-1-1 1 0 0,0 1-1 0 0,1-1 0 0 0,-1 1 1 0 0,0 0-1 0 0,0-1 1 0 0,1 1-1 0 0,-1 0 0 0 0,0-1 1 0 0,0 1-1 0 0,0 0 0 0 0,0 0 1 0 0,0-1-1 0 0,0 2 0 0 0,-6 16-251 0 0,2-8-315 0 0,3-7 421 0 0,0 0 1 0 0,-1 0-1 0 0,1 0 1 0 0,-1 0-1 0 0,1 0 0 0 0,-1-1 1 0 0,0 1-1 0 0,0 0 1 0 0,-4 3-1 0 0,5-5 101 0 0,1-1 0 0 0,0 1 1 0 0,-1-1-1 0 0,1 1 0 0 0,0-1 0 0 0,-1 0 0 0 0,1 1 1 0 0,0-1-1 0 0,0 1 0 0 0,0-1 0 0 0,0 1 0 0 0,-1 0 1 0 0,1-1-1 0 0,0 1 0 0 0,0-1 0 0 0,0 1 0 0 0,0 0 1 0 0,-2 6-215 0 0,2-6 64 0 0,1 0-220 0 0,3 2 396 0 0,0 1-1 0 0,0-1 0 0 0,0-1 1 0 0,0 1-1 0 0,1-1 0 0 0,-1 1 1 0 0,1-1-1 0 0,6 2 0 0 0,41 9 81 0 0,-43-11-25 0 0,33 8 972 0 0,-41-10-931 0 0,0 1-1 0 0,1 0 0 0 0,-1-1 0 0 0,0 1 0 0 0,1 0 0 0 0,-1 0 1 0 0,0 0-1 0 0,0 0 0 0 0,0 0 0 0 0,0 0 0 0 0,1 2 0 0 0,6 4 277 0 0,-7-6-289 0 0,0-1-1 0 0,0 1 1 0 0,0 0 0 0 0,0 0-1 0 0,0 0 1 0 0,0 0 0 0 0,0 0 0 0 0,-1 0-1 0 0,1 0 1 0 0,0 0 0 0 0,-1 0-1 0 0,1 0 1 0 0,0 1 0 0 0,-1-1-1 0 0,0 0 1 0 0,1 0 0 0 0,-1 1 0 0 0,0-1-1 0 0,1 0 1 0 0,-1 0 0 0 0,0 1-1 0 0,0-1 1 0 0,0 0 0 0 0,0 1-1 0 0,0-1 1 0 0,0 0 0 0 0,-1 1-1 0 0,1-1 1 0 0,0 0 0 0 0,-1 2 0 0 0,-1 2-9 0 0,0-1 1 0 0,0 0 0 0 0,-1 0-1 0 0,1 0 1 0 0,-1 0 0 0 0,0 0-1 0 0,0 0 1 0 0,0 0 0 0 0,0-1 0 0 0,-1 0-1 0 0,1 0 1 0 0,-1 0 0 0 0,0 0-1 0 0,-5 3 1 0 0,-2 0 23 0 0,0 0 1 0 0,0-1-1 0 0,0 0 0 0 0,-19 5 1 0 0,28-9-68 0 0,1-1-11 0 0,0 0 0 0 0,0 0 0 0 0,0 1 0 0 0,0-1 0 0 0,0 0 0 0 0,0 0 0 0 0,0 0 0 0 0,1 0 0 0 0,-1 0 0 0 0,0 0 0 0 0,0 0 0 0 0,0 0 0 0 0,0-1 0 0 0,0 1 0 0 0,0 0 0 0 0,0 0 0 0 0,0-1 0 0 0,1 1 0 0 0,-1-1 0 0 0,0 1 0 0 0,0 0 0 0 0,0-1 0 0 0,1 0 0 0 0,-2 0 0 0 0,-7-2-269 0 0,8 3 202 0 0,0 0-1 0 0,1 0 1 0 0,-1 0-1 0 0,1 0 1 0 0,-1 0-1 0 0,1-1 1 0 0,-1 1-1 0 0,1 0 1 0 0,-1 0-1 0 0,1 0 1 0 0,-1-1-1 0 0,1 1 1 0 0,-1 0-1 0 0,1-1 1 0 0,-1 1-1 0 0,1 0 1 0 0,-1-1 0 0 0,1 1-1 0 0,0 0 1 0 0,-1-1-1 0 0,1 1 1 0 0,0-1-1 0 0,-1 1 1 0 0,1-1-1 0 0,0 1 1 0 0,-1-1-1 0 0,1 1 1 0 0,0-1-1 0 0,0 1 1 0 0,0-1-1 0 0,0 1 1 0 0,-1-1-1 0 0,1 0 1 0 0,0-6-1793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48.9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4158 8664 0 0,'-13'0'944'0'0,"6"0"-768"0"0,5 0 737 0 0,-5-2 3712 0 0,-2-4-3730 0 0,4 3 933 0 0,-1-14-58 0 0,1 3-1087 0 0,3 1-338 0 0,1 0 0 0 0,0 0-1 0 0,1 0 1 0 0,1 0 0 0 0,0 0 0 0 0,4-17-1 0 0,1 5-179 0 0,35-205 2477 0 0,-20 103-1925 0 0,-8 35-398 0 0,5-49 235 0 0,-10 56-231 0 0,27-125 133 0 0,3-79-19 0 0,-29 207-252 0 0,12-82 137 0 0,-2 9-107 0 0,-7 37-75 0 0,-3 2-83 0 0,-1 2-21 0 0,5 21-36 0 0,-8 63 0 0 0,1-34 0 0 0,1-5 0 0 0,19-147-172 0 0,-15 133 309 0 0,0-16-38 0 0,2-5-99 0 0,0 15 0 0 0,15-99 0 0 0,-6 63 0 0 0,-9 21 0 0 0,-2 44 0 0 0,-8 43 0 0 0,0 0 0 0 0,2-32 0 0 0,-3 22 0 0 0,1 0 0 0 0,1 0 0 0 0,9-28 0 0 0,0-2-12 0 0,-1 2-58 0 0,-5 26 3 0 0,5-42 0 0 0,0 0 131 0 0,-6 32-64 0 0,-3 26 0 0 0,-1 0 0 0 0,0-15 0 0 0,2-29 0 0 0,-3 43 0 0 0,-1-10 0 0 0,-1 5-64 0 0,1 8 64 0 0,-4 4-11 0 0,4 6 9 0 0,-1 0-1 0 0,1 1 0 0 0,-1-1 1 0 0,0 0-1 0 0,0 1 0 0 0,1-1 1 0 0,-1 1-1 0 0,0-1 0 0 0,0 1 1 0 0,0 0-1 0 0,0-1 0 0 0,1 1 1 0 0,-1 0-1 0 0,0-1 0 0 0,0 1 1 0 0,0 0-1 0 0,0 0 0 0 0,0 0 1 0 0,0 0-1 0 0,0 0 0 0 0,0 0 1 0 0,0 0-1 0 0,0 0 0 0 0,-1 1 1 0 0,0-1-2 0 0,1 0 0 0 0,-1 0 0 0 0,1 1 0 0 0,-1-1 0 0 0,1 1 0 0 0,-1-1 1 0 0,1 1-1 0 0,-1 0 0 0 0,1 0 0 0 0,0-1 0 0 0,-1 1 0 0 0,-1 2 0 0 0,-2 3-7 0 0,-1 0-1 0 0,0-1 1 0 0,0 1-1 0 0,-11 6 1 0 0,6-4-7 0 0,3-1-11 0 0,0 0-1 0 0,1 0 0 0 0,-8 11 0 0 0,9-11-13 0 0,0 0-1 0 0,0 0 0 0 0,0-1 1 0 0,0 0-1 0 0,-9 5 0 0 0,7-5-28 0 0,-1 0 0 0 0,-13 16 0 0 0,15-18 57 0 0,5-3-58 0 0,17-7-6361 0 0,-4 0 5280 0 0,0-1 0 0 0,0 1-1 0 0,-1-2 1 0 0,0 1 0 0 0,18-18 0 0 0,-12 9-382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49.3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3224 0 0,'13'0'9354'0'0,"-12"1"-9106"0"0,0 0 0 0 0,-1-1 0 0 0,1 1 0 0 0,0 0 0 0 0,-1 0 0 0 0,1 0 0 0 0,-1 0 0 0 0,1 0 0 0 0,-1 0 0 0 0,1 0 0 0 0,-1 0 0 0 0,0 0 0 0 0,1 0 0 0 0,-1 0 0 0 0,0 0 0 0 0,0 0 0 0 0,0 1 0 0 0,3 7 859 0 0,6 2 64 0 0,-8-10-1079 0 0,0 0-1 0 0,-1-1 1 0 0,1 1 0 0 0,0 0-1 0 0,0 0 1 0 0,0 1 0 0 0,-1-1-1 0 0,1 0 1 0 0,0 0 0 0 0,-1 0 0 0 0,1 0-1 0 0,-1 1 1 0 0,0-1 0 0 0,1 0-1 0 0,-1 0 1 0 0,0 1 0 0 0,0-1-1 0 0,0 3 1 0 0,0-2 4 0 0,0 0 0 0 0,0 0-1 0 0,0 1 1 0 0,1-1 0 0 0,-1 0 0 0 0,1 0-1 0 0,-1 0 1 0 0,1 0 0 0 0,-1 0 0 0 0,1 0-1 0 0,0 0 1 0 0,0 0 0 0 0,0 0 0 0 0,0 0-1 0 0,1 0 1 0 0,1 2 0 0 0,-2-2 0 0 0,0 0 1 0 0,1 0 0 0 0,-1 0-1 0 0,0 0 1 0 0,0 1-1 0 0,0-1 1 0 0,-1 0-1 0 0,1 1 1 0 0,0 2-1 0 0,7 17 455 0 0,0-8-461 0 0,-5-7-48 0 0,1-1-1 0 0,-1 0 0 0 0,2 0 0 0 0,-1 0 0 0 0,6 6 0 0 0,-3-5-754 0 0,-1 1 0 0 0,0 0-1 0 0,0 1 1 0 0,-1 0 0 0 0,7 14 0 0 0,-1-4-2254 0 0,-6-7-4474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4.4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5984 0 0,'0'7'9871'0'0,"0"4"-7248"0"0,0 9-1012 0 0,-1-8-1149 0 0,1 0 0 0 0,1 0 0 0 0,0 0 0 0 0,3 16 0 0 0,-1-16-105 0 0,-1-1-1 0 0,0 13 0 0 0,-1-16-345 0 0,0 1-1 0 0,0-1 0 0 0,1 1 0 0 0,4 13 0 0 0,-3-16-47 0 0,-1 1 0 0 0,1-2 0 0 0,1 1 0 0 0,-1 0 0 0 0,1-1 0 0 0,7 10 0 0 0,-8-12-421 0 0,1 0-1 0 0,-1 0 1 0 0,0-1 0 0 0,1 1-1 0 0,0-1 1 0 0,4 3-1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4:50.3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1 153 15000 0 0,'0'0'2618'0'0,"8"-12"745"0"0,-2-1-2269 0 0,1 0 1 0 0,0 1 0 0 0,11-15-1 0 0,-11 17-707 0 0,-4 6-272 0 0,0 1 0 0 0,0 0 0 0 0,0-1 1 0 0,0 1-1 0 0,1 0 0 0 0,5-3 0 0 0,9-8 140 0 0,-16 13-249 0 0,0-1 0 0 0,0 1 1 0 0,0 0-1 0 0,0 0 0 0 0,1 0 0 0 0,-1 0 0 0 0,0 0 0 0 0,0 0 0 0 0,1 1 1 0 0,-1-1-1 0 0,0 1 0 0 0,1-1 0 0 0,-1 1 0 0 0,1 0 0 0 0,-1 0 0 0 0,0 0 1 0 0,1 0-1 0 0,-1 1 0 0 0,1-1 0 0 0,-1 0 0 0 0,0 1 0 0 0,1 0 1 0 0,2 1-1 0 0,0 0-6 0 0,0 0 0 0 0,-1 1 1 0 0,1-1-1 0 0,-1 1 1 0 0,0 0-1 0 0,0 0 1 0 0,0 1-1 0 0,0-1 0 0 0,0 1 1 0 0,3 5-1 0 0,8 11-39 0 0,-7-8-109 0 0,20 22-1 0 0,-24-30 115 0 0,0-1-1 0 0,0 1 1 0 0,0-1-1 0 0,9 6 1 0 0,-11-8 32 0 0,1 0 1 0 0,-1 0 0 0 0,1 0 0 0 0,-1 0 0 0 0,1-1 0 0 0,0 1-1 0 0,-1-1 1 0 0,1 1 0 0 0,0-1 0 0 0,-1 0 0 0 0,1 0-1 0 0,3-1 1 0 0,-1 0-29 0 0,-1 0-1 0 0,1 0 0 0 0,0-1 1 0 0,0 0-1 0 0,0 0 0 0 0,-1 0 1 0 0,0 0-1 0 0,9-6 0 0 0,31-28-57 0 0,-33 24-374 0 0,1 0-1 0 0,14-21 1 0 0,-14 18-648 0 0,4-8-345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08.9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0 145 7832 0 0,'0'0'14559'0'0,"2"1"-13957"0"0,1 4-369 0 0,0 0 1 0 0,0 1 0 0 0,0-1-1 0 0,-1 0 1 0 0,1 1 0 0 0,-1-1-1 0 0,2 12 1 0 0,-3-9-155 0 0,0 1 0 0 0,0 0-1 0 0,-1 0 1 0 0,-1 9 0 0 0,0 3-53 0 0,1-19-21 0 0,0 0 0 0 0,0 0 1 0 0,-1 0-1 0 0,1 0 0 0 0,-1 0 0 0 0,1 0 0 0 0,-1 0 1 0 0,1 0-1 0 0,-1 0 0 0 0,-1 2 0 0 0,0-1 3 0 0,2-1 126 0 0,0-4-69 0 0,0-4-29 0 0,1 0 0 0 0,0 0 0 0 0,4-11 1 0 0,1-11 103 0 0,-3 11-19 0 0,0 1 0 0 0,1 0 1 0 0,1 0-1 0 0,0 0 0 0 0,1 1 0 0 0,11-20 0 0 0,-13 28-108 0 0,0 0 0 0 0,0 1 0 0 0,0 0 0 0 0,1-1 0 0 0,0 1 0 0 0,0 1 0 0 0,1-1 0 0 0,-1 1-1 0 0,1 0 1 0 0,0 0 0 0 0,1 1 0 0 0,13-8 0 0 0,-10 8-12 0 0,-4 1-4 0 0,0 0 0 0 0,0 0 0 0 0,1 1 1 0 0,-1 0-1 0 0,1 0 0 0 0,0 1 0 0 0,-1 0 0 0 0,10-1 0 0 0,75-1-2245 0 0,-73 3 385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9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11976 0 0,'-1'6'448'0'0,"-3"8"168"0"0,-8-4 9589 0 0,14-11-10116 0 0,0-1 1 0 0,0 1-1 0 0,0 0 1 0 0,1 0-1 0 0,-1-1 1 0 0,0 2-1 0 0,1-1 1 0 0,-1 0-1 0 0,4 0 1 0 0,1-2 161 0 0,-5 3-61 0 0,16 0 262 0 0,-17 0-456 0 0,0 0 0 0 0,0 1 1 0 0,0-1-1 0 0,0 0 0 0 0,0 1 1 0 0,0-1-1 0 0,0 0 0 0 0,0 1 1 0 0,-1-1-1 0 0,1 1 0 0 0,0 0 1 0 0,0-1-1 0 0,-1 1 1 0 0,1 0-1 0 0,0-1 0 0 0,-1 1 1 0 0,1 0-1 0 0,0 0 0 0 0,-1-1 1 0 0,1 1-1 0 0,-1 0 0 0 0,0 0 1 0 0,1 0-1 0 0,-1 0 0 0 0,0 0 1 0 0,1 0-1 0 0,-1 0 0 0 0,0 0 1 0 0,0 0-1 0 0,0 0 1 0 0,0 0-1 0 0,0-1 0 0 0,0 3 1 0 0,-4 22-524 0 0,4-22 390 0 0,0 0-1 0 0,-1 1 1 0 0,1-1 0 0 0,-1 0 0 0 0,0 0 0 0 0,0 0-1 0 0,0 0 1 0 0,0 0 0 0 0,0 0 0 0 0,-1 0-1 0 0,1 0 1 0 0,-1 0 0 0 0,-2 2 0 0 0,3-4 107 0 0,1-1 0 0 0,0 1 0 0 0,-1-1 0 0 0,1 1 1 0 0,-1 0-1 0 0,1-1 0 0 0,0 1 0 0 0,0-1 0 0 0,-1 1 1 0 0,1 0-1 0 0,0-1 0 0 0,0 1 0 0 0,0 0 0 0 0,0 0 0 0 0,0 0 1 0 0,0 0 12 0 0,0-1 1 0 0,0 1 0 0 0,0 0 0 0 0,0-1 0 0 0,0 1-1 0 0,-1-1 1 0 0,1 1 0 0 0,0-1 0 0 0,0 1 0 0 0,0-1-1 0 0,0 1 1 0 0,-1-1 0 0 0,1 1 0 0 0,0-1-1 0 0,-1 1 1 0 0,1-1 0 0 0,0 1 0 0 0,-1-1 0 0 0,0 1-1 0 0,1-1 16 0 0,0 1 0 0 0,0-1 0 0 0,0 0 0 0 0,-1 0 0 0 0,1 1 0 0 0,0-1 0 0 0,0 0 0 0 0,0 1 0 0 0,0-1 0 0 0,0 0 0 0 0,0 1 0 0 0,0-1 0 0 0,0 0 0 0 0,0 1 0 0 0,0-1 0 0 0,0 0 0 0 0,0 1 0 0 0,0-1 0 0 0,0 0 0 0 0,0 0 0 0 0,0 1-1 0 0,0-1 1 0 0,0 0 0 0 0,0 1 0 0 0,0-1 0 0 0,1 0 0 0 0,-1 1 0 0 0,0-1 0 0 0,0 0 0 0 0,0 0 0 0 0,0 1 0 0 0,1-1 0 0 0,-1 0 0 0 0,0 0 0 0 0,0 1 0 0 0,1-1 0 0 0,-1 0 0 0 0,0 0 0 0 0,1 0 0 0 0,-1 0 0 0 0,0 1 0 0 0,0-1 0 0 0,1 0 0 0 0,-1 0 0 0 0,0 0 0 0 0,1 0 0 0 0,0 0-1 0 0,20 10 245 0 0,-15-8-70 0 0,-4-1-120 0 0,0-1 0 0 0,-1 1 0 0 0,1-1 0 0 0,0 1 0 0 0,0-1 0 0 0,0 0 0 0 0,-1 0 0 0 0,1 0 0 0 0,3 0 0 0 0,0 0 39 0 0,14 2-319 0 0,-1-1-1 0 0,0-1 1 0 0,0-1-1 0 0,22-4 1 0 0,-18 1-7491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6:05.2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45 150 1840 0 0,'0'0'14041'0'0,"-1"-9"-11827"0"0,-2 2-1424 0 0,0-1 0 0 0,0 1 0 0 0,-3-13 0 0 0,1 1 337 0 0,-1-19-1072 0 0,3 27-336 0 0,-3-8-6109 0 0,-2 8-400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6:38.3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2 135 2760 0 0,'0'0'19426'0'0,"0"-8"-18782"0"0,-1 5-561 0 0,1 1 0 0 0,0-1 0 0 0,-1 0 0 0 0,1 1 0 0 0,1-1 1 0 0,-1 0-1 0 0,0 1 0 0 0,1-1 0 0 0,-1 0 0 0 0,1 1 0 0 0,0-1 0 0 0,0 1 0 0 0,0-1 0 0 0,0 1 0 0 0,0-1 0 0 0,2-1 1 0 0,0-1 7 0 0,0 0 0 0 0,0 1 0 0 0,0 0 1 0 0,1 0-1 0 0,0 0 0 0 0,0 0 0 0 0,5-4 1 0 0,6-6 58 0 0,-13 12-135 0 0,0 1 0 0 0,-1-1 0 0 0,1 0 0 0 0,0 1 0 0 0,0-1 0 0 0,0 1-1 0 0,0 0 1 0 0,0 0 0 0 0,0 0 0 0 0,4-2 0 0 0,0 1 27 0 0,-1 0-24 0 0,-1 1 0 0 0,1-1-1 0 0,-1 1 1 0 0,1 0-1 0 0,0 0 1 0 0,0 0-1 0 0,-1 1 1 0 0,1 0-1 0 0,0 0 1 0 0,0 0 0 0 0,0 0-1 0 0,-1 1 1 0 0,7 1-1 0 0,1 1-17 0 0,0-1 0 0 0,15 1 0 0 0,-16-3 0 0 0,0 2 0 0 0,0-1 0 0 0,11 4 0 0 0,-13-3-186 0 0,0 0 0 0 0,0-1 0 0 0,0 0 0 0 0,10 0 0 0 0,-18-1-341 0 0,1 0-274 0 0,8 0-1122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6:38.9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78 150 11976 0 0,'0'0'1082'0'0,"-2"-1"-890"0"0,-5-3-310 0 0,6 3 566 0 0,-1 0 0 0 0,1 0 0 0 0,0 0-1 0 0,-1 0 1 0 0,0 0 0 0 0,1 1 0 0 0,-6-2 4547 0 0,-2 7-3499 0 0,5-2-1416 0 0,1 0 0 0 0,0-1 0 0 0,0 1 1 0 0,0 0-1 0 0,0 1 0 0 0,1-1 0 0 0,-1 0 0 0 0,1 1 0 0 0,0 0 0 0 0,0-1 1 0 0,-3 9-1 0 0,3-6-31 0 0,0 1 0 0 0,1-1 0 0 0,0 1-1 0 0,0 0 1 0 0,1-1 0 0 0,0 13 0 0 0,2 1-116 0 0,0-1 0 0 0,2-1 0 0 0,1 1 0 0 0,7 21 0 0 0,-7-28-54 0 0,0-1 0 0 0,0 0 0 0 0,2 0 0 0 0,-1-1 0 0 0,1 0 0 0 0,0 0 0 0 0,11 10 0 0 0,-16-18 95 0 0,-1-1 0 0 0,1 1-1 0 0,0-1 1 0 0,0 1-1 0 0,0-1 1 0 0,0 0 0 0 0,0 0-1 0 0,1 0 1 0 0,-1 0 0 0 0,0 0-1 0 0,0 0 1 0 0,4 0 0 0 0,-5-1 2 0 0,0 0 0 0 0,1 1 1 0 0,-1-1-1 0 0,1 0 0 0 0,-1 0 0 0 0,1 0 1 0 0,-1 0-1 0 0,1 0 0 0 0,-1-1 1 0 0,1 1-1 0 0,-1 0 0 0 0,0-1 1 0 0,1 1-1 0 0,-1-1 0 0 0,1 1 1 0 0,-1-1-1 0 0,0 0 0 0 0,0 0 1 0 0,1 1-1 0 0,0-2 0 0 0,5-7 50 0 0,0 0-1 0 0,0 0 1 0 0,-1-1-1 0 0,0 1 1 0 0,-1-1-1 0 0,0 0 1 0 0,-1-1 0 0 0,0 1-1 0 0,0-1 1 0 0,-1 0-1 0 0,-1 0 1 0 0,1 0-1 0 0,0-23 1 0 0,0-1 38 0 0,1-25 74 0 0,-3 48-107 0 0,-1 0-1 0 0,-1 0 0 0 0,0 0 1 0 0,-1 1-1 0 0,0-1 0 0 0,0 0 0 0 0,-2 1 1 0 0,1-1-1 0 0,-1 1 0 0 0,-8-14 1 0 0,9 18-3 0 0,-1 1 0 0 0,-1 0 1 0 0,1-1-1 0 0,-1 2 0 0 0,0-1 1 0 0,-10-9-1 0 0,13 14-23 0 0,0-1 1 0 0,0 1 0 0 0,0 0-1 0 0,0 0 1 0 0,0 0-1 0 0,0 0 1 0 0,0 0 0 0 0,0 0-1 0 0,0 1 1 0 0,-1-1-1 0 0,1 1 1 0 0,0-1 0 0 0,-1 1-1 0 0,1 0 1 0 0,0 0-1 0 0,-1 0 1 0 0,1 0 0 0 0,0 0-1 0 0,0 1 1 0 0,-1-1-1 0 0,1 1 1 0 0,0-1 0 0 0,0 1-1 0 0,-1 0 1 0 0,1 0-1 0 0,-3 1 1 0 0,2 0-15 0 0,0 1 1 0 0,0-1-1 0 0,0 1 1 0 0,0-1-1 0 0,0 1 1 0 0,0 0-1 0 0,1 0 1 0 0,-1 0-1 0 0,1 0 0 0 0,0 0 1 0 0,0 1-1 0 0,0-1 1 0 0,0 1-1 0 0,1-1 1 0 0,0 1-1 0 0,-1 0 1 0 0,1 0-1 0 0,0 4 1 0 0,-2 7-34 0 0,1 1 1 0 0,1 0-1 0 0,1 17 1 0 0,0-25 38 0 0,0-5 26 0 0,0 0 1 0 0,1 0-1 0 0,-1 0 0 0 0,1 0 0 0 0,0 0 0 0 0,0 0 0 0 0,0 0 0 0 0,1 0 0 0 0,-1 0 0 0 0,0-1 1 0 0,1 1-1 0 0,0 0 0 0 0,0-1 0 0 0,0 0 0 0 0,0 1 0 0 0,0-1 0 0 0,4 3 0 0 0,-5-3-3 0 0,1-1 0 0 0,0 0-1 0 0,0 1 1 0 0,0-1 0 0 0,0 0-1 0 0,0 0 1 0 0,0 0 0 0 0,0 0 0 0 0,0-1-1 0 0,0 1 1 0 0,0-1 0 0 0,0 1-1 0 0,0-1 1 0 0,1 0 0 0 0,-1 1-1 0 0,0-1 1 0 0,0 0 0 0 0,0-1-1 0 0,1 1 1 0 0,-1 0 0 0 0,0-1-1 0 0,0 1 1 0 0,0-1 0 0 0,0 1 0 0 0,3-3-1 0 0,12-6-194 0 0,-1-2 0 0 0,0 0 0 0 0,-1-1 0 0 0,0-1 0 0 0,23-25 0 0 0,-14 16-7958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14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1 18455 0 0,'0'0'1852'0'0,"-2"0"-1697"0"0,-1 2 34 0 0,-1 0 0 0 0,1 0 0 0 0,0 0 1 0 0,0 0-1 0 0,0 1 0 0 0,0-1 0 0 0,1 1 0 0 0,-1-1 0 0 0,1 1 0 0 0,-1 0 0 0 0,1 0 1 0 0,0 0-1 0 0,0 1 0 0 0,1-1 0 0 0,-1 0 0 0 0,0 1 0 0 0,1-1 0 0 0,0 1 0 0 0,-1 4 1 0 0,-3 11 396 0 0,3-11-416 0 0,1 0 0 0 0,-1 0-1 0 0,0 14 1 0 0,2-12-43 0 0,-1 0 0 0 0,-4 16 0 0 0,3-16-151 0 0,0 1-1 0 0,0 15 1 0 0,2 48-113 0 0,0 65 555 0 0,7-34-702 0 0,-6-82-524 0 0,1 0-1 0 0,0 0 1 0 0,2 0-1 0 0,9 33 1 0 0,-8-41-1038 0 0,3-3-66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15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63 9216 0 0,'0'0'6522'0'0,"-6"-4"-3267"0"0,0-1-2301 0 0,-2-2 141 0 0,-1-1-1 0 0,1 0 1 0 0,-8-10 0 0 0,15 17-1064 0 0,0 0 0 0 0,0 0 1 0 0,0 0-1 0 0,0 0 0 0 0,-1 0 0 0 0,1 0 0 0 0,0 0 1 0 0,-1 1-1 0 0,1-1 0 0 0,-1 0 0 0 0,1 1 0 0 0,-1-1 1 0 0,1 1-1 0 0,-1-1 0 0 0,1 1 0 0 0,-1 0 1 0 0,1 0-1 0 0,-1 0 0 0 0,0 0 0 0 0,1 0 0 0 0,-1 0 1 0 0,1 0-1 0 0,-1 0 0 0 0,0 1 0 0 0,1-1 0 0 0,-1 0 1 0 0,1 1-1 0 0,-1 0 0 0 0,1-1 0 0 0,0 1 0 0 0,-1 0 1 0 0,1 0-1 0 0,-1 0 0 0 0,1-1 0 0 0,0 1 1 0 0,0 1-1 0 0,0-1 0 0 0,-2 1 0 0 0,-1 2-46 0 0,0 0 0 0 0,1 1 0 0 0,-1-1-1 0 0,1 1 1 0 0,0 0 0 0 0,0 0 0 0 0,0 0-1 0 0,1 0 1 0 0,0 1 0 0 0,0-1 0 0 0,-2 9 0 0 0,0 5-178 0 0,1 1 0 0 0,1 0 1 0 0,1 40-1 0 0,1-52 124 0 0,0-3-8 0 0,0 1 1 0 0,1-1-1 0 0,0 1 1 0 0,0-1-1 0 0,2 6 1 0 0,-3-9 35 0 0,1 0 0 0 0,0 0 0 0 0,-1-1 0 0 0,1 1 1 0 0,0 0-1 0 0,0 0 0 0 0,0-1 0 0 0,0 1 0 0 0,0-1 0 0 0,1 1 0 0 0,-1-1 1 0 0,0 1-1 0 0,1-1 0 0 0,-1 0 0 0 0,1 1 0 0 0,2 0 0 0 0,0 0-26 0 0,-4-2 55 0 0,1 1 1 0 0,0-1-1 0 0,-1 1 0 0 0,1-1 1 0 0,0 0-1 0 0,-1 1 0 0 0,1-1 1 0 0,0 0-1 0 0,0 0 0 0 0,-1 1 1 0 0,1-1-1 0 0,0 0 0 0 0,0 0 1 0 0,0 0-1 0 0,-1 0 0 0 0,1 0 1 0 0,0 0-1 0 0,0 0 0 0 0,-1 0 1 0 0,1 0-1 0 0,0-1 0 0 0,0 1 1 0 0,0 0-1 0 0,-1 0 0 0 0,1-1 1 0 0,0 1-1 0 0,-1-1 0 0 0,1 1 1 0 0,0 0-1 0 0,-1-1 0 0 0,1 1 1 0 0,0-1-1 0 0,0 0 0 0 0,3-2-3 0 0,0-1-1 0 0,-1 0 1 0 0,1 1-1 0 0,-1-1 0 0 0,1-1 1 0 0,-1 1-1 0 0,-1 0 1 0 0,1-1-1 0 0,2-5 0 0 0,3-7 95 0 0,0 0 0 0 0,-2-1 0 0 0,0 0 0 0 0,3-19 0 0 0,-9 37-71 0 0,0 0 1 0 0,0 0-1 0 0,0-1 1 0 0,0 1-1 0 0,0 0 0 0 0,0 0 1 0 0,0 0-1 0 0,0-1 1 0 0,0 1-1 0 0,0 0 1 0 0,0 0-1 0 0,0 0 0 0 0,0-1 1 0 0,0 1-1 0 0,0 0 1 0 0,0 0-1 0 0,1 0 0 0 0,-1-1 1 0 0,0 1-1 0 0,0 0 1 0 0,0 0-1 0 0,0 0 1 0 0,0 0-1 0 0,0-1 0 0 0,1 1 1 0 0,-1 0-1 0 0,0 0 1 0 0,0 0-1 0 0,0 0 0 0 0,1 0 1 0 0,-1 0-1 0 0,0-1 1 0 0,0 1-1 0 0,0 0 1 0 0,0 0-1 0 0,1 0 0 0 0,-1 0 1 0 0,0 0-1 0 0,0 0 1 0 0,1 0-1 0 0,-1 0 0 0 0,0 0 1 0 0,0 0-1 0 0,0 0 1 0 0,1 0-1 0 0,-1 0 1 0 0,0 0-1 0 0,0 0 0 0 0,9 8 364 0 0,-7-7-377 0 0,-1 0 25 0 0,0 0 0 0 0,0 1 0 0 0,0-1 0 0 0,0 0 0 0 0,0 0 0 0 0,-1 1 0 0 0,1-1 0 0 0,0 0-1 0 0,-1 1 1 0 0,1-1 0 0 0,0 0 0 0 0,-1 1 0 0 0,0-1 0 0 0,1 3 0 0 0,0 1-117 0 0,0 0-1 0 0,0 0 0 0 0,1-1 0 0 0,0 1 1 0 0,4 8-1 0 0,0-1-472 0 0,-1 0 0 0 0,5 22-1 0 0,-7-27-337 0 0,-2 7-492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15.4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11520 0 0,'0'0'886'0'0,"0"-2"-399"0"0,1-1 142 0 0,-1-1 0 0 0,1 1 0 0 0,0 0 0 0 0,0 0 0 0 0,0 0 0 0 0,1 0 0 0 0,-1 0 0 0 0,1 0 0 0 0,0 0 0 0 0,-1 0 0 0 0,1 1 0 0 0,1-1 0 0 0,3-4 0 0 0,-4 6-477 0 0,-1-1 0 0 0,1 0 0 0 0,0 1 0 0 0,0 0 0 0 0,0-1 0 0 0,5-1 0 0 0,-3 1 48 0 0,1 1 0 0 0,0 0 0 0 0,0 0 0 0 0,0 0 0 0 0,0 1 0 0 0,0 0 0 0 0,0 0 0 0 0,6 0 0 0 0,5 1-105 0 0,-15-1-90 0 0,1 0 1 0 0,-1 0-1 0 0,0 0 0 0 0,0 1 1 0 0,1-1-1 0 0,-1 0 0 0 0,0 1 1 0 0,0-1-1 0 0,3 2 0 0 0,6 2-5 0 0,6 0-45 0 0,-13-3-2 0 0,-1 0 0 0 0,0 0 0 0 0,0-1 0 0 0,1 1 0 0 0,-1-1 0 0 0,0 0 1 0 0,1 0-1 0 0,-1 0 0 0 0,4 0 0 0 0,14 1-745 0 0,-18-1 637 0 0,-1 0 0 0 0,1 1 0 0 0,0-1 1 0 0,0 0-1 0 0,0 0 0 0 0,0 0 0 0 0,0-1 0 0 0,0 1 1 0 0,0 0-1 0 0,3-2 0 0 0,7-2-1136 0 0,1 1-41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15.7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 11520 0 0,'1'0'205'0'0,"0"1"1"0"0,0-1 0 0 0,1 1 0 0 0,-1-1 0 0 0,0 0 0 0 0,0 0-1 0 0,1 0 1 0 0,-1 0 0 0 0,0 0 0 0 0,0 0 0 0 0,1 0 0 0 0,-1 0-1 0 0,0 0 1 0 0,1 0 0 0 0,-1-1 0 0 0,0 1 0 0 0,0-1-1 0 0,0 1 1 0 0,1-1 0 0 0,0 0 0 0 0,29-14 3261 0 0,-28 14-3166 0 0,1-1 6 0 0,0 0 1 0 0,0 1-1 0 0,1 0 1 0 0,-1 0-1 0 0,5 0 1 0 0,11-3 307 0 0,-18 3-604 0 0,1 0 16 0 0,-1 1-1 0 0,1-1 0 0 0,0 0 1 0 0,0 1-1 0 0,0-1 0 0 0,0 1 1 0 0,0 0-1 0 0,0 0 0 0 0,5 1 1 0 0,-4-1-340 0 0,1 1 0 0 0,0-1 0 0 0,-1 0 1 0 0,1 0-1 0 0,-1 0 0 0 0,7-1 0 0 0,3-3-6946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4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61 15088 0 0,'0'0'1511'0'0,"-2"0"-1381"0"0,0 1-34 0 0,1 0 0 0 0,-1 0 0 0 0,0 0 0 0 0,0 0-1 0 0,0 0 1 0 0,1 0 0 0 0,-1 1 0 0 0,1-1 0 0 0,-1 0 0 0 0,1 1 0 0 0,-1-1 0 0 0,1 1 0 0 0,0 0 0 0 0,0-1 0 0 0,-2 4 0 0 0,1-1 186 0 0,0 0-1 0 0,1 1 1 0 0,-1-1 0 0 0,1 1 0 0 0,0-1-1 0 0,-1 8 1 0 0,1-3 11 0 0,0 0 0 0 0,1 1 0 0 0,1-1 0 0 0,-1 0 0 0 0,1 0 0 0 0,4 15 0 0 0,16 18 35 0 0,-19-38-310 0 0,0 1-1 0 0,1-1 1 0 0,-1-1-1 0 0,1 1 1 0 0,0 0-1 0 0,0-1 1 0 0,0 1-1 0 0,1-1 0 0 0,-1 0 1 0 0,1 0-1 0 0,0 0 1 0 0,0-1-1 0 0,4 3 1 0 0,-5-3 5 0 0,1-1-1 0 0,-1 1 1 0 0,0-1 0 0 0,1 1 0 0 0,0-1 0 0 0,-1 0 0 0 0,1-1 0 0 0,-1 1 0 0 0,1-1-1 0 0,0 1 1 0 0,0-1 0 0 0,-1 0 0 0 0,1 0 0 0 0,0-1 0 0 0,-1 1 0 0 0,7-2 0 0 0,-5 0 31 0 0,-1 1 1 0 0,1-1 0 0 0,-1 0 0 0 0,0 0 0 0 0,0 0 0 0 0,0-1 0 0 0,0 0-1 0 0,0 1 1 0 0,-1-1 0 0 0,1 0 0 0 0,-1-1 0 0 0,0 1 0 0 0,0-1-1 0 0,4-4 1 0 0,0-3 60 0 0,-3 6-60 0 0,-1 1-1 0 0,0-1 0 0 0,0 0 0 0 0,-1-1 0 0 0,0 1 1 0 0,4-10-1 0 0,-2-1-6 0 0,-1 1-1 0 0,-1-1 1 0 0,1-15 0 0 0,-3 25-44 0 0,0-1 1 0 0,0 1-1 0 0,-1 0 1 0 0,0 0 0 0 0,0 0-1 0 0,0 0 1 0 0,-1 0-1 0 0,0 0 1 0 0,0 0 0 0 0,-5-8-1 0 0,5 10-64 0 0,-1 0-1 0 0,0 0 1 0 0,0 0-1 0 0,0 1 1 0 0,0 0-1 0 0,-1-1 1 0 0,1 1-1 0 0,-1 0 1 0 0,-7-4-1 0 0,8 5-82 0 0,1 1 0 0 0,-1 0-1 0 0,0 0 1 0 0,1-1 0 0 0,-1 2 0 0 0,0-1-1 0 0,0 0 1 0 0,1 1 0 0 0,-1-1-1 0 0,0 1 1 0 0,0 0 0 0 0,0 0 0 0 0,0 0-1 0 0,0 0 1 0 0,1 0 0 0 0,-1 1 0 0 0,-4 0-1 0 0,6 0-569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16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 14280 0 0,'5'-1'9411'0'0,"11"80"-8854"0"0,-7-26-531 0 0,-6-37-25 0 0,-2 0 0 0 0,0 30 0 0 0,-1-31-130 0 0,0-1 1 0 0,1 1-1 0 0,1-1 0 0 0,3 18 1 0 0,-4-29 132 0 0,0 1 1 0 0,-1-1 0 0 0,1 1-1 0 0,-1 0 1 0 0,0 4-1 0 0,2 23-731 0 0,5-41 947 0 0,-3 4-201 0 0,0 0 0 0 0,0 0 0 0 0,0 1 0 0 0,1 0 0 0 0,0 0 0 0 0,0 0 0 0 0,0 0 0 0 0,1 1 0 0 0,-1 0 0 0 0,1 0 0 0 0,0 0 0 0 0,0 1-1 0 0,0 0 1 0 0,1 0 0 0 0,-1 0 0 0 0,1 1 0 0 0,7-2 0 0 0,-5 1-19 0 0,-6 2 0 0 0,0 1 0 0 0,-1-1 0 0 0,1 0 0 0 0,0 1 0 0 0,0-1 0 0 0,0 1 0 0 0,-1 0 0 0 0,6 0 0 0 0,0 3 0 0 0,-6 1 0 0 0,0 0 0 0 0,1 1 0 0 0,2 8 0 0 0,-5-13 0 0 0,0 5 98 0 0,0 0-1 0 0,0-1 1 0 0,-1 1 0 0 0,0-1-1 0 0,0 1 1 0 0,0-1-1 0 0,0 1 1 0 0,-1-1 0 0 0,1 1-1 0 0,-1-1 1 0 0,0 0-1 0 0,0 0 1 0 0,-1 0 0 0 0,-5 7-1 0 0,4-8-72 0 0,1 1-1 0 0,-1-1 1 0 0,-1 0-1 0 0,1-1 1 0 0,0 1-1 0 0,-1-1 1 0 0,1 1-1 0 0,-6 0 1 0 0,-39 12-930 0 0,47-14 877 0 0,-19 8-541 0 0,18-7 397 0 0,0-1 0 0 0,0 1 0 0 0,0-1 0 0 0,0 0 0 0 0,-5 1 0 0 0,-9 3-6489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16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14800 0 0,'0'0'1342'0'0,"0"-2"-1103"0"0,3-17 1552 0 0,-1 11-282 0 0,-2 7-1356 0 0,0 0 0 0 0,0 0 1 0 0,1 1-1 0 0,-1-1 1 0 0,1 0-1 0 0,-1 0 0 0 0,1 0 1 0 0,-1 0-1 0 0,1 1 0 0 0,-1-1 1 0 0,1 0-1 0 0,0 0 1 0 0,0 0-1 0 0,4-5 448 0 0,-2 2-242 0 0,0-1 1 0 0,0 1 0 0 0,0 1-1 0 0,0-1 1 0 0,0 0 0 0 0,1 1 0 0 0,0-1-1 0 0,5-2 1 0 0,-9 5-342 0 0,1 1-1 0 0,-1 0 1 0 0,1 0-1 0 0,-1 0 1 0 0,1-1 0 0 0,0 1-1 0 0,-1 0 1 0 0,1 0-1 0 0,0 0 1 0 0,-1 0 0 0 0,1 0-1 0 0,-1 0 1 0 0,1 0 0 0 0,0 0-1 0 0,0 1 1 0 0,2-1 33 0 0,-1 0-35 0 0,0 0 0 0 0,1 0 0 0 0,-1 0 1 0 0,0 0-1 0 0,0 0 0 0 0,0 0 0 0 0,0 1 0 0 0,0-1 0 0 0,1 1 0 0 0,-1 0 0 0 0,0-1 0 0 0,0 1 0 0 0,3 2 0 0 0,4 1-17 0 0,-5-3 1 0 0,0 0 0 0 0,0 0 0 0 0,0 0 0 0 0,-1 1 0 0 0,1 0 0 0 0,6 3 0 0 0,-7-2 0 0 0,1-1 0 0 0,-1-1 0 0 0,1 1 0 0 0,-1 0 0 0 0,1-1 0 0 0,0 0 0 0 0,0 0 0 0 0,4 1 0 0 0,23 6-139 0 0,-24-5-26 0 0,-1-1 1 0 0,1 0 0 0 0,8 1-1 0 0,-13-3 88 0 0,0 0-1 0 0,0 0 1 0 0,0 0 0 0 0,0 0 0 0 0,-1 0-1 0 0,1 0 1 0 0,0-1 0 0 0,0 1 0 0 0,0-1-1 0 0,0 1 1 0 0,0-1 0 0 0,0 0 0 0 0,-1 1-1 0 0,1-1 1 0 0,3-2 0 0 0,15-8-3027 0 0,-14 3 1289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16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17503 0 0,'0'0'2044'0'0,"0"2"-1302"0"0,8 33 311 0 0,-2 1 0 0 0,-2-1 0 0 0,0 53 0 0 0,0-1 5 0 0,-1-48-1062 0 0,3 43-194 0 0,27 133 0 0 0,-25-167-1188 0 0,-3-15-4924 0 0,0-10-1209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17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11976 0 0,'9'3'198'0'0,"12"1"686"0"0,-19-5-814 0 0,0 0 0 0 0,1 0 0 0 0,-1 0 0 0 0,0 0 0 0 0,0 0 0 0 0,4-3 0 0 0,2-1 1352 0 0,4-1 1967 0 0,8-3 63 0 0,20-3-250 0 0,-15 5-3216 0 0,-23 6-119 0 0,11 2-311 0 0,20 6-2900 0 0</inkml:trace>
  <inkml:trace contextRef="#ctx0" brushRef="#br0" timeOffset="1">147 234 15896 0 0,'7'6'489'0'0,"-8"-6"483"0"0,1-1-911 0 0,-1 1-1 0 0,1 0 1 0 0,0 0-1 0 0,-1-1 1 0 0,1 1 0 0 0,0 0-1 0 0,0 0 1 0 0,0-1-1 0 0,-1 1 1 0 0,1 0 0 0 0,0-1-1 0 0,0 1 1 0 0,0 0-1 0 0,0-1 1 0 0,-1 1-1 0 0,1 0 1 0 0,0-1 0 0 0,0 1-1 0 0,0 0 1 0 0,0-1-1 0 0,0 1 1 0 0,0-1 0 0 0,0 1-1 0 0,0 0 1 0 0,0-1-1 0 0,0 1 1 0 0,0 0-1 0 0,1-1 1 0 0,0-1 74 0 0,1 0-1 0 0,0 0 1 0 0,1 0 0 0 0,-1 1-1 0 0,0-1 1 0 0,0 1 0 0 0,1-1-1 0 0,-1 1 1 0 0,0 0 0 0 0,1 0-1 0 0,0 0 1 0 0,-1 0 0 0 0,1 1-1 0 0,4-1 1 0 0,4-1-307 0 0,1 1 0 0 0,12 1 0 0 0,-15 0-476 0 0,-6 0-187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19.7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34 5064 0 0,'-7'-4'7412'0'0,"57"-16"-2583"0"0,-42 18-4503 0 0,0 0-1 0 0,0 0 1 0 0,0 0 0 0 0,1 1 0 0 0,-1 1 0 0 0,0-1 0 0 0,16 2-1 0 0,10 2 827 0 0,-33-3-1080 0 0,0 1 0 0 0,-1-1 0 0 0,1 0 0 0 0,0 1 0 0 0,0-1-1 0 0,0 1 1 0 0,0 0 0 0 0,0-1 0 0 0,0 1 0 0 0,-1-1 0 0 0,1 1 0 0 0,0 0-1 0 0,0 0 1 0 0,-1 0 0 0 0,1-1 0 0 0,-1 1 0 0 0,2 1 0 0 0,-1 1-43 0 0,1-1-15 0 0,-1 0 0 0 0,1 0 0 0 0,-1 0 0 0 0,0 0 0 0 0,0 0 0 0 0,0 1-1 0 0,0-1 1 0 0,0 0 0 0 0,0 1 0 0 0,0-1 0 0 0,-1 0 0 0 0,1 1 0 0 0,-1-1 0 0 0,0 1 0 0 0,0-1 0 0 0,0 1 0 0 0,0-1-1 0 0,0 1 1 0 0,0-1 0 0 0,-1 1 0 0 0,1-1 0 0 0,-2 5 0 0 0,-2 7 1 0 0,4-12-35 0 0,0 0-1 0 0,0 0 0 0 0,-1-1 1 0 0,1 1-1 0 0,-1 0 0 0 0,0 0 1 0 0,1 0-1 0 0,-3 3 0 0 0,0-1-25 0 0,1-2 22 0 0,2-1 0 0 0,-1 0 0 0 0,0 0 0 0 0,0 1 1 0 0,0-1-1 0 0,1 0 0 0 0,-1 1 0 0 0,0-1 1 0 0,1 1-1 0 0,-1-1 0 0 0,1 1 0 0 0,0-1 1 0 0,-1 1-1 0 0,1-1 0 0 0,0 1 0 0 0,0-1 0 0 0,0 3 1 0 0,0-3-13 0 0,0 1 1 0 0,-1-1 0 0 0,1 1-1 0 0,-1-1 1 0 0,0 1 0 0 0,1-1-1 0 0,-1 0 1 0 0,0 1 0 0 0,0-1-1 0 0,0 0 1 0 0,0 0 0 0 0,0 0-1 0 0,0 0 1 0 0,-2 2 0 0 0,1-1 2 0 0,1-1 1 0 0,0 0 0 0 0,-1 1 0 0 0,1-1 0 0 0,0 1 0 0 0,0 0-1 0 0,0-1 1 0 0,0 1 0 0 0,0 0 0 0 0,0 0 0 0 0,-1 3 0 0 0,2-5 19 0 0,0 1 1 0 0,0-1-1 0 0,0 1 1 0 0,0-1-1 0 0,0 1 1 0 0,0-1-1 0 0,0 1 1 0 0,0-1-1 0 0,0 1 1 0 0,-1-1-1 0 0,1 1 1 0 0,0-1-1 0 0,0 1 1 0 0,0-1-1 0 0,-1 1 1 0 0,1-1-1 0 0,0 0 1 0 0,-1 1-1 0 0,1-1 1 0 0,0 1-1 0 0,-1-1 0 0 0,1 0 1 0 0,-1 1-1 0 0,1-1 1 0 0,0 0-1 0 0,-1 0 1 0 0,1 1-1 0 0,-1-1 1 0 0,1 0-1 0 0,-1 0 1 0 0,1 0-1 0 0,-1 1 1 0 0,0-1-1 0 0,1 8-51 0 0,2 5 64 0 0,-2-12 10 0 0,1 0-1 0 0,0 0 0 0 0,0 0 0 0 0,0 0 0 0 0,0 0 0 0 0,0 0 1 0 0,0 0-1 0 0,0 0 0 0 0,1 0 0 0 0,-1 0 0 0 0,0 0 1 0 0,0-1-1 0 0,1 1 0 0 0,-1-1 0 0 0,0 1 0 0 0,1-1 0 0 0,-1 1 1 0 0,2-1-1 0 0,28 5 362 0 0,-27-4-358 0 0,-2-1 5 0 0,0 1 0 0 0,1-1 1 0 0,-1 1-1 0 0,0 0 0 0 0,0 0 0 0 0,0 0 1 0 0,0 0-1 0 0,0 0 0 0 0,0 0 0 0 0,2 2 0 0 0,15 8 377 0 0,-16-10-277 0 0,0 0 0 0 0,0 1-1 0 0,0-1 1 0 0,0 1 0 0 0,0 0 0 0 0,0-1 0 0 0,-1 2 0 0 0,1-1 0 0 0,3 4 0 0 0,-5-5-90 0 0,0 0 1 0 0,0 0-1 0 0,0 0 0 0 0,0 0 1 0 0,0 1-1 0 0,0-1 0 0 0,0 1 1 0 0,0-1-1 0 0,-1 0 0 0 0,1 1 1 0 0,-1-1-1 0 0,1 1 0 0 0,-1-1 1 0 0,0 1-1 0 0,1-1 0 0 0,-1 1 1 0 0,0 0-1 0 0,0-1 1 0 0,0 1-1 0 0,-1 2 0 0 0,1-3-14 0 0,0 0 1 0 0,0 1-1 0 0,0-1 0 0 0,0 0 0 0 0,0 0 0 0 0,0 1 0 0 0,0-1 0 0 0,1 0 1 0 0,-1 0-1 0 0,0 0 0 0 0,1 3 0 0 0,0-3-3 0 0,-1-1 0 0 0,1 1 1 0 0,-1 0-1 0 0,0 0 0 0 0,0 0 0 0 0,1 0 0 0 0,-1 0 1 0 0,0 0-1 0 0,0 0 0 0 0,0 0 0 0 0,0 0 0 0 0,0 0 1 0 0,0 0-1 0 0,-1 0 0 0 0,1 0 0 0 0,0 0 1 0 0,0 0-1 0 0,-1 1 0 0 0,-2 2 24 0 0,1 1 0 0 0,-1-1 0 0 0,-1 0 0 0 0,1 0 0 0 0,-1 0 0 0 0,1-1 0 0 0,-1 1 0 0 0,0-1 0 0 0,0 0 0 0 0,-1 0 0 0 0,1 0 0 0 0,-1 0 0 0 0,1-1 0 0 0,-1 0 0 0 0,0 0 0 0 0,0 0 0 0 0,0 0 0 0 0,-8 1 0 0 0,6-3-1 0 0,-5 2-16 0 0,1-1 1 0 0,0 0-1 0 0,0-1 0 0 0,-1-1 1 0 0,-14-2-1 0 0,-46-5-348 0 0,66 8 239 0 0,-5-3-118 0 0,11 3 191 0 0,-1 0-1 0 0,1 0 1 0 0,0-1-1 0 0,-1 1 1 0 0,1 0 0 0 0,0 0-1 0 0,0-1 1 0 0,0 1 0 0 0,-1 0-1 0 0,1-1 1 0 0,0 1 0 0 0,0 0-1 0 0,0-1 1 0 0,0 1 0 0 0,-1 0-1 0 0,1-1 1 0 0,0 1-1 0 0,0 0 1 0 0,0-1 0 0 0,0 1-1 0 0,0 0 1 0 0,0-1 0 0 0,0 1-1 0 0,0-1 1 0 0,0 0-113 0 0,0 0 1 0 0,-1 0 0 0 0,1 0-1 0 0,-1 0 1 0 0,0 1-1 0 0,1-1 1 0 0,-1 0-1 0 0,1 0 1 0 0,-1 0-1 0 0,0 1 1 0 0,0-1 0 0 0,1 0-1 0 0,-1 1 1 0 0,0-1-1 0 0,0 1 1 0 0,0-1-1 0 0,0 1 1 0 0,0-1-1 0 0,-1 1 1 0 0,-6-6-1205 0 0,-1-4-608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0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11520 0 0,'18'-5'886'0'0,"-18"5"-869"0"0,1 0 0 0 0,0 0-1 0 0,0 0 1 0 0,-1 0 0 0 0,1 0-1 0 0,0-1 1 0 0,-1 1 0 0 0,1 0-1 0 0,0 0 1 0 0,-1-1 0 0 0,1 1-1 0 0,-1 0 1 0 0,1-1 0 0 0,0 1-1 0 0,-1-1 1 0 0,1 1 0 0 0,-1-1 0 0 0,1 1-1 0 0,-1-1 1 0 0,0 1 0 0 0,1-1-1 0 0,0 0 1 0 0,0-2 97 0 0,5-2 715 0 0,0 0 0 0 0,1 0 1 0 0,-1 0-1 0 0,1 1 1 0 0,-1 0-1 0 0,2 0 0 0 0,-1 1 1 0 0,0 0-1 0 0,0 1 1 0 0,1-1-1 0 0,0 1 0 0 0,-1 0 1 0 0,15 0-1 0 0,-18 2-690 0 0,0 1 0 0 0,-1 0-1 0 0,1 0 1 0 0,-1 0 0 0 0,1 1-1 0 0,-1-1 1 0 0,1 1-1 0 0,4 3 1 0 0,-7-4-164 0 0,-1-1 21 0 0,1 1 1 0 0,-1-1-1 0 0,0 1 1 0 0,0-1 0 0 0,1 1-1 0 0,-1-1 1 0 0,0 1-1 0 0,0-1 1 0 0,0 1-1 0 0,0-1 1 0 0,0 1-1 0 0,0-1 1 0 0,0 1-1 0 0,0 0 1 0 0,0-1-1 0 0,0 1 1 0 0,0 0-1 0 0,0 0 0 0 0,2 6-2 0 0,-1-4 0 0 0,-1-1 0 0 0,1 1 1 0 0,0 0-1 0 0,-1-1 0 0 0,0 1 1 0 0,0 0-1 0 0,0 0 0 0 0,0-1 1 0 0,0 1-1 0 0,-1 0 0 0 0,0 3 1 0 0,-10 38-1337 0 0,11-42 1263 0 0,-1 0-1 0 0,1 0 1 0 0,-1 0-1 0 0,0 0 1 0 0,1 0-1 0 0,-1 0 1 0 0,0 0 0 0 0,0 0-1 0 0,-2 3 1 0 0,2-4-52 0 0,0 1 1 0 0,0-1 0 0 0,0 1-1 0 0,0 0 1 0 0,0-1-1 0 0,0 1 1 0 0,1 0 0 0 0,-1 0-1 0 0,1-1 1 0 0,0 1-1 0 0,-1 0 1 0 0,1 0 0 0 0,0 2-1 0 0,0-3-90 0 0,-1 0 128 0 0,1-1 0 0 0,0 1 1 0 0,0-1-1 0 0,0 1 0 0 0,0-1 0 0 0,0 1 1 0 0,0-1-1 0 0,0 0 0 0 0,0 1 0 0 0,0-1 1 0 0,0 1-1 0 0,0-1 0 0 0,0 1 0 0 0,0-1 0 0 0,1 1 1 0 0,-1-1-1 0 0,0 1 0 0 0,1 0 0 0 0,-1-1 87 0 0,0 1 0 0 0,0-1 0 0 0,0 1-1 0 0,0-1 1 0 0,1 1 0 0 0,-1-1 0 0 0,0 1-1 0 0,1-1 1 0 0,-1 1 0 0 0,0-1-1 0 0,1 1 1 0 0,-1-1 0 0 0,0 0 0 0 0,1 1-1 0 0,-1-1 1 0 0,1 0 0 0 0,-1 1 0 0 0,0-1-1 0 0,1 0 1 0 0,-1 0 0 0 0,1 1-1 0 0,-1-1 1 0 0,1 0 0 0 0,-1 0 0 0 0,1 1-1 0 0,2-1-2 0 0,8 4 13 0 0,-7-6 17 0 0,-2 0 8 0 0,46-16 1679 0 0,-39 14-1781 0 0,1 0 1 0 0,-1 0 0 0 0,1 1 0 0 0,0 0 0 0 0,16-2-1 0 0,11 2-1887 0 0,-19 2 48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0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1 112 10136 0 0,'3'-1'352'0'0,"1"-1"1"0"0,0 1 0 0 0,-1 0-1 0 0,1 0 1 0 0,5-1 0 0 0,9-2 2252 0 0,-8 2 907 0 0,2 1-2369 0 0,-2 0-538 0 0,64-13 3680 0 0,-39 6-3645 0 0,39-15 0 0 0,-61 18-703 0 0,-7 4-43 0 0,-1-1 0 0 0,1 0 1 0 0,-1-1-1 0 0,1 1 0 0 0,7-6 1 0 0,-2 0-616 0 0,4-3-6332 0 0,-5 3-358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0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1 158 13824 0 0,'1'1'7241'0'0,"1"0"-7064"0"0,1 0 0 0 0,-1 0 1 0 0,0 0-1 0 0,0 1 1 0 0,-1-1-1 0 0,1 0 0 0 0,0 1 1 0 0,0 0-1 0 0,-1-1 0 0 0,1 1 1 0 0,-1 0-1 0 0,1 0 0 0 0,-1 0 1 0 0,0 0-1 0 0,0 0 1 0 0,0 0-1 0 0,1 4 0 0 0,2 5 197 0 0,0 1-1 0 0,2 15 0 0 0,-3-14-225 0 0,-1 0-134 0 0,4 11-56 0 0,4 41 0 0 0,-9-54 30 0 0,1 0 0 0 0,0 0 0 0 0,1 0-1 0 0,7 18 1 0 0,-3-9-607 0 0,7 14-1568 0 0,-3-12-3891 0 0,-1-7-1048 0 0</inkml:trace>
  <inkml:trace contextRef="#ctx0" brushRef="#br0" timeOffset="1">505 74 17159 0 0,'0'0'1558'0'0,"15"-8"-440"0"0,6-1 1228 0 0,26-7-1 0 0,63-9-674 0 0,-108 25-1699 0 0,0 0 1 0 0,-1-1 0 0 0,1 1 0 0 0,0-1 0 0 0,-1 1 0 0 0,1-1 0 0 0,-1 1-1 0 0,1-1 1 0 0,-1 0 0 0 0,1 0 0 0 0,-1 0 0 0 0,0 0 0 0 0,1 0 0 0 0,-1 0 0 0 0,0 0-1 0 0,1-2 1 0 0,-1 2-437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1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82 1 14280 0 0,'0'0'8878'0'0,"-3"8"-7082"0"0,1-2-1740 0 0,0 0 0 0 0,1-1-1 0 0,-1 1 1 0 0,1 0 0 0 0,1 0 0 0 0,-1 1 0 0 0,1-1-1 0 0,0 0 1 0 0,1 0 0 0 0,0 7 0 0 0,1 16-49 0 0,-1-16-7 0 0,0-1 0 0 0,1 1 0 0 0,1-1 0 0 0,0 1 0 0 0,6 15 0 0 0,-2-6 0 0 0,-3-12 93 0 0,0 0 0 0 0,2 0 0 0 0,-1 0 0 0 0,10 12 0 0 0,-6-9 40 0 0,5 5-100 0 0,2 3-40 0 0,14 22 7 0 0,-21-28 0 0 0,-6-11 0 0 0,-1 0 0 0 0,0 0 0 0 0,0 1 0 0 0,2 4 0 0 0,8 21 47 0 0,-9-23-23 0 0,0 0 1 0 0,0 0-1 0 0,1 8 0 0 0,-3-11 99 0 0,0 1 0 0 0,-1-1 0 0 0,1 1-1 0 0,-1-1 1 0 0,0 1 0 0 0,-1-1 0 0 0,1 0-1 0 0,-2 9 1 0 0,1-11-93 0 0,0 0 0 0 0,0 1 0 0 0,0-1 0 0 0,0 0 0 0 0,0 0 0 0 0,0 0 0 0 0,0 0 0 0 0,-1 0 0 0 0,1 0 0 0 0,-1 0 0 0 0,1 0 0 0 0,-1 0 0 0 0,0-1 0 0 0,0 1 0 0 0,1-1 0 0 0,-1 1 0 0 0,-4 1 0 0 0,-28 18 95 0 0,29-17-129 0 0,-1 0 1 0 0,0 0-1 0 0,0-1 1 0 0,-1 1-1 0 0,1-1 1 0 0,-1-1-1 0 0,-6 3 0 0 0,-13 2-273 0 0,19-4 89 0 0,0-1 0 0 0,-15 2-1 0 0,20-3 122 0 0,0-1-1 0 0,-1 0 0 0 0,1 0 0 0 0,0 0 0 0 0,0 0 0 0 0,0-1 0 0 0,0 1 0 0 0,0-1 0 0 0,0 1 0 0 0,0-1 0 0 0,0 1 0 0 0,0-1 0 0 0,1 0 0 0 0,-1 0 0 0 0,-2-2 0 0 0,-8-4-719 0 0,1 1-1665 0 0,5-1-2530 0 0,1-3-2744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1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0 105 17479 0 0,'0'0'1580'0'0,"2"-2"-1296"0"0,3-5-75 0 0,0 1-1 0 0,0 0 1 0 0,0 0 0 0 0,8-5-1 0 0,2-3 1626 0 0,-12 11-1354 0 0,1 0-1 0 0,-1 0 0 0 0,1 0 0 0 0,5-3 1 0 0,3-2 412 0 0,6-2 201 0 0,0 2-325 0 0,-17 7-730 0 0,0 0 0 0 0,0 0-1 0 0,0 0 1 0 0,0 1 0 0 0,1-1-1 0 0,-1 1 1 0 0,0-1 0 0 0,1 0-1 0 0,-1 1 1 0 0,0 0 0 0 0,1-1-1 0 0,-1 1 1 0 0,0 0 0 0 0,1 0 0 0 0,-1 0-1 0 0,1 0 1 0 0,-1 0 0 0 0,0 0-1 0 0,1 0 1 0 0,-1 0 0 0 0,1 1-1 0 0,-1-1 1 0 0,0 0 0 0 0,1 1-1 0 0,-1-1 1 0 0,0 1 0 0 0,0 0-1 0 0,2 1 1 0 0,-2-2-37 0 0,0 1-1 0 0,0-1 1 0 0,-1 1-1 0 0,1 0 1 0 0,0-1-1 0 0,-1 1 1 0 0,1 0-1 0 0,-1 0 0 0 0,1 0 1 0 0,-1-1-1 0 0,1 1 1 0 0,-1 0-1 0 0,1 0 1 0 0,-1 0-1 0 0,0 0 1 0 0,0 0-1 0 0,1 0 1 0 0,-1 0-1 0 0,0 0 1 0 0,0 0-1 0 0,0 0 1 0 0,0 0-1 0 0,0 1 1 0 0,0 3-10 0 0,1 6-172 0 0,-1 1 0 0 0,0 0 1 0 0,-3 19-1 0 0,-1 14-959 0 0,0-12-224 0 0,4-32 1099 0 0,0 1 69 0 0,0-2 181 0 0,0 1-4 0 0,-1 0 0 0 0,1 0 0 0 0,0 0 0 0 0,1 0 0 0 0,-1 0 0 0 0,0-1 0 0 0,0 1 0 0 0,0 0 1 0 0,0 0-1 0 0,1 0 0 0 0,-1 0 0 0 0,0-1 0 0 0,1 1 0 0 0,-1 0 0 0 0,1 0 0 0 0,-1 0 0 0 0,1-1 0 0 0,-1 1 1 0 0,1 0-1 0 0,-1-1 0 0 0,1 1 0 0 0,0-1 0 0 0,-1 1 0 0 0,1-1 0 0 0,1 2 0 0 0,6 0 3 0 0,-4-2 80 0 0,1-1-1 0 0,-1 0 1 0 0,0 0-1 0 0,1 0 1 0 0,-1-1-1 0 0,0 1 1 0 0,0-1-1 0 0,0 0 1 0 0,0 0-1 0 0,4-3 1 0 0,18-9 420 0 0,15-4-1717 0 0,-25 8-5071 0 0,-3 2-1397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5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14888 0 0,'0'0'1487'0'0,"-1"2"-1273"0"0,0 1-16 0 0,-1 1 1 0 0,1-1-1 0 0,0 1 1 0 0,0-1-1 0 0,1 1 1 0 0,-1 0-1 0 0,1-1 1 0 0,-1 1-1 0 0,1-1 1 0 0,0 1-1 0 0,1 0 1 0 0,-1-1-1 0 0,1 1 1 0 0,1 4-1 0 0,-2 11 146 0 0,0-17-224 0 0,1-1-113 0 0,-1-1 0 0 0,1 0 1 0 0,-1 0-1 0 0,0 0 0 0 0,1 0 0 0 0,-1 0 0 0 0,0 0 1 0 0,1 0-1 0 0,-1 0 0 0 0,1 1 0 0 0,-1-1 0 0 0,0 0 0 0 0,1 0 1 0 0,-1 1-1 0 0,0-1 0 0 0,1 0 0 0 0,-1 0 0 0 0,0 1 1 0 0,0-1-1 0 0,1 0 0 0 0,-1 1 0 0 0,0-1 0 0 0,0 0 1 0 0,0 1-1 0 0,1-1 0 0 0,-1 0 0 0 0,0 1 0 0 0,0-1 0 0 0,0 1 1 0 0,13 17 55 0 0,-12-17-48 0 0,0 1 0 0 0,0-1 0 0 0,0 0 0 0 0,0 0 0 0 0,0 0 0 0 0,1 0 0 0 0,-1-1 0 0 0,0 1 0 0 0,1 0 0 0 0,-1-1 0 0 0,1 1 0 0 0,-1 0 0 0 0,1-1 0 0 0,-1 0 0 0 0,1 1 0 0 0,-1-1 0 0 0,1 0 0 0 0,-1 0 0 0 0,1 0 0 0 0,0 0 0 0 0,-1 0 0 0 0,1 0 0 0 0,-1 0 0 0 0,1 0 0 0 0,-1-1 0 0 0,1 1 0 0 0,-1-1 0 0 0,1 1 0 0 0,-1-1 0 0 0,1 0 0 0 0,-1 1 0 0 0,0-1 0 0 0,1 0 0 0 0,-1 0 0 0 0,0 0 0 0 0,0 0 0 0 0,3-2 0 0 0,0-1 33 0 0,0 0-1 0 0,0 0 0 0 0,-1-1 0 0 0,1 1 0 0 0,-1-1 1 0 0,0 0-1 0 0,0 0 0 0 0,0 0 0 0 0,2-8 0 0 0,-2-3 96 0 0,-3 14-106 0 0,0 0 0 0 0,0 0 0 0 0,0 1 0 0 0,0-1 0 0 0,1 0 0 0 0,-1 0-1 0 0,1 0 1 0 0,-1 1 0 0 0,3-4 0 0 0,-3 5-53 0 0,0-1 0 0 0,0 1 0 0 0,0 0 0 0 0,0-1-1 0 0,0 1 1 0 0,0-1 0 0 0,0 1 0 0 0,0 0 0 0 0,-1-1-1 0 0,1 1 1 0 0,0-1 0 0 0,0 1 0 0 0,0 0 0 0 0,0-1-1 0 0,0 1 1 0 0,-1 0 0 0 0,1-1 0 0 0,0 1 0 0 0,0 0-1 0 0,-1-1 1 0 0,1 1 0 0 0,0 0 0 0 0,0-1 0 0 0,-1 1-1 0 0,1 0 1 0 0,-1-1 0 0 0,-7-5-2412 0 0,-1 5-4418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3.0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69 13704 0 0,'0'0'1245'0'0,"2"0"-892"0"0,6 0 263 0 0,0 0 0 0 0,0-1 1 0 0,-1 0-1 0 0,1 0 0 0 0,0-1 0 0 0,0 0 0 0 0,13-5 0 0 0,-1 0 286 0 0,3-2-221 0 0,-18 6-581 0 0,0 0 0 0 0,0 1 0 0 0,1 0-1 0 0,-1 0 1 0 0,0 1 0 0 0,1 0 0 0 0,8-1 0 0 0,-7 1-123 0 0,0-1 0 0 0,0 1 1 0 0,-1-1-1 0 0,11-4 0 0 0,-11 3-242 0 0,14-4-1432 0 0,-7 6 487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3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5064 0 0,'0'0'389'0'0,"2"0"-250"0"0,12-3-35 0 0,9-10 4188 0 0,6-1 2523 0 0,-7 6-3965 0 0,-14 5-2397 0 0,0 1 0 0 0,0-1 0 0 0,0 1 0 0 0,0 1 0 0 0,0-1 0 0 0,0 1 0 0 0,1 1 0 0 0,12 0 0 0 0,-18 0-373 0 0,0 1 0 0 0,0 0 0 0 0,0 0 0 0 0,0 0 0 0 0,0 0-1 0 0,0 0 1 0 0,0 1 0 0 0,0-1 0 0 0,0 1 0 0 0,-1 0 0 0 0,1 0 0 0 0,3 3 0 0 0,-1-1-59 0 0,-4-2-11 0 0,0-1 1 0 0,0 1-1 0 0,0 0 1 0 0,0 0-1 0 0,0 0 1 0 0,0 0-1 0 0,0 1 0 0 0,0-1 1 0 0,-1 0-1 0 0,1 0 1 0 0,-1 0-1 0 0,0 1 1 0 0,0-1-1 0 0,0 0 0 0 0,0 0 1 0 0,0 4-1 0 0,-3 14-98 0 0,2-13-24 0 0,1 0-1 0 0,-1 0 0 0 0,-1-1 0 0 0,1 1 0 0 0,-1 0 0 0 0,-1-1 0 0 0,1 1 1 0 0,-1-1-1 0 0,0 0 0 0 0,-6 9 0 0 0,-6 7-1717 0 0,-22 39 0 0 0,34-55 1408 0 0,-1 0 0 0 0,0-1 0 0 0,-9 10 0 0 0,0 1-326 0 0,11-14 511 0 0,7 9 4772 0 0,2-11-4488 0 0,4 0 340 0 0,1-1 0 0 0,-2 0-1 0 0,1-1 1 0 0,0 0 0 0 0,18-7-1 0 0,-6 4-180 0 0,-16 3-181 0 0,0 0-1 0 0,1 0 1 0 0,11-5-1 0 0,32-13-2832 0 0,-42 13-5039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3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20 13824 0 0,'0'0'1061'0'0,"0"-19"8175"0"0,-1 70-8256 0 0,0 37-594 0 0,4-51-386 0 0,2 0-1 0 0,2-1 0 0 0,1 1 1 0 0,2-1-1 0 0,18 45 0 0 0,-25-74-117 0 0,1-1 0 0 0,0 1 0 0 0,1-1 0 0 0,-1 1 0 0 0,1-1 0 0 0,0-1 0 0 0,0 1 0 0 0,1-1 0 0 0,0 0 0 0 0,0 0 0 0 0,8 5 0 0 0,-1-6-1495 0 0,0-4-3927 0 0,-1-3-1742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4.2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9672 0 0,'1'0'7066'0'0,"3"-2"-6389"0"0,-1 1 0 0 0,1 0 0 0 0,0 0 0 0 0,0 0-1 0 0,-1 0 1 0 0,1 1 0 0 0,0-1 0 0 0,8 2 0 0 0,6-9 1844 0 0,-14 8-2256 0 0,0-1-1 0 0,1 1 0 0 0,-1 0 0 0 0,0 1 1 0 0,0-1-1 0 0,1 1 0 0 0,-1-1 1 0 0,8 4-1 0 0,-10-4-250 0 0,-1 1 0 0 0,0-1 0 0 0,1 1 1 0 0,-1 0-1 0 0,1 0 0 0 0,-1-1 0 0 0,0 1 0 0 0,1 0 1 0 0,-1 0-1 0 0,0 0 0 0 0,0 0 0 0 0,0 0 0 0 0,0 1 0 0 0,0-1 1 0 0,0 0-1 0 0,0 0 0 0 0,0 1 0 0 0,-1-1 0 0 0,1 0 1 0 0,0 1-1 0 0,-1-1 0 0 0,1 1 0 0 0,-1-1 0 0 0,1 1 1 0 0,-1-1-1 0 0,0 1 0 0 0,0 1 0 0 0,1 5-35 0 0,-1-5-33 0 0,0-1 0 0 0,0 1 0 0 0,0-1 0 0 0,0 1 0 0 0,0-1 0 0 0,-1 1 0 0 0,1-1 0 0 0,-1 1-1 0 0,1-1 1 0 0,-1 1 0 0 0,0-1 0 0 0,0 0 0 0 0,0 1 0 0 0,-3 3 0 0 0,1-2-170 0 0,0 0 0 0 0,1 0 0 0 0,0 0 0 0 0,-1 0 0 0 0,1 1 0 0 0,0-1 0 0 0,1 1 0 0 0,-3 8 0 0 0,-3-2-337 0 0,6-10 185 0 0,0 0-1 0 0,0 0 1 0 0,0 0-1 0 0,0 0 1 0 0,0 1-1 0 0,1-1 1 0 0,-1 0 0 0 0,1 0-1 0 0,-1 0 1 0 0,1 0-1 0 0,-1 2 1 0 0,30 12 2184 0 0,-26-12-1490 0 0,2-2 0 0 0,-1 1-1 0 0,0 0 1 0 0,0-1 0 0 0,8 2 0 0 0,-8-3-106 0 0,-1 1 0 0 0,1 0-1 0 0,-1 0 1 0 0,0 0-1 0 0,1 0 1 0 0,-1 1 0 0 0,0-1-1 0 0,0 1 1 0 0,5 3 0 0 0,-7-4-203 0 0,0 1 0 0 0,0-1 1 0 0,0 0-1 0 0,0 1 1 0 0,0-1-1 0 0,0 1 0 0 0,0 0 1 0 0,-1-1-1 0 0,1 1 0 0 0,-1 0 1 0 0,1-1-1 0 0,-1 1 1 0 0,1 0-1 0 0,-1 0 0 0 0,0-1 1 0 0,0 1-1 0 0,0 0 1 0 0,0 0-1 0 0,0-1 0 0 0,0 1 1 0 0,0 0-1 0 0,-1 0 1 0 0,0 1-1 0 0,-1 7 40 0 0,-1-1 0 0 0,-8 17-1 0 0,9-21-45 0 0,-1 1-31 0 0,-1 0 0 0 0,1 0 0 0 0,-2-1 0 0 0,1 1 0 0 0,0-1 0 0 0,-1 0 0 0 0,0 0 0 0 0,-1-1 0 0 0,-8 7 0 0 0,-17 16-220 0 0,30-26 202 0 0,0 0-1 0 0,1 0 1 0 0,-1 0-1 0 0,1 0 1 0 0,-1 0-1 0 0,1 0 1 0 0,-1 0-1 0 0,1 0 1 0 0,0 0-1 0 0,-1 0 1 0 0,1 0-1 0 0,0 0 1 0 0,0 1-1 0 0,0 0 1 0 0,-1-2 1 0 0,1 1 0 0 0,0-1 0 0 0,-1 0 0 0 0,1 0 0 0 0,0 0-1 0 0,-1 0 1 0 0,1 1 0 0 0,-1-1 0 0 0,1 0 0 0 0,0 0 0 0 0,-1 0 0 0 0,1 0 0 0 0,-1 0 0 0 0,1 0 0 0 0,0 0 0 0 0,-1 0 0 0 0,1 0 0 0 0,-1 0 0 0 0,1-1-1 0 0,-1 1 1 0 0,1 0-49 0 0,-15-5-1579 0 0,4-1-4457 0 0,3-2-920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4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0,'0'0'874'0'0,"2"1"-718"0"0,6 0 898 0 0,-1 1-1 0 0,0 0 0 0 0,0 0 0 0 0,0 1 0 0 0,0 0 0 0 0,-1 0 1 0 0,1 0-1 0 0,-1 1 0 0 0,0 0 0 0 0,7 6 0 0 0,1 3-55 0 0,-9-9-677 0 0,0 1 1 0 0,-1 0-1 0 0,1 0 1 0 0,-1 0-1 0 0,0 0 1 0 0,6 11-1 0 0,6 12 249 0 0,-9-17-423 0 0,9 23 0 0 0,-9-14-81 0 0,-2 1 0 0 0,0 0-1 0 0,3 38 1 0 0,-7-36-28 0 0,-2-1 1 0 0,0 1 0 0 0,-5 25-1 0 0,1-14-39 0 0,1-1-333 0 0,-1 0 1 0 0,-20 61-1 0 0,16-50-3601 0 0,5-34 1959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5.0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55 13360 0 0,'0'0'11542'0'0,"-1"1"-10623"0"0,-6 11-799 0 0,1 1 0 0 0,0 0 0 0 0,1 0 0 0 0,0 1 0 0 0,1 0 0 0 0,1-1 1 0 0,0 1-1 0 0,-1 19 0 0 0,2-5 60 0 0,2-1 1 0 0,1 1-1 0 0,5 37 0 0 0,-4-53-213 0 0,-1-1-1 0 0,2 1 0 0 0,-1-1 1 0 0,2 0-1 0 0,-1 0 1 0 0,2 0-1 0 0,-1 0 0 0 0,1-1 1 0 0,10 15-1 0 0,-5-12-88 0 0,-3-2-149 0 0,0-1 0 0 0,7 14 1 0 0,-13-22 92 0 0,0 0 0 0 0,0 0 0 0 0,1 0 0 0 0,-1-1 0 0 0,0 1 0 0 0,1 0 1 0 0,0-1-1 0 0,-1 1 0 0 0,1-1 0 0 0,0 1 0 0 0,2 0 0 0 0,13 6-5987 0 0,-3-7-1608 0 0</inkml:trace>
  <inkml:trace contextRef="#ctx0" brushRef="#br0" timeOffset="1">332 98 10136 0 0,'0'0'10007'0'0,"2"-1"-8664"0"0,16-3 472 0 0,-13 3-1443 0 0,0 1-1 0 0,-1-1 0 0 0,1-1 1 0 0,7-2-1 0 0,16-6 680 0 0,-23 8-892 0 0,1 1-1 0 0,-1-1 1 0 0,1-1-1 0 0,-1 1 1 0 0,8-5 0 0 0,-5 1-143 0 0,0 1 0 0 0,0 0 0 0 0,0 0 0 0 0,13-4 0 0 0,-17 7-355 0 0,0 0 1 0 0,-1 0-1 0 0,0 0 1 0 0,1 0-1 0 0,-1-1 1 0 0,5-4-1 0 0,-4-1-1565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5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 14600 0 0,'0'0'664'0'0,"-3"3"229"0"0,-2 0-219 0 0,1 1 1 0 0,0 0 0 0 0,1 0-1 0 0,-1 1 1 0 0,1-1 0 0 0,0 1-1 0 0,0-1 1 0 0,-3 8-1 0 0,1-3 673 0 0,4-8-1298 0 0,1 1 0 0 0,-1 0-1 0 0,1-1 1 0 0,-1 1 0 0 0,1 0 0 0 0,-1-1-1 0 0,1 1 1 0 0,0 0 0 0 0,0 0 0 0 0,0 0-1 0 0,0-1 1 0 0,0 1 0 0 0,0 0 0 0 0,0 0-1 0 0,1-1 1 0 0,-1 1 0 0 0,0 0-1 0 0,1 0 1 0 0,0-1 0 0 0,-1 1 0 0 0,1 0-1 0 0,0-1 1 0 0,1 2 0 0 0,3 5 292 0 0,0-1 0 0 0,1-1 0 0 0,10 11 0 0 0,1 2-27 0 0,-7-6-297 0 0,0 0 48 0 0,1 0-1 0 0,14 13 1 0 0,-22-23-47 0 0,0 0 0 0 0,0 0 0 0 0,-1 0 0 0 0,1 0 0 0 0,-1 1 0 0 0,0-1 0 0 0,2 5 0 0 0,8 15 121 0 0,-3-3 218 0 0,-10-19-263 0 0,-4 15 98 0 0,4-14-175 0 0,1 0 0 0 0,-1 0 1 0 0,0 0-1 0 0,0 0 0 0 0,1 0 0 0 0,-1 0 1 0 0,-1 0-1 0 0,1 0 0 0 0,-1 1 0 0 0,-42 36-94 0 0,42-38 41 0 0,1 0-1 0 0,0 0 1 0 0,-1-1-1 0 0,1 1 1 0 0,-1 0 0 0 0,1 0-1 0 0,-1-1 1 0 0,1 1-1 0 0,-1-1 1 0 0,-2 1 0 0 0,3-1-11 0 0,0 1 1 0 0,0-1 0 0 0,1 0-1 0 0,-1 0 1 0 0,0 0 0 0 0,0 0-1 0 0,0 0 1 0 0,1 0 0 0 0,-1 0-1 0 0,0 0 1 0 0,0-1 0 0 0,0 1-1 0 0,1 0 1 0 0,-1 0 0 0 0,0-1-1 0 0,1 1 1 0 0,-1 0 0 0 0,0-1-1 0 0,0 1 1 0 0,1 0 0 0 0,-1-1-1 0 0,1 1 1 0 0,-1-1 0 0 0,0 0-1 0 0,0 0 1 0 0,-11-14-3535 0 0,7 4 1479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5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12440 0 0,'0'0'1125'0'0,"8"3"-906"0"0,0 0 716 0 0,0-1 1 0 0,0 2 0 0 0,-1-1 0 0 0,1 1 0 0 0,-1 0 0 0 0,0 1 0 0 0,0 0-1 0 0,-1 0 1 0 0,1 0 0 0 0,-1 1 0 0 0,6 7 0 0 0,-9-9-798 0 0,0 0-1 0 0,-1 1 1 0 0,1-1-1 0 0,-1 1 1 0 0,0 0 0 0 0,0 0-1 0 0,0 0 1 0 0,-1 0 0 0 0,0 0-1 0 0,1 6 1 0 0,0-3-45 0 0,0 0 1 0 0,0 0-1 0 0,4 9 1 0 0,5 8 302 0 0,-1 1-1 0 0,6 27 1 0 0,2 8-158 0 0,-7-23-92 0 0,6 38 0 0 0,-16-67-129 0 0,0 0-15 0 0,0 0 0 0 0,0 1-1 0 0,-1-1 1 0 0,0 0-1 0 0,-1 1 1 0 0,-3 16 0 0 0,-19 56-163 0 0,15-55 33 0 0,-5 7-481 0 0,-4 12-2295 0 0,13-19 1017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6.0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88 11 13824 0 0,'-1'0'1061'0'0,"0"0"-1047"0"0,1 1 1 0 0,-1-1-1 0 0,1 0 1 0 0,-1 0-1 0 0,1 0 1 0 0,-1 0-1 0 0,1 0 1 0 0,0 0-1 0 0,-1 0 1 0 0,1 0-1 0 0,-1 0 0 0 0,1 0 1 0 0,-1-1-1 0 0,1 1 1 0 0,-1 0-1 0 0,1 0 1 0 0,-1 0-1 0 0,1 0 1 0 0,-9-8 7619 0 0,7 7-7543 0 0,0 0 0 0 0,0 1 0 0 0,0 0 0 0 0,0-1-1 0 0,0 1 1 0 0,0 0 0 0 0,1 0 0 0 0,-1 0 0 0 0,0 0 0 0 0,0 1 0 0 0,0-1 0 0 0,0 0 0 0 0,0 1 0 0 0,0-1-1 0 0,0 1 1 0 0,1 0 0 0 0,-1 0 0 0 0,0 0 0 0 0,0 0 0 0 0,1 0 0 0 0,-1 0 0 0 0,1 0 0 0 0,-1 0 0 0 0,1 0-1 0 0,-1 1 1 0 0,1-1 0 0 0,0 1 0 0 0,0-1 0 0 0,-1 1 0 0 0,1-1 0 0 0,0 1 0 0 0,1 0 0 0 0,-2 2 0 0 0,0 0 62 0 0,0 0 1 0 0,0 0 0 0 0,0 1 0 0 0,1-1-1 0 0,0 0 1 0 0,0 1 0 0 0,0-1 0 0 0,1 1-1 0 0,-1-1 1 0 0,1 1 0 0 0,0 0 0 0 0,0-1 0 0 0,1 1-1 0 0,0 4 1 0 0,1-2-400 0 0,0 0-1 0 0,1 0 1 0 0,0 0-1 0 0,0 0 1 0 0,0 0-1 0 0,1-1 1 0 0,0 0 0 0 0,0 0-1 0 0,1 0 1 0 0,6 7-1 0 0,-7-10-24 0 0,0 1 0 0 0,0-1-1 0 0,0 0 1 0 0,1 0-1 0 0,-1 0 1 0 0,1-1 0 0 0,-1 1-1 0 0,1-1 1 0 0,0-1 0 0 0,0 1-1 0 0,0 0 1 0 0,0-1 0 0 0,0 0-1 0 0,0 0 1 0 0,1-1 0 0 0,4 0-1 0 0,8 0-5125 0 0,-1-3-1305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6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44 3224 0 0,'-13'9'6818'0'0,"7"-5"-3708"0"0,6-4-2918 0 0,0 0 1 0 0,-1 1 0 0 0,1-1-1 0 0,0 0 1 0 0,-1 0 0 0 0,1 0-1 0 0,0 1 1 0 0,0-1 0 0 0,-1 0-1 0 0,1 1 1 0 0,0-1 0 0 0,0 0-1 0 0,-1 0 1 0 0,1 1 0 0 0,0-1-1 0 0,0 1 1 0 0,0-1 0 0 0,-1 0-1 0 0,1 1 1 0 0,0-1 0 0 0,0 0-1 0 0,0 1 1 0 0,0-1 0 0 0,0 1-1 0 0,0-1 1 0 0,0 0-1 0 0,0 1 1 0 0,0-1 0 0 0,0 1-1 0 0,0-1 1 0 0,0 0 0 0 0,0 1-1 0 0,0-1 1 0 0,0 0 0 0 0,1 1-1 0 0,-1-1 1 0 0,0 1 0 0 0,0-1-1 0 0,0 0 1 0 0,0 1 0 0 0,1-1-1 0 0,0 2-62 0 0,-1-1-1 0 0,1 0 1 0 0,-1 1 0 0 0,0-1-1 0 0,0 0 1 0 0,1 1-1 0 0,-1-1 1 0 0,0 1-1 0 0,0-1 1 0 0,0 2-1 0 0,-1-1-31 0 0,1 0 0 0 0,0-1 0 0 0,0 1 0 0 0,1 0-1 0 0,-1-1 1 0 0,0 1 0 0 0,0-1 0 0 0,2 4 0 0 0,7 19 302 0 0,-8-19-312 0 0,1 0 0 0 0,-1 0 0 0 0,1-1 0 0 0,0 1 1 0 0,1 0-1 0 0,-1-1 0 0 0,1 0 0 0 0,0 1 0 0 0,0-1 1 0 0,0 0-1 0 0,0-1 0 0 0,7 7 0 0 0,-7-8-74 0 0,0 0 1 0 0,0 0-1 0 0,-1 0 0 0 0,1 0 0 0 0,1 0 0 0 0,-1-1 0 0 0,0 0 0 0 0,0 1 1 0 0,0-1-1 0 0,1 0 0 0 0,-1-1 0 0 0,1 1 0 0 0,-1-1 0 0 0,0 1 1 0 0,1-1-1 0 0,-1 0 0 0 0,1 0 0 0 0,-1 0 0 0 0,1-1 0 0 0,-1 1 0 0 0,1-1 1 0 0,-1 0-1 0 0,0 0 0 0 0,1 0 0 0 0,3-3 0 0 0,-1 1 93 0 0,0-1-1 0 0,0 1 1 0 0,0-2 0 0 0,-1 1-1 0 0,1 0 1 0 0,-1-1-1 0 0,-1 0 1 0 0,1 0 0 0 0,6-10-1 0 0,-9 12-33 0 0,1-1 1 0 0,-1 0-1 0 0,0 0 0 0 0,0 0 1 0 0,0 0-1 0 0,-1 0 0 0 0,0-1 0 0 0,1 1 1 0 0,-2 0-1 0 0,1-1 0 0 0,0 1 1 0 0,-1 0-1 0 0,0-1 0 0 0,0 1 1 0 0,0-1-1 0 0,-1-4 0 0 0,1 6-56 0 0,-1-1 1 0 0,0 1-1 0 0,0-1 0 0 0,0 1 1 0 0,0-1-1 0 0,-1 1 0 0 0,1 0 1 0 0,-1-1-1 0 0,0 1 0 0 0,0 0 1 0 0,0 0-1 0 0,0 0 0 0 0,0 1 1 0 0,-1-1-1 0 0,1 0 0 0 0,-1 1 1 0 0,0 0-1 0 0,0-1 0 0 0,0 1 1 0 0,0 0-1 0 0,0 1 0 0 0,0-1 1 0 0,-6-2-1 0 0,3 3-280 0 0,0-1 1 0 0,0 1-1 0 0,0 1 1 0 0,0-1-1 0 0,0 1 0 0 0,0 0 1 0 0,0 0-1 0 0,-10 2 0 0 0,14-2 35 0 0,1 1 1 0 0,0-1-1 0 0,0 0 0 0 0,0 1 0 0 0,-1-1 0 0 0,1 1 1 0 0,0 0-1 0 0,0-1 0 0 0,0 1 0 0 0,0 0 0 0 0,0 0 1 0 0,0 0-1 0 0,0-1 0 0 0,-1 3 0 0 0,-1 0-1568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9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0 3680 0 0,'0'0'17725'0'0,"1"1"-17243"0"0,15 2 316 0 0,-14-3-711 0 0,-1 1 0 0 0,1-1 1 0 0,0 0-1 0 0,0 1 0 0 0,-1-1 0 0 0,1 1 0 0 0,0-1 0 0 0,0 1 0 0 0,-1 0 0 0 0,1 0 0 0 0,-1 0 0 0 0,1 0 1 0 0,1 1-1 0 0,29 30 1078 0 0,-31-30-1127 0 0,7 4 81 0 0,-3-3-43 0 0,2 1-30 0 0,-4-3-33 0 0,-1 1 0 0 0,0-1 0 0 0,0 0 0 0 0,0 1 0 0 0,1-1-1 0 0,-2 1 1 0 0,1 0 0 0 0,0-1 0 0 0,0 1 0 0 0,0 0 0 0 0,-1 0 0 0 0,1 0 0 0 0,-1 0-1 0 0,0 1 1 0 0,0-1 0 0 0,1 0 0 0 0,-2 0 0 0 0,3 5 0 0 0,14 68 54 0 0,-18-71-62 0 0,1 1 1 0 0,-1-1 0 0 0,0 1 0 0 0,0-1 0 0 0,0 0-1 0 0,0 1 1 0 0,-1-1 0 0 0,1 0 0 0 0,-1 0 0 0 0,-5 8 0 0 0,0-3-85 0 0,-1-1 1 0 0,0 0 0 0 0,0-1 0 0 0,-1 1 0 0 0,0-2 0 0 0,0 1 0 0 0,0-1 0 0 0,-15 7 0 0 0,-82 36-2121 0 0,41-25-2837 0 0,52-17-1551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33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1 263 10680 0 0,'0'0'1072'0'0,"12"-6"1062"0"0,2-9 545 0 0,13-18-1 0 0,27-48-419 0 0,-36 56-1842 0 0,-13 20-359 0 0,-1 0 0 0 0,-1 0-1 0 0,5-8 1 0 0,-7 11-43 0 0,3-6 14 0 0,1-1-1 0 0,0 1 1 0 0,6-8-1 0 0,-11 15-29 0 0,1 1 0 0 0,-1-1-1 0 0,0 0 1 0 0,1 0 0 0 0,-1 1 0 0 0,0-1-1 0 0,1 0 1 0 0,-1 0 0 0 0,0 1-1 0 0,0-1 1 0 0,0 0 0 0 0,1 0-1 0 0,-1 0 1 0 0,0 0-23 0 0,0 0 0 0 0,0 1 0 0 0,0-1 0 0 0,0 1 0 0 0,0-1 0 0 0,0 0 0 0 0,0 1 0 0 0,1-1 0 0 0,-1 1 0 0 0,0-1 0 0 0,0 1 0 0 0,1-1 0 0 0,-1 1 0 0 0,0-1 0 0 0,1 1 0 0 0,-1-1 0 0 0,0 1 0 0 0,1-1 0 0 0,0 0 0 0 0,7-8-645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6.8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10592 0 0,'0'0'16947'0'0,"0"0"-16981"0"0,-1 0 0 0 0,1 0 0 0 0,-1 0 0 0 0,1 0 0 0 0,-1 0-1 0 0,1 0 1 0 0,-1 0 0 0 0,1 0 0 0 0,-1 0 0 0 0,1 0 0 0 0,0 0 0 0 0,-1 1 0 0 0,1-1 0 0 0,-1 0-1 0 0,1 0 1 0 0,-1 1 0 0 0,0 0-103 0 0,0 1 0 0 0,0-1 0 0 0,1 0-1 0 0,-1 1 1 0 0,1 0 0 0 0,-1-1 0 0 0,1 1-1 0 0,0-1 1 0 0,-1 1 0 0 0,1-1 0 0 0,0 1-1 0 0,0 3 1 0 0,1-2-8 0 0,-1 0-1 0 0,1-1 1 0 0,0 1-1 0 0,0 0 1 0 0,0 0 0 0 0,0-1-1 0 0,1 1 1 0 0,-1 0-1 0 0,1-1 1 0 0,2 4-1 0 0,42 48 522 0 0,-28-25 199 0 0,-18-27-553 0 0,1 0 0 0 0,-1-1 1 0 0,0 1-1 0 0,1 0 0 0 0,-1 0 0 0 0,0 0 0 0 0,0 0 1 0 0,0 0-1 0 0,-1 0 0 0 0,1 0 0 0 0,-1 3 1 0 0,1-4-1 0 0,-1 6-8 0 0,0 2 10 0 0,-1-1-1 0 0,1 0 0 0 0,-1 1 1 0 0,-1-1-1 0 0,1 0 0 0 0,-1 0 1 0 0,-1 0-1 0 0,-6 11 0 0 0,9-18-28 0 0,1-1 0 0 0,-1 1 0 0 0,1 0-1 0 0,-1 0 1 0 0,1-1 0 0 0,-1 1 0 0 0,0-1-1 0 0,1 1 1 0 0,-1 0 0 0 0,0-1 0 0 0,0 1-1 0 0,1-1 1 0 0,-1 0 0 0 0,0 1 0 0 0,0-1-1 0 0,-1 1 1 0 0,-2 1-58 0 0,-8-7-1363 0 0,2-1-4993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7.2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1 17591 0 0,'0'0'2028'0'0,"-1"0"-1233"0"0,-2 0-537 0 0,1 1 0 0 0,-1 0 0 0 0,1-1 0 0 0,-1 1 0 0 0,1 0 0 0 0,0 0 0 0 0,-1 1 0 0 0,1-1 0 0 0,0 0 0 0 0,0 1 1 0 0,0-1-1 0 0,0 1 0 0 0,0 0 0 0 0,0 0 0 0 0,0 0 0 0 0,-2 3 0 0 0,-1 2 41 0 0,0-1 1 0 0,1 1 0 0 0,0 0 0 0 0,-5 11-1 0 0,3-1-260 0 0,1 2 0 0 0,0-1-1 0 0,2 0 1 0 0,0 1 0 0 0,2-1-1 0 0,0 1 1 0 0,0 0 0 0 0,5 27-1 0 0,-1-20-38 0 0,13 44 0 0 0,-10-49 0 0 0,-3-6-32 0 0,2 0 0 0 0,-1 0 0 0 0,2 0 0 0 0,0 0 0 0 0,1-1 0 0 0,13 22 0 0 0,13 5-596 0 0,-32-39 506 0 0,21-3-296 0 0,-15-2 416 0 0,0 1-1 0 0,0-2 1 0 0,0 1 0 0 0,0-1-1 0 0,-1 0 1 0 0,0 0 0 0 0,1 0-1 0 0,-2-1 1 0 0,9-7-1 0 0,-11 8-5 0 0,15-16 8 0 0,-15 18 1 0 0,3-6-2 0 0,3-8 15 0 0,-7 12 369 0 0,0 2-214 0 0,0-1 0 0 0,0 0 0 0 0,-1 1 0 0 0,1-1-1 0 0,-1 0 1 0 0,0 0 0 0 0,0 0 0 0 0,0 0 0 0 0,0 0 0 0 0,-1 0 0 0 0,1 0 0 0 0,-1 0 0 0 0,0-6-1 0 0,0 8 135 0 0,-1 0-176 0 0,-6-4-102 0 0,2 0-25 0 0,0 2 0 0 0,1 1 0 0 0,-1-1 0 0 0,1 1 0 0 0,-1 0 0 0 0,0 0 0 0 0,0 0 0 0 0,0 0 0 0 0,0 1 0 0 0,-6-1 0 0 0,5 1 0 0 0,3 1 0 0 0,1 0 0 0 0,-1 0 0 0 0,1 0 0 0 0,0 0 0 0 0,-1 1 0 0 0,1-1 0 0 0,-1 1 0 0 0,1-1 0 0 0,-1 1 0 0 0,-1 1 0 0 0,-15 3 0 0 0,15-4-77 0 0,1 0-1 0 0,-1 1 1 0 0,1-1-1 0 0,-1 1 1 0 0,1 0 0 0 0,0 0-1 0 0,-1 0 1 0 0,1 0-1 0 0,0 0 1 0 0,0 1 0 0 0,1-1-1 0 0,-1 1 1 0 0,1 0-1 0 0,-1 0 1 0 0,1 0 0 0 0,-3 5-1 0 0,4-6-49 0 0,0-1 0 0 0,0 1 0 0 0,1-1 0 0 0,-1 0-1 0 0,1 1 1 0 0,-1-1 0 0 0,1 1 0 0 0,0-1 0 0 0,0 1 0 0 0,-1-1 0 0 0,1 1 0 0 0,0-1-1 0 0,0 1 1 0 0,1-1 0 0 0,-1 1 0 0 0,0 0 0 0 0,0-1 0 0 0,1 3 0 0 0,2 10-7238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7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0 12440 0 0,'-14'4'1678'0'0,"11"-3"-820"0"0,0 1 0 0 0,0-1 0 0 0,0 1 0 0 0,0 0 0 0 0,0 0 0 0 0,1 0 0 0 0,-1 0 0 0 0,1 1 0 0 0,-1-1-1 0 0,1 1 1 0 0,-2 2 0 0 0,2-3-704 0 0,-32 27 2236 0 0,24-17-2045 0 0,4-7-200 0 0,1 2-1 0 0,0-1 1 0 0,1 0-1 0 0,-8 14 0 0 0,-5 18 97 0 0,10-25-213 0 0,1 1-1 0 0,0-1 0 0 0,2 1 0 0 0,-7 28 1 0 0,9-33-47 0 0,1 0 0 0 0,1 1 1 0 0,-1-1-1 0 0,1 0 0 0 0,1 1 1 0 0,2 10-1 0 0,0-2-9 0 0,-1-7 14 0 0,0 1-1 0 0,6 16 1 0 0,-7-24 14 0 0,1-1 0 0 0,0 1 0 0 0,0-1 0 0 0,0 1 0 0 0,0-1 0 0 0,0 0 0 0 0,1 1-1 0 0,-1-1 1 0 0,1 0 0 0 0,0-1 0 0 0,4 4 0 0 0,-1-1 0 0 0,0-1 0 0 0,0 0 0 0 0,13 5 0 0 0,-17-8 0 0 0,0 0 0 0 0,1 0 0 0 0,-1 0 0 0 0,0-1 0 0 0,1 1 0 0 0,-1-1 0 0 0,0 0 0 0 0,1 0 0 0 0,-1 0 0 0 0,0 0 0 0 0,1 0 0 0 0,-1 0 0 0 0,0-1 0 0 0,1 1 0 0 0,2-2 0 0 0,2-1 14 0 0,-1 0 0 0 0,1-1 0 0 0,-1 0 0 0 0,0-1 0 0 0,0 1 1 0 0,-1-1-1 0 0,1 0 0 0 0,-1 0 0 0 0,0-1 0 0 0,-1 0 0 0 0,1 1 0 0 0,-1-2 0 0 0,0 1 0 0 0,-1 0 0 0 0,1-1 0 0 0,3-10 0 0 0,-3 5 33 0 0,1-1 0 0 0,-2 0 0 0 0,1 0 0 0 0,-2 0 0 0 0,0 0 0 0 0,0-1 0 0 0,-2 1 0 0 0,0-18-1 0 0,-1 20-57 0 0,0-1 0 0 0,-1 1-1 0 0,-1 0 1 0 0,0 0 0 0 0,0 0-1 0 0,-1 0 1 0 0,-1 1 0 0 0,1-1-1 0 0,-2 1 1 0 0,1 0 0 0 0,-2 0-1 0 0,1 1 1 0 0,-1 0 0 0 0,0 0-1 0 0,-14-12 1 0 0,16 17-395 0 0,0 1-1 0 0,0-1 1 0 0,-1 1 0 0 0,1 1-1 0 0,0-1 1 0 0,-1 1-1 0 0,0 0 1 0 0,1 0 0 0 0,-1 0-1 0 0,0 1 1 0 0,0 0-1 0 0,0 0 1 0 0,0 1 0 0 0,-10 0-1 0 0,3 0-1529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7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1 10136 0 0,'-5'0'530'0'0,"1"1"1"0"0,0 0 0 0 0,-1 0-1 0 0,1 0 1 0 0,0 1 0 0 0,0-1-1 0 0,0 1 1 0 0,0 0 0 0 0,0 0-1 0 0,0 0 1 0 0,1 1 0 0 0,-1-1-1 0 0,1 1 1 0 0,0 0-1 0 0,-1 0 1 0 0,-4 7 0 0 0,0 2 510 0 0,1-3-485 0 0,1 1 0 0 0,0 0 0 0 0,-5 11 0 0 0,5-3-349 0 0,0-1 1 0 0,1 1-1 0 0,1 1 0 0 0,1-1 0 0 0,-2 29 1 0 0,4-16-100 0 0,1 0 1 0 0,7 48-1 0 0,-1-50-93 0 0,1 0 0 0 0,19 50 0 0 0,-7-24-181 0 0,-10-30-216 0 0,1-1 0 0 0,1 0 0 0 0,1 0 1 0 0,20 28-1 0 0,-2-6-1396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28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 16903 0 0,'0'0'1528'0'0,"0"2"-1254"0"0,6 22 863 0 0,-4-18-555 0 0,-1 1 0 0 0,1-1 0 0 0,4 11 0 0 0,-4-13-373 0 0,-1 1 0 0 0,1-1 0 0 0,-1 1-1 0 0,0 0 1 0 0,-1-1 0 0 0,1 1 0 0 0,-1 0 0 0 0,0-1 0 0 0,0 1-1 0 0,0 0 1 0 0,-1 5 0 0 0,-1 26 653 0 0,3-18-494 0 0,1 1 0 0 0,0 0 0 0 0,6 18 0 0 0,-2-18-188 0 0,-2-1 0 0 0,0 1 1 0 0,-1 0-1 0 0,1 20 0 0 0,0 15-42 0 0,0-19-71 0 0,-3 62 0 0 0,-11 113-243 0 0,9-169 66 0 0,-2-1-1 0 0,-14 71 1 0 0,-36 76-3320 0 0,37-144 1775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2.0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11976 0 0,'0'15'639'0'0,"0"8"2939"0"0,-4-11-1046 0 0,4-3-1913 0 0,-1 5-62 0 0,2-1 0 0 0,3 28 0 0 0,2-3-214 0 0,1 12 34 0 0,32 171-130 0 0,-37-215-398 0 0,-1 0-1 0 0,1 0 1 0 0,0-1 0 0 0,3 7 0 0 0,-1-2-1428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2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17 5528 0 0,'-6'14'4771'0'0,"-5"-16"-1773"0"0,-8-6 1062 0 0,-31-11 797 0 0,47 19-4812 0 0,0-1 0 0 0,0 1 0 0 0,0 0 0 0 0,0 0 0 0 0,0 0 0 0 0,0 0 0 0 0,0 0 0 0 0,0 1 0 0 0,0-1 0 0 0,0 1 0 0 0,0 0 0 0 0,1 0 0 0 0,-1 0 0 0 0,0 0 0 0 0,0 1 0 0 0,1-1 0 0 0,-1 1 0 0 0,1-1 0 0 0,-1 1 0 0 0,1 0 0 0 0,0 0 0 0 0,0 0 0 0 0,0 0 0 0 0,0 0 0 0 0,0 1 0 0 0,0-1 0 0 0,0 1 0 0 0,1-1 0 0 0,-1 1 0 0 0,1-1 0 0 0,0 1 0 0 0,0 0 0 0 0,0 0 0 0 0,0 0 0 0 0,0 0 0 0 0,0 5 0 0 0,-2 12-87 0 0,1-15 16 0 0,1-1 1 0 0,1 1 0 0 0,-1-1 0 0 0,1 1 0 0 0,-1 0-1 0 0,1-1 1 0 0,1 1 0 0 0,-1 0 0 0 0,1-1-1 0 0,0 1 1 0 0,1 4 0 0 0,1 1-51 0 0,1 0-1 0 0,0-1 1 0 0,1 0 0 0 0,0 0-1 0 0,0 0 1 0 0,7 8 0 0 0,-10-15 62 0 0,-1 0 1 0 0,0-1 0 0 0,1 1 0 0 0,-1 0 0 0 0,1-1-1 0 0,0 0 1 0 0,-1 1 0 0 0,1-1 0 0 0,0 0 0 0 0,0 0-1 0 0,0 0 1 0 0,0 0 0 0 0,0 0 0 0 0,0-1 0 0 0,0 1-1 0 0,0 0 1 0 0,0-1 0 0 0,0 0 0 0 0,0 1 0 0 0,1-1-1 0 0,-1 0 1 0 0,0 0 0 0 0,0 0 0 0 0,0-1 0 0 0,0 1-1 0 0,0 0 1 0 0,1-1 0 0 0,-1 1 0 0 0,0-1 0 0 0,0 0-1 0 0,0 0 1 0 0,0 0 0 0 0,-1 0 0 0 0,1 0 0 0 0,0 0-1 0 0,2-2 1 0 0,1-1 68 0 0,0 0 0 0 0,0-1-1 0 0,0 0 1 0 0,0 0 0 0 0,-1 0-1 0 0,0-1 1 0 0,0 1 0 0 0,5-11-1 0 0,-2 1 102 0 0,0-1 0 0 0,6-22 0 0 0,-13 38-147 0 0,0 0-1 0 0,0 0 1 0 0,0 0-1 0 0,0 0 1 0 0,0 0-1 0 0,1 0 1 0 0,-1 0-1 0 0,0 0 0 0 0,0 1 1 0 0,0-1-1 0 0,0 0 1 0 0,0 0-1 0 0,0 0 1 0 0,0 0-1 0 0,0 0 1 0 0,0 0-1 0 0,0 0 1 0 0,0 0-1 0 0,1 0 1 0 0,-1 0-1 0 0,0 0 1 0 0,0 0-1 0 0,0 0 0 0 0,0 0 1 0 0,0 0-1 0 0,0 0 1 0 0,0 0-1 0 0,0 0 1 0 0,1 0-1 0 0,-1 0 1 0 0,0 0-1 0 0,0 0 1 0 0,0 0-1 0 0,0 0 1 0 0,0 0-1 0 0,0 0 1 0 0,0 0-1 0 0,0 0 0 0 0,0-1 1 0 0,0 1-1 0 0,1 0 1 0 0,-1 0-1 0 0,0 0 1 0 0,0 0-1 0 0,0 0 1 0 0,0 0-1 0 0,0 0 1 0 0,0 0-1 0 0,0 0 1 0 0,0 0-1 0 0,0 0 1 0 0,0 0-1 0 0,0-1 0 0 0,0 1 1 0 0,0 0-1 0 0,0 0 1 0 0,0 0-1 0 0,0 0 1 0 0,0 0-1 0 0,0 0 1 0 0,0 0-1 0 0,0 0 1 0 0,0 0-1 0 0,0-1 1 0 0,0 1-1 0 0,0 0 1 0 0,4 12 141 0 0,2 19-398 0 0,1-2-27 0 0,-5-24 267 0 0,-1 1-1 0 0,0-1 1 0 0,0 1 0 0 0,0-1-1 0 0,0 1 1 0 0,-1-1 0 0 0,0 1 0 0 0,-1 6-1 0 0,1-11 9 0 0,0 1 0 0 0,0 0 0 0 0,0 0 0 0 0,0 0 0 0 0,1 0 0 0 0,-1-1 0 0 0,1 1 0 0 0,-1 0 0 0 0,1 0 0 0 0,-1-1 0 0 0,3 4 0 0 0,3 13 0 0 0,-3 4-4090 0 0,-2-18 1663 0 0,0 9-4911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2.8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1 113 14256 0 0,'0'0'1425'0'0,"0"-2"-1168"0"0,3-2 64 0 0,-1 0-1 0 0,0 0 1 0 0,1 0-1 0 0,0 0 1 0 0,0 1-1 0 0,0-1 1 0 0,1 1 0 0 0,-1 0-1 0 0,1 0 1 0 0,6-5-1 0 0,-2 3-47 0 0,1 0 0 0 0,0 0 0 0 0,15-6-1 0 0,-20 10-156 0 0,0 0-1 0 0,-1 0 1 0 0,1 0-1 0 0,0 0 0 0 0,0 1 1 0 0,7-1-1 0 0,-8 1 259 0 0,0 0 1 0 0,0 0-1 0 0,1 0 0 0 0,-1-1 1 0 0,0 0-1 0 0,5-1 0 0 0,-7 1-362 0 0,0 1 1 0 0,0-1-1 0 0,0 0 0 0 0,-1 0 0 0 0,1 1 0 0 0,0-1 0 0 0,0 0 0 0 0,0 0 0 0 0,-1 0 1 0 0,1 0-1 0 0,-1 0 0 0 0,1 0 0 0 0,0 0 0 0 0,-1-1 0 0 0,1-1 0 0 0,5-8 6 0 0,-5 10-17 0 0,-1 1-1 0 0,0 0 1 0 0,0 0 0 0 0,1-1 0 0 0,-1 1-1 0 0,0 0 1 0 0,1 0 0 0 0,-1 0 0 0 0,0 0-1 0 0,1 0 1 0 0,-1-1 0 0 0,0 1 0 0 0,1 0-1 0 0,-1 0 1 0 0,0 0 0 0 0,1 0-1 0 0,-1 0 1 0 0,1 0 0 0 0,-1 0 0 0 0,0 0-1 0 0,1 0 1 0 0,-1 0 0 0 0,0 0 0 0 0,1 0-1 0 0,-1 0 1 0 0,0 1 0 0 0,1-1 0 0 0,-1 0-1 0 0,0 0 1 0 0,1 1 0 0 0,1 0 4 0 0,-1 0 0 0 0,1 0-1 0 0,-1 1 1 0 0,0-1 0 0 0,1 0 0 0 0,-1 1 0 0 0,2 3 0 0 0,7 7 9 0 0,27 16-80 0 0,-35-27 14 0 0,0 1 0 0 0,0-1 1 0 0,0 0-1 0 0,0 0 0 0 0,0 0 1 0 0,1 0-1 0 0,-1 0 0 0 0,0-1 1 0 0,0 1-1 0 0,0-1 1 0 0,4 1-1 0 0,9 3-422 0 0,-14-4 328 0 0,0 0-1 0 0,0 1 1 0 0,0-1-1 0 0,0 0 0 0 0,0 0 1 0 0,0 0-1 0 0,0 0 1 0 0,0 0-1 0 0,0 0 1 0 0,0 0-1 0 0,0 0 1 0 0,0 0-1 0 0,0 0 0 0 0,0 0 1 0 0,0-1-1 0 0,0 1 1 0 0,0 0-1 0 0,1-2 1 0 0,4 0-871 0 0,2-1-862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3.1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 1840 0 0,'2'0'547'0'0,"4"0"1877"0"0,0-1 0 0 0,0 0 1 0 0,0 0-1 0 0,10-3 0 0 0,45-20 275 0 0,-18 5-2420 0 0,-33 15-438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3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0,'0'0'2764'0'0,"5"7"1810"0"0,3 27-202 0 0,-6-29-3942 0 0,0 1-1 0 0,0 0 1 0 0,0 0 0 0 0,-1 0-1 0 0,1 9 1 0 0,5 18 649 0 0,0-12-930 0 0,-1 1 1 0 0,-1 1-1 0 0,0-1 0 0 0,-2 1 0 0 0,1 27 0 0 0,4 53-156 0 0,-7-91 7 0 0,7 20 0 0 0,-8-32 0 0 0,0 1 0 0 0,0-1 0 0 0,0 0 0 0 0,0 0-1 0 0,0 0 1 0 0,0 0 0 0 0,0 0 0 0 0,0 0 0 0 0,0 0 0 0 0,0 0-1 0 0,0 0 1 0 0,0 0 0 0 0,0 0 0 0 0,0 1 0 0 0,0-1 0 0 0,0 0-1 0 0,0 0 1 0 0,0 0 0 0 0,1 0 0 0 0,-1 0 0 0 0,0 0-1 0 0,0 0 1 0 0,0 0 0 0 0,0 0 0 0 0,0 0 0 0 0,0 0 0 0 0,0 0-1 0 0,0 0 1 0 0,0 0 0 0 0,0 0 0 0 0,0 0 0 0 0,0 0 0 0 0,1 0-1 0 0,-1 0 1 0 0,0 0 0 0 0,0 0 0 0 0,0 0 0 0 0,0 0 0 0 0,0 0-1 0 0,0 0 1 0 0,0 0 0 0 0,0 0 0 0 0,0 0 0 0 0,0 0-1 0 0,0 0 1 0 0,1 0 0 0 0,-1 0 0 0 0,0 0 0 0 0,0 0 0 0 0,0 0-1 0 0,0 0 1 0 0,0 0 0 0 0,0-1 0 0 0,6-5-23 0 0,9-19-34 0 0,0 0 37 0 0,-11 21 8 0 0,-1 0 1 0 0,1 1-1 0 0,1 0 1 0 0,-1 0-1 0 0,0 0 1 0 0,1 0-1 0 0,0 0 1 0 0,-1 1-1 0 0,1 0 1 0 0,0 0-1 0 0,0 0 1 0 0,0 1-1 0 0,9-2 1 0 0,-11 3 14 0 0,0-1 0 0 0,0 1 1 0 0,0 0-1 0 0,0 0 0 0 0,0 0 1 0 0,0 1-1 0 0,0-1 1 0 0,0 1-1 0 0,0-1 0 0 0,0 1 1 0 0,0 0-1 0 0,0 0 0 0 0,0 0 1 0 0,0 1-1 0 0,-1-1 0 0 0,1 1 1 0 0,-1-1-1 0 0,1 1 1 0 0,3 3-1 0 0,-2-2 54 0 0,-1 0 1 0 0,1 0-1 0 0,0-1 1 0 0,7 4-1 0 0,-8-6-34 0 0,-1 1 0 0 0,0 0 0 0 0,1 0 0 0 0,-1 0-1 0 0,0 0 1 0 0,0 1 0 0 0,0-1 0 0 0,0 0 0 0 0,0 1-1 0 0,0 0 1 0 0,0-1 0 0 0,0 1 0 0 0,-1 0 0 0 0,1 0-1 0 0,-1 0 1 0 0,0 0 0 0 0,1 0 0 0 0,-1 1 0 0 0,0-1-1 0 0,0 0 1 0 0,0 0 0 0 0,0 1 0 0 0,-1-1 0 0 0,1 1 0 0 0,-1-1-1 0 0,1 0 1 0 0,-1 1 0 0 0,0-1 0 0 0,0 1 0 0 0,0-1-1 0 0,0 1 1 0 0,0-1 0 0 0,-1 1 0 0 0,1-1 0 0 0,-1 1-1 0 0,-1 3 1 0 0,1-4-11 0 0,0 1 0 0 0,0-1 0 0 0,0 0-1 0 0,0 1 1 0 0,0-1 0 0 0,0 0 0 0 0,-1 0-1 0 0,1 0 1 0 0,-1 0 0 0 0,0 0 0 0 0,0 0-1 0 0,1-1 1 0 0,-1 1 0 0 0,0 0 0 0 0,0-1 0 0 0,-1 0-1 0 0,1 1 1 0 0,0-1 0 0 0,0 0 0 0 0,-3 1-1 0 0,-9 5 20 0 0,7-3-25 0 0,6-3-2 0 0,-1 0 0 0 0,1 0 0 0 0,-1 0 0 0 0,1 0 0 0 0,-1-1 0 0 0,1 1 0 0 0,-1-1 0 0 0,0 1 0 0 0,0-1 0 0 0,1 1 0 0 0,-1-1 0 0 0,0 0 0 0 0,0 0 0 0 0,1 0 0 0 0,-1 0 0 0 0,-2 0 0 0 0,-44-5 68 0 0,32 2-72 0 0,13 3-12 0 0,1 0 0 0 0,0-1-1 0 0,-1 1 1 0 0,1-1-1 0 0,0 1 1 0 0,-1-1 0 0 0,1 0-1 0 0,0 0 1 0 0,0 0 0 0 0,-3-2-1 0 0,-25-18-1745 0 0,30 20 1573 0 0,0 1 1 0 0,0 0-1 0 0,0-1 1 0 0,-1 1-1 0 0,1-1 1 0 0,0 1-1 0 0,0 0 1 0 0,0-1-1 0 0,0 1 1 0 0,0-1-1 0 0,0 1 1 0 0,0-1-1 0 0,0 1 1 0 0,0 0-1 0 0,1-1 1 0 0,-1 1-1 0 0,0-1 1 0 0,0 1-1 0 0,0-1 1 0 0,1-1-332 0 0,7-13-1946 0 0,8 2-23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34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 4144 0 0,'0'0'191'0'0,"-9"12"26"0"0,-4 11 15438 0 0,18-13-14497 0 0,-5-4-1050 0 0,1 0 1 0 0,1 1 0 0 0,-1-1 0 0 0,1 0 0 0 0,0 0-1 0 0,0 0 1 0 0,1 0 0 0 0,0 0 0 0 0,4 5 0 0 0,-2-5 41 0 0,0 0 0 0 0,1-1 0 0 0,0 0 1 0 0,0 0-1 0 0,0 0 0 0 0,10 4 0 0 0,43 20-897 0 0,-53-26 532 0 0,-4-3 186 0 0,2 1 14 0 0,6 10 12 0 0,-6-6 166 0 0,-3-4-89 0 0,1 1 0 0 0,-1 0 0 0 0,1 0 0 0 0,-1 0 0 0 0,0 0 0 0 0,1 0 0 0 0,-1 0 0 0 0,0 0 0 0 0,1 5 0 0 0,-2-3-63 0 0,0-1-1 0 0,0 1 1 0 0,0-1-1 0 0,0 0 1 0 0,-1 1-1 0 0,1-1 1 0 0,-1 1-1 0 0,0-1 1 0 0,0 0-1 0 0,-2 5 1 0 0,0-4 79 0 0,1 0 1 0 0,0 0-1 0 0,-1-1 1 0 0,1 1-1 0 0,-1 0 1 0 0,-5 4-1 0 0,4-4-6 0 0,-23 15-9 0 0,-18 15-2246 0 0,44-33 1553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4.1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0 200 6448 0 0,'1'4'2928'0'0,"1"-11"-467"0"0,3-7 434 0 0,-2 9-2205 0 0,1 0 0 0 0,-1-1 1 0 0,1 1-1 0 0,0 0 0 0 0,0 1 1 0 0,1-1-1 0 0,-1 1 0 0 0,9-6 1 0 0,-6 4-39 0 0,2-1-109 0 0,-1 1 0 0 0,1 0-1 0 0,1 1 1 0 0,11-6 0 0 0,-19 10-517 0 0,1 0-1 0 0,-1 0 0 0 0,1 0 0 0 0,-1 1 1 0 0,1-1-1 0 0,-1 1 0 0 0,1-1 1 0 0,0 1-1 0 0,-1 0 0 0 0,1 0 0 0 0,-1 0 1 0 0,1 0-1 0 0,0 1 0 0 0,-1-1 1 0 0,1 1-1 0 0,-1-1 0 0 0,1 1 0 0 0,-1 0 1 0 0,0 0-1 0 0,1 0 0 0 0,-1 0 1 0 0,0 1-1 0 0,1-1 0 0 0,-1 1 0 0 0,0-1 1 0 0,0 1-1 0 0,0 0 0 0 0,-1 0 1 0 0,4 3-1 0 0,-4-3-15 0 0,1-1-1 0 0,-1 0 1 0 0,0 1-1 0 0,1-1 1 0 0,-1 0 0 0 0,1 0-1 0 0,0 0 1 0 0,-1 0 0 0 0,1 0-1 0 0,0 0 1 0 0,3 1-1 0 0,12 7 29 0 0,-14-8-31 0 0,0 1-1 0 0,0 0 1 0 0,1-1-1 0 0,-1 0 1 0 0,1 0-1 0 0,5 1 0 0 0,9 3 13 0 0,-16-4-28 0 0,0 0 0 0 0,0 0 1 0 0,0-1-1 0 0,0 1 0 0 0,0-1 0 0 0,0 0 0 0 0,0 1 0 0 0,0-1 0 0 0,0 0 0 0 0,0 0 0 0 0,0 0 1 0 0,0 0-1 0 0,0-1 0 0 0,0 1 0 0 0,0-1 0 0 0,0 1 0 0 0,0-1 0 0 0,0 1 0 0 0,0-1 0 0 0,0 0 1 0 0,-1 0-1 0 0,1 0 0 0 0,0 0 0 0 0,0 0 0 0 0,-1-1 0 0 0,1 1 0 0 0,-1 0 0 0 0,1-1 0 0 0,-1 1 1 0 0,0-1-1 0 0,1 0 0 0 0,0-2 0 0 0,12-15-344 0 0,-11 14 241 0 0,0 1 0 0 0,0 0 0 0 0,0-1 0 0 0,0 1 0 0 0,2-7 0 0 0,6-19-974 0 0,-1 4-5103 0 0,-2 4-993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4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18287 0 0,'0'0'1828'0'0,"0"1"-1732"0"0,0 1 0 0 0,0-1-1 0 0,0 1 1 0 0,0-1 0 0 0,0 1 0 0 0,0-1-1 0 0,0 1 1 0 0,1 1 0 0 0,5 5 362 0 0,-1 0 1 0 0,0 0 0 0 0,-1 1-1 0 0,0 0 1 0 0,0-1 0 0 0,-1 1-1 0 0,3 12 1 0 0,7 56 236 0 0,-8-58-585 0 0,-1 1 0 0 0,1 27-1 0 0,-3-23 40 0 0,8 31-1 0 0,6 26-4 0 0,-10-44-154 0 0,16 50-1 0 0,-14-65-18 0 0,11 41-137 0 0,-17-57 133 0 0,-1 3-39 0 0,1-1 1 0 0,0 0 0 0 0,1 0-1 0 0,0-1 1 0 0,0 1-1 0 0,6 11 1 0 0,4-1-627 0 0,-8-11 125 0 0,0 1-1 0 0,-1-1 1 0 0,1 1-1 0 0,4 13 1 0 0,5 25-1554 0 0,-2-8-16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4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17791 0 0,'2'1'97'0'0,"0"0"1"0"0,0 0-1 0 0,0 1 0 0 0,0-1 0 0 0,-1 1 0 0 0,1-1 0 0 0,-1 1 0 0 0,2 1 0 0 0,-2-1 391 0 0,-1-2-464 0 0,1 0 1 0 0,-1 0 0 0 0,1 0-1 0 0,-1 1 1 0 0,1-1-1 0 0,-1 0 1 0 0,1 0 0 0 0,-1 0-1 0 0,1 0 1 0 0,-1 0-1 0 0,1 0 1 0 0,-1 0 0 0 0,1 0-1 0 0,-1 0 1 0 0,1-1 0 0 0,-1 1-1 0 0,1 0 1 0 0,-1 0-1 0 0,1 0 1 0 0,-1 0 0 0 0,1-1-1 0 0,-1 1 1 0 0,1-1-1 0 0,0 0-17 0 0,0 0-1 0 0,-1-1 0 0 0,1 1 0 0 0,-1 0 0 0 0,1-1 0 0 0,-1 1 0 0 0,1-1 1 0 0,-1 1-1 0 0,0-1 0 0 0,0 1 0 0 0,1-1 0 0 0,-2-1 0 0 0,2 3 29 0 0,-1-1 0 0 0,0 1 0 0 0,0 0 0 0 0,0-1 0 0 0,0 1 0 0 0,1 0-1 0 0,-1-1 1 0 0,0 1 0 0 0,0 0 0 0 0,1-1 0 0 0,-1 1 0 0 0,0 0 0 0 0,0 0-1 0 0,1 0 1 0 0,-1-1 0 0 0,0 1 0 0 0,1 0 0 0 0,-1 0 0 0 0,0 0 0 0 0,1-1-1 0 0,-1 1 1 0 0,3-1 146 0 0,1-4-4 0 0,1 1-1 0 0,-1 1 0 0 0,1-1 0 0 0,0 1 1 0 0,0-1-1 0 0,0 2 0 0 0,0-1 0 0 0,1 0 1 0 0,-1 1-1 0 0,1 0 0 0 0,0 0 0 0 0,-1 1 1 0 0,1 0-1 0 0,8-1 0 0 0,-5 2-246 0 0,0-1 0 0 0,0 0-1 0 0,14-3 1 0 0,-21 3-1139 0 0</inkml:trace>
  <inkml:trace contextRef="#ctx0" brushRef="#br0" timeOffset="1">126 230 10136 0 0,'-2'0'265'0'0,"1"0"-212"0"0,0 0 0 0 0,1 0 0 0 0,-1 0 0 0 0,1 1 0 0 0,-1-1 1 0 0,0 0-1 0 0,1 0 0 0 0,-1 1 0 0 0,1-1 0 0 0,-1 0 0 0 0,1 1 0 0 0,-1-1 1 0 0,1 0-1 0 0,-1 1 0 0 0,1-1 0 0 0,-1 1 0 0 0,1-1 0 0 0,-1 1 1 0 0,0 1 1473 0 0,1-3-1373 0 0,0 1-1 0 0,0-1 1 0 0,1 1-1 0 0,-1 0 0 0 0,0-1 1 0 0,0 1-1 0 0,0 0 1 0 0,1-1-1 0 0,-1 1 0 0 0,0 0 1 0 0,1 0-1 0 0,-1-1 1 0 0,0 1-1 0 0,1 0 1 0 0,-1 0-1 0 0,0-1 0 0 0,1 1 1 0 0,-1 0-1 0 0,0 0 1 0 0,1 0-1 0 0,-1 0 1 0 0,0 0-1 0 0,1-1 0 0 0,-1 1 1 0 0,1 0-1 0 0,12-2 1249 0 0,-12 2-956 0 0,47-8 3152 0 0,-39 6-3099 0 0,1 0 1 0 0,13-5 0 0 0,3 0-91 0 0,-4 2-1706 0 0,30-11 0 0 0,-35 6-167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5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12 13824 0 0,'-15'-11'12770'0'0,"19"10"-12709"0"0,-1 1 89 0 0,-4 2-134 0 0,1-1 0 0 0,0 1 1 0 0,0 0-1 0 0,1-1 0 0 0,-1 1 1 0 0,0-1-1 0 0,0 1 1 0 0,1-1-1 0 0,-1 0 0 0 0,1 1 1 0 0,-1-1-1 0 0,1 1 1 0 0,-1-1-1 0 0,1 0 0 0 0,1 2 1 0 0,4 11-10 0 0,-5 9-142 0 0,0 0-1 0 0,-1 1 1 0 0,-6 39 0 0 0,6-59 83 0 0,0-1 1 0 0,0 1 0 0 0,1 0-1 0 0,-1 0 1 0 0,2 6 0 0 0,-1-7-7 0 0,-1 0-1 0 0,1 0 1 0 0,-1 1-1 0 0,1-1 1 0 0,-1 0 0 0 0,0 1-1 0 0,-1 3 1 0 0,1-6 25 0 0,-1 1 1 0 0,1 0-1 0 0,0 0 1 0 0,0 0-1 0 0,0 0 0 0 0,0 0 1 0 0,0 0-1 0 0,1 0 1 0 0,-1 0-1 0 0,0 0 0 0 0,1 0 1 0 0,0-1-1 0 0,-1 1 1 0 0,1 0-1 0 0,0 0 0 0 0,0 0 1 0 0,0-1-1 0 0,0 1 1 0 0,0-1-1 0 0,0 1 1 0 0,0-1-1 0 0,1 1 0 0 0,-1-1 1 0 0,3 2-1 0 0,-3-2 4 0 0,0 0 0 0 0,0-1 1 0 0,0 1-1 0 0,0 0 0 0 0,0 0 0 0 0,0 0 0 0 0,0 0 0 0 0,0 0 0 0 0,0 0 0 0 0,0 0 0 0 0,-1 0 0 0 0,2 1 0 0 0,-2-1 15 0 0,1 0-1 0 0,-1 0 0 0 0,1 0 1 0 0,-1 0-1 0 0,1-1 0 0 0,0 1 1 0 0,-1 0-1 0 0,1 0 0 0 0,0-1 1 0 0,0 1-1 0 0,-1 0 0 0 0,1-1 1 0 0,0 1-1 0 0,0-1 0 0 0,0 1 1 0 0,0-1-1 0 0,0 0 0 0 0,0 1 1 0 0,1-1-1 0 0,1 1-4 0 0,-1-1-1 0 0,0-1 1 0 0,0 1 0 0 0,0 0 0 0 0,1 0-1 0 0,-1-1 1 0 0,0 0 0 0 0,0 1 0 0 0,0-1-1 0 0,0 0 1 0 0,0 0 0 0 0,0 0 0 0 0,0 0-1 0 0,0 0 1 0 0,0 0 0 0 0,2-3 0 0 0,8-3-113 0 0,-1 5-60 0 0,-6 2 164 0 0,2-1-7 0 0,9-3 75 0 0,18-16-329 0 0,-1-4-277 0 0,-9 2-2677 0 0,-2 2 1282 0 0,-3 3-20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6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15664 0 0,'0'0'718'0'0,"-2"0"-19"0"0,-4 0 2373 0 0,7 2-2799 0 0,1-1 0 0 0,0 1 1 0 0,-1-1-1 0 0,1 1 0 0 0,-1 0 1 0 0,1 0-1 0 0,-1-1 0 0 0,0 1 1 0 0,0 0-1 0 0,2 4 0 0 0,-1 1 101 0 0,0-1 0 0 0,0 1 0 0 0,0 9 0 0 0,-1-9-176 0 0,1 0-1 0 0,-1 0 1 0 0,4 9 0 0 0,-1-4-166 0 0,0 1-1 0 0,-1-1 1 0 0,-1 0 0 0 0,0 1 0 0 0,-1-1-1 0 0,0 22 1 0 0,-1-22-19 0 0,0 0 0 0 0,1 0 0 0 0,0 0 0 0 0,1 0 0 0 0,1-1 0 0 0,6 23 0 0 0,3 3 240 0 0,-11-31-498 0 0,0-1 1 0 0,1 1-1 0 0,0 0 0 0 0,0-1 0 0 0,6 11 0 0 0,4 0-5709 0 0,-3-1-2035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6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11520 0 0,'0'0'3696'0'0,"5"-8"-2329"0"0,0 2 9 0 0,0-7-2360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6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80 17503 0 0,'-1'-2'119'0'0,"0"1"0"0"0,1-1 0 0 0,-1 0 0 0 0,0 1 0 0 0,1-1 0 0 0,-1 0 0 0 0,1 0 0 0 0,0 0 0 0 0,0 0 0 0 0,0 1 0 0 0,0-1 0 0 0,0 0 0 0 0,0 0 0 0 0,0 0 0 0 0,1-3 0 0 0,3-2-103 0 0,27-9 2834 0 0,-28 14-2425 0 0,0 0 0 0 0,1 0-1 0 0,-1 0 1 0 0,1 1 0 0 0,5-3 0 0 0,14-5 1119 0 0,-22 8-1496 0 0,0 1 0 0 0,0 0 0 0 0,0-1-1 0 0,0 1 1 0 0,0 0 0 0 0,0 0 0 0 0,0-1 0 0 0,1 1 0 0 0,-1 0 0 0 0,0 0 0 0 0,0 0-1 0 0,0 1 1 0 0,0-1 0 0 0,0 0 0 0 0,0 0 0 0 0,0 1 0 0 0,0-1 0 0 0,0 0 0 0 0,0 1 0 0 0,2 0-1 0 0,7 2 133 0 0,0-1-120 0 0,-9-1-59 0 0,0-1 0 0 0,0 0-1 0 0,1 0 1 0 0,-1 0 0 0 0,0 1-1 0 0,0-1 1 0 0,0 1 0 0 0,0-1-1 0 0,1 1 1 0 0,-1-1 0 0 0,0 1 0 0 0,0 0-1 0 0,0 0 1 0 0,0-1 0 0 0,0 1-1 0 0,-1 0 1 0 0,1 0 0 0 0,0 0-1 0 0,0 0 1 0 0,0 0 0 0 0,-1 0 0 0 0,1 0-1 0 0,0 0 1 0 0,0 1 0 0 0,-1 1-6 0 0,1 0 0 0 0,0-1 0 0 0,-1 1 0 0 0,0 0 0 0 0,0-1 0 0 0,1 1 1 0 0,-2 3-1 0 0,1-2-27 0 0,-1 6-488 0 0,0-1 0 0 0,-1 1 1 0 0,0-1-1 0 0,-7 17 0 0 0,6-18 256 0 0,-10 20-856 0 0,10-18 1035 0 0,2-8-356 0 0,0-1-146 0 0,1 1 513 0 0,0-1-1 0 0,0 0 1 0 0,0 0 0 0 0,-1 0-1 0 0,1 0 1 0 0,0 1 0 0 0,0-1-1 0 0,1 0 1 0 0,-1 0 0 0 0,0 0-1 0 0,0 0 1 0 0,1 1 0 0 0,-1-1 0 0 0,0 0-1 0 0,1 1 1 0 0,3 14-220 0 0,-4-15 226 0 0,2-1 31 0 0,7 2 113 0 0,-7-1 55 0 0,-2 1 11 0 0,1 0-73 0 0,0 1-1 0 0,1-1 1 0 0,-1 0-1 0 0,0 0 1 0 0,1 0-1 0 0,-1 0 0 0 0,1 0 1 0 0,0 0-1 0 0,0-1 1 0 0,0 1-1 0 0,0 0 1 0 0,0-1-1 0 0,0 0 0 0 0,0 1 1 0 0,0-1-1 0 0,3 1 1 0 0,0 1 105 0 0,0-1 1 0 0,-1-1 0 0 0,1 1 0 0 0,0-1-1 0 0,0 1 1 0 0,0-1 0 0 0,9 0 0 0 0,-11-1-87 0 0,-1 1 1 0 0,0-1-1 0 0,0 1 1 0 0,1-1 0 0 0,-1 1-1 0 0,0 0 1 0 0,0 0-1 0 0,0 0 1 0 0,0 0-1 0 0,0 0 1 0 0,0 1 0 0 0,0-1-1 0 0,-1 0 1 0 0,1 1-1 0 0,2 2 1 0 0,-3-3 200 0 0,15 11 471 0 0,-14-10-696 0 0,-1 0 0 0 0,0 1 0 0 0,1-1 0 0 0,-1 0-1 0 0,0 1 1 0 0,-1-1 0 0 0,1 1 0 0 0,0 0 0 0 0,-1-1 0 0 0,0 1-1 0 0,1 0 1 0 0,-1-1 0 0 0,0 1 0 0 0,0-1 0 0 0,0 1 0 0 0,-1 0-1 0 0,0 4 1 0 0,-1 0-48 0 0,1 0 0 0 0,-1-1 0 0 0,0 1 0 0 0,-1 0 0 0 0,-5 9 1 0 0,3-7-94 0 0,4-6 66 0 0,0-1 0 0 0,0 1 0 0 0,-1-1 0 0 0,1 0 1 0 0,-1 0-1 0 0,1 0 0 0 0,-1 0 0 0 0,0 0 0 0 0,-4 4 0 0 0,3-4 11 0 0,0 1 0 0 0,0 0 0 0 0,0 0 0 0 0,0 1 0 0 0,0-1 0 0 0,1 1 0 0 0,-1-1 0 0 0,-1 6 0 0 0,-12 14 0 0 0,6-12 30 0 0,8-9-78 0 0,0 1-1 0 0,0 0 1 0 0,-1-1-1 0 0,1 1 0 0 0,-1-1 1 0 0,0 0-1 0 0,1 0 1 0 0,-1 0-1 0 0,0 0 1 0 0,-5 2-1 0 0,4-3-159 0 0,-19 5-388 0 0,22-5 514 0 0,1-1 0 0 0,-1 0 1 0 0,0 0-1 0 0,1 0 0 0 0,-1-1 1 0 0,0 1-1 0 0,1 0 1 0 0,-1 0-1 0 0,1 0 0 0 0,-1 0 1 0 0,0 0-1 0 0,1-1 0 0 0,-1 1 1 0 0,1 0-1 0 0,-1-1 1 0 0,1 1-1 0 0,-1 0 0 0 0,1-1 1 0 0,-1 1-1 0 0,1-1 0 0 0,-1 1 1 0 0,1-1-1 0 0,-1 1 1 0 0,1-1-1 0 0,0 1 0 0 0,-1-1 1 0 0,1 1-1 0 0,0-1 0 0 0,-1 1 1 0 0,1-1-1 0 0,0 1 1 0 0,0-1-1 0 0,-1 0 0 0 0,-3-3-3466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7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13360 0 0,'0'0'13534'0'0,"1"1"-12998"0"0,1 1-447 0 0,-1 0 0 0 0,1 0 1 0 0,-1 0-1 0 0,1 0 0 0 0,-1 0 0 0 0,0 0 1 0 0,0 0-1 0 0,0 1 0 0 0,0-1 0 0 0,0 0 1 0 0,0 1-1 0 0,0 2 0 0 0,5 33 192 0 0,-5-28-281 0 0,5 76 64 0 0,1-46-204 0 0,1 1-1 0 0,3-1 1 0 0,24 60 0 0 0,-28-86-29 0 0,1 1 0 0 0,1-1 0 0 0,12 15 0 0 0,10 16-370 0 0,-27-37 450 0 0,2 1-44 0 0,-1 0-1 0 0,14 17 1 0 0,-18-24 112 0 0,1-1 0 0 0,0 1 0 0 0,0 0 0 0 0,0 0 1 0 0,0-1-1 0 0,0 1 0 0 0,0-1 0 0 0,1 1 0 0 0,-1-1 0 0 0,0 0 0 0 0,1 0 0 0 0,-1 0 0 0 0,1 0 0 0 0,-1-1 1 0 0,1 1-1 0 0,-1 0 0 0 0,5-1 0 0 0,5 0-2 0 0,2-2 26 0 0,-11-2 15 0 0,-1 2 7 0 0,2-3 32 0 0,1 1 0 0 0,-1-1 0 0 0,0 0 1 0 0,-1 0-1 0 0,1 0 0 0 0,-1-1 0 0 0,0 1 1 0 0,0-1-1 0 0,-1 1 0 0 0,0-1 1 0 0,3-11-1 0 0,-2 1 98 0 0,0 1-1 0 0,-2-1 1 0 0,0-24 0 0 0,-1 32-114 0 0,0 0 0 0 0,0 0 1 0 0,-1-1-1 0 0,0 1 0 0 0,-1 0 0 0 0,0 0 0 0 0,-4-10 0 0 0,3 10 183 0 0,2 4-89 0 0,-1 0 0 0 0,0 1 1 0 0,0-1-1 0 0,0 0 0 0 0,-3-4 0 0 0,4 7-119 0 0,0 0 0 0 0,-1 0-1 0 0,1 0 1 0 0,0 0-1 0 0,0 0 1 0 0,-1 0 0 0 0,1 1-1 0 0,-1-1 1 0 0,1 0-1 0 0,-1 1 1 0 0,1-1 0 0 0,-1 1-1 0 0,1-1 1 0 0,-1 1-1 0 0,0 0 1 0 0,-2-1-1 0 0,-2 1-29 0 0,0 0 0 0 0,-1 1 0 0 0,1-1 0 0 0,0 1 0 0 0,0 1 0 0 0,0-1 0 0 0,0 1 0 0 0,0 0 0 0 0,0 0 0 0 0,0 1 0 0 0,0-1 0 0 0,1 1-1 0 0,0 1 1 0 0,-1-1 0 0 0,-5 6 0 0 0,3-3-199 0 0,1 1-1 0 0,-1 0 0 0 0,1 1 1 0 0,1-1-1 0 0,-1 1 0 0 0,1 1 1 0 0,1-1-1 0 0,-8 16 1 0 0,7-9-2015 0 0,-7 27 1 0 0,11-34 867 0 0,-2 15-6570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8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16 5528 0 0,'0'-16'13853'0'0,"-13"21"-11604"0"0,11-4-2045 0 0,-1 0-1 0 0,1 0 1 0 0,0 1-1 0 0,0-1 1 0 0,0 1-1 0 0,0-1 1 0 0,0 1-1 0 0,0 0 1 0 0,0 0-1 0 0,0 0 1 0 0,1 0-1 0 0,-4 4 1 0 0,-12 30 784 0 0,16-35-981 0 0,0 4 28 0 0,0 0-1 0 0,0 0 0 0 0,0 0 1 0 0,0 0-1 0 0,1 0 0 0 0,0 1 1 0 0,0-1-1 0 0,1 5 0 0 0,-1 22 15 0 0,0-17-61 0 0,0 0 1 0 0,1 1 0 0 0,1-1 0 0 0,0 0-1 0 0,1 0 1 0 0,10 27 0 0 0,-4-11-197 0 0,2-1 0 0 0,16 33 1 0 0,-22-53-38 0 0,0-1 1 0 0,1 0 0 0 0,0 0-1 0 0,1 0 1 0 0,-1-1 0 0 0,2 0 0 0 0,-1 0-1 0 0,1-1 1 0 0,0 0 0 0 0,12 8-1 0 0,-18-13-64 0 0,1-1 1 0 0,0 1-1 0 0,0-1 0 0 0,0 0 0 0 0,5 2 0 0 0,9-1-4575 0 0,1-2-1794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8.6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5064 0 0,'3'0'6801'0'0,"31"6"3131"0"0,-19-3-9107 0 0,-5-1-202 0 0,1 0 0 0 0,-1 1 0 0 0,1 0 0 0 0,-1 1 0 0 0,14 8 1 0 0,-23-12-547 0 0,-1 12 27 0 0,0-2-388 0 0,-2 0 0 0 0,0 0 0 0 0,0 0 0 0 0,-1 0 0 0 0,0 0 0 0 0,0 0 0 0 0,-7 12 0 0 0,-4 11-1452 0 0,-4 2-915 0 0,14-29 2180 0 0,1 0-1 0 0,0 0 0 0 0,0 0 0 0 0,0 0 0 0 0,1 1 1 0 0,-3 10-1 0 0,4-5 4058 0 0,18-6-1786 0 0,-12-4-1620 0 0,1-1-1 0 0,-1 0 1 0 0,0 0-1 0 0,0-1 1 0 0,1 1-1 0 0,-1-1 0 0 0,1 0 1 0 0,-1-1-1 0 0,0 1 1 0 0,9-3-1 0 0,-8 2-93 0 0,29-3 150 0 0,-25 4-337 0 0,1-1-1 0 0,-1-1 1 0 0,0 0 0 0 0,14-4 0 0 0,-8 1-1171 0 0,1 2-4292 0 0,1 3-1717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40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9072 0 0,'0'0'9750'0'0,"16"3"-8606"0"0,-15-3-1101 0 0,0 1 0 0 0,0-1-1 0 0,0 1 1 0 0,0-1 0 0 0,0 1 0 0 0,1 0 0 0 0,-1-1-1 0 0,-1 1 1 0 0,1 0 0 0 0,0 0 0 0 0,0-1 0 0 0,0 1-1 0 0,0 0 1 0 0,0 0 0 0 0,-1 0 0 0 0,1 0 0 0 0,-1 0-1 0 0,1 0 1 0 0,0 2 0 0 0,7 27 179 0 0,-3-10 61 0 0,1-1-319 0 0,0 0 0 0 0,-2 0 0 0 0,0 0 0 0 0,-1 1 0 0 0,1 32 0 0 0,-4-52 39 0 0,0 4 25 0 0,0-1 1 0 0,0 1-1 0 0,0-1 1 0 0,0 1-1 0 0,-1-1 0 0 0,1 1 1 0 0,-1-1-1 0 0,0 1 1 0 0,0-1-1 0 0,0 1 1 0 0,-3 4-1 0 0,-44 91-70 0 0,47-97-128 0 0,0 0 1 0 0,1 0-1 0 0,-1 0 1 0 0,1 0-1 0 0,-1 0 1 0 0,1 0-1 0 0,0 0 1 0 0,0 0 0 0 0,0 3-1 0 0,0-2-2427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9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114 303 17503 0 0,'0'0'1759'0'0,"-8"5"-1598"0"0,1-2-21 0 0,-24 2 3523 0 0,20-2-2956 0 0,9-2-592 0 0,-1 0 1 0 0,1-1-1 0 0,0 1 1 0 0,0 0-1 0 0,-1 0 1 0 0,1 0-1 0 0,0 0 1 0 0,0 1-1 0 0,0-1 1 0 0,0 1-1 0 0,0-1 1 0 0,0 1-1 0 0,-2 2 1 0 0,-9 12-80 0 0,12-15-28 0 0,0 0-1 0 0,1 0 1 0 0,-1-1 0 0 0,0 1-1 0 0,0 0 1 0 0,0 0 0 0 0,0 1-1 0 0,1-1 1 0 0,-1 0 0 0 0,1 0 0 0 0,-1 0-1 0 0,1 0 1 0 0,-1 0 0 0 0,1 1-1 0 0,-1-1 1 0 0,1 0 0 0 0,0 0-1 0 0,0 1 1 0 0,0-1 0 0 0,0 0-1 0 0,0 1 1 0 0,0-1 0 0 0,0 0 0 0 0,0 1-1 0 0,0-1 1 0 0,1 0 0 0 0,-1 0-1 0 0,0 0 1 0 0,1 1 0 0 0,-1-1-1 0 0,1 0 1 0 0,-1 0 0 0 0,1 0 0 0 0,1 2-1 0 0,2 14-272 0 0,-4-16 244 0 0,0 0 1 0 0,1 0 0 0 0,-1 0 0 0 0,0 0 0 0 0,0 1-1 0 0,0-1 1 0 0,1 0 0 0 0,-1 0 0 0 0,1 0 0 0 0,-1 0-1 0 0,1 0 1 0 0,-1 0 0 0 0,1 0 0 0 0,-1 0-1 0 0,1 0 1 0 0,0 0 0 0 0,0 0 0 0 0,-1 0 0 0 0,1-1-1 0 0,0 1 1 0 0,0 0 0 0 0,0-1 0 0 0,1 2 0 0 0,10 5-107 0 0,-10-6 76 0 0,1 1 0 0 0,-1-1 0 0 0,0 1 0 0 0,1-1 0 0 0,-1 0 0 0 0,1 0 0 0 0,0 0 1 0 0,-1 0-1 0 0,1-1 0 0 0,0 1 0 0 0,-1-1 0 0 0,1 1 0 0 0,0-1 0 0 0,4 0 0 0 0,-3-1 39 0 0,1 0 0 0 0,-1 0 1 0 0,0 0-1 0 0,-1-1 0 0 0,1 1 0 0 0,0-1 1 0 0,0 0-1 0 0,-1 0 0 0 0,1-1 0 0 0,-1 1 1 0 0,0-1-1 0 0,1 1 0 0 0,-1-1 0 0 0,4-6 1 0 0,-3 4-2 0 0,0-1 0 0 0,-1 1 0 0 0,0-1 0 0 0,0 0 1 0 0,0 0-1 0 0,-1-1 0 0 0,0 1 0 0 0,2-10 1 0 0,0-5-204 0 0,-2-1 0 0 0,-1 1 0 0 0,0-1 0 0 0,-4-35 0 0 0,-1 27 1 0 0,3 20 155 0 0,-1 0 0 0 0,2-1 0 0 0,-1 1 0 0 0,3-14-1 0 0,-3 20 66 0 0,1 0-1 0 0,0 0 1 0 0,-1 0-1 0 0,0 1 1 0 0,0-1-1 0 0,0 0 0 0 0,0 1 1 0 0,0-1-1 0 0,-1 1 1 0 0,0-1-1 0 0,1 1 1 0 0,-1 0-1 0 0,-5-6 1 0 0,-6-13 231 0 0,-8-20 2700 0 0,21 44-2500 0 0,4 9-70 0 0,1 0 0 0 0,0-1 0 0 0,9 16 0 0 0,0-1-709 0 0,10 24 141 0 0,-10-21 164 0 0,22 36 1 0 0,-9-19-512 0 0,-19-29-1210 0 0,1-1 0 0 0,19 24-1 0 0,-19-27-320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9.4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5984 0 0,'1'2'2761'0'0,"5"19"2890"0"0,-5-17-4924 0 0,0 1 0 0 0,1-1 0 0 0,-1 1 0 0 0,1-1 0 0 0,0 0 0 0 0,4 8 0 0 0,6 5-126 0 0,-2 1-1 0 0,0 1 1 0 0,-2 0 0 0 0,10 26 0 0 0,-3-5-409 0 0,-10-26-119 0 0,6 28 1 0 0,-1 0-63 0 0,2 10-567 0 0,-11-50 208 0 0,-1-6-119 0 0,-1-1 429 0 0,0 1-1 0 0,0 0 0 0 0,0-1 0 0 0,-1 1 0 0 0,-1-4 0 0 0,-4-12-15 0 0,6 11 49 0 0,0 0 0 0 0,0-15 0 0 0,-1-11 6 0 0,-6-10 53 0 0,-2-24 228 0 0,6 32-45 0 0,1 20 49 0 0,2 1 0 0 0,0 0 0 0 0,2-32-1 0 0,-1 45-208 0 0,2-6 246 0 0,-1-1 0 0 0,6-18 0 0 0,-7 26-261 0 0,1 0-1 0 0,0 0 1 0 0,0 0 0 0 0,0 0 0 0 0,0 0 0 0 0,0 0-1 0 0,1 0 1 0 0,-1 0 0 0 0,0 0 0 0 0,1 1 0 0 0,-1-1 0 0 0,1 0-1 0 0,0 1 1 0 0,-1-1 0 0 0,1 1 0 0 0,0 0 0 0 0,0 0-1 0 0,4-2 1 0 0,-1 1 67 0 0,-1 1 1 0 0,2-1-1 0 0,-1 1 0 0 0,0 0 0 0 0,0 0 0 0 0,5 1 0 0 0,-8 0 59 0 0,0 1 18 0 0,2 0-133 0 0,-1 0 71 0 0,0 0 1 0 0,-1 0-1 0 0,1 0 1 0 0,-1 0-1 0 0,0 0 1 0 0,1 1-1 0 0,1 1 1 0 0,-3-2-134 0 0,-1-1-1 0 0,1 1 1 0 0,0 0 0 0 0,-1-1 0 0 0,0 1 0 0 0,1 0 0 0 0,-1-1 0 0 0,1 1 0 0 0,-1 0-1 0 0,0 0 1 0 0,0-1 0 0 0,1 1 0 0 0,-1 0 0 0 0,0 0 0 0 0,0 0 0 0 0,0-1 0 0 0,0 1-1 0 0,0 0 1 0 0,0 0 0 0 0,0 0 0 0 0,0-1 0 0 0,0 1 0 0 0,0 0 0 0 0,-1 0 0 0 0,1 0 0 0 0,0-1-1 0 0,0 1 1 0 0,-1 0 0 0 0,1 0 0 0 0,-1-1 0 0 0,0 2 0 0 0,-1 2-23 0 0,0 0 1 0 0,0-1-1 0 0,0 0 0 0 0,0 1 1 0 0,-1-1-1 0 0,1 0 0 0 0,-1 0 1 0 0,0 0-1 0 0,0 0 1 0 0,0-1-1 0 0,0 1 0 0 0,-1-1 1 0 0,1 0-1 0 0,-1 0 1 0 0,1 0-1 0 0,-1 0 0 0 0,0 0 1 0 0,0-1-1 0 0,1 0 0 0 0,-7 2 1 0 0,-9 0-278 0 0,14-2 45 0 0,0 0 0 0 0,0-1 0 0 0,-1 1 0 0 0,-5-1 0 0 0,9 0 35 0 0,-1-1 1 0 0,1 1-1 0 0,0-1 0 0 0,0 1 0 0 0,0-1 1 0 0,1 0-1 0 0,-1 1 0 0 0,0-1 0 0 0,0 0 1 0 0,0 0-1 0 0,1-1 0 0 0,-1 1 0 0 0,0 0 1 0 0,-2-3-1 0 0,-3-4-1555 0 0,1-3-55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5:39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18919 0 0,'0'0'430'0'0,"1"2"55"0"0,19 17 594 0 0,-6-6-792 0 0,0 1-1 0 0,15 20 1 0 0,-8 0 1113 0 0,0 1 1 0 0,-2 2 0 0 0,15 41-1 0 0,0-3-408 0 0,-25-51-648 0 0,0 0-1 0 0,9 41 0 0 0,-8-24-101 0 0,-7-31-198 0 0,-1-1 0 0 0,-1 1 0 0 0,0 0 0 0 0,0 0 0 0 0,-1 0 0 0 0,-1 12 0 0 0,-2 5-243 0 0,-8 25 1 0 0,6-29-130 0 0,3-13-353 0 0,-1-1 0 0 0,-1 1 0 0 0,1-1 0 0 0,-7 9 0 0 0,2-5-1041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39.7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84 31 5064 0 0,'-6'-9'13070'0'0,"-17"-8"-9502"0"0,7 13-1855 0 0,15 4-1682 0 0,0 0 0 0 0,1 0 0 0 0,-1-1 0 0 0,0 1 0 0 0,0 0-1 0 0,1 0 1 0 0,-1 0 0 0 0,0 1 0 0 0,1-1 0 0 0,-1 0 0 0 0,0 0 0 0 0,1 0 0 0 0,-1 0 0 0 0,0 1 0 0 0,1-1 0 0 0,-1 0 0 0 0,0 1 0 0 0,1-1 0 0 0,-1 0-1 0 0,0 1 1 0 0,0 0 0 0 0,-8 15 123 0 0,7-12-130 0 0,1-1-1 0 0,-1 0 1 0 0,0 1 0 0 0,1-1 0 0 0,0 1-1 0 0,-2 5 1 0 0,2 2-36 0 0,0 0-1 0 0,1 0 1 0 0,1 0-1 0 0,-1 0 1 0 0,2-1-1 0 0,0 1 1 0 0,0 0-1 0 0,1 0 1 0 0,0-1-1 0 0,0 0 1 0 0,2 1-1 0 0,-1-1 1 0 0,1-1-1 0 0,0 1 1 0 0,1-1-1 0 0,0 0 1 0 0,1 0-1 0 0,10 11 1 0 0,3-5-139 0 0,4 6-181 0 0,-19-16 52 0 0,0 0-1 0 0,0 0 1 0 0,11 8-1 0 0,-15-12 198 0 0,0 0 1 0 0,0 0-1 0 0,0 0 0 0 0,1-1 0 0 0,-1 1 0 0 0,0 0 1 0 0,1-1-1 0 0,-1 1 0 0 0,0-1 0 0 0,1 1 0 0 0,-1-1 1 0 0,1 0-1 0 0,-1 1 0 0 0,1-1 0 0 0,-1 0 0 0 0,0 0 1 0 0,1 0-1 0 0,-1 0 0 0 0,1 0 0 0 0,-1-1 1 0 0,1 1-1 0 0,-1 0 0 0 0,1-1 0 0 0,0 0 0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0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51 6912 0 0,'-4'28'9116'0'0,"3"-18"-8557"0"0,1 9 173 0 0,1-13-644 0 0,1-1 0 0 0,0 1 0 0 0,1-1 0 0 0,-1 0 0 0 0,1 0 0 0 0,0 0 0 0 0,0 0 0 0 0,1 0 0 0 0,-1 0 0 0 0,1-1 0 0 0,0 0 0 0 0,9 8 0 0 0,-11-12-56 0 0,0 0-1 0 0,0 1 1 0 0,0-1-1 0 0,0 0 1 0 0,0 0-1 0 0,0 0 1 0 0,0 0-1 0 0,0-1 1 0 0,0 1-1 0 0,0-1 1 0 0,0 1-1 0 0,3-2 1 0 0,-2 1 35 0 0,-1-1 0 0 0,0 0 1 0 0,0 1-1 0 0,1-1 0 0 0,-1 0 0 0 0,0 0 1 0 0,0-1-1 0 0,-1 1 0 0 0,1 0 0 0 0,0 0 1 0 0,-1-1-1 0 0,1 1 0 0 0,-1-1 0 0 0,0 0 1 0 0,0 1-1 0 0,0-1 0 0 0,1-4 0 0 0,0-2 80 0 0,0 0-1 0 0,0 1 1 0 0,-1-1-1 0 0,1-14 0 0 0,-2 19-79 0 0,-1-1 0 0 0,1 1-1 0 0,-1 0 1 0 0,-2-8-1 0 0,3 11-30 0 0,0 0-1 0 0,0 0 1 0 0,-1 1-1 0 0,1-1 0 0 0,0 0 1 0 0,-1 0-1 0 0,1 0 1 0 0,-1 0-1 0 0,1 1 1 0 0,-1-1-1 0 0,1 0 0 0 0,-1 0 1 0 0,1 1-1 0 0,-1-1 1 0 0,0 0-1 0 0,1 1 0 0 0,-1-1 1 0 0,0 1-1 0 0,0-1 1 0 0,0 1-1 0 0,1-1 1 0 0,-1 1-1 0 0,0-1 0 0 0,0 1 1 0 0,0 0-1 0 0,-1-1 1 0 0,-18-4 278 0 0,18 4-296 0 0,0 0 0 0 0,-1 0 0 0 0,1 1 0 0 0,-1-1 0 0 0,1 1 0 0 0,-1-1 0 0 0,1 1 0 0 0,-6 0 0 0 0,7 0-19 0 0,0 0 1 0 0,-1 0 0 0 0,1 1 0 0 0,0-1-1 0 0,-1 0 1 0 0,1 0 0 0 0,0-1-1 0 0,-1 1 1 0 0,1 0 0 0 0,0 0 0 0 0,-1-1-1 0 0,1 1 1 0 0,0 0 0 0 0,-1-1-1 0 0,1 0 1 0 0,0 1 0 0 0,0-1 0 0 0,0 0-1 0 0,0 1 1 0 0,-1-1 0 0 0,1 0-1 0 0,0 0 1 0 0,0 0 0 0 0,0 0 0 0 0,1 0-1 0 0,-3-2 1 0 0,3 2-2 0 0,-1 1-10 0 0,0-1 0 0 0,1 1 0 0 0,-1 0 1 0 0,0-1-1 0 0,1 1 0 0 0,-1 0 0 0 0,0 0 0 0 0,0-1 0 0 0,1 1 0 0 0,-1 0 0 0 0,0 0 0 0 0,0 0 0 0 0,1 0 0 0 0,-1 0 0 0 0,0 0 0 0 0,0 0 0 0 0,0 0 0 0 0,1 0 0 0 0,-1 1 0 0 0,0-1 0 0 0,0 0 0 0 0,1 0 0 0 0,-1 1 1 0 0,0-1-1 0 0,1 0 0 0 0,-2 1 0 0 0,-6 2-259 0 0,7-3 238 0 0,1 1 1 0 0,-1-1-1 0 0,1 1 0 0 0,0-1 1 0 0,-1 1-1 0 0,1-1 1 0 0,0 1-1 0 0,-1-1 0 0 0,1 1 1 0 0,0 0-1 0 0,0-1 0 0 0,-1 1 1 0 0,1-1-1 0 0,0 1 0 0 0,0 0 1 0 0,0 0-1 0 0,0 0-39 0 0,-4 14-1261 0 0,3 8-5011 0 0,1-12 446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0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0 7832 0 0,'0'0'1036'0'0,"-19"3"7093"0"0,18-3-8018 0 0,0-1 0 0 0,0 1 0 0 0,0 0 0 0 0,1 0 0 0 0,-1 0 1 0 0,0 0-1 0 0,0 0 0 0 0,0 1 0 0 0,0-1 0 0 0,0 0 0 0 0,0 0 0 0 0,0 1 0 0 0,1-1 1 0 0,-1 0-1 0 0,0 1 0 0 0,0-1 0 0 0,0 1 0 0 0,1-1 0 0 0,-2 1 0 0 0,2-1-102 0 0,0 0 0 0 0,0 0 0 0 0,-1 0 0 0 0,1 0 0 0 0,0 0 0 0 0,0 0 0 0 0,0 0 0 0 0,0 0 0 0 0,0 0 0 0 0,0 0 0 0 0,-1 0 0 0 0,1 0 0 0 0,0 0-1 0 0,0 0 1 0 0,0 0 0 0 0,0 0 0 0 0,0 0 0 0 0,0 0 0 0 0,-1 0 0 0 0,1 0 0 0 0,0-1 0 0 0,0 1 0 0 0,0 0 0 0 0,0 0 0 0 0,0 0 0 0 0,0 0 0 0 0,0 0-1 0 0,0 0 1 0 0,0 0 0 0 0,0-1 0 0 0,0 1 0 0 0,0 0 0 0 0,-1 0 0 0 0,1 0 0 0 0,0 0 0 0 0,0 0 0 0 0,0 0 0 0 0,0-1 0 0 0,0 1-2 0 0,0 0-1 0 0,0 0 1 0 0,0 0 0 0 0,0-1 0 0 0,0 1 0 0 0,0 0-1 0 0,0 0 1 0 0,0 0 0 0 0,0 0 0 0 0,0-1 0 0 0,0 1 0 0 0,0 0-1 0 0,0 0 1 0 0,-1 0 0 0 0,1 0 0 0 0,0 0 0 0 0,0 0-1 0 0,0-1 1 0 0,0 1 0 0 0,0 0 0 0 0,0 0 0 0 0,-1 0 0 0 0,1 0-1 0 0,0 0 1 0 0,0 0 0 0 0,0 0 0 0 0,0 0 0 0 0,0 0-1 0 0,-1 0 1 0 0,1 0 0 0 0,0 0 0 0 0,0 0 0 0 0,-1 0-12 0 0,-7 6-102 0 0,8-5 112 0 0,-1 0 1 0 0,1 0-1 0 0,0 0 1 0 0,-1 0 0 0 0,1 0-1 0 0,0 0 1 0 0,0 0-1 0 0,0 0 1 0 0,0 0 0 0 0,0 0-1 0 0,0 0 1 0 0,0 0-1 0 0,0 0 1 0 0,0 0-1 0 0,1 0 1 0 0,-1 0 0 0 0,0-1-1 0 0,1 1 1 0 0,-1 0-1 0 0,1 2 1 0 0,-2 0-103 0 0,0-2 86 0 0,0 0 0 0 0,1 0 1 0 0,-1 0-1 0 0,0 0 0 0 0,0 1 1 0 0,0-1-1 0 0,1 0 0 0 0,-1 0 1 0 0,1 1-1 0 0,-1-1 0 0 0,1 0 1 0 0,-1 0-1 0 0,1 1 1 0 0,0-1-1 0 0,0 1 0 0 0,0-1 1 0 0,-1 0-1 0 0,2 2 0 0 0,-1-1 10 0 0,1 1 0 0 0,0-1 0 0 0,0 0 0 0 0,0 0-1 0 0,0 0 1 0 0,0-1 0 0 0,1 1 0 0 0,-1 0 0 0 0,0 0-1 0 0,1-1 1 0 0,0 1 0 0 0,-1-1 0 0 0,1 1 0 0 0,0-1 0 0 0,3 3-1 0 0,5 4 2 0 0,-5-5 0 0 0,-1 0 0 0 0,0 0 0 0 0,1 0 0 0 0,-1 0 0 0 0,1-1 0 0 0,0 0 0 0 0,4 2 0 0 0,1-1 14 0 0,-8-2 235 0 0,-1 1-197 0 0,-1 0 1 0 0,0 0-1 0 0,0 0 0 0 0,0 1 1 0 0,0-1-1 0 0,-1 0 0 0 0,1 0 1 0 0,-1 0-1 0 0,1 0 0 0 0,-1 0 1 0 0,0 0-1 0 0,1 0 0 0 0,-1 0 1 0 0,0 0-1 0 0,-1 0 0 0 0,1 0 1 0 0,0 0-1 0 0,0-1 0 0 0,-1 1 1 0 0,1-1-1 0 0,-1 1 1 0 0,-2 1-1 0 0,3-2-48 0 0,0 0-1 0 0,0 0 1 0 0,0 0-1 0 0,0 0 1 0 0,0 0 0 0 0,0 0-1 0 0,0-1 1 0 0,0 1 0 0 0,-1 0-1 0 0,1-1 1 0 0,0 1 0 0 0,-1-1-1 0 0,1 0 1 0 0,0 1 0 0 0,-1-1-1 0 0,1 0 1 0 0,0 0 0 0 0,-1 0-1 0 0,1 0 1 0 0,0 0 0 0 0,-1 0-1 0 0,1 0 1 0 0,0 0 0 0 0,-1-1-1 0 0,1 1 1 0 0,0 0-1 0 0,-1-1 1 0 0,1 1 0 0 0,0-1-1 0 0,0 0 1 0 0,-1 1 0 0 0,1-1-1 0 0,-1-1 1 0 0,1 1-184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0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44 4144 0 0,'0'0'9282'0'0,"-4"8"-6706"0"0,-1-1-2135 0 0,0 1-1 0 0,0 0 1 0 0,1 0-1 0 0,0 0 1 0 0,0 1-1 0 0,1-1 1 0 0,-3 16-1 0 0,2-8-396 0 0,1 0 1 0 0,1 0-1 0 0,0 23 0 0 0,2-27-52 0 0,0 1 0 0 0,1-1 0 0 0,0 0 0 0 0,1 0 0 0 0,1 0 0 0 0,0 0 0 0 0,0 0 0 0 0,1-1 0 0 0,1 1 0 0 0,0-1 0 0 0,7 11 0 0 0,12 7-54 0 0,-7-11 39 0 0,-15-15 7 0 0,0 0 0 0 0,1-1 0 0 0,-1 1 0 0 0,1-1 0 0 0,0 0 0 0 0,-1 0 0 0 0,1 0-1 0 0,0 0 1 0 0,0 0 0 0 0,4 1 0 0 0,-6-3 8 0 0,1 1 1 0 0,-1-1-1 0 0,0 0 0 0 0,1 1 0 0 0,-1-1 1 0 0,0 0-1 0 0,1 0 0 0 0,-1 0 0 0 0,0 0 1 0 0,1 0-1 0 0,-1 0 0 0 0,1 0 0 0 0,-1-1 1 0 0,0 1-1 0 0,1 0 0 0 0,-1-1 0 0 0,0 1 1 0 0,0-1-1 0 0,1 1 0 0 0,-1-1 0 0 0,0 0 1 0 0,0 1-1 0 0,0-1 0 0 0,0 0 1 0 0,0 0-1 0 0,0 0 0 0 0,0 0 0 0 0,0 0 1 0 0,1-1-1 0 0,24-44-10 0 0,-23 39 54 0 0,1-1 0 0 0,-1 1 0 0 0,-1-1-1 0 0,1 0 1 0 0,1-11 0 0 0,2-3 69 0 0,-4 9 37 0 0,1 1-1 0 0,-2 0 0 0 0,0-1 0 0 0,-1-17 1 0 0,0 25-97 0 0,0-9 145 0 0,-2 1-1 0 0,0 0 0 0 0,0 0 0 0 0,-1 0 0 0 0,-1 0 0 0 0,-8-20 0 0 0,8 23-168 0 0,-1-1-1 0 0,-10-15 0 0 0,12 22-12 0 0,0 0 0 0 0,0 0-1 0 0,0 1 1 0 0,0-1-1 0 0,-1 1 1 0 0,1 0 0 0 0,-1 0-1 0 0,0 1 1 0 0,-5-4 0 0 0,-6-2-28 0 0,10 5 34 0 0,0 0 0 0 0,-1 0 0 0 0,1 0 0 0 0,0 1 0 0 0,-1 0 0 0 0,-9-2 0 0 0,13 4-41 0 0,-1 0 0 0 0,1 0 0 0 0,0 0 0 0 0,-1 0 0 0 0,1 0 0 0 0,0 1 0 0 0,0-1 0 0 0,-1 1 0 0 0,1 0-1 0 0,0 0 1 0 0,0-1 0 0 0,0 1 0 0 0,0 1 0 0 0,0-1 0 0 0,0 0 0 0 0,0 0 0 0 0,0 1 0 0 0,0-1 0 0 0,1 1 0 0 0,-1-1-1 0 0,-1 4 1 0 0,-7 3-174 0 0,9-6 158 0 0,-1-1 0 0 0,0 0 0 0 0,1 1 0 0 0,-1 0 0 0 0,1-1 1 0 0,-1 1-1 0 0,1 0 0 0 0,0-1 0 0 0,0 1 0 0 0,0 0 0 0 0,0 0 0 0 0,0 0 0 0 0,0 0 0 0 0,0 0 0 0 0,0 3 0 0 0,-1 5-39 0 0,1 0-1 0 0,0 0 0 0 0,1 0 0 0 0,0 0 1 0 0,1 1-1 0 0,2 14 0 0 0,-2-21 78 0 0,0 0-1 0 0,0 0 0 0 0,0 0 1 0 0,0-1-1 0 0,1 1 0 0 0,-1 0 1 0 0,1 0-1 0 0,0-1 0 0 0,0 1 1 0 0,1-1-1 0 0,-1 0 1 0 0,1 0-1 0 0,0 0 0 0 0,0 0 1 0 0,0 0-1 0 0,0 0 0 0 0,0-1 1 0 0,0 0-1 0 0,6 4 0 0 0,0-2 49 0 0,-4-1 30 0 0,0-1 1 0 0,0 1-1 0 0,0-1 0 0 0,0 0 1 0 0,0 0-1 0 0,0-1 0 0 0,1 0 1 0 0,-1 0-1 0 0,1 0 0 0 0,-1 0 1 0 0,1-1-1 0 0,8 0 0 0 0,-9-1 6 0 0,1 0 13 0 0,0 0 0 0 0,0 0 0 0 0,0 0 1 0 0,0-1-1 0 0,0 0 0 0 0,-1 0 0 0 0,12-6 0 0 0,22-12-2465 0 0,-30 10-4493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1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13824 0 0,'-1'8'393'0'0,"-1"-1"281"0"0,1 0 4258 0 0,2-8-4769 0 0,1 1 0 0 0,-1-1 1 0 0,1 1-1 0 0,0-1 0 0 0,-1 1 0 0 0,1 0 0 0 0,0-1 0 0 0,0 1 0 0 0,-1 0 0 0 0,1 0 0 0 0,3 1 0 0 0,-3-1 12 0 0,33 0 429 0 0,26-1-592 0 0,157-2 4 0 0,-157 2-174 0 0,-41-2-1024 0 0,-12 3-4212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1.6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11056 0 0,'0'0'113'0'0,"4"2"232"0"0,-4-1-291 0 0,-1 0 0 0 0,0-1 1 0 0,0 1-1 0 0,0 0 0 0 0,1-1 0 0 0,-1 1 0 0 0,0-1 0 0 0,0 1 0 0 0,0-1 0 0 0,0 1 1 0 0,0-1-1 0 0,0 0 0 0 0,0 0 0 0 0,0 1 0 0 0,0-1 0 0 0,-2 0 0 0 0,15-1 2552 0 0,1 1 0 0 0,14 1 0 0 0,1 0-1044 0 0,24-2 260 0 0,-12-2-3565 0 0,-3 2-6094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4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80 14048 0 0,'-6'-10'562'0'0,"-10"-24"-429"0"0,15 31 330 0 0,0 1 0 0 0,0-1 0 0 0,0 1 0 0 0,1-1 0 0 0,0 0 0 0 0,-1 1 0 0 0,1-1 0 0 0,0 0 0 0 0,0 1 0 0 0,0-1 0 0 0,1-4 0 0 0,-1 8-386 0 0,1-1-1 0 0,-1 1 1 0 0,0-1-1 0 0,1 1 0 0 0,-1 0 1 0 0,1-1-1 0 0,-1 1 0 0 0,1-1 1 0 0,-1 0-1 0 0,1 1 1 0 0,-1-1-1 0 0,1 1 0 0 0,-1-1 1 0 0,1 0-1 0 0,-1 1 1 0 0,1-1-1 0 0,0 0 0 0 0,-1 1 1 0 0,1-1-1 0 0,0 0 0 0 0,0 0 1 0 0,16 6 642 0 0,-16-5-739 0 0,54 13 1060 0 0,-54-13-1044 0 0,0 0 0 0 0,0 0-1 0 0,0 0 1 0 0,0 0 0 0 0,0 0-1 0 0,0 0 1 0 0,0 1 0 0 0,0-1-1 0 0,0 0 1 0 0,1 4 0 0 0,-1-2-21 0 0,1-1-44 0 0,-1 1-1 0 0,1-1 1 0 0,-1 1-1 0 0,0 0 1 0 0,0-1-1 0 0,0 1 1 0 0,-1 0-1 0 0,1 0 1 0 0,-1 0-1 0 0,1 0 1 0 0,-1-1-1 0 0,0 1 1 0 0,0 0-1 0 0,0 0 1 0 0,0 0-1 0 0,-1 0 1 0 0,1 0-1 0 0,-1 0 1 0 0,0-1-1 0 0,0 1 1 0 0,0 0-1 0 0,-2 3 1 0 0,-1 8-373 0 0,3-6 110 0 0,1-7 287 0 0,0 0 0 0 0,0-1 0 0 0,0 1 0 0 0,0 0 0 0 0,0 0 0 0 0,0-1 0 0 0,0 1 0 0 0,0 0 0 0 0,0 0 0 0 0,-1-1 0 0 0,1 1 0 0 0,0 0-1 0 0,-1 0 1 0 0,0 0 0 0 0,-4 4-217 0 0,-4 7-500 0 0,8-10 250 0 0,1-2 471 0 0,0 1 0 0 0,0-1 0 0 0,0 1 0 0 0,0-1-1 0 0,0 1 1 0 0,0-1 0 0 0,0 1 0 0 0,0-1-1 0 0,0 0 1 0 0,0 1 0 0 0,-1-1 0 0 0,1 1 0 0 0,0-1-1 0 0,0 1 1 0 0,0-1 0 0 0,-1 0 0 0 0,1 1-1 0 0,0-1 1 0 0,-1 1 0 0 0,1-1 0 0 0,-1 1 0 0 0,-4 7-654 0 0,5-7 858 0 0,1 0 70 0 0,5 3-21 0 0,-4-3-171 0 0,-1 0-1 0 0,0-1 1 0 0,0 1-1 0 0,1 0 1 0 0,-1 0-1 0 0,0-1 0 0 0,0 1 1 0 0,0 0-1 0 0,0 0 1 0 0,0 0-1 0 0,0 1 1 0 0,0-1-1 0 0,0 0 1 0 0,-1 0-1 0 0,1 0 1 0 0,0 1-1 0 0,-1-1 0 0 0,1 0 1 0 0,0 2-1 0 0,11-3 496 0 0,-10 0-480 0 0,-1 0-1 0 0,0 0 0 0 0,0 0 1 0 0,1 0-1 0 0,-1 0 0 0 0,0 0 1 0 0,0 0-1 0 0,1 0 0 0 0,-1 1 1 0 0,0-1-1 0 0,0 0 0 0 0,0 1 0 0 0,1-1 1 0 0,-1 1-1 0 0,0-1 0 0 0,0 1 1 0 0,0 0-1 0 0,0-1 0 0 0,0 1 1 0 0,0 0-1 0 0,0 0 0 0 0,0 0 1 0 0,-1 0-1 0 0,1 0 0 0 0,0 0 1 0 0,0 0-1 0 0,-1 0 0 0 0,1 0 1 0 0,-1 0-1 0 0,1 0 0 0 0,-1 0 0 0 0,1 1 1 0 0,-1-1-1 0 0,0 0 0 0 0,1 0 1 0 0,-1 0-1 0 0,0 1 0 0 0,0-1 1 0 0,0 0-1 0 0,0 3 0 0 0,0-4-38 0 0,0 1-1 0 0,0-1 1 0 0,0 1-1 0 0,0-1 1 0 0,0 1-1 0 0,1-1 1 0 0,-1 1-1 0 0,0-1 1 0 0,0 1-1 0 0,0-1 1 0 0,1 1-1 0 0,-1-1 1 0 0,0 1-1 0 0,1-1 1 0 0,-1 0-1 0 0,0 1 1 0 0,1 0-1 0 0,0-1 5 0 0,-1 1-1 0 0,1-1 0 0 0,-1 1 1 0 0,0-1-1 0 0,1 1 0 0 0,-1 0 0 0 0,1-1 1 0 0,-1 1-1 0 0,0 0 0 0 0,0-1 1 0 0,1 1-1 0 0,-1 0 0 0 0,0-1 1 0 0,0 1-1 0 0,0 0 0 0 0,0 0 1 0 0,0 1-1 0 0,0 1 31 0 0,-1 1 0 0 0,0 0 0 0 0,0-1 0 0 0,0 1 0 0 0,0-1 0 0 0,0 1 0 0 0,-1-1 0 0 0,0 0 0 0 0,0 0 0 0 0,-3 5 0 0 0,-5 10 4 0 0,-19 32 62 0 0,25-45-181 0 0,0 0 0 0 0,0 0 0 0 0,0-1 0 0 0,-1 1 0 0 0,1-1 0 0 0,-1 0 0 0 0,0 0 0 0 0,0-1 0 0 0,-1 1 0 0 0,-6 3 0 0 0,10-7-113 0 0,1 0 0 0 0,0 0 0 0 0,0 0 1 0 0,0 0-1 0 0,0 0 0 0 0,0 0 0 0 0,-1-1 0 0 0,1 1 0 0 0,0 0 0 0 0,0 0 0 0 0,0-1 0 0 0,0 1 0 0 0,0-1 0 0 0,0 1 0 0 0,0-1 0 0 0,0 1 0 0 0,0-1 0 0 0,0 0 0 0 0,0 1 0 0 0,0-1 0 0 0,0 0 0 0 0,1 0 0 0 0,-1 0 0 0 0,-1-1 0 0 0,-3-9-1614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41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0 2304 0 0,'-7'9'15593'0'0,"6"-8"-15448"0"0,-1 1 1 0 0,0-1-1 0 0,0 1 1 0 0,0 0-1 0 0,1-1 1 0 0,-1 1-1 0 0,1 0 1 0 0,-1 0-1 0 0,1 0 1 0 0,0 0-1 0 0,0 0 1 0 0,0 1-1 0 0,0-1 1 0 0,-1 3-1 0 0,-1 6 131 0 0,1-1-1 0 0,-2 12 0 0 0,3-9 27 0 0,0-7-270 0 0,1 1-1 0 0,0-1 0 0 0,1 1 1 0 0,0-1-1 0 0,2 11 0 0 0,2 11-123 0 0,-3-10 136 0 0,1 1 0 0 0,1-1 0 0 0,12 34 0 0 0,2-17-44 0 0,-18-34 0 0 0,1 3 0 0 0,10 2 0 0 0,-3-4 0 0 0,-6-3 23 0 0,-1 1-1 0 0,1-1 1 0 0,-1 1-1 0 0,1-1 1 0 0,-1 0-1 0 0,1 0 0 0 0,-1 0 1 0 0,0 0-1 0 0,0 0 1 0 0,1 0-1 0 0,-1 0 1 0 0,0 0-1 0 0,0 0 0 0 0,0-1 1 0 0,0 1-1 0 0,0 0 1 0 0,0-1-1 0 0,-1 1 1 0 0,1-1-1 0 0,0 1 0 0 0,-1-1 1 0 0,1 1-1 0 0,0-3 1 0 0,0-2 234 0 0,0-1 1 0 0,0 0-1 0 0,-1 1 1 0 0,0-9-1 0 0,0 15-233 0 0,0-2-220 0 0,-4-5-219 0 0,-8-10 390 0 0,11 16 106 0 0,-15 8 456 0 0,14-6-595 0 0,0 1-1 0 0,0-1 1 0 0,0 1-1 0 0,0 0 0 0 0,0-1 1 0 0,0 1-1 0 0,0 0 1 0 0,1 0-1 0 0,-1 1 1 0 0,1-1-1 0 0,0 0 1 0 0,-1 0-1 0 0,1 1 0 0 0,0-1 1 0 0,0 1-1 0 0,0-1 1 0 0,0 5-1 0 0,-1 17-4559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5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39 13760 0 0,'-6'3'232'0'0,"4"-2"-140"0"0,1 0 1 0 0,0-1-1 0 0,-1 1 0 0 0,1 0 0 0 0,0 0 0 0 0,0 0 0 0 0,0 0 1 0 0,0 0-1 0 0,0 0 0 0 0,-2 2 0 0 0,5-9 837 0 0,-2 5-883 0 0,0 1 0 0 0,0-1-1 0 0,0 0 1 0 0,0 1 0 0 0,0-1 0 0 0,1 1-1 0 0,-1-1 1 0 0,0 1 0 0 0,0-1 0 0 0,0 1-1 0 0,1-1 1 0 0,-1 1 0 0 0,0-1 0 0 0,0 1-1 0 0,1-1 1 0 0,-1 1 0 0 0,1 0 0 0 0,-1-1 0 0 0,0 1-1 0 0,1 0 1 0 0,-1-1 0 0 0,1 1 0 0 0,-1 0-1 0 0,1-1 1 0 0,-1 1 0 0 0,23-15 1950 0 0,-22 14-1323 0 0,12-6 388 0 0,12-4-94 0 0,-23 10-519 0 0,12 1 381 0 0,13 0-581 0 0,-26 0-242 0 0,1 1-1 0 0,-1-1 1 0 0,0 1-1 0 0,0 0 0 0 0,0 0 1 0 0,0-1-1 0 0,0 1 1 0 0,0 0-1 0 0,0 0 0 0 0,0 0 1 0 0,0 0-1 0 0,0 0 1 0 0,0 0-1 0 0,0 1 0 0 0,1 0-2 0 0,-2-1-3 0 0,0-1 0 0 0,1 1 0 0 0,-1-1 0 0 0,0 1 0 0 0,0-1 0 0 0,1 1 0 0 0,-1-1 0 0 0,0 1 0 0 0,0-1 0 0 0,0 1-1 0 0,0-1 1 0 0,0 1 0 0 0,1 0 0 0 0,-1-1 0 0 0,0 1 0 0 0,0-1 0 0 0,0 1 0 0 0,0-1 0 0 0,-1 1 0 0 0,1-1 0 0 0,0 1 0 0 0,0 0 0 0 0,-1 0-1 0 0,-7 14 1 0 0,0 2 13 0 0,7-13-83 0 0,0 0 1 0 0,0 0-1 0 0,0 0 1 0 0,0 0-1 0 0,0-1 0 0 0,-1 1 1 0 0,-3 6-1 0 0,-4 6-1078 0 0,9-13 928 0 0,-1 0 0 0 0,1 0 0 0 0,-1 0 0 0 0,1 0 0 0 0,0 0 0 0 0,0 0 0 0 0,0 0 0 0 0,0 0 0 0 0,2 5 0 0 0,2 3 186 0 0,-2-9-39 0 0,-1 0 0 0 0,1-1-1 0 0,-1 1 1 0 0,1-1 0 0 0,0 1-1 0 0,0-1 1 0 0,0 1 0 0 0,0-1-1 0 0,0 0 1 0 0,0 0 0 0 0,0 0-1 0 0,4 1 1 0 0,-4-1-438 0 0,1-1 126 0 0,22 4 904 0 0,-23-4-99 0 0,0 1-376 0 0,-1-1-1 0 0,1 0 1 0 0,-1 0 0 0 0,1 0 0 0 0,-1 0 0 0 0,1 0 0 0 0,0-1 0 0 0,-1 1 0 0 0,1 0-1 0 0,-1-1 1 0 0,0 1 0 0 0,1-1 0 0 0,1 0 0 0 0,0 0 18 0 0,1-1 14 0 0,-1 0 1 0 0,1 0 0 0 0,0 0-1 0 0,-1 0 1 0 0,1 0-1 0 0,-1-1 1 0 0,0 0 0 0 0,0 0-1 0 0,0 0 1 0 0,0 0-1 0 0,3-4 1 0 0,-1 1-784 0 0,2-4-111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5.6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 6448 0 0,'1'5'2998'0'0,"1"-10"1311"0"0,-1 3-4558 0 0,-3-4 3257 0 0,2 6-2975 0 0,0 0-1 0 0,0 0 0 0 0,0 0 0 0 0,0 0 1 0 0,-1 0-1 0 0,1 0 0 0 0,0 0 1 0 0,0-1-1 0 0,0 1 0 0 0,0 0 0 0 0,0 0 1 0 0,0 0-1 0 0,0 0 0 0 0,0 0 1 0 0,0 0-1 0 0,0 0 0 0 0,0 0 0 0 0,0 0 1 0 0,0 0-1 0 0,0-1 0 0 0,0 1 0 0 0,0 0 1 0 0,0 0-1 0 0,0 0 0 0 0,0 0 1 0 0,0 0-1 0 0,0 0 0 0 0,0 0 0 0 0,0 0 1 0 0,0-1-1 0 0,0 1 0 0 0,0 0 1 0 0,0 0-1 0 0,0 0 0 0 0,0 0 0 0 0,0 0 1 0 0,0 0-1 0 0,0 0 0 0 0,0 0 0 0 0,0 0 1 0 0,0-1-1 0 0,0 1 0 0 0,0 0 1 0 0,0 0-1 0 0,0 0 0 0 0,0 0 0 0 0,0 0 1 0 0,1 0-1 0 0,-1 0 0 0 0,0 0 0 0 0,0 0 1 0 0,6-4 302 0 0,0 1 1 0 0,0 0 0 0 0,1 1-1 0 0,-1-1 1 0 0,1 1-1 0 0,-1 0 1 0 0,1 1-1 0 0,0 0 1 0 0,0 0 0 0 0,0 0-1 0 0,0 1 1 0 0,-1 0-1 0 0,1 0 1 0 0,0 1-1 0 0,13 2 1 0 0,3 1-243 0 0,-9-4-76 0 0,-12-1-62 0 0,0 1 0 0 0,0 0 0 0 0,1 0 0 0 0,-1 0 0 0 0,0 0 0 0 0,0 1 0 0 0,0-1 1 0 0,0 1-1 0 0,0-1 0 0 0,0 1 0 0 0,4 1 0 0 0,-3-1-46 0 0,-1 0 0 0 0,0 0 1 0 0,0-1-1 0 0,0 1 1 0 0,1-1-1 0 0,-1 0 1 0 0,0 1-1 0 0,0-1 0 0 0,1 0 1 0 0,-1 0-1 0 0,3-1 1 0 0,15 1-4293 0 0,-16-1 2229 0 0,14-6-19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6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4 11976 0 0,'-25'-3'3448'0'0,"36"20"-1667"0"0,-10-16-1516 0 0,5 22 1418 0 0,-5-20-1573 0 0,1-1 1 0 0,-1 1 0 0 0,0 0 0 0 0,0 0-1 0 0,0 0 1 0 0,-1 0 0 0 0,1 0 0 0 0,0 4-1 0 0,5 17 286 0 0,-4-18-354 0 0,0-1 0 0 0,0 1 0 0 0,-1 0 0 0 0,1 0 0 0 0,-1 0 0 0 0,0 0 0 0 0,-1 0 1 0 0,1 0-1 0 0,-1 0 0 0 0,0 0 0 0 0,-2 7 0 0 0,2-5-33 0 0,1-1 0 0 0,0 1 0 0 0,0 0 0 0 0,0-1 0 0 0,4 11 0 0 0,2 9-10 0 0,-4 1-4 0 0,-3-23-2 0 0,1-1 1 0 0,-1 1-1 0 0,0 0 0 0 0,1-1 0 0 0,0 1 0 0 0,0-1 0 0 0,1 1 0 0 0,-1-1 1 0 0,1 1-1 0 0,0-1 0 0 0,0 0 0 0 0,0 0 0 0 0,1 0 0 0 0,3 5 0 0 0,-4-7-98 0 0,0 1 0 0 0,0-1 0 0 0,0 1-1 0 0,0 0 1 0 0,-1-1 0 0 0,1 1 0 0 0,-1 0 0 0 0,0 0-1 0 0,2 5 1 0 0,0 2-1168 0 0,6 5-5477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6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15664 0 0,'0'0'1571'0'0,"2"0"-1299"0"0,9 0 4064 0 0,-12 8-3276 0 0,-5 2-565 0 0,6-9-489 0 0,-1-1 0 0 0,0 1 0 0 0,1 0 0 0 0,-1-1 0 0 0,1 1 0 0 0,0 0 0 0 0,-1 0 0 0 0,1 0 0 0 0,-1 0 1 0 0,1-1-1 0 0,0 1 0 0 0,0 0 0 0 0,0 0 0 0 0,-1 0 0 0 0,1 0 0 0 0,0 0 0 0 0,0 0 0 0 0,0 0 0 0 0,1 1 0 0 0,-1 1-16 0 0,1 0-29 0 0,-1 1 0 0 0,1-1 0 0 0,-1 0 0 0 0,0 1 0 0 0,0-1-1 0 0,-1 1 1 0 0,1-1 0 0 0,-1 1 0 0 0,0 3 0 0 0,0-3-108 0 0,0 1 0 0 0,1-1 0 0 0,0 0 0 0 0,0 1 0 0 0,0-1 0 0 0,0 1 0 0 0,0-1 0 0 0,2 5 0 0 0,10 38-1478 0 0,-11-46 1542 0 0,-1 2 18 0 0,1-1-1 0 0,0 1 0 0 0,0-1 0 0 0,0 1 1 0 0,0-1-1 0 0,0 1 0 0 0,1-1 0 0 0,2 4 0 0 0,-3-5 66 0 0,0 0 0 0 0,0 0 0 0 0,-1 0 0 0 0,1 0 0 0 0,-1 0-1 0 0,1 0 1 0 0,-1 0 0 0 0,1 0 0 0 0,-1 0 0 0 0,1 0-1 0 0,-1 1 1 0 0,0 0 0 0 0,0-1-22 0 0,1 0 1 0 0,-1 0-1 0 0,0 0 0 0 0,0 0 0 0 0,0 0 1 0 0,1-1-1 0 0,-1 1 0 0 0,0 0 1 0 0,1 0-1 0 0,-1 0 0 0 0,1-1 0 0 0,-1 1 1 0 0,1 0-1 0 0,-1-1 0 0 0,1 1 0 0 0,0 0 1 0 0,-1-1-1 0 0,1 1 0 0 0,0-1 0 0 0,1 2 1 0 0,-2-2-27 0 0,1 0 1 0 0,0 1-1 0 0,-1-1 1 0 0,1 1-1 0 0,-1-1 1 0 0,1 1-1 0 0,-1-1 1 0 0,1 1-1 0 0,-1 0 1 0 0,0-1-1 0 0,1 1 1 0 0,-1-1-1 0 0,1 1 1 0 0,-1 0-1 0 0,0 0 1 0 0,0-1-1 0 0,0 1 1 0 0,1 0-1 0 0,-1-1 1 0 0,0 2-1 0 0,0 0-394 0 0,1-2 292 0 0,5 0 198 0 0,-5 0 290 0 0,26-1 457 0 0,42-6 0 0 0,-67 7-758 0 0,0 0 0 0 0,0 1 0 0 0,-1-1 0 0 0,1 0 0 0 0,0 1 0 0 0,0-1 0 0 0,-1 1 0 0 0,1-1 0 0 0,0 1 0 0 0,2 2 0 0 0,-3-3 27 0 0,1 1 0 0 0,-1 0 1 0 0,0 0-1 0 0,0-1 0 0 0,1 1 0 0 0,-1-1 0 0 0,1 1 1 0 0,-1-1-1 0 0,0 0 0 0 0,1 1 0 0 0,-1-1 0 0 0,1 0 0 0 0,-1 0 1 0 0,0 0-1 0 0,1 0 0 0 0,-1 0 0 0 0,1 0 0 0 0,-1-1 0 0 0,1 1 1 0 0,-1 0-1 0 0,0-1 0 0 0,2 0 0 0 0,3-2 37 0 0,4-3-36 0 0,13 5-66 0 0,-21 0-1 0 0,6 4-130 0 0,-6-3 65 0 0,-1 1-17 0 0,-1-1 1 0 0,0 0-1 0 0,1 0 0 0 0,-1 0 1 0 0,0 0-1 0 0,1 0 1 0 0,-1 0-1 0 0,1 0 0 0 0,-1-1 1 0 0,0 1-1 0 0,1 0 0 0 0,-1 0 1 0 0,0 0-1 0 0,1 0 0 0 0,-1 0 1 0 0,1-1-1 0 0,-1 1 1 0 0,0 0-1 0 0,0 0 0 0 0,1 0 1 0 0,-1-1-1 0 0,0 1 0 0 0,1 0 1 0 0,-1 0-1 0 0,0-1 0 0 0,2 0-228 0 0,9-12-2123 0 0,-1 1-3705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6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13824 0 0,'0'0'1388'0'0,"-1"1"-1138"0"0,-1 2 10 0 0,1-1 1 0 0,0 1-1 0 0,0 0 0 0 0,1 0 0 0 0,-1 0 1 0 0,0 0-1 0 0,1 0 0 0 0,0 0 1 0 0,0 0-1 0 0,0 0 0 0 0,0 0 0 0 0,0 0 1 0 0,0 0-1 0 0,2 4 0 0 0,-2 31-227 0 0,31 123 42 0 0,-23-131 398 0 0,0 1 1 0 0,16 31-1 0 0,-16-39-1281 0 0,-1-5-1624 0 0,17 30 0 0 0,-17-37 898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7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64 6912 0 0,'0'0'12339'0'0,"1"-1"-12385"0"0,4-4-659 0 0,0 0 0 0 0,-1 0 0 0 0,1-1 0 0 0,4-9 1 0 0,-4 8 244 0 0,9-13-1073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7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13848 0 0,'0'0'630'0'0,"1"0"-7"0"0,0 1-612 0 0,0-1 0 0 0,-1 0 1 0 0,1 0-1 0 0,0 0 0 0 0,0 0 0 0 0,-1 0 1 0 0,1 0-1 0 0,0 0 0 0 0,0 0 0 0 0,-1-1 1 0 0,1 1-1 0 0,0 0 0 0 0,-1 0 0 0 0,1 0 1 0 0,0-1-1 0 0,-1 1 0 0 0,1-1 0 0 0,0 1 1 0 0,-1 0-1 0 0,1-1 0 0 0,0 0 0 0 0,5-2 157 0 0,22-4 3265 0 0,-19 5-2471 0 0,0-1 0 0 0,0 2 0 0 0,0-1-1 0 0,12 1 1 0 0,-16 9-755 0 0,-2 0-79 0 0,-2-4-183 0 0,0 0 0 0 0,0 1 0 0 0,0-1 0 0 0,-1 0 0 0 0,1 1 0 0 0,-1-1 1 0 0,0 0-1 0 0,0 1 0 0 0,-1-1 0 0 0,1 0 0 0 0,-3 8 0 0 0,-1 20-917 0 0,3-26 491 0 0,1 1 0 0 0,-1-1 0 0 0,0 0 0 0 0,-3 8 0 0 0,2-9-19 0 0,1-1-1 0 0,0 1 0 0 0,0 0 1 0 0,0 0-1 0 0,1 0 0 0 0,0 0 1 0 0,0 0-1 0 0,0 6 1 0 0,1-9 244 0 0,-1 1 0 0 0,1 0 0 0 0,-1-1 0 0 0,1 1 1 0 0,0-1-1 0 0,0 0 0 0 0,0 1 0 0 0,0-1 0 0 0,0 0 1 0 0,1 1-1 0 0,-1-1 0 0 0,3 2 0 0 0,-3-3 599 0 0,41 6 4919 0 0,-41-7-4686 0 0,0 0-350 0 0,0 0 0 0 0,0-1 0 0 0,0 1 0 0 0,0 1-1 0 0,0-1 1 0 0,0 0 0 0 0,0 0 0 0 0,0 0-1 0 0,0 0 1 0 0,0 1 0 0 0,-1-1 0 0 0,1 0-1 0 0,0 1 1 0 0,0-1 0 0 0,0 1 0 0 0,0-1 0 0 0,0 2-1 0 0,8 13 1069 0 0,-8 0-1268 0 0,-3 6 11 0 0,-2-16-5 0 0,1 0-21 0 0,-7 15-413 0 0,0 0-1 0 0,-21 31 0 0 0,31-51 306 0 0,-1 1-1 0 0,1 0 0 0 0,-1-1 0 0 0,1 1 1 0 0,-1-1-1 0 0,1 1 0 0 0,-1 0 0 0 0,1-1 1 0 0,-1 0-1 0 0,0 1 0 0 0,1-1 0 0 0,-1 1 1 0 0,0-1-1 0 0,1 0 0 0 0,-1 1 1 0 0,0-1-1 0 0,0 0 0 0 0,1 0 0 0 0,-1 0 1 0 0,0 1-1 0 0,0-1 0 0 0,1 0 0 0 0,-1 0 1 0 0,0 0-1 0 0,0 0 0 0 0,1 0 0 0 0,-1 0 1 0 0,0-1-1 0 0,0 1 0 0 0,1 0 1 0 0,-1 0-1 0 0,0 0 0 0 0,1-1 0 0 0,-1 1 1 0 0,0 0-1 0 0,1-1 0 0 0,-1 1 0 0 0,0-1 1 0 0,1 1-1 0 0,-1-1 0 0 0,1 1 0 0 0,-1-1 1 0 0,0 1-1 0 0,1-1 0 0 0,-1-1 0 0 0,-5-6-1877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8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9672 0 0,'0'0'12507'0'0,"0"2"-11975"0"0,-2 8-111 0 0,-4 13 210 0 0,4-19-617 0 0,1 0-1 0 0,-1 0 0 0 0,1 0 1 0 0,0 0-1 0 0,0 0 0 0 0,1 0 1 0 0,-1 0-1 0 0,1 5 0 0 0,2 36-1 0 0,-2-43-12 0 0,2 12 0 0 0,1 0 0 0 0,0 0 0 0 0,7 15 0 0 0,-3-7-16 0 0,-2-5-45 0 0,1-1 0 0 0,1 1 0 0 0,1-1 0 0 0,19 29 0 0 0,-22-36 19 0 0,2-1 0 0 0,-1 0-1 0 0,1-1 1 0 0,0 1 0 0 0,1-1-1 0 0,-1-1 1 0 0,2 1 0 0 0,-1-1-1 0 0,1-1 1 0 0,11 7 0 0 0,-18-12 0 0 0,-1 0 0 0 0,0 0 0 0 0,1 0 1 0 0,-1 0-1 0 0,1-1 0 0 0,-1 1 0 0 0,1 0 1 0 0,-1 0-1 0 0,0-1 0 0 0,1 1 0 0 0,-1-1 1 0 0,0 0-1 0 0,1 1 0 0 0,1-2 0 0 0,23-16-417 0 0,-25 17 490 0 0,0 0 1 0 0,0 0-1 0 0,0 0 0 0 0,0-1 0 0 0,0 1 0 0 0,0 0 0 0 0,0 0 1 0 0,-1-1-1 0 0,1 1 0 0 0,0-1 0 0 0,-1 1 0 0 0,1-1 0 0 0,-1 1 1 0 0,0-1-1 0 0,1 1 0 0 0,-1-1 0 0 0,0 1 0 0 0,0-1 0 0 0,0 0 1 0 0,0 1-1 0 0,0-1 0 0 0,0 1 0 0 0,0-1 0 0 0,-1 1 0 0 0,1-1 1 0 0,-1 1-1 0 0,1-1 0 0 0,-1 1 0 0 0,1-1 0 0 0,-1 1 0 0 0,0-1 1 0 0,0 1-1 0 0,1 0 0 0 0,-1 0 0 0 0,0-1 0 0 0,0 1 0 0 0,-2-1 1 0 0,1-1-28 0 0,0 1 1 0 0,0 0 0 0 0,0 0 0 0 0,-1 0 0 0 0,1 0 0 0 0,-1 1 0 0 0,1-1-1 0 0,-1 1 1 0 0,0-1 0 0 0,1 1 0 0 0,-1 0 0 0 0,0 0 0 0 0,0 0-1 0 0,0 0 1 0 0,0 1 0 0 0,0-1 0 0 0,0 1 0 0 0,0 0 0 0 0,-4 0 0 0 0,-42 12-682 0 0,15-2-260 0 0,22-8 253 0 0,11-2 527 0 0,0 0 0 0 0,-1 0 0 0 0,1 0 1 0 0,0 0-1 0 0,0 0 0 0 0,-1 1 0 0 0,1-1 1 0 0,0 1-1 0 0,0-1 0 0 0,0 1 0 0 0,0-1 0 0 0,0 1 1 0 0,-1-1-1 0 0,1 1 0 0 0,0 0 0 0 0,0 0 1 0 0,-1 1-1 0 0,-6 7-6508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8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34 15952 0 0,'-15'-7'729'0'0,"13"6"-13"0"0,-6-15 3173 0 0,8 14-3117 0 0,1-6 511 0 0,0 22 327 0 0,1-6-1146 0 0,0 34-649 0 0,-1-11-24 0 0,0-22 93 0 0,-1-6 79 0 0,0 0 0 0 0,0 0-1 0 0,0-1 1 0 0,0 1 0 0 0,1 0-1 0 0,-1 0 1 0 0,1-1 0 0 0,0 1 0 0 0,0-1-1 0 0,0 1 1 0 0,0 0 0 0 0,0-1-1 0 0,1 0 1 0 0,-1 1 0 0 0,1-1 0 0 0,2 3-1 0 0,15 15-731 0 0,-12-17 715 0 0,-1 0 0 0 0,1 0 0 0 0,0-1 0 0 0,0 0 0 0 0,0 0 0 0 0,0-1 1 0 0,0 0-1 0 0,0 0 0 0 0,0 0 0 0 0,0-1 0 0 0,1 0 0 0 0,-1-1 0 0 0,0 0 0 0 0,0 0 0 0 0,9-2 0 0 0,21-14-1651 0 0,-28 10-5797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48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55 9672 0 0,'6'-23'440'0'0,"-4"19"-6"0"0,-2 5-204 0 0,0 0 0 0 0,0 0 0 0 0,1 0 0 0 0,-1 0 0 0 0,1 0 0 0 0,-1 1 0 0 0,1-1 0 0 0,-1 0 0 0 0,1 0 0 0 0,0 0 0 0 0,0-1 0 0 0,-1 1 0 0 0,1 0 0 0 0,0 0 0 0 0,0 0 0 0 0,0 0 0 0 0,0-1 0 0 0,0 1 0 0 0,0 0 0 0 0,0-1 0 0 0,0 1 0 0 0,0-1 0 0 0,0 1 0 0 0,0-1 0 0 0,1 0 0 0 0,-1 1 0 0 0,0-1 0 0 0,0 0 0 0 0,0 0 0 0 0,0 0 0 0 0,2 0 0 0 0,4 0 724 0 0,-1-1 0 0 0,0 0 0 0 0,1 0-1 0 0,10-4 1 0 0,6-1-1067 0 0,-15 5-159 0 0,0-1 1 0 0,0 0 0 0 0,0-1-1 0 0,-1 0 1 0 0,1 0-1 0 0,-1 0 1 0 0,12-8-1 0 0,-10 4-7086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42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89 5528 0 0,'-5'5'9892'0'0,"-7"8"-7642"0"0,11-12-1254 0 0,0 1-393 0 0,-2 10-113 0 0,1-7-345 0 0,0 0 0 0 0,1 0 0 0 0,0 0-1 0 0,0 0 1 0 0,0 1 0 0 0,1-1 0 0 0,-1 0 0 0 0,1 0 0 0 0,1 7-1 0 0,0-5-111 0 0,1 0 1 0 0,0 0-1 0 0,0 0 0 0 0,0-1 0 0 0,1 1 0 0 0,5 10 0 0 0,-1-6-24 0 0,0 1-50 0 0,15 22-1 0 0,-19-31 47 0 0,0 0 0 0 0,0 0 0 0 0,0 0 1 0 0,0 0-1 0 0,0 0 0 0 0,1-1 0 0 0,-1 0 0 0 0,1 1 1 0 0,-1-1-1 0 0,8 2 0 0 0,-2 1 47 0 0,-7-5-55 0 0,-1 1 0 0 0,0 0 0 0 0,1-1 0 0 0,-1 1 0 0 0,1-1 0 0 0,-1 1 0 0 0,1-1 0 0 0,-1 0 0 0 0,1 1 0 0 0,-1-1 0 0 0,1 0 0 0 0,-1 0 0 0 0,1 0 0 0 0,-1 0 0 0 0,1-1 0 0 0,-1 1 0 0 0,1 0 0 0 0,-1-1 0 0 0,1 1 0 0 0,-1-1 0 0 0,0 1 0 0 0,1-1 0 0 0,-1 1 0 0 0,2-2 0 0 0,-1 1 16 0 0,-1 0 0 0 0,1 0 0 0 0,0 0 0 0 0,-1 0-1 0 0,0 0 1 0 0,1-1 0 0 0,-1 1 0 0 0,1 0-1 0 0,-1-1 1 0 0,0 1 0 0 0,0-1 0 0 0,0 1 0 0 0,0-1-1 0 0,1-1 1 0 0,8-27 281 0 0,-6 16-140 0 0,-3 8-105 0 0,0 1 0 0 0,0-1 0 0 0,-1 1 0 0 0,0-1 0 0 0,0 1 0 0 0,0-1 0 0 0,-2-6 0 0 0,1-14 127 0 0,0 14-24 0 0,0-1-1 0 0,-5-20 0 0 0,2 12 18 0 0,1 3-88 0 0,3 15-59 0 0,0-1 0 0 0,0 1-1 0 0,-1 0 1 0 0,1-1 0 0 0,-1 1-1 0 0,0 0 1 0 0,0 0 0 0 0,-1-1-1 0 0,1 1 1 0 0,0 0-1 0 0,-1 0 1 0 0,0 1 0 0 0,0-1-1 0 0,0 0 1 0 0,0 0 0 0 0,-4-3-1 0 0,1 1-21 0 0,3 3 0 0 0,0-1 0 0 0,-1 1 0 0 0,1 0 0 0 0,0 0 0 0 0,-1 0 0 0 0,1 0 0 0 0,-1 1 0 0 0,0-1 0 0 0,0 1 0 0 0,0-1 0 0 0,0 1 0 0 0,0 0 0 0 0,-5-1 0 0 0,-11 0-498 0 0,-6 0-1062 0 0,24 2 1499 0 0,0 0 0 0 0,-1 1 0 0 0,1-1 0 0 0,0 0 0 0 0,0 1 0 0 0,0-1 0 0 0,0 1 0 0 0,0-1-1 0 0,0 1 1 0 0,0-1 0 0 0,0 1 0 0 0,0 0 0 0 0,0-1 0 0 0,0 1 0 0 0,0 0 0 0 0,1 0 0 0 0,-1 0 0 0 0,0 0-1 0 0,-1 2 1 0 0,2-2-872 0 0,-4 7-4760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4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15608 0 0,'0'0'5103'0'0,"9"-3"-3133"0"0,-3 1-1172 0 0,2-2-392 0 0,0 1 0 0 0,1 1 0 0 0,-1-1 0 0 0,1 2-1 0 0,-1-1 1 0 0,1 1 0 0 0,8 0 0 0 0,0 0-237 0 0,0-1-1 0 0,23-5 1 0 0,-24 4-68 0 0,0 0 0 0 0,24 0 0 0 0,-34 2-98 0 0,0 1 0 0 0,0-1-1 0 0,0 0 1 0 0,0-1 0 0 0,10-3-1 0 0,-11 3-930 0 0,1 0 0 0 0,-1 1-1 0 0,1-1 1 0 0,-1 1-1 0 0,11 0 1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5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1 9672 0 0,'0'0'748'0'0,"-8"3"-464"0"0,-17-3 11670 0 0,23 0-10975 0 0,-7 1 907 0 0,6 0-1855 0 0,1 1 0 0 0,-1-1 0 0 0,1 1 0 0 0,-1 0 0 0 0,1 0 0 0 0,0 0 0 0 0,0 0 0 0 0,0 0-1 0 0,0 1 1 0 0,0-1 0 0 0,0 0 0 0 0,0 1 0 0 0,1 0 0 0 0,0-1 0 0 0,-3 6 0 0 0,3-3-142 0 0,-1 1-1 0 0,1-1 1 0 0,0 1 0 0 0,0-1 0 0 0,1 1-1 0 0,-1 6 1 0 0,2-6-71 0 0,0 1-1 0 0,0 0 0 0 0,0-1 1 0 0,1 1-1 0 0,4 12 0 0 0,-5-17 45 0 0,0-1 22 0 0,0 1 102 0 0,1 0 0 0 0,0 0 1 0 0,0 0-1 0 0,-1 0 0 0 0,1-1 0 0 0,0 1 1 0 0,1 0-1 0 0,-1-1 0 0 0,0 1 1 0 0,0-1-1 0 0,0 0 0 0 0,1 0 1 0 0,-1 0-1 0 0,1 0 0 0 0,-1 0 0 0 0,5 0 1 0 0,-2 0-3 0 0,-1 1 0 0 0,1-1-1 0 0,-1 1 1 0 0,6 3 0 0 0,-6-3 16 0 0,1-1 0 0 0,-1 1 0 0 0,0-1 0 0 0,0 0 0 0 0,0-1 0 0 0,1 1 0 0 0,-1-1 0 0 0,0 0 0 0 0,1 0 0 0 0,-1 0 0 0 0,7-1 0 0 0,22 0 0 0 0,-21 2 280 0 0,0 1-1 0 0,20 6 0 0 0,-28-7-209 0 0,0 0-1 0 0,0 1 0 0 0,0 0 0 0 0,0 0 1 0 0,0 0-1 0 0,-1 1 0 0 0,1-1 0 0 0,-1 1 1 0 0,1-1-1 0 0,5 7 0 0 0,6 7-221 0 0,-12-14 152 0 0,-1 0 0 0 0,0 0 0 0 0,0 0 0 0 0,-1 0 0 0 0,1 0 0 0 0,0 0 0 0 0,-1 0 0 0 0,1 1 0 0 0,-1-1 0 0 0,0 1 0 0 0,1-1 0 0 0,-1 1 0 0 0,0 3 0 0 0,5 13 28 0 0,-4-12-3 0 0,1 1 1 0 0,-1 0 0 0 0,-1 0 0 0 0,1 0-1 0 0,-2 0 1 0 0,1 0 0 0 0,-1 13 0 0 0,-2-6 72 0 0,1-4-33 0 0,0 0-1 0 0,-4 12 1 0 0,4-20-64 0 0,0 0 1 0 0,0 0-1 0 0,-1 0 1 0 0,1 0-1 0 0,-1 0 1 0 0,1 0 0 0 0,-1 0-1 0 0,0 0 1 0 0,0-1-1 0 0,0 1 1 0 0,-4 2-1 0 0,-3 3-1 0 0,7-5 0 0 0,0-1 0 0 0,0 0 0 0 0,-1 0 0 0 0,1 0 0 0 0,-1-1 0 0 0,1 1 0 0 0,-4 1 0 0 0,-41 25 0 0 0,37-21 0 0 0,9-6 0 0 0,0 0 0 0 0,0 0 0 0 0,0 0 0 0 0,0-1 0 0 0,0 1 0 0 0,0 0 0 0 0,0-1 0 0 0,-1 1 0 0 0,1-1 0 0 0,0 1 0 0 0,0-1 0 0 0,0 0 0 0 0,-2 1 0 0 0,-10 1-27 0 0,8-1-10 0 0,0 0-1 0 0,0-1 0 0 0,0 1 1 0 0,0-1-1 0 0,-9-1 0 0 0,12 1-96 0 0,0-1-1 0 0,0 0 1 0 0,-1 1-1 0 0,1-1 1 0 0,0 0-1 0 0,0 0 0 0 0,1 0 1 0 0,-1 0-1 0 0,0-1 1 0 0,0 1-1 0 0,0-1 1 0 0,1 1-1 0 0,-1-1 1 0 0,1 1-1 0 0,-1-1 1 0 0,1 0-1 0 0,-2-2 1 0 0,2 2-177 0 0,1 1 1 0 0,-1-1 0 0 0,1 1-1 0 0,-1-1 1 0 0,1 0-1 0 0,-1 1 1 0 0,1-1 0 0 0,0 0-1 0 0,0 1 1 0 0,0-1 0 0 0,0-2-1 0 0,0 2-154 0 0,0-12-6526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5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16328 0 0,'0'0'2722'0'0,"2"1"-1657"0"0,0 1-803 0 0,0-1 0 0 0,0 1 0 0 0,0-1 0 0 0,0 0 0 0 0,0 1 0 0 0,0-1 0 0 0,1 0-1 0 0,-1-1 1 0 0,0 1 0 0 0,1 0 0 0 0,-1-1 0 0 0,1 1 0 0 0,-1-1 0 0 0,1 1 0 0 0,-1-1-1 0 0,1 0 1 0 0,-1 0 0 0 0,1-1 0 0 0,3 0 0 0 0,-1 1 99 0 0,0 0 0 0 0,-1 0 0 0 0,1 0 0 0 0,0 1 0 0 0,5 0 0 0 0,-5 3-361 0 0,-3 1-75 0 0,0-1 0 0 0,0 1-1 0 0,-1 0 1 0 0,0-1 0 0 0,0 1-1 0 0,0 0 1 0 0,0 0 0 0 0,0 7-1 0 0,-2 2-469 0 0,-3 23-1 0 0,1-20 338 0 0,2-1-788 0 0,1 30 1 0 0,0-22 139 0 0,1-22 856 0 0,-1-1-1 0 0,0 0 1 0 0,1 0 0 0 0,-1 0-1 0 0,1 0 1 0 0,-1 0-1 0 0,1 0 1 0 0,-1 0-1 0 0,1 0 1 0 0,0 0 0 0 0,0 0-1 0 0,-1 0 1 0 0,1 0-1 0 0,0 0 1 0 0,0-1-1 0 0,0 1 1 0 0,0 0 0 0 0,0-1-1 0 0,0 1 1 0 0,0 0-1 0 0,0-1 1 0 0,0 0-1 0 0,1 1 1 0 0,-1-1 0 0 0,0 1-1 0 0,1-1 1 0 0,1 1 76 0 0,0 0 1 0 0,0-1 0 0 0,0 1-1 0 0,0-1 1 0 0,1 1-1 0 0,-1-1 1 0 0,0 0 0 0 0,0 0-1 0 0,3-1 1 0 0,27-9 399 0 0,-1-2-1 0 0,-1-1 1 0 0,41-24 0 0 0,-46 27-1901 0 0,-17 8 759 0 0,8-6-637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6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7368 0 0,'31'35'5858'0'0,"-28"-35"-5486"0"0,0 1-1 0 0,-1-1 0 0 0,1 1 1 0 0,0 0-1 0 0,0-1 0 0 0,0 1 1 0 0,-1 0-1 0 0,1 1 0 0 0,4 2 0 0 0,-6-4-247 0 0,0 0 0 0 0,0 1-1 0 0,0-1 1 0 0,1 0-1 0 0,-1 0 1 0 0,0 1 0 0 0,0-1-1 0 0,0 0 1 0 0,1 0 0 0 0,-1 0-1 0 0,2-1 1 0 0,4 1 204 0 0,38 4 1368 0 0,46-1-1 0 0,44 4 18 0 0,-60-1-1230 0 0,2 0-288 0 0,-2-5-97 0 0,138-6 62 0 0,-124-3-27 0 0,125-18 264 0 0,151-28 295 0 0,-283 49-605 0 0,127 8 1 0 0,82 25 75 0 0,-287-27-163 0 0,251 22 64 0 0,-75-8-10 0 0,-30-7 244 0 0,-96-4-201 0 0,-32-3-64 0 0,33 6 0 0 0,102 10 265 0 0,-47-8-47 0 0,5-1-91 0 0,-51-5-51 0 0,-18-1-1 0 0,42 4 106 0 0,-21-1-50 0 0,9 1 25 0 0,-46-2-100 0 0,36-2-1 0 0,-4 0-61 0 0,149 6 108 0 0,-193-7-95 0 0,31-4 0 0 0,-2 1 8 0 0,44-4 62 0 0,3 1-39 0 0,25-3-1999 0 0,-117 8 1215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7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98 9672 0 0,'10'-43'440'0'0,"-10"42"-413"0"0,0 0 0 0 0,0 0 1 0 0,1 1-1 0 0,-1-1 0 0 0,0 0 1 0 0,0 0-1 0 0,0 0 0 0 0,1 1 1 0 0,-1-1-1 0 0,0 0 0 0 0,1 0 1 0 0,-1 1-1 0 0,1-1 0 0 0,-1 0 1 0 0,1 1-1 0 0,-1-1 0 0 0,1 0 0 0 0,1 0 1 0 0,1-3 61 0 0,-1 2 356 0 0,0-1-1 0 0,0 1 1 0 0,0 0 0 0 0,1 0 0 0 0,-1 0 0 0 0,0 0 0 0 0,1 1 0 0 0,0-1-1 0 0,-1 1 1 0 0,1-1 0 0 0,0 1 0 0 0,0 0 0 0 0,0 0 0 0 0,3-1 0 0 0,5-2 496 0 0,-8 3-674 0 0,0 0 1 0 0,1 0-1 0 0,0 0 0 0 0,-1 1 0 0 0,1-1 0 0 0,-1 1 1 0 0,1 0-1 0 0,0 0 0 0 0,-1 0 0 0 0,7 1 0 0 0,1 2 295 0 0,22 7-1 0 0,-3 0-308 0 0,-27-9-203 0 0,0 0-1 0 0,-1 0 1 0 0,1 1 0 0 0,-1-1 0 0 0,0 1 0 0 0,1 0 0 0 0,-1 0 0 0 0,0 0 0 0 0,0 0 0 0 0,0 0 0 0 0,0 0 0 0 0,0 0 0 0 0,-1 1 0 0 0,1-1-1 0 0,1 4 1 0 0,0-2-124 0 0,-3-3 58 0 0,1 0 0 0 0,-1-1 1 0 0,0 1-1 0 0,1 0 0 0 0,-1-1 1 0 0,0 1-1 0 0,0 0 0 0 0,0 0 1 0 0,1-1-1 0 0,-1 1 0 0 0,0 0 1 0 0,0-1-1 0 0,0 1 1 0 0,0 0-1 0 0,0 0 0 0 0,0-1 1 0 0,-1 1-1 0 0,1 0 0 0 0,0 0 1 0 0,0-1-1 0 0,0 1 0 0 0,-1 0 1 0 0,0 0-1 0 0,-1 9-174 0 0,2-7 129 0 0,0 0-1 0 0,0 0 1 0 0,0 0-1 0 0,-1 0 1 0 0,1 0-1 0 0,-1-1 1 0 0,0 1-1 0 0,1 0 1 0 0,-1 0-1 0 0,-1 0 0 0 0,1-1 1 0 0,0 1-1 0 0,-1-1 1 0 0,1 1-1 0 0,-1-1 1 0 0,0 1-1 0 0,0-1 1 0 0,0 0-1 0 0,-3 4 1 0 0,2-4-80 0 0,0 0 1 0 0,0 1-1 0 0,0 0 1 0 0,1 0-1 0 0,-1 0 1 0 0,1 0-1 0 0,0 0 1 0 0,0 0-1 0 0,0 1 1 0 0,-3 6-1 0 0,3-6-74 0 0,-1 1-1 0 0,0 0 0 0 0,0 0 1 0 0,0-1-1 0 0,-8 8 0 0 0,-6 9-754 0 0,12-7 254 0 0,5-13 692 0 0,0 0 0 0 0,0 0 0 0 0,-1 0 0 0 0,1 0 0 0 0,0 0 0 0 0,-1 0 0 0 0,1 0 0 0 0,-1 0-1 0 0,1 0 1 0 0,-1 0 0 0 0,-1 1 0 0 0,-22 18 6791 0 0,42-19-5865 0 0,-6-1-706 0 0,0 1 0 0 0,0-2-1 0 0,0 1 1 0 0,16-4 0 0 0,13-1-79 0 0,-34 5-117 0 0,-3-1-2 0 0,0 1 1 0 0,0 0-1 0 0,0-1 1 0 0,0 0-1 0 0,0 0 1 0 0,4-2 0 0 0,-5 2-65 0 0,0 0-60 0 0,7-3-937 0 0,-1 1 0 0 0,19-3 1 0 0,-17 6-532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8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0 12440 0 0,'0'0'6587'0'0,"-16"1"-3725"0"0,14 0-2803 0 0,0 0 1 0 0,0 1 0 0 0,0-1 0 0 0,1 1-1 0 0,-1-1 1 0 0,0 1 0 0 0,1-1 0 0 0,-1 1-1 0 0,1 0 1 0 0,-1 0 0 0 0,1 0 0 0 0,0 0-1 0 0,0 0 1 0 0,0 0 0 0 0,0 0 0 0 0,0 0-1 0 0,1 0 1 0 0,-1 1 0 0 0,0 2 0 0 0,-1 5 4 0 0,1 1 1 0 0,0-1 0 0 0,0 14 0 0 0,7 68 20 0 0,-3-68-82 0 0,1 3-30 0 0,2 0 0 0 0,1 0 0 0 0,15 38 0 0 0,-14-45-363 0 0,1-1 0 0 0,0-1 0 0 0,1 1-1 0 0,2-2 1 0 0,16 23 0 0 0,-15-28-385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8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15664 0 0,'0'0'4561'0'0,"3"-1"-3608"0"0,31-17 1296 0 0,-29 17-1952 0 0,0 0-1 0 0,-1 1 1 0 0,1 0-1 0 0,0 0 1 0 0,-1 0-1 0 0,1 0 1 0 0,6 2-1 0 0,-11-2-296 0 0,9 2-16 0 0,-8-1-62 0 0,1-1 40 0 0,2 2 160 0 0,-3-1-56 0 0,1 0 1 0 0,0 0-1 0 0,-1 0 1 0 0,1 0 0 0 0,-1 0-1 0 0,1 0 1 0 0,-1 0-1 0 0,0 0 1 0 0,0 1-1 0 0,1-1 1 0 0,-1 0-1 0 0,2 4 1 0 0,-1-2-189 0 0,-1 0 0 0 0,1 0 1 0 0,-1 0-1 0 0,1 1 0 0 0,-1-1 0 0 0,0 0 0 0 0,0 1 1 0 0,-1-1-1 0 0,1 1 0 0 0,-1-1 0 0 0,0 8 1 0 0,0-8-378 0 0,0 16-1036 0 0,-9 0 22 0 0,8-16 1424 0 0,-1-1 0 0 0,1 0 0 0 0,0 1 0 0 0,0-1 0 0 0,0 0 0 0 0,0 1 0 0 0,0 0 0 0 0,0-1 0 0 0,1 1 0 0 0,-1-1 0 0 0,1 1 0 0 0,0 0 0 0 0,0-1 0 0 0,0 6 0 0 0,7 26-636 0 0,-2-20 679 0 0,-1-11 51 0 0,0-1-7 0 0,0 1 126 0 0,0 0 0 0 0,0 0-1 0 0,0-1 1 0 0,1 0-1 0 0,-1 1 1 0 0,1-2-1 0 0,0 1 1 0 0,0 0 0 0 0,0-1-1 0 0,-1 0 1 0 0,1 0-1 0 0,0 0 1 0 0,0-1-1 0 0,1 0 1 0 0,-1 0 0 0 0,0 0-1 0 0,0-1 1 0 0,6-1-1 0 0,-10 2-44 0 0,0 0-1 0 0,0 0 1 0 0,0 0-1 0 0,1 0 0 0 0,-1 0 1 0 0,0 0-1 0 0,0 0 1 0 0,0 0-1 0 0,0 0 1 0 0,0 0-1 0 0,0 0 0 0 0,0 1 1 0 0,-1-1-1 0 0,3 1 1 0 0,-2 0-47 0 0,1 0 0 0 0,-1 0 1 0 0,0 0-1 0 0,1 1 0 0 0,-1-1 0 0 0,0 0 1 0 0,0 1-1 0 0,0-1 0 0 0,0 1 0 0 0,0-1 1 0 0,0 1-1 0 0,0-1 0 0 0,1 4 0 0 0,-1-1 22 0 0,1 0 1 0 0,-1 0-1 0 0,0 0 0 0 0,0 1 0 0 0,0-1 0 0 0,-1 0 1 0 0,1 0-1 0 0,-1 6 0 0 0,0-8-61 0 0,0 0 0 0 0,0 0-1 0 0,-1 0 1 0 0,1-1 0 0 0,-1 1 0 0 0,1 0-1 0 0,-1 0 1 0 0,0 0 0 0 0,0 0 0 0 0,0-1 0 0 0,0 1-1 0 0,0 0 1 0 0,0-1 0 0 0,0 1 0 0 0,0 0-1 0 0,-1-1 1 0 0,1 0 0 0 0,0 1 0 0 0,-1-1 0 0 0,-2 2-1 0 0,-10 11-156 0 0,13-13 158 0 0,0 1 0 0 0,0-1 0 0 0,-1 0 0 0 0,1 0 0 0 0,0 1 0 0 0,0-1 0 0 0,-1 0 0 0 0,1 0 0 0 0,-1 0 0 0 0,1 0 0 0 0,-1-1 0 0 0,1 1 0 0 0,-3 1 0 0 0,-15 4-517 0 0,15-4 278 0 0,1 0 1 0 0,-1-1-1 0 0,1 0 0 0 0,-1 0 0 0 0,0 0 0 0 0,1-1 0 0 0,-1 1 0 0 0,0-1 1 0 0,0 0-1 0 0,1 0 0 0 0,-7 0 0 0 0,2-2-2047 0 0,-1 1-4330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8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17647 0 0,'0'0'1340'0'0,"2"0"-908"0"0,2 1-320 0 0,1-1-1 0 0,-1 1 0 0 0,0 0 1 0 0,0 0-1 0 0,0 0 0 0 0,0 1 1 0 0,0-1-1 0 0,0 1 0 0 0,0 0 1 0 0,6 4-1 0 0,5 5 1482 0 0,17 14 0 0 0,-19-13-1112 0 0,-7-7-252 0 0,-1 0 0 0 0,0 0 0 0 0,5 9 0 0 0,7 7 191 0 0,-14-18-350 0 0,0 1-1 0 0,0 0 1 0 0,0 0 0 0 0,2 7-1 0 0,9 12 150 0 0,-7-14-136 0 0,-1 0 0 0 0,0 0 0 0 0,-1 1 0 0 0,0 0 0 0 0,0 0 0 0 0,-1 0 1 0 0,-1 0-1 0 0,5 20 0 0 0,-4-5 5 0 0,0-1 0 0 0,-1 47 0 0 0,-4-53-348 0 0,-1 0-1 0 0,-1-1 1 0 0,-1 1 0 0 0,-7 20-1 0 0,2-6-392 0 0,-3-9 99 0 0,11-21 304 0 0,0 0 0 0 0,-1 0 0 0 0,1 0 1 0 0,0 0-1 0 0,0 0 0 0 0,0 1 1 0 0,1-1-1 0 0,-1 0 0 0 0,0 5 0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9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0 15288 0 0,'0'0'1799'0'0,"-5"10"1491"0"0,2-5-2622 0 0,0 3-49 0 0,0 0 0 0 0,0 0 0 0 0,0 0 0 0 0,-2 15 1 0 0,3-4-456 0 0,1-1 0 0 0,1 1 0 0 0,2 20 0 0 0,1 3-139 0 0,-3-27-17 0 0,1 1 1 0 0,1-1-1 0 0,0 1 0 0 0,7 21 0 0 0,-1-9-57 0 0,-5-18 6 0 0,-1-1-1 0 0,1 0 1 0 0,1 0 0 0 0,-1-1 0 0 0,2 1-1 0 0,7 12 1 0 0,-4-11-197 0 0,0 0 0 0 0,0 0 0 0 0,19 16 0 0 0,-24-23 39 0 0,1 0-1 0 0,0-1 0 0 0,0 1 0 0 0,-1-1 0 0 0,2 0 1 0 0,-1 0-1 0 0,0 0 0 0 0,0-1 0 0 0,1 1 0 0 0,-1-1 0 0 0,1 0 1 0 0,-1 0-1 0 0,9 0 0 0 0,-11-1-757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1:59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0 12440 0 0,'0'0'1565'0'0,"-2"4"1117"0"0,-4 4-23 0 0,4-4-2163 0 0,0-1 0 0 0,0 1 0 0 0,1 0 1 0 0,0-1-1 0 0,-1 1 0 0 0,0 5 0 0 0,-3 11 122 0 0,1-8-301 0 0,1 1 0 0 0,1 0 1 0 0,0-1-1 0 0,1 1 0 0 0,0 20 1 0 0,1-27-436 0 0,-1 1 0 0 0,2-1 1 0 0,-1 1-1 0 0,1 0 0 0 0,0-1 0 0 0,1 1 1 0 0,-1-1-1 0 0,1 1 0 0 0,0-1 1 0 0,1 0-1 0 0,0 0 0 0 0,0 0 1 0 0,0 0-1 0 0,7 8 0 0 0,-9-11 118 0 0,1 1 0 0 0,11 3 0 0 0,6 4 50 0 0,-17-9-37 0 0,1 0 0 0 0,0-1 1 0 0,-1 1-1 0 0,1-1 0 0 0,0 1 0 0 0,0-1 0 0 0,0 0 1 0 0,0 0-1 0 0,1 0 0 0 0,-1 0 0 0 0,0-1 0 0 0,4 1 1 0 0,2-1 20 0 0,1 0 0 0 0,0 0 0 0 0,0-1 0 0 0,0 0 0 0 0,0-1 0 0 0,-1 0 0 0 0,1 0 0 0 0,10-5 0 0 0,-16 4-69 0 0,0 0-1 0 0,-1 0 0 0 0,1 0 0 0 0,-1-1 1 0 0,0 1-1 0 0,0-1 0 0 0,0 0 0 0 0,3-5 1 0 0,0-1-146 0 0,7-13-2313 0 0,-8 11-5149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42.7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11976 0 0,'0'0'1082'0'0,"-10"10"4833"0"0,9-8-5834 0 0,1 1 0 0 0,-1-1 0 0 0,1 1 1 0 0,-1 0-1 0 0,1-1 0 0 0,0 1 0 0 0,0-1 0 0 0,0 1 1 0 0,0-1-1 0 0,1 1 0 0 0,-1 0 0 0 0,1-1 0 0 0,-1 1 1 0 0,1-1-1 0 0,0 0 0 0 0,0 1 0 0 0,0-1 0 0 0,0 1 1 0 0,1-1-1 0 0,1 3 0 0 0,5 6 42 0 0,-8-9-109 0 0,0-1-1 0 0,1 0 1 0 0,0 0-1 0 0,-1-1 1 0 0,1 1-1 0 0,-1 0 1 0 0,1 0-1 0 0,0 0 1 0 0,0 0-1 0 0,0-1 1 0 0,-1 1-1 0 0,2 1 1 0 0,0-2 318 0 0,3 0-138 0 0,-3-1-133 0 0,1 0 0 0 0,-1 0 0 0 0,1 0 0 0 0,-1 0 0 0 0,0-1 0 0 0,1 1 0 0 0,-1 0 0 0 0,0-1 0 0 0,0 0 0 0 0,4-3 0 0 0,-6 4-38 0 0,1 0-1 0 0,0 0 1 0 0,0 0 0 0 0,-1 0 0 0 0,1 0-1 0 0,-1-1 1 0 0,1 1 0 0 0,-1 0-1 0 0,1 0 1 0 0,-1 0 0 0 0,0-1 0 0 0,1 1-1 0 0,-1 0 1 0 0,0 0 0 0 0,0-1 0 0 0,0 1-1 0 0,0 0 1 0 0,0 0 0 0 0,0-1-1 0 0,-1 1 1 0 0,1 0 0 0 0,0 0 0 0 0,-1-2-1 0 0,0 0 208 0 0,0 2-220 0 0,1 0 1 0 0,-1 0-1 0 0,0 0 1 0 0,0 0-1 0 0,0 1 1 0 0,0-1-1 0 0,1 0 1 0 0,-1 0-1 0 0,0 0 1 0 0,-1 1-1 0 0,1-1 1 0 0,0 1-1 0 0,0-1 1 0 0,0 1 0 0 0,0-1-1 0 0,0 1 1 0 0,-2-1-1 0 0,0 0-38 0 0,1 0-128 0 0,1 0 0 0 0,-1 1 0 0 0,0-1 0 0 0,0 1 0 0 0,0 0 0 0 0,1 0 0 0 0,-1-1 0 0 0,0 1 0 0 0,0 0 0 0 0,0 0 0 0 0,1 1 0 0 0,-1-1 0 0 0,0 0 0 0 0,0 1 0 0 0,0-1 0 0 0,1 1 0 0 0,-1-1 0 0 0,0 1 0 0 0,1 0 0 0 0,-1 0 0 0 0,0 0 0 0 0,1 0 0 0 0,-3 2 0 0 0,3-3 32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2:00.0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17591 0 0,'0'0'1595'0'0,"-1"8"-1278"0"0,-1 1 473 0 0,0 0-1 0 0,0 0 1 0 0,1 0-1 0 0,1 1 1 0 0,0 18 0 0 0,10 48 966 0 0,-8-62-1756 0 0,-1-10 7 0 0,17 97 248 0 0,-13-80-472 0 0,1 0 0 0 0,14 34-1 0 0,4-8-2131 0 0,-16-35 426 0 0</inkml:trace>
  <inkml:trace contextRef="#ctx0" brushRef="#br0" timeOffset="1">259 169 18343 0 0,'0'0'2872'0'0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2:00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17503 0 0,'0'0'2016'0'0,"2"0"-1240"0"0,2 0-372 0 0,-1 0-36 0 0,0 0 1 0 0,1 0 0 0 0,-1 0-1 0 0,0-1 1 0 0,1 1 0 0 0,2-2-1 0 0,-4 2-118 0 0,0 0 0 0 0,0 0-1 0 0,0 0 1 0 0,0 0 0 0 0,0 0 0 0 0,0 1-1 0 0,3 0 1 0 0,1 0-53 0 0,6 1 160 0 0,-1 1 0 0 0,1 0 0 0 0,0 1-1 0 0,-1 0 1 0 0,16 7 0 0 0,-22-8-368 0 0,0 0-1 0 0,-1 0 1 0 0,1 0-1 0 0,0 1 1 0 0,-1-1-1 0 0,0 1 1 0 0,5 5 0 0 0,-8-7-5 0 0,1 0 1 0 0,-1 0-1 0 0,1 0 1 0 0,-1 0-1 0 0,0 0 1 0 0,0 0-1 0 0,0 0 1 0 0,0 0-1 0 0,0 1 1 0 0,0-1-1 0 0,-1 0 1 0 0,1 1-1 0 0,-1-1 1 0 0,0 0-1 0 0,1 1 1 0 0,-1-1-1 0 0,0 0 1 0 0,0 1-1 0 0,-1 3 1 0 0,-2 8-541 0 0,2-8 175 0 0,-1 0 0 0 0,1 0 0 0 0,-1 0 0 0 0,0 0 0 0 0,0-1 0 0 0,-5 8 0 0 0,7-12 269 0 0,-1 0 0 0 0,0-1 0 0 0,1 1 0 0 0,-1 0-1 0 0,1 0 1 0 0,-1 0 0 0 0,1 0 0 0 0,0 0 0 0 0,-1 0-1 0 0,1 0 1 0 0,0 0 0 0 0,0 0 0 0 0,-1 0 0 0 0,1 0-1 0 0,0 0 1 0 0,0 0 0 0 0,0 0 0 0 0,0 0 0 0 0,1 0 0 0 0,-1 0-1 0 0,0 0 1 0 0,1 1 0 0 0,0 0 108 0 0,0 0-1 0 0,0 0 1 0 0,0-1-1 0 0,1 1 1 0 0,-1-1-1 0 0,0 1 1 0 0,1-1-1 0 0,2 2 1 0 0,5 6 896 0 0,-7-8-740 0 0,0 0 0 0 0,-1 0 0 0 0,1 0 0 0 0,0 0 0 0 0,0 0 0 0 0,0-1 0 0 0,0 1 0 0 0,0-1 0 0 0,0 1 0 0 0,0-1 0 0 0,0 1 0 0 0,0-1 0 0 0,3 0 0 0 0,-4 0-121 0 0,-1 0 1 0 0,0 0-1 0 0,0 0 0 0 0,1 0 0 0 0,-1 0 0 0 0,0 0 1 0 0,0 0-1 0 0,1 0 0 0 0,-1 0 0 0 0,0 0 0 0 0,0 0 0 0 0,1 1 1 0 0,-1-1-1 0 0,0 0 0 0 0,0 0 0 0 0,1 0 0 0 0,-1 0 1 0 0,0 0-1 0 0,0 1 0 0 0,0-1 0 0 0,0 0 0 0 0,1 0 1 0 0,-1 0-1 0 0,0 1 0 0 0,0-1 0 0 0,0 1 0 0 0,5 4 286 0 0,2 0-300 0 0,-6-4-17 0 0,0 0 0 0 0,0 0 0 0 0,0-1 0 0 0,0 1 0 0 0,0 0 0 0 0,0 0 0 0 0,0 0 0 0 0,-1 0 0 0 0,1 0 0 0 0,0 0 0 0 0,-1 0 0 0 0,1 0 0 0 0,-1 0 0 0 0,1 0 0 0 0,-1 2 0 0 0,1 1 0 0 0,1 0 0 0 0,-1 0 0 0 0,0 1 0 0 0,0 0 0 0 0,0-1 0 0 0,0 1 0 0 0,-1-1 0 0 0,0 1 0 0 0,0 0 0 0 0,0-1 0 0 0,-1 1 0 0 0,1 0 0 0 0,-1-1 0 0 0,0 1 0 0 0,0-1 0 0 0,-1 1 0 0 0,0-1 0 0 0,1 0 0 0 0,-4 6 0 0 0,-11 15 0 0 0,13-21 0 0 0,1 1 0 0 0,-1 0 0 0 0,0 0 0 0 0,-1-1 0 0 0,1 0 0 0 0,-7 6 0 0 0,0-1 46 0 0,-21 16-363 0 0,29-24 176 0 0,0 1 0 0 0,-1-1 0 0 0,0 1 0 0 0,1-1 0 0 0,-1 0 0 0 0,0 0 0 0 0,0 0 0 0 0,1-1-1 0 0,-1 1 1 0 0,0-1 0 0 0,-3 1 0 0 0,4-1-16 0 0,1 0-1 0 0,0-1 0 0 0,0 1 0 0 0,0 0 1 0 0,0-1-1 0 0,0 1 0 0 0,-1 0 0 0 0,1-1 1 0 0,0 1-1 0 0,0-1 0 0 0,0 0 0 0 0,0 1 1 0 0,0-1-1 0 0,1 0 0 0 0,-1 0 1 0 0,0 1-1 0 0,0-1 0 0 0,0 0 0 0 0,1 0 1 0 0,-2-2-1 0 0,0 1-235 0 0,1-1 0 0 0,0 1 0 0 0,0-1 1 0 0,0 1-1 0 0,0-1 0 0 0,0 0 0 0 0,0 0 0 0 0,0-3 0 0 0,-1-18-1138 0 0,10 0-5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2:00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10592 0 0,'0'0'9501'0'0,"0"2"-8125"0"0,3 11-661 0 0,-1 0 0 0 0,-1 0 1 0 0,0 0-1 0 0,-1 1 0 0 0,-3 20 0 0 0,2-14-516 0 0,2 34 0 0 0,2-24-171 0 0,11 50 0 0 0,-11-70-78 0 0,0 0-1 0 0,1-1 0 0 0,0 1 0 0 0,0-1 0 0 0,1 0 0 0 0,0 0 0 0 0,1 0 0 0 0,12 13 1 0 0,-9-10-68 0 0,-7-10 89 0 0,-1 1 0 0 0,1-1 0 0 0,0 0-1 0 0,0 1 1 0 0,1-1 0 0 0,-1 0 0 0 0,0 0-1 0 0,1 0 1 0 0,0-1 0 0 0,-1 1 0 0 0,4 1 0 0 0,1 0-18 0 0,0-1 0 0 0,0 0 0 0 0,0 0 1 0 0,10 0-1 0 0,-14-1 35 0 0,0-1 0 0 0,0 0 0 0 0,0-1 0 0 0,0 1 0 0 0,0 0 0 0 0,1-1 0 0 0,-1 0 0 0 0,0 1 0 0 0,0-1 0 0 0,0 0 0 0 0,-1-1 0 0 0,1 1 0 0 0,3-2 0 0 0,-5 2 12 0 0,49-33 286 0 0,-45 30-240 0 0,-1 0-1 0 0,1-1 1 0 0,-1 1-1 0 0,0-1 0 0 0,0 0 1 0 0,0 0-1 0 0,4-9 1 0 0,-7 13-30 0 0,-1 0 1 0 0,1 0 0 0 0,0 0-1 0 0,-1-1 1 0 0,1 1-1 0 0,-1 0 1 0 0,0 0 0 0 0,1 0-1 0 0,-1-1 1 0 0,0 1 0 0 0,0 0-1 0 0,0-1 1 0 0,0 1 0 0 0,0 0-1 0 0,0 0 1 0 0,0-1 0 0 0,0 1-1 0 0,-1 0 1 0 0,1 0 0 0 0,0-1-1 0 0,-1 1 1 0 0,1 0 0 0 0,-1 0-1 0 0,0 0 1 0 0,1 0-1 0 0,-1 0 1 0 0,0-1 0 0 0,1 1-1 0 0,-1 0 1 0 0,0 1 0 0 0,0-1-1 0 0,0 0 1 0 0,0 0 0 0 0,0 0-1 0 0,0 0 1 0 0,0 1 0 0 0,0-1-1 0 0,-2 0 1 0 0,-1-1-68 0 0,0 0 1 0 0,0 1-1 0 0,0 0 1 0 0,0 0-1 0 0,0 0 1 0 0,-1 0-1 0 0,1 1 1 0 0,0-1-1 0 0,0 1 0 0 0,-6 1 1 0 0,1-1-350 0 0,0 1 0 0 0,1 1 0 0 0,-1 0 0 0 0,1 0 0 0 0,0 0 0 0 0,-13 6 0 0 0,-6 3-3713 0 0,23-10 1987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2:01.1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13680 0 0,'0'0'1653'0'0,"2"1"-609"0"0,6 2 805 0 0,1 1 1 0 0,13 2-1 0 0,-16-5-1537 0 0,-1 1-1 0 0,1-1 1 0 0,0 1-1 0 0,-1 0 0 0 0,0 0 1 0 0,0 1-1 0 0,1 0 1 0 0,-1 0-1 0 0,-1 0 1 0 0,10 7-1 0 0,-2 4 96 0 0,-1 1-1 0 0,0-1 1 0 0,-1 2 0 0 0,0 0-1 0 0,-1 0 1 0 0,11 29-1 0 0,-10-17-330 0 0,-2 0 0 0 0,-1 0 0 0 0,6 44-1 0 0,-9-33-230 0 0,-1 1-1 0 0,-2 0 0 0 0,-9 78 1 0 0,-9-42-4214 0 0,12-57 2683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2:09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60 2304 0 0,'-1'-1'257'0'0,"0"-1"0"0"0,-1 1 1 0 0,1 0-1 0 0,0 0 0 0 0,-1-1 1 0 0,1 1-1 0 0,-1 0 0 0 0,1 0 0 0 0,-17-10 13343 0 0,17 10-13402 0 0,0 1 0 0 0,0-1-1 0 0,0 1 1 0 0,1-1-1 0 0,-1 1 1 0 0,0-1 0 0 0,0 1-1 0 0,0 0 1 0 0,0-1 0 0 0,0 1-1 0 0,0 0 1 0 0,0 0-1 0 0,-2 0 1 0 0,-8-3 1181 0 0,10 4-1201 0 0,0-1 0 0 0,0 1 0 0 0,-1 0 0 0 0,1 0 0 0 0,0 0 0 0 0,0 0 0 0 0,0 0 0 0 0,0 0 0 0 0,0 0 0 0 0,-1 3 0 0 0,-9 37-24 0 0,10-32-158 0 0,0 1 0 0 0,1 0 0 0 0,0 0 0 0 0,0-1 0 0 0,1 1 0 0 0,0 0 0 0 0,1-1 0 0 0,4 15 0 0 0,-3-11-38 0 0,7 24-157 0 0,1-1 0 0 0,30 62 1 0 0,-41-97 194 0 0,7 12-78 0 0,0 0-1 0 0,1-1 0 0 0,1 0 1 0 0,0 0-1 0 0,18 18 0 0 0,-22-26 44 0 0,0 1-1 0 0,1-1 0 0 0,-1 0 1 0 0,1 0-1 0 0,0 0 0 0 0,0-1 1 0 0,0 0-1 0 0,12 4 0 0 0,-16-6 27 0 0,1 0 0 0 0,0 0 0 0 0,0-1-1 0 0,0 1 1 0 0,0-1 0 0 0,0 0 0 0 0,-1 1-1 0 0,1-1 1 0 0,0-1 0 0 0,0 1 0 0 0,0 0 0 0 0,0-1-1 0 0,0 1 1 0 0,0-1 0 0 0,0 0 0 0 0,-1 0-1 0 0,1 0 1 0 0,0 0 0 0 0,-1-1 0 0 0,1 1-1 0 0,-1-1 1 0 0,4-2 0 0 0,0-2 10 0 0,-1 0-1 0 0,0 0 1 0 0,0-1-1 0 0,-1 1 1 0 0,1-1 0 0 0,-1 0-1 0 0,-1 0 1 0 0,0-1 0 0 0,0 1-1 0 0,0-1 1 0 0,-1 1-1 0 0,3-16 1 0 0,-1-6 119 0 0,-2 0-1 0 0,-1-35 1 0 0,-1 53-14 0 0,0 3-31 0 0,-1 0-1 0 0,0 0 1 0 0,0 0-1 0 0,-1 0 1 0 0,0 0 0 0 0,0 1-1 0 0,-5-10 1 0 0,-3-5-21 0 0,-14-21-1 0 0,9 16-98 0 0,10 20 108 0 0,0 0 0 0 0,-1 0 1 0 0,1 1-1 0 0,-2-1 0 0 0,1 1 0 0 0,-1 1 1 0 0,1-1-1 0 0,-1 1 0 0 0,-1 0 0 0 0,1 1 1 0 0,-1 0-1 0 0,0 0 0 0 0,-11-4 0 0 0,16 7-51 0 0,-1 0 0 0 0,1 0 0 0 0,0 0 0 0 0,0 1-1 0 0,-1-1 1 0 0,1 1 0 0 0,0 0 0 0 0,-1 0 0 0 0,1 0 0 0 0,-1 0-1 0 0,1 1 1 0 0,0-1 0 0 0,0 1 0 0 0,-1 0 0 0 0,1 0 0 0 0,0 0-1 0 0,0 0 1 0 0,0 1 0 0 0,0-1 0 0 0,0 1 0 0 0,0 0 0 0 0,0 0-1 0 0,-4 3 1 0 0,4-1-67 0 0,1-1-1 0 0,-1 0 0 0 0,1 1 1 0 0,0 0-1 0 0,0-1 1 0 0,0 1-1 0 0,0 0 0 0 0,1 0 1 0 0,0 0-1 0 0,0 0 0 0 0,0 0 1 0 0,0 0-1 0 0,0 1 1 0 0,1-1-1 0 0,0 6 0 0 0,1 1-94 0 0,0-1-1 0 0,1 1 1 0 0,1 0-1 0 0,6 17 1 0 0,-7-23 154 0 0,0-1 1 0 0,1 0 0 0 0,0 0 0 0 0,-1 0 0 0 0,1 0 0 0 0,1 0-1 0 0,-1-1 1 0 0,0 1 0 0 0,1-1 0 0 0,5 4 0 0 0,-5-5 119 0 0,-3 0-80 0 0,1-1 0 0 0,-1-1 0 0 0,1 1 0 0 0,0 0 0 0 0,-1 0 0 0 0,1-1 0 0 0,0 1 0 0 0,0-1 1 0 0,3 1-1 0 0,2 1-28 0 0,-2-1-28 0 0,0 0 0 0 0,0-1 0 0 0,0 1 0 0 0,0-1-1 0 0,0 0 1 0 0,0 0 0 0 0,8-2 0 0 0,13 1-376 0 0,2-5-71 0 0,-9 0-5743 0 0,-2-1-803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2:10.3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 6448 0 0,'0'0'11233'0'0,"2"1"-9969"0"0,2-1-963 0 0,1 1 0 0 0,-1-1 0 0 0,1 0 0 0 0,-1 0-1 0 0,0-1 1 0 0,1 1 0 0 0,-1-1 0 0 0,1 0 0 0 0,5-3 0 0 0,16-1 136 0 0,-22 5-412 0 0,-3 0-23 0 0,0 0 1 0 0,1 0-1 0 0,-1 0 1 0 0,0 0-1 0 0,0 0 1 0 0,0 0-1 0 0,0-1 1 0 0,0 1-1 0 0,0 0 0 0 0,0-1 1 0 0,0 1-1 0 0,0 0 1 0 0,0-1-1 0 0,0 0 1 0 0,1 0-1 0 0,13-2 129 0 0,-4 2-4982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2:10.7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10136 0 0,'0'0'3824'0'0,"8"11"-2296"0"0,-3-8 1711 0 0,8 2-2471 0 0,-4-2-8 0 0,4-3-600 0 0,-5 0-160 0 0,5 0 64 0 0,-1-3-5519 0 0,11-5-1105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39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189 39 4608 0 0,'0'0'353'0'0,"-2"0"-231"0"0,-6-1 6311 0 0,-1-6 818 0 0,-27-5-3787 0 0,6 4-1131 0 0,21 6-2016 0 0,1-1 1 0 0,-1 1-1 0 0,0 1 1 0 0,-13-1-1 0 0,16 9-183 0 0,-2-2-167 0 0,7-5 24 0 0,0 0 0 0 0,1 1 1 0 0,-1-1-1 0 0,0 1 0 0 0,0-1 0 0 0,1 1 1 0 0,-1-1-1 0 0,0 1 0 0 0,1-1 0 0 0,-1 1 0 0 0,0 0 1 0 0,1 0-1 0 0,-1-1 0 0 0,1 1 0 0 0,-1 0 1 0 0,1 0-1 0 0,-1-1 0 0 0,1 1 0 0 0,0 0 0 0 0,0 0 1 0 0,-1 0-1 0 0,1 0 0 0 0,0 0 0 0 0,0 1 1 0 0,-1 1-67 0 0,0 0 0 0 0,0 0 1 0 0,0 1-1 0 0,0-1 1 0 0,-1 0-1 0 0,-2 3 1 0 0,3-4 39 0 0,0 0-1 0 0,0-1 1 0 0,0 1 0 0 0,1 0 0 0 0,-1 0 0 0 0,0 0-1 0 0,1-1 1 0 0,-1 1 0 0 0,1 0 0 0 0,-1 0 0 0 0,1 0 0 0 0,0 0-1 0 0,0 0 1 0 0,0 0 0 0 0,0 0 0 0 0,0 0 0 0 0,0 0 0 0 0,1 0-1 0 0,0 3 1 0 0,2 17-308 0 0,-3-20 305 0 0,0 0 0 0 0,0 0 0 0 0,0 1 0 0 0,0-1 0 0 0,1 0 0 0 0,-1 0 0 0 0,1 0 0 0 0,-1 0 0 0 0,1 0 0 0 0,0 0 0 0 0,0 0 0 0 0,0 0-1 0 0,0 0 1 0 0,0-1 0 0 0,3 4 0 0 0,10 16-187 0 0,-12-16 253 0 0,1 0 1 0 0,0-1 0 0 0,0 0 0 0 0,1 0 0 0 0,-1 0-1 0 0,7 6 1 0 0,-9-9-20 0 0,15 10 38 0 0,23 23 1 0 0,-34-29-48 0 0,1-1 0 0 0,0 0 0 0 0,7 5 0 0 0,-8-7 0 0 0,-1 1 0 0 0,0-1 0 0 0,-1 1 0 0 0,1 0 0 0 0,0 0 0 0 0,-1 0 0 0 0,0 0 0 0 0,1 1 0 0 0,-1-1 0 0 0,3 7 0 0 0,0 0 0 0 0,-4-8 0 0 0,-1 0 0 0 0,0 1 0 0 0,1-1 0 0 0,-1 0 0 0 0,0 1 0 0 0,-1-1 0 0 0,1 1 0 0 0,0 0 0 0 0,-1-1 0 0 0,1 1 0 0 0,-1-1 0 0 0,0 4 0 0 0,4 8 4 0 0,-3-14-9 0 0,-1 1 1 0 0,0-1-1 0 0,1 1 1 0 0,-1 0-1 0 0,0-1 1 0 0,0 1-1 0 0,0 0 1 0 0,1-1-1 0 0,-1 1 1 0 0,0-1-1 0 0,0 1 1 0 0,0 0-1 0 0,0-1 0 0 0,0 1 1 0 0,0 0-1 0 0,0-1 1 0 0,0 1-1 0 0,0 0 1 0 0,-1-1-1 0 0,1 1 1 0 0,0-1-1 0 0,0 1 1 0 0,0 0-1 0 0,-1-1 1 0 0,1 1-1 0 0,-1 0 1 0 0,0 1-56 0 0,1-1 1 0 0,-1 1 0 0 0,0-1 0 0 0,0 0 0 0 0,0 1-1 0 0,0-1 1 0 0,0 0 0 0 0,0 1 0 0 0,0-1 0 0 0,0 0 0 0 0,0 0-1 0 0,-1 0 1 0 0,1 0 0 0 0,0 0 0 0 0,-1-1 0 0 0,1 1-1 0 0,-1 0 1 0 0,1 0 0 0 0,-1-1 0 0 0,1 1 0 0 0,-1-1-1 0 0,1 0 1 0 0,-1 1 0 0 0,1-1 0 0 0,-1 0 0 0 0,0 0-1 0 0,1 0 1 0 0,-1 0 0 0 0,0 0 0 0 0,1 0 0 0 0,-1 0 0 0 0,-1-1-1 0 0,-3-2 27 0 0,0 0-1 0 0,1 0 1 0 0,-1-1-1 0 0,1 1 1 0 0,0-1-1 0 0,0 0 1 0 0,0 0-1 0 0,1-1 1 0 0,0 1-1 0 0,-1-1 1 0 0,2 0-1 0 0,-1-1 1 0 0,0 1-1 0 0,1 0 1 0 0,0-1-1 0 0,1 0 0 0 0,-1 0 1 0 0,1 0-1 0 0,0 0 1 0 0,-1-6-1 0 0,-2-11 181 0 0,4 18-106 0 0,0 1 0 0 0,0 0 1 0 0,1 0-1 0 0,-1 0 0 0 0,1-1 1 0 0,0 1-1 0 0,0 0 1 0 0,0-1-1 0 0,1-4 0 0 0,4-7 171 0 0,0 1-1 0 0,1 0 0 0 0,1 0 0 0 0,0 0 0 0 0,11-16 0 0 0,-1 2 18 0 0,-14 23-278 0 0,1 0 1 0 0,0 0-1 0 0,0 0 0 0 0,1 0 0 0 0,0 1 0 0 0,0-1 0 0 0,0 1 1 0 0,0 1-1 0 0,1-1 0 0 0,12-7 0 0 0,-9 5-342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40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74 17735 0 0,'0'0'812'0'0,"-1"-1"-14"0"0,-4-6-512 0 0,4-3 568 0 0,3 6 58 0 0,9-7 42 0 0,-10 11-911 0 0,-1 0 0 0 0,0 0 0 0 0,0 0 0 0 0,1 0 0 0 0,-1-1 0 0 0,0 1 0 0 0,0 0 0 0 0,0 0 0 0 0,1-1 0 0 0,-1 1 0 0 0,0 0 0 0 0,0 0 0 0 0,0-1 0 0 0,0 1 0 0 0,0 0 0 0 0,0 0 0 0 0,0-1 0 0 0,0 1 0 0 0,0 0 0 0 0,1-1 0 0 0,-1 1 0 0 0,0 0 0 0 0,0-1 0 0 0,-1 1 0 0 0,1 0 0 0 0,0 0 0 0 0,0-1 0 0 0,0 1 0 0 0,0 0-30 0 0,0 0 1 0 0,0-1-1 0 0,0 1 0 0 0,0 0 1 0 0,0 0-1 0 0,0 0 0 0 0,0 0 1 0 0,0 0-1 0 0,0 0 0 0 0,0 0 1 0 0,0 0-1 0 0,0-1 1 0 0,0 1-1 0 0,0 0 0 0 0,0 0 1 0 0,0 0-1 0 0,0 0 0 0 0,0 0 1 0 0,0 0-1 0 0,0 0 0 0 0,0 0 1 0 0,0 0-1 0 0,0-1 1 0 0,0 1-1 0 0,0 0 0 0 0,0 0 1 0 0,0 0-1 0 0,1 0 0 0 0,-1 0 1 0 0,0 0-1 0 0,0 0 0 0 0,0 0 1 0 0,0 0-1 0 0,0 0 1 0 0,0 0-1 0 0,0 0 0 0 0,0 0 1 0 0,0-1-1 0 0,0 1 0 0 0,1 0 1 0 0,-1 0-1 0 0,0 0 0 0 0,0 0 1 0 0,0 0-1 0 0,0 0 1 0 0,0 0-1 0 0,0 0 0 0 0,1 0 1 0 0,16-8 626 0 0,-15 6-593 0 0,0 0 1 0 0,1 1-1 0 0,-1 0 1 0 0,1-1-1 0 0,-1 1 1 0 0,1 0-1 0 0,-1 0 1 0 0,1 1 0 0 0,0-1-1 0 0,0 0 1 0 0,2 1-1 0 0,22-5 57 0 0,-9 1-56 0 0,-12 6-12 0 0,-2 0-8 0 0,-4-2-20 0 0,1 0 0 0 0,-1 0-1 0 0,1 0 1 0 0,-1 0-1 0 0,0 0 1 0 0,1 0 0 0 0,-1 0-1 0 0,1 0 1 0 0,-1 0 0 0 0,1 1-1 0 0,-1-1 1 0 0,0 0 0 0 0,1 0-1 0 0,-1 0 1 0 0,1 0 0 0 0,-1 1-1 0 0,0-1 1 0 0,1 0 0 0 0,-1 1-1 0 0,0-1 1 0 0,1 0 0 0 0,-1 0-1 0 0,0 1 1 0 0,0-1 0 0 0,1 1-1 0 0,-1-1 1 0 0,0 0-1 0 0,0 1 1 0 0,0-1 0 0 0,1 0-1 0 0,-1 2 1 0 0,-9 7 31 0 0,8-9-51 0 0,0 0 0 0 0,0 1 0 0 0,0-1 0 0 0,1 1 0 0 0,-1-1 0 0 0,0 1 0 0 0,1 0 0 0 0,-1-1 0 0 0,0 1 0 0 0,1 0 0 0 0,-1-1 0 0 0,0 1 0 0 0,1 0 0 0 0,-1 0 0 0 0,1-1 0 0 0,0 1 0 0 0,-1 0 0 0 0,1 0 0 0 0,0 0 0 0 0,-1 0 0 0 0,1 0 0 0 0,0 1 0 0 0,2 4-101 0 0,-2-6 103 0 0,1 1 1 0 0,-1-1-1 0 0,0 0 0 0 0,0 1 0 0 0,1-1 1 0 0,-1 1-1 0 0,0-1 0 0 0,0 0 1 0 0,0 1-1 0 0,0-1 0 0 0,0 1 0 0 0,0-1 1 0 0,0 1-1 0 0,0-1 0 0 0,0 1 0 0 0,0-1 1 0 0,0 0-1 0 0,0 1 0 0 0,0-1 0 0 0,0 1 1 0 0,0-1-1 0 0,0 1 0 0 0,0-1 1 0 0,-1 0-1 0 0,1 1 0 0 0,0-1 0 0 0,0 1 1 0 0,0-1-1 0 0,-1 0 0 0 0,1 1 0 0 0,0-1 1 0 0,-1 0-1 0 0,1 1 0 0 0,-10 10-382 0 0,9-10 301 0 0,-1 0-1 0 0,1 1 0 0 0,0-1 1 0 0,0 1-1 0 0,0-1 0 0 0,0 1 1 0 0,0-1-1 0 0,0 1 0 0 0,0-1 1 0 0,1 1-1 0 0,-1 0 0 0 0,0-1 1 0 0,1 1-1 0 0,-1 0 0 0 0,1 0 1 0 0,0-1-1 0 0,0 1 0 0 0,0 0 1 0 0,0 3-1 0 0,-1 4-603 0 0,1-6 372 0 0,0 1 1 0 0,0-1-1 0 0,0 0 0 0 0,0 0 0 0 0,1 1 1 0 0,-1-1-1 0 0,1 0 0 0 0,-1 0 0 0 0,3 4 0 0 0,-3-7 295 0 0,0 0 0 0 0,0 0 0 0 0,0 0-1 0 0,0 0 1 0 0,1 1 0 0 0,-1-1-1 0 0,0 0 1 0 0,0 0 0 0 0,0 0 0 0 0,0 0-1 0 0,0 0 1 0 0,0 1 0 0 0,0-1 0 0 0,1 0-1 0 0,-1 0 1 0 0,0 0 0 0 0,0 1-1 0 0,0-1 1 0 0,0 0 0 0 0,0 0 0 0 0,0 0-1 0 0,0 0 1 0 0,0 1 0 0 0,0-1 0 0 0,0 0-1 0 0,0 0 1 0 0,0 0 0 0 0,0 1-1 0 0,0-1 1 0 0,0 0 0 0 0,0 0 0 0 0,0 0-1 0 0,0 0 1 0 0,-1 1 0 0 0,1-1-1 0 0,0 0 1 0 0,0 0 0 0 0,0 1 0 0 0,-1 0 1 0 0,0 0 0 0 0,1 0 0 0 0,-1 0-1 0 0,1 0 1 0 0,-1 1 0 0 0,1-1 0 0 0,-1 0 0 0 0,1 0 0 0 0,0 1 0 0 0,-1-1 0 0 0,1 0 0 0 0,0 1 0 0 0,0-1 0 0 0,0 0 0 0 0,0 1 0 0 0,1 1 0 0 0,-1-2 81 0 0,0-1 0 0 0,0 1 0 0 0,0-1 0 0 0,0 1 0 0 0,1-1 0 0 0,-1 0 0 0 0,0 1 0 0 0,0-1 0 0 0,1 1 0 0 0,-1-1 0 0 0,0 0 0 0 0,1 1 0 0 0,-1-1 0 0 0,0 0 0 0 0,1 1 0 0 0,-1-1 0 0 0,0 0 0 0 0,1 1 0 0 0,-1-1 0 0 0,1 0 0 0 0,-1 0 0 0 0,1 0 0 0 0,-1 1 0 0 0,1-1 0 0 0,13 4 430 0 0,-12-4-266 0 0,33 7 2698 0 0,2 1-2203 0 0,-35-7-665 0 0,0 0 0 0 0,0 0 0 0 0,-1 0 0 0 0,1 0 0 0 0,-1 1 0 0 0,1-1 0 0 0,-1 0-1 0 0,1 1 1 0 0,1 3 0 0 0,4 2 220 0 0,-5-4-147 0 0,1-1 0 0 0,-1 1 1 0 0,0 1-1 0 0,1-1 1 0 0,-1 0-1 0 0,-1 0 1 0 0,1 1-1 0 0,0-1 0 0 0,-1 1 1 0 0,0-1-1 0 0,1 6 1 0 0,1-1-78 0 0,-2 1 0 0 0,0 0 0 0 0,1 17 0 0 0,-1-3 166 0 0,0-18-171 0 0,0 0 0 0 0,-1 0 0 0 0,0 0 0 0 0,0 0 0 0 0,0 0 0 0 0,-1 0 0 0 0,-1 10 1 0 0,-2 6-215 0 0,4-19 159 0 0,0 0-1 0 0,-1 0 0 0 0,1 0 0 0 0,0 0 0 0 0,-1 0 0 0 0,1 0 0 0 0,-1 0 1 0 0,0 0-1 0 0,1 0 0 0 0,-1 0 0 0 0,0 0 0 0 0,0 0 0 0 0,0 0 1 0 0,-1-1-1 0 0,1 1 0 0 0,0 0 0 0 0,-2 1 0 0 0,-2 1 17 0 0,-14 15 0 0 0,17-17 0 0 0,0 1 0 0 0,-1-1 0 0 0,1 0 0 0 0,-1 1 0 0 0,0-1 0 0 0,0-1 0 0 0,0 1 0 0 0,0 0 0 0 0,0-1 0 0 0,0 1 0 0 0,-1-1 0 0 0,1 0 0 0 0,-5 1 0 0 0,-5 2 0 0 0,5-1-762 0 0,-1-1 0 0 0,0-1 0 0 0,1 1 0 0 0,-12-1 0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40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17159 0 0,'0'0'1864'0'0,"17"0"-1344"0"0,-9 5 680 0 0,-3 1-592 0 0,8-1-488 0 0,-9-2-120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07.4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46 2304 0 0,'8'-7'11390'0'0,"-13"-4"-9726"0"0,5 10-1623 0 0,0 1 1 0 0,0 0 0 0 0,0 0 0 0 0,0-1 0 0 0,0 1 0 0 0,0 0 0 0 0,-1 0 0 0 0,1-1 0 0 0,0 1 0 0 0,0 0 0 0 0,0 0-1 0 0,0 0 1 0 0,0-1 0 0 0,1 1 0 0 0,-1 0 0 0 0,0 0 0 0 0,0-1 0 0 0,0 1 0 0 0,0 0 0 0 0,0 0 0 0 0,0-1 0 0 0,0 1-1 0 0,0 0 1 0 0,0 0 0 0 0,1 0 0 0 0,-1-1 0 0 0,0 1 0 0 0,0 0 0 0 0,0 0 0 0 0,0 0 0 0 0,1 0 0 0 0,-1-1 0 0 0,0 1-1 0 0,0 0 1 0 0,0 0 0 0 0,1 0 0 0 0,-1 0 0 0 0,2-1 2039 0 0,0 1-1523 0 0,15-8 330 0 0,-15 6-780 0 0,1 1-1 0 0,0 0 1 0 0,0-1 0 0 0,-1 1 0 0 0,1 0 0 0 0,0 1 0 0 0,0-1 0 0 0,0 0-1 0 0,5 0 1 0 0,2 2-103 0 0,-1 0-1 0 0,1 1 1 0 0,-1 0-1 0 0,0 0 0 0 0,0 1 1 0 0,0 0-1 0 0,17 9 1 0 0,9 2 315 0 0,9 7 187 0 0,-32-14-380 0 0,26 10-1 0 0,27 10 79 0 0,-39-15-130 0 0,-1 1-18 0 0,-18-8-42 0 0,1-1 0 0 0,0 0 0 0 0,11 3 1 0 0,105 40 114 0 0,-86-32-92 0 0,19 4 54 0 0,5 1-38 0 0,54 30 106 0 0,-89-38-98 0 0,-1 1 0 0 0,32 22 1 0 0,0 0 6 0 0,-4 0 45 0 0,-34-21-65 0 0,36 18-1 0 0,48 20 30 0 0,32 14-28 0 0,19 8-510 0 0,-86-40 594 0 0,99 35 0 0 0,-50-23 337 0 0,-46-16-433 0 0,66 32-38 0 0,-99-45 0 0 0,-2 2 0 0 0,40 26 0 0 0,-28-16 0 0 0,-33-17 0 0 0,-14-10 0 0 0,0 0 0 0 0,1-1 0 0 0,-1 1 0 0 0,1 0 0 0 0,0-1 0 0 0,0 1 0 0 0,-1-1 0 0 0,5 1 0 0 0,-3-1 1 0 0,-1 0-1 0 0,0 0 0 0 0,1 0 1 0 0,-1 1-1 0 0,4 1 0 0 0,21 18-22 0 0,-24-17 14 0 0,-2-3-141 0 0,-1 0-291 0 0,4 4 272 0 0,-4-4 445 0 0,2-5-3180 0 0,-2 4 2799 0 0,-1-1-1 0 0,0 0 1 0 0,0 1-1 0 0,1-1 1 0 0,-1 0-1 0 0,0 1 0 0 0,0-1 1 0 0,0 0-1 0 0,0 0 1 0 0,0 1-1 0 0,0-1 1 0 0,0 0-1 0 0,0-1 1 0 0,0-6-750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40.8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 6912 0 0,'-15'10'9934'0'0,"20"-9"-8415"0"0,-3-1-494 0 0,-3 1-884 0 0,1 0-1 0 0,0 0 1 0 0,0 0 0 0 0,0 1-1 0 0,0-1 1 0 0,0 0 0 0 0,0 0 0 0 0,0 0-1 0 0,0 0 1 0 0,0 0 0 0 0,0 0-1 0 0,1 1 1 0 0,-1-1 0 0 0,0 0-1 0 0,1 0 1 0 0,0 1 0 0 0,2 14 676 0 0,-14 25 445 0 0,9-26-1309 0 0,2-9 10 0 0,0 0 1 0 0,-1 0 0 0 0,0 0-1 0 0,-1-1 1 0 0,-2 8-1 0 0,-2-1 16 0 0,4-9 21 0 0,0 0 0 0 0,1 1 0 0 0,-1-1 0 0 0,1 0 1 0 0,0 1-1 0 0,0-1 0 0 0,0 1 0 0 0,-1 4 0 0 0,-2 68-193 0 0,3-69 114 0 0,1 1 1 0 0,1-1 0 0 0,-1 1-1 0 0,2-1 1 0 0,1 10-1 0 0,-1-11-53 0 0,-1 0 0 0 0,0 1 0 0 0,0-1 0 0 0,-1 1 0 0 0,1 0 0 0 0,-2-1 0 0 0,0 10 0 0 0,1-15 112 0 0,0 0 0 0 0,0 0 1 0 0,0-1-1 0 0,0 1 0 0 0,0 0 0 0 0,0 0 0 0 0,0 0 0 0 0,0 0 0 0 0,0-1 0 0 0,0 1 0 0 0,1 0 0 0 0,-1 0 0 0 0,0-1 0 0 0,0 1 0 0 0,1 0 0 0 0,-1 0 0 0 0,1-1 0 0 0,-1 1 0 0 0,1 0 0 0 0,-1-1 1 0 0,1 1-1 0 0,0 0 0 0 0,0 1-104 0 0,0-1-83 0 0,2 3 204 0 0,-2-3 89 0 0,12-4 180 0 0,4-3 346 0 0,28-11-1 0 0,-32 11-131 0 0,0 1 1 0 0,0 0-1 0 0,27-5 0 0 0,-11 10 50 0 0,-25 0-602 0 0,-1 1 0 0 0,1-1 0 0 0,-1 0 0 0 0,1 0 1 0 0,-1 0-1 0 0,1-1 0 0 0,-1 1 0 0 0,1-1 0 0 0,-1 0 0 0 0,5-2 0 0 0,0 2-2392 0 0,-5 1 1861 0 0,5-3-1213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41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8288 0 0,'-2'1'12879'0'0,"-4"3"-10480"0"0,8 20-1968 0 0,1 1 0 0 0,1-1 1 0 0,2 0-1 0 0,10 29 0 0 0,-5-13-351 0 0,-5-19-37 0 0,0 2-79 0 0,17 44 1 0 0,-11-36-228 0 0,-11-26 13 0 0,0 0 0 0 0,1 0 0 0 0,0 0 0 0 0,0 0 0 0 0,1 0 0 0 0,-1-1 0 0 0,1 1 0 0 0,0-1 0 0 0,4 5 0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41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11520 0 0,'0'0'5857'0'0,"0"3"-4285"0"0,0 7-224 0 0,2 0 0 0 0,3 18 0 0 0,1 6 8 0 0,11 30-163 0 0,-10-27-1190 0 0,1 0 1 0 0,2-1-1 0 0,2 0 1 0 0,28 59-1 0 0,-37-90-343 0 0,0 0 0 0 0,1 1 0 0 0,-1-1-1 0 0,1-1 1 0 0,1 1 0 0 0,-1 0 0 0 0,0-1-1 0 0,1 0 1 0 0,0 0 0 0 0,10 5 0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41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58 2304 0 0,'0'0'14725'0'0,"1"2"-14259"0"0,2 1-267 0 0,0 0-1 0 0,0-1 0 0 0,1 1 0 0 0,-1 0 0 0 0,1-1 0 0 0,-1 0 0 0 0,1 1 0 0 0,5 1 0 0 0,-7-4-201 0 0,1 1-1 0 0,-1-1 1 0 0,1 0 0 0 0,-1 1-1 0 0,0-1 1 0 0,1 0-1 0 0,4-1 1 0 0,-1 0 87 0 0,-5 1-52 0 0,-1 0 0 0 0,1 0 0 0 0,-1 0 0 0 0,1 0 1 0 0,-1 0-1 0 0,1 0 0 0 0,-1 0 0 0 0,0-1 0 0 0,1 1 0 0 0,-1 0 0 0 0,1 0 0 0 0,-1 0 0 0 0,1-1 0 0 0,-1 1 0 0 0,0 0 0 0 0,1-1 0 0 0,-1 1 0 0 0,1 0 0 0 0,-1-1 0 0 0,0 1 0 0 0,0 0 0 0 0,1-1 0 0 0,-1 0 0 0 0,1 1 1 0 0,-1-1 0 0 0,0 1 0 0 0,0 0 0 0 0,0 0 0 0 0,1-1 0 0 0,-1 1 0 0 0,0 0 0 0 0,0-1 0 0 0,1 1 0 0 0,-1 0 0 0 0,0 0 0 0 0,1-1 0 0 0,-1 1 0 0 0,0 0 0 0 0,1 0 0 0 0,-1 0 0 0 0,1 0 0 0 0,-1-1 0 0 0,0 1 0 0 0,1 0 0 0 0,-1 0 0 0 0,1 0 0 0 0,3-11 559 0 0,-4 8-601 0 0,1 1 125 0 0,-1 0 0 0 0,1-1 0 0 0,-1 1 0 0 0,1-1 0 0 0,-1 1 0 0 0,0 0 0 0 0,0-1 0 0 0,0 1 0 0 0,0 0 0 0 0,-1-1 0 0 0,0-3 0 0 0,-1 3-40 0 0,-1 1 1 0 0,1 0 0 0 0,0-1 0 0 0,-1 1 0 0 0,0 0 0 0 0,1 0 0 0 0,-1 0-1 0 0,-6-2 1 0 0,9 3-87 0 0,-1 1 30 0 0,-1-1-1 0 0,1 0 1 0 0,0 1-1 0 0,-1-1 1 0 0,1 1-1 0 0,0-1 1 0 0,-1 1-1 0 0,1 0 1 0 0,-1 0-1 0 0,1-1 1 0 0,-1 1-1 0 0,1 0 0 0 0,-1 0 1 0 0,1 1-1 0 0,0-1 1 0 0,-1 0-1 0 0,1 0 1 0 0,-1 1-1 0 0,1-1 1 0 0,0 1-1 0 0,-1-1 1 0 0,-1 2-1 0 0,1-1-65 0 0,1 0-61 0 0,-1 0-141 0 0,-1 1 0 0 0,1 0 0 0 0,0 0 0 0 0,0 0 1 0 0,0 0-1 0 0,0 0 0 0 0,1 0 0 0 0,-1 0 0 0 0,1 1 0 0 0,-1-1 0 0 0,-1 5 0 0 0,-2 4-1272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3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17359 0 0,'0'0'840'0'0,"-8"0"224"0"0,-1 0-1064 0 0,1 0 1112 0 0,8 11-1496 0 0,0-3-632 0 0,0 3-176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4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28 14280 0 0,'0'0'1528'0'0,"-8"0"1263"0"0</inkml:trace>
  <inkml:trace contextRef="#ctx0" brushRef="#br0" timeOffset="1">319 1 11976 0 0,'0'0'1312'0'0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4.5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8288 0 0,'0'0'10826'0'0,"-1"2"-10021"0"0,0 1-635 0 0,1 1 0 0 0,-1-1 0 0 0,1 1 0 0 0,0-1-1 0 0,0 1 1 0 0,0-1 0 0 0,1 1 0 0 0,-1-1 0 0 0,2 6-1 0 0,10 33 32 0 0,2-3-327 0 0,21 40 1 0 0,-10-32-6198 0 0,-16-35-233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4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44 5064 0 0,'-1'-6'5928'0'0,"1"5"-5619"0"0,-1 1 1 0 0,1-1-1 0 0,0 1 1 0 0,-1-1 0 0 0,1 1-1 0 0,0-1 1 0 0,0 1-1 0 0,-1-1 1 0 0,1 0 0 0 0,0 1-1 0 0,0-1 1 0 0,0 1-1 0 0,0-1 1 0 0,0 0 0 0 0,0 1-1 0 0,0-1 1 0 0,0 1-1 0 0,0-1 1 0 0,0 0 0 0 0,0 1-1 0 0,0-1 1 0 0,0 1-1 0 0,1-2 1 0 0,-1 1-83 0 0,1 0-1 0 0,0 0 1 0 0,-1 0-1 0 0,1 0 1 0 0,0 0 0 0 0,0 0-1 0 0,0 0 1 0 0,0 0-1 0 0,0 1 1 0 0,0-1-1 0 0,1-1 1 0 0,1 1-47 0 0,0-1 0 0 0,0 1 0 0 0,1-1 0 0 0,-1 1 1 0 0,0 0-1 0 0,0 1 0 0 0,0-1 0 0 0,1 0 0 0 0,3 1 0 0 0,0 0-47 0 0,1 0 0 0 0,0 1 0 0 0,-1 0 0 0 0,1 1 0 0 0,-1 0 1 0 0,1 0-1 0 0,-1 1 0 0 0,0-1 0 0 0,0 1 0 0 0,0 1 0 0 0,0 0 0 0 0,9 6 0 0 0,-8-3-113 0 0,1 0 0 0 0,-1 0 0 0 0,-1 1-1 0 0,1 0 1 0 0,-1 1 0 0 0,-1-1-1 0 0,1 1 1 0 0,5 13 0 0 0,26 31 45 0 0,-32-41-49 0 0,0 1 0 0 0,-1-1-1 0 0,0 1 1 0 0,6 25 0 0 0,-10-33-49 0 0,-1 0 0 0 0,1 1 0 0 0,-1-1 0 0 0,0 0 0 0 0,0 0 0 0 0,0 1 0 0 0,-1-1 0 0 0,1 0 0 0 0,-1 0 0 0 0,-1 0 0 0 0,1 1 0 0 0,-1-1 0 0 0,0-1 0 0 0,0 1 0 0 0,-4 7 0 0 0,-1 0-194 0 0,4-7 181 0 0,0 0-1 0 0,-1 0 0 0 0,1 0 0 0 0,-1 0 0 0 0,0-1 0 0 0,0 1 0 0 0,-8 6 1 0 0,6-7-23 0 0,-1 0 0 0 0,1 0 0 0 0,-1 0 0 0 0,0-1-1 0 0,1 0 1 0 0,-2 0 0 0 0,1-1 0 0 0,0 0 0 0 0,0 0 0 0 0,-1-1 0 0 0,1 0 0 0 0,-11 1 0 0 0,17-2-63 0 0,0-1-1 0 0,1 1 1 0 0,-1 0-1 0 0,1 0 1 0 0,-1 0 0 0 0,1-1-1 0 0,-1 1 1 0 0,1 0-1 0 0,-1 0 1 0 0,1-1-1 0 0,-1 1 1 0 0,1 0-1 0 0,0-1 1 0 0,-1 1-1 0 0,1-1 1 0 0,-1 1 0 0 0,1 0-1 0 0,0-1 1 0 0,-1 1-1 0 0,1-1 1 0 0,0 1-1 0 0,0-1 1 0 0,-1 1-1 0 0,1-1 1 0 0,0 1-1 0 0,0-1 1 0 0,0 1-1 0 0,0-1 1 0 0,0 0 0 0 0,0 1-1 0 0,0-1 1 0 0,0 1-1 0 0,0-1 1 0 0,0 1-1 0 0,0-1 1 0 0,0 1-1 0 0,0-1 1 0 0,0 0-1 0 0,0 1 1 0 0,1-1-1 0 0,-1-3-2261 0 0,0-5-4132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5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0 181 5064 0 0,'0'0'232'0'0,"2"1"-14"0"0,13 15-447 0 0,-6-5 4947 0 0,1 0-1 0 0,10 17 1 0 0,-7-3-3841 0 0,12 20 339 0 0,-16-29-1136 0 0,12 26 0 0 0,-8-23-504 0 0,-9-13-676 0 0</inkml:trace>
  <inkml:trace contextRef="#ctx0" brushRef="#br0" timeOffset="1">38 1 15288 0 0,'0'0'3863'0'0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5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1 106 4608 0 0,'0'2'208'0'0,"16"35"-55"0"0,28 63 10283 0 0,-39-86-6752 0 0,-5-19-2416 0 0,0 2-1294 0 0,-5-66 1349 0 0,5 43-1102 0 0,1-34 88 0 0,-1 54-250 0 0,1 1-1 0 0,0-1 0 0 0,0 1 1 0 0,1-1-1 0 0,-1 1 1 0 0,1-1-1 0 0,1 1 1 0 0,2-5-1 0 0,-4 8 23 0 0,17-1 151 0 0,-9 4-180 0 0,0 0 1 0 0,0 0-1 0 0,0 1 0 0 0,13 5 0 0 0,23 3 95 0 0,-22-6-135 0 0,-13-3 0 0 0,1 1 0 0 0,-1-1 0 0 0,1 0 0 0 0,17-2 0 0 0,-25 1-12 0 0,0-1 0 0 0,0 1 0 0 0,-1-1 0 0 0,1 1 0 0 0,0-1 0 0 0,-1 0 0 0 0,5-2 0 0 0,2 0 0 0 0,-9 3 0 0 0,0 0 0 0 0,1 0 0 0 0,-1 0 0 0 0,1 0 0 0 0,-1-1 0 0 0,0 1 0 0 0,1 0 0 0 0,-1 0 0 0 0,0 0 0 0 0,0 0 0 0 0,1-1 0 0 0,-1 1 0 0 0,0 0 0 0 0,1 0 0 0 0,-1-1 0 0 0,0 1 0 0 0,0 0 0 0 0,1 0 0 0 0,-1-1 0 0 0,0 1 0 0 0,0 0 0 0 0,0-1 0 0 0,0 1 0 0 0,1 0 0 0 0,-1-1 0 0 0,0 1 0 0 0,0 0 0 0 0,0-1 0 0 0,0 1 0 0 0,0 0 0 0 0,0-1 0 0 0,0 1 0 0 0,0 0 0 0 0,0-1 0 0 0,0 1 0 0 0,0-1 0 0 0,0 1 0 0 0,0 0 0 0 0,0-1 0 0 0,0 1 0 0 0,0 0 0 0 0,-1-1 0 0 0,1 1 0 0 0,-5-12 0 0 0,0 8 104 0 0,1 1 0 0 0,-1-1 0 0 0,0 1 0 0 0,0 0 0 0 0,0 0 0 0 0,0 0 0 0 0,-1 1 0 0 0,-10-4 0 0 0,16 6-93 0 0,-2 0 9 0 0,-1-1 0 0 0,1 1 1 0 0,0-1-1 0 0,0 1 0 0 0,0 0 1 0 0,0 0-1 0 0,0 0 0 0 0,-1 0 0 0 0,1 1 1 0 0,0-1-1 0 0,0 0 0 0 0,0 1 0 0 0,0-1 1 0 0,0 1-1 0 0,0 0 0 0 0,0 0 0 0 0,0 0 1 0 0,0 0-1 0 0,0 0 0 0 0,1 0 0 0 0,-1 1 1 0 0,0-1-1 0 0,1 0 0 0 0,-4 4 0 0 0,3-3-58 0 0,0 0 0 0 0,0 0-1 0 0,1 1 1 0 0,-1-1-1 0 0,0 1 1 0 0,1 0-1 0 0,0-1 1 0 0,-1 1 0 0 0,1 0-1 0 0,0 0 1 0 0,0 0-1 0 0,1 0 1 0 0,-1 0-1 0 0,1 0 1 0 0,-1 0-1 0 0,1 0 1 0 0,0 5 0 0 0,3 4-15 0 0,0 0 0 0 0,0 0 0 0 0,1-1 0 0 0,1 1-1 0 0,0-1 1 0 0,0 0 0 0 0,1 0 0 0 0,1 0 0 0 0,-1-1 0 0 0,2 0 0 0 0,0 0 0 0 0,10 9 0 0 0,-11-12-212 0 0,1-1 0 0 0,1 0 0 0 0,-1 0 0 0 0,1-1 0 0 0,0 0-1 0 0,0-1 1 0 0,0 0 0 0 0,0 0 0 0 0,1-1 0 0 0,0 0 0 0 0,0-1 0 0 0,0 0-1 0 0,0 0 1 0 0,18 0 0 0 0,-14-5-6877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07.9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142 0 12464 0 0,'0'0'5883'0'0,"7"7"-3748"0"0,17 5-1140 0 0,-19-10-828 0 0,0 1 0 0 0,0-1 0 0 0,0 1 0 0 0,0 0 0 0 0,0 1 1 0 0,0-1-1 0 0,7 7 0 0 0,-10-6-142 0 0,1-1 0 0 0,0 0 0 0 0,1 0 0 0 0,-1 0 0 0 0,0-1 0 0 0,1 1 0 0 0,0-1 0 0 0,4 2 0 0 0,-6-3-1 0 0,0 1-1 0 0,0-1 0 0 0,0 0 1 0 0,-1 1-1 0 0,1-1 0 0 0,0 1 1 0 0,0-1-1 0 0,1 3 1 0 0,10 8 231 0 0,0-3-229 0 0,-1 1 0 0 0,22 21 0 0 0,-32-28-26 0 0,0 0 0 0 0,0 0 0 0 0,0 1 0 0 0,0-1 0 0 0,-1 0 0 0 0,1 0 0 0 0,-1 1 0 0 0,0-1 0 0 0,0 1 0 0 0,1 6 0 0 0,2 8 0 0 0,-4-11 0 0 0,-1-4 0 0 0,0-1 0 0 0,0 0 0 0 0,-1 0 0 0 0,1 0 0 0 0,-1 0 0 0 0,1 0 0 0 0,-1 0 0 0 0,0 0 0 0 0,0 0 0 0 0,0-1 0 0 0,-3 3 0 0 0,-24 13 0 0 0,15-11 0 0 0,10-5 0 0 0,0 0 0 0 0,0 1 0 0 0,0 0 0 0 0,1 0 0 0 0,-1 0 0 0 0,-6 5 0 0 0,1 0 0 0 0,-1 0 0 0 0,1-1 0 0 0,-21 10 0 0 0,18-10 0 0 0,0 0 0 0 0,-19 14 0 0 0,-59 38-641 0 0,38-21-2555 0 0,40-28 1833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5.9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0 15000 0 0,'0'1'85'0'0,"-1"1"0"0"0,0-1 1 0 0,0 0-1 0 0,1 0 1 0 0,-1 0-1 0 0,0 0 1 0 0,0 0-1 0 0,0 0 1 0 0,0 0-1 0 0,-1-1 1 0 0,1 1-1 0 0,0 0 1 0 0,0 0-1 0 0,0-1 1 0 0,-1 1-1 0 0,1-1 1 0 0,0 1-1 0 0,-3 0 0 0 0,2-1 19 0 0,1 1 0 0 0,-1 0 0 0 0,0 0-1 0 0,1 0 1 0 0,-1 0 0 0 0,1 0 0 0 0,-1 0-1 0 0,1 1 1 0 0,0-1 0 0 0,0 0 0 0 0,-1 1-1 0 0,0 1 1 0 0,-13 22 3591 0 0,13-19-3508 0 0,1 0-1 0 0,-1 0 1 0 0,1 0-1 0 0,0 0 1 0 0,1 0-1 0 0,-1 0 1 0 0,1 1 0 0 0,0-1-1 0 0,1 0 1 0 0,0 0-1 0 0,0 0 1 0 0,0 0-1 0 0,0 0 1 0 0,1 0-1 0 0,0 0 1 0 0,1-1-1 0 0,-1 1 1 0 0,6 8-1 0 0,1 3-139 0 0,-7-12-45 0 0,1 0-1 0 0,0 0 1 0 0,0 0 0 0 0,1-1-1 0 0,-1 1 1 0 0,1-1 0 0 0,8 8-1 0 0,2 0-5 0 0,-9-7-27 0 0,0-1 0 0 0,1 0-1 0 0,-1 0 1 0 0,11 6 0 0 0,-11-8-115 0 0,-1 0-1 0 0,0 0 1 0 0,1 0-1 0 0,0-1 1 0 0,-1 0-1 0 0,7 1 1 0 0,-9-1-45 0 0,-1-1 0 0 0,1 0 0 0 0,0 0 0 0 0,0 0 0 0 0,-1-1 0 0 0,1 1 0 0 0,0 0 0 0 0,0-1 0 0 0,-1 1 0 0 0,1-1 0 0 0,0 1 0 0 0,-1-1 0 0 0,1 0 0 0 0,-1 0 0 0 0,1 1 0 0 0,-1-1 0 0 0,1 0 0 0 0,-1-1 0 0 0,2 0 0 0 0,4-10-3478 0 0,-4 7 2885 0 0,6-10-1501 0 0</inkml:trace>
  <inkml:trace contextRef="#ctx0" brushRef="#br0" timeOffset="1">194 93 7832 0 0,'2'0'7804'0'0,"5"0"-6957"0"0,0-1 0 0 0,0 1 1 0 0,0-1-1 0 0,0 0 1 0 0,-1 0-1 0 0,9-3 0 0 0,-5 1-218 0 0,1 1 0 0 0,0 0 1 0 0,12 0-1 0 0,10-1 1020 0 0,-17 1-1571 0 0,-4 2-366 0 0,-1-2 0 0 0,0 1 0 0 0,0-2 0 0 0,0 1 0 0 0,16-7 0 0 0,-19 5-1436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6.2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0 19087 0 0,'0'0'1452'0'0,"-2"1"-985"0"0,-8 3-307 0 0,2 4-143 0 0,7-5 165 0 0,0 0-1 0 0,0-1 1 0 0,0 1-1 0 0,0 0 0 0 0,1 0 1 0 0,-1-1-1 0 0,1 1 0 0 0,-1 0 1 0 0,1 0-1 0 0,0 0 1 0 0,0 0-1 0 0,1 0 0 0 0,-1 0 1 0 0,0 0-1 0 0,1-1 1 0 0,0 1-1 0 0,0 0 0 0 0,0 0 1 0 0,0-1-1 0 0,0 1 1 0 0,3 4-1 0 0,11 28 203 0 0,-9-22-388 0 0,-1 0 1 0 0,2 0-1 0 0,8 12 0 0 0,-4-8 4 0 0,6 6 0 0 0,14 29 0 0 0,-2-6 0 0 0,-18-28 0 0 0,14 28 0 0 0,-20-36-113 0 0,1-1-1 0 0,0 1 1 0 0,1-1 0 0 0,11 13-1 0 0,-12-15-292 0 0,0 0 0 0 0,0 1 1 0 0,0-1-1 0 0,-1 2 0 0 0,0-1 0 0 0,4 12 0 0 0,-8-18 175 0 0,0 1-1 0 0,0-1 0 0 0,1 1 1 0 0,-1-1-1 0 0,1 0 1 0 0,-1 1-1 0 0,1-1 0 0 0,0 0 1 0 0,0 0-1 0 0,0 0 0 0 0,0 0 1 0 0,0-1-1 0 0,3 3 1 0 0,2 1-923 0 0,12 12-5529 0 0</inkml:trace>
  <inkml:trace contextRef="#ctx0" brushRef="#br0" timeOffset="1">372 361 4608 0 0,'0'0'200'0'0,"0"12"48"0"0,0-1-248 0 0,5 0 0 0 0,-10 0 0 0 0,10 2 0 0 0,-2 6 2728 0 0,7-5 504 0 0,-2 5 96 0 0,-4 0 15 0 0,-4 1-2487 0 0,0-5-504 0 0,13 1-96 0 0,-8-5-16 0 0,-2-3-1104 0 0,2-1-216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6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13216 0 0,'0'0'1194'0'0,"1"8"-771"0"0,5 6-158 0 0,-5-12-236 0 0,-1 0 1 0 0,1 0-1 0 0,0 0 0 0 0,0-1 0 0 0,-1 1 0 0 0,1 1 1 0 0,-1-1-1 0 0,0 0 0 0 0,1 0 0 0 0,-1 2 1 0 0,0-2-25 0 0,0 0 0 0 0,1 0 0 0 0,-1 0 1 0 0,1 0-1 0 0,-1-1 0 0 0,1 1 0 0 0,0 0 1 0 0,-1 0-1 0 0,1-1 0 0 0,0 1 1 0 0,2 1-1 0 0,-2 0-7 0 0,1-1-1 0 0,-1 1 1 0 0,0-1 0 0 0,0 1 0 0 0,0-1 0 0 0,1 5 0 0 0,0-2-25 0 0,0 0 1 0 0,0 0 0 0 0,0 0 0 0 0,0 0 0 0 0,1-1 0 0 0,0 1 0 0 0,6 7 0 0 0,8 15 3 0 0,-12-19 15 0 0,1 0 0 0 0,-1 0 1 0 0,8 8-1 0 0,-6-8 94 0 0,0 1 0 0 0,6 10 1 0 0,-8-13 38 0 0,-1 0 0 0 0,1 0 0 0 0,0-1 0 0 0,1 0 0 0 0,10 9 1 0 0,0-1 470 0 0,-14-11-450 0 0,1 0-1 0 0,-1-1 1 0 0,1 1-1 0 0,-1 0 1 0 0,1-1-1 0 0,0 0 1 0 0,-1 0-1 0 0,1 0 1 0 0,3 1-1 0 0,-1-2 122 0 0,1 0 1 0 0,-1-1-1 0 0,0 0 1 0 0,0 0-1 0 0,0 0 0 0 0,10-3 1 0 0,-13 3-93 0 0,0 0 1 0 0,0 0 0 0 0,0 0-1 0 0,0 0 1 0 0,0-1-1 0 0,0 1 1 0 0,0-1 0 0 0,-1 1-1 0 0,1-1 1 0 0,0 1 0 0 0,-1-1-1 0 0,1 0 1 0 0,-1 0 0 0 0,0 0-1 0 0,1 1 1 0 0,-1-2 0 0 0,1-3-1 0 0,3-23 2036 0 0,-5 27-2210 0 0,0 1 1 0 0,0 0-1 0 0,-1 0 0 0 0,1-1 1 0 0,0 1-1 0 0,-1 0 0 0 0,1 0 1 0 0,-1 0-1 0 0,1 0 1 0 0,-1-1-1 0 0,1 1 0 0 0,-1 0 1 0 0,0 0-1 0 0,0 0 0 0 0,1 0 1 0 0,-1 0-1 0 0,0 1 0 0 0,0-1 1 0 0,-2-1-1 0 0,2 0 65 0 0,-1 1 0 0 0,1-1 0 0 0,-1 0-1 0 0,1 0 1 0 0,0 1 0 0 0,-3-5 0 0 0,3 3 5 0 0,-1 0 0 0 0,1 1 0 0 0,-1-1 0 0 0,0 1 0 0 0,0 0 0 0 0,0-1 0 0 0,0 1 0 0 0,0 0 0 0 0,0 0 0 0 0,-1 0 0 0 0,1 0 0 0 0,-1 1 0 0 0,1-1 0 0 0,-1 1 0 0 0,0-1 0 0 0,-5-1 0 0 0,-19-13 315 0 0,25 15-385 0 0,1-1-5 0 0,-1 1 0 0 0,0-1 1 0 0,1 1-1 0 0,-1 0 0 0 0,0 0 1 0 0,0 0-1 0 0,0 0 1 0 0,0 0-1 0 0,0 0 0 0 0,0 1 1 0 0,0-1-1 0 0,0 0 0 0 0,0 1 1 0 0,0 0-1 0 0,-1-1 0 0 0,-2 1 1 0 0,3 1-133 0 0,1-1 0 0 0,0 0-1 0 0,-1 1 1 0 0,1-1 0 0 0,-1 1 0 0 0,1-1 0 0 0,0 1-1 0 0,-1-1 1 0 0,1 1 0 0 0,0 0 0 0 0,0 0 0 0 0,0 0 0 0 0,-1 0-1 0 0,1 0 1 0 0,0 0 0 0 0,0 0 0 0 0,0 0 0 0 0,0 0 0 0 0,1 0-1 0 0,-1 1 1 0 0,0-1 0 0 0,0 3 0 0 0,-1-2-590 0 0,1 0 0 0 0,0 0 0 0 0,0 1 0 0 0,0-1 0 0 0,1 1-1 0 0,-1-1 1 0 0,1 1 0 0 0,-1-1 0 0 0,1 1 0 0 0,0-1 0 0 0,0 4 0 0 0,4 6-6063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7.0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17535 0 0,'12'1'152'0'0,"-9"-1"-81"0"0,0 0-1 0 0,-1 0 1 0 0,1 1-1 0 0,0-1 1 0 0,0 1 0 0 0,-1-1-1 0 0,1 1 1 0 0,0 0-1 0 0,3 2 1 0 0,-4-3 830 0 0,4 2-842 0 0,0-1 0 0 0,1 1 1 0 0,8 3-1 0 0,-13-4 4 0 0,-2-1 15 0 0,1 0 1 0 0,0 1-1 0 0,-1-1 1 0 0,1 0-1 0 0,-1 1 0 0 0,1-1 1 0 0,-1 0-1 0 0,1 1 1 0 0,-1-1-1 0 0,1 1 0 0 0,-1-1 1 0 0,0 1-1 0 0,1-1 1 0 0,-1 1-1 0 0,1-1 0 0 0,-1 1 1 0 0,3 4 269 0 0,11 5 537 0 0,-11-9-766 0 0,-1 1-1 0 0,0-1 0 0 0,1 1 1 0 0,-1 0-1 0 0,0 0 0 0 0,0 0 1 0 0,0 0-1 0 0,0 0 0 0 0,-1 0 1 0 0,3 4-1 0 0,0 0-111 0 0,0 0 0 0 0,0-1 0 0 0,0 0 1 0 0,9 8-1 0 0,-8-8-8 0 0,0 1 1 0 0,0-1-1 0 0,6 10 0 0 0,-9-11 85 0 0,1-1-1 0 0,0 1 0 0 0,0-1 0 0 0,0 1 0 0 0,1-1 1 0 0,-1 0-1 0 0,1 0 0 0 0,0-1 0 0 0,6 5 1 0 0,-8-6 37 0 0,0 0 389 0 0,-1 0-67 0 0,-1-1-440 0 0,1 0 1 0 0,-1 0-1 0 0,0 0 1 0 0,0 0-1 0 0,1 0 1 0 0,-1 0-1 0 0,0 0 1 0 0,0 0-1 0 0,0 0 1 0 0,1 0-1 0 0,-1 0 0 0 0,0 0 1 0 0,0 0-1 0 0,1 0 1 0 0,-1 0-1 0 0,0 0 1 0 0,0 0-1 0 0,1 0 1 0 0,-1 0-1 0 0,0 0 1 0 0,0 0-1 0 0,0-1 0 0 0,1 1 1 0 0,-1 0-1 0 0,0 0 1 0 0,0 0-1 0 0,0 0 1 0 0,1-1-1 0 0,-1 1 1 0 0,0 0-1 0 0,0 0 1 0 0,0 0-1 0 0,0-1 1 0 0,0 1-1 0 0,0 0 0 0 0,1 0 1 0 0,-1 0-1 0 0,0-1 1 0 0,0 1-1 0 0,0 0 1 0 0,0 0-1 0 0,0-1 1 0 0,0 1-1 0 0,0-1 10 0 0,1 0-13 0 0,0 0 0 0 0,0 0 0 0 0,-1 0 0 0 0,1 0 0 0 0,0-1 0 0 0,-1 1 0 0 0,1 0 0 0 0,-1 0 0 0 0,1-1 0 0 0,-1 1 0 0 0,0 0 0 0 0,0 0 0 0 0,0-1 0 0 0,1 1 0 0 0,-1 0 0 0 0,0-1 0 0 0,0 1 0 0 0,-1 0 0 0 0,1-1 0 0 0,0 1 0 0 0,0 0 0 0 0,-1 0 0 0 0,1-1 0 0 0,-1 1 0 0 0,0-2 0 0 0,0-2 0 0 0,1 0 0 0 0,-1 0 0 0 0,1 0 0 0 0,0 0 0 0 0,0 0 0 0 0,1 0 0 0 0,0 1 0 0 0,0-1 0 0 0,0 0 0 0 0,2-6 0 0 0,1-6 0 0 0,-4 16 28 0 0,1-1-1 0 0,-1 1 1 0 0,1 0 0 0 0,0-1-1 0 0,-1 1 1 0 0,1 0-1 0 0,0 0 1 0 0,0-1 0 0 0,0 1-1 0 0,0 0 1 0 0,0 0-1 0 0,0 0 1 0 0,0 0 0 0 0,2-1-1 0 0,-1 1 101 0 0,0-1 1 0 0,-1 1-1 0 0,0 0 0 0 0,1-1 0 0 0,-1 1 1 0 0,0-1-1 0 0,2-2 0 0 0,-2 2-93 0 0,1 1 1 0 0,-1 0-1 0 0,0-1 0 0 0,0 1 0 0 0,0 0 0 0 0,1 0 0 0 0,-1 0 1 0 0,1 0-1 0 0,-1 1 0 0 0,1-1 0 0 0,-1 0 0 0 0,1 0 1 0 0,-1 1-1 0 0,1-1 0 0 0,0 1 0 0 0,-1-1 0 0 0,3 1 0 0 0,0-1-30 0 0,0 1 0 0 0,-1-1 0 0 0,1 1 0 0 0,0 0 0 0 0,0 0-1 0 0,-1 1 1 0 0,7 0 0 0 0,-2 2 12 0 0,1 1 0 0 0,-1 0 0 0 0,0 0 0 0 0,0 1 0 0 0,0 0 0 0 0,-1 0 0 0 0,1 0 0 0 0,9 11 0 0 0,-3-4-10 0 0,6 6-124 0 0,-12-10-47 0 0,1 0 0 0 0,14 10 0 0 0,-12-11-19 0 0,-2-2-2354 0 0,0 1 0 0 0,14 6-1 0 0,6-4-5817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7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31 373 14280 0 0,'0'0'1102'0'0,"-10"5"212"0"0,7-4 1735 0 0,2-2-2968 0 0,1 1 1 0 0,0 0-1 0 0,-1 0 1 0 0,1-1-1 0 0,0 1 0 0 0,-1 0 1 0 0,1 0-1 0 0,0 0 1 0 0,-1 0-1 0 0,1 0 1 0 0,0-1-1 0 0,-1 1 1 0 0,1 0-1 0 0,-1 0 1 0 0,1 0-1 0 0,0 0 1 0 0,-1 0-1 0 0,1 0 0 0 0,0 0 1 0 0,-1 0-1 0 0,1 0 1 0 0,-1 0-1 0 0,1 1 1 0 0,0-1-1 0 0,-1 0 1 0 0,1 0-1 0 0,0 0 1 0 0,-1 0-1 0 0,1 1 0 0 0,0-1 1 0 0,-1 0-1 0 0,1 0 1 0 0,0 0-1 0 0,-1 1 1 0 0,1-1-1 0 0,0 0 1 0 0,0 1-1 0 0,-1-1 1 0 0,1 0-1 0 0,0 1 1 0 0,0-1-1 0 0,0 0 0 0 0,-1 1 1 0 0,1-1-1 0 0,0 0 1 0 0,0 1-1 0 0,0-1 1 0 0,0 0-1 0 0,0 1 1 0 0,0 0-1 0 0,-1 2 15 0 0,1 0 1 0 0,-1 0-1 0 0,1 0 1 0 0,0 0-1 0 0,0 0 0 0 0,0 0 1 0 0,1 3-1 0 0,0-1-109 0 0,0 0 0 0 0,0 0 0 0 0,1 0 1 0 0,0-1-1 0 0,0 1 0 0 0,0 0 0 0 0,1-1 0 0 0,-1 0 1 0 0,1 1-1 0 0,0-1 0 0 0,0 0 0 0 0,1 0 0 0 0,-1-1 1 0 0,1 1-1 0 0,4 3 0 0 0,4 1-199 0 0,0 1-1 0 0,1-2 1 0 0,26 13-1 0 0,-27-13 213 0 0,-10-6 0 0 0,-1 0 0 0 0,1 0 0 0 0,0 0 0 0 0,-1 0 0 0 0,1 0 0 0 0,0-1 0 0 0,0 1 0 0 0,0-1 0 0 0,0 1 0 0 0,0-1 0 0 0,-1 0 0 0 0,5 1 0 0 0,-3-1 0 0 0,0 0 0 0 0,0 0 0 0 0,0 0 0 0 0,0 0 0 0 0,0-1 0 0 0,0 1 0 0 0,0-1 0 0 0,0 0 0 0 0,4-1 0 0 0,-7 2 0 0 0,1 0 0 0 0,0 0 0 0 0,-1-1 0 0 0,1 1 0 0 0,-1 0 0 0 0,0 0 0 0 0,1-1 0 0 0,-1 1 0 0 0,1 0 0 0 0,-1-1 0 0 0,1 1 0 0 0,-1 0 0 0 0,0-1 0 0 0,1 1 0 0 0,-1-1 0 0 0,0 1 0 0 0,1 0 0 0 0,-1-1 0 0 0,0 1 0 0 0,0-1 0 0 0,1 1 0 0 0,-1-1 0 0 0,0 1 0 0 0,0-1 0 0 0,0 0 0 0 0,0 1 0 0 0,0-1 0 0 0,1 1 0 0 0,-1-1 0 0 0,0 1 0 0 0,0-1 0 0 0,-1 1 0 0 0,1-1 0 0 0,0 1 0 0 0,0-1 0 0 0,0 0 0 0 0,0 1 0 0 0,0-1 0 0 0,-1 1 0 0 0,1-1 0 0 0,-1-1 0 0 0,0-1 2 0 0,0-1-1 0 0,-1 1 1 0 0,1-1-1 0 0,-1 1 0 0 0,0-1 1 0 0,0 1-1 0 0,-1 0 1 0 0,1 0-1 0 0,-5-4 1 0 0,-30-26-317 0 0,17 17-354 0 0,-13-11-506 0 0,20 18 570 0 0,2-1 1 0 0,-14-13-1 0 0,25 23 617 0 0,-1-1 1 0 0,1 1-1 0 0,0 0 1 0 0,0 0-1 0 0,-1 0 0 0 0,1-1 1 0 0,0 1-1 0 0,0 0 1 0 0,0-1-1 0 0,-1 1 1 0 0,1 0-1 0 0,0 0 1 0 0,0-1-1 0 0,0 1 0 0 0,0 0 1 0 0,0-1-1 0 0,-1 1 1 0 0,1 0-1 0 0,0-1 1 0 0,0 1-1 0 0,0 0 1 0 0,0-1-1 0 0,0 1 1 0 0,0 0-1 0 0,0-1 0 0 0,0 1 1 0 0,0 0-1 0 0,0-1 1 0 0,1 1-1 0 0,-1 0 1 0 0,0-1-1 0 0,0 1 1 0 0,0 0-1 0 0,0-1 1 0 0,0 1-1 0 0,1 0 0 0 0,-1-1 1 0 0,0 1-1 0 0,1-1 1 0 0,1 0 1 0 0,-1 1-1 0 0,0-1 0 0 0,0 1 0 0 0,1-1 0 0 0,-1 1 0 0 0,0-1 0 0 0,0 1 0 0 0,1 0 0 0 0,1-1 1 0 0,38 0-1 0 0,-37 1 46 0 0,93-4 305 0 0,-84 3-167 0 0,0-1 0 0 0,0-1 0 0 0,0 0 0 0 0,-1-1 0 0 0,17-6 0 0 0,-11 3 311 0 0,-14 6-373 0 0,0 0-1 0 0,0 0 0 0 0,0-1 1 0 0,-1 0-1 0 0,1 0 1 0 0,3-2-1 0 0,9-7 7 0 0,-12 8-139 0 0,0 1 0 0 0,0-1 0 0 0,0 0 0 0 0,0 0 0 0 0,0-1-1 0 0,-1 1 1 0 0,1-1 0 0 0,-1 1 0 0 0,0-1 0 0 0,0 0 0 0 0,-1-1-1 0 0,4-5 1 0 0,-5 6-2 0 0,0 3 0 0 0,0-1 0 0 0,0 0 0 0 0,0 1 0 0 0,-1-1 0 0 0,1 0 0 0 0,-1 1 0 0 0,1-1 0 0 0,-1 0 0 0 0,0 1 0 0 0,0-1 0 0 0,1 0 0 0 0,-1 0 0 0 0,-1 0 0 0 0,1 1 0 0 0,0-1 0 0 0,0 0 0 0 0,-1 0 0 0 0,1 1 0 0 0,-2-4 0 0 0,-23-64 0 0 0,18 52 0 0 0,4 10 0 0 0,0 0 0 0 0,-1 0 0 0 0,-4-7 0 0 0,-7-7 0 0 0,-10-13 0 0 0,11 19 0 0 0,9 10 0 0 0,3 7 0 0 0,2 5 0 0 0,4 9 0 0 0,0 0 0 0 0,1 0 0 0 0,12 25 0 0 0,-13-31 0 0 0,50 114 1 0 0,35 88-23 0 0,1 38-1086 0 0,-63-176-188 0 0,-8-26-4318 0 0,-6-17-1050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8.0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72 18287 0 0,'-5'-14'1386'0'0,"4"13"-1345"0"0,1 0 0 0 0,0 0 1 0 0,-1 0-1 0 0,1 0 0 0 0,0 0 1 0 0,0 0-1 0 0,0 0 0 0 0,0 0 1 0 0,0 0-1 0 0,0 0 0 0 0,0-1 1 0 0,0 1-1 0 0,1 0 0 0 0,-1 0 1 0 0,0 0-1 0 0,1-2 0 0 0,1 1 55 0 0,0 0 0 0 0,0-1 0 0 0,1 1 0 0 0,-1 0-1 0 0,0 0 1 0 0,1 0 0 0 0,-1 0 0 0 0,1 0 0 0 0,0 1-1 0 0,-1-1 1 0 0,1 1 0 0 0,0-1 0 0 0,0 1 0 0 0,0 0-1 0 0,5-1 1 0 0,7-1 463 0 0,-1 1 0 0 0,17-1 0 0 0,-24 3-521 0 0,36 2-1616 0 0,-22-2-6315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8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108 42 18079 0 0,'-1'-1'414'0'0,"-6"0"19"0"0,5 1-366 0 0,1 0 0 0 0,0 0 0 0 0,-1-1 0 0 0,1 1 0 0 0,0 0 0 0 0,-1-1 0 0 0,1 1-1 0 0,0-1 1 0 0,0 1 0 0 0,0-1 0 0 0,-1 0 0 0 0,1 1 0 0 0,0-1 0 0 0,0 0 0 0 0,0 0 0 0 0,-1-1-1 0 0,0 0 10 0 0,1 1 0 0 0,-1-1-1 0 0,0 0 1 0 0,0 1-1 0 0,0 0 1 0 0,0-1-1 0 0,0 1 1 0 0,0 0 0 0 0,0 0-1 0 0,0 0 1 0 0,0 0-1 0 0,-3 0 1 0 0,-15-8 2097 0 0,11 6-1917 0 0,-2 2-228 0 0,10 2-28 0 0,1-1 0 0 0,0 0 0 0 0,-1 0 0 0 0,1 0 0 0 0,-1 0 0 0 0,1 0 0 0 0,0 0 0 0 0,-1 0 0 0 0,1 1 0 0 0,0-1 0 0 0,-1 0 0 0 0,1 0 0 0 0,-1 0 0 0 0,1 1 0 0 0,0-1 0 0 0,0 0 0 0 0,-1 1 0 0 0,1-1 0 0 0,0 0 0 0 0,-1 0 0 0 0,1 1 0 0 0,0-1 0 0 0,0 1 0 0 0,0-1 0 0 0,-1 0 0 0 0,1 1 0 0 0,0-1 0 0 0,0 0 0 0 0,0 1 0 0 0,0-1 0 0 0,0 1 0 0 0,0-1 0 0 0,0 0 0 0 0,0 1 0 0 0,0-1 0 0 0,0 1 0 0 0,0 0 0 0 0,0 3 0 0 0,0 1 0 0 0,0 0 0 0 0,1 0 0 0 0,0 0 0 0 0,0-1 0 0 0,0 1 0 0 0,1 0 0 0 0,-1-1 0 0 0,1 1 0 0 0,0-1 0 0 0,1 0 0 0 0,-1 1 0 0 0,4 3 0 0 0,14 24-374 0 0,6 8-637 0 0,-23-37 953 0 0,-1 0 0 0 0,1 0 1 0 0,0-1-1 0 0,0 1 1 0 0,0-1-1 0 0,0 0 1 0 0,0 0-1 0 0,1 0 1 0 0,-1 0-1 0 0,4 2 1 0 0,-5-4-162 0 0,8 0-886 0 0,-5-4 809 0 0,-2 3 389 0 0,1-1-1 0 0,-2 0 1 0 0,1 0-1 0 0,0 0 1 0 0,0 0-1 0 0,-1 0 1 0 0,1-1 0 0 0,-1 1-1 0 0,1-1 1 0 0,1-3-1 0 0,-2 3-293 0 0,0-1 543 0 0,0 0-1 0 0,0 1 1 0 0,1-1-1 0 0,-1 1 1 0 0,1 0-1 0 0,0 0 0 0 0,4-3 1 0 0,-5 6-287 0 0,1 1-73 0 0,-1 0 1 0 0,1 1 0 0 0,0-1-1 0 0,-1 1 1 0 0,1 0 0 0 0,-1 0-1 0 0,1 0 1 0 0,-1 0 0 0 0,0 0-1 0 0,0 0 1 0 0,0 1 0 0 0,0-1-1 0 0,2 6 1 0 0,6 5-558 0 0,-2-4-1321 0 0,-2 1-5619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8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0 307 21191 0 0,'0'0'2127'0'0,"2"-1"-1946"0"0,21-12-58 0 0,-18 10 144 0 0,0 0 1 0 0,0 0-1 0 0,0 1 1 0 0,9-4-1 0 0,-1 3-29 0 0,0 1-1 0 0,0 0 1 0 0,1 1 0 0 0,-1 1-1 0 0,1 0 1 0 0,-1 0-1 0 0,0 2 1 0 0,1 0 0 0 0,23 6-1 0 0,-26-5-325 0 0,-1-1-1053 0 0,1 1 1 0 0,19 8 0 0 0,-18-3-7510 0 0</inkml:trace>
  <inkml:trace contextRef="#ctx0" brushRef="#br0" timeOffset="1">457 34 2760 0 0,'2'0'829'0'0,"19"-8"9375"0"0,-1-1-2611 0 0,3 4-4808 0 0,-7 1-1701 0 0,15 0-501 0 0,7 1-2387 0 0,-25 3 689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9.3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17071 0 0,'0'0'3846'0'0,"1"3"-2754"0"0,12 34 584 0 0,12 56 0 0 0,2 8-1462 0 0,-9-44-192 0 0,-9-25-377 0 0,1 0 0 0 0,16 30 1 0 0,-26-60 144 0 0,4 6 3 0 0,-4-8 187 0 0,0 0 1 0 0,0 0-1 0 0,0 0 0 0 0,0 0 1 0 0,0 1-1 0 0,0-1 0 0 0,1 0 0 0 0,-1 0 1 0 0,0 0-1 0 0,0 0 0 0 0,0 0 1 0 0,0 0-1 0 0,0 0 0 0 0,0 0 0 0 0,0 0 1 0 0,1 0-1 0 0,-1 0 0 0 0,0 0 1 0 0,0 0-1 0 0,0 0 0 0 0,0 0 1 0 0,0 0-1 0 0,0 0 0 0 0,1 0 0 0 0,-1 0 1 0 0,0 0-1 0 0,0 0 0 0 0,0 0 1 0 0,0 0-1 0 0,0 0 0 0 0,0 0 0 0 0,1 0 1 0 0,-1 0-1 0 0,0 0 0 0 0,0 0 1 0 0,0 0-1 0 0,0-1 0 0 0,0 1 0 0 0,0 0 1 0 0,0 0-1 0 0,0 0 0 0 0,0 0 1 0 0,0 0-1 0 0,1 0 0 0 0,-1 0 0 0 0,0 0 1 0 0,0-1-1 0 0,0 1 0 0 0,0 0 1 0 0,0 0-1 0 0,0 0 0 0 0,0 0 0 0 0,0 0 1 0 0,0 0-1 0 0,0 0 0 0 0,0-1 1 0 0,0 1-1 0 0,0 0 0 0 0,0 0 0 0 0,0 0 1 0 0,0 0-1 0 0,2-7 119 0 0,1 1-1 0 0,0-1 1 0 0,0 1-1 0 0,1 0 1 0 0,8-10-1 0 0,-10 14-79 0 0,0 0-1 0 0,0 0 1 0 0,0 0-1 0 0,0 1 1 0 0,0-1-1 0 0,1 1 1 0 0,-1-1-1 0 0,1 1 1 0 0,-1 0-1 0 0,1 0 1 0 0,-1 0-1 0 0,1 1 1 0 0,0-1-1 0 0,0 0 1 0 0,-1 1-1 0 0,1 0 1 0 0,0 0-1 0 0,3 0 1 0 0,-6 0-19 0 0,15 0 125 0 0,1 0 0 0 0,18 4 1 0 0,-30-4-97 0 0,0 1 1 0 0,-1 0-1 0 0,1 0 1 0 0,0 0-1 0 0,-1 1 1 0 0,1-1-1 0 0,0 1 1 0 0,-1 0-1 0 0,0 0 1 0 0,1 0-1 0 0,-1 1 1 0 0,0-1-1 0 0,0 1 1 0 0,3 3-1 0 0,-4-2 52 0 0,0-1 0 0 0,-1 1 0 0 0,1-1 0 0 0,-1 1 0 0 0,0 0 0 0 0,1 5 0 0 0,-1-4 32 0 0,0-3-100 0 0,-1-1 0 0 0,0 1 0 0 0,0 0 0 0 0,-1 0 0 0 0,1 0 0 0 0,0 0 0 0 0,-1 0 0 0 0,1 0 0 0 0,-1-1 0 0 0,1 1 1 0 0,-1 0-1 0 0,0 0 0 0 0,0-1 0 0 0,0 1 0 0 0,0 0 0 0 0,0-1 0 0 0,-1 2 0 0 0,-1 1-34 0 0,0 0 1 0 0,0-1-1 0 0,-1 1 1 0 0,1-1 0 0 0,-8 5-1 0 0,1-3-26 0 0,0 0 1 0 0,-1-1-1 0 0,1 0 0 0 0,-1-1 0 0 0,0-1 1 0 0,0 1-1 0 0,0-2 0 0 0,0 1 0 0 0,0-2 1 0 0,-1 1-1 0 0,1-2 0 0 0,-14-1 0 0 0,-9-1-3017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4:59.7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8288 0 0,'0'0'638'0'0,"0"2"-414"0"0,8 26 16261 0 0,-5-26-15473 0 0,3-3-875 0 0,-1-1 0 0 0,0 1 0 0 0,1-1 0 0 0,-1 0-1 0 0,0 0 1 0 0,0 0 0 0 0,0-1 0 0 0,8-5 0 0 0,23-11-309 0 0,-21 13 278 0 0,0 1 0 0 0,1 1 0 0 0,18-3 0 0 0,-28 6-164 0 0,1 0-1 0 0,-1 1 1 0 0,1 0 0 0 0,-1 1 0 0 0,1-1-1 0 0,-1 1 1 0 0,1 0 0 0 0,-1 1-1 0 0,0 0 1 0 0,10 3 0 0 0,14 6-2497 0 0,-17-6 1035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16.5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86 1376 0 0,'3'-12'5616'0'0,"-3"10"-4751"0"0,0 0 0 0 0,1-1 0 0 0,-1 1 0 0 0,1 0 0 0 0,-1-1 0 0 0,1 1 1 0 0,-1 0-1 0 0,1 0 0 0 0,0 0 0 0 0,0-1 0 0 0,0 1 0 0 0,2-2 0 0 0,-1 1-491 0 0,0 1 1 0 0,0-1-1 0 0,1 1 0 0 0,-1 0 0 0 0,1 0 1 0 0,-1 0-1 0 0,1 0 0 0 0,3-2 0 0 0,-1 1-299 0 0,1 1-1 0 0,-1 0 1 0 0,1 0-1 0 0,0 0 1 0 0,0 0-1 0 0,-1 1 1 0 0,1 0-1 0 0,0 0 1 0 0,9 0-1 0 0,9-1 175 0 0,-18 1-185 0 0,-1 1-1 0 0,0-1 1 0 0,0 1-1 0 0,8 1 1 0 0,5 3 129 0 0,-9 1-193 0 0,-6 2 0 0 0,-10 21 296 0 0,2-10-534 0 0,6-10-11 0 0,-1 1 128 0 0,-1-7 97 0 0,1-1 0 0 0,0 0-1 0 0,-1 1 1 0 0,1-1 0 0 0,0 0 0 0 0,0 1-1 0 0,-1-1 1 0 0,1 0 0 0 0,1 1-1 0 0,-1-1 1 0 0,0 1 0 0 0,0 0 0 0 0,1 6-13 0 0,0-6-27 0 0,0 0 63 0 0,0-1 0 0 0,0 1-1 0 0,-1-1 1 0 0,1 1 0 0 0,0-1-1 0 0,-1 1 1 0 0,1 0 0 0 0,-1-1-1 0 0,1 1 1 0 0,-1 0 0 0 0,0 3-1 0 0,1 2 2 0 0,1-1-24 0 0,1 0-1 0 0,-1 0 1 0 0,1 0 0 0 0,0 0-1 0 0,0-1 1 0 0,0 0-1 0 0,1 1 1 0 0,0-1-1 0 0,0-1 1 0 0,0 1-1 0 0,10 7 1 0 0,-12-11 17 0 0,-1-1 7 0 0,0 1 0 0 0,-1-1-1 0 0,1 0 1 0 0,-1 1 0 0 0,1-1 0 0 0,-1 1 0 0 0,1-1 0 0 0,-1 0-1 0 0,1 1 1 0 0,-1-1 0 0 0,1 1 0 0 0,-1 0 0 0 0,1-1 0 0 0,-1 1-1 0 0,0-1 1 0 0,1 1 0 0 0,-1-1 0 0 0,0 1 0 0 0,0 0 0 0 0,1-1-1 0 0,-1 2 1 0 0,1 0 15 0 0,1 0 0 0 0,-1 0 0 0 0,1 1 0 0 0,0-1 0 0 0,0-1-1 0 0,3 4 1 0 0,-1-1 33 0 0,-2-1 36 0 0,-2 1 312 0 0,-1-2-307 0 0,1 1-1 0 0,0-1 1 0 0,-1 0-1 0 0,0 1 1 0 0,0-1-1 0 0,0 0 1 0 0,0 1-1 0 0,0-1 1 0 0,0 0-1 0 0,0 0 1 0 0,-1 0-1 0 0,1 0 1 0 0,-1 0 0 0 0,1 0-1 0 0,-1-1 1 0 0,0 1-1 0 0,-3 2 1 0 0,-3 2 38 0 0,0 0 0 0 0,-1-1 1 0 0,-11 6-1 0 0,12-8-80 0 0,0 0 0 0 0,-1-1 0 0 0,1 0 0 0 0,-1-1 0 0 0,0 0 0 0 0,1 0 0 0 0,-1-1 0 0 0,-10 0 0 0 0,12 0-61 0 0,3-1-120 0 0,-1 0 0 0 0,1-1-1 0 0,0 1 1 0 0,0-1 0 0 0,0 0-1 0 0,0 0 1 0 0,-6-4 0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5:00.1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19351 0 0,'0'0'1943'0'0,"1"2"-1783"0"0,2 0 34 0 0,0 1 0 0 0,0-1 0 0 0,1 0 0 0 0,-1 0 0 0 0,1 0 0 0 0,-1-1 0 0 0,1 1 0 0 0,-1-1 0 0 0,1 0 0 0 0,0 0 0 0 0,5 1 0 0 0,3 0 380 0 0,1-1-1 0 0,15 0 0 0 0,-24-1-581 0 0,-1 0-380 0 0</inkml:trace>
  <inkml:trace contextRef="#ctx0" brushRef="#br0" timeOffset="1">90 185 18399 0 0,'0'0'1992'0'0,"13"0"-1992"0"0,1 0 0 0 0,2 0 0 0 0,-2 0 664 0 0,-1 3 88 0 0,0-3 16 0 0,4 0 8 0 0,-4 0-296 0 0,4-3-56 0 0,-4-2-8 0 0,0 2-6944 0 0,4-5-1375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5:07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69 11520 0 0,'0'0'886'0'0,"-4"-3"-548"0"0,-9 1 154 0 0,-20-1 7203 0 0,32 3-7582 0 0,1 0 0 0 0,-1 0 0 0 0,0 1 0 0 0,0-1 0 0 0,0 0 0 0 0,0 0 1 0 0,0 1-1 0 0,0-1 0 0 0,0 1 0 0 0,0-1 0 0 0,1 1 0 0 0,-1-1 0 0 0,0 1 0 0 0,0-1 0 0 0,0 1 0 0 0,1-1 0 0 0,-1 1 0 0 0,0 0 0 0 0,1 0 0 0 0,-1-1 0 0 0,1 1 0 0 0,-1 0 0 0 0,1 0 0 0 0,-1 0 0 0 0,1 1 0 0 0,-7 22 429 0 0,6-20-467 0 0,0 5-72 0 0,0 0-1 0 0,0 0 1 0 0,1 0-1 0 0,0 0 1 0 0,1-1-1 0 0,1 11 1 0 0,15 54-6 0 0,-12-53 4 0 0,0-7-1 0 0,-1-1 0 0 0,2 0 0 0 0,6 12 0 0 0,-5-9 0 0 0,10 23 0 0 0,-15-33-37 0 0,0 0-1 0 0,0 0 0 0 0,1 0 1 0 0,0 0-1 0 0,0 0 0 0 0,0 0 1 0 0,1-1-1 0 0,-1 0 0 0 0,1 1 1 0 0,0-1-1 0 0,0-1 1 0 0,1 1-1 0 0,-1-1 0 0 0,7 5 1 0 0,-7-6 39 0 0,0 0 0 0 0,0 0 0 0 0,0-1 1 0 0,0 1-1 0 0,0-1 0 0 0,0 0 0 0 0,0 0 0 0 0,0 0 1 0 0,1-1-1 0 0,-1 1 0 0 0,0-1 0 0 0,1 0 1 0 0,-1 0-1 0 0,0-1 0 0 0,0 1 0 0 0,1-1 1 0 0,-1 0-1 0 0,0 0 0 0 0,7-3 0 0 0,-5 2 0 0 0,-1-1-1 0 0,0 0 1 0 0,0 0-1 0 0,0 0 0 0 0,-1-1 1 0 0,1 0-1 0 0,-1 0 1 0 0,0 0-1 0 0,0 0 1 0 0,0 0-1 0 0,0-1 0 0 0,-1 0 1 0 0,0 0-1 0 0,0 0 1 0 0,0 0-1 0 0,0 0 1 0 0,-1 0-1 0 0,0-1 0 0 0,0 1 1 0 0,-1-1-1 0 0,1 0 1 0 0,-1 1-1 0 0,0-1 1 0 0,-1 0-1 0 0,0 0 0 0 0,1 0 1 0 0,-2-7-1 0 0,-10-63 296 0 0,9 66-238 0 0,-1-1-1 0 0,0 1 1 0 0,-1 0-1 0 0,0 0 1 0 0,-7-11-1 0 0,-1-1 70 0 0,0 1 0 0 0,-2 0 0 0 0,-1 1 0 0 0,0 1 0 0 0,-2 1 0 0 0,-27-26 0 0 0,43 43-129 0 0,-1 0-1 0 0,1 1 1 0 0,-1-1-1 0 0,1 0 0 0 0,-1 0 1 0 0,1 1-1 0 0,-1-1 1 0 0,0 1-1 0 0,1-1 1 0 0,-1 1-1 0 0,0 0 1 0 0,1 0-1 0 0,-1 0 1 0 0,0 0-1 0 0,1 0 1 0 0,-1 0-1 0 0,0 0 0 0 0,1 0 1 0 0,-1 1-1 0 0,0-1 1 0 0,1 0-1 0 0,-1 1 1 0 0,1 0-1 0 0,-1-1 1 0 0,-1 2-1 0 0,1-1-65 0 0,0 0 0 0 0,0 0-1 0 0,1 0 1 0 0,-1 1 0 0 0,0-1 0 0 0,1 1 0 0 0,-1-1 0 0 0,1 1-1 0 0,-1-1 1 0 0,1 1 0 0 0,0 0 0 0 0,-1 0 0 0 0,1 0-1 0 0,0 0 1 0 0,0-1 0 0 0,1 1 0 0 0,-1 1 0 0 0,0-1-1 0 0,0 4 1 0 0,-1 8-691 0 0,0-4 17 0 0,1 0-1 0 0,1 0 1 0 0,-1 0 0 0 0,2 0-1 0 0,1 16 1 0 0,1-9-6284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5:08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69 216 8752 0 0,'0'0'793'0'0,"-6"-5"3608"0"0,5 4-3893 0 0,0 0-1 0 0,0 1 1 0 0,-1-1-1 0 0,1 0 0 0 0,0 1 1 0 0,-1-1-1 0 0,1 1 1 0 0,0 0-1 0 0,-1-1 1 0 0,1 1-1 0 0,-1 0 0 0 0,1 0 1 0 0,-1 0-1 0 0,1 0 1 0 0,-1 0-1 0 0,1 0 1 0 0,-2 0-1 0 0,2 0-458 0 0,1 1 0 0 0,-1-1 1 0 0,0 0-1 0 0,1 0 0 0 0,-1 1 0 0 0,0-1 0 0 0,1 0 1 0 0,-1 1-1 0 0,1-1 0 0 0,-1 0 0 0 0,1 1 0 0 0,-1-1 1 0 0,1 1-1 0 0,-1-1 0 0 0,0 2 0 0 0,-8 8 564 0 0,8-8-578 0 0,0-1 0 0 0,-1 1 0 0 0,1 0 0 0 0,0-1 0 0 0,0 1 0 0 0,0 0 0 0 0,0 0 0 0 0,0 0 0 0 0,0 0 0 0 0,0 0 1 0 0,0 3-1 0 0,-1 8-16 0 0,1 0 0 0 0,0 0 0 0 0,1 0 1 0 0,0 1-1 0 0,1-1 0 0 0,1 0 0 0 0,0 0 1 0 0,1 0-1 0 0,0 0 0 0 0,7 16 1 0 0,-7-22-41 0 0,0-1 0 0 0,1 1 1 0 0,0-1-1 0 0,0 0 0 0 0,0 0 1 0 0,1 0-1 0 0,0 0 0 0 0,0-1 1 0 0,0 0-1 0 0,1 0 0 0 0,0 0 1 0 0,0-1-1 0 0,0 0 0 0 0,0 0 1 0 0,12 5-1 0 0,-14-8-11 0 0,1 0-1 0 0,0 0 1 0 0,-1-1 0 0 0,1 0 0 0 0,0 1-1 0 0,0-2 1 0 0,8 0 0 0 0,5 0-10 0 0,-14 1 39 0 0,1 0 0 0 0,-1-1 0 0 0,0 1 1 0 0,0-1-1 0 0,0 0 0 0 0,1 0 0 0 0,-1-1 0 0 0,0 1 0 0 0,0-1 1 0 0,-1 0-1 0 0,1 0 0 0 0,0 0 0 0 0,0 0 0 0 0,-1-1 1 0 0,0 1-1 0 0,1-1 0 0 0,-1 0 0 0 0,0 0 0 0 0,0 0 0 0 0,-1-1 1 0 0,1 1-1 0 0,-1-1 0 0 0,1 1 0 0 0,1-6 0 0 0,2-6 64 0 0,0 0-1 0 0,-1 0 0 0 0,-1 0 0 0 0,0-1 1 0 0,-2 1-1 0 0,1-1 0 0 0,-2 0 1 0 0,0-27-1 0 0,-3 24 105 0 0,1 7 10 0 0,0 0 0 0 0,0 0 0 0 0,-2 1 0 0 0,1-1 0 0 0,-1 1 0 0 0,-1-1 0 0 0,-6-13 0 0 0,-2 5 31 0 0,0 1-1 0 0,-1 0 0 0 0,0 1 1 0 0,-19-19-1 0 0,29 34-194 0 0,-1-1 1 0 0,1 1-1 0 0,-1 0 0 0 0,0 0 1 0 0,0 0-1 0 0,0 0 0 0 0,0 1 1 0 0,0 0-1 0 0,0 0 0 0 0,-1 0 1 0 0,1 0-1 0 0,-9-1 1 0 0,9 2-29 0 0,1 1 0 0 0,-1-1 0 0 0,1 1 0 0 0,-1 0 0 0 0,1 0 0 0 0,-1 1 0 0 0,1-1 0 0 0,-1 1 0 0 0,1-1 0 0 0,0 1 0 0 0,-1 0 0 0 0,1 0 0 0 0,0 1 0 0 0,0-1 0 0 0,0 1 0 0 0,0-1 0 0 0,-5 5 1 0 0,4-3-129 0 0,0 0 1 0 0,0 1 0 0 0,0 0-1 0 0,1 0 1 0 0,-1 0 0 0 0,1 1-1 0 0,0-1 1 0 0,0 1 0 0 0,-4 8-1 0 0,4-2-498 0 0,-1-1 0 0 0,1 0 0 0 0,-2 20 0 0 0,4-27 233 0 0,1 1-1 0 0,0 0 1 0 0,0 0 0 0 0,1-1 0 0 0,-1 1 0 0 0,1 0 0 0 0,0-1 0 0 0,2 7 0 0 0,-3-9 195 0 0,7 13-2173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5:08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10592 0 0,'0'0'964'0'0,"0"-9"-776"0"0,3 3 983 0 0,0-1 0 0 0,0 0 0 0 0,0 1-1 0 0,1-1 1 0 0,0 1 0 0 0,0 0 0 0 0,5-5 0 0 0,-6 8-958 0 0,0 0 0 0 0,0 0 0 0 0,0 0-1 0 0,0 0 1 0 0,0 1 0 0 0,0-1 0 0 0,0 1 0 0 0,1 0-1 0 0,-1 0 1 0 0,1 1 0 0 0,0-1 0 0 0,0 1-1 0 0,-1-1 1 0 0,1 1 0 0 0,0 0 0 0 0,0 1-1 0 0,0-1 1 0 0,0 1 0 0 0,0-1 0 0 0,0 1 0 0 0,0 1-1 0 0,0-1 1 0 0,0 0 0 0 0,0 1 0 0 0,0 0-1 0 0,6 2 1 0 0,-5-2-156 0 0,0 1 0 0 0,-1 0-1 0 0,1 0 1 0 0,-1 1 0 0 0,1 0 0 0 0,-1-1-1 0 0,0 1 1 0 0,0 1 0 0 0,0-1-1 0 0,0 0 1 0 0,-1 1 0 0 0,1 0-1 0 0,-1 0 1 0 0,0 0 0 0 0,0 0 0 0 0,-1 1-1 0 0,1-1 1 0 0,-1 1 0 0 0,0-1-1 0 0,3 9 1 0 0,-3-4-108 0 0,-1 0 0 0 0,0 0 0 0 0,0-1 0 0 0,-1 1 0 0 0,0 0 0 0 0,-1 0 0 0 0,1 0 0 0 0,-2 0 0 0 0,1 0 0 0 0,-4 10 0 0 0,0-4-447 0 0,0-1 1 0 0,-1 0-1 0 0,-1-1 0 0 0,0 1 0 0 0,-11 14 0 0 0,9-12-113 0 0,8-13 484 0 0,0-1 1 0 0,0 1-1 0 0,-1-1 1 0 0,1 1-1 0 0,-1-1 1 0 0,0 0 0 0 0,1 0-1 0 0,-1 1 1 0 0,-4 2-1 0 0,4-4 731 0 0,2-2-573 0 0,1 1 0 0 0,-1-1 0 0 0,0 0 0 0 0,0 1 0 0 0,0-1 0 0 0,1 1 0 0 0,-1-1 0 0 0,0 1 0 0 0,1-1-1 0 0,-1 0 1 0 0,1 1 0 0 0,-1-1 0 0 0,0 1 0 0 0,1-1 0 0 0,-1 1 0 0 0,1 0 0 0 0,-1-1 0 0 0,1 1 0 0 0,-1 0 0 0 0,1-1-1 0 0,0 1 1 0 0,-1 0 0 0 0,2-1 0 0 0,16-5 413 0 0,-13 5-266 0 0,3-2-2 0 0,0 0-1 0 0,-1 1 1 0 0,1 0-1 0 0,0 0 1 0 0,14 0 0 0 0,-18 2-53 0 0,0 0 0 0 0,1 1 1 0 0,-1 0-1 0 0,0-1 1 0 0,1 2-1 0 0,-1-1 1 0 0,0 0-1 0 0,0 1 1 0 0,0 0-1 0 0,0 0 0 0 0,6 4 1 0 0,-7-5-104 0 0,-1 1 0 0 0,1 0 0 0 0,-1-1 0 0 0,0 1 0 0 0,0 0 0 0 0,0 0-1 0 0,0 0 1 0 0,0 1 0 0 0,0-1 0 0 0,-1 0 0 0 0,1 1 0 0 0,-1-1 0 0 0,1 1 0 0 0,-1-1 0 0 0,0 1 0 0 0,0 0 0 0 0,0-1 0 0 0,0 1 0 0 0,-1 0 0 0 0,1 0 0 0 0,-1 0 0 0 0,0 0 0 0 0,0 0 0 0 0,0-1 0 0 0,0 5-1 0 0,0-6-18 0 0,0 0-1 0 0,0-1 1 0 0,1 1-1 0 0,-1 0 0 0 0,0 0 1 0 0,0 0-1 0 0,0-1 1 0 0,-1 1-1 0 0,1 0 0 0 0,0 0 1 0 0,0-1-1 0 0,0 1 1 0 0,0 0-1 0 0,-1 0 0 0 0,1-1 1 0 0,0 1-1 0 0,-1 0 1 0 0,1-1-1 0 0,0 1 0 0 0,-1 0 1 0 0,1-1-1 0 0,-1 1 1 0 0,1-1-1 0 0,-2 2 0 0 0,0 0 1 0 0,0 0 9 0 0,-9 13 84 0 0,-16 17-1 0 0,22-27-89 0 0,0-1-1 0 0,0 1 0 0 0,0-1 1 0 0,0-1-1 0 0,-1 1 0 0 0,1-1 1 0 0,-10 4-1 0 0,-1 0 1 0 0,7-2-97 0 0,-1-1 0 0 0,0-1 1 0 0,-14 4-1 0 0,22-6 12 0 0,-1-1 1 0 0,1 1-1 0 0,-1-1 1 0 0,1 0-1 0 0,-1 0 1 0 0,1 0-1 0 0,-1 0 1 0 0,1 0-1 0 0,-1-1 1 0 0,1 1-1 0 0,-1-1 1 0 0,1 0-1 0 0,0 0 1 0 0,-1 1-1 0 0,1-1 1 0 0,0-1-1 0 0,-1 1 1 0 0,1 0-1 0 0,-3-3 1 0 0,5 3 1 0 0,-1 1-1 0 0,1-1 1 0 0,-1 0 0 0 0,1 0 0 0 0,-1 0-1 0 0,1 1 1 0 0,-1-1 0 0 0,1 0 0 0 0,0 0 0 0 0,0 0-1 0 0,-1 0 1 0 0,1 0 0 0 0,0 0 0 0 0,0 0-1 0 0,0 0 1 0 0,0 0 0 0 0,0 0 0 0 0,0 0-1 0 0,0 0 1 0 0,1-1 0 0 0,5-21-2935 0 0,-4 17 1781 0 0,3-9-6174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7:25:09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7832 0 0,'0'0'10054'0'0,"0"2"-8605"0"0,0 6-671 0 0,1 1 0 0 0,-1-1 0 0 0,2 0 0 0 0,2 12 0 0 0,-3-16-750 0 0,1 1 0 0 0,-1-1 0 0 0,1 0 1 0 0,0 0-1 0 0,0-1 0 0 0,0 1 0 0 0,1 0 0 0 0,-1-1 0 0 0,1 1 0 0 0,6 5 0 0 0,-7-7 102 0 0,0 0 1 0 0,0 0-1 0 0,0-1 1 0 0,1 1-1 0 0,-1-1 1 0 0,1 1-1 0 0,-1-1 1 0 0,4 1-1 0 0,-5-1-93 0 0,0-1-1 0 0,0 0 1 0 0,0 0 0 0 0,0 0-1 0 0,1 0 1 0 0,-1 0-1 0 0,0 0 1 0 0,0 0-1 0 0,0 0 1 0 0,0-1-1 0 0,0 1 1 0 0,0 0-1 0 0,0 0 1 0 0,0-1 0 0 0,0 1-1 0 0,0-1 1 0 0,-1 1-1 0 0,1-1 1 0 0,0 1-1 0 0,0-1 1 0 0,0 0-1 0 0,0 1 1 0 0,-1-1 0 0 0,1 0-1 0 0,0 0 1 0 0,0-1-1 0 0,3-3 76 0 0,-1 1 0 0 0,0-1 0 0 0,-1 0 0 0 0,1 0-1 0 0,-1 0 1 0 0,0-1 0 0 0,0 1 0 0 0,-1 0 0 0 0,0-1 0 0 0,0 1 0 0 0,0-1-1 0 0,0 0 1 0 0,-1 1 0 0 0,0-1 0 0 0,0 0 0 0 0,-1 1 0 0 0,1-1 0 0 0,-4-9-1 0 0,4 13-122 0 0,-1 1-1 0 0,0-1 0 0 0,0 1 0 0 0,0-1 0 0 0,0 1 0 0 0,0 0 0 0 0,0 0 0 0 0,0-1 0 0 0,0 1 0 0 0,0 0 0 0 0,-1 0 0 0 0,1 0 0 0 0,0 0 0 0 0,-1 1 0 0 0,1-1 0 0 0,-1 0 0 0 0,1 0 1 0 0,-1 1-1 0 0,1-1 0 0 0,-1 1 0 0 0,1-1 0 0 0,-1 1 0 0 0,0 0 0 0 0,1 0 0 0 0,-1 0 0 0 0,1 0 0 0 0,-1 0 0 0 0,0 0 0 0 0,1 0 0 0 0,-1 0 0 0 0,0 1 0 0 0,1-1 0 0 0,-1 1 0 0 0,1-1 1 0 0,-1 1-1 0 0,1-1 0 0 0,-1 1 0 0 0,1 0 0 0 0,-1 0 0 0 0,1 0 0 0 0,0 0 0 0 0,0 0 0 0 0,-1 0 0 0 0,1 0 0 0 0,-2 3 0 0 0,-12 21-1578 0 0,8-6-2706 0 0,7-6-3657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09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10592 0 0,'0'0'5448'0'0,"0"2"-4534"0"0,-2 8-476 0 0,1 1 0 0 0,0 0 0 0 0,0 0 0 0 0,1-1 0 0 0,3 20 0 0 0,-1 12 97 0 0,-1-35-470 0 0,-1-1 1 0 0,1 1-1 0 0,3 9 1 0 0,1 8 68 0 0,11 199 32 0 0,-15-204-289 0 0,0 0-1 0 0,1 0 0 0 0,7 27 1 0 0,3-13-661 0 0,-11-31 340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0.3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3224 0 0,'12'-8'9453'0'0,"-11"16"-7636"0"0,1-3-1265 0 0,0 0-1 0 0,1 1 1 0 0,-1-1-1 0 0,5 6 0 0 0,-3-7-360 0 0,-2 1 0 0 0,1 0 0 0 0,-1 0 0 0 0,1 0 0 0 0,1 7 0 0 0,-2-3-71 0 0,1-1-1 0 0,0 0 1 0 0,1 0 0 0 0,-1 0 0 0 0,1 0 0 0 0,1-1-1 0 0,-1 0 1 0 0,1 1 0 0 0,1-2 0 0 0,-1 1-1 0 0,1-1 1 0 0,11 10 0 0 0,-15-15 183 0 0,7 2 66 0 0,-8-2-304 0 0,0-1 0 0 0,0 1 0 0 0,0-1 0 0 0,0 1 0 0 0,0-1 0 0 0,0 0 0 0 0,0 1 0 0 0,1-1 0 0 0,-1 0 0 0 0,0 0 0 0 0,0 0 0 0 0,2 0 0 0 0,0 0 15 0 0,0-1-1 0 0,-1 0 1 0 0,1 0-1 0 0,-1-1 0 0 0,1 1 1 0 0,-1 0-1 0 0,0-1 0 0 0,1 1 1 0 0,-1-1-1 0 0,0 0 1 0 0,0 0-1 0 0,0 0 0 0 0,0 0 1 0 0,-1 0-1 0 0,4-5 1 0 0,3-5 165 0 0,11-21 0 0 0,-17 27-191 0 0,12-24 96 0 0,-1 0 0 0 0,14-55-1 0 0,-22 62-149 0 0,-3 15 0 0 0,0 0 0 0 0,5-14 0 0 0,1-14-602 0 0,-7 34 260 0 0,-1 16-7433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0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0 167 11600 0 0,'0'0'1394'0'0,"4"-7"465"0"0,9-12 328 0 0,1 1-693 0 0,-9 9-1093 0 0,1 1-1 0 0,0 1 1 0 0,0-1 0 0 0,1 1 0 0 0,10-9-1 0 0,13-14 571 0 0,-28 27-916 0 0,1 0 1 0 0,-1 0 0 0 0,1 0 0 0 0,0 0-1 0 0,0 1 1 0 0,0-1 0 0 0,0 1 0 0 0,0 0-1 0 0,1 0 1 0 0,-1 0 0 0 0,1 0 0 0 0,-1 1-1 0 0,1-1 1 0 0,0 1 0 0 0,0 0 0 0 0,-1 0-1 0 0,1 0 1 0 0,0 1 0 0 0,0-1 0 0 0,7 1-1 0 0,-7 1-59 0 0,-1-1-1 0 0,1 1 1 0 0,-1 0-1 0 0,1 1 1 0 0,-1-1-1 0 0,1 0 1 0 0,-1 1-1 0 0,0 0 1 0 0,0 0-1 0 0,0 0 1 0 0,5 4-1 0 0,-3-2-7 0 0,0-1-1 0 0,0 0 1 0 0,9 4-1 0 0,1-1 56 0 0,0-1 0 0 0,15 3 0 0 0,3-5-1412 0 0,-30-4 449 0 0,0 1 0 0 0,1 0 0 0 0,-1-1 0 0 0,1 0 0 0 0,-1 0 0 0 0,6-2 1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1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11952 0 0,'0'0'1082'0'0,"2"0"-890"0"0,27-7 1907 0 0,-19 7 125 0 0,12-4-686 0 0,-8 1-1083 0 0,-4 2-105 0 0,-2 0-256 0 0,0 0 1 0 0,0 1-1 0 0,0 0 0 0 0,11 2 0 0 0,-9-1-517 0 0,0 0-1 0 0,0-1 1 0 0,0 0 0 0 0,10-1-1 0 0,-3 0-6166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1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82 4144 0 0,'0'2'10898'0'0,"1"19"-9001"0"0,8 41 0 0 0,1 6-1763 0 0,-9-63-131 0 0,-1 0 1 0 0,1 0-1 0 0,0-1 0 0 0,0 1 1 0 0,1 0-1 0 0,-1-1 0 0 0,1 1 0 0 0,0-1 1 0 0,0 1-1 0 0,1-1 0 0 0,-1 0 1 0 0,1 0-1 0 0,0 0 0 0 0,0 0 1 0 0,1 0-1 0 0,-1-1 0 0 0,1 0 0 0 0,7 6 1 0 0,-9-8-12 0 0,0 0 1 0 0,-1 0-1 0 0,1 0 0 0 0,0-1 1 0 0,0 1-1 0 0,0 0 1 0 0,0-1-1 0 0,0 0 0 0 0,0 1 1 0 0,0-1-1 0 0,0 0 1 0 0,0 0-1 0 0,1 0 0 0 0,-1-1 1 0 0,0 1-1 0 0,0 0 1 0 0,0-1-1 0 0,0 1 1 0 0,0-1-1 0 0,-1 0 0 0 0,1 0 1 0 0,0 0-1 0 0,2-1 1 0 0,0 0 3 0 0,1-1 1 0 0,-1 0-1 0 0,1-1 1 0 0,-1 1 0 0 0,-1-1-1 0 0,1 1 1 0 0,4-7-1 0 0,-3 4 4 0 0,-3 3 0 0 0,1 0 0 0 0,-1 0 0 0 0,1 0 0 0 0,-1 0 0 0 0,0-1 0 0 0,0 1 0 0 0,-1-1 0 0 0,1 0 0 0 0,-1 1 0 0 0,0-1 0 0 0,0 0 0 0 0,0 0 0 0 0,0-4 0 0 0,0 4 5 0 0,0 0 0 0 0,0 0 0 0 0,0 0 0 0 0,1 0 0 0 0,-1 0 0 0 0,1 0 0 0 0,0 0 0 0 0,3-4 0 0 0,-2 2 24 0 0,0 1 0 0 0,0-1 0 0 0,3-9-1 0 0,8-45 287 0 0,-12 54-224 0 0,-1 1 0 0 0,1-1 0 0 0,-1 0 0 0 0,0 1 0 0 0,0-12-1 0 0,0-4 113 0 0,-1 19-178 0 0,0 0-1 0 0,0 0 1 0 0,1 0 0 0 0,-1 0 0 0 0,0 1-1 0 0,1-1 1 0 0,-1 0 0 0 0,1 0-1 0 0,0 0 1 0 0,0 1 0 0 0,0-1 0 0 0,0 0-1 0 0,0 1 1 0 0,2-4 0 0 0,-2 5 485 0 0,3 11-254 0 0,3 20-2 0 0,16 68 12 0 0,-9-42-283 0 0,-10-38-258 0 0,0-1 0 0 0,13 30 0 0 0,-9-24-668 0 0,-3-6-4641 0 0,0-3-590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19.9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 6912 0 0,'0'0'5586'0'0,"1"2"-4016"0"0,0 3-1284 0 0,1 0 1 0 0,-1 1-1 0 0,0-1 1 0 0,-1 1-1 0 0,1 0 1 0 0,-2 9-1 0 0,1-7-177 0 0,0-1 0 0 0,1 1 0 0 0,2 11 0 0 0,0-2-4 0 0,-1-1-1 0 0,-1 1 1 0 0,0 0 0 0 0,-2 25 0 0 0,-1-1 107 0 0,2-15-93 0 0,0 19 100 0 0,1-15 13 0 0,-2-23-93 0 0,1 0 0 0 0,1 1 0 0 0,1 8 0 0 0,-1-14-24 0 0,0 7 86 0 0,1-8 264 0 0,6-12 496 0 0,-1 0-1083 0 0,-3 7 123 0 0,9-15 9 0 0,-13 18 1 0 0,1 0 0 0 0,-1 0 1 0 0,1 1-1 0 0,-1-1 0 0 0,1 0 0 0 0,-1 0 0 0 0,1 0 0 0 0,0 0 1 0 0,0 0-1 0 0,-1 1 0 0 0,1-1 0 0 0,0 0 0 0 0,0 1 0 0 0,0-1 1 0 0,0 1-1 0 0,0-1 0 0 0,0 1 0 0 0,0-1 0 0 0,0 1 0 0 0,0 0 1 0 0,1-1-1 0 0,2 0 116 0 0,1 0-52 0 0,1-1 0 0 0,-1 2 0 0 0,1-1 0 0 0,-1 0 0 0 0,1 1 0 0 0,-1 0 0 0 0,1 1 0 0 0,-1-1 0 0 0,1 1-1 0 0,7 2 1 0 0,-9-2-1 0 0,0 0-1 0 0,-1 0 0 0 0,1 0 1 0 0,0 0-1 0 0,-1 1 0 0 0,1-1 1 0 0,3 3-1 0 0,-6-3 84 0 0,0 0 3 0 0,1 0-91 0 0,-1 0 1 0 0,0 0-1 0 0,0 0 0 0 0,0 0 0 0 0,0 0 0 0 0,0 0 0 0 0,0 0 0 0 0,0 0 0 0 0,0 1 1 0 0,0-1-1 0 0,0 0 0 0 0,-1 0 0 0 0,1 1 0 0 0,-1-1 0 0 0,1 3 0 0 0,0-4-32 0 0,-1 1-1 0 0,0 0 0 0 0,0 0 0 0 0,0 0 1 0 0,0 0-1 0 0,-1 0 0 0 0,1 0 0 0 0,0 0 1 0 0,0 0-1 0 0,0 0 0 0 0,-1 0 0 0 0,1 0 1 0 0,-1 0-1 0 0,1 0 0 0 0,0-1 0 0 0,-1 1 1 0 0,0 0-1 0 0,1 0 0 0 0,-1 0 0 0 0,1-1 1 0 0,-1 1-1 0 0,0 0 0 0 0,0-1 1 0 0,1 1-1 0 0,-1-1 0 0 0,0 1 0 0 0,-1 0 1 0 0,-13 9 133 0 0,0-1 0 0 0,-1-1 0 0 0,-21 9 0 0 0,31-15-174 0 0,-1 0-1 0 0,0 0 1 0 0,0-1 0 0 0,0 1-1 0 0,0-2 1 0 0,0 1 0 0 0,0-1-1 0 0,0 0 1 0 0,0 0-1 0 0,0-1 1 0 0,-9-2 0 0 0,1-2 28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1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1 139 1840 0 0,'0'-2'5808'0'0,"6"-11"-982"0"0,-5 7-4063 0 0,1 1 0 0 0,0 0 0 0 0,1 0 0 0 0,-1 0 0 0 0,1 1 0 0 0,0-1 0 0 0,0 0 0 0 0,6-6 0 0 0,-5 8-532 0 0,2-2 474 0 0,0-1 0 0 0,0 0-1 0 0,8-11 1 0 0,-12 14-631 0 0,0 0-1 0 0,0 1 0 0 0,1 0 1 0 0,-1-1-1 0 0,1 1 0 0 0,-1 0 1 0 0,1 0-1 0 0,-1 0 1 0 0,1 1-1 0 0,0-1 0 0 0,0 1 1 0 0,0-1-1 0 0,0 1 0 0 0,0 0 1 0 0,1 0-1 0 0,4-1 0 0 0,4 1 12 0 0,0 0-1 0 0,0 0 0 0 0,14 1 0 0 0,-7 1-98 0 0,-6-1-21 0 0,23 5 1 0 0,-21-3-227 0 0,26 2 0 0 0,-38-4-23 0 0,0 0 1 0 0,0 0-1 0 0,0 0 0 0 0,0-1 1 0 0,0 1-1 0 0,-1-1 0 0 0,5-1 1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2.0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12440 0 0,'0'0'1410'0'0,"0"8"54"0"0,1 54 2829 0 0,-2-41-3484 0 0,3 22-1 0 0,-1 0-234 0 0,-4 308 673 0 0,9-226-1469 0 0,-3-98-1459 0 0,10 32 1 0 0,-3-16-177 0 0,-4-8-20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2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3224 0 0,'2'1'6030'0'0,"20"5"169"0"0,3-4-3334 0 0,5 1-1396 0 0,35 0-497 0 0,-20 1-1026 0 0,-28-4-5867 0 0</inkml:trace>
  <inkml:trace contextRef="#ctx0" brushRef="#br0" timeOffset="1">13 197 2760 0 0,'2'0'620'0'0,"5"-1"1084"0"0,-1 1-1 0 0,0-1 1 0 0,0 0 0 0 0,11-4-1 0 0,26-11 3085 0 0,0 1-2799 0 0,-3 0-785 0 0,-31 11-1037 0 0,0 0 0 0 0,0 1-1 0 0,1 0 1 0 0,-1 1 0 0 0,13-2-1 0 0,-4 1-816 0 0,-1 0-1 0 0,21-7 1 0 0,-9 2-760 0 0,-6 5 164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3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0 792 11976 0 0,'0'0'1366'0'0,"5"7"121"0"0,13 12-267 0 0,1-2 0 0 0,0 0 0 0 0,2-1 0 0 0,25 14 0 0 0,-36-23-1024 0 0,1-2 1 0 0,0 1 0 0 0,0-1 0 0 0,0-1-1 0 0,1 0 1 0 0,14 3 0 0 0,-24-7-190 0 0,-1 0-1 0 0,1 0 1 0 0,0 0-1 0 0,0 0 1 0 0,-1 0 0 0 0,1-1-1 0 0,0 1 1 0 0,-1-1-1 0 0,1 1 1 0 0,0-1-1 0 0,-1 1 1 0 0,1-1 0 0 0,-1 0-1 0 0,1 0 1 0 0,-1 0-1 0 0,1 0 1 0 0,-1 0 0 0 0,0 0-1 0 0,1 0 1 0 0,-1 0-1 0 0,0-1 1 0 0,0 1 0 0 0,0 0-1 0 0,0-1 1 0 0,0 1-1 0 0,0-1 1 0 0,0 1 0 0 0,0-1-1 0 0,-1 0 1 0 0,1 1-1 0 0,-1-1 1 0 0,1 0 0 0 0,-1 1-1 0 0,0-1 1 0 0,1-2-1 0 0,-1 1 8 0 0,1-1-1 0 0,0 1 1 0 0,0-1 0 0 0,1 1-1 0 0,1-4 1 0 0,5-15-5 0 0,-5 6 4 0 0,-1 0-1 0 0,-1-27 1 0 0,-1 24-6 0 0,3-24 1 0 0,-2 24-8 0 0,0-1 0 0 0,-1-1 0 0 0,-3-26 0 0 0,-1-20 0 0 0,-5-135 0 0 0,0 95 0 0 0,8 100 1 0 0,-1-18 15 0 0,2-39 1 0 0,1 57-14 0 0,0 0 0 0 0,0-1 0 0 0,0 1 0 0 0,1 0 0 0 0,0-1 0 0 0,1 1 0 0 0,-1 0 0 0 0,1 0 0 0 0,7-11 0 0 0,-8 17-2 0 0,-1-1-1 0 0,1 0 0 0 0,-1 1 0 0 0,1-1 1 0 0,0 1-1 0 0,-1-1 0 0 0,1 1 0 0 0,0 0 1 0 0,0 0-1 0 0,0-1 0 0 0,0 2 0 0 0,2-2 1 0 0,29-7 41 0 0,-11 4-9 0 0,-9 1 5 0 0,0 2 0 0 0,-1 0 1 0 0,1 0-1 0 0,19 1 0 0 0,16-3 58 0 0,-3 0-65 0 0,0 2 0 0 0,63 5 0 0 0,-29 6 162 0 0,7 1-101 0 0,241 16-28 0 0,-99-20 332 0 0,-151-7-265 0 0,153-5-422 0 0,2-1 503 0 0,-72 3-148 0 0,55 0-314 0 0,6 9 356 0 0,185 7 94 0 0,-125 15-200 0 0,-227-19 22 0 0,-19-2 35 0 0,56 1 0 0 0,-60-6-32 0 0,124-5 78 0 0,-147 3-125 0 0,1-1-1 0 0,0 0 1 0 0,14-5 0 0 0,10-2-233 0 0,-32 8 174 0 0,-1 1 0 0 0,1 0 0 0 0,-1 0 0 0 0,1 0 1 0 0,0 0-1 0 0,-1 0 0 0 0,1-1 0 0 0,-1 1 0 0 0,1 0 0 0 0,0 0 0 0 0,-1-1 0 0 0,1 1 0 0 0,-1-1 0 0 0,1 1 0 0 0,-1 0 0 0 0,1-1 0 0 0,-1 1 0 0 0,0-1 0 0 0,1 1 0 0 0,0-2 0 0 0,0 1-931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3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1840 0 0,'2'-1'133'0'0,"22"-6"4855"0"0,-17 5-2854 0 0,1-1 0 0 0,14-1-1 0 0,-20 4-2035 0 0,16-3 903 0 0,0 2-1 0 0,1 0 1 0 0,0 0-1 0 0,-1 2 1 0 0,29 4-1 0 0,-45-5-906 0 0,1 1-1 0 0,-1-1 0 0 0,0 1 0 0 0,1 0 0 0 0,-1 0 1 0 0,0 0-1 0 0,0 0 0 0 0,1 0 0 0 0,-1 0 1 0 0,3 3-1 0 0,2 1 49 0 0,-6-5-128 0 0,0 1 0 0 0,-1-1 0 0 0,1 1 0 0 0,0-1 0 0 0,0 1 0 0 0,-1 0 0 0 0,1-1 0 0 0,0 1 0 0 0,-1 0 0 0 0,1-1 0 0 0,-1 1 0 0 0,1 0 0 0 0,-1 0 0 0 0,1-1 0 0 0,-1 1 0 0 0,0 0 0 0 0,1 0 0 0 0,-1 0 0 0 0,0 0 0 0 0,0 0 0 0 0,1-1 0 0 0,-1 1 0 0 0,0 2 0 0 0,6 16 178 0 0,-5-17-179 0 0,0-1-1 0 0,0 1 1 0 0,0 0 0 0 0,-1 0 0 0 0,1 0 0 0 0,-1 0 0 0 0,1 0 0 0 0,-1 0-1 0 0,0 3 1 0 0,0 27 59 0 0,-2 1 0 0 0,-1-1 0 0 0,-10 41 0 0 0,-8 48-372 0 0,3-13-1916 0 0,15-93 1396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4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11544 0 0,'0'0'2146'0'0,"2"1"-1144"0"0,4 1-447 0 0,1-1 1 0 0,0 0-1 0 0,0 0 1 0 0,0 0-1 0 0,12-1 1 0 0,-11 0-115 0 0,0 0-1 0 0,1 1 0 0 0,-1 0 1 0 0,12 2-1 0 0,59 16 655 0 0,-68-18-2183 0 0,-7-1 824 0 0,9 0-571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4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 3680 0 0,'0'0'360'0'0,"13"0"-360"0"0,-8-8 0 0 0,3 3 2080 0 0,-3-1 2896 0 0,0-2-2440 0 0,-1 3-2384 0 0,4-1-480 0 0,18-15-96 0 0,-17 15-24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5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224 69 2304 0 0,'-3'0'526'0'0,"2"0"-594"0"0,0 1 0 0 0,0-1 0 0 0,0 0 0 0 0,1 0 0 0 0,-1 0 0 0 0,0-1 0 0 0,0 1 0 0 0,0 0 0 0 0,1 0 0 0 0,-1 0 0 0 0,0-1 0 0 0,0 1 0 0 0,-1-1 0 0 0,-2-5 1348 0 0,1-5 4386 0 0,0 3-1485 0 0,3 7-3934 0 0,0 0 0 0 0,-1 1-1 0 0,1-1 1 0 0,0 0 0 0 0,0 1 0 0 0,0-1 0 0 0,0 0 0 0 0,0 0 0 0 0,0 1 0 0 0,-1-1 0 0 0,2 0-1 0 0,-1 1 1 0 0,0-1 0 0 0,0 0 0 0 0,0 0 0 0 0,0 1 0 0 0,1-2 0 0 0,-1 1-133 0 0,0 0 0 0 0,-1 1 0 0 0,1-1 0 0 0,0 0 0 0 0,0 1 0 0 0,0-1 0 0 0,-1 0 0 0 0,1 1 0 0 0,0-1 0 0 0,-1 0 0 0 0,1 1 0 0 0,-1-1 0 0 0,1 1 0 0 0,0-1 0 0 0,-1 0 0 0 0,1 1 0 0 0,-1-1 0 0 0,0 1 0 0 0,1 0 0 0 0,-1-1 0 0 0,1 1 0 0 0,-1-1 0 0 0,0 1 0 0 0,1 0 0 0 0,-1 0 0 0 0,0-1-1 0 0,1 1 1 0 0,-1 0 0 0 0,-1 0 0 0 0,-22-6 1320 0 0,19 6-1394 0 0,0 0 0 0 0,0 0 0 0 0,0 1 0 0 0,1 0-1 0 0,-1 0 1 0 0,0 0 0 0 0,1 1 0 0 0,-1 0 0 0 0,1-1 0 0 0,-1 2 0 0 0,-5 2 0 0 0,-13 4-29 0 0,20-8-11 0 0,1-1 0 0 0,-1 1 0 0 0,0 0 0 0 0,1 0 0 0 0,-1 0 0 0 0,1 0 0 0 0,0 0 0 0 0,-1 1-1 0 0,1-1 1 0 0,0 1 0 0 0,0-1 0 0 0,0 1 0 0 0,0 0 0 0 0,0 0 0 0 0,0 0 0 0 0,0 0 0 0 0,1 0 0 0 0,-3 3 0 0 0,-7 16 1 0 0,7-14-16 0 0,0 0 0 0 0,1 0-1 0 0,-4 12 1 0 0,7-18 12 0 0,-1 0-1 0 0,1 1 1 0 0,0-1 0 0 0,0 0-1 0 0,0 1 1 0 0,1-1-1 0 0,-1 0 1 0 0,0 0-1 0 0,0 1 1 0 0,1-1-1 0 0,-1 0 1 0 0,0 0 0 0 0,1 1-1 0 0,0-1 1 0 0,-1 0-1 0 0,1 0 1 0 0,0 0-1 0 0,-1 0 1 0 0,1 0 0 0 0,2 2-1 0 0,-2-2 0 0 0,0 1 0 0 0,0-1 0 0 0,0 1 0 0 0,0-1 0 0 0,0 1-1 0 0,0 0 1 0 0,-1-1 0 0 0,1 1 0 0 0,0 3 0 0 0,-1 5-32 0 0,0-9 34 0 0,0 0 0 0 0,0 1 0 0 0,0-1 0 0 0,0 0 0 0 0,0 0 1 0 0,0 0-1 0 0,0 0 0 0 0,1 1 0 0 0,-1-1 0 0 0,0 0 0 0 0,1 0 0 0 0,-1 0 0 0 0,0 0 0 0 0,1 0 0 0 0,1 2 0 0 0,5 6 3 0 0,1-1-1 0 0,0 1 0 0 0,1-2 0 0 0,-1 1 0 0 0,20 11 1 0 0,17 16-17 0 0,-40-31-13 0 0,0-1 1 0 0,0 1 0 0 0,10 4 0 0 0,-11-6 22 0 0,-1 0 0 0 0,0 0 1 0 0,1 0-1 0 0,-1 0 0 0 0,0 0 1 0 0,0 1-1 0 0,0-1 1 0 0,0 1-1 0 0,4 5 0 0 0,-2-2 6 0 0,0 0 0 0 0,0-1 0 0 0,1 0 0 0 0,7 6 0 0 0,-7-6 0 0 0,-5-5 0 0 0,-1 0 0 0 0,1 1 0 0 0,-1-1 0 0 0,0 0 0 0 0,1 1 0 0 0,-1-1 0 0 0,0 0 0 0 0,1 1 0 0 0,-1-1 0 0 0,0 0 0 0 0,1 1 0 0 0,-1-1 0 0 0,0 1 0 0 0,0-1 0 0 0,1 0 0 0 0,-1 1 0 0 0,0-1 0 0 0,0 1 0 0 0,0-1 0 0 0,0 1 0 0 0,0-1 0 0 0,0 1 0 0 0,0-1 0 0 0,0 1 0 0 0,4 20 0 0 0,-4-20 0 0 0,0 0 0 0 0,0 0 0 0 0,0 0 0 0 0,0 0 0 0 0,0 0 0 0 0,-1 1 0 0 0,1-1 0 0 0,0 0 0 0 0,-1 0 0 0 0,1 0 0 0 0,-1 0 0 0 0,0 0 0 0 0,1 0 0 0 0,-1 0 0 0 0,0 0 0 0 0,-1 1 0 0 0,-3 5-13 0 0,3-3-40 0 0,-1 0-1 0 0,0 0 1 0 0,0-1 0 0 0,0 1-1 0 0,-1-1 1 0 0,1 0 0 0 0,-1 0-1 0 0,0 0 1 0 0,1 0 0 0 0,-2-1-1 0 0,1 1 1 0 0,0-1-1 0 0,-5 2 1 0 0,5-2 21 0 0,0-1 0 0 0,0 1 0 0 0,0-1 0 0 0,-1 0 0 0 0,1 0 0 0 0,0-1 0 0 0,-1 1 0 0 0,1-1 0 0 0,0 0 0 0 0,-1 0 0 0 0,1 0 0 0 0,0-1 0 0 0,-1 1 0 0 0,-3-2 0 0 0,5 0 76 0 0,0 0 0 0 0,0 0-1 0 0,0 0 1 0 0,0-1 0 0 0,0 1 0 0 0,1-1-1 0 0,-1 0 1 0 0,1 0 0 0 0,-1 1-1 0 0,1-2 1 0 0,0 1 0 0 0,-2-4-1 0 0,4 5-27 0 0,0 1-1 0 0,0 0 1 0 0,0 0-1 0 0,0 0 1 0 0,0 0-1 0 0,0 0 0 0 0,0-1 1 0 0,0 1-1 0 0,0 0 1 0 0,0 0-1 0 0,1 0 1 0 0,-1 0-1 0 0,0 0 1 0 0,1 0-1 0 0,-1 0 1 0 0,1 0-1 0 0,-1 0 0 0 0,1 0 1 0 0,0 0-1 0 0,1-1 1 0 0,2-7 95 0 0,-2 5-36 0 0,-1 0 0 0 0,0-1 0 0 0,0 1 0 0 0,0-1 0 0 0,-1-8 0 0 0,5-17 318 0 0,6 0-14 0 0,-8 23-233 0 0,0 0-1 0 0,-1 0 1 0 0,4-13-1 0 0,-5 12-104 0 0,1-1 0 0 0,0 1 0 0 0,1 0-1 0 0,0 0 1 0 0,0 1 0 0 0,1-1 0 0 0,-1 1 0 0 0,2-1-1 0 0,7-10 1 0 0,-9 13-34 0 0,0 1 0 0 0,0-1 0 0 0,-1 1 0 0 0,1-1 0 0 0,1-6 0 0 0,-3 6 5 0 0,1 0 0 0 0,1 0 1 0 0,4-9-1 0 0,3-1-79 0 0,1 0 1 0 0,0 1-1 0 0,1 0 0 0 0,1 1 1 0 0,20-17-1 0 0,-14 11-2496 0 0,-8 11-5220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5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 6448 0 0,'0'0'498'0'0,"1"0"-327"0"0,6 0 144 0 0,-1-4 2569 0 0,-4 2-2166 0 0,3-1 468 0 0,0 0-1 0 0,1 1 1 0 0,0 0-1 0 0,0 0 1 0 0,-1 1-1 0 0,1 0 0 0 0,0 0 1 0 0,9-1-1 0 0,-13 2 302 0 0,1 1-839 0 0,18 2-107 0 0,-20-3-369 0 0,0 12-4 0 0,-1-10-164 0 0,0 0 0 0 0,1 0 0 0 0,-1 0 0 0 0,-1 0 0 0 0,1 0 0 0 0,0 0 0 0 0,0 0 0 0 0,-1 0 0 0 0,1 0 0 0 0,-1-1 0 0 0,-1 5 0 0 0,1-2-44 0 0,1 1-1 0 0,-1-1 0 0 0,1 1 0 0 0,0-1 1 0 0,0 1-1 0 0,0 0 0 0 0,1-1 0 0 0,0 1 1 0 0,0-1-1 0 0,2 6 0 0 0,0-5-36 0 0,-1-4 68 0 0,-1 0-1 0 0,1 1 1 0 0,0-1-1 0 0,0-1 1 0 0,-1 1 0 0 0,1 0-1 0 0,0 0 1 0 0,0-1 0 0 0,0 1-1 0 0,2 0 1 0 0,1 0-8 0 0,0 1 8 0 0,23 4-57 0 0,-24-5 57 0 0,0 0-1 0 0,0-1 1 0 0,0 0-1 0 0,0 0 1 0 0,4 0 0 0 0,15-1-97 0 0,-21 0-750 0 0,2-6-350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5.8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13992 0 0,'0'0'1402'0'0,"2"0"-1282"0"0,3-2-2 0 0,-4 1 420 0 0,1 1 182 0 0,6 0-293 0 0,14 0 444 0 0,0 0-1 0 0,1 2 1 0 0,39 7-1 0 0,-32-4-664 0 0,-24-5-203 0 0,0 0 1 0 0,-1 1-1 0 0,1 0 1 0 0,8 3-1 0 0,0-2 72 0 0,-8-3-2819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29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5984 0 0,'4'5'11293'0'0,"-4"-3"-11143"0"0,0-1 1 0 0,-1 0 0 0 0,1 0-1 0 0,0 1 1 0 0,0-1-1 0 0,-1 0 1 0 0,1 1 0 0 0,0-1-1 0 0,0 0 1 0 0,1 0-1 0 0,-1 1 1 0 0,0-1 0 0 0,0 0-1 0 0,1 0 1 0 0,-1 1-1 0 0,0-1 1 0 0,2 2 0 0 0,-1 1 24 0 0,-1-3-125 0 0,1 0 0 0 0,-1 1-1 0 0,0-1 1 0 0,0 0 0 0 0,0 0-1 0 0,0 0 1 0 0,0 0-1 0 0,-1 1 1 0 0,1-1 0 0 0,0 0-1 0 0,0 0 1 0 0,-1 0-1 0 0,1 0 1 0 0,-1 0 0 0 0,1 0-1 0 0,-2 2 1 0 0,1-2-35 0 0,1 1 0 0 0,-1-1 1 0 0,0 0-1 0 0,1 0 0 0 0,0 0 0 0 0,-1 1 0 0 0,1-1 1 0 0,0 0-1 0 0,-1 0 0 0 0,1 1 0 0 0,0-1 0 0 0,0 2 1 0 0,18 55 272 0 0,-8 11-179 0 0,1-8-57 0 0,-9-40-18 0 0,8 27 0 0 0,-8-40-24 0 0,0 1-1 0 0,-1 0 1 0 0,0 0 0 0 0,-1-1-1 0 0,0 1 1 0 0,0 0 0 0 0,-3 17-1 0 0,3-25-9 0 0,0 1 0 0 0,0-1 0 0 0,0 1 0 0 0,0-1 0 0 0,0 1 0 0 0,0-1 0 0 0,1 1 0 0 0,-1-1 0 0 0,0 1 0 0 0,1-1 0 0 0,-1 0 0 0 0,1 1 0 0 0,0-1 0 0 0,1 2 0 0 0,-1 1 0 0 0,0-3 3 0 0,-1-1-1 0 0,0 1 0 0 0,0 0 0 0 0,0 0 0 0 0,0-1 0 0 0,-1 1 1 0 0,1 0-1 0 0,0-1 0 0 0,0 1 0 0 0,0 0 0 0 0,0-1 0 0 0,-1 1 1 0 0,1 0-1 0 0,0-1 0 0 0,-1 1 0 0 0,1 0 0 0 0,0-1 0 0 0,-2 2 1 0 0,0 0 90 0 0,5-10-33 0 0,0-5-25 0 0,-3 12-27 0 0,0-1 0 0 0,0 1-1 0 0,1 0 1 0 0,-1-1 0 0 0,0 1-1 0 0,1 0 1 0 0,-1-1-1 0 0,1 1 1 0 0,-1 0 0 0 0,1 0-1 0 0,0-1 1 0 0,1-1 0 0 0,4-2 141 0 0,0 0 0 0 0,0 0 0 0 0,0 0 0 0 0,1 1 0 0 0,7-4 0 0 0,-13 7 139 0 0,1 0-136 0 0,0 1-83 0 0,1-1 0 0 0,0 0-1 0 0,-1 1 1 0 0,1-1 0 0 0,0 1-1 0 0,0 0 1 0 0,-1 0 0 0 0,1 0-1 0 0,0 0 1 0 0,0 0 0 0 0,-1 1-1 0 0,1-1 1 0 0,0 1 0 0 0,-1 0-1 0 0,1 0 1 0 0,0 0 0 0 0,-1 0-1 0 0,1 0 1 0 0,-1 0 0 0 0,0 1-1 0 0,1-1 1 0 0,-1 1 0 0 0,4 3-1 0 0,-6-4-52 0 0,1-1 1 0 0,-1 1-1 0 0,1-1 0 0 0,-1 1 1 0 0,1 0-1 0 0,-1-1 0 0 0,0 1 0 0 0,1-1 1 0 0,-1 1-1 0 0,0 0 0 0 0,0-1 0 0 0,1 1 1 0 0,-1 0-1 0 0,0-1 0 0 0,0 1 0 0 0,0 0 1 0 0,0-1-1 0 0,0 1 0 0 0,0 1 0 0 0,2 8 141 0 0,1-5-72 0 0,-3-4-66 0 0,1 0-1 0 0,-1-1 1 0 0,1 1 0 0 0,-1 0 0 0 0,1 0 0 0 0,-1 0 0 0 0,0 0-1 0 0,1 0 1 0 0,-1 0 0 0 0,0-1 0 0 0,0 1 0 0 0,1 0 0 0 0,-1 0 0 0 0,0 0-1 0 0,0 0 1 0 0,0 0 0 0 0,0 0 0 0 0,0 0 0 0 0,-1 0 0 0 0,1 0 0 0 0,0 0-1 0 0,-1 1 1 0 0,0 3 15 0 0,-1-1-1 0 0,0 0 1 0 0,0 1-1 0 0,0-1 1 0 0,0 0-1 0 0,-1 0 1 0 0,1 0-1 0 0,-1-1 1 0 0,0 1-1 0 0,0-1 1 0 0,-1 1-1 0 0,1-1 1 0 0,-1 0 0 0 0,1 0-1 0 0,-1-1 1 0 0,0 1-1 0 0,0-1 1 0 0,0 0-1 0 0,-1 0 1 0 0,-5 2-1 0 0,-4-1-239 0 0,-1-1-1 0 0,1 0 0 0 0,-16-1 1 0 0,28-1-224 0 0,-1 0-76 0 0,0 0 305 0 0,-2 0-343 0 0,0 0 0 0 0,0 0 1 0 0,0-1-1 0 0,-7-1 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21.2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0 123 6912 0 0,'6'-7'14983'0'0,"2"10"-14634"0"0,-1 1 0 0 0,11 9 0 0 0,-2-2-205 0 0,-14-10-127 0 0,0 1 1 0 0,0-1-1 0 0,0 0 1 0 0,0 0-1 0 0,0 0 0 0 0,0 0 1 0 0,0 0-1 0 0,0-1 0 0 0,0 1 1 0 0,0-1-1 0 0,3 1 1 0 0,9 2 54 0 0,-12-2-50 0 0,0-1 0 0 0,0 0 0 0 0,0 1 0 0 0,0-1 0 0 0,0 0 0 0 0,0 0 0 0 0,0 0 0 0 0,0 0 0 0 0,0-1 0 0 0,-1 1 0 0 0,1 0 0 0 0,0-1 0 0 0,3-1 0 0 0,26-13 496 0 0,-11 5-268 0 0,-10 4-178 0 0,1 0 1 0 0,-1 0-1 0 0,0-1 0 0 0,13-13 0 0 0,12-7 13 0 0,8-12-1409 0 0,-31 28 56 0 0,-7 0-62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6.2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 5528 0 0,'10'-1'937'0'0,"-4"0"864"0"0,-5 1-1197 0 0,0 0 0 0 0,0 0 1 0 0,0 0-1 0 0,0 1 1 0 0,-1-1-1 0 0,1 0 0 0 0,0 0 1 0 0,0 0-1 0 0,0 1 0 0 0,-1-1 1 0 0,1 1-1 0 0,0-1 1 0 0,0 0-1 0 0,-1 1 0 0 0,2 0 1 0 0,6 8-647 0 0,-7-5 244 0 0,1 0-1 0 0,-1 1 1 0 0,0-1-1 0 0,0 1 1 0 0,0-1 0 0 0,-1 0-1 0 0,1 1 1 0 0,-1-1-1 0 0,0 1 1 0 0,-1-1-1 0 0,0 6 1 0 0,0 9 139 0 0,-3 14 85 0 0,2-27-364 0 0,1 1 0 0 0,0-1 0 0 0,1 0 0 0 0,-1 11 0 0 0,5 17 157 0 0,1 36-85 0 0,-5-66-159 0 0,0 0-1 0 0,1 0 0 0 0,-1 0 0 0 0,1 0 0 0 0,0-1 0 0 0,0 1 1 0 0,0 0-1 0 0,1 0 0 0 0,-1-1 0 0 0,1 1 0 0 0,0-1 1 0 0,0 1-1 0 0,4 5 0 0 0,3 11-519 0 0,-6-9-1102 0 0,3 0-5303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6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65 7832 0 0,'0'0'705'0'0,"2"-1"-577"0"0,31-13-129 0 0,-21 9 2014 0 0,1-1 1 0 0,0 1-1 0 0,0 1 1 0 0,20-4-1 0 0,-28 6-1586 0 0,1 1-1 0 0,-1-1 0 0 0,0 0 1 0 0,0 0-1 0 0,0 0 0 0 0,6-5 0 0 0,-11 7-409 0 0,0 0-1 0 0,0-1 1 0 0,0 1-1 0 0,1 0 1 0 0,-1 0-1 0 0,0 0 0 0 0,0 0 1 0 0,1-1-1 0 0,-1 1 1 0 0,0 0-1 0 0,0 0 1 0 0,1 0-1 0 0,-1 0 1 0 0,0 0-1 0 0,0 0 0 0 0,1 0 1 0 0,-1 0-1 0 0,0 0 1 0 0,1 0-1 0 0,-1 0 1 0 0,0 0-1 0 0,0 0 1 0 0,1 0-1 0 0,-1 0 0 0 0,0 0 1 0 0,0 0-1 0 0,1 0 1 0 0,0 1-61 0 0,-1-1 0 0 0,1 0 0 0 0,0 0-1 0 0,-1 0 1 0 0,1 0 0 0 0,0 0 0 0 0,0 0 0 0 0,-1 0 0 0 0,1 0 0 0 0,0 0 0 0 0,-1 0 0 0 0,1 0 0 0 0,0 0 0 0 0,-1 0 0 0 0,1 0-1 0 0,0-1 1 0 0,-1 1 0 0 0,1 0 0 0 0,-1-1 0 0 0,2 1 0 0 0</inkml:trace>
  <inkml:trace contextRef="#ctx0" brushRef="#br0" timeOffset="1">13 38 10136 0 0,'0'0'8190'0'0,"0"2"-7199"0"0,0 0-806 0 0,0 8 481 0 0,0 0-1 0 0,-1 0 1 0 0,0 0-1 0 0,0 0 1 0 0,-4 13-1 0 0,4-18-637 0 0,-1-1 1 0 0,2 1-1 0 0,-1 0 0 0 0,1 0 0 0 0,-1-1 0 0 0,1 1 0 0 0,0 0 1 0 0,1 0-1 0 0,-1 0 0 0 0,1 0 0 0 0,0-1 0 0 0,3 10 0 0 0,0-5 24 0 0,1 1-1 0 0,0 0 1 0 0,0-1 0 0 0,11 16-1 0 0,37 45-51 0 0,-47-63 1 0 0,-1 1 0 0 0,1 0 0 0 0,-1 0 0 0 0,-1 0 0 0 0,1 0 0 0 0,-1 1 0 0 0,-1 0 0 0 0,0 0 0 0 0,0 0 1 0 0,-1 0-1 0 0,0 1 0 0 0,1 17 0 0 0,-3-22 8 0 0,0-1 0 0 0,0 1 0 0 0,-1-1 0 0 0,0 0 0 0 0,0 1 0 0 0,0-1 1 0 0,0 0-1 0 0,-1 0 0 0 0,1 0 0 0 0,-1 0 0 0 0,0 0 0 0 0,-1 0 0 0 0,1-1 0 0 0,-1 1 1 0 0,1 0-1 0 0,-1-1 0 0 0,0 0 0 0 0,0 0 0 0 0,-1 0 0 0 0,1 0 0 0 0,0 0 1 0 0,-1-1-1 0 0,0 0 0 0 0,0 1 0 0 0,0-1 0 0 0,-6 2 0 0 0,5-2-284 0 0,0-1-1 0 0,0 0 1 0 0,0 0-1 0 0,0 0 1 0 0,0-1-1 0 0,0 1 1 0 0,0-1 0 0 0,0-1-1 0 0,-6 0 1 0 0,1-1-1687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6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7832 0 0,'0'0'696'0'0,"9"0"-560"0"0,-1 0 2384 0 0,2 0-1232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7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16 11976 0 0,'0'0'1082'0'0,"0"9"4299"0"0,-4 36-1166 0 0,4 4-3006 0 0,0-39-1181 0 0,1-1-1 0 0,0 0 1 0 0,1 1-1 0 0,0-1 0 0 0,0 0 1 0 0,7 15-1 0 0,-8-21-24 0 0,1 1 0 0 0,0-1-1 0 0,0 1 1 0 0,0-1 0 0 0,0 1-1 0 0,1-1 1 0 0,-1 0 0 0 0,1 0-1 0 0,0-1 1 0 0,0 1 0 0 0,0 0-1 0 0,0-1 1 0 0,0 0 0 0 0,0 0-1 0 0,1 0 1 0 0,-1 0 0 0 0,1 0-1 0 0,0-1 1 0 0,-1 1 0 0 0,1-1-1 0 0,0 0 1 0 0,0 0 0 0 0,6 0-1 0 0,-4 0-79 0 0,0-2 0 0 0,0 1-1 0 0,1 0 1 0 0,-1-1-1 0 0,0 0 1 0 0,0-1 0 0 0,12-4-1 0 0,-15 5 49 0 0,2 0-294 0 0,0 0-1 0 0,-1-1 0 0 0,1 0 1 0 0,-1 0-1 0 0,0 0 0 0 0,1-1 1 0 0,3-2-1 0 0,5-3-975 0 0</inkml:trace>
  <inkml:trace contextRef="#ctx0" brushRef="#br0" timeOffset="1">185 0 13504 0 0,'0'0'1224'0'0,"-1"2"-1008"0"0,-4 14 373 0 0,3-12-214 0 0,0 0 1 0 0,1 0-1 0 0,0 0 1 0 0,-1 0-1 0 0,2 0 1 0 0,-1 0-1 0 0,0 5 1 0 0,-4 56 2862 0 0,1-31-2347 0 0,-5 52 383 0 0,3-45-1088 0 0,2 0 0 0 0,2 62 0 0 0,3-95-569 0 0,0-1-1 0 0,0 0 1 0 0,0 0 0 0 0,1 0 0 0 0,0 0 0 0 0,3 7-1 0 0,2-2-1072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7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10136 0 0,'11'-9'480'0'0,"-9"7"-403"0"0,0 1 0 0 0,0-1 0 0 0,0 0 0 0 0,0 1 0 0 0,0 0 0 0 0,0-1 0 0 0,3 0 0 0 0,30-15 3677 0 0,-34 16-3196 0 0,0 0 0 0 0,0 1 0 0 0,0-1 0 0 0,0 1 0 0 0,1 0-1 0 0,-1-1 1 0 0,0 1 0 0 0,0 0 0 0 0,0 0 0 0 0,3 0 0 0 0,-4 0-398 0 0,0 0 0 0 0,1 0 0 0 0,-1 0 0 0 0,0 0 0 0 0,0 0 0 0 0,1 0 0 0 0,-1 1 0 0 0,0-1 0 0 0,0 0 1 0 0,1 0-1 0 0,-1 0 0 0 0,0 0 0 0 0,0 1 0 0 0,0-1 0 0 0,1 0 0 0 0,-1 0 0 0 0,0 1 0 0 0,0-1 0 0 0,0 0 0 0 0,0 0 0 0 0,0 1 0 0 0,1-1 0 0 0,-1 1 1 0 0,1 7-592 0 0,-2 23 506 0 0,0-20-46 0 0,1 1 1 0 0,0-1-1 0 0,1 0 0 0 0,2 15 0 0 0,-2-23-26 0 0,0 1 1 0 0,0-1-1 0 0,0 1 0 0 0,1-1 1 0 0,-1 0-1 0 0,1 1 1 0 0,0-1-1 0 0,0 0 0 0 0,0 0 1 0 0,0 0-1 0 0,1-1 0 0 0,-1 1 1 0 0,1 0-1 0 0,0-1 0 0 0,-1 0 1 0 0,1 1-1 0 0,5 1 0 0 0,2 1-35 0 0,-1-2 0 0 0,1 1-1 0 0,0-2 1 0 0,1 1 0 0 0,-1-1 0 0 0,0-1-1 0 0,19 1 1 0 0,-26-2 25 0 0,10 1-300 0 0,1-1-1 0 0,24-3 1 0 0,-11-1-4463 0 0,-22 3 3418 0 0,20-2-6178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7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13824 0 0,'-4'29'1061'0'0,"3"-28"-1039"0"0,1-1-1 0 0,0 1 1 0 0,0-1 0 0 0,0 1 0 0 0,0 0-1 0 0,0-1 1 0 0,0 1 0 0 0,0-1 0 0 0,0 1-1 0 0,0-1 1 0 0,0 1 0 0 0,0-1 0 0 0,0 1-1 0 0,0-1 1 0 0,0 1 0 0 0,1-1 0 0 0,-1 1 0 0 0,0-1-1 0 0,0 1 1 0 0,0-1 0 0 0,1 1 0 0 0,1 0 94 0 0,0 0 0 0 0,-1 0 0 0 0,1 0 0 0 0,0 0 0 0 0,0-1 0 0 0,0 1 0 0 0,0-1 0 0 0,0 1 1 0 0,0-1-1 0 0,0 0 0 0 0,0 1 0 0 0,0-1 0 0 0,4-1 0 0 0,32-3 1324 0 0,-26 2-960 0 0,129-10 3248 0 0,-95 5-3343 0 0,-46 7-460 0 0,1 0 0 0 0,-1 0 0 0 0,1 0 0 0 0,-1 0 0 0 0,1 0 0 0 0,-1 0 0 0 0,0 0 0 0 0,1 0 0 0 0,-1 0 0 0 0,1 0 0 0 0,-1 1 0 0 0,0-1 0 0 0,1 0 0 0 0,-1 0 0 0 0,1 1 0 0 0,-1-1 0 0 0,0 0 0 0 0,1 0 1 0 0,-1 1-1 0 0,0-1 0 0 0,0 0 0 0 0,1 1 0 0 0,-1-1 0 0 0,0 0 0 0 0,0 1 0 0 0,1-1 0 0 0,-1 1 0 0 0,0-1 0 0 0,0 0 0 0 0,0 1 0 0 0,1 0-248 0 0,3 6-669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18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 13360 0 0,'2'2'239'0'0,"0"0"0"0"0,0 0 0 0 0,0 0 0 0 0,1 0 0 0 0,-1 0 0 0 0,0-1 1 0 0,1 1-1 0 0,0-1 0 0 0,-1 0 0 0 0,1 1 0 0 0,0-1 0 0 0,-1 0 0 0 0,6 1 0 0 0,2-2 360 0 0,-1 1-1 0 0,1-2 0 0 0,-1 1 0 0 0,0-1 0 0 0,1-1 0 0 0,14-3 0 0 0,-9 1 35 0 0,22-1-1 0 0,-14 3-633 0 0,27-6-1 0 0,-41 6-319 0 0,0-1 0 0 0,0 1 0 0 0,0-2 0 0 0,0 1 0 0 0,14-9 0 0 0,-17 8 28 0 0,0-1 0 0 0,10-10 0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3.1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8288 0 0,'0'0'736'0'0,"3"-8"-584"0"0,-3 2-152 0 0,5-2 56 0 0,3 3-3744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4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26 7368 0 0,'-1'0'8604'0'0,"-6"-1"-8168"0"0,-6-2 564 0 0,-10-1 1239 0 0,14 4-1892 0 0,6-1-286 0 0,0 1 1 0 0,0 0-1 0 0,0 0 0 0 0,0 0 1 0 0,0 0-1 0 0,1 0 0 0 0,-1 1 1 0 0,0-1-1 0 0,0 1 0 0 0,0 0 1 0 0,0 0-1 0 0,0 0 0 0 0,1 0 1 0 0,-1 1-1 0 0,1-1 0 0 0,-1 1 1 0 0,1-1-1 0 0,-1 1 0 0 0,-3 4 1 0 0,1-1-92 0 0,2 0-1 0 0,-1 0 1 0 0,0 0 0 0 0,1 1 0 0 0,0-1 0 0 0,1 1-1 0 0,-1 0 1 0 0,1 0 0 0 0,0 0 0 0 0,0 0 0 0 0,1 0 0 0 0,0 0-1 0 0,0 0 1 0 0,0 0 0 0 0,1 1 0 0 0,0-1 0 0 0,0 0 0 0 0,2 12-1 0 0,-2-14 16 0 0,3 4-68 0 0,11 6 57 0 0,-13-13 16 0 0,1 0-1 0 0,-1 0 0 0 0,1 0 1 0 0,-1-1-1 0 0,1 1 0 0 0,0 0 1 0 0,0-1-1 0 0,-1 1 1 0 0,1-1-1 0 0,0 0 0 0 0,0 0 1 0 0,-1 1-1 0 0,5-1 0 0 0,19-3-100 0 0,-21 2 93 0 0,-1 0-1 0 0,0 0 0 0 0,0 0 0 0 0,0 0 0 0 0,0-1 1 0 0,0 0-1 0 0,-1 0 0 0 0,1 1 0 0 0,0-2 0 0 0,-1 1 1 0 0,4-4-1 0 0,23-31 45 0 0,-22 27-32 0 0,22-45 75 0 0,15-4 333 0 0,-42 57-366 0 0,1-1 458 0 0,0 8-189 0 0,-2-4-326 0 0,1 7 172 0 0,1 0-1 0 0,-2 0 1 0 0,1 0-1 0 0,-1 0 1 0 0,0 1-1 0 0,-1-1 1 0 0,0 0-1 0 0,-1 15 0 0 0,0 3 126 0 0,-2 480 694 0 0,2-497-1062 0 0,1 0-1 0 0,1 0 0 0 0,-1 0 1 0 0,2-1-1 0 0,-1 1 0 0 0,1 0 1 0 0,0-1-1 0 0,1 1 0 0 0,0-1 1 0 0,0 0-1 0 0,9 15 0 0 0,2-3-2271 0 0,-10-13 168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4.8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26 11056 0 0,'0'0'1080'0'0,"-14"4"-960"0"0,6-8 1608 0 0,8 0-768 0 0,5-7 8 0 0,-5 3-1832 0 0,3 5-376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23.3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0 363 1840 0 0,'0'0'11540'0'0,"3"2"-11190"0"0,-2-1-213 0 0,0 0-76 0 0,-1-1 0 0 0,1 1-1 0 0,0-1 1 0 0,-1 1 0 0 0,1-1-1 0 0,-1 0 1 0 0,1 1 0 0 0,0-1-1 0 0,-1 0 1 0 0,1 0 0 0 0,0 1-1 0 0,-1-1 1 0 0,1 0 0 0 0,0 0 0 0 0,1 0-1 0 0,-2 0 164 0 0,3 1-6 0 0,2 1-174 0 0,0-1 1 0 0,-1 2 0 0 0,10 4 0 0 0,12 6 144 0 0,14 10 925 0 0,-35-21-1042 0 0,4 2 69 0 0,1 0 1 0 0,1-1-1 0 0,-1 0 0 0 0,0 0 1 0 0,1-1-1 0 0,13 1 0 0 0,-16-3-85 0 0,0 0 41 0 0,-1 0-1 0 0,0-1 0 0 0,0 1 1 0 0,12-4-1 0 0,80-21 702 0 0,-5 5-446 0 0,-77 16-245 0 0,24-8 0 0 0,-5 1 35 0 0,-6 2-85 0 0,-15 4-10 0 0,27-4 0 0 0,-22 6 19 0 0,0-1 0 0 0,0 0 0 0 0,0-2 1 0 0,21-8-1 0 0,-20 5-34 0 0,-12 6 3 0 0,0-1 1 0 0,12-7-1 0 0,-3-2 104 0 0,21-18-1 0 0,-1 1 33 0 0,18-19-107 0 0,-50 45-64 0 0,2-1 0 0 0,-1-1 0 0 0,1 0 0 0 0,-1 0 0 0 0,-1-1 0 0 0,8-8 0 0 0,-12 13 10 0 0,0 0-1 0 0,-1 0 0 0 0,1 0 1 0 0,0 0-1 0 0,1 0 0 0 0,-1 1 0 0 0,0-1 1 0 0,4-1-1 0 0,-3 2 22 0 0,-1-1-1 0 0,1 0 1 0 0,-1 1-1 0 0,1-1 1 0 0,-1 0-1 0 0,0 0 1 0 0,3-3-1 0 0,-4 4-24 0 0,0-1-1 0 0,0 1 1 0 0,0 0-1 0 0,1 0 1 0 0,-1 0-1 0 0,1 0 1 0 0,-1 0-1 0 0,1 0 1 0 0,-1 0-1 0 0,3 0 1 0 0,-2 0-39 0 0,1-1 1 0 0,-1 1 0 0 0,1 0 0 0 0,-1-1 0 0 0,0 0 0 0 0,0 1-1 0 0,0-1 1 0 0,0 0 0 0 0,3-3 0 0 0,-3 3 31 0 0,0 0 0 0 0,0 1-1 0 0,0-1 1 0 0,1 1 0 0 0,-1-1 0 0 0,0 1 0 0 0,5-2-1 0 0,15-9-225 0 0,11-10-1069 0 0,-32 21 665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5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1 6448 0 0,'0'0'585'0'0,"-2"1"-485"0"0,-7 6 1414 0 0,5-3 611 0 0,-1 0-1 0 0,1 0 0 0 0,1 1 1 0 0,-1-1-1 0 0,-3 7 0 0 0,3 1-2959 0 0,-2 9 1900 0 0,4-17-923 0 0,1 0-1 0 0,0 1 0 0 0,0-1 1 0 0,0 1-1 0 0,0-1 0 0 0,0 5 1 0 0,1 6 1 0 0,-1-10-101 0 0,1-1 1 0 0,0 1-1 0 0,0-1 0 0 0,0 1 0 0 0,0 0 0 0 0,1-1 0 0 0,0 1 0 0 0,3 7 0 0 0,-2-7-42 0 0,-1 0 0 0 0,1 0 0 0 0,-1 0 0 0 0,1 11 0 0 0,-1-12 0 0 0,0 1 0 0 0,0 0 0 0 0,0 0 0 0 0,0-1 0 0 0,1 1 0 0 0,-1-1 0 0 0,4 5 0 0 0,-2-2 0 0 0,-1-3 0 0 0,0 0 0 0 0,1 0 0 0 0,-1 0 0 0 0,1 0 0 0 0,-1 0 0 0 0,1-1 0 0 0,0 1 0 0 0,1-1 0 0 0,-1 0 0 0 0,0 0 0 0 0,1 0 0 0 0,0 0 0 0 0,4 2 0 0 0,-5-4-15 0 0,0 1-1 0 0,1-1 1 0 0,-1 0-1 0 0,1 0 1 0 0,-1 0-1 0 0,1 0 1 0 0,-1-1 0 0 0,1 1-1 0 0,0-1 1 0 0,-1 0-1 0 0,1 0 1 0 0,0 0-1 0 0,-1-1 1 0 0,6 0-1 0 0,10-5-205 0 0,-5 2-809 0 0,0 0-1 0 0,17-8 1 0 0,-14 4-6089 0 0</inkml:trace>
  <inkml:trace contextRef="#ctx0" brushRef="#br0" timeOffset="0.2">174 139 2760 0 0,'0'0'12437'0'0,"0"3"-11324"0"0,-5 21 953 0 0,4-21-1879 0 0,0 0 0 0 0,0 0 0 0 0,1 0 0 0 0,-1 0-1 0 0,1 0 1 0 0,-1 0 0 0 0,1 0 0 0 0,0 0 0 0 0,0 0 0 0 0,1 6-1 0 0,0-1 111 0 0,0 0-1 0 0,0 0 1 0 0,-1 14-1 0 0,-1-13-80 0 0,1 1-1 0 0,3 16 0 0 0,1-2 39 0 0,-1 1-1 0 0,0 38 0 0 0,-3-59-241 0 0,1-1 0 0 0,0 1 0 0 0,-1 0 0 0 0,1 0 0 0 0,1 0 0 0 0,2 7 0 0 0,-2-8-8 0 0,-1 1 0 0 0,1 0 0 0 0,-1 0 0 0 0,0 0 0 0 0,0 0 0 0 0,0 8 0 0 0,-1-10-16 0 0,0 0 0 0 0,0 0 0 0 0,0 1 0 0 0,0-1 0 0 0,1 0 0 0 0,-1 0 0 0 0,1 1 0 0 0,-1-1 0 0 0,1 0 0 0 0,0 0 0 0 0,0 0 0 0 0,0 0 0 0 0,0 0 0 0 0,0 0 0 0 0,0 0 0 0 0,0 0 0 0 0,1 0 0 0 0,-1 0 0 0 0,1-1 0 0 0,1 3 0 0 0,22 25-1178 0 0,-24-29 1058 0 0,-1 1 1 0 0,1-1-1 0 0,-1 0 1 0 0,1 1 0 0 0,-1-1-1 0 0,1 0 1 0 0,-1 0-1 0 0,1 1 1 0 0,0-1 0 0 0,-1 0-1 0 0,1 0 1 0 0,-1 0-1 0 0,1 0 1 0 0,-1 0 0 0 0,1 0-1 0 0,0 0 1 0 0,-1 0-1 0 0,1 0 1 0 0,-1 0 0 0 0,1 0-1 0 0,0 0 1 0 0,0 0-1 0 0,2-1-468 0 0,20 1-2262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5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162 85 16991 0 0,'-2'-1'87'0'0,"0"0"-1"0"0,1 0 1 0 0,-1 0-1 0 0,0 0 0 0 0,1 0 1 0 0,-1-1-1 0 0,1 1 1 0 0,0-1-1 0 0,-1 1 0 0 0,1-1 1 0 0,0 1-1 0 0,0-1 1 0 0,0 0-1 0 0,-1-2 0 0 0,0 2-26 0 0,1 0-1 0 0,-1 0 0 0 0,1 0 0 0 0,-1 0 0 0 0,0 1 0 0 0,0-1 0 0 0,0 0 1 0 0,-4-2-1 0 0,5 4-51 0 0,-1-1-1 0 0,1 0 1 0 0,-1 0 0 0 0,1 0 0 0 0,0 0-1 0 0,-1 0 1 0 0,1 0 0 0 0,0-1 0 0 0,0 1 0 0 0,0 0-1 0 0,0-1 1 0 0,0 1 0 0 0,0-1 0 0 0,0 1 0 0 0,0-1-1 0 0,1 1 1 0 0,-1-1 0 0 0,1 1 0 0 0,-1-1 0 0 0,0-3-1 0 0,0 4 170 0 0,0 0-1 0 0,0 0 0 0 0,0 0 0 0 0,-1 0 0 0 0,1 0 0 0 0,0 0 0 0 0,0 1 0 0 0,-1-1 0 0 0,1 0 0 0 0,-1 1 0 0 0,1-1 1 0 0,-1 1-1 0 0,-1-1 0 0 0,1 0 1240 0 0,-1 1-998 0 0,-1 0-331 0 0,1 0 0 0 0,-1 0 0 0 0,1 1-1 0 0,-1-1 1 0 0,1 1 0 0 0,-1 0 0 0 0,1 0 0 0 0,-1 0-1 0 0,-2 2 1 0 0,3-2-82 0 0,1 1 0 0 0,-1 0-1 0 0,1-1 1 0 0,-1 1 0 0 0,1 0 0 0 0,-4 4-1 0 0,6-5-1 0 0,-1 0 0 0 0,1 0 0 0 0,-1 0 0 0 0,1 0-1 0 0,0 1 1 0 0,-1-1 0 0 0,1 0 0 0 0,0 0 0 0 0,0 0 0 0 0,-1 0-1 0 0,1 0 1 0 0,0 0 0 0 0,0 1 0 0 0,0-1 0 0 0,1 0 0 0 0,-1 0-1 0 0,0 2 1 0 0,1-2 0 0 0,-1 0-1 0 0,0 0 1 0 0,0-1 0 0 0,0 1-1 0 0,0 0 1 0 0,0 0-1 0 0,-1 0 1 0 0,1-1-1 0 0,0 1 1 0 0,0 0 0 0 0,0 0-1 0 0,-1-1 1 0 0,1 1-1 0 0,0 0 1 0 0,-1 0-1 0 0,1-1 1 0 0,-1 1 0 0 0,1 0-1 0 0,-1-1 1 0 0,1 1-1 0 0,-1 0 1 0 0,0-1-5 0 0,1 1 0 0 0,-1-1 0 0 0,1 1 0 0 0,-1-1 0 0 0,1 1 0 0 0,0-1 0 0 0,-1 1 0 0 0,1 0 0 0 0,0-1 0 0 0,-1 1 0 0 0,1-1 0 0 0,0 1 1 0 0,0 0-1 0 0,-1-1 0 0 0,1 1 0 0 0,0 0 0 0 0,0-1 0 0 0,0 1 0 0 0,0 0 0 0 0,0-1 0 0 0,0 1 0 0 0,0-1 0 0 0,0 1 0 0 0,0 0 0 0 0,1-1 0 0 0,-1 1 0 0 0,0 0 0 0 0,1 0 0 0 0,5 12-27 0 0,-4-10 18 0 0,0 1 0 0 0,0 0 1 0 0,-1 0-1 0 0,1 0 0 0 0,-1 0 0 0 0,0 0 0 0 0,1 6 0 0 0,-1-4 11 0 0,1 1 0 0 0,0-1 0 0 0,0 0 0 0 0,1 0 0 0 0,0-1 0 0 0,0 1 0 0 0,0 0 0 0 0,1-1 0 0 0,-1 0 0 0 0,1 0 0 0 0,9 9 0 0 0,-10-10 0 0 0,0-1 0 0 0,-1 0 0 0 0,0 0 0 0 0,0 1 0 0 0,0-1 0 0 0,0 1 0 0 0,-1 0 0 0 0,0-1 0 0 0,1 1 0 0 0,-1 0 0 0 0,-1 0 0 0 0,2 5 0 0 0,-2-6 0 0 0,1-1 0 0 0,0 1 0 0 0,0-1 0 0 0,0 1 0 0 0,0-1 0 0 0,1 0 0 0 0,-1 1 0 0 0,1-1 0 0 0,-1 0 0 0 0,1 0 0 0 0,0 0 0 0 0,-1 0 0 0 0,4 2 0 0 0,-3-2 0 0 0,0-1 0 0 0,0 1 0 0 0,-1 0 0 0 0,1-1 0 0 0,-1 1 0 0 0,1 0 0 0 0,-1 0 0 0 0,0 0 0 0 0,0 0 0 0 0,0 0 0 0 0,0 0 0 0 0,0 1 0 0 0,0-1 0 0 0,0 0 0 0 0,0 5 0 0 0,0-2 0 0 0,0 0 0 0 0,1 0 0 0 0,-1 1 0 0 0,4 5 0 0 0,-4-8 0 0 0,1 0 0 0 0,-1 0 0 0 0,0-1 0 0 0,0 1 0 0 0,0 0 0 0 0,0 0 0 0 0,-1 0 0 0 0,1 0 0 0 0,-1 0 0 0 0,0 0 0 0 0,0 0 0 0 0,0 0 0 0 0,0 1 0 0 0,0-1 0 0 0,-1 0 0 0 0,0 4 0 0 0,0-6 1 0 0,1 0-1 0 0,0 0 1 0 0,0 0-1 0 0,-1 0 1 0 0,1 0-1 0 0,0 0 1 0 0,0 0-1 0 0,0 0 1 0 0,0 0-1 0 0,0 0 1 0 0,1 0-1 0 0,-1 0 1 0 0,1 2-1 0 0,-1-2-2 0 0,0 0 1 0 0,0-1-1 0 0,0 1 0 0 0,1 0 0 0 0,-1 0 0 0 0,0-1 0 0 0,0 1 1 0 0,0 0-1 0 0,0 0 0 0 0,0 0 0 0 0,0-1 0 0 0,0 1 0 0 0,-1 0 0 0 0,1 0 1 0 0,0-1-1 0 0,0 1 0 0 0,-1 0 0 0 0,0 1 0 0 0,-4 3-106 0 0,5-4 77 0 0,-1 0 1 0 0,0-1-1 0 0,1 1 0 0 0,-1-1 0 0 0,1 1 1 0 0,-1 0-1 0 0,1 0 0 0 0,-1-1 0 0 0,1 1 0 0 0,0 0 1 0 0,-1 0-1 0 0,1-1 0 0 0,0 1 0 0 0,-1 0 0 0 0,1 0 1 0 0,0 0-1 0 0,0 0 0 0 0,0-1 0 0 0,0 1 0 0 0,0 1 1 0 0,-2-1-49 0 0,-7 0 98 0 0,8-4 8 0 0,1 2-17 0 0,-5-58 331 0 0,5 55-319 0 0,-1 0 0 0 0,0 0 0 0 0,1 0 0 0 0,0 0 0 0 0,0 0 0 0 0,0 0 0 0 0,0 0 0 0 0,1 0 0 0 0,0 0 0 0 0,0 0 0 0 0,1-5 0 0 0,-1 5-9 0 0,0 0 1 0 0,0 1-1 0 0,-1-1 0 0 0,1 0 0 0 0,-1 0 0 0 0,-1-4 0 0 0,1 5-5 0 0,0-1 0 0 0,0 1 0 0 0,0-1 0 0 0,1 1-1 0 0,-1-1 1 0 0,1 1 0 0 0,1-4 0 0 0,3-3 17 0 0,0-1-1 0 0,9-12 1 0 0,8-18-6 0 0,-19 36-14 0 0,-1 1 0 0 0,1-1 0 0 0,0 1 0 0 0,0 0 0 0 0,0 0-1 0 0,0 1 1 0 0,1-1 0 0 0,0 1 0 0 0,-1-1 0 0 0,1 1 0 0 0,6-3 0 0 0,-4 2-4 0 0,0-1 0 0 0,0 0 0 0 0,-1 0 0 0 0,9-10 0 0 0,-10 10-21 0 0,0 1 0 0 0,1 0 0 0 0,-1 0 0 0 0,1 1 1 0 0,-1-1-1 0 0,6-2 0 0 0,18-14-193 0 0,-25 18 156 0 0,-1 0 0 0 0,1 0 0 0 0,-1 1 0 0 0,1-1 0 0 0,0 1-1 0 0,-1-1 1 0 0,1 1 0 0 0,6-1 0 0 0,-6 1-72 0 0,1 0-1 0 0,-1-1 1 0 0,0 1 0 0 0,0 0-1 0 0,0-1 1 0 0,0 0-1 0 0,3-2 1 0 0,-3 3 55 0 0,0-1 1 0 0,-1 0-1 0 0,1 1 0 0 0,0 0 1 0 0,0 0-1 0 0,0 0 0 0 0,1 0 0 0 0,-1 0 1 0 0,0 0-1 0 0,5 1 0 0 0,2-1 85 0 0,-10 1 17 0 0,1 1 1 0 0,0-1-1 0 0,0 0 0 0 0,0 1 0 0 0,0-1 1 0 0,-1 0-1 0 0,1 1 0 0 0,0-1 0 0 0,0 1 1 0 0,-1 0-1 0 0,1-1 0 0 0,0 1 0 0 0,-1-1 1 0 0,1 1-1 0 0,-1 0 0 0 0,1 0 0 0 0,-1-1 0 0 0,1 1 1 0 0,-1 0-1 0 0,1 0 0 0 0,-1-1 0 0 0,0 1 1 0 0,0 0-1 0 0,1 0 0 0 0,-1 0 0 0 0,0 0 1 0 0,0 0-1 0 0,0 0 0 0 0,0-1 0 0 0,0 1 1 0 0,0 2-1 0 0,-4 17 298 0 0,3-13-218 0 0,-1 0 0 0 0,0 0 0 0 0,0 0 0 0 0,-3 7 1 0 0,4-12-99 0 0,1-1 1 0 0,-1 1-1 0 0,1 0 1 0 0,-1 0-1 0 0,1 0 1 0 0,0 0-1 0 0,0 0 1 0 0,-1 0-1 0 0,2 0 0 0 0,-1 0 1 0 0,0 0-1 0 0,1 3 1 0 0,-1-2 3 0 0,1 0 0 0 0,-1 0 1 0 0,0-1-1 0 0,0 1 0 0 0,0 0 0 0 0,-1 5 1 0 0,-2 7 120 0 0,1 0 1 0 0,-1 30-1 0 0,2-9-2 0 0,1 27-214 0 0,0-56 66 0 0,1 0-1 0 0,0-1 1 0 0,0 1-1 0 0,1-1 1 0 0,0 1 0 0 0,5 11-1 0 0,-4-11 16 0 0,0 1 0 0 0,3 13 0 0 0,-5-15 0 0 0,1 0 0 0 0,0 1 0 0 0,1-1 0 0 0,3 7 0 0 0,-3-2 0 0 0,-3-11 2 0 0,0 1-1 0 0,0-1 1 0 0,0 1-1 0 0,0-1 0 0 0,0 1 1 0 0,1-1-1 0 0,-1 1 1 0 0,0-1-1 0 0,0 0 1 0 0,0 1-1 0 0,0-1 1 0 0,1 1-1 0 0,-1-1 0 0 0,0 1 1 0 0,0-1-1 0 0,1 0 1 0 0,-1 1-1 0 0,0-1 1 0 0,0 0-1 0 0,1 1 0 0 0,-1-1 1 0 0,1 0-1 0 0,-1 0 1 0 0,0 1-1 0 0,1-1 1 0 0,-1 0-1 0 0,1 0 1 0 0,-1 1-1 0 0,0-1 0 0 0,1 0 1 0 0,-1 0-1 0 0,1 0 1 0 0,-1 0-1 0 0,1 0 1 0 0,-1 0-1 0 0,1 0 0 0 0,-1 0 1 0 0,0 0-1 0 0,1 0 1 0 0,-1 0-1 0 0,2 0 1 0 0,-2 0 4 0 0,1 0 8 0 0,0 0 0 0 0,0 0 0 0 0,0-1 0 0 0,0 1 0 0 0,0 0 0 0 0,0 0 0 0 0,0-1 0 0 0,0 1-1 0 0,0-1 1 0 0,0 1 0 0 0,-1-1 0 0 0,1 1 0 0 0,0-1 0 0 0,0 1 0 0 0,0-1 0 0 0,-1 0 0 0 0,1 1 0 0 0,0-1 0 0 0,-1 0 0 0 0,1 0 0 0 0,-1 0 0 0 0,1 0 0 0 0,0-1 0 0 0,6-6 72 0 0,-4 5-39 0 0,-1 0-1 0 0,1 0 1 0 0,0 0 0 0 0,-1-1-1 0 0,3-3 1 0 0,12-17 257 0 0,-8 16-214 0 0,-6 4-53 0 0,0 1 0 0 0,1 0 1 0 0,-1-1-1 0 0,0 1 0 0 0,0-1 0 0 0,-1 0 0 0 0,1 0 0 0 0,3-8 0 0 0,-4-2 47 0 0,-2 12-64 0 0,0 0 1 0 0,1-1 0 0 0,-1 1 0 0 0,0 0 0 0 0,1 0-1 0 0,0 0 1 0 0,-1-1 0 0 0,3-3 0 0 0,4-5 62 0 0,-6 11-74 0 0,0-1 1 0 0,0 0-1 0 0,0 0 1 0 0,-1 0-1 0 0,1 1 1 0 0,-1-1 0 0 0,1 0-1 0 0,-1 0 1 0 0,1 0-1 0 0,-1 0 1 0 0,1 0-1 0 0,-1 0 1 0 0,0 0-1 0 0,1-1 1 0 0,-1 1 0 0 0,0 0-1 0 0,0 0 1 0 0,0 0-1 0 0,0 0 1 0 0,0 0-1 0 0,0 0 1 0 0,0 0-1 0 0,0 0 1 0 0,0 0-1 0 0,-1-1 1 0 0,1 1 0 0 0,0 0-1 0 0,-1 0 1 0 0,0-1-1 0 0,0 0 13 0 0,0 0 0 0 0,0 0 0 0 0,1 0 0 0 0,-1 0-1 0 0,1 0 1 0 0,0 0 0 0 0,-1 0 0 0 0,1 0 0 0 0,0 0 0 0 0,0-3 0 0 0,0 1 25 0 0,-14 2 100 0 0,8 3-191 0 0,0-1 0 0 0,0 1 0 0 0,0 1 0 0 0,0-1 0 0 0,0 1 0 0 0,1 0 0 0 0,-1 0 0 0 0,1 1 0 0 0,-1 0 0 0 0,1 0 0 0 0,0 0 0 0 0,0 0 0 0 0,0 1 0 0 0,-5 4 0 0 0,9-6-33 0 0,-1-1 1 0 0,1 0-1 0 0,0 1 0 0 0,0-1 1 0 0,0 1-1 0 0,0-1 0 0 0,0 1 1 0 0,0 0-1 0 0,1-1 0 0 0,-1 1 1 0 0,0 0-1 0 0,1 0 0 0 0,0-1 1 0 0,-1 1-1 0 0,1 0 0 0 0,0 0 1 0 0,0 0-1 0 0,0-1 1 0 0,0 4-1 0 0,-2 13-1714 0 0,0-6-786 0 0,5-1-4800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6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141 154 16727 0 0,'-2'0'-5'0'0,"-1"-1"176"0"0,0-1 0 0 0,0 1 1 0 0,0-1-1 0 0,0 0 0 0 0,-4-3 1 0 0,6 4-128 0 0,0 0 0 0 0,0 0 0 0 0,0 0 0 0 0,0 0 0 0 0,1 0 0 0 0,-1-1 0 0 0,0 1 1 0 0,1 0-1 0 0,-1 0 0 0 0,1-1 0 0 0,-1 1 0 0 0,1 0 0 0 0,0-1 0 0 0,-1 1 0 0 0,1-1 0 0 0,0 1 0 0 0,0-3 0 0 0,0 2-11 0 0,0 0 0 0 0,-1-1 0 0 0,1 1-1 0 0,-1 0 1 0 0,0 0 0 0 0,1 0-1 0 0,-1 0 1 0 0,0 0 0 0 0,0 0 0 0 0,0 0-1 0 0,-1 0 1 0 0,1 0 0 0 0,-2-2-1 0 0,1 2 197 0 0,1 0-1 0 0,-1 0 0 0 0,1-1 0 0 0,-1 1 0 0 0,1 0 0 0 0,0-1 0 0 0,0 1 0 0 0,-1-5 0 0 0,1 5 4 0 0,1-1 1 0 0,-1 1-1 0 0,0 0 0 0 0,0 0 0 0 0,0 0 1 0 0,0 0-1 0 0,0 0 0 0 0,0 1 1 0 0,-1-1-1 0 0,1 0 0 0 0,-1 0 1 0 0,1 1-1 0 0,-1-1 0 0 0,-3-2 0 0 0,2 2-23 0 0,0-1 0 0 0,1 1-1 0 0,-1-1 1 0 0,1 1-1 0 0,-3-5 1 0 0,4 6-186 0 0,1 0 0 0 0,-1 0 0 0 0,0 1 0 0 0,0-1-1 0 0,1 0 1 0 0,-1 1 0 0 0,0-1 0 0 0,0 1 0 0 0,0-1 0 0 0,0 1 0 0 0,0-1 0 0 0,1 1 0 0 0,-1 0 0 0 0,0-1 0 0 0,0 1 0 0 0,0 0 0 0 0,0 0-1 0 0,0-1 1 0 0,0 1 0 0 0,0 0 0 0 0,0 0 0 0 0,0 0 0 0 0,0 1 0 0 0,0-1 0 0 0,0 0 0 0 0,0 0 0 0 0,0 0 0 0 0,0 1 0 0 0,0-1-1 0 0,0 0 1 0 0,0 1 0 0 0,0-1 0 0 0,0 1 0 0 0,0-1 0 0 0,1 1 0 0 0,-1 0 0 0 0,0-1 0 0 0,0 1 0 0 0,1 0 0 0 0,-1-1 0 0 0,0 1 0 0 0,1 0-1 0 0,-1 0 1 0 0,1 0 0 0 0,-1 0 0 0 0,1-1 0 0 0,-1 1 0 0 0,1 0 0 0 0,-1 0 0 0 0,1 0 0 0 0,0 0 0 0 0,0 0 0 0 0,0 0 0 0 0,-1 0-1 0 0,1 0 1 0 0,0 0 0 0 0,0 2 0 0 0,1 3-41 0 0,0 0 0 0 0,0 1 0 0 0,2 7 0 0 0,2 6-27 0 0,-4-17 37 0 0,-1 0-1 0 0,1 1 1 0 0,0-1 0 0 0,1 0 0 0 0,-1 0 0 0 0,1 0-1 0 0,-1 0 1 0 0,1 0 0 0 0,0 0 0 0 0,0 0-1 0 0,3 2 1 0 0,0 2 3 0 0,4 10-45 0 0,-7-14 40 0 0,-1 0 0 0 0,1 0 0 0 0,-1 0 0 0 0,1 0 0 0 0,0 0 0 0 0,4 4 0 0 0,11 7-17 0 0,-11-9 12 0 0,0 0 0 0 0,-1 0-1 0 0,7 8 1 0 0,-7-7-4 0 0,7 9-45 0 0,26 26 0 0 0,-29-32 64 0 0,0 1 0 0 0,-1 0 0 0 0,-1 0 0 0 0,11 19 0 0 0,-16-26 0 0 0,-1-1 0 0 0,1 1 0 0 0,-1 0 0 0 0,0-1 0 0 0,0 1 0 0 0,0 0 0 0 0,0 0 0 0 0,-1 0 0 0 0,1 0 0 0 0,0 4 0 0 0,-2-5 0 0 0,1 0 0 0 0,0 1 1 0 0,-1-1-1 0 0,1 0 0 0 0,-1 0 0 0 0,0 0 0 0 0,0 0 1 0 0,-1 3-1 0 0,-5 15 58 0 0,7-18-57 0 0,-1 0 0 0 0,0 1 0 0 0,0-1-1 0 0,0 1 1 0 0,0-1 0 0 0,0 0 0 0 0,0 0-1 0 0,0 0 1 0 0,-1 0 0 0 0,1 0 0 0 0,-1 0 0 0 0,0 0-1 0 0,1 0 1 0 0,-1 0 0 0 0,-3 2 0 0 0,2-2-1 0 0,0 1 0 0 0,0 0 0 0 0,1 0-1 0 0,-1 0 1 0 0,1 0 0 0 0,-3 4 0 0 0,0 2-22 0 0,0-1-1 0 0,-1-1 1 0 0,1 1 0 0 0,-12 10-1 0 0,11-14-41 0 0,-4-4 60 0 0,9 0 8 0 0,1 0 0 0 0,0 0 0 0 0,0 0 0 0 0,0-1 0 0 0,-1 1 0 0 0,1 0 0 0 0,0 0 0 0 0,0 0 0 0 0,0-1 0 0 0,0 1 0 0 0,-1 0 0 0 0,1 0 0 0 0,0-1 1 0 0,0 1-1 0 0,0 0 0 0 0,0 0 0 0 0,0-1 0 0 0,0 1 0 0 0,0 0 0 0 0,0 0 0 0 0,0-1 0 0 0,0 1 0 0 0,0 0 0 0 0,0-1 0 0 0,0 1 0 0 0,0 0 0 0 0,0 0 0 0 0,0-1 0 0 0,0 1 0 0 0,0 0 0 0 0,0-1 0 0 0,0 0 15 0 0,2-16 28 0 0,0 1 0 0 0,0-1 0 0 0,2 1 0 0 0,8-26 0 0 0,1-4-34 0 0,-9 34-18 0 0,0 0-1 0 0,1 1 0 0 0,1-1 1 0 0,-1 1-1 0 0,2 1 0 0 0,11-17 1 0 0,11-17-156 0 0,-24 35-22 0 0,0 1-1 0 0,1 0 0 0 0,0 0 1 0 0,1 1-1 0 0,0-1 0 0 0,0 2 1 0 0,9-8-1 0 0,6-7-1235 0 0,-4-2-69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6.5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0,'18'4'3784'0'0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7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14600 0 0,'0'0'3137'0'0,"0"2"-2600"0"0,9 176 2272 0 0,-5-100-2237 0 0,0 19-74 0 0,-4-65-454 0 0,1 0 0 0 0,2-1 0 0 0,1 1 1 0 0,2-1-1 0 0,11 37 0 0 0,-13-48-106 0 0,5 41 0 0 0,-8-53-280 0 0,1 0-1 0 0,0-1 1 0 0,0 1-1 0 0,1 0 1 0 0,5 10-1 0 0,0-6-1713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7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182 142 15000 0 0,'-1'-5'730'0'0,"-4"-22"174"0"0,4 23-724 0 0,1-1 0 0 0,-1 0 0 0 0,0 1 0 0 0,0-1 0 0 0,0 1-1 0 0,-1 0 1 0 0,0-1 0 0 0,0 1 0 0 0,0 0 0 0 0,-5-8 0 0 0,-4-6 1706 0 0,10 16-1765 0 0,0 0 1 0 0,0 0 0 0 0,0 0 0 0 0,0-1-1 0 0,-1 1 1 0 0,1 0 0 0 0,-1 1-1 0 0,1-1 1 0 0,-1 0 0 0 0,0 0 0 0 0,-2-1-1 0 0,3 2-94 0 0,-1 0 0 0 0,0-1-1 0 0,0 1 1 0 0,0 0 0 0 0,0 1-1 0 0,0-1 1 0 0,0 0 0 0 0,0 0-1 0 0,0 1 1 0 0,0-1 0 0 0,0 1-1 0 0,0 0 1 0 0,0 0 0 0 0,0 0-1 0 0,-1 0 1 0 0,1 0 0 0 0,0 0-1 0 0,0 0 1 0 0,0 1 0 0 0,0-1-1 0 0,0 1 1 0 0,0-1 0 0 0,-3 2-1 0 0,1 1-25 0 0,0-1-1 0 0,1 1 1 0 0,-1 0 0 0 0,1 0-1 0 0,0 0 1 0 0,0 0-1 0 0,0 1 1 0 0,0-1-1 0 0,-3 6 1 0 0,-18 34-91 0 0,22-39 63 0 0,0 0 0 0 0,0 0 0 0 0,0 0 0 0 0,1 0 0 0 0,0 0 0 0 0,0 0 0 0 0,0 1 0 0 0,0-1 0 0 0,0 0 0 0 0,1 1 1 0 0,0-1-1 0 0,0 0 0 0 0,0 1 0 0 0,1-1 0 0 0,-1 0 0 0 0,1 0 0 0 0,0 1 0 0 0,0-1 0 0 0,1 0 0 0 0,1 5 0 0 0,-2-8 20 0 0,-1-1 1 0 0,0 1 0 0 0,1 0-1 0 0,-1-1 1 0 0,0 1 0 0 0,1-1-1 0 0,-1 1 1 0 0,1 0 0 0 0,-1-1-1 0 0,1 1 1 0 0,-1-1-1 0 0,1 1 1 0 0,-1-1 0 0 0,1 0-1 0 0,0 1 1 0 0,-1-1 0 0 0,1 1-1 0 0,0-1 1 0 0,-1 0 0 0 0,2 1-1 0 0,17-1-65 0 0,-8-4 62 0 0,-4-1 1 0 0,0 1 0 0 0,-1-2 1 0 0,1 1-1 0 0,-1-1 1 0 0,8-10-1 0 0,3-3 7 0 0,-2 4 53 0 0,-1 0 0 0 0,14-20-1 0 0,-27 33-36 0 0,-1 1-12 0 0,0 1 1 0 0,0-1 0 0 0,1 1 0 0 0,-1-1-1 0 0,0 1 1 0 0,0-1 0 0 0,1 1 0 0 0,-1 0-1 0 0,0-1 1 0 0,1 1 0 0 0,-1-1 0 0 0,0 1-1 0 0,1 0 1 0 0,-1-1 0 0 0,0 1 0 0 0,1 0-1 0 0,-1 0 1 0 0,1-1 0 0 0,-1 1 0 0 0,1 0 0 0 0,-1 0-1 0 0,1 0 1 0 0,-1-1 0 0 0,0 1 0 0 0,1 0-1 0 0,-1 0 1 0 0,1 0 0 0 0,0 0 0 0 0,2 0 53 0 0,-2 0-56 0 0,0 1 0 0 0,0-1 1 0 0,0 0-1 0 0,0 1 1 0 0,0-1-1 0 0,-1 1 1 0 0,1-1-1 0 0,0 1 0 0 0,0 0 1 0 0,-1-1-1 0 0,1 1 1 0 0,0 0-1 0 0,-1-1 0 0 0,1 1 1 0 0,-1 0-1 0 0,1 0 1 0 0,-1 0-1 0 0,1-1 1 0 0,-1 1-1 0 0,0 0 0 0 0,1 0 1 0 0,-1 0-1 0 0,1 1 1 0 0,0 3-1 0 0,3 3 0 0 0,-1 1 0 0 0,0 0 0 0 0,0 0 0 0 0,2 11 0 0 0,7 25 0 0 0,-2-12 0 0 0,-9-24 0 0 0,1-1 0 0 0,6 14 0 0 0,-3-12-663 0 0,-1 1-1 0 0,0-1 0 0 0,5 21 1 0 0,-6-20-675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8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10592 0 0,'0'0'964'0'0,"1"-13"-546"0"0,17-32 6793 0 0,-16 42-6807 0 0,0 0-1 0 0,0 0 1 0 0,0 1 0 0 0,1-1 0 0 0,-1 1-1 0 0,1 0 1 0 0,0-1 0 0 0,4-1 0 0 0,1-2 288 0 0,-7 5-658 0 0,0 0 0 0 0,1 0 0 0 0,-1 0 0 0 0,1 0 0 0 0,-1 1 0 0 0,1-1 0 0 0,0 1 0 0 0,-1-1 0 0 0,1 1 0 0 0,-1-1 0 0 0,1 1-1 0 0,0 0 1 0 0,-1 0 0 0 0,1 0 0 0 0,0 0 0 0 0,-1 0 0 0 0,1 0 0 0 0,0 0 0 0 0,-1 1 0 0 0,1-1 0 0 0,0 0 0 0 0,-1 1 0 0 0,1-1 0 0 0,-1 1 0 0 0,1 0 0 0 0,-1 0-1 0 0,1 0 1 0 0,-1-1 0 0 0,0 1 0 0 0,2 2 0 0 0,6 3-72 0 0,-1 2 1 0 0,-1-1-1 0 0,13 16 0 0 0,-6-7 113 0 0,17 22-75 0 0,-26-33 0 0 0,-1-1 0 0 0,0 0 0 0 0,0 0 0 0 0,0 0 0 0 0,1-1 0 0 0,6 4 0 0 0,-10-6 0 0 0,1 0 0 0 0,0-1 0 0 0,-1 1 0 0 0,1-1 0 0 0,0 1 0 0 0,-1-1 0 0 0,1 1 0 0 0,0-1 0 0 0,0 0 0 0 0,0 0 0 0 0,0 0 0 0 0,-1 0 0 0 0,1 0 0 0 0,0-1 0 0 0,0 1 0 0 0,-1 0 0 0 0,1-1 0 0 0,0 1 0 0 0,0-1 0 0 0,-1 0 0 0 0,3-1 0 0 0,4-2-112 0 0,-1-1 0 0 0,0 0 0 0 0,0-1-1 0 0,0 1 1 0 0,-1-1 0 0 0,0-1 0 0 0,7-8-1 0 0,-3 1-1182 0 0,0 0 0 0 0,13-27-1 0 0,-11 19-80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8.6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15576 0 0,'0'0'761'0'0,"1"7"43"0"0,0 0-627 0 0,1-1 1 0 0,-1 1-1 0 0,-1-1 1 0 0,1 12-1 0 0,-1-10 469 0 0,0 0-1 0 0,1 0 0 0 0,1 8 0 0 0,1-5-259 0 0,-1 0 0 0 0,0 0 0 0 0,-1 1 0 0 0,-1 13 0 0 0,7 61 415 0 0,-1 1-38 0 0,-2 16-276 0 0,0-43-439 0 0,1 4-677 0 0,4-1 0 0 0,21 82 0 0 0,-21-118-7530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9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44 14280 0 0,'0'0'1102'0'0,"-8"-17"1475"0"0,8 16-2473 0 0,1 0 0 0 0,-1 0 0 0 0,1 0 0 0 0,-1 0 0 0 0,1 0 0 0 0,0 0 0 0 0,-1 0 0 0 0,1 1 0 0 0,0-1 0 0 0,0 0 0 0 0,0 0 0 0 0,-1 1 0 0 0,1-1 0 0 0,0 0 0 0 0,0 1 0 0 0,0-1 0 0 0,0 1 0 0 0,0-1 0 0 0,0 1 0 0 0,0-1 0 0 0,0 1 0 0 0,1 0 0 0 0,-1 0 0 0 0,0-1 0 0 0,2 1 0 0 0,4-1 68 0 0,0-1 0 0 0,0 2 0 0 0,8-1 0 0 0,56-4-89 0 0,-70 5-312 0 0,1 1-1383 0 0,10 6-5437 0 0</inkml:trace>
  <inkml:trace contextRef="#ctx0" brushRef="#br0" timeOffset="1">14 197 17967 0 0,'0'0'1803'0'0,"2"0"-1654"0"0,5 2 55 0 0,1-1 0 0 0,-1 0 0 0 0,1 0 0 0 0,-1-1-1 0 0,1 0 1 0 0,12-1 0 0 0,-6-1 369 0 0,1 1-1 0 0,-1 0 1 0 0,21 3 0 0 0,0-1-892 0 0,-18-1-1441 0 0,1 0-5990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39.6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13040 0 0,'0'0'2988'0'0,"0"1"-2127"0"0,5 289 2649 0 0,-2-88-3134 0 0,10 81-205 0 0,5-95-670 0 0,-15-162-347 0 0,12 52-1 0 0,-6-51 20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25.2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0 3224 0 0,'0'2'8835'0'0,"-1"5"-5900"0"0,-6 4-815 0 0,6-10-2065 0 0,0 0 0 0 0,1-1 0 0 0,-1 1 0 0 0,0 0 0 0 0,1 0 0 0 0,-1 0 0 0 0,1-1 0 0 0,-1 1 0 0 0,1 0 0 0 0,-1 0 0 0 0,1 0 0 0 0,0 0 0 0 0,0 0 0 0 0,-1 0 0 0 0,1 0 0 0 0,0-1 0 0 0,0 1 0 0 0,0 0 0 0 0,0 1 0 0 0,0 5 262 0 0,0-3-174 0 0,-1 1 0 0 0,2-1 1 0 0,-1 0-1 0 0,0 0 0 0 0,1 0 0 0 0,0 0 1 0 0,0 0-1 0 0,0 0 0 0 0,3 7 0 0 0,2 6-94 0 0,4 6-22 0 0,1-5-35 0 0,-9-14-59 0 0,0 0 1 0 0,1 0-1 0 0,-1 0 0 0 0,1-1 0 0 0,4 6 0 0 0,-5-8-305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0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2304 0 0,'22'-6'167'0'0,"-21"6"-166"0"0,-1 0 1 0 0,1 0 0 0 0,-1 0-1 0 0,0 0 1 0 0,1-1 0 0 0,-1 1-1 0 0,1 0 1 0 0,-1 0 0 0 0,0-1-1 0 0,1 1 1 0 0,-1 0 0 0 0,0 0-1 0 0,1-1 1 0 0,-1 1 0 0 0,0 0-1 0 0,1-1 1 0 0,-1 1 0 0 0,0 0-1 0 0,1-20 16988 0 0,1 21-16914 0 0,-1 0-1 0 0,-1-1 0 0 0,1 1 0 0 0,0 0 0 0 0,0 0 1 0 0,0 0-1 0 0,0 0 0 0 0,-1 0 0 0 0,1 0 1 0 0,0 0-1 0 0,-1 0 0 0 0,1 0 0 0 0,0 3 0 0 0,1-1 89 0 0,5 12 135 0 0,0 0 1 0 0,8 26 0 0 0,-11-26-227 0 0,1-1 0 0 0,0 0 1 0 0,15 25-1 0 0,-6-13-305 0 0,-7-18 222 0 0,-4-6 70 0 0,6 1 47 0 0,-9-3-92 0 0,1 0-1 0 0,-1 0 1 0 0,1 0-1 0 0,-1 0 1 0 0,1-1-1 0 0,-1 1 0 0 0,1 0 1 0 0,-1 0-1 0 0,1 0 1 0 0,-1-1-1 0 0,0 1 1 0 0,1 0-1 0 0,-1 0 1 0 0,1-1-1 0 0,-1 1 0 0 0,0 0 1 0 0,1-1-1 0 0,-1 1 1 0 0,0 0-1 0 0,1-1 1 0 0,-1 1-1 0 0,1-1 1 0 0,0-1 35 0 0,4-2 24 0 0,0-1 0 0 0,0 0 0 0 0,0 0 0 0 0,-1 0 0 0 0,0-1 0 0 0,0 0 0 0 0,0 0-1 0 0,-1 0 1 0 0,5-10 0 0 0,4-7 12 0 0,-10 20-80 0 0,0 0 0 0 0,0 0 0 0 0,0 0 0 0 0,-1-1 0 0 0,1 1 0 0 0,0-5 0 0 0,0 3-43 0 0,0-1 1 0 0,0 1-1 0 0,6-9 0 0 0,5-15-221 0 0,-10 21-114 0 0,-1 0 1 0 0,2 0-1 0 0,-1 0 1 0 0,6-9-1 0 0,8 2-5956 0 0,-12 8 116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0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13560 0 0,'0'0'1033'0'0,"5"-11"-578"0"0,-5 10-471 0 0,1-3 410 0 0,0 0 1 0 0,0 1-1 0 0,1-1 0 0 0,-1 0 1 0 0,1 0-1 0 0,0 1 0 0 0,0-1 1 0 0,0 1-1 0 0,4-5 0 0 0,-2 4 172 0 0,1 1-1 0 0,-1 0 1 0 0,1 0-1 0 0,-1 1 0 0 0,1-1 1 0 0,9-3-1 0 0,-12 6-545 0 0,0-1 1 0 0,-1 1-1 0 0,1-1 0 0 0,0 1 0 0 0,-1 0 1 0 0,1-1-1 0 0,0 1 0 0 0,-1 0 0 0 0,1 0 1 0 0,0 1-1 0 0,0-1 0 0 0,-1 0 1 0 0,1 1-1 0 0,0-1 0 0 0,-1 0 0 0 0,1 1 1 0 0,0 0-1 0 0,-1-1 0 0 0,1 1 0 0 0,-1 0 1 0 0,1 0-1 0 0,-1 0 0 0 0,3 2 0 0 0,14 10-8 0 0,-15-11-3 0 0,0-1 0 0 0,0 1 0 0 0,-1 0 0 0 0,1 0 0 0 0,3 4 0 0 0,3 2-6 0 0,-1 0 0 0 0,17 11 1 0 0,-6-5-4 0 0,-14-12-52 0 0,-1 1-1 0 0,1-1 0 0 0,-1 0 1 0 0,1 0-1 0 0,0 0 1 0 0,0-1-1 0 0,6 2 0 0 0,-8-2-163 0 0,0-1-1 0 0,0 1 1 0 0,1-1 0 0 0,-1 1-1 0 0,0-1 1 0 0,1 0-1 0 0,-1 0 1 0 0,0-1-1 0 0,0 1 1 0 0,1-1 0 0 0,-1 0-1 0 0,5-1 1 0 0,4-5-1638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0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7832 0 0,'0'0'705'0'0,"2"1"-577"0"0,3 1 213 0 0,-3-1 289 0 0,1-1-1 0 0,0 1 0 0 0,-1-1 0 0 0,1 0 0 0 0,-1 0 0 0 0,1 0 1 0 0,-1 0-1 0 0,1 0 0 0 0,2-1 0 0 0,10 0 3007 0 0,74-7-59 0 0,-46 8-3249 0 0,-35 0-426 0 0,-2 0-320 0 0,0 0 1 0 0,1 0-1 0 0,-1 1 0 0 0,1 0 1 0 0,6 1-1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1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9672 0 0,'0'2'6362'0'0,"2"36"-1275"0"0,-1-33-4938 0 0,0 1 1 0 0,0-1-1 0 0,0 0 1 0 0,1 1-1 0 0,0-1 1 0 0,0 0-1 0 0,0 0 1 0 0,6 8-1 0 0,-3-4-99 0 0,-3-7-41 0 0,0 1 0 0 0,0 0 0 0 0,0 0-1 0 0,0-1 1 0 0,0 1 0 0 0,1-1 0 0 0,-1 0 0 0 0,1 1 0 0 0,0-1 0 0 0,0-1 0 0 0,-1 1-1 0 0,1 0 1 0 0,0-1 0 0 0,0 1 0 0 0,1-1 0 0 0,-1 0 0 0 0,0 0 0 0 0,5 1 0 0 0,-5-1-7 0 0,1-1 0 0 0,0 0 0 0 0,0 1 0 0 0,0-1 0 0 0,0 0 0 0 0,-1-1 0 0 0,1 1 0 0 0,0-1 0 0 0,0 0 0 0 0,5-2 0 0 0,-7 3 2 0 0,0 0 1 0 0,0-1 0 0 0,-1 0-1 0 0,1 1 1 0 0,0-1-1 0 0,0 0 1 0 0,-1 0 0 0 0,1 0-1 0 0,-1 0 1 0 0,1 0-1 0 0,-1 0 1 0 0,1 0 0 0 0,-1-1-1 0 0,0 1 1 0 0,1 0-1 0 0,-1-1 1 0 0,0 1 0 0 0,0-1-1 0 0,0 0 1 0 0,0 1-1 0 0,0-1 1 0 0,0-1 0 0 0,0 0-4 0 0,-1 1 0 0 0,1-1 1 0 0,0 1-1 0 0,0 0 0 0 0,0-1 1 0 0,0 1-1 0 0,1 0 0 0 0,-1 0 1 0 0,0 0-1 0 0,1 0 1 0 0,1-2-1 0 0,-1 3 3 0 0,0-1 0 0 0,-1 0 0 0 0,0 0-1 0 0,1 1 1 0 0,-1-1 0 0 0,0 0 0 0 0,0 0 0 0 0,0 0 0 0 0,0 0 0 0 0,-1-1 0 0 0,1 1 0 0 0,0 0 0 0 0,-1 0-1 0 0,1-4 1 0 0,-1 3-1 0 0,1 0-1 0 0,-1 0 1 0 0,1 0-1 0 0,0 0 1 0 0,-1 0-1 0 0,4-5 0 0 0,-3 5 33 0 0,0 0 0 0 0,1-1 0 0 0,-1 1 0 0 0,-1 0 0 0 0,1-1 0 0 0,0 1-1 0 0,-1-4 1 0 0,0 4 77 0 0,0 2-85 0 0,0 1 1 0 0,0-1-1 0 0,0 1 1 0 0,-1-1-1 0 0,1 1 1 0 0,0-1 0 0 0,0 1-1 0 0,0-1 1 0 0,0 1-1 0 0,0-1 1 0 0,0 1-1 0 0,0-1 1 0 0,1 1-1 0 0,-1-1 1 0 0,0 1 0 0 0,0-1-1 0 0,0 1 1 0 0,0-1-1 0 0,1 1 1 0 0,-1-1-1 0 0,0 1 1 0 0,0-1 0 0 0,1 1-1 0 0,-1-1 1 0 0,0 1-1 0 0,1 0 1 0 0,-1-1-1 0 0,0 1 1 0 0,1 0-1 0 0,-1-1 1 0 0,1 1 0 0 0,-1 0-1 0 0,1-1 1 0 0,-1 1-1 0 0,1 0 1 0 0,-1 0-1 0 0,1-1 1 0 0,3 13 135 0 0,-2-2-188 0 0,1 0 0 0 0,5 12 0 0 0,-8-20 15 0 0,1 1-1 0 0,0 0 1 0 0,-1 0 0 0 0,0 0 0 0 0,0-1-1 0 0,0 1 1 0 0,0 4 0 0 0,0-4 4 0 0,0-1-1 0 0,0 1 1 0 0,0-1-1 0 0,0 1 1 0 0,0-1-1 0 0,0 1 1 0 0,1-1-1 0 0,-1 1 1 0 0,3 4-1 0 0,6 8-12 0 0,-7-11-5 0 0,0-1 1 0 0,0 0 0 0 0,0 1-1 0 0,0 0 1 0 0,-1-1-1 0 0,0 1 1 0 0,2 6 0 0 0,-2-2-47 0 0,-1-5 43 0 0,0-1 1 0 0,1 1 0 0 0,-1-1 0 0 0,1 1-1 0 0,-1-1 1 0 0,1 1 0 0 0,0-1-1 0 0,0 1 1 0 0,0-1 0 0 0,0 0-1 0 0,0 1 1 0 0,0-1 0 0 0,1 0 0 0 0,-1 0-1 0 0,4 4 1 0 0,-3-5-81 0 0,-1 0 0 0 0,0 0-1 0 0,0 0 1 0 0,0 0 0 0 0,1 0 0 0 0,-1 0 0 0 0,0 1-1 0 0,0-1 1 0 0,-1 0 0 0 0,1 1 0 0 0,0-1 0 0 0,0 1 0 0 0,-1-1-1 0 0,1 1 1 0 0,-1-1 0 0 0,1 1 0 0 0,-1-1 0 0 0,0 1-1 0 0,1-1 1 0 0,-1 1 0 0 0,0 0 0 0 0,0-1 0 0 0,0 1-1 0 0,0 0 1 0 0,0-1 0 0 0,-1 1 0 0 0,0 2 0 0 0,2 12-7366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1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88 4608 0 0,'-3'7'15125'0'0,"8"-17"-13938"0"0,-4 9-1091 0 0,-1 0-1 0 0,1-1 0 0 0,-1 1 1 0 0,1 0-1 0 0,0 0 0 0 0,0-1 1 0 0,0 1-1 0 0,-1 0 1 0 0,1 0-1 0 0,0 0 0 0 0,0 0 1 0 0,0 0-1 0 0,2-1 0 0 0,8-3 232 0 0,0 1 0 0 0,0 0-1 0 0,1 0 1 0 0,22-3 0 0 0,-30 6-297 0 0,14-5 252 0 0,-16 5-239 0 0,1 0 0 0 0,0 0-1 0 0,-1 0 1 0 0,1 0 0 0 0,0 1 0 0 0,0-1-1 0 0,4 1 1 0 0,111-3 517 0 0,-74 4-541 0 0,-22 1-47 0 0,31-3 0 0 0,-46 0-49 0 0,-1-1 0 0 0,1 1 1 0 0,9-5-1 0 0,7-2-291 0 0,-18 7 231 0 0,1 0 29 0 0,-1-2-2749 0 0,2-3 1255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2.3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74 2304 0 0,'0'0'10761'0'0,"2"1"-9254"0"0,14 1-392 0 0,-1-1 0 0 0,1 0 0 0 0,29-2 0 0 0,-10 0-178 0 0,105-5 813 0 0,-121 5-1644 0 0,50-2 164 0 0,59-6 46 0 0,-102 5-284 0 0,246-32 298 0 0,0 19-205 0 0,-246 17-119 0 0,-1 1 1 0 0,1 1-1 0 0,-1 1 1 0 0,45 11-1 0 0,-10 12-473 0 0,-38-14 257 0 0,-4-2-1599 0 0,-5-6-3670 0 0,-1-3-974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2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11520 0 0,'0'0'7066'0'0,"2"0"-6222"0"0,10 1-187 0 0,-1 0 1 0 0,0-1-1 0 0,12-1 1 0 0,8 0-307 0 0,-23 0-292 0 0,0 0-1 0 0,-1 0 1 0 0,1 0-1 0 0,10-4 1 0 0,11-3-7006 0 0,-21 6 174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3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1 9216 0 0,'0'0'706'0'0,"-2"1"-266"0"0,-2 2 584 0 0,1 0 0 0 0,-1 0-1 0 0,1 0 1 0 0,-1 0-1 0 0,-2 4 1 0 0,3-3-730 0 0,0 0-1 0 0,0 1 1 0 0,0-1 0 0 0,0 1 0 0 0,1 0 0 0 0,-1 0-1 0 0,-1 8 1 0 0,-3 1 313 0 0,6-13-585 0 0,0 0 1 0 0,1 0 0 0 0,-1 0 0 0 0,1 0 0 0 0,-1 1-1 0 0,1-1 1 0 0,-1 0 0 0 0,1 0 0 0 0,-1 0 0 0 0,1 2-1 0 0,-1 4 12 0 0,0 0 0 0 0,1 0 0 0 0,0 1 0 0 0,0-1 0 0 0,0 0 0 0 0,1 0 0 0 0,0 0-1 0 0,1-1 1 0 0,-1 1 0 0 0,1 0 0 0 0,1 0 0 0 0,-1-1 0 0 0,1 1 0 0 0,0-1 0 0 0,1 0 0 0 0,4 8-1 0 0,-6-12-33 0 0,0 0 0 0 0,1-1 0 0 0,-1 1 0 0 0,0 0 0 0 0,1-1 0 0 0,-1 1 0 0 0,0-1 0 0 0,1 0 0 0 0,0 0 0 0 0,3 1 0 0 0,29 8 0 0 0,31 0 15 0 0,-45-7 77 0 0,13 2 23 0 0,-18-1-65 0 0,-14-3-40 0 0,0-1 0 0 0,0 1-1 0 0,0 0 1 0 0,0-1 0 0 0,0 0-1 0 0,0 1 1 0 0,4-1 0 0 0,-3 0 11 0 0,-1 1 1 0 0,1-1-1 0 0,0 1 1 0 0,0 0 0 0 0,0 0-1 0 0,-1 0 1 0 0,1 0-1 0 0,0 0 1 0 0,-1 0 0 0 0,1 1-1 0 0,-1-1 1 0 0,1 1-1 0 0,-1 0 1 0 0,0 0 0 0 0,0 0-1 0 0,0 0 1 0 0,4 4-1 0 0,-3-2 46 0 0,0 1 0 0 0,0-1 0 0 0,0 1 0 0 0,0 0 0 0 0,-1 0 0 0 0,0 0 0 0 0,0 0 0 0 0,0 0 0 0 0,1 6 0 0 0,-1 1 72 0 0,-1 0 0 0 0,0 14-1 0 0,-6-7 159 0 0,-1-4 110 0 0,6-11-377 0 0,-1 0-1 0 0,-1 0 1 0 0,1 0-1 0 0,0-1 1 0 0,-1 1-1 0 0,0 0 1 0 0,0-1-1 0 0,0 1 1 0 0,0-1-1 0 0,-1 0 1 0 0,1 0-1 0 0,-1 0 1 0 0,1 0-1 0 0,-1 0 1 0 0,0-1-1 0 0,-1 1 1 0 0,-5 3-1 0 0,-2 0 4 0 0,0 0 0 0 0,-1 0 0 0 0,1-1 0 0 0,-16 4 0 0 0,17-6-46 0 0,0-1 0 0 0,1-1 0 0 0,-1 0 0 0 0,0 0 0 0 0,0-1 0 0 0,0 0 0 0 0,1-1 0 0 0,-13-2 0 0 0,14 2-152 0 0,1-1-1 0 0,0 0 1 0 0,-1 0 0 0 0,1-1-1 0 0,-10-5 1 0 0,14 6-271 0 0,-1 0 1 0 0,1-1-1 0 0,0 1 0 0 0,0-1 1 0 0,0 0-1 0 0,0 1 0 0 0,-4-7 1 0 0,-12-19-1764 0 0,4 2-15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3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11520 0 0,'5'0'9610'0'0,"-8"1"-7811"0"0,2-1-1806 0 0,1 0 0 0 0,0 0 1 0 0,-1 1-1 0 0,1-1 1 0 0,0 0-1 0 0,-1 0 0 0 0,1 1 1 0 0,0-1-1 0 0,0 0 1 0 0,-1 1-1 0 0,1-1 0 0 0,0 0 1 0 0,0 1-1 0 0,0-1 1 0 0,-1 0-1 0 0,1 1 0 0 0,0-1 1 0 0,0 1-1 0 0,0-1 1 0 0,0 0-1 0 0,0 1 0 0 0,0-1 1 0 0,0 1-1 0 0,0-1 1 0 0,0 0-1 0 0,0 1 0 0 0,0-1 1 0 0,0 1-1 0 0,0-1 0 0 0,0 0 1 0 0,0 1-1 0 0,1-1 1 0 0,-1 0-1 0 0,0 1 0 0 0,0-1 1 0 0,0 0-1 0 0,1 1 1 0 0,-1-1-1 0 0,0 0 0 0 0,0 1 1 0 0,1-1-1 0 0,-1 0 1 0 0,1 1-1 0 0,0 3 58 0 0,1 0 1 0 0,-1 0-1 0 0,0 0 1 0 0,1 0-1 0 0,-2 0 1 0 0,1 0-1 0 0,-1 0 1 0 0,1 6-1 0 0,3 21 127 0 0,4 0-33 0 0,-4-16-38 0 0,0 0-1 0 0,3 30 0 0 0,-6-10 21 0 0,-1-21-61 0 0,0 1 0 0 0,3 16-1 0 0,3 10 19 0 0,-1 1 0 0 0,-1 45 0 0 0,-7 295-26 0 0,5-358-93 0 0,0 0 0 0 0,6 23 0 0 0,-3-21-54 0 0,1 28 1 0 0,-5-18-199 0 0,-1-6-453 0 0,9 54-1 0 0,-7-72 617 0 0,2 5-901 0 0,-1 2 0 0 0,0-1 0 0 0,-2 0 0 0 0,-1 37 0 0 0,0-33-581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3.9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15632 0 0,'73'-26'2482'0'0,"-67"24"-1837"0"0,1 0 0 0 0,-1 0-1 0 0,8-1 1 0 0,13-3 571 0 0,-22 4-961 0 0,0 1 1 0 0,0 0 0 0 0,0 0 0 0 0,0 1-1 0 0,9-1 1 0 0,-8 1-220 0 0,-1 0 0 0 0,1 0 0 0 0,-1-1 0 0 0,0 0 0 0 0,8-2 0 0 0,-11 2-102 0 0,8-2-1369 0 0,-1 2-3813 0 0,0 1-2030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25.6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56 7368 0 0,'0'0'938'0'0,"1"-1"-7"0"0,2-4-89 0 0,0 0 0 0 0,1 0-1 0 0,-1 0 1 0 0,1 1 0 0 0,0-1 0 0 0,0 1 0 0 0,1 0-1 0 0,-1 0 1 0 0,1 0 0 0 0,6-3 0 0 0,-9 6-182 0 0,-1 1-559 0 0,0-1-1 0 0,0 1 1 0 0,0 0 0 0 0,0 0 0 0 0,0 0 0 0 0,0-1 0 0 0,0 1 0 0 0,0 0-1 0 0,-1 0 1 0 0,1 0 0 0 0,0 1 0 0 0,0-1 0 0 0,0 0 0 0 0,0 0 0 0 0,2 1 0 0 0,13 4 633 0 0,-15-5-723 0 0,1 1 0 0 0,-1 0 0 0 0,0 0 1 0 0,1 0-1 0 0,-1 0 0 0 0,0 0 0 0 0,0 1 1 0 0,0-1-1 0 0,0 0 0 0 0,0 0 0 0 0,0 1 1 0 0,0-1-1 0 0,0 1 0 0 0,-1-1 0 0 0,1 1 1 0 0,0-1-1 0 0,-1 1 0 0 0,1-1 0 0 0,-1 1 1 0 0,0 0-1 0 0,1-1 0 0 0,-1 1 0 0 0,0-1 1 0 0,0 3-1 0 0,0 1-48 0 0,0 0 0 0 0,0 0 0 0 0,-1 1 0 0 0,1-1 0 0 0,-1 0 0 0 0,-3 8 0 0 0,2-8-27 0 0,1 1 1 0 0,-1-1-1 0 0,1 0 0 0 0,0 0 0 0 0,0 0 0 0 0,1 1 0 0 0,0-1 0 0 0,0 1 0 0 0,0-1 0 0 0,0 0 0 0 0,1 1 1 0 0,1 5-1 0 0,0 3-518 0 0,-2-13 554 0 0,0-1 0 0 0,0 1-1 0 0,0-1 1 0 0,0 1 0 0 0,0-1 0 0 0,0 1 0 0 0,0-1 0 0 0,0 1 0 0 0,0 0 0 0 0,0-1 0 0 0,0 1 0 0 0,1-1-1 0 0,-1 1 1 0 0,0-1 0 0 0,0 1 0 0 0,0-1 0 0 0,1 1 0 0 0,-1-1 0 0 0,1 1 0 0 0,0 0-182 0 0,-1-1-8 0 0,-1 1 208 0 0,1-1-1 0 0,0 1 1 0 0,0-1-1 0 0,0 1 1 0 0,1-1 0 0 0,-1 0-1 0 0,0 1 1 0 0,0-1-1 0 0,0 1 1 0 0,0-1 0 0 0,0 1-1 0 0,0-1 1 0 0,1 1-1 0 0,-1-1 1 0 0,0 0 0 0 0,0 1-1 0 0,1-1 1 0 0,-1 1-1 0 0,0-1 1 0 0,0 0 0 0 0,1 1-1 0 0,-1-1 1 0 0,1 0-1 0 0,-1 0 1 0 0,0 1 0 0 0,1-1-1 0 0,-1 0 1 0 0,1 0-1 0 0,0 1 1 0 0,12 6-28 0 0,-11-6 38 0 0,0-1 0 0 0,0 1 0 0 0,0 0 0 0 0,1 0 0 0 0,-1-1 0 0 0,0 0 0 0 0,0 1 0 0 0,1-1 0 0 0,-1 0 0 0 0,0 0 0 0 0,1 0 0 0 0,-1 0 0 0 0,0-1 0 0 0,1 1 0 0 0,3-2 0 0 0,2 0 0 0 0,-1 0-66 0 0,-1 0 0 0 0,1-1 0 0 0,-1 1 0 0 0,0-2 0 0 0,1 1-1 0 0,-1-1 1 0 0,-1 0 0 0 0,1 0 0 0 0,-1 0 0 0 0,7-7-1 0 0,-3 4-561 0 0,3 3-32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4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18863 0 0,'0'0'1960'0'0,"17"0"-1856"0"0,-9 0-104 0 0,2 0 0 0 0,-2 5 0 0 0,0-2 664 0 0,1-3 104 0 0,9 0 32 0 0,-2 0 0 0 0,-2 0-592 0 0,2 0-112 0 0,-3-3-32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4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157 118 8752 0 0,'3'-13'1181'0'0,"-6"-27"6819"0"0,2 37-7694 0 0,0-1-1 0 0,0 1 1 0 0,0 0 0 0 0,0 0 0 0 0,0 0-1 0 0,-1 0 1 0 0,1 0 0 0 0,-1 0-1 0 0,0 0 1 0 0,0 1 0 0 0,0-1 0 0 0,0 1-1 0 0,0-1 1 0 0,-1 1 0 0 0,1 0 0 0 0,-1 0-1 0 0,0 0 1 0 0,-5-3 0 0 0,4 3-252 0 0,-1 0 0 0 0,1 1 0 0 0,-1-1 0 0 0,1 1 0 0 0,-1 0 0 0 0,0 1 1 0 0,1-1-1 0 0,-1 1 0 0 0,0 0 0 0 0,0 0 0 0 0,-8 1 0 0 0,11 0-61 0 0,0-1 1 0 0,0 1-1 0 0,0-1 1 0 0,0 1-1 0 0,0 0 1 0 0,0 0-1 0 0,1-1 0 0 0,-1 1 1 0 0,0 1-1 0 0,0-1 1 0 0,1 0-1 0 0,-1 0 1 0 0,1 1-1 0 0,-1-1 1 0 0,1 1-1 0 0,-1-1 0 0 0,1 1 1 0 0,0 0-1 0 0,0-1 1 0 0,0 1-1 0 0,0 0 1 0 0,0 0-1 0 0,0 0 0 0 0,0 0 1 0 0,1 0-1 0 0,-1 0 1 0 0,1 0-1 0 0,-1 3 1 0 0,-4 25-613 0 0,2-15 436 0 0,1 0 0 0 0,0 18 1 0 0,2-28 137 0 0,1 1-1 0 0,0 0 1 0 0,0-1 0 0 0,1 1-1 0 0,0-1 1 0 0,0 1 0 0 0,0-1-1 0 0,1 0 1 0 0,-1 0 0 0 0,1 0-1 0 0,0 0 1 0 0,1 0 0 0 0,-1 0-1 0 0,1-1 1 0 0,0 0 0 0 0,0 0-1 0 0,0 0 1 0 0,1 0 0 0 0,-1-1-1 0 0,1 0 1 0 0,0 0 0 0 0,0 0-1 0 0,0 0 1 0 0,0-1 0 0 0,1 0-1 0 0,-1 0 1 0 0,1 0 0 0 0,-1-1-1 0 0,1 1 1 0 0,8 0 0 0 0,-6-3 39 0 0,-1 0 1 0 0,1 0-1 0 0,0-1 1 0 0,0 0-1 0 0,-1-1 1 0 0,1 1-1 0 0,-1-1 0 0 0,0-1 1 0 0,0 1-1 0 0,0-1 1 0 0,0 0-1 0 0,-1-1 1 0 0,10-7-1 0 0,-15 10 10 0 0,0 1 0 0 0,0 0 0 0 0,1-1 0 0 0,-1 0-1 0 0,0 1 1 0 0,0-1 0 0 0,-1 0 0 0 0,3-3 0 0 0,4-9 36 0 0,4 4 13 0 0,-8 9-50 0 0,-1-1 5 0 0,-1 1 109 0 0,0 2-105 0 0,0 0 0 0 0,0 0 0 0 0,0 0 0 0 0,-1 0 0 0 0,1 1 0 0 0,0-1 0 0 0,-1 0-1 0 0,1 0 1 0 0,-1 0 0 0 0,1 1 0 0 0,-1 1 0 0 0,0-3 4 0 0,4 15 67 0 0,-1-1-1 0 0,-1 1 1 0 0,0 0 0 0 0,-1 0 0 0 0,-1 0-1 0 0,-1 21 1 0 0,0 3-33 0 0,4 141 26 0 0,-3-164-734 0 0,2 1 0 0 0,0 0 0 0 0,0-1 0 0 0,10 29 0 0 0,-8-33-1252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5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3224 0 0,'0'0'17383'0'0,"5"-6"-17831"0"0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5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 16527 0 0,'0'0'374'0'0,"-13"6"910"0"0,7 1-956 0 0,0 1 1 0 0,0-1 0 0 0,1 1-1 0 0,0 0 1 0 0,1 0 0 0 0,0 0-1 0 0,0 1 1 0 0,1 0 0 0 0,0 0-1 0 0,-3 15 1 0 0,2-7-98 0 0,2 1 0 0 0,0-1 0 0 0,1 0 0 0 0,2 35 0 0 0,0-48-218 0 0,0 0 0 0 0,0 1-1 0 0,1-1 1 0 0,-1 0 0 0 0,1 0-1 0 0,0 0 1 0 0,5 7-1 0 0,2 6 11 0 0,-8-14-20 0 0,1-1-1 0 0,0 1 0 0 0,-1-1 1 0 0,1 1-1 0 0,1-1 0 0 0,-1 0 1 0 0,0 0-1 0 0,0 0 0 0 0,1 0 1 0 0,-1 0-1 0 0,1-1 1 0 0,0 1-1 0 0,-1-1 0 0 0,1 0 1 0 0,5 2-1 0 0,-4-1-2 0 0,1-1 1 0 0,0 0-1 0 0,-1 0 0 0 0,1 0 1 0 0,0 0-1 0 0,0-1 1 0 0,0 0-1 0 0,0 0 0 0 0,5-1 1 0 0,63-14-2569 0 0,-56 10 1318 0 0</inkml:trace>
  <inkml:trace contextRef="#ctx0" brushRef="#br0" timeOffset="1">126 80 14400 0 0,'0'0'1305'0'0,"0"2"-1076"0"0,0 13 353 0 0,-1-4 284 0 0,1 0 0 0 0,1 0-1 0 0,0 0 1 0 0,3 13 0 0 0,-1-6-261 0 0,0 1 1 0 0,-1 0 0 0 0,0 29-1 0 0,-1-24-328 0 0,5 39 0 0 0,-3-41-422 0 0,-2-13 196 0 0,1 1-1 0 0,4 14 1 0 0,-5-20-303 0 0,1-1-1 0 0,-1 0 1 0 0,1 0 0 0 0,0 0-1 0 0,-1 0 1 0 0,1 0-1 0 0,1 0 1 0 0,-1 0 0 0 0,0-1-1 0 0,1 1 1 0 0,2 2-1 0 0,3 0-1235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5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95 14280 0 0,'-1'-1'1102'0'0,"-5"-10"56"0"0,-1 1 1 0 0,-9-11-1 0 0,6 8 1722 0 0,10 12-2735 0 0,-1-1 0 0 0,0 1 1 0 0,1 0-1 0 0,-1 0 0 0 0,0 0 0 0 0,0-1 0 0 0,0 1 0 0 0,0 0 0 0 0,0 0 0 0 0,0 1 0 0 0,0-1 1 0 0,0 0-1 0 0,-1 0 0 0 0,-1-1 0 0 0,-2-4 1055 0 0,4 4-1011 0 0,0 1-168 0 0,1 0-1 0 0,-1 0 1 0 0,0 0 0 0 0,0 0-1 0 0,0 0 1 0 0,0 0 0 0 0,0 1-1 0 0,0-1 1 0 0,0 0-1 0 0,0 1 1 0 0,0-1 0 0 0,0 1-1 0 0,0-1 1 0 0,0 1-1 0 0,0-1 1 0 0,0 1 0 0 0,0 0-1 0 0,-1-1 1 0 0,1 1-1 0 0,0 0 1 0 0,0 0 0 0 0,0 0-1 0 0,-1 0 1 0 0,1 0 0 0 0,0 0-1 0 0,0 0 1 0 0,0 1-1 0 0,-1-1 1 0 0,1 0 0 0 0,0 1-1 0 0,0-1 1 0 0,0 1-1 0 0,0-1 1 0 0,0 1 0 0 0,0-1-1 0 0,0 1 1 0 0,-1 1-1 0 0,-1 0-22 0 0,0 0-1 0 0,1 0 1 0 0,0 1-1 0 0,0-1 0 0 0,-1 1 1 0 0,2-1-1 0 0,-1 1 1 0 0,0 0-1 0 0,0 0 0 0 0,1 0 1 0 0,0 0-1 0 0,-1 0 0 0 0,0 4 1 0 0,0 1-53 0 0,1 0 1 0 0,-1 0 0 0 0,1 1-1 0 0,1-1 1 0 0,0 15-1 0 0,0-19 22 0 0,1 1-1 0 0,0-1 0 0 0,0 1 1 0 0,0-1-1 0 0,0 0 0 0 0,1 1 1 0 0,0-1-1 0 0,0 0 0 0 0,0 0 1 0 0,0 0-1 0 0,6 7 0 0 0,7 7-160 0 0,2 0 0 0 0,0-1 0 0 0,30 23 0 0 0,-42-36 128 0 0,1 0-1 0 0,-1 0 1 0 0,0 0-1 0 0,-1 1 1 0 0,1 0-1 0 0,-1-1 1 0 0,0 2 0 0 0,0-1-1 0 0,0 0 1 0 0,-1 1-1 0 0,0 0 1 0 0,5 12-1 0 0,-8-16 36 0 0,0 0-1 0 0,0 0 0 0 0,0 1 1 0 0,0-1-1 0 0,-1 0 0 0 0,1 0 1 0 0,-1 1-1 0 0,1-1 0 0 0,-1 0 1 0 0,0 0-1 0 0,0 0 0 0 0,-2 3 1 0 0,1-1-16 0 0,0 0 0 0 0,0-1 0 0 0,0 1 1 0 0,-1-1-1 0 0,-3 5 0 0 0,4-6 21 0 0,0-1-1 0 0,0 1 0 0 0,1 0 0 0 0,-1-1 1 0 0,0 1-1 0 0,0-1 0 0 0,-1 0 0 0 0,1 0 1 0 0,0 1-1 0 0,0-1 0 0 0,0-1 0 0 0,-1 1 1 0 0,1 0-1 0 0,-1-1 0 0 0,-3 2 0 0 0,4-2 21 0 0,1-1 0 0 0,0 1 0 0 0,0 0 0 0 0,-1 0 0 0 0,1 0-1 0 0,0-1 1 0 0,0 1 0 0 0,-1-1 0 0 0,1 1 0 0 0,0-1 0 0 0,0 1 0 0 0,0-1-1 0 0,0 0 1 0 0,0 1 0 0 0,0-1 0 0 0,0 0 0 0 0,0 0 0 0 0,0 0-1 0 0,0 0 1 0 0,0 0 0 0 0,1 0 0 0 0,-2-2 0 0 0,-1-1 21 0 0,1-1 0 0 0,0 1 0 0 0,0-1 0 0 0,-1-7 0 0 0,-1-1 93 0 0,3 9-82 0 0,0 0 1 0 0,-1 0 0 0 0,1 0 0 0 0,1 0-1 0 0,-1-1 1 0 0,1 1 0 0 0,-1 0 0 0 0,1-1-1 0 0,0 1 1 0 0,1 0 0 0 0,-1-1 0 0 0,1 1 0 0 0,1-5-1 0 0,3-4 26 0 0,0 0 0 0 0,1 0-1 0 0,1 1 1 0 0,0-1 0 0 0,0 2-1 0 0,13-16 1 0 0,-5 9-45 0 0,1 1 1 0 0,0 1 0 0 0,21-15-1 0 0,-2 6 281 0 0,-14 11-2188 0 0,-8 4-3639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6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18287 0 0,'0'0'3268'0'0,"0"3"-2568"0"0,-3 18-67 0 0,0 0 0 0 0,1 38-1 0 0,8 48-568 0 0,-3-64-2 0 0,0-21-62 0 0,1 1 0 0 0,0-1 0 0 0,2 0 0 0 0,1-1 0 0 0,0 0 0 0 0,14 26 0 0 0,-19-42-3 0 0,0-1 0 0 0,1 0-1 0 0,0 0 1 0 0,0 0 0 0 0,0 0 0 0 0,0 0-1 0 0,1-1 1 0 0,-1 1 0 0 0,1-1 0 0 0,0 0-1 0 0,0 0 1 0 0,0 0 0 0 0,1-1-1 0 0,6 4 1 0 0,-9-5 8 0 0,1 0 0 0 0,-1 0 0 0 0,0-1 0 0 0,1 1-1 0 0,-1 0 1 0 0,1-1 0 0 0,-1 0 0 0 0,0 0 0 0 0,1 0 0 0 0,-1 0 0 0 0,1 0-1 0 0,-1 0 1 0 0,1 0 0 0 0,-1-1 0 0 0,0 1 0 0 0,1-1 0 0 0,-1 0 0 0 0,0 0-1 0 0,0 0 1 0 0,1 0 0 0 0,-1 0 0 0 0,0 0 0 0 0,0 0 0 0 0,0-1-1 0 0,0 1 1 0 0,0-1 0 0 0,-1 0 0 0 0,1 1 0 0 0,0-1 0 0 0,2-4 0 0 0,-1 3 24 0 0,0-1 0 0 0,-1 0 1 0 0,1 0-1 0 0,-1-1 1 0 0,0 1-1 0 0,0 0 0 0 0,0-1 1 0 0,-1 1-1 0 0,1-1 1 0 0,-1 0-1 0 0,0 1 1 0 0,-1-1-1 0 0,1 0 0 0 0,-1 1 1 0 0,0-1-1 0 0,0-5 1 0 0,-1 8-19 0 0,0 0 0 0 0,1 1 1 0 0,-1-1-1 0 0,0 0 1 0 0,0 1-1 0 0,0-1 1 0 0,0 1-1 0 0,-1 0 0 0 0,1-1 1 0 0,0 1-1 0 0,-1 0 1 0 0,1 0-1 0 0,-1 0 1 0 0,1 0-1 0 0,-1 0 0 0 0,-2-1 1 0 0,2 0 1 0 0,-1 1-1 0 0,1 0 1 0 0,-1 0 0 0 0,0 0 0 0 0,1 0-1 0 0,-1 0 1 0 0,0 0 0 0 0,0 1 0 0 0,1 0-1 0 0,-5-1 1 0 0,-1 3-220 0 0,0 0 0 0 0,0 0 0 0 0,0 1 0 0 0,0 0-1 0 0,0 1 1 0 0,1 0 0 0 0,0 0 0 0 0,0 0 0 0 0,0 1 0 0 0,0 0-1 0 0,1 0 1 0 0,-12 12 0 0 0,10-5-1600 0 0,3-2-3362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6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113 131 19087 0 0,'-6'-9'1452'0'0,"-10"-44"-808"0"0,16 51-581 0 0,-1 0 0 0 0,0 0-1 0 0,1 0 1 0 0,0 0 0 0 0,0 0-1 0 0,-1 0 1 0 0,1 0 0 0 0,1-4-1 0 0,-1 5 68 0 0,0 0-1 0 0,0 0 0 0 0,0 0 0 0 0,0-1 0 0 0,0 1 0 0 0,0 0 1 0 0,0 0-1 0 0,0-1 0 0 0,-1 1 0 0 0,1 0 0 0 0,0 0 0 0 0,-1-1 0 0 0,1 1 1 0 0,-1 0-1 0 0,1 0 0 0 0,-1 0 0 0 0,1 0 0 0 0,-1 0 0 0 0,0 0 1 0 0,0 0-1 0 0,0 0 0 0 0,1 0 0 0 0,-3-1 0 0 0,1 0-32 0 0,-1 0 0 0 0,1 0 0 0 0,0 1-1 0 0,-1-1 1 0 0,0 1 0 0 0,1-1 0 0 0,-1 1-1 0 0,0 0 1 0 0,0 0 0 0 0,1 0 0 0 0,-1 0 0 0 0,0 1-1 0 0,0-1 1 0 0,0 1 0 0 0,0 0 0 0 0,-6 0 0 0 0,1 4-87 0 0,-4 13-10 0 0,11-15 0 0 0,-3 10 0 0 0,4-7-21 0 0,0 0-1 0 0,1 0 1 0 0,0 0-1 0 0,0 0 1 0 0,0 0-1 0 0,1 0 1 0 0,-1-1-1 0 0,1 1 0 0 0,0 0 1 0 0,1-1-1 0 0,-1 1 1 0 0,1-1-1 0 0,3 5 1 0 0,29 31 10 0 0,-28-33 11 0 0,0 0 0 0 0,0-1 0 0 0,0 1 0 0 0,1-2 0 0 0,0 1 0 0 0,0-1 0 0 0,11 6 0 0 0,26 17 0 0 0,-40-25 0 0 0,-1 1 0 0 0,0 0 0 0 0,-1-1 0 0 0,1 1 0 0 0,0 1 0 0 0,-1-1 0 0 0,5 9 0 0 0,-2-3 0 0 0,-4-7 0 0 0,0 0 0 0 0,-1 0 0 0 0,1 1 0 0 0,-1-1 0 0 0,1 1 0 0 0,-1-1 0 0 0,0 1 0 0 0,0-1 0 0 0,-1 1 0 0 0,1 0 0 0 0,-1 5 0 0 0,0 0-65 0 0,-1-1 0 0 0,0 1 1 0 0,0-1-1 0 0,-1 0 0 0 0,0 0 0 0 0,0 0 0 0 0,-7 15 0 0 0,7-18-13 0 0,-1 0 1 0 0,0 0-1 0 0,0 0 0 0 0,0 0 0 0 0,-1-1 0 0 0,1 1 1 0 0,-1-1-1 0 0,0 0 0 0 0,0 0 0 0 0,-1-1 0 0 0,1 1 0 0 0,-9 4 1 0 0,2-1 29 0 0,10-6 49 0 0,1-1 1 0 0,-1 1-1 0 0,1 0 1 0 0,-1-1-1 0 0,1 1 1 0 0,-1-1 0 0 0,0 1-1 0 0,1-1 1 0 0,-1 1-1 0 0,0-1 1 0 0,0 0-1 0 0,1 1 1 0 0,-1-1-1 0 0,0 0 1 0 0,0 1 0 0 0,1-1-1 0 0,-1 0 1 0 0,0 0-1 0 0,0 0 1 0 0,0 0-1 0 0,0 0 1 0 0,1 0 0 0 0,-1 0-1 0 0,0 0 1 0 0,0 0-1 0 0,0 0 1 0 0,0 0-1 0 0,1 0 1 0 0,-1-1-1 0 0,0 1 1 0 0,0 0 0 0 0,0-1-1 0 0,1 1 1 0 0,-1-1-1 0 0,0 1 1 0 0,1 0-1 0 0,-1-1 1 0 0,0 0 0 0 0,1 1-1 0 0,-1-1 1 0 0,1 1-1 0 0,-1-1 1 0 0,1 0-1 0 0,-1 1 1 0 0,1-1-1 0 0,-1 0 1 0 0,1 1 0 0 0,-1-1-1 0 0,1 0 1 0 0,0 0-1 0 0,0 0 1 0 0,-1 1-1 0 0,1-1 1 0 0,0 0 0 0 0,0 0-1 0 0,0 0 1 0 0,0-1-1 0 0,0-12 189 0 0,1 0 0 0 0,1-1 0 0 0,0 1 0 0 0,1 0 0 0 0,1 1 0 0 0,0-1 0 0 0,6-14 0 0 0,4-5-143 0 0,2 0 0 0 0,1 1-1 0 0,2 1 1 0 0,1 1 0 0 0,31-36-1 0 0,21-22-580 0 0,-67 80-1978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7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1 326 10448 0 0,'0'0'949'0'0,"2"0"-781"0"0,18-1 999 0 0,-1-2-1 0 0,1 0 1 0 0,-1-2 0 0 0,0 0-1 0 0,25-10 1 0 0,17-4 825 0 0,519-110 3932 0 0,-395 100-5439 0 0,61-11-92 0 0,-172 26-322 0 0,71-18 77 0 0,-29 2-359 0 0,-114 30 173 0 0,-1 0-1 0 0,1 0 1 0 0,-1 0-1 0 0,1 0 1 0 0,0 0-1 0 0,-1 0 1 0 0,1 0-1 0 0,-1 0 1 0 0,1 1-1 0 0,-1-1 1 0 0,1 0-1 0 0,-1 1 1 0 0,1 0-1 0 0,1 0 1 0 0,2 1-285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7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7368 0 0,'2'-1'5773'0'0,"35"-11"2188"0"0,-2 1-5621 0 0,-16 3-1851 0 0,-15 7-507 0 0,0 0 1 0 0,1-1-1 0 0,-1 0 0 0 0,-1 0 1 0 0,1-1-1 0 0,7-4 0 0 0,-10 6-436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48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 7832 0 0,'0'0'705'0'0,"-1"1"-577"0"0,-1 4 727 0 0,0 0 0 0 0,0 1-1 0 0,0-1 1 0 0,-2 9 0 0 0,-5 15 2677 0 0,-21 55-1412 0 0,30-81-2064 0 0,-1-1 0 0 0,1 1 0 0 0,0-1 0 0 0,0 1 0 0 0,0-1 0 0 0,0 1 0 0 0,0-1 0 0 0,0 1 0 0 0,1-1 0 0 0,0 1 0 0 0,-1-1 0 0 0,1 1 0 0 0,0-1 0 0 0,0 0 0 0 0,0 1 0 0 0,0-1 0 0 0,1 0 0 0 0,-1 0 0 0 0,1 0 0 0 0,-1 0 0 0 0,1 0 0 0 0,0 0 0 0 0,-1 0 0 0 0,1-1 0 0 0,0 1 0 0 0,0 0 0 0 0,0-1 0 0 0,1 0 0 0 0,-1 1 0 0 0,0-1 0 0 0,4 1 0 0 0,1 0 60 0 0,0-1-1 0 0,0 1 1 0 0,0 1-1 0 0,7 3 1 0 0,-9-3-98 0 0,0-1 0 0 0,0 0 0 0 0,0-1 0 0 0,0 1 1 0 0,0-1-1 0 0,0 0 0 0 0,9 1 0 0 0,51 6 603 0 0,38-5 195 0 0,-77 2 536 0 0,-26-3-1152 0 0,0 0-177 0 0,-1 1-1 0 0,1-1 0 0 0,-1 0 1 0 0,0 1-1 0 0,0-1 1 0 0,1 1-1 0 0,-1-1 0 0 0,-1 0 1 0 0,1 0-1 0 0,0 0 0 0 0,-1 0 1 0 0,1 1-1 0 0,-1-2 1 0 0,-2 4-1 0 0,-32 26-53 0 0,25-22-55 0 0,-9 7-112 0 0,-1-1 0 0 0,-1-2 0 0 0,0 0 0 0 0,-36 15 1 0 0,38-22-1266 0 0,-2 0-480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25.9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57 5064 0 0,'0'0'12685'0'0,"-5"7"-11067"0"0,3 0-1513 0 0,1 0-1 0 0,0 1 1 0 0,0-1 0 0 0,1 1-1 0 0,0-1 1 0 0,1 1-1 0 0,-1-1 1 0 0,1 0-1 0 0,1 1 1 0 0,-1-1-1 0 0,1 0 1 0 0,1 0-1 0 0,-1 0 1 0 0,6 10-1 0 0,7-1-50 0 0,-13-14-51 0 0,0 0 1 0 0,1 0 0 0 0,-1 0-1 0 0,0 0 1 0 0,1 0-1 0 0,-1 0 1 0 0,1-1 0 0 0,0 1-1 0 0,0-1 1 0 0,-1 0-1 0 0,1 0 1 0 0,0 0 0 0 0,0 0-1 0 0,0 0 1 0 0,0-1-1 0 0,0 1 1 0 0,1-1 0 0 0,-1 0-1 0 0,0 0 1 0 0,0 0-1 0 0,5-1 1 0 0,-5 1 25 0 0,-1-1 0 0 0,0 1 0 0 0,1-1 0 0 0,-1 1 0 0 0,0-1 0 0 0,0 0 1 0 0,0 0-1 0 0,0 0 0 0 0,0 0 0 0 0,0 0 0 0 0,0-1 0 0 0,0 1 0 0 0,0-1 0 0 0,0 1 0 0 0,-1-1 0 0 0,1 1 0 0 0,-1-1 0 0 0,1 0 1 0 0,-1 0-1 0 0,1 0 0 0 0,-1 0 0 0 0,0 0 0 0 0,0 0 0 0 0,0 0 0 0 0,0 0 0 0 0,-1 0 0 0 0,1-1 0 0 0,0-2 0 0 0,7-19 338 0 0,-7 23-343 0 0,0-1 0 0 0,-1 0 0 0 0,1 0 0 0 0,0 0 0 0 0,-1 1 0 0 0,1-1 0 0 0,-1 0 0 0 0,1 0 0 0 0,-1 0 0 0 0,0 0 0 0 0,0 0 0 0 0,0 0 0 0 0,0 0 0 0 0,0 0 0 0 0,0 0 0 0 0,0 0 0 0 0,-1 0 0 0 0,-1-4 0 0 0,0 2 9 0 0,0-1 0 0 0,1 1 0 0 0,-1-1 1 0 0,1 0-1 0 0,0 0 0 0 0,0 1 0 0 0,0-8 0 0 0,0 10-26 0 0,1 0 0 0 0,0 0 0 0 0,-1 0 0 0 0,1 0-1 0 0,-1 0 1 0 0,1 0 0 0 0,-1 0 0 0 0,0 0 0 0 0,0 1 0 0 0,0-1-1 0 0,0 0 1 0 0,0 0 0 0 0,0 1 0 0 0,-1-1 0 0 0,-1-2 0 0 0,-9-14 35 0 0,11 17-47 0 0,0 0 0 0 0,1 0 0 0 0,-1 0 0 0 0,0-1 0 0 0,0 1 1 0 0,0 0-1 0 0,0 0 0 0 0,0 0 0 0 0,0 0 0 0 0,0 0 0 0 0,0 0 0 0 0,0 1 0 0 0,0-1 0 0 0,-1 0 0 0 0,1 1 0 0 0,0-1 0 0 0,-1 0 0 0 0,1 1 0 0 0,0 0 0 0 0,-1-1 0 0 0,1 1 0 0 0,0 0 0 0 0,-4-1 0 0 0,3 1-59 0 0,0 0-1 0 0,0 0 0 0 0,0 0 1 0 0,0 1-1 0 0,0-1 0 0 0,0 0 1 0 0,0 1-1 0 0,0 0 0 0 0,0-1 1 0 0,0 1-1 0 0,0 0 1 0 0,0 0-1 0 0,0 0 0 0 0,0 0 1 0 0,-2 2-1 0 0,-14 14-1939 0 0,9-7-3596 0 0,1-5-610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58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12 119 7368 0 0,'0'0'333'0'0,"-3"-12"134"0"0,1 10-243 0 0,1 1 1 0 0,0-1-1 0 0,1 0 1 0 0,-1 1-1 0 0,0-1 1 0 0,0 0-1 0 0,1 0 1 0 0,-1 1-1 0 0,1-1 1 0 0,0 0-1 0 0,-1 0 1 0 0,1 0-1 0 0,0 0 1 0 0,0 0-1 0 0,0 0 1 0 0,0 0-1 0 0,1 1 1 0 0,-1-1-1 0 0,0 0 0 0 0,1 0 1 0 0,0 0-1 0 0,-1 0 1 0 0,1 1-1 0 0,0-1 1 0 0,0 0-1 0 0,0 1 1 0 0,0-1-1 0 0,0 1 1 0 0,0-1-1 0 0,0 1 1 0 0,0-1-1 0 0,1 1 1 0 0,-1 0-1 0 0,1-1 1 0 0,2-1-1 0 0,4-2 1260 0 0,0 0-1 0 0,0 0 0 0 0,1 1 1 0 0,0 0-1 0 0,10-3 0 0 0,-17 6-1426 0 0,5-2-72 0 0,0 1 0 0 0,0 0 1 0 0,0 0-1 0 0,0 1 0 0 0,0-1 0 0 0,1 2 0 0 0,-1-1 1 0 0,0 1-1 0 0,0 0 0 0 0,1 1 0 0 0,-1-1 0 0 0,0 2 1 0 0,0-1-1 0 0,0 1 0 0 0,0 0 0 0 0,0 0 0 0 0,0 1 1 0 0,-1 0-1 0 0,1 0 0 0 0,9 6 0 0 0,1 6-4277 0 0,-13-3-3383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59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1 115 14544 0 0,'0'0'1313'0'0,"8"-4"-1050"0"0,-3 3-405 0 0,2-2 810 0 0,0 1 0 0 0,0-1 0 0 0,0-1 0 0 0,0 1 0 0 0,10-8 0 0 0,-6 3 214 0 0,1-1 1 0 0,0 2-1 0 0,1-1 0 0 0,20-8 1 0 0,-19 11-934 0 0,0 0-1 0 0,0 1 1 0 0,0 0 0 0 0,21-2 0 0 0,-10 5-374 0 0,-18 1-113 0 0,-1 0 1 0 0,1-1 0 0 0,12-2-1 0 0,3-4-1502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59.3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15952 0 0,'0'0'1445'0'0,"0"2"-1191"0"0,2 4 117 0 0,0 1-1 0 0,-1-1 0 0 0,0 1 0 0 0,0 0 0 0 0,0 10 1 0 0,-1-7 135 0 0,1 0 1 0 0,2 13 0 0 0,10 53 418 0 0,1 4-759 0 0,4 19 143 0 0,-14-85-680 0 0,1 1-1 0 0,0-1 1 0 0,1-1 0 0 0,0 1 0 0 0,9 13 0 0 0,9 5-829 0 0,-5-10-15 0 0</inkml:trace>
  <inkml:trace contextRef="#ctx0" brushRef="#br0" timeOffset="1">384 249 13416 0 0,'-4'-11'1312'0'0,"-1"3"-1168"0"0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0:59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110 138 16208 0 0,'2'-6'463'0'0,"-1"1"0"0"0,0 0 0 0 0,0-1 0 0 0,0 1 0 0 0,-1 0 0 0 0,0-1 0 0 0,0 1 0 0 0,0-1 0 0 0,-1 1 0 0 0,1-1 0 0 0,-1 1 0 0 0,-1 0 0 0 0,1-1 0 0 0,-5-9 0 0 0,-14-22 2629 0 0,20 36-3075 0 0,0 1 0 0 0,-1 0 1 0 0,1-1-1 0 0,0 1 1 0 0,-1 0-1 0 0,1-1 1 0 0,0 1-1 0 0,-1 0 1 0 0,1-1-1 0 0,-1 1 1 0 0,1 0-1 0 0,-1 0 0 0 0,1-1 1 0 0,0 1-1 0 0,-1 0 1 0 0,1 0-1 0 0,-2 0 1 0 0,1-1 22 0 0,0 1-38 0 0,0-1 1 0 0,0 1-1 0 0,0-1 0 0 0,0 1 0 0 0,0-1 1 0 0,-1 1-1 0 0,1 0 0 0 0,0 0 0 0 0,0 0 0 0 0,0-1 1 0 0,0 1-1 0 0,0 0 0 0 0,-1 0 0 0 0,1 1 1 0 0,0-1-1 0 0,0 0 0 0 0,0 0 0 0 0,0 0 1 0 0,0 1-1 0 0,0-1 0 0 0,0 1 0 0 0,0-1 0 0 0,-1 1 1 0 0,1-1-1 0 0,1 1 0 0 0,-1 0 0 0 0,0-1 1 0 0,0 1-1 0 0,0 0 0 0 0,0 0 0 0 0,-1 1 0 0 0,-1 1-30 0 0,1 1-1 0 0,-1-1 0 0 0,1 1 0 0 0,0 0 0 0 0,-2 6 0 0 0,-3 5-239 0 0,-6 25 1 0 0,12-35 196 0 0,0 0-1 0 0,0 0 1 0 0,0 0-1 0 0,1 0 1 0 0,0 0 0 0 0,0 0-1 0 0,0 1 1 0 0,2 8-1 0 0,0-8-72 0 0,0 0-1 0 0,0-1 1 0 0,1 1 0 0 0,0-1-1 0 0,6 8 1 0 0,-2-1-158 0 0,-5-12 250 0 0,1 1 0 0 0,-1-1-1 0 0,0 0 1 0 0,0 1-1 0 0,0-1 1 0 0,0 0 0 0 0,1 0-1 0 0,-1 0 1 0 0,0-1 0 0 0,3 0-1 0 0,-2 1 55 0 0,-1-1 0 0 0,1 0-1 0 0,0 0 1 0 0,0 0 0 0 0,-1 0 0 0 0,1-1-1 0 0,-1 1 1 0 0,1-1 0 0 0,-1 0 0 0 0,1 1-1 0 0,-1-1 1 0 0,0 0 0 0 0,0 0-1 0 0,0 0 1 0 0,0-1 0 0 0,2-2 0 0 0,-3 2 16 0 0,1 1 1 0 0,0-1 0 0 0,0 1 0 0 0,0 0 0 0 0,0 0 0 0 0,2-3-1 0 0,-2 4 22 0 0,0 0 0 0 0,-1-1 0 0 0,1 1 0 0 0,-1-1 0 0 0,0 0 0 0 0,1 1 0 0 0,-1-1-1 0 0,0 0 1 0 0,2-4 0 0 0,-3 6-23 0 0,0-1 0 0 0,1 0 0 0 0,-1 1 0 0 0,0-1 0 0 0,1 0 0 0 0,-1 1 0 0 0,1-1 0 0 0,-1 1 0 0 0,1-1 0 0 0,-1 0 0 0 0,1 1 0 0 0,-1-1 0 0 0,1 1 0 0 0,0 0 0 0 0,-1-1 0 0 0,1 1 0 0 0,1-1 0 0 0,0 0 149 0 0,3-4 165 0 0,7-5 66 0 0,-12 9-191 0 0,5 6-76 0 0,-2 4-98 0 0,0 0 0 0 0,0 0 0 0 0,-1 0 0 0 0,-1 0 0 0 0,1 0 0 0 0,-1 13 0 0 0,1-11-32 0 0,2 78 0 0 0,-2-71 6 0 0,10 67 52 0 0,-9-64-86 0 0,6 20-105 0 0,-7-37 144 0 0,-2-2-169 0 0,1 0 0 0 0,-1 0-1 0 0,1 0 1 0 0,0 0 0 0 0,-1 0 0 0 0,1 0-1 0 0,0-1 1 0 0,0 1 0 0 0,1 0 0 0 0,-1 0-1 0 0,0-1 1 0 0,0 1 0 0 0,1 0 0 0 0,-1-1-1 0 0,1 0 1 0 0,0 1 0 0 0,3 1 0 0 0,-5-3 43 0 0,0 0 1 0 0,1 0-1 0 0,-1 0 1 0 0,0 0 0 0 0,0 0-1 0 0,1 0 1 0 0,-1 0-1 0 0,0 0 1 0 0,0 0-1 0 0,1 0 1 0 0,-1 0 0 0 0,0-1-1 0 0,0 1 1 0 0,1 0-1 0 0,-1 0 1 0 0,0 0-1 0 0,0 0 1 0 0,1-1 0 0 0,-1 1-1 0 0,0 0 1 0 0,0 0-1 0 0,0 0 1 0 0,0-1-1 0 0,1 1 1 0 0,-1 0 0 0 0,0-1-351 0 0,8-7-1481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1:00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86 8752 0 0,'11'5'673'0'0,"-11"-5"-634"0"0,1 0 1 0 0,-1 0-1 0 0,1 0 0 0 0,-1 0 1 0 0,0 1-1 0 0,1-1 0 0 0,-1 0 1 0 0,0 0-1 0 0,1 1 0 0 0,-1-1 1 0 0,0 0-1 0 0,1 0 0 0 0,-1 1 1 0 0,0-1-1 0 0,0 0 0 0 0,1 1 0 0 0,-1-1 1 0 0,0 0-1 0 0,0 1 0 0 0,0-1 1 0 0,1 0-1 0 0,-1 1 0 0 0,0-1 1 0 0,0 1-1 0 0,0-1 0 0 0,0 0 1 0 0,0 1-1 0 0,0-1 0 0 0,0 1 1 0 0,0-1-1 0 0,0 1 0 0 0,0-1 1 0 0,0 0-1 0 0,0 1 0 0 0,0-1 1 0 0,0 1-1 0 0,0-1 0 0 0,0 0 1 0 0,-1 1-1 0 0,1-1 0 0 0,0 0 0 0 0,0 1 1 0 0,-1 0 262 0 0,-10 37 5149 0 0,7-26-4618 0 0,0 0 0 0 0,1 1 0 0 0,0 0 0 0 0,-1 25 0 0 0,4-21-605 0 0,1-1-1 0 0,1 1 1 0 0,0-1-1 0 0,2 0 1 0 0,9 29-1 0 0,-6-25-3 0 0,8 19 464 0 0,-15-37-655 0 0,0-1-1 0 0,1 0 1 0 0,0 0 0 0 0,-1 0-1 0 0,1 0 1 0 0,0 0-1 0 0,-1 0 1 0 0,1 0-1 0 0,0 0 1 0 0,0 0 0 0 0,0 0-1 0 0,0 0 1 0 0,0 0-1 0 0,0-1 1 0 0,0 1 0 0 0,2 1-1 0 0,5 4 310 0 0,-7-6-314 0 0,0 0-1 0 0,0 0 1 0 0,0 0-1 0 0,0 0 1 0 0,-1 0-1 0 0,1 0 0 0 0,0-1 1 0 0,0 1-1 0 0,0 0 1 0 0,-1 0-1 0 0,1-1 1 0 0,0 1-1 0 0,0-1 1 0 0,0 0-1 0 0,0 1 27 0 0,6-4 68 0 0,-1 0 1 0 0,0 0-1 0 0,0 0 1 0 0,0-1 0 0 0,-1 0-1 0 0,1 0 1 0 0,-1-1 0 0 0,0 1-1 0 0,-1-1 1 0 0,7-10-1 0 0,2-5 287 0 0,19-42 0 0 0,-27 52-279 0 0,0-1-1 0 0,-1 1 0 0 0,0-1 0 0 0,-1 1 1 0 0,3-25-1 0 0,-5 33-104 0 0,3-70 448 0 0,-4 63-418 0 0,-1 0 0 0 0,0 0 0 0 0,0 0 0 0 0,-1 0 0 0 0,-4-11 0 0 0,5 18-59 0 0,0 0 0 0 0,0 0 1 0 0,-1 0-1 0 0,0 1 0 0 0,1-1 0 0 0,-1 0 0 0 0,0 1 0 0 0,0 0 0 0 0,0-1 1 0 0,0 1-1 0 0,-1 0 0 0 0,1 0 0 0 0,-1 0 0 0 0,1 0 0 0 0,-1 1 1 0 0,0-1-1 0 0,1 1 0 0 0,-1 0 0 0 0,0-1 0 0 0,0 1 0 0 0,0 0 0 0 0,0 1 1 0 0,-5-2-1 0 0,3 2-248 0 0,0-1 0 0 0,0 1 0 0 0,0 0 1 0 0,1 0-1 0 0,-1 0 0 0 0,-7 2 0 0 0,8-1-680 0 0,-1 1-1 0 0,1-1 0 0 0,0 0 0 0 0,0 1 0 0 0,0 0 0 0 0,1 0 0 0 0,-5 3 0 0 0,-10 10-7296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1:00.9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1840 0 0,'-7'26'2768'0'0,"9"-15"3936"0"0,0-4-4620 0 0,4 27 231 0 0,-2-14-1703 0 0,2 39 0 0 0,-6-50-460 0 0,2 1 0 0 0,-1-1 0 0 0,1 0 0 0 0,1 0 0 0 0,5 17 0 0 0,-7-24-34 0 0,-1-2-106 0 0,0 1 1 0 0,0-1 0 0 0,0 0-1 0 0,1 0 1 0 0,-1 1 0 0 0,0-1 0 0 0,0 0-1 0 0,0 1 1 0 0,0-1 0 0 0,0 0-1 0 0,1 0 1 0 0,-1 1 0 0 0,0-1-1 0 0,0 0 1 0 0,0 0 0 0 0,1 1-1 0 0,-1-1 1 0 0,0 0 0 0 0,0 0-1 0 0,1 0 1 0 0,-1 1 0 0 0,0-1-1 0 0,0 0 1 0 0,1 0 0 0 0,-1 0-1 0 0,0 0 1 0 0,1 0 0 0 0,-1 0-1 0 0,0 0 1 0 0,1 1 0 0 0,-1-1-1 0 0,0 0 1 0 0,1 0 0 0 0,-1 0-1 0 0,0 0 1 0 0,1-1 0 0 0,-1 1-1 0 0,0 0 1 0 0,1 0 0 0 0,-1 0-1 0 0,0 0 1 0 0,1 0 0 0 0,14-4 332 0 0,-12 3-291 0 0,0-1-1 0 0,0 1 1 0 0,0-1-1 0 0,0 0 1 0 0,0 0-1 0 0,0 0 1 0 0,-1 0 0 0 0,1-1-1 0 0,-1 1 1 0 0,1-1-1 0 0,-1 1 1 0 0,0-1-1 0 0,0 0 1 0 0,0 0-1 0 0,-1 0 1 0 0,1 0-1 0 0,1-4 1 0 0,0-4 68 0 0,0 0 0 0 0,0 0 1 0 0,2-21-1 0 0,2-12 113 0 0,5 16 24 0 0,-10 25-239 0 0,0 0-1 0 0,-1 0 1 0 0,1 0 0 0 0,-1 0 0 0 0,0 0-1 0 0,0-1 1 0 0,0 1 0 0 0,-1 0 0 0 0,1-6-1 0 0,0 9-2 0 0,-1 0 1 0 0,0-1-1 0 0,0 1 0 0 0,0 0 0 0 0,0 0 0 0 0,1-1 0 0 0,-1 1 0 0 0,0 0 1 0 0,0 0-1 0 0,1 0 0 0 0,-1-1 0 0 0,0 1 0 0 0,0 0 0 0 0,1 0 0 0 0,-1 0 0 0 0,0 0 1 0 0,0-1-1 0 0,1 1 0 0 0,-1 0 0 0 0,0 0 0 0 0,1 0 0 0 0,-1 0 0 0 0,0 0 0 0 0,1 0 1 0 0,-1 0-1 0 0,0 0 0 0 0,1 0 0 0 0,-1 0 0 0 0,0 0 0 0 0,0 0 0 0 0,1 0 1 0 0,0 0 439 0 0,-1 5-450 0 0,1 0 0 0 0,0 0 1 0 0,0 0-1 0 0,0 0 1 0 0,4 8-1 0 0,3 12-9 0 0,-7-18 2 0 0,1-1 0 0 0,0 0 0 0 0,1 1 0 0 0,0-1 0 0 0,0 0 0 0 0,0-1 0 0 0,0 1 0 0 0,6 6 0 0 0,8 8 0 0 0,-3-8 0 0 0,-13-11-10 0 0,0 0 0 0 0,0-1 0 0 0,1 1 0 0 0,-1 0 0 0 0,1 0 0 0 0,-1-1 0 0 0,0 1 0 0 0,1-1 0 0 0,-1 1 0 0 0,1-1 0 0 0,0 0 0 0 0,-1 0 0 0 0,1 1 0 0 0,-1-1 0 0 0,1 0 0 0 0,-1 0 0 0 0,1 0-1 0 0,-1-1 1 0 0,1 1 0 0 0,-1 0 0 0 0,1-1 0 0 0,2 0 0 0 0,-2-1 2 0 0,1 1-1 0 0,-1-1 0 0 0,1 0 0 0 0,-1 0 1 0 0,0 0-1 0 0,0 0 0 0 0,0 0 1 0 0,2-3-1 0 0,3-3 68 0 0,3-3-41 0 0,0-1 1 0 0,-1 1 0 0 0,9-16-1 0 0,-8 10 33 0 0,0 1 0 0 0,18-21-1 0 0,-21 32-18 0 0,-6 4 48 0 0,4 8 70 0 0,-1 6-131 0 0,0-1 0 0 0,0 1 1 0 0,-1 0-1 0 0,-1 0 0 0 0,0 0 1 0 0,-1 0-1 0 0,0 15 0 0 0,0-12-24 0 0,0-1-1 0 0,1 1 0 0 0,5 15 0 0 0,0 2-265 0 0,0 0-1083 0 0,-7-32 765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1:01.2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14600 0 0,'0'0'1320'0'0,"0"2"-947"0"0,-1 0-157 0 0,0 0 0 0 0,0 0 1 0 0,1 0-1 0 0,-1 0 0 0 0,1 0 0 0 0,0 0 0 0 0,0 0 1 0 0,-1 0-1 0 0,1 0 0 0 0,1 0 0 0 0,-1 3 1 0 0,5 29 1429 0 0,-2-16-1206 0 0,2 19 513 0 0,0 72-1 0 0,-5-29-446 0 0,-1 20-108 0 0,-4-33-635 0 0,3 1-1 0 0,3 0 0 0 0,18 127 1 0 0,-14-169-1213 0 0,3-2-70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1:01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167 102 15408 0 0,'0'-2'704'0'0,"-7"-20"254"0"0,6 16-912 0 0,-1-1-1 0 0,0 1 1 0 0,-4-9 0 0 0,4 10 75 0 0,0 2 372 0 0,1 0-1 0 0,-1-1 0 0 0,0 1 0 0 0,0 0 1 0 0,-4-4-1 0 0,5 6-327 0 0,0 0 1 0 0,0 0-1 0 0,0 1 1 0 0,0-1-1 0 0,0 0 1 0 0,-1 0-1 0 0,1 1 0 0 0,0-1 1 0 0,-1 1-1 0 0,1-1 1 0 0,-1 1-1 0 0,1-1 1 0 0,0 1-1 0 0,-1 0 1 0 0,1 0-1 0 0,-1 0 1 0 0,-1 0-1 0 0,-21-3 984 0 0,20 2-1104 0 0,0 0-1 0 0,1 0 1 0 0,-1 1-1 0 0,0 0 1 0 0,-3 0-1 0 0,5 0-46 0 0,1 0 1 0 0,-1 1-1 0 0,1-1 0 0 0,-1 1 0 0 0,1-1 0 0 0,0 1 0 0 0,-1-1 1 0 0,1 1-1 0 0,0 0 0 0 0,-1 0 0 0 0,1-1 0 0 0,0 1 1 0 0,0 0-1 0 0,0 0 0 0 0,0 0 0 0 0,-2 3 0 0 0,-1 0-43 0 0,3-2 37 0 0,0-1 1 0 0,-1 0-1 0 0,1 1 1 0 0,0-1-1 0 0,0 1 1 0 0,1-1-1 0 0,-1 1 1 0 0,0 0-1 0 0,0-1 1 0 0,1 1-1 0 0,-1 0 0 0 0,1 0 1 0 0,0-1-1 0 0,-1 1 1 0 0,1 0-1 0 0,0 0 1 0 0,0 0-1 0 0,0-1 1 0 0,1 5-1 0 0,0-1-136 0 0,0 1 0 0 0,1-1 0 0 0,0 0 0 0 0,0 1 0 0 0,0-1 0 0 0,5 6 0 0 0,-3-4 53 0 0,1 0 0 0 0,0 0 0 0 0,0 0-1 0 0,1-1 1 0 0,0 0 0 0 0,12 9 0 0 0,-7-5 84 0 0,0 0 1 0 0,0 1-1 0 0,-1 0 1 0 0,0 1-1 0 0,8 13 1 0 0,-16-22 24 0 0,-1 0 0 0 0,1 0-1 0 0,-1 0 1 0 0,1 0 0 0 0,-1 0 0 0 0,0 0-1 0 0,-1 0 1 0 0,1 1 0 0 0,0-1 0 0 0,-1 0 0 0 0,1 5-1 0 0,-1-6 26 0 0,-1 0 0 0 0,1 1 0 0 0,0-1 0 0 0,0 0 0 0 0,-1 0 0 0 0,1 0 0 0 0,-1 0 0 0 0,0 0 0 0 0,0 0 0 0 0,0 0 0 0 0,0 0 0 0 0,0 0 0 0 0,0 0 0 0 0,0-1 0 0 0,0 1-1 0 0,-1 0 1 0 0,1-1 0 0 0,-3 3 0 0 0,-4 3 76 0 0,-1 0 1 0 0,0-1-1 0 0,-1 0 0 0 0,-11 6 0 0 0,17-11-159 0 0,1 1 1 0 0,-1-1-1 0 0,0 0 0 0 0,1 0 0 0 0,-1 0 1 0 0,0-1-1 0 0,0 1 0 0 0,0-1 0 0 0,0 0 1 0 0,1 0-1 0 0,-1 0 0 0 0,0 0 0 0 0,0-1 1 0 0,0 0-1 0 0,-7-2 0 0 0,10 3-22 0 0,0-1 0 0 0,0 1 0 0 0,0-1-1 0 0,0 0 1 0 0,-1 0 0 0 0,1 0 0 0 0,0 0-1 0 0,1 0 1 0 0,-1 0 0 0 0,0 0 0 0 0,0 0 0 0 0,0 0-1 0 0,1 0 1 0 0,-1 0 0 0 0,0 0 0 0 0,1-1-1 0 0,-1-1 1 0 0,-5-23-2927 0 0,3 14-4197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1:01.9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17215 0 0,'2'-1'396'0'0,"18"-14"682"0"0,13-8-656 0 0,-22 20 2816 0 0,-7 11 1752 0 0,0-1-6111 0 0,-3-4 1141 0 0,-1-1 0 0 0,1 1 0 0 0,-1 0 0 0 0,0-1 0 0 0,1 1 0 0 0,-1 0 0 0 0,0-1 0 0 0,-1 1 0 0 0,1 2 0 0 0,-5 28 4 0 0,4-26-27 0 0,-1-1-4 0 0,2 0 0 0 0,-1 0-1 0 0,1 0 1 0 0,0 0 0 0 0,0 1 0 0 0,1-1-1 0 0,0 0 1 0 0,0 0 0 0 0,0 0-1 0 0,3 9 1 0 0,-2-11 2 0 0,0 0 0 0 0,0 0 0 0 0,0 0 0 0 0,1-1 0 0 0,-1 1 0 0 0,1 0 0 0 0,0-1 0 0 0,0 0 0 0 0,0 1 0 0 0,0-1 0 0 0,1 0 0 0 0,-1-1 0 0 0,1 1 0 0 0,0-1 0 0 0,5 3 0 0 0,-4-2 36 0 0,0 0 0 0 0,0-1 0 0 0,1 1-1 0 0,0-1 1 0 0,-1 0 0 0 0,1-1 0 0 0,0 0-1 0 0,0 1 1 0 0,0-2 0 0 0,0 1 0 0 0,0-1-1 0 0,11-1 1 0 0,-15 1-23 0 0,0 0 0 0 0,0 0 1 0 0,0 0-1 0 0,0 0 0 0 0,0 1 0 0 0,0-1 0 0 0,1 0 0 0 0,-1 1 0 0 0,2 0 0 0 0,17 4-9 0 0,14-6-1701 0 0,-23-2 724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1:06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31 130 17303 0 0,'0'0'768'0'0,"0"-3"344"0"0,-5-5-1112 0 0,2 4 0 0 0,3-4 0 0 0,-5 0 64 0 0,1 1-64 0 0,4-5 64 0 0,-4 4-64 0 0,0-3 0 0 0,-1 3-160 0 0,5-3 32 0 0,0 3 8 0 0,0-3-136 0 0,0 0-24 0 0,0 0-8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26.3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12 4608 0 0,'-3'-7'7426'0'0,"-6"4"-1927"0"0,4 2-5037 0 0,-6 1-72 0 0,11 17 528 0 0,0-16-890 0 0,-1 0 0 0 0,1 0 0 0 0,0 0-1 0 0,-1 0 1 0 0,1 0 0 0 0,0 0-1 0 0,0 0 1 0 0,0 0 0 0 0,0 0-1 0 0,0 0 1 0 0,0 0 0 0 0,0 0 0 0 0,0 0-1 0 0,0 0 1 0 0,0 0 0 0 0,1 0-1 0 0,-1-1 1 0 0,0 1 0 0 0,1 0 0 0 0,-1 0-1 0 0,1 2 1 0 0,16 12 131 0 0,-9-9-96 0 0,-6-5 1 0 0,9 4 0 0 0,-3-4-78 0 0,-7-1-29 0 0,0 1 55 0 0,-1-1 0 0 0,1 1 1 0 0,-1-1-1 0 0,1 0 0 0 0,0 0 0 0 0,-1 1 0 0 0,1-1 1 0 0,-1 0-1 0 0,1 0 0 0 0,0 1 0 0 0,-1-1 0 0 0,1 0 0 0 0,0 0 1 0 0,-1 0-1 0 0,2 0 0 0 0,-2 0 26 0 0,0 0-40 0 0,-7-6 202 0 0,7 6-188 0 0,0 0 0 0 0,0-1 0 0 0,0 1 0 0 0,0 0 0 0 0,0-1 0 0 0,0 1 0 0 0,0 0 0 0 0,0-1 1 0 0,0 1-1 0 0,0 0 0 0 0,0-1 0 0 0,1 1 0 0 0,-1 0 0 0 0,0 0 0 0 0,0-1 0 0 0,0 1 0 0 0,0 0 0 0 0,1 0 1 0 0,-1-1-1 0 0,0 1 0 0 0,0 0 0 0 0,0 0 0 0 0,1-1 0 0 0,-1 1 0 0 0,0 0 0 0 0,0 0 0 0 0,1 0 0 0 0,-4-6 262 0 0,3 6-267 0 0,0 0 0 0 0,0 0 1 0 0,-1 0-1 0 0,1 0 0 0 0,0 0 0 0 0,0 0 0 0 0,0 0 1 0 0,0-1-1 0 0,0 1 0 0 0,-1 0 0 0 0,1 0 1 0 0,0 0-1 0 0,0 0 0 0 0,0 0 0 0 0,0-1 0 0 0,0 1 1 0 0,0 0-1 0 0,0 0 0 0 0,0 0 0 0 0,-1 0 1 0 0,1 0-1 0 0,0-1 0 0 0,0 1 0 0 0,0 0 1 0 0,0 0-1 0 0,0 0 0 0 0,0-1 0 0 0,0 1 0 0 0,0 0 1 0 0,0 0-1 0 0,0 0 0 0 0,0-1 0 0 0,6-2 94 0 0,-1 0 0 0 0,-1-1 0 0 0,8-6 0 0 0,-12 10-98 0 0,0 0-1 0 0,0 0 1 0 0,0 0-1 0 0,0 0 1 0 0,0-1 0 0 0,0 1-1 0 0,1 0 1 0 0,-1 0-1 0 0,0 0 1 0 0,0 0-1 0 0,0-1 1 0 0,-1 1-1 0 0,1 0 1 0 0,0 0-1 0 0,0 0 1 0 0,0 0 0 0 0,0 0-1 0 0,0-1 1 0 0,0 1-1 0 0,0 0 1 0 0,0 0-1 0 0,0 0 1 0 0,0 0-1 0 0,0 0 1 0 0,0-1-1 0 0,0 1 1 0 0,-1 0-1 0 0,1 0 1 0 0,0 0 0 0 0,0 0-1 0 0,0 0 1 0 0,0 0-1 0 0,0 0 1 0 0,0 0-1 0 0,-1-1 1 0 0,1 1-1 0 0,0 0 1 0 0,0 0-1 0 0,0 0 1 0 0,-1 0 0 0 0,1 0 0 0 0,0 0 1 0 0,0 0-1 0 0,0 0 0 0 0,-1-1 0 0 0,1 1 0 0 0,0 0 1 0 0,0 0-1 0 0,0 0 0 0 0,-1 0 0 0 0,1-1 1 0 0,0 1-1 0 0,0 0 0 0 0,0 0 0 0 0,0 0 0 0 0,0-1 1 0 0,-1 1-1 0 0,1 0 0 0 0,0 0 0 0 0,0-1 1 0 0,0 1-1 0 0,0 0 0 0 0,0 0 0 0 0,0-1 0 0 0,0 1 1 0 0,0 0-4 0 0,0-1 0 0 0,0 1 0 0 0,0 0 1 0 0,0 0-1 0 0,0 0 0 0 0,0-1 0 0 0,1 1 1 0 0,-1 0-1 0 0,0 0 0 0 0,0 0 0 0 0,0-1 1 0 0,0 1-1 0 0,0 0 0 0 0,-1 0 0 0 0,1 0 1 0 0,0-1-1 0 0,0 1 0 0 0,0 0 0 0 0,0 0 1 0 0,0 0-1 0 0,0 0 0 0 0,0-1 0 0 0,0 1 1 0 0,0 0-1 0 0,0 0 0 0 0,0 0 0 0 0,-1 0 1 0 0,1-1-1 0 0,0 1 0 0 0,0 0 0 0 0,0 0 1 0 0,0 0-1 0 0,-1 0 0 0 0,1 0 0 0 0,0 0 1 0 0,0 0-1 0 0,0-1 0 0 0,0 1 0 0 0,-1 0 1 0 0,1 0-1 0 0,0 0 0 0 0,0 0 0 0 0,0 0 1 0 0,-1 0-1 0 0,1 0 0 0 0,0 0 0 0 0,-9 0-1 0 0,9 0 1 0 0,-6 1-495 0 0,1-1 0 0 0,0 1 0 0 0,1 0 0 0 0,-1 1 0 0 0,0-1 0 0 0,0 1 0 0 0,-6 3 0 0 0,-1 0 141 0 0,-18 4-1195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02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2718 131 9672 0 0,'0'0'6088'0'0,"-8"-3"-4451"0"0,-7-9 548 0 0,15 11-2134 0 0,-1 0-1 0 0,0 0 0 0 0,0 0 0 0 0,0 0 1 0 0,0 0-1 0 0,0 1 0 0 0,1-1 0 0 0,-1 0 1 0 0,0 1-1 0 0,-1-1 0 0 0,1 1 0 0 0,0-1 1 0 0,0 1-1 0 0,0-1 0 0 0,0 1 0 0 0,-2-1 1 0 0,-10 0 459 0 0,-2 2-72 0 0,12-1-264 0 0,-1 0 0 0 0,0 0 0 0 0,0 0 0 0 0,0 0 0 0 0,-6-1 0 0 0,6 0-146 0 0,0 0 1 0 0,-1 1-1 0 0,1 0 1 0 0,0 0-1 0 0,-6 1 0 0 0,-7 4 51 0 0,14-4-60 0 0,0 0 0 0 0,-1 0 0 0 0,1 0 1 0 0,0-1-1 0 0,0 1 0 0 0,-4-1 1 0 0,-21 0 3 0 0,-2 1 37 0 0,1-2 0 0 0,-43-6-1 0 0,55 5-48 0 0,-24 0-1 0 0,-9-2 23 0 0,23 1-28 0 0,-45-1 0 0 0,8 5-44 0 0,-116-6-154 0 0,164 4 193 0 0,0 0 0 0 0,-18 3 0 0 0,19-1 0 0 0,0 0 0 0 0,-20-3 0 0 0,-60-7 0 0 0,68 5 0 0 0,-5-2 0 0 0,-62-3 0 0 0,41 7-38 0 0,-65-11 0 0 0,59 9-23 0 0,35 3 21 0 0,-29-5-1 0 0,-117-16-253 0 0,107 20 281 0 0,-14-1-111 0 0,36 0-133 0 0,-44 2 1 0 0,56 1 186 0 0,16 0 0 0 0,1 1 1 0 0,-17 4-1 0 0,17-2 16 0 0,1-2 0 0 0,-17 2 1 0 0,1-2-3 0 0,1 2 1 0 0,-1 1-1 0 0,-34 10 1 0 0,30-7 7 0 0,25-6 42 0 0,0 0 0 0 0,1-1 0 0 0,-11 0 0 0 0,10 0-4 0 0,0 0 0 0 0,-1 0 0 0 0,-10 3 0 0 0,-57 7-182 0 0,28-6 48 0 0,44-3 137 0 0,0-1 0 0 0,0 1 0 0 0,0-1 0 0 0,0 0 0 0 0,0 0 0 0 0,0 0 0 0 0,0 0 0 0 0,0 0 1 0 0,0 0-1 0 0,0 0 0 0 0,0 0 0 0 0,0-1 0 0 0,0 1 0 0 0,0-1 0 0 0,-3-1 0 0 0,-20-6 6 0 0,14 3-110 0 0,9 4 90 0 0,0 0 0 0 0,-1-1 0 0 0,1 1 0 0 0,-1 1 0 0 0,1-1 0 0 0,0 0 0 0 0,-1 1 0 0 0,1-1 0 0 0,-1 1 0 0 0,0-1 0 0 0,1 1 0 0 0,-1 0 0 0 0,1 0 0 0 0,-4 1 0 0 0,-2-3-36 0 0,6 1 57 0 0,0 0 0 0 0,0 1 1 0 0,0-1-1 0 0,0 1 1 0 0,0-1-1 0 0,0 1 0 0 0,0 0 1 0 0,0 0-1 0 0,-3 0 0 0 0,-5-1 3 0 0,7 1 13 0 0,0-1 1 0 0,0 1-1 0 0,0 0 1 0 0,0 0-1 0 0,0 1 1 0 0,0-1 0 0 0,0 1-1 0 0,0-1 1 0 0,-3 2-1 0 0,3-1-25 0 0,0 0 0 0 0,0 0 0 0 0,1-1 0 0 0,-1 1-1 0 0,0-1 1 0 0,0 0 0 0 0,0 0 0 0 0,-3 0 0 0 0,4 1 62 0 0,2-1-52 0 0,-1 0-1 0 0,1 1 1 0 0,0-1-1 0 0,0 0 1 0 0,0 1-1 0 0,0-1 1 0 0,-1 0-1 0 0,1 0 1 0 0,0 1 0 0 0,0-1-1 0 0,-1 0 1 0 0,1 0-1 0 0,0 0 1 0 0,-1 1-1 0 0,1-1 1 0 0,0 0-1 0 0,-1 0 1 0 0,1 0 0 0 0,0 0-1 0 0,-1 0 1 0 0,1 0-1 0 0,0 0 1 0 0,-1 0-1 0 0,1 1 1 0 0,0-1-1 0 0,-1 0 1 0 0,1 0 0 0 0,0-1-1 0 0,-1 1 1 0 0,1 0-1 0 0,0 0 1 0 0,-1 0-1 0 0,1 0 1 0 0,-1 0 4 0 0,0 0 28 0 0,-1 0 37 0 0,-7 2-45 0 0,7-1 28 0 0,0-1 1 0 0,-1-1-47 0 0,1 2-10 0 0,-20 3 127 0 0,11-3-114 0 0,-1-1 1 0 0,1 2 42 0 0,7-1 1 0 0,-5-1-58 0 0,7 0-66 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03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5 8288 0 0,'0'0'2894'0'0,"-14"-4"6986"0"0,11 4-9722 0 0,-1 0-1 0 0,0 1 1 0 0,1 0-1 0 0,-1-1 1 0 0,0 1-1 0 0,1 1 1 0 0,-1-1-1 0 0,1 0 1 0 0,0 1-1 0 0,-4 2 1 0 0,2-2-38 0 0,2 0-110 0 0,-1 1 0 0 0,1 0-1 0 0,0 0 1 0 0,-1 0-1 0 0,2 0 1 0 0,-1 0 0 0 0,-3 5-1 0 0,-4 5 6 0 0,1-3-23 0 0,-55 54-256 0 0,60-60 175 0 0,1 0-1 0 0,-1 0 0 0 0,1 1 1 0 0,0-1-1 0 0,0 1 0 0 0,1 0 1 0 0,-5 9-1 0 0,-7 13-451 0 0,12-24 457 0 0,1-1 27 0 0,-1 0-1 0 0,1 0 1 0 0,0 0 0 0 0,0 0-1 0 0,-1 0 1 0 0,1 0-1 0 0,1 1 1 0 0,-2 2 0 0 0,2-4-26 0 0,-1 0 93 0 0,1-1 0 0 0,-1 1 1 0 0,1-1-1 0 0,0 1 0 0 0,-1 0 0 0 0,1-1 1 0 0,0 1-1 0 0,-1-1 0 0 0,1 1 0 0 0,0 0 0 0 0,0-1 1 0 0,-1 1-1 0 0,1 0 0 0 0,0-1 0 0 0,0 1 0 0 0,0 0 1 0 0,0-1-1 0 0,0 1 0 0 0,0 0 0 0 0,0-1 1 0 0,0 1-1 0 0,0 0 0 0 0,0-1 0 0 0,1 1 0 0 0,-1 0 1 0 0,0-1-1 0 0,0 1 0 0 0,1-1 0 0 0,-1 1 1 0 0,0 0-1 0 0,0-1 0 0 0,1 1 0 0 0,0 0 0 0 0,13 12 469 0 0,-14-13-482 0 0,10 7 110 0 0,0-1 1 0 0,1 0-1 0 0,-1-1 1 0 0,1 0-1 0 0,0-1 1 0 0,0 0-1 0 0,1 0 1 0 0,-1-2-1 0 0,1 1 1 0 0,16 0-1 0 0,-15-1-1529 0 0,22 7 0 0 0,-6-2-552 0 0,-3 0 257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07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 6448 0 0,'5'-2'251'0'0,"-4"2"-44"0"0,0-1 0 0 0,0 1 0 0 0,0-1 0 0 0,1 1 0 0 0,-1-1 0 0 0,0 1-1 0 0,0 0 1 0 0,0-1 0 0 0,5-2 4380 0 0,-6 3-4456 0 0,0 0-1 0 0,0 0 1 0 0,0 0 0 0 0,0-1-1 0 0,0 1 1 0 0,0 0 0 0 0,0 0-1 0 0,0 0 1 0 0,0-1 0 0 0,0 1-1 0 0,0 0 1 0 0,0 0 0 0 0,0 0-1 0 0,0-1 1 0 0,0 1-1 0 0,0 0 1 0 0,0 0 0 0 0,0 0-1 0 0,0-1 1 0 0,0 1 0 0 0,0 0-1 0 0,0 0 1 0 0,0 0 0 0 0,-1-1-1 0 0,1 1 1 0 0,0 0 0 0 0,0 0-1 0 0,0 0 1 0 0,0-1-1 0 0,-1 1-74 0 0,1 0-1 0 0,0 0 1 0 0,0 0-1 0 0,0 0 0 0 0,0 0 1 0 0,-1 0-1 0 0,1 0 0 0 0,0 0 1 0 0,0 0-1 0 0,0 0 0 0 0,0 0 1 0 0,0 0-1 0 0,0-1 0 0 0,-1 1 1 0 0,1 0-1 0 0,0 0 0 0 0,0 0 1 0 0,0 0-1 0 0,0 0 0 0 0,0-1 1 0 0,0 1-1 0 0,0 0 0 0 0,0 0 1 0 0,0 0-1 0 0,-1 0 0 0 0,1 0 1 0 0,0-1-1 0 0,0 1 0 0 0,0 0 1 0 0,0 0-1 0 0,0 0 0 0 0,0 0 1 0 0,0-1-1 0 0,0 1 1 0 0,0 0-1 0 0,0 0 0 0 0,0 0 1 0 0,0-1-1 0 0,6-2 1237 0 0,-4 2-1307 0 0,3-8 1915 0 0,-3 5-1570 0 0,3 0-76 0 0,0 0 0 0 0,0 1 1 0 0,0 0-1 0 0,0 1 0 0 0,1-1 1 0 0,-1 1-1 0 0,1 0 0 0 0,0 0 1 0 0,11-2-1 0 0,-10 2-124 0 0,15-5 496 0 0,-19 5-579 0 0,1 1 0 0 0,0-1-1 0 0,-1 1 1 0 0,1 0 0 0 0,0 1-1 0 0,0-1 1 0 0,4 0 0 0 0,-4 1-4 0 0,2 1-21 0 0,15 6 32 0 0,-19-6-60 0 0,0 0 1 0 0,0 0 0 0 0,0 0-1 0 0,0 0 1 0 0,0 0 0 0 0,0 1 0 0 0,0-1-1 0 0,-1 0 1 0 0,1 1 0 0 0,0-1-1 0 0,-1 1 1 0 0,1 0 0 0 0,-1 0 0 0 0,0-1-1 0 0,1 1 1 0 0,-1 0 0 0 0,0 0-1 0 0,0 0 1 0 0,0 0 0 0 0,-1 1 0 0 0,1-1-1 0 0,0 0 1 0 0,-1 0 0 0 0,1 0-1 0 0,-1 3 1 0 0,6 8-10 0 0,-5-12 16 0 0,-1-1-1 0 0,1 1 0 0 0,0 0 0 0 0,-1 0 0 0 0,0 0 0 0 0,1 0 0 0 0,-1 0 1 0 0,1 0-1 0 0,-1-1 0 0 0,0 1 0 0 0,0 0 0 0 0,1 0 0 0 0,-1 0 0 0 0,0 0 1 0 0,0 0-1 0 0,0 0 0 0 0,0 0 0 0 0,0 2 0 0 0,-2 6-27 0 0,1 0 1 0 0,-1 15-1 0 0,-2 17-69 0 0,-1-10-45 0 0,4-22 14 0 0,-1 1-1 0 0,0 0 0 0 0,0-1 0 0 0,-7 17 0 0 0,7-22 39 0 0,1-1-1 0 0,-1 1 0 0 0,1-1 1 0 0,0 1-1 0 0,0 0 0 0 0,0 0 1 0 0,0-1-1 0 0,1 1 0 0 0,0 0 1 0 0,0 0-1 0 0,0 6 0 0 0,0-8 36 0 0,0-1-1 0 0,0 1 0 0 0,0-1 1 0 0,0 1-1 0 0,0-1 1 0 0,-1 1-1 0 0,1-1 0 0 0,-1 1 1 0 0,1-1-1 0 0,-2 3 1 0 0,-1 10-1131 0 0,3-13 449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07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9672 0 0,'1'0'256'0'0,"0"0"0"0"0,0 0 0 0 0,1-1 0 0 0,-1 1 0 0 0,0-1 0 0 0,0 1 0 0 0,0-1 0 0 0,0 0 0 0 0,0 1 0 0 0,0-1 0 0 0,0 0 0 0 0,0 0 0 0 0,0 0 0 0 0,0 0 0 0 0,0 0 1 0 0,0 0-1 0 0,0 0 0 0 0,-1 0 0 0 0,2-1 0 0 0,6-7 2313 0 0,-3 1-915 0 0,-3 4-1364 0 0,23-17 1951 0 0,-20 17-1993 0 0,0 0 0 0 0,0 0-1 0 0,0 0 1 0 0,1 1-1 0 0,-1-1 1 0 0,1 2 0 0 0,0-1-1 0 0,0 0 1 0 0,1 1 0 0 0,9-2-1 0 0,0 1-935 0 0,-12 4-1498 0 0,11 0-9203 0 0</inkml:trace>
  <inkml:trace contextRef="#ctx0" brushRef="#br0" timeOffset="1">440 64 2304 0 0,'-10'-10'12838'0'0,"10"9"-12395"0"0,3-8 6445 0 0,-1 7-8636 0 0,-3-3 2839 0 0,0 5-1077 0 0,1 0 1 0 0,0 0 0 0 0,0-1 0 0 0,0 1 0 0 0,0 0-1 0 0,0 0 1 0 0,0 0 0 0 0,0 0 0 0 0,0 0 0 0 0,0 0-1 0 0,0 0 1 0 0,0 0 0 0 0,0 0 0 0 0,0-1 0 0 0,0 1-1 0 0,0 0 1 0 0,0 0 0 0 0,0 0 0 0 0,0 0 0 0 0,0 0-1 0 0,0 0 1 0 0,0 0 0 0 0,0-1 0 0 0,0 1 0 0 0,0 0-1 0 0,0 0 1 0 0,0 0 0 0 0,0 0 0 0 0,0 0 0 0 0,0 0-1 0 0,0 0 1 0 0,0-1 0 0 0,0 1 0 0 0,0 0 0 0 0,0 0-1 0 0,0 0 1 0 0,0 0 0 0 0,0 0 0 0 0,0 0 0 0 0,0 0-1 0 0,1 0 1 0 0,-1 0 0 0 0,0 0 0 0 0,0 0 0 0 0,0 0-1 0 0,0-1 1 0 0,0 1 0 0 0,2-1-45 0 0,-1 1-11 0 0,0 0-1 0 0,-1 0 1 0 0,1-1 0 0 0,0 1 0 0 0,0-1-1 0 0,-1 1 1 0 0,1-1 0 0 0,0 1 0 0 0,-1-1-1 0 0,1 1 1 0 0,0-1 0 0 0,-1 0 0 0 0,1 1-1 0 0,-1-1 1 0 0,1 0 0 0 0,-1 1-1 0 0,1-1 1 0 0,-1 0 0 0 0,1 0 0 0 0,-1 0-1 0 0,0 1 1 0 0,0-1 0 0 0,1 0 0 0 0,-1 0-1 0 0,0 0 1 0 0,0 0 0 0 0,0 0 0 0 0,0-1-1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08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96 11520 0 0,'-1'-1'50'0'0,"0"1"0"0"0,0-1 0 0 0,0 1 0 0 0,0-1 1 0 0,1 0-1 0 0,-1 1 0 0 0,0-1 0 0 0,0 0 0 0 0,1 1 1 0 0,-1-1-1 0 0,1 0 0 0 0,-1 0 0 0 0,0 0 1 0 0,1 0-1 0 0,0 1 0 0 0,-1-1 0 0 0,1 0 0 0 0,-1 0 1 0 0,1 0-1 0 0,0 0 0 0 0,0 0 0 0 0,0 0 0 0 0,0 0 1 0 0,-1 0-1 0 0,1 0 0 0 0,0 0 0 0 0,1 0 0 0 0,-1-1 1 0 0,0 0 270 0 0,-1 1 1 0 0,1 0 0 0 0,0-1 0 0 0,-1 1 0 0 0,1 0 0 0 0,-1-1 0 0 0,1 1 0 0 0,-1 0 0 0 0,1 0-1 0 0,-3-2 1 0 0,0-2 604 0 0,0-4 414 0 0,2 5-785 0 0,-1 0 0 0 0,0 0-1 0 0,0 0 1 0 0,0 1 0 0 0,-5-7 0 0 0,6 9-502 0 0,0 0 1 0 0,0 0-1 0 0,0 0 1 0 0,0 0-1 0 0,0 0 1 0 0,-1 0-1 0 0,1 0 1 0 0,0 1 0 0 0,-1-1-1 0 0,1 0 1 0 0,0 1-1 0 0,-1-1 1 0 0,1 1-1 0 0,0 0 1 0 0,-1-1-1 0 0,1 1 1 0 0,-1 0-1 0 0,1 0 1 0 0,-1 0-1 0 0,1 0 1 0 0,-1 0-1 0 0,-1 1 1 0 0,-12 0 7 0 0,12-1-56 0 0,0 0 1 0 0,0 1-1 0 0,0-1 1 0 0,1 0-1 0 0,-1 1 0 0 0,0 0 1 0 0,0 0-1 0 0,0 0 1 0 0,0 0-1 0 0,1 0 1 0 0,-1 0-1 0 0,1 1 1 0 0,-4 2-1 0 0,-13 10-24 0 0,14-11 1 0 0,0 1-1 0 0,0-1 1 0 0,-8 10-1 0 0,12-12 15 0 0,0 1 0 0 0,-1 0 0 0 0,1 0 0 0 0,0 0 0 0 0,0 0 0 0 0,0 0 0 0 0,0 0-1 0 0,1 0 1 0 0,-1 0 0 0 0,0 0 0 0 0,1 1 0 0 0,0-1 0 0 0,-1 0 0 0 0,1 4 0 0 0,-1 6-24 0 0,0-12 25 0 0,1 1 0 0 0,0 0 1 0 0,0 0-1 0 0,0 0 0 0 0,-1 0 0 0 0,1 0 0 0 0,0 0 0 0 0,0 0 0 0 0,0 0 0 0 0,1 0 0 0 0,-1 0 0 0 0,0-1 0 0 0,0 1 0 0 0,0 0 0 0 0,1 0 0 0 0,-1 0 0 0 0,0 0 0 0 0,1 0 0 0 0,-1-1 0 0 0,1 2 0 0 0,1 0-5 0 0,2 3-22 0 0,-1 0 1 0 0,0 0-1 0 0,5 10 1 0 0,-6-13 19 0 0,-1 0 1 0 0,1 1-1 0 0,0-1 1 0 0,0 0 0 0 0,1 0-1 0 0,-1 0 1 0 0,0 0 0 0 0,1-1-1 0 0,-1 1 1 0 0,1-1-1 0 0,-1 1 1 0 0,1-1 0 0 0,0 0-1 0 0,3 1 1 0 0,16 9-64 0 0,0 2-19 0 0,7 0 8 0 0,-27-11 78 0 0,1-1 0 0 0,-1 0 0 0 0,1 0 0 0 0,-1 1-1 0 0,0 0 1 0 0,1-1 0 0 0,-1 1 0 0 0,0 0 0 0 0,0 0-1 0 0,0 0 1 0 0,-1 0 0 0 0,1 1 0 0 0,0-1 0 0 0,-1 0 0 0 0,1 1-1 0 0,-1-1 1 0 0,0 1 0 0 0,0 0 0 0 0,0-1 0 0 0,0 1-1 0 0,-1 0 1 0 0,1-1 0 0 0,-1 1 0 0 0,1 5 0 0 0,0 5-28 0 0,0-11 26 0 0,-1 0-1 0 0,0-1 1 0 0,0 1 0 0 0,0 0 0 0 0,0-1 0 0 0,0 1 0 0 0,0 0-1 0 0,0 0 1 0 0,-1-1 0 0 0,1 1 0 0 0,0-1 0 0 0,-1 1-1 0 0,0 0 1 0 0,1-1 0 0 0,-1 1 0 0 0,0-1 0 0 0,-1 3-1 0 0,-3 11-36 0 0,5-13 39 0 0,0-1 0 0 0,0 1-1 0 0,0 0 1 0 0,-1-1 0 0 0,1 1-1 0 0,-1 0 1 0 0,0-1 0 0 0,1 1-1 0 0,-1-1 1 0 0,0 1 0 0 0,0-1-1 0 0,0 1 1 0 0,0-1 0 0 0,0 0-1 0 0,0 1 1 0 0,0-1-1 0 0,0 0 1 0 0,0 0 0 0 0,-1 0-1 0 0,1 0 1 0 0,-1 0 0 0 0,1 0-1 0 0,-3 1 1 0 0,2-1 29 0 0,1-1 1 0 0,0 0-1 0 0,-1 0 0 0 0,1 0 0 0 0,0 0 1 0 0,-1 0-1 0 0,1 0 0 0 0,0 0 1 0 0,-1 0-1 0 0,1 0 0 0 0,0-1 0 0 0,-1 1 1 0 0,1-1-1 0 0,0 1 0 0 0,0-1 1 0 0,-1 1-1 0 0,-1-2 0 0 0,-2 0 203 0 0,5 1-197 0 0,0 1 0 0 0,-1 0-1 0 0,1-1 1 0 0,-1 1 0 0 0,1-1 0 0 0,0 1-1 0 0,-1-1 1 0 0,1 1 0 0 0,0-1-1 0 0,0 1 1 0 0,-1-1 0 0 0,1 1 0 0 0,0-1-1 0 0,0 1 1 0 0,0-1 0 0 0,0 1-1 0 0,-1-2 1 0 0,1 0 77 0 0,-2-1-12 0 0,1 0 0 0 0,-1 0 1 0 0,1 0-1 0 0,0 0 0 0 0,0 0 0 0 0,0 0 0 0 0,1 0 0 0 0,-1-1 1 0 0,1 1-1 0 0,-1 0 0 0 0,1 0 0 0 0,0 0 0 0 0,0-1 1 0 0,1 1-1 0 0,-1 0 0 0 0,2-5 0 0 0,0-2 60 0 0,2-1-1 0 0,-1 1 1 0 0,1 0-1 0 0,0 0 1 0 0,1 0-1 0 0,8-12 1 0 0,12-25-37 0 0,-19 34-119 0 0,1 0 0 0 0,0 0-1 0 0,1 1 1 0 0,15-18 0 0 0,-11 16-1605 0 0,20-18 0 0 0,-19 21-6727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1:54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2853 6448 0 0,'-2'-2'11501'0'0,"-7"-11"-10191"0"0,6 5-1054 0 0,0 0-1 0 0,0 0 1 0 0,1 0-1 0 0,0-1 1 0 0,0 1-1 0 0,1-1 1 0 0,0-9-1 0 0,-1 0 145 0 0,1 8-235 0 0,1-1-1 0 0,1 0 1 0 0,0 1-1 0 0,2-15 0 0 0,1-1 120 0 0,3-89 1090 0 0,3-54-1166 0 0,-11 91-208 0 0,6-142 0 0 0,-1 140 61 0 0,1-4 25 0 0,6-42 12 0 0,16-100 17 0 0,14-42-115 0 0,-4 17 0 0 0,-23 160 0 0 0,7-31 0 0 0,-10 41 0 0 0,0 6 0 0 0,-7 47 0 0 0,-2 1 0 0 0,0-38 0 0 0,1 2 2 0 0,-1 41-29 0 0,-1-1-1 0 0,-3-33 1 0 0,-1-3-101 0 0,3 41 56 0 0,-5-35 0 0 0,3 37 28 0 0,1-1-1 0 0,1 1 1 0 0,1-19 0 0 0,0-1-23 0 0,1 23 16 0 0,-2 11 37 0 0,0 1 1 0 0,1-1-1 0 0,-1 0 1 0 0,0 1-1 0 0,0-1 1 0 0,0 0-1 0 0,0 1 1 0 0,0-1-1 0 0,-1 1 1 0 0,0-4-1 0 0,0 3-25 0 0,1 1-1 0 0,-1-1 0 0 0,0 0 0 0 0,1 0 0 0 0,-1 0 1 0 0,1 0-1 0 0,0 0 0 0 0,0 0 0 0 0,-1 0 1 0 0,1 0-1 0 0,1 0 0 0 0,-1 0 0 0 0,0 0 0 0 0,0 0 1 0 0,1 0-1 0 0,-1 1 0 0 0,2-4 0 0 0,-2 4 36 0 0,0-1-1 0 0,1 1 1 0 0,-1-1 0 0 0,0 1-1 0 0,0-1 1 0 0,0 1-1 0 0,0-1 1 0 0,0 1 0 0 0,-1-1-1 0 0,1 1 1 0 0,0-1-1 0 0,-1 1 1 0 0,1-1-1 0 0,-1 1 1 0 0,-1-3 0 0 0,6-14-78 0 0,-4 16 87 0 0,0 2-3 0 0,0-1 1 0 0,0 1-1 0 0,0-1 1 0 0,0 1 0 0 0,0-1-1 0 0,0 0 1 0 0,0 1-1 0 0,0-1 1 0 0,0 1 0 0 0,0-1-1 0 0,0 1 1 0 0,0-1-1 0 0,1 1 1 0 0,-1-1 0 0 0,0 1-1 0 0,0-1 1 0 0,1 1-1 0 0,-1-1 1 0 0,0 1-1 0 0,1-1 1 0 0,-1 1 0 0 0,1-1-1 0 0,0-1 36 0 0,-15 11-505 0 0,8-2 441 0 0,0 0 0 0 0,0 0 0 0 0,0 0 0 0 0,-8 16 0 0 0,8-13-1 0 0,0 0 0 0 0,-12 13 0 0 0,5-7-322 0 0,0 0 0 0 0,-17 30-1 0 0,30-45-43 0 0,1-6-3151 0 0,-1 4 3365 0 0,1 0 1 0 0,-1-1-1 0 0,1 1 1 0 0,0 0-1 0 0,-1 0 1 0 0,1 0 0 0 0,0 0-1 0 0,0 0 1 0 0,-1 0-1 0 0,3-1 1 0 0,5-8-1273 0 0,-1-2 267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1:54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5984 0 0,'0'0'11326'0'0,"12"1"-8405"0"0,1 4-2238 0 0,-4-2-263 0 0,0 0 0 0 0,0 1-1 0 0,0 0 1 0 0,13 9 0 0 0,12 7-428 0 0,-24-14-386 0 0,20 13 0 0 0,-14-7-840 0 0,-3-1-358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10.5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 3224 0 0,'0'0'6058'0'0,"15"-5"5366"0"0,-15 5-11258 0 0,10 15 1062 0 0,-8-12-1299 0 0,0 1 0 0 0,0 0 0 0 0,-1 0 0 0 0,1 0 0 0 0,-1 0 1 0 0,0 0-1 0 0,1 5 0 0 0,-2-6 82 0 0,0-1 1 0 0,0 1 0 0 0,1-1 0 0 0,-1 1 0 0 0,1-1-1 0 0,0 0 1 0 0,1 3 0 0 0,-2-2-5 0 0,1-1 0 0 0,0 1 0 0 0,0-1-1 0 0,-1 0 1 0 0,1 1 0 0 0,-1-1 0 0 0,0 4 0 0 0,0-1 6 0 0,-1-4-8 0 0,1 1 0 0 0,0 0-1 0 0,0-1 1 0 0,0 1-1 0 0,0 0 1 0 0,0-1 0 0 0,0 1-1 0 0,0 0 1 0 0,1-1-1 0 0,0 4 1 0 0,-1-2 9 0 0,0-2-10 0 0,8 16 85 0 0,-4-1-68 0 0,-4-14 32 0 0,1-1 17 0 0,0-1-19 0 0,-1 1 0 0 0,0-1 0 0 0,0 0 0 0 0,1 0 0 0 0,-1 0 0 0 0,0 1 0 0 0,1-1 0 0 0,-1 0 1 0 0,0 0-1 0 0,1 0 0 0 0,-1 0 0 0 0,0 0 0 0 0,1 1 0 0 0,-1-1 0 0 0,0 0 0 0 0,1 0 0 0 0,-1 0 0 0 0,0 0 0 0 0,1 0 1 0 0,-1 0-1 0 0,1 0 0 0 0,-1 0 0 0 0,0 0 0 0 0,1-1 0 0 0,-1 1 0 0 0,0 0 0 0 0,1 0 0 0 0,-1 0 0 0 0,12-10 592 0 0,9-23-484 0 0,-14 19 48 0 0,-3 8-176 0 0,-1-1-1 0 0,0 1 1 0 0,0-1 0 0 0,1-8-1 0 0,9-20 92 0 0,0 1 9 0 0,-1 8-139 0 0,-10 24-35 0 0,2 0 32 0 0,3 1 11 0 0,-3 1 12 0 0,-3 0 219 0 0,1 1-263 0 0,7 2 21 0 0,-8 0 11 0 0,5 9 0 0 0,-4-8-6 0 0,0-1-1 0 0,0 1 0 0 0,0 0 1 0 0,0-1-1 0 0,-1 1 1 0 0,1 0-1 0 0,-1 0 0 0 0,0 0 1 0 0,0 0-1 0 0,0 5 1 0 0,3 14 6 0 0,2-1 0 0 0,2 12 0 0 0,-2-7-94 0 0,-4-21-15 0 0,-1 0-1 0 0,1 0 1 0 0,0 11-1 0 0,0 3-212 0 0,-1-18 149 0 0,-1 1-1 0 0,1-1 1 0 0,-1 1 0 0 0,0-1 0 0 0,0 1 0 0 0,0-1-1 0 0,0 1 1 0 0,0 3 0 0 0,-1 12-3511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10.8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4608 0 0,'0'0'15183'0'0,"6"-4"-13704"0"0,20-21 861 0 0,-16 14-1771 0 0,-9 10-254 0 0,2-1-143 0 0,0 1-1 0 0,0-1 1 0 0,-1 1 0 0 0,1 0-1 0 0,1 0 1 0 0,-1 0 0 0 0,3-1-1 0 0,3 5-36 0 0,-3-1-121 0 0,0 0 0 0 0,0 0 0 0 0,0 1 0 0 0,8 4 1 0 0,-1 0-89 0 0,-8-7 76 0 0,-1 0-4 0 0,5 1-16 0 0,0 0-1 0 0,1 0 1 0 0,-1-1-1 0 0,1 0 1 0 0,-1-1-1 0 0,1 0 1 0 0,-1 0 0 0 0,0-1-1 0 0,1 0 1 0 0,-1-1-1 0 0,0 0 1 0 0,16-8-1 0 0,-17 7-343 0 0,0-1-1 0 0,-1 0 1 0 0,1 0-1 0 0,-1-1 1 0 0,7-7 0 0 0,4-5-800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11.7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60 14368 0 0,'0'0'1305'0'0,"0"0"-1076"0"0,0-3 1594 0 0,-1-5 1800 0 0,6 16-3148 0 0,2 3-433 0 0,0 0-1 0 0,0 1 0 0 0,-2-1 0 0 0,8 20 1 0 0,-5-11-25 0 0,-4-11-17 0 0,0 0 0 0 0,0 0 0 0 0,10 13 0 0 0,-5-11 0 0 0,-2-7 42 0 0,-6-3-8 0 0,0-1 1 0 0,0 0-1 0 0,0 0 0 0 0,0 0 1 0 0,0 1-1 0 0,0-1 1 0 0,0 0-1 0 0,0 0 1 0 0,0 0-1 0 0,0-1 1 0 0,0 1-1 0 0,0 0 1 0 0,0 0-1 0 0,0 0 0 0 0,0-1 1 0 0,0 1-1 0 0,-1-1 1 0 0,1 1-1 0 0,0 0 1 0 0,0-1-1 0 0,0 0 1 0 0,0 0-1 0 0,17-16 487 0 0,-13 11-250 0 0,1-2-138 0 0,0-1 0 0 0,0 1 1 0 0,-1-1-1 0 0,0-1 0 0 0,6-16 1 0 0,1-2-109 0 0,-3 6 24 0 0,-7 16-89 0 0,1 0-1 0 0,0 0 1 0 0,-1 0-1 0 0,2 1 0 0 0,-1-1 1 0 0,6-7-1 0 0,4-9-1609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29.2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0 571 1840 0 0,'5'49'133'0'0,"-2"-36"358"0"0,-3-13-485 0 0,0 0-1 0 0,0 0 1 0 0,0 0 0 0 0,0 0 0 0 0,0 0 0 0 0,0 0-1 0 0,0 0 1 0 0,0 0 0 0 0,0 0 0 0 0,0 0 0 0 0,0 0 0 0 0,0 0-1 0 0,0 0 1 0 0,0 0 0 0 0,0 1 0 0 0,1-1 0 0 0,-1 0-1 0 0,0 0 1 0 0,0 0 0 0 0,0 0 0 0 0,0 0 0 0 0,0 0 0 0 0,0 0-1 0 0,0 0 1 0 0,0 0 0 0 0,0 0 0 0 0,0 0 0 0 0,0 0-1 0 0,0 0 1 0 0,0 0 0 0 0,0 0 0 0 0,0 0 0 0 0,0 0-1 0 0,0 0 1 0 0,1 0 0 0 0,-1 0 0 0 0,0 0 0 0 0,0 0 0 0 0,0 0-1 0 0,0 0 1 0 0,0 0 0 0 0,0 0 0 0 0,0 0 0 0 0,0 0-1 0 0,0 0 1 0 0,0 0 0 0 0,0 0 0 0 0,0 0 0 0 0,0 0 0 0 0,0 0-1 0 0,0 0 1 0 0,0-1 0 0 0,0 1 0 0 0,1 0 0 0 0,-1 0-1 0 0,0 0 1 0 0,0 0 0 0 0,0 0 0 0 0,0 0 0 0 0,0 0 0 0 0,1-5 571 0 0,10-52 5841 0 0,-5 43-4885 0 0,-5 13-1407 0 0,0 0-1 0 0,-1 0 1 0 0,1-1-1 0 0,0 1 1 0 0,-1 0-1 0 0,1-1 1 0 0,-1 1-1 0 0,0 0 1 0 0,1-1-1 0 0,-1-2 1 0 0,0 3 89 0 0,0-1 0 0 0,0 0 1 0 0,0 0-1 0 0,1 0 1 0 0,-1 1-1 0 0,1-1 1 0 0,-1 0-1 0 0,1 0 0 0 0,-1 1 1 0 0,1-1-1 0 0,0 0 1 0 0,0 1-1 0 0,1-3 1 0 0,-1 3-48 0 0,0 1 0 0 0,0-1 1 0 0,-1 0-1 0 0,1 0 1 0 0,0 0-1 0 0,0 1 1 0 0,-1-1-1 0 0,1 0 1 0 0,-1 0-1 0 0,1 0 1 0 0,0-2-1 0 0,-1 2-74 0 0,1 0 0 0 0,0-1 0 0 0,-1 1 0 0 0,1 0 0 0 0,0-1 0 0 0,0 1 0 0 0,0 0 0 0 0,0 0 0 0 0,0 0 0 0 0,0 0 0 0 0,0 0 0 0 0,0 0 0 0 0,0 0 0 0 0,0 0 0 0 0,1 0 0 0 0,1-1 0 0 0,5-1 131 0 0,0 0 0 0 0,0-1 0 0 0,11-7 0 0 0,-14 9-87 0 0,0 0 0 0 0,0 0-1 0 0,1 1 1 0 0,7-2 0 0 0,0 1 141 0 0,38-5-102 0 0,-16 3-212 0 0,-24 3 49 0 0,1 1 0 0 0,-1 1 0 0 0,0 0 0 0 0,16 3 0 0 0,-18-2 6 0 0,39 4 160 0 0,-1-1-1 0 0,1-3 0 0 0,64-5 1 0 0,-60-3-89 0 0,-28 3 213 0 0,30-1 1 0 0,-27 2 45 0 0,48-8 1 0 0,-48 5-574 0 0,51-2-1 0 0,-47 5-13 0 0,39-6 0 0 0,-39 4 246 0 0,39-1 0 0 0,18 0 126 0 0,-38 1 33 0 0,4-1-18 0 0,29 0 16 0 0,-43 3-77 0 0,40-7 0 0 0,-28 3-22 0 0,75-16 197 0 0,-12 4 58 0 0,-46 6-92 0 0,-35 6-112 0 0,-18 2-53 0 0,0 2 0 0 0,26-2-1 0 0,35-4 75 0 0,69 3 20 0 0,1-1-25 0 0,-22-2-80 0 0,-34 2 115 0 0,-7 1 48 0 0,122 2 343 0 0,-87-7-427 0 0,6 1-18 0 0,-12 4-104 0 0,-93 4 22 0 0,40-8 0 0 0,-39 6-16 0 0,-1 0 0 0 0,22 0 0 0 0,-24 2-3 0 0,1-1-1 0 0,20-5 1 0 0,13-2 9 0 0,102-11 18 0 0,-48 5-18 0 0,31-7 31 0 0,-93 13-44 0 0,-1 4-10 0 0,32-1 0 0 0,-47 5 0 0 0,-18 0 0 0 0,-1 1 0 0 0,18 2 0 0 0,-20-1 0 0 0,1-1 0 0 0,-1 1 0 0 0,1-1 0 0 0,-1-1 0 0 0,1 1 0 0 0,-1-1 0 0 0,8-2 0 0 0,-10 2 0 0 0,18-2 0 0 0,29-4 0 0 0,-23 4 0 0 0,-25 3 0 0 0,1 0 0 0 0,-1 0 0 0 0,1-1 0 0 0,0 0 0 0 0,-1 0 0 0 0,6-1 0 0 0,3-3 17 0 0,28-4-1 0 0,-25 6 0 0 0,22-7-1 0 0,-35 8-15 0 0,-1 1 0 0 0,1 0 0 0 0,0 0 0 0 0,0 1 0 0 0,0-1 0 0 0,0 0 0 0 0,0 1 0 0 0,0 0 0 0 0,4 0 0 0 0,6-1 0 0 0,60-19 54 0 0,-46 12-44 0 0,-11 2-10 0 0,-2 3 0 0 0,-1 5 0 0 0,-10-2 1 0 0,-3 0 0 0 0,1-2-1 0 0,16-3-12 0 0,-7-3-895 0 0,2 1-3500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12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0 109 13560 0 0,'0'0'1230'0'0,"1"-19"-824"0"0,0 17-97 0 0,0 0 0 0 0,-1 0 1 0 0,1 1-1 0 0,1-1 0 0 0,-1 0 1 0 0,0 1-1 0 0,0-1 1 0 0,1 1-1 0 0,-1-1 0 0 0,2 0 1 0 0,-1 0-113 0 0,-1 1 0 0 0,1 0 0 0 0,-1-1 0 0 0,0 1 0 0 0,0-1 0 0 0,1 1 0 0 0,-1-1 0 0 0,0 0 0 0 0,0 1 0 0 0,-1-1 0 0 0,2-2 0 0 0,0 1-39 0 0,-1-1-1 0 0,1 1 1 0 0,1 0-1 0 0,-1 0 0 0 0,0 0 1 0 0,1 0-1 0 0,-1 0 1 0 0,1 0-1 0 0,0 1 0 0 0,0-1 1 0 0,0 1-1 0 0,0 0 1 0 0,1 0-1 0 0,-1 0 0 0 0,0 0 1 0 0,1 1-1 0 0,0-1 0 0 0,-1 1 1 0 0,7-2-1 0 0,-9 3-151 0 0,-1 0 0 0 0,1 1 0 0 0,-1-1 0 0 0,1 0 0 0 0,-1 0 0 0 0,1 0 0 0 0,-1 1 0 0 0,1-1 0 0 0,-1 0 0 0 0,1 0 0 0 0,-1 1 0 0 0,1-1 0 0 0,-1 1 0 0 0,1-1 0 0 0,-1 0 0 0 0,1 1 0 0 0,1 2 4 0 0,42 27-24 0 0,-35-22 4 0 0,2-1 1 0 0,-1 0-1 0 0,19 9 0 0 0,-23-13-1 0 0,0 0 0 0 0,0-1 0 0 0,-1 0 0 0 0,1 0 0 0 0,0-1 0 0 0,1 0 0 0 0,-1 0 0 0 0,0 0 0 0 0,0-1 0 0 0,0 0 0 0 0,1 0 0 0 0,-1 0 0 0 0,0-1 0 0 0,0 0 0 0 0,0 0 0 0 0,10-4 0 0 0,74-28-2878 0 0,-65 20 1370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12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 3680 0 0,'0'0'167'0'0,"7"-11"9114"0"0,11 12-7439 0 0,-13 0-1392 0 0,1-1 0 0 0,-1 0 0 0 0,1 0 0 0 0,8-1-1 0 0,7-1 797 0 0,6-1-122 0 0,29-16 860 0 0,-27 11-1566 0 0,-24 5-575 0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13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1 2760 0 0,'-1'0'15739'0'0,"-7"4"-14525"0"0,-5 4 683 0 0,11-7-1783 0 0,-1 0-1 0 0,0 1 0 0 0,1-1 0 0 0,-1 1 0 0 0,1-1 0 0 0,-1 1 0 0 0,1 0 0 0 0,0 0 0 0 0,0 0 0 0 0,-2 4 0 0 0,3-5-32 0 0,0 0-14 0 0,1 0-67 0 0,-1-1 1 0 0,1 1-1 0 0,0 0 1 0 0,0-1-1 0 0,0 1 0 0 0,-1 0 1 0 0,1-1-1 0 0,0 1 0 0 0,0 0 1 0 0,0-1-1 0 0,0 1 1 0 0,0 0-1 0 0,0-1 0 0 0,0 1 1 0 0,0 0-1 0 0,1-1 1 0 0,-1 1-1 0 0,0 0 0 0 0,0-1 1 0 0,0 1-1 0 0,1-1 0 0 0,-1 1 1 0 0,0 0-1 0 0,1-1 1 0 0,-1 1-1 0 0,1-1 0 0 0,-1 1 1 0 0,0-1-1 0 0,1 1 1 0 0,-1-1-1 0 0,1 1 0 0 0,-1-1 1 0 0,1 0-1 0 0,0 1 1 0 0,0 0-1 0 0,0 0-1 0 0,7 8 1 0 0,-7-7 0 0 0,1-1 0 0 0,-1 1 0 0 0,0-1 0 0 0,1 1 0 0 0,-1-1 0 0 0,1 0 0 0 0,-1 1 0 0 0,3 0 0 0 0,5 5 0 0 0,-7-6 0 0 0,0 1 0 0 0,0-1 0 0 0,0 0 0 0 0,0 0 0 0 0,0 1 0 0 0,0-1 0 0 0,0-1 0 0 0,3 2 0 0 0,9 2 0 0 0,0 1 0 0 0,0 0 0 0 0,-1 0 0 0 0,23 14 0 0 0,-15-8 0 0 0,-13-8 0 0 0,0 1 0 0 0,0 1 0 0 0,8 5 0 0 0,-14-9 0 0 0,-1 1 0 0 0,1-1 0 0 0,-1 0 0 0 0,1 1 0 0 0,-1-1 0 0 0,0 1 0 0 0,1-1 0 0 0,-1 1 0 0 0,0-1 0 0 0,0 1 0 0 0,0 0 0 0 0,-1 0 0 0 0,1-1 0 0 0,0 1 0 0 0,0 0 0 0 0,-1 0 0 0 0,0 0 0 0 0,1 0 0 0 0,-1 3 0 0 0,0-2 12 0 0,-1 1 0 0 0,1-1 0 0 0,-1 0 0 0 0,0 0 0 0 0,0 0 0 0 0,0 0 0 0 0,0 0 0 0 0,-1 0 0 0 0,1 0 0 0 0,-1 0 0 0 0,0-1 0 0 0,1 1 0 0 0,-1 0 0 0 0,-1-1 0 0 0,1 1 0 0 0,0-1 0 0 0,-1 0 0 0 0,1 0 0 0 0,-4 2 0 0 0,2-1 5 0 0,-5 5 38 0 0,-1 0-1 0 0,-12 6 1 0 0,18-12-43 0 0,0 0 0 0 0,0 0 0 0 0,0 0 0 0 0,0-1 0 0 0,0 0 0 0 0,-1 0 0 0 0,1 0 1 0 0,0 0-1 0 0,-9-1 0 0 0,-15 2-439 0 0,17-1 674 0 0,1 0 0 0 0,-1-1 0 0 0,-18-2 0 0 0,26 2-504 0 0,0-1 0 0 0,0 0 0 0 0,0 0 0 0 0,0 0 0 0 0,1 0 0 0 0,-1 0 0 0 0,-3-3 0 0 0,4 3-245 0 0,0 0 0 0 0,0-1 0 0 0,1 1 0 0 0,-1-1 1 0 0,1 1-1 0 0,-1-1 0 0 0,1 0 0 0 0,0 0 0 0 0,0 1 0 0 0,0-1 0 0 0,-1-3 1 0 0,-3-6-6403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13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4608 0 0,'0'0'14958'0'0,"2"0"-14445"0"0,39-2-1066 0 0,-24-2-3911 0 0,-12 3 2447 0 0,3 0-3604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14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1 6912 0 0,'3'0'14729'0'0,"-3"2"-14407"0"0,-3 7-161 0 0,-1 0-1 0 0,0-1 0 0 0,0 1 0 0 0,-5 8 1 0 0,-12 32-17 0 0,19-45-143 0 0,1 0 1 0 0,-1 0-1 0 0,1 1 1 0 0,1-1-1 0 0,-1 0 1 0 0,0 0 0 0 0,1 6-1 0 0,-2 9-3 0 0,2-16 2 0 0,0 1 0 0 0,0 0 0 0 0,1-1 0 0 0,-1 1 0 0 0,1-1 0 0 0,0 1 0 0 0,2 4 0 0 0,1 8 0 0 0,-4-14 7 0 0,1 0-1 0 0,-1 0 1 0 0,1 0 0 0 0,0 0-1 0 0,0 0 1 0 0,0-1-1 0 0,0 1 1 0 0,0 0-1 0 0,1-1 1 0 0,-1 1 0 0 0,0-1-1 0 0,1 1 1 0 0,-1-1-1 0 0,1 1 1 0 0,0-1-1 0 0,-1 0 1 0 0,1 0 0 0 0,0 0-1 0 0,-1 0 1 0 0,5 1-1 0 0,-1 0 19 0 0,0 0 0 0 0,0-1 0 0 0,0 1 0 0 0,0-1 0 0 0,0 0-1 0 0,11 0 1 0 0,-5-2 124 0 0,0 0 0 0 0,0-1-1 0 0,12-3 1 0 0,8-1 59 0 0,-23 4-283 0 0,-1 0 1 0 0,0-1-1 0 0,0 1 1 0 0,8-5 0 0 0,8-3-733 0 0,-22 9 262 0 0</inkml:trace>
  <inkml:trace contextRef="#ctx0" brushRef="#br0" timeOffset="1">77 52 4608 0 0,'0'0'15141'0'0,"0"2"-13853"0"0,0 3-707 0 0,1 5 108 0 0,-2-1 1 0 0,1 1-1 0 0,-4 15 0 0 0,-3 8 318 0 0,3-12-477 0 0,-11 32 0 0 0,14-49-527 0 0,0 1 0 0 0,0 0 0 0 0,0 0 0 0 0,1 0 0 0 0,0-1 0 0 0,0 1 0 0 0,0 0 0 0 0,1 0 0 0 0,-1 0 1 0 0,3 7-1 0 0,2 26 40 0 0,-4-31-93 0 0,-1 0 0 0 0,1-1 0 0 0,1 1 0 0 0,-1 0 0 0 0,1-1 0 0 0,1 0 0 0 0,-1 1 0 0 0,1-1 0 0 0,0 0 0 0 0,0-1 0 0 0,1 1 0 0 0,4 5 0 0 0,-5-6-1018 0 0,1 0-1 0 0,0-1 0 0 0,0 0 1 0 0,8 6-1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0.9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6912 0 0,'0'0'11831'0'0,"2"2"-11375"0"0,10 8 180 0 0,-10-8-570 0 0,0-1 1 0 0,0 1-1 0 0,0-1 1 0 0,0 1-1 0 0,0 0 1 0 0,-1-1-1 0 0,1 1 1 0 0,-1 0-1 0 0,1 0 1 0 0,-1 1 0 0 0,0-1-1 0 0,0 0 1 0 0,1 0-1 0 0,-2 1 1 0 0,2 3-1 0 0,7 18 176 0 0,0 4-65 0 0,-4-2-80 0 0,-3-16-57 0 0,0 1 0 0 0,-1-1 0 0 0,1 11 0 0 0,7 125 344 0 0,3 56-74 0 0,-7-80-225 0 0,3 13-32 0 0,-6-49 8 0 0,-3-49-58 0 0,-5 50-3 0 0,3-56 0 0 0,2 56 0 0 0,5-16 0 0 0,-2-54 0 0 0,-2 28 0 0 0,-1-21 0 0 0,-1 10 0 0 0,0-26 0 0 0,2 0 0 0 0,-1 0 0 0 0,2 15 0 0 0,2 10 0 0 0,-1-1 0 0 0,-1 1 0 0 0,-7 50 0 0 0,3-21 0 0 0,-2 14 0 0 0,0-8 0 0 0,3-49 0 0 0,1-1 0 0 0,1 1 0 0 0,0 0 0 0 0,7 35 0 0 0,-6-44 0 0 0,0 0 0 0 0,-1 20 0 0 0,-1-21 0 0 0,1 1 0 0 0,1-1 0 0 0,1 14 0 0 0,0-15 0 0 0,-2 1 0 0 0,1-1 0 0 0,-1 10 0 0 0,0-9 0 0 0,0 0 0 0 0,2 15 0 0 0,6 46 0 0 0,-7-63 0 0 0,0 1 0 0 0,-1-1 0 0 0,0 0 0 0 0,0 0 0 0 0,0 1 0 0 0,-3 7 0 0 0,0 20 0 0 0,3-20-211 0 0,0-1 0 0 0,-1 0-1 0 0,-5 28 1 0 0,3-32 412 0 0,2 0-1 0 0,-1 0 1 0 0,1 20-1 0 0,-2 9-197 0 0,2 6-16 0 0,0-32-42 0 0,3 28-106 0 0,-3-11 86 0 0,-2-11 75 0 0,4-17 0 0 0,-6 14-13 0 0,1 11-304 0 0,3-26 181 0 0,-2-9-3910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1.3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6448 0 0,'1'23'1550'0'0,"-2"-18"-166"0"0,1-1 1 0 0,0 1-1 0 0,1 0 0 0 0,-1-1 0 0 0,1 1 0 0 0,0-1 0 0 0,3 10 0 0 0,-2-4 512 0 0,-2-10-1857 0 0,0 1 0 0 0,0-1 0 0 0,0 1 0 0 0,1 0 0 0 0,-1-1 0 0 0,0 1 0 0 0,0-1 0 0 0,0 1 0 0 0,0-1 0 0 0,0 1 0 0 0,1-1 0 0 0,-1 1 0 0 0,0-1 0 0 0,1 1 0 0 0,-1-1 0 0 0,0 1 0 0 0,1 0 0 0 0,1 1 158 0 0,0 1-1 0 0,-1-1 1 0 0,1 1 0 0 0,-1 0 0 0 0,0 0 0 0 0,2 3 0 0 0,5 11 257 0 0,4 7-435 0 0,-9-17-19 0 0,0 0 0 0 0,1 0 0 0 0,0-1 0 0 0,0 0-1 0 0,6 7 1 0 0,1 0 172 0 0,-9-9-44 0 0,0-1 0 0 0,1 0 1 0 0,-1-1-1 0 0,1 1 1 0 0,0 0-1 0 0,0-1 1 0 0,0 0-1 0 0,0 1 1 0 0,0-1-1 0 0,0 0 1 0 0,1-1-1 0 0,6 4 1 0 0,-7-4-50 0 0,0-1 0 0 0,0 1 0 0 0,0-1 0 0 0,0 1 0 0 0,0-1 0 0 0,0 0 0 0 0,0 0 0 0 0,0-1 1 0 0,0 1-1 0 0,0 0 0 0 0,4-2 0 0 0,5-1 543 0 0,-10 3-606 0 0,1 0 0 0 0,0 0 0 0 0,-1-1 1 0 0,1 0-1 0 0,-1 1 0 0 0,1-1 0 0 0,0 0 0 0 0,-1 0 1 0 0,0-1-1 0 0,1 1 0 0 0,-1 0 0 0 0,0-1 0 0 0,0 1 1 0 0,0-1-1 0 0,0 0 0 0 0,3-3 0 0 0,23-32-703 0 0,26-49 0 0 0,-36 52-651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2.4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 11056 0 0,'0'13'362'0'0,"-1"15"-190"0"0,2-23 3640 0 0,0-7-3474 0 0,0 0-1 0 0,-1 0 1 0 0,1 0 0 0 0,0 0-1 0 0,1 0 1 0 0,-1 0-1 0 0,0 0 1 0 0,0 1 0 0 0,1-1-1 0 0,-1 1 1 0 0,1-1-1 0 0,-1 1 1 0 0,1-1 0 0 0,0 1-1 0 0,0 0 1 0 0,0 0-1 0 0,-1 0 1 0 0,5-2 0 0 0,6-2-275 0 0,-1 1 1 0 0,15-4 0 0 0,-11 4 471 0 0,-6 2-456 0 0,1 0 1 0 0,-1 1-1 0 0,1 0 0 0 0,14 0 0 0 0,-13 1-819 0 0,1-1 0 0 0,20-3 0 0 0,-20 3-1132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2.8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15000 0 0,'0'0'6899'0'0,"1"1"-6372"0"0,4 8-318 0 0,-1 1 0 0 0,0-1 1 0 0,-1 1-1 0 0,4 15 0 0 0,-5-16-186 0 0,3 7 105 0 0,0-1 0 0 0,1 1 0 0 0,1-1 0 0 0,0-1 0 0 0,16 24 0 0 0,-21-34-123 0 0,0-2-3 0 0,-1 1 0 0 0,0-1 1 0 0,1 0-1 0 0,-1 0 0 0 0,1 0 1 0 0,0-1-1 0 0,0 1 0 0 0,0 0 1 0 0,0 0-1 0 0,0-1 0 0 0,0 0 1 0 0,0 1-1 0 0,0-1 0 0 0,1 0 1 0 0,-1 0-1 0 0,0 0 0 0 0,1 0 1 0 0,-1 0-1 0 0,1-1 0 0 0,2 1 1 0 0,15-1 7 0 0,-6-3-10 0 0,-11 0 0 0 0,-2 1 0 0 0,4-2 7 0 0,0-1-1 0 0,-1 0 0 0 0,0 0 1 0 0,0 0-1 0 0,0 0 0 0 0,-1 0 0 0 0,0-1 1 0 0,0 0-1 0 0,3-7 0 0 0,-3 7-5 0 0,6-12 17 0 0,-5 12-6 0 0,-1-1-1 0 0,0 1 1 0 0,3-9-1 0 0,15-55 67 0 0,-20 65-9 0 0,-1 3 392 0 0,7 10-367 0 0,-4-3-84 0 0,-1-1 0 0 0,0 1 0 0 0,0 0 0 0 0,0 0 0 0 0,-1 0 0 0 0,2 11 0 0 0,6 19-14 0 0,-3-16 8 0 0,-4-14-42 0 0,-1-1 1 0 0,1 0-1 0 0,-1 1 0 0 0,2-1 0 0 0,1 5 1 0 0,5 12-525 0 0,-4-5-6098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4.2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8 164 4144 0 0,'-2'-2'8337'0'0,"-4"-8"-5536"0"0,7 4-2173 0 0,1 0 0 0 0,0 0 0 0 0,0 0 0 0 0,0 1 0 0 0,1-1 0 0 0,-1 1 0 0 0,2-1 0 0 0,-1 1 0 0 0,0 0 0 0 0,1 0 0 0 0,5-5 0 0 0,-7 8-499 0 0,1 1 0 0 0,0-1-1 0 0,0 1 1 0 0,0-1 0 0 0,0 1 0 0 0,0 0 0 0 0,0 0-1 0 0,0 0 1 0 0,0 1 0 0 0,0-1 0 0 0,0 1-1 0 0,0 0 1 0 0,0 0 0 0 0,0 0 0 0 0,1 0 0 0 0,2 0-1 0 0,3 1 95 0 0,-2-2-172 0 0,-5 1-36 0 0,0 0-1 0 0,0 0 0 0 0,1 0 0 0 0,-1 0 0 0 0,0 0 0 0 0,0 1 0 0 0,0-1 0 0 0,1 1 0 0 0,-1-1 0 0 0,0 1 0 0 0,0 0 0 0 0,0-1 0 0 0,0 1 0 0 0,4 3 1 0 0,19 17 93 0 0,-15-12-62 0 0,20 14 0 0 0,-28-21-63 0 0,0 0 1 0 0,1-1-1 0 0,-1 0 1 0 0,1 0-1 0 0,0 0 1 0 0,0 0-1 0 0,-1 0 1 0 0,1 0 0 0 0,0-1-1 0 0,0 1 1 0 0,0-1-1 0 0,-1 0 1 0 0,1 0-1 0 0,0 0 1 0 0,0 0-1 0 0,3-1 1 0 0,-2 0 85 0 0,0 0-1 0 0,0-1 1 0 0,0 1-1 0 0,0-1 1 0 0,0 0-1 0 0,0 0 1 0 0,-1 0 0 0 0,1-1-1 0 0,5-4 1 0 0,-1-1-441 0 0,0 1 1 0 0,-1-1-1 0 0,7-11 0 0 0,14-24-6425 0 0,-10 10-866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29.6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2304 0 0,'2'1'13174'0'0,"12"7"-7654"0"0,-10-6-5222 0 0,0 0 1 0 0,1-1-1 0 0,-1 0 1 0 0,0 0-1 0 0,0 0 1 0 0,1 0-1 0 0,5 0 1 0 0,-7-1-160 0 0,0 1-1 0 0,0-1 1 0 0,0 1 0 0 0,0 0 0 0 0,0 0-1 0 0,-1 0 1 0 0,1 0 0 0 0,4 3 0 0 0,-3-3-8 0 0,-1 1 1 0 0,1 0-1 0 0,-1-1 0 0 0,1 0 1 0 0,6 2-1 0 0,23 0 765 0 0,45-1 0 0 0,-48 6-471 0 0,-23 0-335 0 0,-6-8-87 0 0,-1 0 0 0 0,0 0 1 0 0,1 1-1 0 0,-1-1 0 0 0,0 0 0 0 0,0 1 1 0 0,1-1-1 0 0,-1 1 0 0 0,0-1 0 0 0,0 0 1 0 0,0 1-1 0 0,1-1 0 0 0,-1 1 0 0 0,0-1 1 0 0,0 1-1 0 0,0-1 0 0 0,0 0 0 0 0,0 1 1 0 0,0-1-1 0 0,0 1 0 0 0,0-1 0 0 0,0 1 1 0 0,0-1-1 0 0,0 1 0 0 0,0-1 0 0 0,0 1 1 0 0,0-1-1 0 0,0 0 0 0 0,0 1 0 0 0,-1-1 1 0 0,1 1-1 0 0,0-1 0 0 0,0 1 0 0 0,-1-1 1 0 0,1 0-1 0 0,-1 1 0 0 0,1 0 10 0 0,-3 5 10 0 0,1 0-1 0 0,-1 0 1 0 0,0 0-1 0 0,-5 5 1 0 0,-8 16 43 0 0,9-15-46 0 0,-1 1 1 0 0,0-1-1 0 0,-1-1 1 0 0,-19 20-1 0 0,13-15-85 0 0,-16 23 0 0 0,24-29-164 0 0,-35 45-121 0 0,36-48-180 0 0,0-1-1 0 0,-1 0 1 0 0,1-1-1 0 0,-1 1 1 0 0,0-1-1 0 0,-10 5 1 0 0,0-2-1129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5.0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89 11520 0 0,'0'0'7974'0'0,"2"0"-7282"0"0,10-1-241 0 0,0 0 0 0 0,-1-2 0 0 0,23-6 1 0 0,-14 4-92 0 0,0-2-161 0 0,0 0 0 0 0,24-14-1 0 0,-9 5-178 0 0,-32 14-326 0 0,1 1-1 0 0,-1-1 0 0 0,0 0 1 0 0,1 0-1 0 0,-1-1 0 0 0,4-3 1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5.4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1 16527 0 0,'0'0'1252'0'0,"-8"3"-704"0"0,4-1-436 0 0,0 1 0 0 0,0 0 0 0 0,0 0 0 0 0,0 0-1 0 0,0 1 1 0 0,1-1 0 0 0,-1 1 0 0 0,1 0 0 0 0,0 0-1 0 0,0 0 1 0 0,-3 7 0 0 0,5-10-52 0 0,1 1 7 0 0,-1-1 0 0 0,1 0 0 0 0,-1 1 0 0 0,1-1 0 0 0,0 1 0 0 0,0-1 0 0 0,0 1 0 0 0,-1-1 0 0 0,2 0 0 0 0,-1 1 0 0 0,0-1 0 0 0,0 3 0 0 0,1 5 206 0 0,-1-3-259 0 0,2 6-14 0 0,0-8 0 0 0,0 0 0 0 0,0 0 0 0 0,0-1 0 0 0,1 1-1 0 0,0 0 1 0 0,0-1 0 0 0,0 1 0 0 0,0-1-1 0 0,0 0 1 0 0,1 0 0 0 0,-1-1 0 0 0,5 4 0 0 0,6 2 41 0 0,0 0 1 0 0,17 5 0 0 0,0 1 142 0 0,25 10 69 0 0,-55-23-240 0 0,0-1 30 0 0,0 0 0 0 0,0 0-1 0 0,0 0 1 0 0,0 0 0 0 0,0 1 0 0 0,0-1-1 0 0,0 0 1 0 0,0 1 0 0 0,0-1-1 0 0,0 1 1 0 0,0-1 0 0 0,0 1 0 0 0,-1 0-1 0 0,1-1 1 0 0,0 1 0 0 0,0 0 0 0 0,-1-1-1 0 0,1 1 1 0 0,0 0 0 0 0,-1 0-1 0 0,1 0 1 0 0,-1 0 0 0 0,1 0 0 0 0,-1 0-1 0 0,1 0 1 0 0,-1-1 0 0 0,0 1 0 0 0,0 0-1 0 0,1 2 1 0 0,-1-1 78 0 0,-1 12 137 0 0,-1-9-150 0 0,0-1 0 0 0,0 0 1 0 0,-1 0-1 0 0,1 0 0 0 0,-1-1 0 0 0,0 1 1 0 0,0-1-1 0 0,-6 6 0 0 0,6-7-108 0 0,0 0 0 0 0,0 0 0 0 0,0 0 0 0 0,0 0 0 0 0,0 0 0 0 0,-4 1 0 0 0,6-3 0 0 0,1 0 0 0 0,0 1 0 0 0,-1-1 0 0 0,1 0 0 0 0,-1 0 0 0 0,1 0 0 0 0,0 0 0 0 0,-1 0 0 0 0,1 0 0 0 0,-1 0 0 0 0,1 0 0 0 0,-1 0 0 0 0,1 0 0 0 0,-1 0 0 0 0,1 0 0 0 0,0 0 0 0 0,-1 0 0 0 0,1-1 0 0 0,-1 1 0 0 0,1 0 0 0 0,0 0 0 0 0,-1 0 0 0 0,1 0 0 0 0,0-1 0 0 0,-1 1 0 0 0,1 0 0 0 0,0-1 0 0 0,-1 1 0 0 0,1 0 0 0 0,-1-1 0 0 0,1 1 0 0 0,-3-1-84 0 0,-15-7-2327 0 0,18 7 2291 0 0,-1 1 0 0 0,0-1 0 0 0,1 1 0 0 0,-1-1 0 0 0,0 1 0 0 0,1-1 0 0 0,-1 1 0 0 0,1-1 0 0 0,-1 0 0 0 0,1 1 0 0 0,-1-1 0 0 0,1 0 0 0 0,-1 1 0 0 0,1-1 0 0 0,0 0 0 0 0,-1 0 0 0 0,1 1 0 0 0,0-1 0 0 0,0 0-1 0 0,0 0 1 0 0,-1-1 0 0 0,1-4-1352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5.8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 5528 0 0,'0'0'15063'0'0,"5"0"-15063"0"0,0-5-192 0 0,-2 5-1152 0 0,2-8-256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6.2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50 13848 0 0,'0'0'1253'0'0,"-4"14"2229"0"0,-2 17-808 0 0,3-19-2190 0 0,1 3-422 0 0,0-1 0 0 0,1 0 0 0 0,2 17 0 0 0,-1-9-60 0 0,0-17-4 0 0,1 7 40 0 0,11 12-10 0 0,-7-16-28 0 0,5 3 39 0 0,-6-9-12 0 0,-1-2-2 0 0,-1 1-36 0 0,0 1 0 0 0,0-2 0 0 0,0 1 0 0 0,0 0 0 0 0,1 0 0 0 0,-1-1 0 0 0,0 1 0 0 0,1-1 0 0 0,-1 0 0 0 0,0 0 0 0 0,1 1 0 0 0,-1-2 1 0 0,0 1-1 0 0,1 0 0 0 0,-1 0 0 0 0,0-1 0 0 0,1 1 0 0 0,-1-1 0 0 0,0 0 0 0 0,0 0 0 0 0,4-1 0 0 0,1-2-402 0 0,0 0 1 0 0,-1 0-1 0 0,1-1 1 0 0,-1 0 0 0 0,6-5-1 0 0,-3 1-1274 0 0</inkml:trace>
  <inkml:trace contextRef="#ctx0" brushRef="#br0" timeOffset="1">122 1 5984 0 0,'-1'1'5132'0'0,"-1"2"-4373"0"0,1 1 1 0 0,-1-1-1 0 0,1 1 1 0 0,-1 0-1 0 0,1-1 1 0 0,0 1-1 0 0,1 0 1 0 0,-1 5-1 0 0,-5 16 1063 0 0,3-11-1184 0 0,0 1 0 0 0,0 0 0 0 0,1 19 0 0 0,-4 18-78 0 0,2-33-485 0 0,1-6-70 0 0,1 1-1 0 0,0 0 0 0 0,1 0 1 0 0,1 27-1 0 0,4-22-123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6.9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0 252 2304 0 0,'0'0'21023'0'0,"2"1"-20764"0"0,3 4-142 0 0,1-1 0 0 0,0 0 1 0 0,0 0-1 0 0,0 0 0 0 0,1-1 0 0 0,0 1 1 0 0,9 2-1 0 0,-4-2-64 0 0,0 0 0 0 0,1-1-1 0 0,18 2 1 0 0,-24-4-38 0 0,0 1-1 0 0,1 0 1 0 0,11 4-1 0 0,-11-3-4 0 0,0 0-1 0 0,15 2 1 0 0,54 3 429 0 0,-51-6-442 0 0,-20-2-23 0 0,0 1 0 0 0,-1-1 0 0 0,1 1 0 0 0,8 2 1 0 0,-11 0 13 0 0,23-2 82 0 0,-25-1 82 0 0,1-1 23 0 0,2-3-145 0 0,-1 0-1 0 0,1 0 1 0 0,-1-1 0 0 0,0 1 0 0 0,0-1-1 0 0,-1 1 1 0 0,1-1 0 0 0,-1 0 0 0 0,0 0-1 0 0,0 0 1 0 0,-1 0 0 0 0,1 0 0 0 0,-1-1-1 0 0,0 1 1 0 0,-1 0 0 0 0,1-11-1 0 0,-1-8 123 0 0,-1 0 0 0 0,-6-34 0 0 0,6 51-148 0 0,0 2-4 0 0,0-1 0 0 0,1 1 0 0 0,-1 0 0 0 0,1 0 0 0 0,1 0 0 0 0,-1 0 0 0 0,2-6 0 0 0,-2 6-128 0 0,0 0-1 0 0,1 0 1 0 0,-2 0 0 0 0,1 0-1 0 0,-2-7 1 0 0,1 9-38 0 0,1 0 1 0 0,-1 0-1 0 0,1-1 1 0 0,0 1-1 0 0,0 0 0 0 0,0-1 1 0 0,0 1-1 0 0,0 0 1 0 0,1-1-1 0 0,-1 1 1 0 0,1 0-1 0 0,2-5 1 0 0,1 1-1681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8.1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2523 5984 0 0,'18'59'464'0'0,"-11"-41"-302"0"0,-7-18-161 0 0,0 0-1 0 0,0 1 1 0 0,0-1 0 0 0,0 0 0 0 0,0 0 0 0 0,0 0 0 0 0,0 0 0 0 0,0 0 0 0 0,0 0-1 0 0,0 0 1 0 0,0 0 0 0 0,0 0 0 0 0,0 0 0 0 0,0 1 0 0 0,1-1 0 0 0,-1 0 0 0 0,0 0-1 0 0,0 0 1 0 0,0 0 0 0 0,0 0 0 0 0,0 0 0 0 0,0 0 0 0 0,0 0 0 0 0,0 0-1 0 0,0 0 1 0 0,0 0 0 0 0,0 0 0 0 0,0 0 0 0 0,1 0 0 0 0,-1 0 0 0 0,0 0 0 0 0,0 0-1 0 0,0 1 1 0 0,0-1 0 0 0,0 0 0 0 0,0 0 0 0 0,0 0 0 0 0,0 0 0 0 0,0 0 0 0 0,1 0-1 0 0,-1 0 1 0 0,0 0 0 0 0,0-1 0 0 0,0 1 0 0 0,0 0 0 0 0,0 0 0 0 0,0 0 0 0 0,0 0-1 0 0,0 0 1 0 0,0 0 0 0 0,0 0 0 0 0,1 0 0 0 0,-1 0 0 0 0,1-9 135 0 0,14-30 1920 0 0,-7 16-358 0 0,1-1 0 0 0,19-31 1 0 0,32-46 724 0 0,97-104 305 0 0,-143 191-2472 0 0,28-22 0 0 0,-24 20 97 0 0,19-18 0 0 0,-7 2-74 0 0,49-57 496 0 0,-65 72-637 0 0,1 1 0 0 0,0 1 0 0 0,28-20 0 0 0,-26 21-80 0 0,0 0 0 0 0,-1 0 0 0 0,26-33 0 0 0,-19 18 110 0 0,49-46 0 0 0,-46 50 64 0 0,43-54 0 0 0,-26 29-19 0 0,-29 34-124 0 0,-1 1 0 0 0,19-30 0 0 0,-24 32-36 0 0,0 2 0 0 0,1-1 0 0 0,1 1-1 0 0,16-15 1 0 0,-21 20-21 0 0,1 0-1 0 0,-1-1 0 0 0,5-8 1 0 0,-6 9-2 0 0,1-1 1 0 0,0 1 0 0 0,8-9-1 0 0,12-8 64 0 0,-2 0 0 0 0,0-2 0 0 0,19-28 0 0 0,-37 47-69 0 0,1-1-1 0 0,0 1 1 0 0,1 0-1 0 0,11-8 0 0 0,14-14 70 0 0,-18 13-46 0 0,0 1 0 0 0,23-19 0 0 0,13-11-87 0 0,1 0 1 0 0,-38 33 80 0 0,-1 0 0 0 0,15-17 0 0 0,7-6 45 0 0,11-12 140 0 0,-30 29-80 0 0,28-24 1 0 0,-15 17 52 0 0,12-10-27 0 0,-33 29-148 0 0,0-1-1 0 0,-1 0 1 0 0,7-8 0 0 0,16-14 43 0 0,-9 13-13 0 0,-13 11-28 0 0,0-1-1 0 0,-1 0 1 0 0,11-10 0 0 0,15-12 69 0 0,-32 27-92 0 0,1-1 0 0 0,-1 1 0 0 0,1 0-1 0 0,-1-1 1 0 0,1 1 0 0 0,-1-1 0 0 0,0 1-1 0 0,1-1 1 0 0,-1 1 0 0 0,0-1 0 0 0,1 0 0 0 0,-1 1-1 0 0,0-1 1 0 0,0 1 0 0 0,1-1 0 0 0,-1 0 0 0 0,0 1-1 0 0,0-1 1 0 0,0 0 0 0 0,0 1 0 0 0,0-1-1 0 0,0 0 1 0 0,0 1 0 0 0,0-1 0 0 0,0 1 0 0 0,0-1-1 0 0,0 0 1 0 0,0 1 0 0 0,-1-1 0 0 0,1 0-1 0 0,-1 0 1 0 0,1 0 1 0 0,0 0 1 0 0,-1 1-1 0 0,1-1 0 0 0,0 0 0 0 0,0 1 0 0 0,0-1 1 0 0,0 0-1 0 0,-1 0 0 0 0,1 1 0 0 0,0-1 0 0 0,0 0 1 0 0,0 0-1 0 0,1 1 0 0 0,-1-1 0 0 0,0 0 0 0 0,0 1 0 0 0,0-1 1 0 0,0 0-1 0 0,1 0 0 0 0,-1 1 0 0 0,0-1 0 0 0,1 0 1 0 0,-1 1-1 0 0,0-1 0 0 0,1 0 0 0 0,34-33 209 0 0,-14 15-172 0 0,-10 8 30 0 0,26-17 0 0 0,2-2-61 0 0,-11 11 39 0 0,-24 17-43 0 0,0 0 1 0 0,0-1 0 0 0,0 0 0 0 0,-1 1 0 0 0,1-1 0 0 0,-1-1 0 0 0,6-4 0 0 0,1-5 54 0 0,1 1-1 0 0,0 0 1 0 0,21-15-1 0 0,-14 11-43 0 0,-10 8-6 0 0,0 0-1 0 0,-1-1 0 0 0,-1 0 1 0 0,7-10-1 0 0,9-13 46 0 0,-15 24-49 0 0,-3 2-8 0 0,0 1 1 0 0,0 0-1 0 0,0 1 0 0 0,1-1 1 0 0,6-4-1 0 0,-8 6 0 0 0,-1 1 0 0 0,1 0 0 0 0,-1-1 0 0 0,1 0 0 0 0,-1 0 0 0 0,0 1 0 0 0,0-1 0 0 0,2-4 0 0 0,-3 4 0 0 0,1 0 0 0 0,0 0 0 0 0,1 0 0 0 0,-1 0 0 0 0,3-3 0 0 0,-3 4 0 0 0,0 1 0 0 0,-1 0 0 0 0,0-1 0 0 0,1 1 0 0 0,-1-1 0 0 0,0 0 0 0 0,0 1 0 0 0,0-1 0 0 0,2-3 0 0 0,-3 3 0 0 0,1 1 0 0 0,0 0 0 0 0,-1 0 0 0 0,1 0 0 0 0,0 0 0 0 0,-1-1 0 0 0,1 1 0 0 0,0 0 0 0 0,2-1 0 0 0,2-4 13 0 0,1 0 0 0 0,8-13 0 0 0,2-3-500 0 0,-15 22 358 0 0,0-6-500 0 0,-1-2-3317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2:39.5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77 2 11976 0 0,'-9'-1'10927'0'0,"5"5"-10834"0"0,1 1 0 0 0,0 0 0 0 0,0 0 0 0 0,0 0 0 0 0,1 1 0 0 0,0-1 0 0 0,-2 7-1 0 0,-9 43 319 0 0,13-53-373 0 0,-1 2 1 0 0,-1 1 0 0 0,1-1 0 0 0,-1 0 0 0 0,-3 7-1 0 0,3-8-32 0 0,1 0 0 0 0,-1 0 0 0 0,1 0 0 0 0,0 1 0 0 0,0-1 0 0 0,0 0 0 0 0,0 1 0 0 0,1-1 0 0 0,-1 6 0 0 0,-4 51-666 0 0,2-27 1049 0 0,3-32-396 0 0,0-1-1 0 0,0 1 1 0 0,0-1 0 0 0,0 1-1 0 0,0-1 1 0 0,0 0 0 0 0,1 1 0 0 0,-1-1-1 0 0,0 1 1 0 0,0-1 0 0 0,0 0-1 0 0,1 1 1 0 0,-1-1 0 0 0,0 0 0 0 0,1 1-1 0 0,-1-1 1 0 0,0 0 0 0 0,1 1-1 0 0,-1-1 1 0 0,2 3-40 0 0,1 4-89 0 0,-3-6 138 0 0,1 0 1 0 0,-1 1 0 0 0,0-1-1 0 0,1 0 1 0 0,-1 0 0 0 0,1 0-1 0 0,0 0 1 0 0,-1 0 0 0 0,1 1-1 0 0,0-1 1 0 0,0 0 0 0 0,-1 0-1 0 0,1-1 1 0 0,0 1 0 0 0,2 1-1 0 0,0-1 42 0 0,0 0-8 0 0,8 9 126 0 0,-8-7-147 0 0,0-1 0 0 0,0 0 0 0 0,0 0 0 0 0,0-1 0 0 0,0 1 0 0 0,1-1 0 0 0,-1 1 0 0 0,0-1 0 0 0,1 0 0 0 0,-1 0 0 0 0,1-1 0 0 0,-1 1 0 0 0,1-1 0 0 0,0 1 0 0 0,4-1 0 0 0,26 4 74 0 0,-23-2-59 0 0,1 0-1 0 0,0-1 1 0 0,0-1 0 0 0,18-1-1 0 0,-2 0 47 0 0,-11 1 234 0 0,22-5-1 0 0,-13 1-1559 0 0,-1 2-5163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1.3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12 13216 0 0,'0'-6'7789'0'0,"-2"0"-4512"0"0,-1 10-2681 0 0,-2 13-757 0 0,3 22 172 0 0,0-27-11 0 0,1 0 0 0 0,1 0-1 0 0,2 16 1 0 0,-1-14-9 0 0,-1 23-1 0 0,0-24-77 0 0,2 26 0 0 0,1-23 4 0 0,0-1-71 0 0,1 30-1 0 0,-4-37 85 0 0,1-1-1 0 0,0 1 1 0 0,1-1-1 0 0,0 1 1 0 0,0-1-1 0 0,3 7 1 0 0,-1-5-143 0 0,-1 0 0 0 0,3 18 0 0 0,-5-23 92 0 0,0 0 0 0 0,0-1 0 0 0,1 1 0 0 0,-1 0 0 0 0,1 0 0 0 0,0-1 0 0 0,0 1 0 0 0,1-1 0 0 0,-1 1 0 0 0,1-1 1 0 0,-1 0-1 0 0,1 0 0 0 0,0 0 0 0 0,0 0 0 0 0,0-1 0 0 0,1 1 0 0 0,-1-1 0 0 0,1 0 0 0 0,-1 0 0 0 0,1 0 0 0 0,0-1 0 0 0,0 1 0 0 0,-1-1 0 0 0,1 0 0 0 0,0 0 0 0 0,0 0 0 0 0,5 0 0 0 0,-8-1-4 0 0,1 0-1 0 0,0 0 0 0 0,-1 0 1 0 0,1 0-1 0 0,0-1 0 0 0,-1 1 1 0 0,1 0-1 0 0,-1-1 0 0 0,1 0 1 0 0,-1 1-1 0 0,1-1 0 0 0,-1 0 1 0 0,1 0-1 0 0,-1 0 0 0 0,0 0 1 0 0,1 0-1 0 0,1-1 0 0 0,-1-2-464 0 0,1 1 0 0 0,-1 0 0 0 0,0-1 0 0 0,4-7 0 0 0,-5 10 439 0 0,11-19-5213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1.9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119 49 15264 0 0,'-3'-1'146'0'0,"0"1"0"0"0,0-1 1 0 0,0 0-1 0 0,0 0 1 0 0,0 0-1 0 0,0 0 1 0 0,0-1-1 0 0,0 1 0 0 0,1-1 1 0 0,-1 1-1 0 0,-3-4 1 0 0,-2-1 547 0 0,6 5 194 0 0,-12 0 1223 0 0,12 1-2057 0 0,0-1 0 0 0,1 1 0 0 0,-1 0 0 0 0,1 0 0 0 0,-1 0 0 0 0,0 0 0 0 0,1 0 0 0 0,-1 0-1 0 0,1 1 1 0 0,-2 0 0 0 0,0 7 617 0 0,-6 5-463 0 0,7-11-195 0 0,0 0 0 0 0,1 0 1 0 0,-1 0-1 0 0,1 0 0 0 0,0 0 1 0 0,0 0-1 0 0,0 0 1 0 0,0 1-1 0 0,0-1 0 0 0,-1 4 1 0 0,-2 14-48 0 0,2-13 5 0 0,1-1-1 0 0,0 1 1 0 0,0-1 0 0 0,0 1 0 0 0,1 0 0 0 0,0-1 0 0 0,0 1 0 0 0,0 0-1 0 0,2 7 1 0 0,3 3 6 0 0,3 21-1 0 0,4 15-113 0 0,-9-39 61 0 0,2 2-32 0 0,-2-12 73 0 0,-1-1-1 0 0,1 0 1 0 0,0 0-1 0 0,0 0 1 0 0,5 4-1 0 0,-6-6 31 0 0,-1 0 0 0 0,0 0 0 0 0,1 0 0 0 0,0 0 0 0 0,-1-1 0 0 0,1 1 0 0 0,0 0 0 0 0,-1-1 0 0 0,1 1 0 0 0,0-1 0 0 0,-1 0 0 0 0,1 0 1 0 0,0 1-1 0 0,0-1 0 0 0,0 0 0 0 0,-1-1 0 0 0,1 1 0 0 0,0 0 0 0 0,0 0 0 0 0,-1-1 0 0 0,1 1 0 0 0,0-1 0 0 0,-1 1 0 0 0,1-1 0 0 0,1-1 0 0 0,5-2 14 0 0,0 0 1 0 0,-1-1-1 0 0,14-11 0 0 0,-11 7 47 0 0,-1 1 7 0 0,-1 0 0 0 0,0-1 0 0 0,8-12 0 0 0,2-2 65 0 0,-15 20-99 0 0,-1-1-1 0 0,0 1 1 0 0,0-1-1 0 0,0 0 1 0 0,0 0 0 0 0,-1 0-1 0 0,1 0 1 0 0,-1-1 0 0 0,0 1-1 0 0,0 0 1 0 0,-1 0-1 0 0,1-1 1 0 0,-1 1 0 0 0,0 0-1 0 0,0-1 1 0 0,-1-4-1 0 0,2-19 91 0 0,-1 22-81 0 0,0-1 0 0 0,-1 0 0 0 0,-1-9-1 0 0,-1-13 148 0 0,3 28-174 0 0,0 0 0 0 0,0-1-1 0 0,0 1 1 0 0,-1 0-1 0 0,1-1 1 0 0,0 1 0 0 0,-1 0-1 0 0,0-1 1 0 0,1 1 0 0 0,-1 0-1 0 0,1 0 1 0 0,-1-1-1 0 0,0 1 1 0 0,0 0 0 0 0,0 0-1 0 0,0 0 1 0 0,0 0 0 0 0,0 0-1 0 0,0 0 1 0 0,0 0 0 0 0,0 1-1 0 0,0-1 1 0 0,-3-1-1 0 0,3 1 6 0 0,-1 0-1 0 0,0 0 0 0 0,1 0 0 0 0,-1-1 0 0 0,1 1 1 0 0,-1-1-1 0 0,1 1 0 0 0,-2-3 0 0 0,2 3-6 0 0,0 1 0 0 0,0-1 0 0 0,0 0 1 0 0,0 0-1 0 0,0 1 0 0 0,-1-1 0 0 0,1 0 0 0 0,0 1 0 0 0,0-1 0 0 0,-1 1 0 0 0,1 0 0 0 0,0-1 0 0 0,-2 1 0 0 0,0-1 16 0 0,-9-2 7 0 0,12 3-32 0 0,0-1-1 0 0,-1 1 0 0 0,1 0 1 0 0,0 0-1 0 0,-1 0 1 0 0,1-1-1 0 0,-1 1 1 0 0,1 0-1 0 0,0 0 0 0 0,-1 0 1 0 0,1 0-1 0 0,-1 0 1 0 0,1 0-1 0 0,0 0 0 0 0,-1 0 1 0 0,1 0-1 0 0,0 0 1 0 0,-1 0-1 0 0,1 0 0 0 0,-1 0 1 0 0,1 0-1 0 0,0 0 1 0 0,-1 0-1 0 0,1 1 0 0 0,0-1 1 0 0,-1 0-1 0 0,1 0 1 0 0,-1 0-1 0 0,1 1 0 0 0,0-1 1 0 0,0 0-1 0 0,-1 0 1 0 0,1 1-1 0 0,0-1 0 0 0,-1 0 1 0 0,1 1-1 0 0,0-1 1 0 0,-2 2-20 0 0,-18 16-194 0 0,11-11 77 0 0,0 1-1 0 0,0 0 1 0 0,1 1-1 0 0,-9 12 0 0 0,15-18 138 0 0,1-1 0 0 0,0 0 0 0 0,0 1 0 0 0,0-1 0 0 0,1 1 0 0 0,-1-1 0 0 0,0 4 0 0 0,1-4 0 0 0,0-1 0 0 0,-1 1 0 0 0,1 0 0 0 0,-1 0 0 0 0,1 0 0 0 0,-1 0 0 0 0,0 0 0 0 0,-2 3 0 0 0,-3 1 1 0 0,6-6-1 0 0,-1 0 0 0 0,1 0 1 0 0,-1 1-1 0 0,1-1 0 0 0,-1 0 0 0 0,1 0 0 0 0,0 1 1 0 0,-1-1-1 0 0,1 0 0 0 0,0 1 0 0 0,-1-1 0 0 0,1 1 0 0 0,0-1 1 0 0,-1 0-1 0 0,1 1 0 0 0,0-1 0 0 0,0 1 0 0 0,-1-1 1 0 0,1 1-1 0 0,0-1 0 0 0,0 1 0 0 0,0-1 0 0 0,0 1 1 0 0,0-1-1 0 0,-1 1 0 0 0,1-1 0 0 0,0 1 0 0 0,0-1 1 0 0,0 1-1 0 0,1-1 0 0 0,-1 1 0 0 0,0-1 0 0 0,0 1 1 0 0,0-1-1 0 0,0 0 0 0 0,0 1 0 0 0,0-1 0 0 0,1 1 0 0 0,-1-1 1 0 0,0 1-1 0 0,0-1 0 0 0,1 1 0 0 0,-1-1 0 0 0,0 0 1 0 0,1 1-1 0 0,-1-1 0 0 0,0 0 0 0 0,1 1 0 0 0,-1-1 1 0 0,1 0-1 0 0,0 1 0 0 0,6 7 125 0 0,-5-6-97 0 0,-1-1 0 0 0,0 0 0 0 0,0 1 0 0 0,1-1 0 0 0,-1 0 0 0 0,1 1 0 0 0,-1-1 0 0 0,1 0 0 0 0,-1 0 0 0 0,1 0 0 0 0,2 0 0 0 0,20 7 180 0 0,-24-8-198 0 0,1 0 0 0 0,0 0 0 0 0,0 0 0 0 0,-1 0 0 0 0,1 0-1 0 0,0 0 1 0 0,0 0 0 0 0,0 0 0 0 0,-1 0 0 0 0,1 0 0 0 0,0 0 0 0 0,0 0 0 0 0,0-1-1 0 0,-1 1 1 0 0,1 0 0 0 0,1-1 0 0 0,3-1 13 0 0,8 0-10 0 0,-8 2-21 0 0,-1-1-1 0 0,1 0 1 0 0,-1 0-1 0 0,1 0 1 0 0,-1 0 0 0 0,0-1-1 0 0,1 1 1 0 0,5-5-1 0 0,-3 3-159 0 0,-1 0 1 0 0,1 0-1 0 0,9-3 0 0 0,-5 2-242 0 0,20-11-757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3.3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83 9672 0 0,'0'0'748'0'0,"10"0"586"0"0,3-3 247 0 0,121-17 5123 0 0,-76 11-5383 0 0,-6-1-463 0 0,-32 7-690 0 0,0-1 0 0 0,32-11 0 0 0,-40 11-216 0 0,2-1-269 0 0,11-2-1905 0 0,-13 4-5057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30.4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20 6448 0 0,'-3'0'171'0'0,"3"1"-138"0"0,-1-1 1 0 0,1 0 0 0 0,-1 0 0 0 0,0 0-1 0 0,1 0 1 0 0,-17-9 14008 0 0,17 36-12611 0 0,-3-17-1275 0 0,3-9-143 0 0,0-1 0 0 0,0 1 1 0 0,0 0-1 0 0,-1-1 0 0 0,1 1 1 0 0,0 0-1 0 0,0-1 0 0 0,0 1 1 0 0,0 0-1 0 0,0 0 0 0 0,0-1 1 0 0,0 1-1 0 0,0 0 0 0 0,0-1 1 0 0,0 1-1 0 0,1 0 0 0 0,-1-1 1 0 0,0 1-1 0 0,0 0 1 0 0,1-1-1 0 0,-1 1 0 0 0,0 0 1 0 0,1-1-1 0 0,0 2 0 0 0,0-1 4 0 0,-1 0-1 0 0,1 1 0 0 0,-1 0 1 0 0,0-1-1 0 0,1 1 0 0 0,-1-1 1 0 0,0 1-1 0 0,0-1 0 0 0,0 1 1 0 0,0 0-1 0 0,0-1 1 0 0,0 1-1 0 0,0-1 0 0 0,-1 3 1 0 0,0 16 41 0 0,5 23 105 0 0,-2-40-120 0 0,2 4-22 0 0,-4 4 22 0 0,2-1-22 0 0,-2-9-20 0 0,0-1 1 0 0,0 0-1 0 0,-1 1 1 0 0,1-1-1 0 0,0 0 0 0 0,0 0 1 0 0,0 1-1 0 0,0-1 1 0 0,0 0-1 0 0,0 0 0 0 0,0 1 1 0 0,-1-1-1 0 0,1 0 1 0 0,0 0-1 0 0,0 0 1 0 0,0 1-1 0 0,0-1 0 0 0,-1 0 1 0 0,1 0-1 0 0,0 0 1 0 0,0 0-1 0 0,-1 1 0 0 0,1-1 1 0 0,0 0-1 0 0,0 0 1 0 0,-1 0-1 0 0,1 0 0 0 0,0 0 1 0 0,0 0-1 0 0,-1 0 1 0 0,1 0-1 0 0,0 0 1 0 0,0 0-1 0 0,-1 0 0 0 0,1 0 1 0 0,-6 3 80 0 0,-6-4 174 0 0,8-9-239 0 0,4 10-15 0 0,-1-1 1 0 0,1 0 0 0 0,-1 0 0 0 0,1 1 0 0 0,0-1 0 0 0,-1 0 0 0 0,1 0 0 0 0,0 0 0 0 0,0 0 0 0 0,-1 1 0 0 0,1-1 0 0 0,0 0 0 0 0,0 0 0 0 0,0 0 0 0 0,0 0 0 0 0,0 0 0 0 0,1-1 0 0 0,-1-3 3 0 0,1-1 1 0 0,-1 0 0 0 0,1 0 0 0 0,-1 0 0 0 0,-2-8 0 0 0,1-11 80 0 0,1 22-74 0 0,-1 1 1 0 0,1 0 0 0 0,0-1 0 0 0,1 1-1 0 0,-1-1 1 0 0,0 1 0 0 0,1 0 0 0 0,-1-1-1 0 0,1 1 1 0 0,0 0 0 0 0,0 0 0 0 0,1-3-1 0 0,-1 4-9 0 0,-1 1-1 0 0,0 0 0 0 0,0 0 0 0 0,0-1 0 0 0,0 1 1 0 0,0 0-1 0 0,0-1 0 0 0,0 1 0 0 0,0 0 1 0 0,0 0-1 0 0,0-1 0 0 0,0 1 0 0 0,0 0 1 0 0,0 0-1 0 0,0-1 0 0 0,0 1 0 0 0,0 0 0 0 0,0-1 1 0 0,0 1-1 0 0,0 0 0 0 0,0 0 0 0 0,0-1 1 0 0,0 1-1 0 0,0 0 0 0 0,-1 0 0 0 0,1-1 1 0 0,0 1 1 0 0,0 0 0 0 0,-1-1 0 0 0,1 1-1 0 0,0 0 1 0 0,0 0 0 0 0,0-1 0 0 0,0 1 0 0 0,0 0 0 0 0,0 0 0 0 0,0-1 0 0 0,0 1 0 0 0,0 0 0 0 0,0 0 0 0 0,0-1 0 0 0,0 1 0 0 0,0 0 0 0 0,0 0 0 0 0,0-1 0 0 0,0 1 0 0 0,0 0 0 0 0,0-1 0 0 0,0 1 0 0 0,0 0 0 0 0,0 0 0 0 0,0-1 0 0 0,0 1 0 0 0,0 0 0 0 0,1-1 0 0 0,1-1 25 0 0,0 0 0 0 0,1 0 0 0 0,-1 0 0 0 0,0 0 0 0 0,1 1 0 0 0,0-1 0 0 0,2-1 0 0 0,1 1 53 0 0,0 0-1 0 0,0 0 1 0 0,-1 1-1 0 0,1-1 1 0 0,0 1-1 0 0,11 0 1 0 0,0 0 11 0 0,-14 0-94 0 0,-1 0 0 0 0,8-5 0 0 0,18 0-14 0 0,-27 6-92 0 0,12-5-783 0 0,-11 4 324 0 0,1 1 0 0 0,0-1 0 0 0,0 0 0 0 0,-1 1 0 0 0,1 0 0 0 0,3 0 0 0 0,7 0-6854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3.7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14336 0 0,'0'0'3219'0'0,"0"2"-2309"0"0,1 17-17 0 0,1 0 1 0 0,1-1-1 0 0,7 25 1 0 0,1 6-646 0 0,19 84 43 0 0,10 27-294 0 0,-21-93-305 0 0,-11-40-387 0 0,1 0-1 0 0,14 29 1 0 0,-11-33-207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4.1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123 51 15344 0 0,'0'0'1393'0'0,"-9"-12"-957"0"0,-8-7 2744 0 0,11 13-1185 0 0,4 5-1705 0 0,1-1 1 0 0,-1 1-1 0 0,0-1 1 0 0,1 1-1 0 0,-1 0 1 0 0,0-1-1 0 0,-2 0 1 0 0,3 2-243 0 0,0 0 0 0 0,0-1 1 0 0,0 1-1 0 0,0 0 0 0 0,0 0 1 0 0,0 0-1 0 0,0 0 1 0 0,0 0-1 0 0,0 0 0 0 0,0 0 1 0 0,0 0-1 0 0,0 1 0 0 0,0-1 1 0 0,0 0-1 0 0,0 1 0 0 0,0-1 1 0 0,0 0-1 0 0,0 1 0 0 0,1-1 1 0 0,-3 2-1 0 0,-1 1-60 0 0,0 1 0 0 0,0-1 0 0 0,0 1-1 0 0,0 0 1 0 0,0 0 0 0 0,1 1 0 0 0,0-1 0 0 0,0 1-1 0 0,0-1 1 0 0,0 1 0 0 0,1 0 0 0 0,0 0 0 0 0,0 0-1 0 0,0 0 1 0 0,1 1 0 0 0,0-1 0 0 0,-1 0-1 0 0,2 1 1 0 0,-1 8 0 0 0,0-4-98 0 0,1 0 1 0 0,1 0-1 0 0,0 0 1 0 0,0 0-1 0 0,1 0 1 0 0,0 0-1 0 0,0 0 0 0 0,1 0 1 0 0,8 16-1 0 0,-9-23 69 0 0,3 7-218 0 0,-1 0-1 0 0,8 21 0 0 0,-12-30 251 0 0,0 0 3 0 0,1 0 0 0 0,-1 0 0 0 0,0 0 0 0 0,1 0 0 0 0,-1 0-1 0 0,1 0 1 0 0,-1 0 0 0 0,1 0 0 0 0,-1-1 0 0 0,1 1 0 0 0,0 0 0 0 0,-1 0 0 0 0,1-1 0 0 0,0 1 0 0 0,0 0 0 0 0,-1-1 0 0 0,1 1 0 0 0,0-1 0 0 0,0 1-1 0 0,0-1 1 0 0,0 1 0 0 0,0-1 0 0 0,0 1 0 0 0,0-1 0 0 0,0 0 0 0 0,1 0 0 0 0,1 2-6 0 0,-2-1 10 0 0,1-1-1 0 0,-1 1 0 0 0,0-1 0 0 0,0 0 1 0 0,0 1-1 0 0,0-1 0 0 0,0 0 0 0 0,1 0 1 0 0,-1 0-1 0 0,0 0 0 0 0,0 0 0 0 0,0 0 1 0 0,1 0-1 0 0,-1 0 0 0 0,0 0 0 0 0,0-1 0 0 0,0 1 1 0 0,2-1-1 0 0,-2 1 2 0 0,0-1 0 0 0,1 1 1 0 0,-1-1-1 0 0,0 0 0 0 0,0 1 0 0 0,1-1 0 0 0,-1 0 0 0 0,0 0 1 0 0,0 0-1 0 0,0 0 0 0 0,0 0 0 0 0,0 0 0 0 0,0 0 1 0 0,0 0-1 0 0,1-3 0 0 0,12-22 2 0 0,-9 16 0 0 0,3-5 1 0 0,-1-1 0 0 0,0 0 0 0 0,-1 0-1 0 0,-1-1 1 0 0,6-29 0 0 0,-10 41 8 0 0,0 1 1 0 0,0 0-1 0 0,0 0 1 0 0,4-6-1 0 0,-4 8-8 0 0,0-1-1 0 0,0 0 1 0 0,0 1-1 0 0,0-1 1 0 0,0 0-1 0 0,-1 0 0 0 0,2-4 1 0 0,-3 6 4 0 0,1-1-1 0 0,0 1 1 0 0,0 0 0 0 0,0 0-1 0 0,0-1 1 0 0,0 1 0 0 0,0 0 0 0 0,1 0-1 0 0,-1-1 1 0 0,0 1 0 0 0,1 0-1 0 0,-1 0 1 0 0,1 0 0 0 0,-1-1-1 0 0,2 0 1 0 0,-2 2 0 0 0,1 0 0 0 0,-1 0 0 0 0,0 0 0 0 0,1 0 0 0 0,-1 0 0 0 0,0 0 0 0 0,1 0 0 0 0,-1 0 0 0 0,1 0 0 0 0,-1 0 0 0 0,0 0 0 0 0,1 0 0 0 0,-1 1 0 0 0,0-1 0 0 0,1 0 0 0 0,-1 0 0 0 0,0 0 0 0 0,1 1 0 0 0,-1-1 0 0 0,0 0 0 0 0,0 0 0 0 0,1 1 0 0 0,-1-1 0 0 0,0 0 0 0 0,0 1 0 0 0,1-1 0 0 0,-1 0 0 0 0,0 1 0 0 0,0-1 0 0 0,16 30 248 0 0,-9-9-246 0 0,-1-6-3 0 0,-1 2 1 0 0,-1-1-1 0 0,6 33 1 0 0,-8-32-687 0 0,1-1 1 0 0,1 0 0 0 0,0 0-1 0 0,1-1 1 0 0,1 1-1 0 0,15 27 1 0 0,-16-36-1171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4.4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4608 0 0,'1'16'208'0'0,"2"-10"431"0"0,0 5 9052 0 0,-2-6-7890 0 0,6 10-410 0 0,-1 1 0 0 0,-1 0 0 0 0,4 17-1 0 0,-6-21-1107 0 0,11 23 256 0 0,-11-31-432 0 0,-1 1 0 0 0,0 0 0 0 0,0-1 0 0 0,0 1 0 0 0,-1 0 0 0 0,0 0 0 0 0,0 0 0 0 0,1 10 0 0 0,-2-15-111 0 0,0 0 0 0 0,0 1 0 0 0,0-1-1 0 0,0 0 1 0 0,0 0 0 0 0,0 0 0 0 0,0 1 0 0 0,0-1-1 0 0,0 0 1 0 0,0 0 0 0 0,0 0 0 0 0,0 1-1 0 0,0-1 1 0 0,0 0 0 0 0,0 0 0 0 0,0 0 0 0 0,0 1-1 0 0,0-1 1 0 0,0 0 0 0 0,1 0 0 0 0,-1 0-1 0 0,0 1 1 0 0,0-1 0 0 0,0 0 0 0 0,0 0 0 0 0,0 0-1 0 0,1 0 1 0 0,-1 0 0 0 0,0 1 0 0 0,0-1 0 0 0,0 0-1 0 0,1 0 1 0 0,4-4-114 0 0,4-9 335 0 0,0-4 6 0 0,9-26 0 0 0,3-5-127 0 0,-9 19 0 0 0,4-6-14 0 0,-15 33-57 0 0,1 0 0 0 0,-1 0 1 0 0,1 0-1 0 0,-1 0 0 0 0,1 1 0 0 0,0-1 1 0 0,0 0-1 0 0,0 1 0 0 0,-1-1 0 0 0,2 1 1 0 0,-1 0-1 0 0,4-2 0 0 0,-5 2 103 0 0,16 10 0 0 0,-13-6-128 0 0,-1 0 0 0 0,0 1 0 0 0,1-1 0 0 0,-2 1 0 0 0,1 0 0 0 0,0 0 0 0 0,-1 0 0 0 0,4 9 0 0 0,11 36 0 0 0,3 38-144 0 0,-15-59 20 0 0,-4-24 63 0 0,1 8-276 0 0,1 0 0 0 0,0 0 1 0 0,1-1-1 0 0,6 14 0 0 0,3 6-2587 0 0,-4-15-4602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5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62 218 17503 0 0,'0'0'1759'0'0,"-2"0"-1614"0"0,-3-2 11 0 0,-1-1 1318 0 0,5 3-1419 0 0,1-1-1 0 0,-1 1 1 0 0,1 0 0 0 0,-1-1-1 0 0,1 1 1 0 0,-1 0-1 0 0,1 0 1 0 0,-1-1 0 0 0,1 1-1 0 0,-1 0 1 0 0,1 0 0 0 0,-1 0-1 0 0,1 0 1 0 0,-1 0-1 0 0,0 0 1 0 0,1 0 0 0 0,-1 0-1 0 0,1 0 1 0 0,-1 0 0 0 0,1 0-1 0 0,-1 0 1 0 0,1 0-1 0 0,-1 0 1 0 0,1 0 0 0 0,-1 1-1 0 0,0-1 1 0 0,1 0 0 0 0,-1 0-1 0 0,1 1 1 0 0,0-1-1 0 0,-1 0 1 0 0,1 1 0 0 0,-1-1-1 0 0,1 0 1 0 0,-1 1 0 0 0,1-1-1 0 0,0 1 1 0 0,-1-1 0 0 0,1 1-1 0 0,0-1 1 0 0,0 1-1 0 0,-1-1 1 0 0,1 1 0 0 0,0 0-1 0 0,-3 4-54 0 0,0 0 0 0 0,1 0 0 0 0,-1 1 0 0 0,1-1 0 0 0,0 1 0 0 0,1 0 0 0 0,0-1 0 0 0,-1 9 0 0 0,-1 47 0 0 0,3-57 0 0 0,0 10 0 0 0,0 0 0 0 0,1 0 0 0 0,1 0 0 0 0,0 0 0 0 0,1-1 0 0 0,0 1 0 0 0,1-1 0 0 0,1 1 0 0 0,0-1 0 0 0,1-1 0 0 0,11 19 0 0 0,-14-26 0 0 0,4 7 0 0 0,1-1 0 0 0,0-1 0 0 0,1 1 0 0 0,12 11 0 0 0,-18-20 0 0 0,-1 0 0 0 0,0 0 0 0 0,1 0 0 0 0,0 0 0 0 0,0-1 0 0 0,-1 1 0 0 0,1-1 0 0 0,0 1 0 0 0,0-1 0 0 0,0 0 0 0 0,0 0 0 0 0,1-1 0 0 0,-1 1 0 0 0,0-1 0 0 0,0 1 0 0 0,0-1 0 0 0,0 0 0 0 0,1 0 0 0 0,-1 0 0 0 0,0-1 0 0 0,0 1 0 0 0,0-1 0 0 0,5-1 0 0 0,-5 0 0 0 0,0 0 0 0 0,0 0 0 0 0,0 0 0 0 0,-1 0 0 0 0,1 0 0 0 0,-1 0 0 0 0,1-1 0 0 0,-1 1 0 0 0,0-1 0 0 0,0 0 0 0 0,0 0 0 0 0,0 1 0 0 0,-1-1 0 0 0,1-1 0 0 0,-1 1 0 0 0,2-4 0 0 0,6-11 0 0 0,-5 8 0 0 0,1-1 0 0 0,-2 0 0 0 0,1 0 0 0 0,-2 0 0 0 0,1 0 0 0 0,0-15 0 0 0,-1 9 0 0 0,6-66 0 0 0,-8 67 189 0 0,0 0 1 0 0,-5-26-1 0 0,2 12 195 0 0,0 13-226 0 0,-1 0 0 0 0,-1 0-1 0 0,0 1 1 0 0,-1 0 0 0 0,-1 0 0 0 0,-16-27-1 0 0,16 31-157 0 0,0 1 0 0 0,-1 0 0 0 0,-1 1 0 0 0,1 0 0 0 0,-2 0 0 0 0,1 1 0 0 0,-19-14 0 0 0,26 22 0 0 0,-1-1 0 0 0,0 1 0 0 0,0 0 0 0 0,0-1 0 0 0,0 1 0 0 0,0 0 0 0 0,0 1 0 0 0,0-1 0 0 0,0 1 0 0 0,0-1 0 0 0,0 1 0 0 0,0 0 0 0 0,0 0 0 0 0,-1 0 0 0 0,1 1 0 0 0,0-1 0 0 0,-5 2 0 0 0,5-1 0 0 0,0-1 0 0 0,0 1 0 0 0,1 0 0 0 0,-1 0 0 0 0,1 1 0 0 0,-1-1 0 0 0,1 0 0 0 0,-1 1 0 0 0,1-1 0 0 0,0 1 0 0 0,-1 0 0 0 0,1 0 0 0 0,0 0 0 0 0,0 0 0 0 0,1 0 0 0 0,-1 0 0 0 0,0 0 0 0 0,1 1 0 0 0,-1-1 0 0 0,-1 5 0 0 0,0 1 0 0 0,0 1 0 0 0,1 0 0 0 0,0-1 0 0 0,1 1 0 0 0,-1 0 0 0 0,2 0 0 0 0,-1 0 0 0 0,1 0 0 0 0,1 0 0 0 0,0 0 0 0 0,0 0 0 0 0,0 0 0 0 0,1 0 0 0 0,1-1 0 0 0,-1 1 0 0 0,2-1 0 0 0,-1 1 0 0 0,1-1 0 0 0,6 9 0 0 0,-4-7-25 0 0,0 0-1 0 0,2 0 0 0 0,-1-1 1 0 0,1 0-1 0 0,13 11 1 0 0,-17-17 32 0 0,-1-1 1 0 0,1 1 0 0 0,0-1 0 0 0,0 0-1 0 0,0 0 1 0 0,0 0 0 0 0,0-1-1 0 0,0 1 1 0 0,1-1 0 0 0,-1 0 0 0 0,0 0-1 0 0,1-1 1 0 0,-1 1 0 0 0,1-1-1 0 0,-1 0 1 0 0,1 0 0 0 0,7-1 0 0 0,3-4-370 0 0,0 1 0 0 0,0-2 0 0 0,0 0 0 0 0,13-9 0 0 0,-27 15 341 0 0,41-22-3775 0 0,-24 14-3578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5.6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39 19351 0 0,'0'0'940'0'0,"11"-1"223"0"0,-2-3-864 0 0,-1 1 0 0 0,1-1 0 0 0,1 2 0 0 0,-1-1 1 0 0,14-1-1 0 0,6-2-29 0 0,-14 2-336 0 0,26-2-1 0 0,-15 5-7774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6.0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28 15664 0 0,'-1'1'143'0'0,"-10"5"1557"0"0,10-5-965 0 0,14 2 1248 0 0,-5-1-1505 0 0,1 0 0 0 0,0-1-1 0 0,-1 0 1 0 0,1 0 0 0 0,14-2 0 0 0,45-6 293 0 0,-51 3-902 0 0,-1 0 0 0 0,18-7-1 0 0,-9 0-6184 0 0,-11 4-1053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6.4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99 12896 0 0,'0'0'997'0'0,"6"-6"44"0"0,0 1-395 0 0,1 0 0 0 0,-1 1 0 0 0,1 0 1 0 0,9-3-1 0 0,-8 3-157 0 0,0-1-1 0 0,14-8 1 0 0,-13 7-269 0 0,1 0-1 0 0,0 0 0 0 0,1 1 0 0 0,19-8 0 0 0,-24 11-291 0 0,-3 0-155 0 0,0 1 0 0 0,0 0-1 0 0,0 0 1 0 0,0 0 0 0 0,0 1-1 0 0,0-1 1 0 0,6 0 0 0 0,2 1-6554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6.8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89 1 13824 0 0,'0'0'629'0'0,"-8"4"212"0"0,2-1-558 0 0,1 0 0 0 0,0 0 0 0 0,1 0 0 0 0,-1 1 0 0 0,0 0 0 0 0,1 0-1 0 0,0 0 1 0 0,0 0 0 0 0,0 1 0 0 0,1-1 0 0 0,-1 1 0 0 0,1 0 0 0 0,0 0 0 0 0,1 0 0 0 0,-1 1 0 0 0,-2 7-1 0 0,-4 7-138 0 0,7-4-144 0 0,3-12 0 0 0,0-1 0 0 0,-1 16 0 0 0,1-10-12 0 0,12 11-53 0 0,-3-14 51 0 0,-4-3-20 0 0,-4-2 33 0 0,0 0-1 0 0,0-1 1 0 0,0 1-1 0 0,0 0 1 0 0,0-1 0 0 0,0 1-1 0 0,5-1 1 0 0,6 3 1 0 0,-10-2 6 0 0,-1 0 0 0 0,1 0 0 0 0,0 0-1 0 0,-1-1 1 0 0,1 1 0 0 0,0-1 0 0 0,-1 1-1 0 0,1-1 1 0 0,0 0 0 0 0,0 0-1 0 0,-1-1 1 0 0,4 1 0 0 0,4-1 15 0 0,10 2 198 0 0,0 1 0 0 0,29 7-1 0 0,-32-3 382 0 0,-16-5-152 0 0,1 1-304 0 0,-1-1-113 0 0,0 0 0 0 0,0 1 0 0 0,0-1 0 0 0,-1 1 0 0 0,1 0 0 0 0,0-1 0 0 0,-1 1 0 0 0,1 0 0 0 0,-1-1 0 0 0,0 1 0 0 0,1 0 0 0 0,-1-1 0 0 0,0 1-1 0 0,0 0 1 0 0,0 0 0 0 0,0-1 0 0 0,0 1 0 0 0,-1 0 0 0 0,1 0 0 0 0,-1-1 0 0 0,1 1 0 0 0,-1 0 0 0 0,1-1 0 0 0,-1 1 0 0 0,0-1 0 0 0,0 1 0 0 0,-1 1 0 0 0,-3 6 23 0 0,-1-1 1 0 0,-1 1 0 0 0,-9 10-1 0 0,15-18-51 0 0,-2 1-2 0 0,1 0 0 0 0,-1 0 0 0 0,1 0 0 0 0,-1 0 0 0 0,1-1 0 0 0,-1 1-1 0 0,-3 0 1 0 0,-13 9-134 0 0,18-9 93 0 0,-1-1 1 0 0,1 0 0 0 0,-1 0-1 0 0,1 0 1 0 0,-1-1-1 0 0,0 1 1 0 0,1 0 0 0 0,-1-1-1 0 0,0 1 1 0 0,0-1 0 0 0,0 0-1 0 0,0 1 1 0 0,1-1 0 0 0,-1 0-1 0 0,0 0 1 0 0,0 0-1 0 0,0 0 1 0 0,0 0 0 0 0,-3-2-1 0 0,-10-6-7151 0 0,7 1 713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7.2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3224 0 0,'0'0'20303'0'0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17.6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15664 0 0,'0'0'1417'0'0,"-5"5"2607"0"0,-11 32-1251 0 0,13-21-2487 0 0,0 1-1 0 0,0 25 1 0 0,4-36-298 0 0,0 0 0 0 0,0-1 0 0 0,1 1 0 0 0,-1-1 0 0 0,1 1 0 0 0,1-1 0 0 0,-1 0 0 0 0,1 0 0 0 0,0 0 0 0 0,0 0 0 0 0,6 7 0 0 0,-2-8 5 0 0,0 0-1 0 0,0 0 0 0 0,0 0 0 0 0,1-1 1 0 0,0 0-1 0 0,0 0 0 0 0,0-1 0 0 0,0 0 1 0 0,13 1-1 0 0,-13-4-61 0 0,19-7-318 0 0,-22 7-125 0 0,1 0 0 0 0,-1-1-1 0 0,9-3 1 0 0,0-2-4912 0 0,-1 3-1713 0 0</inkml:trace>
  <inkml:trace contextRef="#ctx0" brushRef="#br0" timeOffset="1">156 0 6912 0 0,'0'2'13249'0'0,"-4"33"-9418"0"0,2-27-3402 0 0,0 0-1 0 0,1 17 1 0 0,2 5 20 0 0,9 49-1 0 0,1 10 32 0 0,-9-74-827 0 0,1 0-1 0 0,0 0 1 0 0,1-1-1 0 0,1 1 1 0 0,0-1-1 0 0,0 0 1 0 0,11 17-1 0 0,-8-15-1736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31.2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79 4144 0 0,'-17'-3'16327'0'0,"18"1"-16140"0"0,0 0-1 0 0,1 0 1 0 0,-1 0-1 0 0,1 1 0 0 0,-1-1 1 0 0,1 0-1 0 0,0 1 0 0 0,0-1 1 0 0,0 1-1 0 0,-1-1 1 0 0,5-1-1 0 0,0-1-89 0 0,-3 2-14 0 0,-1 0 0 0 0,0 1 1 0 0,0 0-1 0 0,1-1 1 0 0,-1 1-1 0 0,1 0 0 0 0,-1 0 1 0 0,1 0-1 0 0,4-1 1 0 0,-4 2 2 0 0,1-1 1 0 0,-1 0 0 0 0,0-1 0 0 0,1 1 0 0 0,4-3-1 0 0,-5 2 4 0 0,-2 1-81 0 0,0 0 1 0 0,-1 1-1 0 0,1-1 0 0 0,0 0 1 0 0,0 1-1 0 0,0-1 0 0 0,0 1 1 0 0,0 0-1 0 0,0-1 0 0 0,0 1 1 0 0,0 0-1 0 0,1 0 0 0 0,-1 0 1 0 0,0-1-1 0 0,0 1 0 0 0,0 0 0 0 0,0 0 1 0 0,0 1-1 0 0,0-1 0 0 0,0 0 1 0 0,0 0-1 0 0,0 0 0 0 0,0 1 1 0 0,0-1-1 0 0,0 0 0 0 0,2 2 1 0 0,-2-2 1 0 0,1 0 1 0 0,0 1-1 0 0,0-1 1 0 0,0 0-1 0 0,0 0 1 0 0,0 0-1 0 0,0 0 1 0 0,-1 0-1 0 0,4 0 1 0 0,0-1 9 0 0,-4 1-19 0 0,0 0 0 0 0,-1 0-1 0 0,1-1 1 0 0,-1 1 0 0 0,1 0 0 0 0,0 0 0 0 0,-1 0 0 0 0,1 0 0 0 0,0 0 0 0 0,-1 0 0 0 0,1 0 0 0 0,-1 1 0 0 0,1-1 0 0 0,0 0 0 0 0,-1 0 0 0 0,1 0 0 0 0,-1 1 0 0 0,1-1 0 0 0,-1 0 0 0 0,1 0 0 0 0,0 1 0 0 0,-1-1 0 0 0,1 1 0 0 0,-1-1 0 0 0,1 1 0 0 0,2 2 11 0 0,7-1-5 0 0,-1 0 0 0 0,1-1 0 0 0,0 0 1 0 0,-1 0-1 0 0,1-1 0 0 0,0 0 1 0 0,0-1-1 0 0,19-4 0 0 0,2-3 37 0 0,-23 5-26 0 0,-4 2-44 0 0,20-7-208 0 0,-9 3-78 0 0,-8 3-1164 0 0,2-1-3997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20.3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0 117 10136 0 0,'0'0'6598'0'0,"2"-1"-5773"0"0,91-25 4093 0 0,-54 19-4383 0 0,69-6 0 0 0,-40 9 322 0 0,67-3 240 0 0,-10 13-789 0 0,-1 0-62 0 0,-65-6-230 0 0,63-1 32 0 0,-106-1-113 0 0,24-6-1 0 0,-1 0-147 0 0,46-11 507 0 0,-32 7-86 0 0,-10 0-198 0 0,-22 4-165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21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27 8288 0 0,'-2'5'124'0'0,"2"-4"-73"0"0,0 0 0 0 0,0 0 0 0 0,0 0 0 0 0,-11 12 11014 0 0,23-13-9893 0 0,-8-1-940 0 0,0 0 1 0 0,0-1-1 0 0,0 1 1 0 0,-1-1-1 0 0,6-3 0 0 0,11-4 424 0 0,45-7-59 0 0,-31 9-135 0 0,-29 5-286 0 0,0 1-1 0 0,-1 1 1 0 0,1-1-1 0 0,0 1 1 0 0,0-1 0 0 0,-1 1-1 0 0,1 1 1 0 0,0-1 0 0 0,0 1-1 0 0,5 1 1 0 0,-8-2-98 0 0,-1 1 1 0 0,0 0-1 0 0,0-1 1 0 0,0 1-1 0 0,-1-1 1 0 0,1 1-1 0 0,0 0 1 0 0,0 0-1 0 0,0 0 0 0 0,0-1 1 0 0,-1 1-1 0 0,1 0 1 0 0,0 1-1 0 0,7 7 124 0 0,-6-7-247 0 0,0 1 0 0 0,0-1 0 0 0,0 0 0 0 0,0 1 1 0 0,-1-1-1 0 0,1 1 0 0 0,-1 0 0 0 0,1-1 0 0 0,-1 1 0 0 0,0 0 0 0 0,0 0 1 0 0,0 0-1 0 0,-1 0 0 0 0,2 6 0 0 0,-1 6-549 0 0,1 27 0 0 0,-2-34 698 0 0,3 38 2 0 0,-1-35-100 0 0,-1 1 1 0 0,-1-1-1 0 0,0 1 1 0 0,-2 14-1 0 0,-2 12-759 0 0,1 63 0 0 0,3-86 334 0 0,1-5-84 0 0,-3 34-720 0 0,-2-15-5067 0 0,-1-10-448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22.0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1 147 5984 0 0,'0'0'8911'0'0,"5"-5"-7294"0"0,1 0-799 0 0,0 1 1 0 0,0-1 0 0 0,0 1 0 0 0,0 1 0 0 0,1-1 0 0 0,9-3-1 0 0,-7 3-505 0 0,0 0-1 0 0,-1 0 0 0 0,12-9 1 0 0,-9 7-484 0 0,-1 0 1 0 0,1 1-1 0 0,1 0 1 0 0,11-4-1 0 0,-13 6-911 0 0,3-1-6668 0 0</inkml:trace>
  <inkml:trace contextRef="#ctx0" brushRef="#br0" timeOffset="1">531 47 12440 0 0,'0'-11'544'0'0,"0"6"128"0"0,-5 2-544 0 0,2-5-128 0 0,-2 5 0 0 0,1-5 1112 0 0,4 0 2879 0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22.4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171 104 17503 0 0,'-4'-1'298'0'0,"0"-1"0"0"0,0 0 0 0 0,0 1-1 0 0,0-2 1 0 0,0 1 0 0 0,-3-3-1 0 0,-1 0-295 0 0,6 4 424 0 0,-1-1 1 0 0,0 1-1 0 0,0 0 0 0 0,0 0 1 0 0,0 0-1 0 0,0 0 1 0 0,0 1-1 0 0,0-1 0 0 0,0 1 1 0 0,-1-1-1 0 0,-4 1 1 0 0,5 1-358 0 0,-1-1 1 0 0,1 0 0 0 0,0 1 0 0 0,0 0 0 0 0,0-1 0 0 0,0 1 0 0 0,0 0 0 0 0,0 1-1 0 0,0-1 1 0 0,0 1 0 0 0,1-1 0 0 0,-1 1 0 0 0,0 0 0 0 0,1 0 0 0 0,-1 0 0 0 0,1 0 0 0 0,0 0-1 0 0,0 1 1 0 0,-3 2 0 0 0,-2 4 54 0 0,5-6-152 0 0,1-1 0 0 0,-1 1 1 0 0,0 0-1 0 0,0-1 0 0 0,1 1 0 0 0,0 0 0 0 0,-2 4 1 0 0,-3 9-197 0 0,5-13 228 0 0,0 0 0 0 0,0 0 1 0 0,1 0-1 0 0,-1 0 0 0 0,0-1 1 0 0,1 1-1 0 0,0 0 1 0 0,0 1-1 0 0,-1-1 0 0 0,2 0 1 0 0,-1 0-1 0 0,0 0 0 0 0,1 0 1 0 0,-1-1-1 0 0,1 1 0 0 0,0 0 1 0 0,0 0-1 0 0,2 4 0 0 0,-1-4-21 0 0,-1 0 0 0 0,1-1 0 0 0,-1 1 0 0 0,1 0 0 0 0,0-1 0 0 0,0 0-1 0 0,0 1 1 0 0,0-1 0 0 0,0 0 0 0 0,1 0 0 0 0,-1 0 0 0 0,0-1 0 0 0,5 3 0 0 0,6 3-20 0 0,22 9 1 0 0,-8-5 28 0 0,-23-9 8 0 0,0-1 0 0 0,0 1 0 0 0,0 1 0 0 0,0-1 0 0 0,0 0 0 0 0,-1 1 0 0 0,1 0 0 0 0,-1 0 0 0 0,1 0 0 0 0,-1 0 0 0 0,0 0 0 0 0,0 1 0 0 0,3 6 0 0 0,9 8 0 0 0,-13-17 0 0 0,-1 1 0 0 0,1-1 0 0 0,-1 1 0 0 0,1 0 0 0 0,-1-1 0 0 0,0 1 0 0 0,0 0 0 0 0,0 0 0 0 0,0 0 0 0 0,0 0 0 0 0,0 0 0 0 0,0 0 0 0 0,-1 0 0 0 0,1 0 0 0 0,0 3 0 0 0,-1 8-116 0 0,-1 1 0 0 0,0 0 0 0 0,-1-1 0 0 0,-1 1 0 0 0,0-1 0 0 0,0 0 0 0 0,-10 22 0 0 0,6-13-758 0 0,2-14 724 0 0,-4-4 134 0 0,8-4 32 0 0,1 0 0 0 0,-1 0 0 0 0,0 0 0 0 0,0 0 0 0 0,1 0-1 0 0,-1-1 1 0 0,0 1 0 0 0,1 0 0 0 0,-1 0 0 0 0,0 0 0 0 0,1-1-1 0 0,-1 1 1 0 0,0 0 0 0 0,1-1 0 0 0,-1 1 0 0 0,0 0 0 0 0,1-1 0 0 0,-1 1-1 0 0,1-1 1 0 0,-1 1 0 0 0,1-1 0 0 0,-1 1 0 0 0,1-1 0 0 0,-1 1 0 0 0,1-1-1 0 0,0 0 1 0 0,-1 1 0 0 0,1-1 0 0 0,0 0 0 0 0,0 1 0 0 0,-1-1 0 0 0,1 0-1 0 0,0 1 1 0 0,0-1 0 0 0,0 0 0 0 0,0 1 0 0 0,0-1 0 0 0,0 0-1 0 0,0 0 1 0 0,0 0 0 0 0,-1-7 248 0 0,2 0 0 0 0,-1-1 0 0 0,2-7 0 0 0,0-3 6 0 0,-3 4-261 0 0,-4-22-1 0 0,3 29-8 0 0,1 1 0 0 0,0 0 0 0 0,0 0 0 0 0,1-1 0 0 0,0 1 0 0 0,0 0 0 0 0,0 0 0 0 0,1-1-1 0 0,0 1 1 0 0,1 0 0 0 0,3-12 0 0 0,25-55 0 0 0,13-28 0 0 0,-10 39-1018 0 0,-11 24-5002 0 0,-4 7-1941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23.1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90 137 18575 0 0,'0'0'1859'0'0,"-2"-1"-1759"0"0,0 1-1 0 0,0 0 1 0 0,0 0 0 0 0,0 0-1 0 0,0 0 1 0 0,1 1 0 0 0,-4 0-1 0 0,-6 14 1398 0 0,8-10-1155 0 0,-1 0 0 0 0,1 0 0 0 0,0 0 0 0 0,-3 8 0 0 0,2 2-257 0 0,0-1 0 0 0,1 1-1 0 0,1 0 1 0 0,0 0 0 0 0,1 0 0 0 0,0 0 0 0 0,2 0 0 0 0,2 19-1 0 0,3 9-106 0 0,19 66 0 0 0,-20-88-138 0 0,0 0-279 0 0,12 29 1 0 0,-15-45 383 0 0,0 1 1 0 0,1-1-1 0 0,0 0 1 0 0,0 0 0 0 0,1 0-1 0 0,-1 0 1 0 0,1 0-1 0 0,0-1 1 0 0,9 8-1 0 0,-12-11 55 0 0,1 1 0 0 0,0-1 0 0 0,-1 0 0 0 0,1-1 0 0 0,0 1 0 0 0,0 0 0 0 0,0 0 0 0 0,0-1 0 0 0,0 1 0 0 0,0-1 0 0 0,0 1 0 0 0,0-1 0 0 0,0 0 0 0 0,0 0 0 0 0,0 0 0 0 0,0 0 0 0 0,0 0 0 0 0,0-1 0 0 0,0 1 0 0 0,0 0 0 0 0,0-1 0 0 0,0 0 0 0 0,0 1 0 0 0,0-1 0 0 0,0 0 0 0 0,-1 0 0 0 0,1 0 0 0 0,0 0 0 0 0,-1 0 0 0 0,1-1 0 0 0,0 1 0 0 0,-1 0 0 0 0,1-1 0 0 0,-1 1 0 0 0,0-1 0 0 0,0 0 0 0 0,2-2 0 0 0,2-4 0 0 0,0 0 0 0 0,0-1 0 0 0,-1 1 0 0 0,0-1 0 0 0,4-14 0 0 0,-2-3 0 0 0,0 0 0 0 0,-2 0 0 0 0,-1 0 0 0 0,-2-1 0 0 0,0 1 0 0 0,-5-46 0 0 0,-1 37 179 0 0,3 15 121 0 0,-1 0-1 0 0,-1 0 1 0 0,0 0-1 0 0,-2 0 1 0 0,-9-21-1 0 0,8 24-297 0 0,-2 1 0 0 0,0 0 0 0 0,-1 1 0 0 0,-1 0 0 0 0,0 1 0 0 0,-1 0 0 0 0,-13-13 0 0 0,22 25-2 0 0,-1 0 0 0 0,1-1 0 0 0,0 1 0 0 0,0 1 0 0 0,-1-1 0 0 0,0 0 0 0 0,1 1 0 0 0,-1 0 0 0 0,0 0 0 0 0,1 0 0 0 0,-6-1 0 0 0,7 2 0 0 0,0-1 0 0 0,0 1 0 0 0,0 0 0 0 0,0 0 0 0 0,0 0 0 0 0,0 0 0 0 0,0 0 0 0 0,1 0 0 0 0,-1 1 0 0 0,0-1 0 0 0,0 1 0 0 0,0-1 0 0 0,0 1 0 0 0,1 0 0 0 0,-1 0 0 0 0,0 0 0 0 0,1-1 0 0 0,-1 2 0 0 0,0-1 0 0 0,1 0 0 0 0,0 0 0 0 0,-1 0 0 0 0,-1 3 0 0 0,0 0-53 0 0,1 0-1 0 0,-1 1 1 0 0,1-1-1 0 0,0 1 1 0 0,0 0-1 0 0,1-1 1 0 0,0 1-1 0 0,-1 0 1 0 0,0 7-1 0 0,2 0-394 0 0,0 0-1 0 0,2 18 0 0 0,0-10 354 0 0,-1-11 93 0 0,1 1-1 0 0,1-1 0 0 0,-1 0 1 0 0,2 0-1 0 0,-1 0 1 0 0,7 12-1 0 0,2 5 5 0 0,-9-19-2 0 0,1 0 0 0 0,-1 0 0 0 0,1 0 0 0 0,0-1 0 0 0,1 0 0 0 0,0 0 0 0 0,0 0 0 0 0,0-1 0 0 0,0 1 0 0 0,1-1 0 0 0,0 0 0 0 0,12 7 0 0 0,-13-9 0 0 0,0-1 0 0 0,0 1 0 0 0,1-1 0 0 0,-1 0 0 0 0,1-1 0 0 0,0 1 0 0 0,-1-1 0 0 0,1 0 0 0 0,0 0 0 0 0,0-1 0 0 0,0 0 0 0 0,-1 0 0 0 0,1 0 0 0 0,8-2 0 0 0,-8 1-210 0 0,0-1 0 0 0,0 0 0 0 0,0 0 0 0 0,0 0 0 0 0,0 0-1 0 0,0-1 1 0 0,7-4 0 0 0,1-3-2313 0 0,19-18 0 0 0,-32 28 2449 0 0,16-18-7132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23.5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66 13824 0 0,'0'0'1388'0'0,"1"-1"-1276"0"0,22-10 9 0 0,-12 4 1884 0 0,0-1-1 0 0,16-15 0 0 0,-25 22-2010 0 0,1-1 0 0 0,0 0 1 0 0,-1 0-1 0 0,1 1 0 0 0,0 0 0 0 0,0-1 1 0 0,-1 1-1 0 0,1 0 0 0 0,0 0 0 0 0,0 1 0 0 0,5-1 1 0 0</inkml:trace>
  <inkml:trace contextRef="#ctx0" brushRef="#br0" timeOffset="1">21 414 20359 0 0,'0'0'1984'0'0,"0"-3"-1760"0"0,0-5-224 0 0,9-8 0 0 0,-4 5 0 0 0,3-5 896 0 0,0 5 144 0 0,5-3 24 0 0,1-2 8 0 0,-1-3-712 0 0,0 3-136 0 0,4 2-32 0 0,-1 1-8 0 0,2-1-304 0 0,-1-2-56 0 0,1-4-16 0 0,2 1-10671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29.5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16847 0 0,'0'0'2430'0'0,"2"-5"-396"0"0,1 3-1801 0 0,0 0-1 0 0,1 0 1 0 0,0 0-1 0 0,0 0 1 0 0,-1 0-1 0 0,1 1 1 0 0,0-1-1 0 0,0 1 1 0 0,1 0-1 0 0,-1 1 1 0 0,0-1-1 0 0,0 1 1 0 0,0-1-1 0 0,0 1 1 0 0,5 1-1 0 0,26-4 312 0 0,-30 4-542 0 0,0 0 0 0 0,-1 0 0 0 0,1 1 0 0 0,0 0-1 0 0,-1 0 1 0 0,1 0 0 0 0,-1 1 0 0 0,0-1 0 0 0,1 1-1 0 0,-1 0 1 0 0,5 6 0 0 0,-6-7-18 0 0,-1 1 0 0 0,1 0 0 0 0,-1 0 0 0 0,0 0 0 0 0,0 0 0 0 0,0 1 0 0 0,0-1 0 0 0,-1 0 1 0 0,1 1-1 0 0,-1-1 0 0 0,0 1 0 0 0,0 0 0 0 0,0-1 0 0 0,0 1 0 0 0,-1 0 0 0 0,1 4 0 0 0,-2 1-232 0 0,-1 0 1 0 0,0 0-1 0 0,0-1 0 0 0,-1 1 1 0 0,0 0-1 0 0,0-1 0 0 0,-1 0 1 0 0,0 0-1 0 0,-8 13 1 0 0,9-16 103 0 0,-5 9-358 0 0,-5 10-661 0 0,12-24 1097 0 0,1 1 1 0 0,-1 0-1 0 0,1-1 1 0 0,-1 1 0 0 0,1 0-1 0 0,-1-1 1 0 0,1 1-1 0 0,0 0 1 0 0,-1-1-1 0 0,1 1 1 0 0,0 0 0 0 0,0 0-1 0 0,-1-1 1 0 0,1 1-1 0 0,0 0 1 0 0,0 0-1 0 0,0-1 1 0 0,0 1 0 0 0,0 0-1 0 0,0 0 1 0 0,0 0-1 0 0,0-1 1 0 0,1 1-1 0 0,-1 0 1 0 0,0 0 0 0 0,0-1-1 0 0,1 1 1 0 0,-1 0-1 0 0,0 0 1 0 0,1 0-1 0 0,2 2 250 0 0,-1-1 0 0 0,1 1 0 0 0,-1-1 0 0 0,1 0 0 0 0,0 0 0 0 0,4 3-1 0 0,10 3 377 0 0,-15-7-374 0 0,1 0 1 0 0,-1-1 0 0 0,0 1-1 0 0,1 1 1 0 0,-1-1-1 0 0,0 0 1 0 0,0 1 0 0 0,0-1-1 0 0,0 1 1 0 0,1 1-1 0 0,4 5 259 0 0,-3-3-373 0 0,-1-1 0 0 0,1 1 0 0 0,-1 0 0 0 0,0 0 0 0 0,4 10 1 0 0,-5-12 28 0 0,0 1 0 0 0,-1 0 0 0 0,0 0 0 0 0,0-1 0 0 0,0 1 1 0 0,0 0-1 0 0,0 0 0 0 0,-1 0 0 0 0,0 0 0 0 0,0 0 1 0 0,0 0-1 0 0,0 0 0 0 0,-1 0 0 0 0,1 0 0 0 0,-1 0 0 0 0,-2 6 1 0 0,1-7-96 0 0,0 0 0 0 0,1 0 0 0 0,-2 0 0 0 0,1 0 1 0 0,0 0-1 0 0,-1-1 0 0 0,1 1 0 0 0,-1-1 1 0 0,-5 5-1 0 0,-3 2 41 0 0,8-7-33 0 0,1-1 1 0 0,0 0-1 0 0,-1 0 1 0 0,1 0-1 0 0,-1 0 1 0 0,1 0-1 0 0,-1 0 0 0 0,1-1 1 0 0,-1 1-1 0 0,-4 0 1 0 0,-30 0 105 0 0,34-1-118 0 0,0 0-180 0 0,-1 0 1 0 0,1 0-1 0 0,0-1 0 0 0,0 1 0 0 0,0-1 0 0 0,0 0 1 0 0,-1 0-1 0 0,1 0 0 0 0,0 0 0 0 0,-4-3 0 0 0,6 3-604 0 0,-3-7-2652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29.9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16847 0 0,'0'0'7631'0'0,"0"8"-7159"0"0,-6 67-308 0 0,2-33-119 0 0,-3 23-129 0 0,7-61 64 0 0,0 0 0 0 0,0-1-1 0 0,0 1 1 0 0,0-1 0 0 0,2 5 0 0 0,0 9-79 0 0,-2-11 31 0 0,1 1-1 0 0,0-1 0 0 0,0 1 0 0 0,4 10 1 0 0,-1-3-45 0 0,-4-13 79 0 0,1 0 0 0 0,-1 0 0 0 0,0 0 0 0 0,1 0 1 0 0,-1 0-1 0 0,1 0 0 0 0,0 0 0 0 0,-1 0 0 0 0,1 0 0 0 0,0 0 0 0 0,0 0 0 0 0,-1 0 0 0 0,1 0 0 0 0,0-1 0 0 0,0 1 0 0 0,2 1 0 0 0,5 4-154 0 0,-6-6 233 0 0,0 1 1 0 0,0-1-1 0 0,1 0 0 0 0,-1 1 1 0 0,0-1-1 0 0,0 0 1 0 0,1-1-1 0 0,-1 1 0 0 0,3-1 1 0 0,-3 1 9 0 0,67-12 888 0 0,-62 11-1035 0 0,0 0-1 0 0,0-1 1 0 0,0 0 0 0 0,-1-1 0 0 0,1 1-1 0 0,-1-1 1 0 0,1-1 0 0 0,-1 1 0 0 0,0-1 0 0 0,6-5-1 0 0,0-6-4115 0 0,-8 8 2160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0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13704 0 0,'0'0'1245'0'0,"-1"1"-1026"0"0,-2 4 2452 0 0,5 0-1758 0 0,-1 0 0 0 0,0-1-1 0 0,0 1 1 0 0,0 0-1 0 0,-1 6 1 0 0,2 5 39 0 0,8 56 849 0 0,14 73-1310 0 0,-18-119-486 0 0,-3-13-91 0 0,1 0 0 0 0,0 0-1 0 0,0 0 1 0 0,9 16 0 0 0,-5-13-1029 0 0,11 33 0 0 0,-15-32-797 0 0</inkml:trace>
  <inkml:trace contextRef="#ctx0" brushRef="#br0" timeOffset="1">297 195 8752 0 0,'-8'-8'11503'0'0,"12"-3"-10959"0"0,-4 0-448 0 0,4 0-96 0 0,5-5-5567 0 0,-4 8-1121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0.7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18511 0 0,'4'9'186'0'0,"-3"-7"90"0"0,-1 0-1 0 0,1 0 1 0 0,0 0-1 0 0,-1 0 1 0 0,1 0-1 0 0,-1 0 1 0 0,0 0-1 0 0,0 3 1 0 0,9-5 1164 0 0,33-11 341 0 0,9 2-443 0 0,-37 6-1163 0 0,0 0 0 0 0,28-1 0 0 0,-21 2-112 0 0,-16 1-57 0 0,-1 1 1 0 0,0-1-1 0 0,1 1 0 0 0,-1 0 0 0 0,0 0 0 0 0,7 1 0 0 0,-9 1 3 0 0,-1-2-6 0 0,0 0-1 0 0,0 1 1 0 0,0-1-1 0 0,0 0 1 0 0,0 0-1 0 0,0 0 1 0 0,0 0-1 0 0,0 0 1 0 0,0 0-1 0 0,0 0 1 0 0,0 0-1 0 0,0 0 1 0 0,0 0-1 0 0,0-1 1 0 0,0 1-1 0 0,0 0 1 0 0,0 0-1 0 0,-1-1 1 0 0,1 1-1 0 0,0-1 1 0 0,1 0-1 0 0,3-1-2 0 0,2 9 0 0 0,-5-3 0 0 0,-1 0 0 0 0,0 0 0 0 0,0 0 0 0 0,0 0 0 0 0,-1 1 0 0 0,1 7 0 0 0,2 15 0 0 0,0-9-22 0 0,-1 1-1 0 0,-1-1 1 0 0,0 0-1 0 0,-2 24 0 0 0,0 0-32 0 0,2-5-84 0 0,-1-17-5 0 0,-1 26-1 0 0,1-34 20 0 0,0 1 0 0 0,1 0 0 0 0,2 12 0 0 0,0 4-191 0 0,10 63-1682 0 0,-8-63-1130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30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14456 0 0,'1'1'661'0'0,"2"1"-438"0"0,0-1 0 0 0,0 0 0 0 0,0 0 0 0 0,0-1 0 0 0,0 1-1 0 0,0-1 1 0 0,0 1 0 0 0,0-1 0 0 0,0 0 0 0 0,0 0 0 0 0,0 0 0 0 0,0 0 0 0 0,0-1 0 0 0,5-1 2585 0 0,-8 2-2733 0 0,0-1 0 0 0,0 1 0 0 0,0 0 0 0 0,0-1 0 0 0,0 1 0 0 0,1 0 1 0 0,-1-1-1 0 0,0 1 0 0 0,0 0 0 0 0,0-1 0 0 0,0 1 0 0 0,1 0 0 0 0,-1-1 0 0 0,0 1 0 0 0,0 0 0 0 0,1 0 0 0 0,-1-1 0 0 0,0 1 0 0 0,1 0 0 0 0,-1 0 0 0 0,1-1 1 0 0,-1 1-54 0 0,0 0 0 0 0,0 0 1 0 0,1 0-1 0 0,-1 0 0 0 0,0 0 1 0 0,0 0-1 0 0,0 0 0 0 0,0-1 1 0 0,0 1-1 0 0,1 0 1 0 0,-1 0-1 0 0,0 0 0 0 0,0 0 1 0 0,0 0-1 0 0,0 0 0 0 0,0-1 1 0 0,0 1-1 0 0,1 0 0 0 0,-1 0 1 0 0,0 0-1 0 0,0 0 0 0 0,0-1 1 0 0,0 1-1 0 0,0 0 1 0 0,0 0-1 0 0,0 0 0 0 0,0-1 1 0 0,0 1-1 0 0,0 0 0 0 0,0 0 1 0 0,0 0-1 0 0,0 0 0 0 0,0-1 1 0 0,0 1-1 0 0,0 0 0 0 0,0 0 1 0 0,0 0-1 0 0,0-1 1 0 0,0 1-1 0 0,0 0 0 0 0,0 0 1 0 0,-1 0-1 0 0,1 0 0 0 0,0-1 1 0 0,0 1-1 0 0,0 0 0 0 0,0 0 1 0 0,0 0-1 0 0,0 0 1 0 0,-1 0-1 0 0,1 0 0 0 0,0-1 1 0 0,0 1-1 0 0,0 0 0 0 0,8-8 1002 0 0,-5 6-938 0 0,1 1 0 0 0,0-1 0 0 0,-1 1 0 0 0,1-1 0 0 0,0 1 0 0 0,-1 0-1 0 0,1 0 1 0 0,0 1 0 0 0,0-1 0 0 0,0 1 0 0 0,0 0 0 0 0,0 0 0 0 0,0 0 0 0 0,0 1-1 0 0,-1-1 1 0 0,8 3 0 0 0,-3-1 86 0 0,1 1 0 0 0,-1 0 0 0 0,0 1 0 0 0,-1 0 0 0 0,1 0 0 0 0,10 7 0 0 0,-15-8-172 0 0,-1 0 0 0 0,1-1 0 0 0,0 0 0 0 0,-1 1 0 0 0,1-1 0 0 0,5 2 0 0 0,18 6-16 0 0,-24-9-3 0 0,-1-1 0 0 0,0 1 0 0 0,1-1 0 0 0,-1 0 0 0 0,1 1 0 0 0,-1-1-1 0 0,1 0 1 0 0,-1 0 0 0 0,0 0 0 0 0,1 0 0 0 0,-1 0 0 0 0,1 0 0 0 0,1-1 0 0 0,4 0-66 0 0,-4 1 51 0 0,1-1-1 0 0,-1 0 1 0 0,0 0 0 0 0,0 0-1 0 0,1 0 1 0 0,-1 0 0 0 0,0-1-1 0 0,0 1 1 0 0,0-1-1 0 0,-1 0 1 0 0,1 0 0 0 0,5-5-1 0 0,-5 4-144 0 0,0 0 1 0 0,0 0-1 0 0,0 0 0 0 0,0-1 0 0 0,0 1 1 0 0,-1-1-1 0 0,1 0 0 0 0,-1 1 0 0 0,0-1 1 0 0,2-5-1 0 0,-1-10-2288 0 0,3-3-5732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57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 3680 0 0,'0'0'167'0'0,"-4"15"2798"0"0,3-13-1652 0 0,-1 1 0 0 0,1 0 0 0 0,-1-1 0 0 0,1 1 0 0 0,0 0 0 0 0,-1 4 1 0 0,-3 33 3021 0 0,4-31-3932 0 0,1-1 0 0 0,-2 1 0 0 0,-2 11 0 0 0,2-8-179 0 0,0 0 0 0 0,0 1 0 0 0,1 0 0 0 0,1-1 0 0 0,1 20 0 0 0,0 2-98 0 0,-1-13-71 0 0,0-9-53 0 0,0 0 0 0 0,0 0 1 0 0,1 0-1 0 0,3 12 0 0 0,-1-9-96 0 0,-1 0-1 0 0,1 15 1 0 0,-3-18-453 0 0,1 1-1 0 0,1-1 1 0 0,6 22-1 0 0,-5-28 78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1.1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42 7368 0 0,'2'0'7442'0'0,"31"-6"1634"0"0,-11 0-7487 0 0,-8 4-788 0 0,14-3 54 0 0,-16 5-540 0 0,0-1 0 0 0,12-3 0 0 0,-12 2-347 0 0,-1 0 1 0 0,13 0 0 0 0,-19 2-330 0 0,-1 0 1 0 0,1-1-1 0 0,-1 0 1 0 0,8-1-1 0 0,2-2-5965 0 0,2 1-2207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1.6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62 14456 0 0,'-10'19'5461'0'0,"12"-19"-5422"0"0,0 1 1 0 0,-1 0 0 0 0,1 0-1 0 0,-1 1 1 0 0,1-1 0 0 0,-1 0-1 0 0,3 3 1 0 0,-1-1 29 0 0,-2-2-43 0 0,-1-1-1 0 0,1 1 1 0 0,0 0-1 0 0,-1-1 0 0 0,1 1 1 0 0,0-1-1 0 0,0 0 1 0 0,0 1-1 0 0,-1-1 0 0 0,1 0 1 0 0,0 1-1 0 0,0-1 1 0 0,0 0-1 0 0,0 0 1 0 0,0 0-1 0 0,-1 0 0 0 0,1 0 1 0 0,0 0-1 0 0,0 0 1 0 0,0 0-1 0 0,0 0 0 0 0,0 0 1 0 0,0 0-1 0 0,0 0 1 0 0,-1-1-1 0 0,1 1 0 0 0,0 0 1 0 0,0-1-1 0 0,0 1 1 0 0,-1-1-1 0 0,1 1 1 0 0,0-1-1 0 0,1 0 0 0 0,-1 0 273 0 0,5-6 638 0 0,18-30 526 0 0,-23 35-1422 0 0,0 1 0 0 0,0-1 0 0 0,-1 1 0 0 0,1 0 0 0 0,0-1 0 0 0,-1 1 0 0 0,0-1 0 0 0,1 0 0 0 0,-1 1 0 0 0,0-1 0 0 0,0 1 0 0 0,0-1 0 0 0,0 1 0 0 0,0-1 0 0 0,0 0 0 0 0,0 1 0 0 0,0-1 0 0 0,-1 1 0 0 0,1-1-1 0 0,-1 1 1 0 0,1-1 0 0 0,-1 1 0 0 0,0-1 0 0 0,1 1 0 0 0,-1 0 0 0 0,0-1 0 0 0,0 1 0 0 0,0 0 0 0 0,0 0 0 0 0,0-1 0 0 0,0 1 0 0 0,0 0 0 0 0,-3-1 0 0 0,4 2-67 0 0,-1 0 0 0 0,0-1-1 0 0,0 1 1 0 0,1 0 0 0 0,-1 0 0 0 0,0 1 0 0 0,0-1 0 0 0,1 0 0 0 0,-1 0 0 0 0,0 0-1 0 0,1 0 1 0 0,-1 1 0 0 0,0-1 0 0 0,0 0 0 0 0,1 0 0 0 0,-1 1 0 0 0,1-1-1 0 0,-1 1 1 0 0,-1 0 0 0 0,-14 11-1450 0 0,14-10 1109 0 0,-7 7-2003 0 0,1 5-5156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5.3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17503 0 0,'0'0'1588'0'0,"-1"2"-1304"0"0,-2 2-189 0 0,1 0 49 0 0,0-1-1 0 0,0 1 0 0 0,1 0 1 0 0,0 0-1 0 0,0 0 1 0 0,0 1-1 0 0,0-1 1 0 0,0 0-1 0 0,1 0 1 0 0,0 8-1 0 0,-1 2-9 0 0,0 6-46 0 0,1 0 0 0 0,4 30 0 0 0,0-6-87 0 0,0 1-16 0 0,21 83-1 0 0,-10-60-1841 0 0,-14-61-2953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5.6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15 7368 0 0,'-3'-8'10463'0'0,"31"4"-8288"0"0,-24 3-2017 0 0,1 1-1 0 0,-1-1 1 0 0,1 1-1 0 0,-1-1 1 0 0,1 1 0 0 0,-1 0-1 0 0,1 1 1 0 0,-1-1-1 0 0,8 3 1 0 0,17 6 705 0 0,55 27 1 0 0,-77-31-804 0 0,0 0-1 0 0,0 0 1 0 0,-1 0 0 0 0,1 1 0 0 0,-1 0 0 0 0,-1 1 0 0 0,1-1 0 0 0,7 13 0 0 0,-2-3-51 0 0,-2 1 1 0 0,14 31 0 0 0,-18-31-54 0 0,0 0 1 0 0,0 1 0 0 0,2 25-1 0 0,-3-16 255 0 0,-3-21-183 0 0,-1 1 0 0 0,1-1 0 0 0,-1 1 0 0 0,-1-1 0 0 0,1 1 0 0 0,-1-1 0 0 0,0 0 0 0 0,-1 1 0 0 0,0-1 0 0 0,0 0 0 0 0,0 0 1 0 0,-4 7-1 0 0,1-4 5 0 0,0 0 0 0 0,0 0 0 0 0,-1-1 0 0 0,0 0 0 0 0,-1 0 0 0 0,0-1 0 0 0,-8 8 0 0 0,4-7-33 0 0,0-1 0 0 0,0 0 0 0 0,-19 8 0 0 0,23-13-93 0 0,1 0 1 0 0,-1 0-1 0 0,1-1 0 0 0,-1 0 0 0 0,0 0 0 0 0,1-1 0 0 0,-12 0 1 0 0,16 0 1 0 0,1 0 0 0 0,0 0 0 0 0,0 0 0 0 0,0-1 0 0 0,0 1 0 0 0,0 0 0 0 0,0 0 0 0 0,0-1 0 0 0,0 1 0 0 0,0-1 0 0 0,0 1 0 0 0,0-1 0 0 0,0 1 0 0 0,0-1 0 0 0,1 0 0 0 0,-1 0 0 0 0,0 1 0 0 0,0-1 0 0 0,0-1 0 0 0,0 1-21 0 0,1-1-1491 0 0,0-9-344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6.0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39 185 16903 0 0,'0'0'368'0'0,"0"11"80"0"0,5-3 8 0 0,-5 3 24 0 0,3 1-384 0 0,6 4-96 0 0,-4-1 0 0 0,-2 5 0 0 0,2-6 480 0 0,0 2 80 0 0,-2-2 16 0 0,2 2 0 0 0,4 0-504 0 0,-6-5-72 0 0,2-3-5647 0 0</inkml:trace>
  <inkml:trace contextRef="#ctx0" brushRef="#br0" timeOffset="1">1 1 9672 0 0,'0'0'5496'0'0,"12"8"-11552"0"0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6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0 111 2304 0 0,'1'2'167'0'0,"12"36"3461"0"0,-2-5 2463 0 0,-1-8-3729 0 0,-7-17-1567 0 0,0-1 1 0 0,-1 0-1 0 0,3 15 0 0 0,-4-14 5091 0 0,-3-17-4707 0 0,-2-16-1308 0 0,2-10 483 0 0,1 26-255 0 0,1-1 0 0 0,0 0 0 0 0,0 0 0 0 0,2-11 0 0 0,0 10-83 0 0,-1 8-14 0 0,-1 0 0 0 0,0 1 0 0 0,1 0 0 0 0,0-1-1 0 0,0 1 1 0 0,0-1 0 0 0,0 1 0 0 0,0 0-1 0 0,0-1 1 0 0,2-1 0 0 0,1-2 36 0 0,-4 5-27 0 0,1-1 0 0 0,0 1 0 0 0,0 0 0 0 0,-1 0-1 0 0,1-1 1 0 0,0 1 0 0 0,0 0 0 0 0,0 0 0 0 0,0 0 0 0 0,0 0-1 0 0,1 0 1 0 0,-1 0 0 0 0,0 0 0 0 0,0 1 0 0 0,1-1-1 0 0,-1 0 1 0 0,0 1 0 0 0,1-1 0 0 0,-1 0 0 0 0,1 1 0 0 0,-1 0-1 0 0,1-1 1 0 0,-1 1 0 0 0,1 0 0 0 0,-1 0 0 0 0,1 0-1 0 0,2 0 1 0 0,3 1-3 0 0,0 0 0 0 0,1 0 0 0 0,-1 1-1 0 0,0 0 1 0 0,0 1 0 0 0,12 5 0 0 0,0 0 1 0 0,-11-5-9 0 0,1-1 0 0 0,-1 1 0 0 0,1-1 0 0 0,-1-1 0 0 0,1 0 0 0 0,0 0 0 0 0,0-1 0 0 0,13-1 0 0 0,-21 1 3 0 0,0 1-1 0 0,-1-1 1 0 0,1 0-1 0 0,0 0 1 0 0,0 0-1 0 0,-1 0 1 0 0,1-1-1 0 0,0 1 1 0 0,-1 0-1 0 0,1 0 1 0 0,0 0-1 0 0,0 0 1 0 0,-1-1-1 0 0,1 1 1 0 0,0 0-1 0 0,-1-1 1 0 0,1 1-1 0 0,-1-1 1 0 0,1 1-1 0 0,-1 0 1 0 0,1-1-1 0 0,0 1 1 0 0,0-2-1 0 0,-1-9 96 0 0,-1 7-74 0 0,1 0-10 0 0,0-1 0 0 0,-1 1 0 0 0,0 0 0 0 0,1 0 0 0 0,-2 1 0 0 0,1-1 0 0 0,0 0 0 0 0,-1 0 0 0 0,0 0 0 0 0,0 1 1 0 0,0-1-1 0 0,0 1 0 0 0,0 0 0 0 0,-1-1 0 0 0,1 1 0 0 0,-1 0 0 0 0,0 0 0 0 0,0 1 0 0 0,0-1 0 0 0,-7-4 1 0 0,4 4-5 0 0,-3 3-10 0 0,7 2-5 0 0,0-1 0 0 0,0 1 0 0 0,0-1-1 0 0,0 1 1 0 0,0 0 0 0 0,0 0 0 0 0,1 0 0 0 0,-1 0-1 0 0,1 0 1 0 0,-1 0 0 0 0,1 0 0 0 0,0 0 0 0 0,0 1-1 0 0,0-1 1 0 0,0 1 0 0 0,0-1 0 0 0,0 0-1 0 0,1 1 1 0 0,-1 0 0 0 0,1 4 0 0 0,-1 1-16 0 0,0 0 0 0 0,1 0 0 0 0,1 0 0 0 0,-1 0 0 0 0,4 14 1 0 0,0-2-25 0 0,-3-12 41 0 0,0-1 0 0 0,1 1 0 0 0,0-1 0 0 0,5 12 1 0 0,1-2-46 0 0,-5-9 29 0 0,0-1 0 0 0,1 1 0 0 0,0-1 0 0 0,0 0 0 0 0,1 0 0 0 0,0 0 0 0 0,0 0 0 0 0,0-1-1 0 0,1 0 1 0 0,10 9 0 0 0,-12-12-83 0 0,0-1 0 0 0,0 1 0 0 0,0-1 0 0 0,0 1 0 0 0,1-1-1 0 0,-1 0 1 0 0,0-1 0 0 0,1 1 0 0 0,-1-1 0 0 0,1 0 0 0 0,7 1 0 0 0,-9-2-710 0 0,0 0 1 0 0,0 0 0 0 0,0-1 0 0 0,-1 1-1 0 0,1-1 1 0 0,0 1 0 0 0,0-1 0 0 0,2-1-1 0 0,12-6-6646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6.8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 1 17503 0 0,'0'0'399'0'0,"-2"0"60"0"0,-1 0-189 0 0,1 0 1 0 0,-1 0 0 0 0,0 0-1 0 0,0 1 1 0 0,0-1 0 0 0,1 1-1 0 0,-1 0 1 0 0,0-1 0 0 0,1 1-1 0 0,-1 1 1 0 0,1-1 0 0 0,-1 0-1 0 0,1 1 1 0 0,-1-1 0 0 0,1 1-1 0 0,0 0 1 0 0,0 0 0 0 0,0 0-1 0 0,0 0 1 0 0,0 0 0 0 0,-3 4-1 0 0,3-2-73 0 0,0 0 0 0 0,0-1 0 0 0,0 1 0 0 0,0 0 0 0 0,1 0 0 0 0,0 0-1 0 0,0 0 1 0 0,0 0 0 0 0,0 0 0 0 0,1 0 0 0 0,-1 7 0 0 0,2 2 54 0 0,0-1 1 0 0,4 19 0 0 0,-4-25-189 0 0,0-1-53 0 0,0-1-1 0 0,1 1 0 0 0,0-1 0 0 0,0 0 0 0 0,0 0 0 0 0,1 0 1 0 0,-1 0-1 0 0,1 0 0 0 0,0 0 0 0 0,0-1 0 0 0,0 1 0 0 0,7 5 1 0 0,4 2-21 0 0,29 19 1 0 0,-38-27-46 0 0,0 0-1 0 0,0 0 0 0 0,0-1 1 0 0,1 1-1 0 0,-1-1 1 0 0,9 2-1 0 0,-12-4-252 0 0,1 1 1 0 0,-1-1-1 0 0,1 0 0 0 0,0 0 0 0 0,-1 0 0 0 0,1 0 1 0 0,-1-1-1 0 0,1 1 0 0 0,-1-1 0 0 0,1 1 1 0 0,-1-1-1 0 0,1 0 0 0 0,-1 0 0 0 0,1 0 1 0 0,-1 0-1 0 0,3-2 0 0 0,4-4-1690 0 0</inkml:trace>
  <inkml:trace contextRef="#ctx0" brushRef="#br0" timeOffset="1">141 58 9672 0 0,'1'-2'11490'0'0,"6"-8"-9630"0"0,-5 8-1604 0 0,0 0 1 0 0,0 0-1 0 0,0 0 1 0 0,0 0-1 0 0,0 1 1 0 0,0-1-1 0 0,1 1 1 0 0,-1 0-1 0 0,1-1 0 0 0,-1 1 1 0 0,1 0-1 0 0,-1 0 1 0 0,4 0-1 0 0,39-7 959 0 0,-35 7-948 0 0,81-3 689 0 0,-65 2-922 0 0,-17 2-488 0 0,0-1 1 0 0,16-3-1 0 0,-6 0-1405 0 0,-11 4-1748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7.2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5064 0 0,'0'0'232'0'0,"-10"9"32"0"0,7-4 296 0 0,2 3 5861 0 0,4 3-3585 0 0,-2-7-1202 0 0,4 16 5238 0 0,11 5-5684 0 0,-3-3-616 0 0,-4-2-35 0 0,11 37-1 0 0,3 11-158 0 0,24 46 14 0 0,23 47-3983 0 0,-57-135-2381 0 0,-4-6-1759 0 0</inkml:trace>
  <inkml:trace contextRef="#ctx0" brushRef="#br0" timeOffset="1">310 363 15232 0 0,'0'0'672'0'0,"0"11"143"0"0,0 2-655 0 0,5-2-160 0 0,-5-3 0 0 0,4 3 0 0 0,1 5 952 0 0,-2-1 152 0 0,2-4 32 0 0,3 5 8 0 0,-3-5-920 0 0,3 5-224 0 0,1-8 0 0 0,-4-2 0 0 0,3 2-1184 0 0,5 8-1800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7.6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19351 0 0,'0'0'1474'0'0,"3"1"-1005"0"0,-1-1-432 0 0,-1 0-32 0 0,1 0 1 0 0,-1 0-1 0 0,0 0 0 0 0,1 1 1 0 0,-1-1-1 0 0,0 0 1 0 0,1 1-1 0 0,-1-1 0 0 0,0 1 1 0 0,0-1-1 0 0,1 1 1 0 0,-1-1-1 0 0,0 1 0 0 0,0 0 1 0 0,0 0-1 0 0,0-1 1 0 0,0 1-1 0 0,0 0 0 0 0,0 0 1 0 0,0 0-1 0 0,0 0 1 0 0,-1 0-1 0 0,1 1 1 0 0,0-1-1 0 0,0 1 0 0 0,2 3 197 0 0,1 0 1 0 0,-1 0-1 0 0,1-1 0 0 0,0 1 0 0 0,0-1 0 0 0,1 0 0 0 0,6 5 0 0 0,-5-4 133 0 0,14 12 681 0 0,-2-2-452 0 0,21 21 0 0 0,-38-33-564 0 0,-1-3 0 0 0,0 1 0 0 0,1-1 0 0 0,-1 1 0 0 0,1 0 0 0 0,-1-1 0 0 0,1 1 0 0 0,-1-1 0 0 0,1 1 0 0 0,0-1 0 0 0,-1 1 0 0 0,1-1 0 0 0,-1 0 0 0 0,1 1 0 0 0,0-1 0 0 0,-1 0 0 0 0,1 1 0 0 0,0-1 0 0 0,-1 0 0 0 0,1 0 0 0 0,0 0 0 0 0,0 0 0 0 0,-1 1 0 0 0,1-1 0 0 0,1 0 0 0 0,19 1 0 0 0,-21-1 0 0 0,1 0 0 0 0,-1 1 0 0 0,0-1 0 0 0,1 0 0 0 0,-1 0 0 0 0,0 0 0 0 0,1 0 0 0 0,-1 0 0 0 0,0 0 0 0 0,1 1 0 0 0,-1-1 0 0 0,1 0 0 0 0,-1 0 0 0 0,0 0 0 0 0,1 0 0 0 0,-1 0 0 0 0,0 0 0 0 0,1-1 0 0 0,-1 1 0 0 0,1 0 0 0 0,-1 0 0 0 0,0 0 0 0 0,1 0 0 0 0,-1 0 0 0 0,0 0 0 0 0,1-1 0 0 0,-1 1 0 0 0,0 0 0 0 0,1 0 0 0 0,-1 0 0 0 0,0-1 0 0 0,0 1 0 0 0,1 0 0 0 0,-1-1 0 0 0,0 1 0 0 0,0 0 0 0 0,1 0 0 0 0,-1-1 0 0 0,0 1 0 0 0,0 0 0 0 0,0-1 0 0 0,0 1 0 0 0,1-1 0 0 0,-1 1 0 0 0,0-1 0 0 0,0-1 0 0 0,3-1 90 0 0,-1 0 0 0 0,0 0-1 0 0,0 0 1 0 0,0 0-1 0 0,0-1 1 0 0,-1 1 0 0 0,1-1-1 0 0,-1 1 1 0 0,0-1 0 0 0,0 0-1 0 0,0 1 1 0 0,-1-1 0 0 0,1 0-1 0 0,-1 0 1 0 0,0 1 0 0 0,0-1-1 0 0,0 0 1 0 0,-1 0 0 0 0,1 1-1 0 0,-3-8 1 0 0,0 3-79 0 0,0 1 0 0 0,0 0 0 0 0,0-1 0 0 0,-1 1 0 0 0,-1 1 0 0 0,1-1 0 0 0,-1 1 0 0 0,0 0 0 0 0,0 0 0 0 0,-1 0 0 0 0,0 1 0 0 0,0-1 0 0 0,0 1 0 0 0,-12-7 0 0 0,16 12-87 0 0,0-1-1 0 0,0 1 0 0 0,0-1 1 0 0,0 1-1 0 0,0-1 1 0 0,1 1-1 0 0,-1 0 0 0 0,0 0 1 0 0,0 0-1 0 0,0 0 1 0 0,-4 1-1 0 0,-5 0-388 0 0,31 18-14006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8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 5064 0 0,'3'1'112'0'0,"0"-1"-1"0"0,0 1 1 0 0,0 0 0 0 0,-1 0 0 0 0,1 1-1 0 0,0-1 1 0 0,-1 1 0 0 0,1-1-1 0 0,-1 1 1 0 0,1 0 0 0 0,-1 0 0 0 0,0 0-1 0 0,3 3 1 0 0,0 0 890 0 0,1 1 298 0 0,0 1-1 0 0,-1 0 1 0 0,0 0 0 0 0,0 1-1 0 0,0-1 1 0 0,3 9-1 0 0,-3-4-247 0 0,2-1-1 0 0,9 14 1 0 0,1 2 152 0 0,-14-21-826 0 0,0-1 0 0 0,0 1 0 0 0,0-1-1 0 0,8 8 1 0 0,2-3 560 0 0,-11-9 92 0 0,13-12-287 0 0,-9 3-615 0 0,-1 1 1 0 0,0-1-1 0 0,0 0 1 0 0,0 0 0 0 0,-1 0-1 0 0,-1-1 1 0 0,4-10-1 0 0,4-10 221 0 0,22-33 305 0 0,-28 52-572 0 0,-3 8-52 0 0,-1-1 0 0 0,1 1 0 0 0,-1 0 0 0 0,1-1 0 0 0,0 1 0 0 0,0 0 0 0 0,0 0 0 0 0,1 0 0 0 0,-1 0 0 0 0,0 0 0 0 0,1 1 0 0 0,-1-1 0 0 0,1 1 0 0 0,-1 0 0 0 0,1-1 0 0 0,0 1 0 0 0,4-1 0 0 0,-5 2-16 0 0,0 0 0 0 0,0 0 0 0 0,0 0 0 0 0,0 0 0 0 0,1 0 0 0 0,-1 0 0 0 0,0 0 0 0 0,0 1 0 0 0,0 0 0 0 0,0-1 0 0 0,0 1 0 0 0,0 0 0 0 0,-1 0 0 0 0,1 0 0 0 0,0 0 0 0 0,0 0 0 0 0,0 0 0 0 0,-1 0 0 0 0,1 1 0 0 0,-1-1 0 0 0,1 0 0 0 0,-1 1 0 0 0,1 0 0 0 0,-1-1 0 0 0,1 3 0 0 0,15 17 17 0 0,39 37-1 0 0,-5-6-762 0 0,-21-23-3953 0 0,-21-18-3886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58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75 107 11520 0 0,'0'0'886'0'0,"0"-9"-548"0"0,-3-38 5832 0 0,3 44-5568 0 0,-1 0-1 0 0,0-1 1 0 0,0 1 0 0 0,0 0-1 0 0,-3-5 1 0 0,3 4-180 0 0,0 2-271 0 0,0 1 0 0 0,1-1 1 0 0,-1 1-1 0 0,0-1 0 0 0,0 1 0 0 0,0 0 0 0 0,-1-1 0 0 0,1 1 1 0 0,0 0-1 0 0,0 0 0 0 0,-1 0 0 0 0,1 0 0 0 0,-1 0 1 0 0,1 0-1 0 0,-1 0 0 0 0,1 0 0 0 0,-3 0 0 0 0,2 1-141 0 0,1-1-1 0 0,0 1 1 0 0,0 0 0 0 0,0 0-1 0 0,0 1 1 0 0,-1-1 0 0 0,1 0-1 0 0,0 0 1 0 0,0 0-1 0 0,0 1 1 0 0,0-1 0 0 0,0 1-1 0 0,0-1 1 0 0,0 1-1 0 0,0-1 1 0 0,0 1 0 0 0,0-1-1 0 0,-1 2 1 0 0,0 0-32 0 0,0 0-1 0 0,1 1 1 0 0,-1-1 0 0 0,1 0-1 0 0,0 1 1 0 0,-1-1 0 0 0,1 1 0 0 0,0 0-1 0 0,0-1 1 0 0,1 1 0 0 0,-2 5-1 0 0,2 0-176 0 0,-1 0-1 0 0,2 14 0 0 0,0 1-104 0 0,-1-21 234 0 0,0 0 1 0 0,0 0-1 0 0,1 0 0 0 0,-1 0 0 0 0,0 0 0 0 0,1 0 0 0 0,-1 0 0 0 0,1 0 0 0 0,0 0 1 0 0,0 0-1 0 0,0 0 0 0 0,0 0 0 0 0,0 0 0 0 0,2 2 0 0 0,-3-3 70 0 0,0-1 0 0 0,1 0-1 0 0,-1 1 1 0 0,0-1 0 0 0,0 0-1 0 0,1 1 1 0 0,-1-1 0 0 0,0 0 0 0 0,1 1-1 0 0,-1-1 1 0 0,0 0 0 0 0,1 0-1 0 0,-1 1 1 0 0,0-1 0 0 0,1 0-1 0 0,-1 0 1 0 0,1 0 0 0 0,-1 0-1 0 0,1 1 1 0 0,-1-1 0 0 0,0 0 0 0 0,1 0-1 0 0,-1 0 1 0 0,1 0 0 0 0,-1 0-1 0 0,1 0 1 0 0,-1 0 0 0 0,0 0-1 0 0,1 0 1 0 0,-1 0 0 0 0,1 0 0 0 0,-1-1-1 0 0,0 1 1 0 0,1 0 0 0 0,-1 0-1 0 0,1 0 1 0 0,-1-1 0 0 0,0 1-1 0 0,1 0 1 0 0,-1 0 0 0 0,1-1 0 0 0,0 0 2 0 0,1 0-3 0 0,1 0 0 0 0,-1 0-1 0 0,0-1 1 0 0,0 1 0 0 0,0-1 0 0 0,0 1 0 0 0,0-1 0 0 0,0 0 0 0 0,0 0 0 0 0,0 0 0 0 0,-1 0 0 0 0,1 0 0 0 0,1-3 0 0 0,15-33 97 0 0,-15 32-8 0 0,-2 4-74 0 0,-1 0-1 0 0,1 1 1 0 0,0-1 0 0 0,0 1-1 0 0,0-1 1 0 0,0 1-1 0 0,0-1 1 0 0,0 1 0 0 0,0 0-1 0 0,0 0 1 0 0,0-1 0 0 0,2 0-1 0 0,1-3-293 0 0,4 10 584 0 0,-4 0-334 0 0,0-1-1 0 0,-1 1 1 0 0,1 0-1 0 0,-1 0 1 0 0,0 0-1 0 0,-1 1 0 0 0,1-1 1 0 0,1 7-1 0 0,10 18-102 0 0,-7-17-110 0 0,-4-9-64 0 0,0 1 1 0 0,-1 0-1 0 0,1 0 0 0 0,-1 0 0 0 0,0 1 1 0 0,0-1-1 0 0,-1 0 0 0 0,1 1 0 0 0,0 6 1 0 0,-2-2-1264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8.6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87 444 4608 0 0,'0'0'353'0'0,"-5"-6"374"0"0,-2-2 3594 0 0,0 1 0 0 0,0 0-1 0 0,-9-6 1 0 0,15 13-4236 0 0,1 0 0 0 0,-1-1 0 0 0,0 1 0 0 0,0-1 0 0 0,1 1 0 0 0,-1 0 0 0 0,0 0 0 0 0,0-1 0 0 0,1 1 0 0 0,-1 0 0 0 0,0 0 0 0 0,0 0 0 0 0,0 0 0 0 0,1 0-1 0 0,-1 0 1 0 0,0 0 0 0 0,0 0 0 0 0,0 0 0 0 0,1 0 0 0 0,-1 0 0 0 0,0 1 0 0 0,0-1 0 0 0,1 0 0 0 0,-1 1 0 0 0,0-1 0 0 0,0 0 0 0 0,1 1 0 0 0,-1-1 0 0 0,0 1 0 0 0,1-1 0 0 0,-1 1 0 0 0,1-1 0 0 0,-1 1-1 0 0,1 0 1 0 0,-1-1 0 0 0,1 1 0 0 0,-1 0 0 0 0,1-1 0 0 0,-1 2 0 0 0,-1 2-77 0 0,0 0 0 0 0,0 0 1 0 0,0 0-1 0 0,0 0 0 0 0,0 6 0 0 0,0 2-49 0 0,0 1-1 0 0,2-1 1 0 0,-1 1-1 0 0,2-1 1 0 0,0 1 0 0 0,0-1-1 0 0,1 0 1 0 0,4 16 0 0 0,1 9-340 0 0,-3-19-215 0 0,1 1 0 0 0,1-1 1 0 0,15 31-1 0 0,-14-32-185 0 0,-6-15 338 0 0,7-3-1288 0 0,-6-3 1663 0 0,0 1-1 0 0,0-1 0 0 0,0 0 0 0 0,-1 0 0 0 0,0 0 0 0 0,0 0 1 0 0,0 0-1 0 0,0 0 0 0 0,0 0 0 0 0,-1-6 0 0 0,1-1 39 0 0,-2-1 0 0 0,-1-18-1 0 0,-16-42 31 0 0,18 69 2 0 0,-6-9 26 0 0,5 11 1036 0 0,2 1-1034 0 0,-1 0-1 0 0,1-1 1 0 0,0 1 0 0 0,0 0 0 0 0,0 0 0 0 0,-1 0 0 0 0,1-1-1 0 0,0 1 1 0 0,0 0 0 0 0,-1-1 0 0 0,1 1 0 0 0,0-1 0 0 0,-1 1 0 0 0,2-2-1 0 0,-1 2-12 0 0,-1-1-1 0 0,1 1 0 0 0,0-1 0 0 0,-1 1 0 0 0,1-1 1 0 0,0 1-1 0 0,0-1 0 0 0,0 1 0 0 0,-1 0 0 0 0,1-1 1 0 0,0 1-1 0 0,0 0 0 0 0,0 0 0 0 0,2 0 0 0 0,4-1 107 0 0,1 0 0 0 0,0-1 0 0 0,-1 0 0 0 0,1 0 0 0 0,-1 0 0 0 0,12-6 0 0 0,-6 3 16 0 0,1-2 40 0 0,-12 6-158 0 0,0 0 0 0 0,0 0 0 0 0,0 0 0 0 0,0 0 0 0 0,0 0 0 0 0,0 0 0 0 0,0 1 0 0 0,4-1 0 0 0,2-1 15 0 0,1-1 0 0 0,0 1 0 0 0,-1-1 0 0 0,0-1 0 0 0,1 0 0 0 0,-1 0-1 0 0,-1-1 1 0 0,1 0 0 0 0,-1 0 0 0 0,11-9 0 0 0,-14 10-28 0 0,0 0 1 0 0,0-1-1 0 0,-1 0 0 0 0,1 1 0 0 0,-1-1 1 0 0,0 0-1 0 0,-1 0 0 0 0,1-1 1 0 0,2-6-1 0 0,-1 1-1 0 0,-1 0 0 0 0,-1 0 0 0 0,1 0-1 0 0,-1-12 1 0 0,-1 14 41 0 0,-2 0-1 0 0,1-1 0 0 0,-4-15 0 0 0,0 2 60 0 0,2 11-125 0 0,0 0 0 0 0,-2 1-1 0 0,1-1 1 0 0,-1 1-1 0 0,-9-17 1 0 0,-32-50 195 0 0,45 77-170 0 0,-54-72-89 0 0,53 73 102 0 0,0 0 0 0 0,1 0 0 0 0,-1 0 0 0 0,1 0 0 0 0,-1 0-1 0 0,0 1 1 0 0,1-1 0 0 0,-1 0 0 0 0,1 0 0 0 0,-1 1 0 0 0,1-1 0 0 0,-1 0-1 0 0,1 1 1 0 0,-1-1 0 0 0,1 0 0 0 0,-1 1 0 0 0,1-1 0 0 0,-1 1 0 0 0,-1 6 30 0 0,0 0 0 0 0,0-1 1 0 0,1 1-1 0 0,0 0 1 0 0,0 0-1 0 0,1 0 0 0 0,0 0 1 0 0,0 0-1 0 0,2 13 1 0 0,4 7-63 0 0,9 32-1 0 0,-7-31 20 0 0,44 154-99 0 0,-4-31 59 0 0,-29-99-109 0 0,-3 1 0 0 0,13 70-1 0 0,-27-104 54 0 0,0-3-604 0 0,8 29-1 0 0,1-11-750 0 0,-5-3-68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9.0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0 123 2760 0 0,'7'-12'784'0'0,"-6"11"480"0"0,0-1 1 0 0,0 0-1 0 0,0 0 0 0 0,0 0 1 0 0,0 0-1 0 0,0 1 0 0 0,2-4 1 0 0,13-9 3740 0 0,23-8-2652 0 0,-25 15-1592 0 0,67-33-1057 0 0,-63 29-595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9.4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129 185 15200 0 0,'0'0'696'0'0,"-10"-9"255"0"0,6 0 7 0 0,1 0-1 0 0,-1 0 0 0 0,-3-16 0 0 0,5 14 594 0 0,-1 0-1 0 0,-8-18 0 0 0,2 11-845 0 0,8 14-564 0 0,-1-1 1 0 0,0 1 0 0 0,0 0 0 0 0,0-1 0 0 0,-1 1 0 0 0,1 0 0 0 0,-1 0-1 0 0,0 1 1 0 0,0-1 0 0 0,0 1 0 0 0,-8-7 0 0 0,10 10-53 0 0,0 0-83 0 0,0 1 0 0 0,1-1 0 0 0,-1 1 1 0 0,0-1-1 0 0,0 1 0 0 0,1-1 0 0 0,-1 0 0 0 0,0 1 0 0 0,0-1 0 0 0,0 0 0 0 0,0 0 1 0 0,0 1-1 0 0,-1-1 0 0 0,-2 1 8 0 0,2 1-16 0 0,1-1 0 0 0,-1 1 0 0 0,0 0 0 0 0,1 0 0 0 0,-1 1 0 0 0,1-1 0 0 0,0 0-1 0 0,0 0 1 0 0,0 1 0 0 0,0-1 0 0 0,0 1 0 0 0,0-1 0 0 0,1 1 0 0 0,-1-1 0 0 0,0 5 0 0 0,0 10-181 0 0,0 1 0 0 0,2-1 1 0 0,2 23-1 0 0,-2-36 112 0 0,0 0-1 0 0,0 0 1 0 0,1 1-1 0 0,-1-1 1 0 0,1 0 0 0 0,4 6-1 0 0,6 17-364 0 0,-11-22 318 0 0,1 0 0 0 0,0 0 0 0 0,1 0 1 0 0,-1 0-1 0 0,1-1 0 0 0,0 1 0 0 0,0-1 0 0 0,7 8 0 0 0,-2-12-60 0 0,1 0 21 0 0,-8-1 148 0 0,0 1 0 0 0,1 0 0 0 0,-1-1-1 0 0,0 1 1 0 0,0 0 0 0 0,1-1 0 0 0,-1 0 0 0 0,0 1-1 0 0,0-1 1 0 0,0 0 0 0 0,0 1 0 0 0,0-1 0 0 0,0 0 0 0 0,0 0-1 0 0,0 0 1 0 0,0 0 0 0 0,1-2 0 0 0,12-19 2 0 0,-7 8 60 0 0,-1-1 0 0 0,6-20 0 0 0,-12 35-36 0 0,0 0 1 0 0,0-1-1 0 0,0 1 1 0 0,0 0-1 0 0,0 0 1 0 0,0 0-1 0 0,0 0 1 0 0,0 0-1 0 0,0 0 0 0 0,0 0 1 0 0,0-1-1 0 0,0 1 1 0 0,0 0-1 0 0,0 0 1 0 0,0 0-1 0 0,0 0 1 0 0,0 0-1 0 0,1 0 1 0 0,-1 0-1 0 0,0 0 1 0 0,0-1-1 0 0,0 1 0 0 0,0 0 1 0 0,0 0-1 0 0,0 0 1 0 0,0 0-1 0 0,0 0 1 0 0,1 0-1 0 0,-1 0 1 0 0,0 0-1 0 0,0 0 1 0 0,0 0-1 0 0,0 0 0 0 0,0 0 1 0 0,0 0-1 0 0,0 0 1 0 0,1 0-1 0 0,-1 0 1 0 0,0 0-1 0 0,0 0 1 0 0,0 0-1 0 0,0 0 1 0 0,0 0-1 0 0,0 0 0 0 0,1 0 1 0 0,-1 0-1 0 0,0 0 1 0 0,7 7 305 0 0,9 18-383 0 0,-8-12 158 0 0,-4-8-108 0 0,-1 1 1 0 0,0-1-1 0 0,-1 1 1 0 0,1 0-1 0 0,1 9 1 0 0,-1-7-108 0 0,-1-1 0 0 0,1 1 0 0 0,4 6 1 0 0,-2-4-394 0 0,-1 0 1 0 0,0 0 0 0 0,-1 1 0 0 0,0-1 0 0 0,2 16 0 0 0,-2-11-1175 0 0,0 4-251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39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1 123 8752 0 0,'0'0'793'0'0,"0"-2"-650"0"0,0-1-121 0 0,2-19 600 0 0,4 7 3924 0 0,-1 7-1322 0 0,-2 3-2135 0 0,0 1 1 0 0,0 0 0 0 0,0-1-1 0 0,6-3 1 0 0,-5 3-904 0 0,1 1 1 0 0,0 1-1 0 0,0-1 1 0 0,1 1-1 0 0,-1 0 1 0 0,0 0-1 0 0,1 0 1 0 0,0 1-1 0 0,0 0 1 0 0,0 0-1 0 0,0 1 1 0 0,0-1-1 0 0,0 1 1 0 0,0 1 0 0 0,0-1-1 0 0,12 1 1 0 0,-5 1-148 0 0,0 0 1 0 0,19 5 0 0 0,-21-4-99 0 0,1 0 1 0 0,-1-1 0 0 0,0 0 0 0 0,16-1 0 0 0,-24 0-19 0 0,-1 0-26 0 0,0 0 1 0 0,0 0-1 0 0,0 0 0 0 0,1-1 0 0 0,-1 1 1 0 0,0 0-1 0 0,0-1 0 0 0,0 0 1 0 0,0 1-1 0 0,0-1 0 0 0,0 0 0 0 0,0 0 1 0 0,0 0-1 0 0,0 0 0 0 0,-1-1 1 0 0,4-2-1 0 0,7-4-1520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40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 14112 0 0,'8'-1'282'0'0,"1"1"0"0"0,0-1-1 0 0,0 1 1 0 0,-1 0 0 0 0,12 3 0 0 0,-17-3-313 0 0,24 2 1413 0 0,-8-1 376 0 0,27 6 0 0 0,-22-6-1017 0 0,-21-1-954 0 0,0 0-1 0 0,0 0 1 0 0,-1 0-1 0 0,1 1 1 0 0,0-1-1 0 0,3 1 1 0 0</inkml:trace>
  <inkml:trace contextRef="#ctx0" brushRef="#br0" timeOffset="1">181 125 10592 0 0,'0'0'818'0'0,"2"1"-299"0"0,66 21 7467 0 0,-43-11-6770 0 0,-18-8-942 0 0,1 0 0 0 0,-1 0 0 0 0,10 2 0 0 0,-8-3-189 0 0,-4-2-101 0 0,-1 1 0 0 0,1 1 0 0 0,-1-1 0 0 0,1 0 0 0 0,7 5-1 0 0,1-2-788 0 0,8-4-54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56.0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62 21191 0 0,'0'0'29'0'0,"0"0"-1"0"0,0 1 1 0 0,0-1 0 0 0,0 0-1 0 0,0 0 1 0 0,0 1-1 0 0,0-1 1 0 0,0 0-1 0 0,0 0 1 0 0,0 0-1 0 0,-1 1 1 0 0,1-1-1 0 0,0 0 1 0 0,0 0-1 0 0,0 0 1 0 0,0 0 0 0 0,-1 1-1 0 0,1-1 1 0 0,0 0-1 0 0,0 0 1 0 0,0 0-1 0 0,0 0 1 0 0,-1 0-1 0 0,1 0 1 0 0,0 0-1 0 0,0 1 1 0 0,-1-1-1 0 0,1 0 1 0 0,0 0 0 0 0,0 0-1 0 0,-1 0 1 0 0,1 0 21 0 0,0-1 1 0 0,-1 1-1 0 0,1 0 1 0 0,0 0-1 0 0,0-1 1 0 0,0 1-1 0 0,-1 0 1 0 0,1-1 0 0 0,0 1-1 0 0,0 0 1 0 0,0-1-1 0 0,0 1 1 0 0,0 0-1 0 0,-1-1 1 0 0,1 1-1 0 0,0 0 1 0 0,0-1 0 0 0,0 1-1 0 0,0 0 1 0 0,0-1-1 0 0,0 1 1 0 0,0 0-1 0 0,0-1 1 0 0,2-1 202 0 0,10-13 523 0 0,-2 9-164 0 0,-8 5-164 0 0,9-7-202 0 0,-7 5-243 0 0,-1 1 3 0 0,0-1 0 0 0,1 1 0 0 0,-1 0 0 0 0,0 1 0 0 0,1-1 0 0 0,-1 0 0 0 0,1 1 0 0 0,-1 0 0 0 0,1 0 0 0 0,4-1 0 0 0,-2 3-17 0 0,-1-1 0 0 0,0 0 0 0 0,1-1 0 0 0,-1 1 1 0 0,8-3-1 0 0,-7 2 9 0 0,-4 1 2 0 0,-1 0 0 0 0,1 0 0 0 0,-1 0 0 0 0,0 0 0 0 0,1 1 0 0 0,-1-1-1 0 0,1 1 1 0 0,-1-1 0 0 0,0 1 0 0 0,1-1 0 0 0,-1 1 0 0 0,0 0 0 0 0,0-1 0 0 0,0 1 0 0 0,1 0-1 0 0,-1 0 1 0 0,0 0 0 0 0,0 0 0 0 0,0 0 0 0 0,0 0 0 0 0,1 2 0 0 0,9 7 24 0 0,-7-6 32 0 0,-1-1 1 0 0,0 0 0 0 0,0 1 0 0 0,0 0-1 0 0,0 0 1 0 0,0 0 0 0 0,-1 0 0 0 0,1 0 0 0 0,-1 0-1 0 0,3 9 1 0 0,8 14-67 0 0,-11-22-68 0 0,0 0 0 0 0,1 0 1 0 0,-2 1-1 0 0,1-1 0 0 0,-1 0 0 0 0,1 1 0 0 0,-2 0 0 0 0,1-1 0 0 0,0 1 0 0 0,-1 0 1 0 0,0-1-1 0 0,-1 8 0 0 0,-2 8-453 0 0,-11 40 1 0 0,5-26-219 0 0,3-12 101 0 0,-1 0 1 0 0,-1-1 0 0 0,-11 25-1 0 0,16-41 461 0 0,0 0 0 0 0,-1 0 0 0 0,1-1 0 0 0,-9 10-1 0 0,12-15 86 0 0,-1 1 120 0 0,0 0 1 0 0,0 0 0 0 0,-1 0 0 0 0,1 0 0 0 0,0 0-1 0 0,-1 0 1 0 0,1-1 0 0 0,0 1 0 0 0,-1 0-1 0 0,1-1 1 0 0,-1 1 0 0 0,1-1 0 0 0,-4 1 2182 0 0,17-7-1384 0 0,12-7 433 0 0,-18 9-1048 0 0,0 0 0 0 0,0 1 0 0 0,1 0 0 0 0,0 0 0 0 0,10-2 0 0 0,17-8-156 0 0,-30 11-62 0 0,0 0 1 0 0,1 0-1 0 0,-1 1 0 0 0,0-1 1 0 0,1 1-1 0 0,-1 0 0 0 0,1 0 1 0 0,0 0-1 0 0,-1 1 0 0 0,1 0 1 0 0,4 0-1 0 0,-4 0-217 0 0,1 0 0 0 0,-1 0-1 0 0,0 0 1 0 0,0 0 0 0 0,6-2-1 0 0,3 0-812 0 0,0 2-260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56.6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14544 0 0,'0'0'662'0'0,"2"-1"-11"0"0,5-6-415 0 0,-1 1-201 0 0,-4 6 10 0 0,0 1 71 0 0,9-7 787 0 0,-10 5-708 0 0,0 0 1 0 0,0 1-1 0 0,0-1 0 0 0,0 0 1 0 0,1 1-1 0 0,-1-1 0 0 0,0 1 1 0 0,0-1-1 0 0,0 1 1 0 0,0 0-1 0 0,1-1 0 0 0,-1 1 1 0 0,0 0-1 0 0,0 0 1 0 0,1 0-1 0 0,-1 0 0 0 0,2 0 1 0 0,30 5 2198 0 0,-32-5-2327 0 0,0 0-1 0 0,0 1 0 0 0,0-1 0 0 0,0 0 1 0 0,0 1-1 0 0,0-1 0 0 0,0 0 0 0 0,0 1 1 0 0,0 0-1 0 0,0-1 0 0 0,0 1 1 0 0,0-1-1 0 0,0 1 0 0 0,0 0 0 0 0,0 0 1 0 0,1 1-1 0 0,11 8 373 0 0,24-4 561 0 0,-17-4-734 0 0,-19-2-254 0 0,0 0 0 0 0,-1 0 0 0 0,1 0-1 0 0,0 0 1 0 0,0 0 0 0 0,0 0 0 0 0,0 0 0 0 0,0-1 0 0 0,0 1-1 0 0,0 0 1 0 0,0-1 0 0 0,0 1 0 0 0,1-1 0 0 0,-2 1-6 0 0,1-1 1 0 0,-1 1 0 0 0,1-1-1 0 0,0 1 1 0 0,-1 0 0 0 0,1 0-1 0 0,0-1 1 0 0,-1 1 0 0 0,1 0-1 0 0,0 0 1 0 0,0 0 0 0 0,-1 0-1 0 0,1 0 1 0 0,0 0 0 0 0,-1 0-1 0 0,1 0 1 0 0,0 0 0 0 0,0 0-1 0 0,-1 0 1 0 0,1 0 0 0 0,1 1-1 0 0,4 4 43 0 0,-5-4-43 0 0,0 0 0 0 0,0 0 1 0 0,1-1-1 0 0,-1 1 0 0 0,0 0 0 0 0,0 0 0 0 0,1-1 0 0 0,-1 1 0 0 0,0-1 0 0 0,1 1 0 0 0,-1-1 0 0 0,3 1 0 0 0,-2-1-6 0 0,-1 0-1 0 0,0 0 1 0 0,1 0-1 0 0,-1 0 1 0 0,0 0 0 0 0,1 1-1 0 0,-1-1 1 0 0,0 0-1 0 0,1 1 1 0 0,-1-1-1 0 0,0 1 1 0 0,0-1 0 0 0,0 1-1 0 0,1 0 1 0 0,-1-1-1 0 0,0 1 1 0 0,0 0-1 0 0,0 0 1 0 0,0 0 0 0 0,0 0-1 0 0,0 0 1 0 0,-1 0-1 0 0,1 0 1 0 0,0 0-1 0 0,0 0 1 0 0,-1 0-1 0 0,2 2 1 0 0,-1 2-21 0 0,1 1-1 0 0,-1-1 1 0 0,0 0-1 0 0,-1 0 1 0 0,1 9 0 0 0,1 3-105 0 0,-1 12 25 0 0,0-1 0 0 0,-2 0 1 0 0,-4 28-1 0 0,0-7 473 0 0,0 26-1347 0 0,0-42-2259 0 0,-3-25-732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57.0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0 267 5064 0 0,'3'1'8690'0'0,"0"0"-8151"0"0,-1 0 0 0 0,1-1 0 0 0,0 0 0 0 0,0 1 0 0 0,0-1 0 0 0,0 0 0 0 0,0 0 0 0 0,0-1 0 0 0,0 1 0 0 0,0-1 0 0 0,3 0 0 0 0,41-6 2226 0 0,-10 3-1274 0 0,123-27 205 0 0,-122 26-1898 0 0,-24 4-290 0 0,-1-1 0 0 0,21-6-1 0 0,-15 5-316 0 0,3-1-83 0 0,-21 4 836 0 0,0 0 0 0 0,0 0 0 0 0,0-1-1 0 0,-1 1 1 0 0,1 0 0 0 0,0-1 0 0 0,0 1 0 0 0,0-1-1 0 0,-1 1 1 0 0,1-1 0 0 0,0 1 0 0 0,-1-1-1 0 0,1 0 1 0 0,-1 1 0 0 0,1-1 0 0 0,0 0-1 0 0,-1 1 1 0 0,1-3 0 0 0,-1 3 46 0 0,1 0 0 0 0,-1 0 0 0 0,0-1-1 0 0,0 1 1 0 0,1 0 0 0 0,-1 0 0 0 0,0-1 0 0 0,1 1 0 0 0,-1 0 0 0 0,0 0-1 0 0,1 0 1 0 0,-1 0 0 0 0,0-1 0 0 0,1 1 0 0 0,-1 0 0 0 0,0 0 0 0 0,1 0-1 0 0,-1 0 1 0 0,0 0 0 0 0,1 0 0 0 0,2 1 3083 0 0,-5 23-2500 0 0,1-19-529 0 0,1 1-1 0 0,-1-1 1 0 0,1 0-1 0 0,0 1 0 0 0,1-1 1 0 0,-1 0-1 0 0,1 1 1 0 0,1 5-1 0 0,-1-10-42 0 0,1 6-33 0 0,0 1 0 0 0,0-1 0 0 0,1 0 0 0 0,1 0 0 0 0,-1-1 0 0 0,1 1 0 0 0,0-1 0 0 0,6 8 0 0 0,3 6 32 0 0,-11-15 0 0 0,0-1 0 0 0,1 0 0 0 0,-1-1 0 0 0,5 6 0 0 0,9 8 0 0 0,-13-13 0 0 0,0-1 0 0 0,0 1 0 0 0,0-1 0 0 0,0 1 0 0 0,1-1 0 0 0,-1 0 0 0 0,1 0 0 0 0,0-1 0 0 0,0 1 0 0 0,0-1 0 0 0,0 0 0 0 0,1 0 0 0 0,-1 0 0 0 0,8 2 0 0 0,-10-4 0 0 0,0 0-1 0 0,1 1 1 0 0,-1-1 0 0 0,0 0-1 0 0,1 0 1 0 0,-1 0-1 0 0,0 0 1 0 0,5-2 0 0 0,4-6 3 0 0,-5 2 15 0 0,-2 2 23 0 0,0 1 0 0 0,0-1 1 0 0,0 0-1 0 0,-1-1 1 0 0,0 1-1 0 0,0-1 0 0 0,0 1 1 0 0,0-1-1 0 0,3-9 1 0 0,-1 4 33 0 0,-3 4-8 0 0,1 0-1 0 0,-1-1 1 0 0,0 1 0 0 0,-1 0 0 0 0,1-1 0 0 0,-1 0-1 0 0,0-9 1 0 0,-3-50 633 0 0,1 59-607 0 0,-1-10 27 0 0,-2-1 1 0 0,1 1 0 0 0,-2 0 0 0 0,-1 1 0 0 0,0-1-1 0 0,-1 1 1 0 0,-14-25 0 0 0,17 34-110 0 0,-2 0 0 0 0,1 1 0 0 0,-1-1 0 0 0,0 1 0 0 0,0 0 0 0 0,-1 1 0 0 0,0-1 0 0 0,0 1 0 0 0,-11-6-1 0 0,16 10-29 0 0,1 0-1 0 0,-1 0 0 0 0,1 1 0 0 0,-1-1 0 0 0,1 0 0 0 0,-1 1 0 0 0,1-1 0 0 0,-1 1 0 0 0,0 0 0 0 0,1-1 0 0 0,-1 1 1 0 0,0 0-1 0 0,1 0 0 0 0,-1 0 0 0 0,0 0 0 0 0,1 0 0 0 0,-1 1 0 0 0,0-1 0 0 0,-1 1 0 0 0,1 0-24 0 0,-1 0-1 0 0,1 0 0 0 0,-1 1 0 0 0,1-1 1 0 0,0 1-1 0 0,0-1 0 0 0,0 1 1 0 0,0 0-1 0 0,0 0 0 0 0,0 0 1 0 0,-1 2-1 0 0,-1 2-504 0 0,0-1 1 0 0,1 1-1 0 0,-1 0 1 0 0,1 1-1 0 0,1-1 1 0 0,-1 0-1 0 0,1 1 1 0 0,1-1-1 0 0,-2 8 1 0 0,2 4-1502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57.6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 18511 0 0,'0'0'4006'0'0,"1"1"-2914"0"0,4 0-859 0 0,1 1 0 0 0,-1-1 1 0 0,0 0-1 0 0,1 0 0 0 0,-1-1 1 0 0,1 0-1 0 0,-1 0 0 0 0,1 0 1 0 0,-1 0-1 0 0,10-3 0 0 0,40-9-2063 0 0,-42 9 756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58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0 131 8288 0 0,'0'0'638'0'0,"4"-4"-388"0"0,10-20 2982 0 0,-11 19-1692 0 0,-1 0 0 0 0,1 0-1 0 0,0 0 1 0 0,0 1-1 0 0,1-1 1 0 0,6-6 0 0 0,9 0 496 0 0,-6 6-1860 0 0,1 1 1 0 0,-1 1-1 0 0,1 0 0 0 0,0 1 0 0 0,16-1 1 0 0,-23 3-143 0 0,0 0 0 0 0,0 0 0 0 0,0 1 0 0 0,-1-1 0 0 0,1 2 0 0 0,0-1 1 0 0,0 1-1 0 0,-1 0 0 0 0,1 0 0 0 0,-1 1 0 0 0,0-1 0 0 0,9 7 0 0 0,-13-8-28 0 0,0 0-1 0 0,-1 0 1 0 0,1 1-1 0 0,-1-1 1 0 0,0 1-1 0 0,1-1 1 0 0,-1 1 0 0 0,0 0-1 0 0,0-1 1 0 0,0 1-1 0 0,0 0 1 0 0,0 0-1 0 0,-1 0 1 0 0,1 0-1 0 0,0 0 1 0 0,-1 0-1 0 0,0 0 1 0 0,1 0 0 0 0,-1 0-1 0 0,0 2 1 0 0,0 4-50 0 0,-1 0 0 0 0,0-1 1 0 0,-3 16-1 0 0,2-16-52 0 0,2-5 60 0 0,-1 0 0 0 0,0-1 1 0 0,1 1-1 0 0,-1 0 0 0 0,0-1 1 0 0,0 1-1 0 0,0-1 0 0 0,0 1 1 0 0,-3 2-1 0 0,-5 9-509 0 0,-20 12-1517 0 0,28-25 2061 0 0,1 1 0 0 0,0-1 0 0 0,0 1 1 0 0,0-1-1 0 0,0 1 0 0 0,0-1 0 0 0,0 1 1 0 0,0-1-1 0 0,0 1 0 0 0,0-1 0 0 0,0 1 1 0 0,0-1-1 0 0,0 1 0 0 0,0-1 1 0 0,0 1-1 0 0,1-1 0 0 0,-1 1 0 0 0,0-1 1 0 0,0 1-1 0 0,1-1 0 0 0,-1 1 0 0 0,0-1 1 0 0,0 0-1 0 0,1 1 0 0 0,-1-1 0 0 0,0 1 1 0 0,2 0-1 0 0,9 9 187 0 0,12 2 198 0 0,-13-6-13 0 0,0 0 1 0 0,12 8 0 0 0,-20-12-280 0 0,1 0 0 0 0,-1 0 0 0 0,0 0 1 0 0,0 0-1 0 0,0 1 0 0 0,0-1 0 0 0,0 1 0 0 0,0 0 0 0 0,-1-1 1 0 0,1 1-1 0 0,-1 0 0 0 0,0 0 0 0 0,2 3 0 0 0,-3-5-70 0 0,2 7 109 0 0,0 0 0 0 0,0-1-1 0 0,-1 1 1 0 0,0 0 0 0 0,-1 0 0 0 0,0 0-1 0 0,0 9 1 0 0,-2-8-120 0 0,0 1 0 0 0,0-1 0 0 0,0 0 0 0 0,-1 0-1 0 0,-1 0 1 0 0,0 0 0 0 0,0 0 0 0 0,0-1 0 0 0,-1 0 0 0 0,-1 0-1 0 0,1 0 1 0 0,-1 0 0 0 0,0-1 0 0 0,-8 7 0 0 0,2-2-157 0 0,10-10 95 0 0,0 0 0 0 0,0 0 0 0 0,0 0 0 0 0,0 0-1 0 0,0 0 1 0 0,-1 0 0 0 0,1 0 0 0 0,-1-1 0 0 0,1 1 0 0 0,-1-1 0 0 0,-3 1 0 0 0,-7 3-271 0 0,12-5 188 0 0,0 1 1 0 0,1-1-1 0 0,-1 1 0 0 0,0-1 0 0 0,0 0 0 0 0,0 0 1 0 0,0 1-1 0 0,0-1 0 0 0,0 0 0 0 0,0 0 0 0 0,0 0 0 0 0,0 0 1 0 0,-2 0-1 0 0,2-1-128 0 0,1 1 0 0 0,-1-1 0 0 0,0 0 0 0 0,0 0 0 0 0,0 1 0 0 0,0-1 0 0 0,1 0 0 0 0,-1 0 0 0 0,0 0 0 0 0,1 0-1 0 0,-1 0 1 0 0,1 0 0 0 0,-1 0 0 0 0,1 0 0 0 0,-1-2 0 0 0,-4-8-7381 0 0</inkml:trace>
  <inkml:trace contextRef="#ctx0" brushRef="#br0" timeOffset="1">473 1 17647 0 0,'0'0'1603'0'0,"0"2"-1318"0"0,5 72 5643 0 0,3 27-3680 0 0,-7-90-2241 0 0,0 1 0 0 0,1-1-1 0 0,6 19 1 0 0,-2-10-10 0 0,-4-13 3 0 0,0 0 0 0 0,1-1 0 0 0,0 1-1 0 0,0-1 1 0 0,1 1 0 0 0,0-1 0 0 0,0 0 0 0 0,0-1-1 0 0,7 7 1 0 0,1 3-10 0 0,-10-12 1 0 0,1-1 0 0 0,-1 1 0 0 0,1-1 0 0 0,0 1 0 0 0,-1-1 0 0 0,1 0 0 0 0,0 0 0 0 0,1-1 0 0 0,-1 1 0 0 0,0-1 0 0 0,0 1 0 0 0,5 0 0 0 0,0 0-20 0 0,0 0 0 0 0,0-1 0 0 0,0 0 0 0 0,11 0-1 0 0,-16-2-44 0 0,-1 1 0 0 0,0-1-1 0 0,0 1 1 0 0,1-1-1 0 0,-1 0 1 0 0,0 0-1 0 0,0 0 1 0 0,0 0 0 0 0,0 0-1 0 0,0-1 1 0 0,0 1-1 0 0,2-3 1 0 0,19-19-2436 0 0,-15 16-3422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58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59 2304 0 0,'0'-1'8749'0'0,"4"-6"-5973"0"0,12-9 3607 0 0,1 2-3845 0 0,-8 7-2003 0 0,-6 6-372 0 0,-1-1 0 0 0,1 1 0 0 0,-1-1 0 0 0,1 1 0 0 0,0 0 0 0 0,4-1-1 0 0,-1 0 59 0 0,-3 2-150 0 0,1-1 1 0 0,-1 1-1 0 0,0 0 0 0 0,1 0 1 0 0,-1 0-1 0 0,0 0 1 0 0,1 1-1 0 0,-1-1 0 0 0,0 1 1 0 0,5 1-1 0 0,-3 0-51 0 0,1-1 1 0 0,-1 1-1 0 0,0 0 0 0 0,7 5 0 0 0,2-2 7 0 0,8-2-70 0 0,-14-1-76 0 0,-1-1 0 0 0,16 1 0 0 0,-23-2 117 0 0,8 0-386 0 0,-1 0-1 0 0,1 0 1 0 0,-1-1-1 0 0,15-3 1 0 0,-1-6-6452 0 0,-11 3-199 0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58.5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8288 0 0,'2'7'140'0'0,"-2"-6"-66"0"0,0 1 0 0 0,0-1 0 0 0,0 0 0 0 0,0 1 0 0 0,0-1 0 0 0,0 1 0 0 0,0-1 0 0 0,0 0 0 0 0,0 1 0 0 0,-1-1 1 0 0,1 0-1 0 0,0 1 0 0 0,-1-1 0 0 0,1 0 0 0 0,-2 3 0 0 0,2-4 184 0 0,-1 1 0 0 0,1 0 0 0 0,0-1-1 0 0,0 1 1 0 0,0 0 0 0 0,0-1 0 0 0,0 1 0 0 0,0 0 0 0 0,0 0 0 0 0,0-1-1 0 0,0 1 1 0 0,1 0 0 0 0,-1-1 0 0 0,0 1 0 0 0,1 0 0 0 0,0 4 763 0 0,-1 31 6476 0 0,0-28-6895 0 0,0 0-1 0 0,0 0 1 0 0,0 0 0 0 0,1 0-1 0 0,0 0 1 0 0,3 8 0 0 0,4 10 122 0 0,6 44 0 0 0,-3-10-337 0 0,-6-35-333 0 0,-3-15-42 0 0,0 0 0 0 0,1 0 1 0 0,4 11-1 0 0,3 5-346 0 0,-7-16-156 0 0,0-1 0 0 0,1 0 0 0 0,1 0 1 0 0,-1 0-1 0 0,12 16 0 0 0,-10-18-1853 0 0</inkml:trace>
  <inkml:trace contextRef="#ctx0" brushRef="#br0" timeOffset="1">258 218 17103 0 0,'-8'8'4808'0'0,"21"-11"-5128"0"0,-5-2 40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58.9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 17359 0 0,'0'0'1574'0'0,"9"0"-1094"0"0,-7 0-221 0 0,0 0 1 0 0,0 0-1 0 0,0-1 1 0 0,0 1-1 0 0,0 0 1 0 0,0-1-1 0 0,0 1 1 0 0,0-1-1 0 0,-1 0 1 0 0,1 1-1 0 0,3-3 1 0 0,-5 3-194 0 0,1 0 46 0 0,1 0 0 0 0,-1 0 0 0 0,0 0 0 0 0,0 0 0 0 0,0 0 1 0 0,1 0-1 0 0,-1 0 0 0 0,0 0 0 0 0,0 0 0 0 0,0 1 0 0 0,1-1 1 0 0,-1 0-1 0 0,0 1 0 0 0,0-1 0 0 0,0 1 0 0 0,0 0 0 0 0,0-1 1 0 0,1 2-1 0 0,14 5 1058 0 0,-12-7-1037 0 0,-1 0 1 0 0,1 0-1 0 0,-1-1 1 0 0,1 1-1 0 0,-1-1 1 0 0,1 1-1 0 0,-1-1 1 0 0,0 0-1 0 0,7-3 1 0 0,4-1 228 0 0,-11 5-336 0 0,-1-1 0 0 0,0 1-1 0 0,1 0 1 0 0,-1 0 0 0 0,0 1 0 0 0,1-1-1 0 0,-1 0 1 0 0,0 1 0 0 0,1-1 0 0 0,-1 1-1 0 0,4 1 1 0 0,-3 0-51 0 0,1-1 0 0 0,-1 0 1 0 0,1-1-1 0 0,-1 1 0 0 0,5 0 0 0 0,-5-1 35 0 0,-1 0 0 0 0,0 1-1 0 0,0-1 1 0 0,0 1 0 0 0,0 0-1 0 0,0-1 1 0 0,0 1 0 0 0,0 0 0 0 0,0 0-1 0 0,0 0 1 0 0,3 2 0 0 0,19 17 439 0 0,-16-12-336 0 0,-7-8-107 0 0,0 1 0 0 0,0 0 0 0 0,0 0 0 0 0,0 0-1 0 0,0 0 1 0 0,-1 0 0 0 0,1 1 0 0 0,0-1 0 0 0,-1 0 0 0 0,1 0 0 0 0,-1 0 0 0 0,1 1 0 0 0,-1-1 0 0 0,1 0 0 0 0,-1 1 0 0 0,0-1 0 0 0,0 0-1 0 0,0 1 1 0 0,1-1 0 0 0,-1 0 0 0 0,-1 2 0 0 0,4 16 28 0 0,4-7 0 0 0,-6-10-31 0 0,1-1 1 0 0,-1 1-1 0 0,0 0 0 0 0,0 0 1 0 0,0 0-1 0 0,-1 0 0 0 0,1 0 0 0 0,0 3 1 0 0,21 93-906 0 0,-18-78 859 0 0,0 0 42 0 0,1 21 0 0 0,3 21-386 0 0,-4-32-84 0 0,1 37 0 0 0,-2-50 32 0 0,-2-16 191 0 0,0 0 1 0 0,-1 1-1 0 0,0-1 1 0 0,1 0-1 0 0,-1 0 1 0 0,0 1 0 0 0,0-1-1 0 0,0 0 1 0 0,0 1-1 0 0,0-1 1 0 0,0 0-1 0 0,0 1 1 0 0,0-1-1 0 0,0 0 1 0 0,-1 3-1 0 0,-4 3-1776 0 0</inkml:trace>
  <inkml:trace contextRef="#ctx0" brushRef="#br0" timeOffset="1">233 337 15488 0 0,'0'0'1407'0'0,"1"-1"-1161"0"0,9-3 1414 0 0,1 1 0 0 0,-1 0 1 0 0,18-3-1 0 0,12-4 819 0 0,9 0-1370 0 0,-40 10-1095 0 0,-1-2 1 0 0,0 1-1 0 0,0-1 1 0 0,0 0-1 0 0,0 0 1 0 0,0-1-1 0 0,-1 0 1 0 0,13-7-1 0 0,-4 0-1520 0 0,-6 4-5039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3:59.6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6448 0 0,'0'0'498'0'0,"2"0"69"0"0,20 6 5137 0 0,16 4 102 0 0,-30-9-5313 0 0,1 1-1 0 0,-1-1 1 0 0,1-1 0 0 0,0 0 0 0 0,9 0-1 0 0,-10-1-441 0 0,100-7 1046 0 0,-52 5-4087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00.0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 13360 0 0,'0'0'1600'0'0,"1"1"-446"0"0,0 1-785 0 0,1 1 0 0 0,0-1 0 0 0,0 0 0 0 0,0 0 0 0 0,0 0 0 0 0,0 0 0 0 0,0 0 0 0 0,1-1 0 0 0,-1 1 0 0 0,0-1 0 0 0,1 1 0 0 0,-1-1 0 0 0,1 0 0 0 0,0 0 0 0 0,-1 0 0 0 0,1 0 0 0 0,0 0 0 0 0,3 0 0 0 0,6 0 183 0 0,0 0 0 0 0,0-1 0 0 0,13-1 0 0 0,-1 1-47 0 0,3-2-251 0 0,1 0 1 0 0,-1-1-1 0 0,37-10 0 0 0,-44 5-1323 0 0,4-3-406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0.6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2304 0 0,'0'0'101'0'0,"2"0"567"0"0,13-11 10447 0 0,-11 9-10079 0 0,0 0 1 0 0,1 1 0 0 0,-1 0-1 0 0,0-1 1 0 0,9 0-1 0 0,-7 1-414 0 0,0 1-1 0 0,1 0 1 0 0,9 2-1 0 0,1 1-688 0 0,0 1 1 0 0,19 7-1 0 0,-16-4 77 0 0,-17-6 0 0 0,0-1 0 0 0,0 2 1 0 0,-1-1-1 0 0,1 0 0 0 0,0 0 0 0 0,-1 1 0 0 0,1 0 0 0 0,-1-1 0 0 0,0 1 0 0 0,1 0 0 0 0,-1 0 0 0 0,0 0 0 0 0,0 0 1 0 0,0 1-1 0 0,-1-1 0 0 0,1 0 0 0 0,0 1 0 0 0,-1 0 0 0 0,0-1 0 0 0,1 1 0 0 0,-1 0 0 0 0,1 4 0 0 0,1 4 6 0 0,-2-9-15 0 0,-1-1-1 0 0,1 1 1 0 0,-1 0 0 0 0,1-1-1 0 0,-1 1 1 0 0,0-1 0 0 0,0 1-1 0 0,0 0 1 0 0,0 0 0 0 0,0-1 0 0 0,0 1-1 0 0,0 0 1 0 0,-1-1 0 0 0,1 1-1 0 0,-1 1 1 0 0,-13 49-221 0 0,-11 39-1279 0 0,20-79 1238 0 0,1 0-1 0 0,-2-1 0 0 0,1 1 0 0 0,-2-2 1 0 0,-10 16-1 0 0,9-14 180 0 0,6-9 196 0 0,1-1 0 0 0,0 0 0 0 0,-1 0 0 0 0,0 0 0 0 0,0 0 0 0 0,1 0 0 0 0,-1 0 1 0 0,0 0-1 0 0,-1 0 0 0 0,1-1 0 0 0,0 1 0 0 0,-3 1 0 0 0,-3 1 1913 0 0,10-4-1673 0 0,83-8 1889 0 0,-57 6-1883 0 0,-19 1-305 0 0,0 1 0 0 0,0 0 0 0 0,-1 0 0 0 0,11 2 0 0 0,-16-2-57 0 0,0 0 0 0 0,-1 0 1 0 0,1 0-1 0 0,0 0 0 0 0,0 0 1 0 0,5-2-1 0 0,-5 2-37 0 0,-1-1 1 0 0,1 1 0 0 0,0-1 0 0 0,0 1-1 0 0,0 0 1 0 0,6 1 0 0 0,19 1-961 0 0,-24-2 361 0 0,0-1 0 0 0,0 1-1 0 0,0-1 1 0 0,0 1-1 0 0,-1-1 1 0 0,1 0 0 0 0,0-1-1 0 0,7-3 1 0 0,5-6-1656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0.9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49 9216 0 0,'0'0'830'0'0,"8"-4"-327"0"0,-4 2 682 0 0,0-1-1 0 0,0 1 1 0 0,0 1 0 0 0,0-1-1 0 0,0 0 1 0 0,7-1 0 0 0,28-3 2357 0 0,-28 5-3091 0 0,1-1-1 0 0,12-4 0 0 0,41-7-1540 0 0,-63 13 794 0 0,1-1-224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1.3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73 1 12032 0 0,'-3'0'93'0'0,"1"1"0"0"0,-1-1 0 0 0,0 1 0 0 0,0 0 0 0 0,1 0 0 0 0,-1 0 1 0 0,1 0-1 0 0,-1 1 0 0 0,1-1 0 0 0,-1 1 0 0 0,1-1 0 0 0,0 1 0 0 0,-3 3 1 0 0,-5 6 539 0 0,9-10-388 0 0,-1 1-1 0 0,1-1 1 0 0,-1 1-1 0 0,1-1 0 0 0,0 1 1 0 0,0 0-1 0 0,0-1 0 0 0,-1 3 1 0 0,2-3-179 0 0,-3 5 438 0 0,1-1-1 0 0,0 1 0 0 0,0 0 1 0 0,-2 10-1 0 0,4-14-401 0 0,0 0-1 0 0,0 0 1 0 0,0 0-1 0 0,0 0 0 0 0,1 0 1 0 0,-1 0-1 0 0,1 0 1 0 0,-1 0-1 0 0,1 0 1 0 0,-1 0-1 0 0,1 0 1 0 0,0 0-1 0 0,0 0 0 0 0,0 0 1 0 0,0 0-1 0 0,3 2 1 0 0,3 7 226 0 0,-7-10-280 0 0,1 1 0 0 0,-1-1 0 0 0,1 0 1 0 0,0 0-1 0 0,-1 0 0 0 0,1 1 0 0 0,0-1 0 0 0,0 0 1 0 0,0 0-1 0 0,0 0 0 0 0,0 0 0 0 0,2 1 0 0 0,28 14 648 0 0,1-1 0 0 0,63 19 0 0 0,-82-29-373 0 0,0 0-1 0 0,0 1 0 0 0,17 12 0 0 0,-13-9-243 0 0,13 13 92 0 0,-29-21-157 0 0,0-1 0 0 0,0 1 0 0 0,1 0 0 0 0,-1 0 0 0 0,0 0 0 0 0,0-1 0 0 0,-1 1 0 0 0,1 0 0 0 0,0 0 0 0 0,0 0 0 0 0,0 1 0 0 0,0-1 0 0 0,-1 0 0 0 0,1 0 0 0 0,-1 0 0 0 0,1 0 0 0 0,-1 1 0 0 0,1-1 0 0 0,-1 0 0 0 0,0 1 0 0 0,1-1 0 0 0,-1 0 0 0 0,0 1 0 0 0,0-1 0 0 0,0 0 0 0 0,0 0 0 0 0,0 1 0 0 0,0-1-1 0 0,-1 0 1 0 0,1 1 0 0 0,0-1 0 0 0,-1 0 0 0 0,1 1 0 0 0,-1-1 0 0 0,1 0 0 0 0,-1 0 0 0 0,0 0 0 0 0,1 0 0 0 0,-1 0 0 0 0,0 1 0 0 0,0-1 0 0 0,0 0 0 0 0,0-1 0 0 0,0 1 0 0 0,0 0 0 0 0,0 0 0 0 0,0 0 0 0 0,-1 0 0 0 0,-10 9-86 0 0,11-9 81 0 0,-1 1 0 0 0,1-1 0 0 0,0 0 1 0 0,-1 0-1 0 0,0 0 0 0 0,1 0 0 0 0,-1 0 1 0 0,0 0-1 0 0,-3 1 0 0 0,-18 9 324 0 0,20-9-344 0 0,0-1 0 0 0,0 1 0 0 0,1-1-1 0 0,-1 1 1 0 0,0-1 0 0 0,0 0 0 0 0,0 0-1 0 0,-1-1 1 0 0,1 1 0 0 0,-4 0 0 0 0,-36-4-757 0 0,39 2 568 0 0,0 1-1 0 0,0-1 0 0 0,0 0 0 0 0,0 0 0 0 0,0 0 0 0 0,1-1 1 0 0,-1 0-1 0 0,-3-2 0 0 0,-1 0-1726 0 0,3-3-497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1.8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 20015 0 0,'0'0'971'0'0,"2"0"-426"0"0,36-5 124 0 0,-27 3-458 0 0,-1 0 0 0 0,15 0 0 0 0,94 8 4426 0 0,-116-6-4657 0 0,-3-1 15 0 0,1 1-1 0 0,-1 0 1 0 0,1 0-1 0 0,0 0 1 0 0,-1 0-1 0 0,1 0 1 0 0,-1 0 0 0 0,1 0-1 0 0,0 1 1 0 0,-1-1-1 0 0,1 0 1 0 0,-1 0-1 0 0,1 0 1 0 0,0 1-1 0 0,-1-1 1 0 0,1 0-1 0 0,-1 0 1 0 0,1 1-1 0 0,-1-1 1 0 0,1 0-1 0 0,-1 1 1 0 0,1 0 0 0 0,8 3 235 0 0,-8-4-219 0 0,0 0 0 0 0,-1 0 0 0 0,1 1 0 0 0,-1-1-1 0 0,1 0 1 0 0,-1 0 0 0 0,1 1 0 0 0,-1-1 0 0 0,1 0 0 0 0,-1 1 0 0 0,1-1-1 0 0,-1 0 1 0 0,1 1 0 0 0,-1-1 0 0 0,0 1 0 0 0,1-1 0 0 0,-1 1 0 0 0,0-1-1 0 0,1 1 1 0 0,-1 0 0 0 0,1-1-10 0 0,-1 1 0 0 0,0-1 0 0 0,1 1 0 0 0,-1-1 0 0 0,0 1 0 0 0,1-1 0 0 0,-1 1 0 0 0,0-1 0 0 0,1 1 0 0 0,-1-1 0 0 0,0 1 0 0 0,0-1 0 0 0,0 1 0 0 0,0-1 0 0 0,1 1 0 0 0,-1-1 0 0 0,0 1 0 0 0,0-1 0 0 0,0 1 0 0 0,0 0 0 0 0,0-1 0 0 0,0 1 0 0 0,-1-1 0 0 0,1 1 0 0 0,0-1 0 0 0,0 1 0 0 0,0-1 0 0 0,0 1 0 0 0,-1-1 0 0 0,1 1 0 0 0,0-1 0 0 0,-1 2 0 0 0,0-1-5 0 0,-2 13-127 0 0,2-6-220 0 0,-1 0-1 0 0,0 1 1 0 0,0-1-1 0 0,-1-1 1 0 0,0 1-1 0 0,-8 15 1 0 0,9-20 234 0 0,1 0 1 0 0,-1 0 0 0 0,1 0-1 0 0,0 0 1 0 0,0 1 0 0 0,0-1 0 0 0,0 0-1 0 0,0 1 1 0 0,1-1 0 0 0,0 1-1 0 0,-1-1 1 0 0,1 1 0 0 0,1-1-1 0 0,-1 1 1 0 0,0-1 0 0 0,1 1 0 0 0,1 4-1 0 0,3-1 117 0 0,36 21 592 0 0,8 6 763 0 0,-44-30-1235 0 0,0 0-1 0 0,0 0 1 0 0,0 1 0 0 0,-1 0-1 0 0,0 0 1 0 0,6 10-1 0 0,-9-13-72 0 0,0 0 1 0 0,0 0-1 0 0,0 0 0 0 0,0 0 0 0 0,0 0 1 0 0,0 0-1 0 0,-1 0 0 0 0,1 0 0 0 0,-1 0 1 0 0,0 0-1 0 0,0 0 0 0 0,1 0 0 0 0,-1 0 0 0 0,-1 1 1 0 0,1-1-1 0 0,0 0 0 0 0,0 0 0 0 0,-1 0 1 0 0,1 0-1 0 0,-1 0 0 0 0,0 0 0 0 0,0 0 1 0 0,0 0-1 0 0,0 0 0 0 0,0 0 0 0 0,0 0 1 0 0,-2 3-1 0 0,0-2-27 0 0,0-1-1 0 0,0 1 1 0 0,-1-1 0 0 0,1 1-1 0 0,0-1 1 0 0,-1 0 0 0 0,0 0 0 0 0,1 0-1 0 0,-1-1 1 0 0,0 1 0 0 0,0-1 0 0 0,0 0-1 0 0,0 0 1 0 0,-4 0 0 0 0,-7 2 16 0 0,12-2-31 0 0,-1-1-1 0 0,0 1 1 0 0,1-1-1 0 0,-1 1 1 0 0,0-1-1 0 0,0 0 1 0 0,0-1 0 0 0,-5 0-1 0 0,3 0-122 0 0,-28-10-392 0 0,32 11 288 0 0,0-1 0 0 0,0 0-1 0 0,1 0 1 0 0,-1 0 0 0 0,0 0 0 0 0,1 0 0 0 0,-1-1 0 0 0,1 1-1 0 0,0 0 1 0 0,-1-1 0 0 0,1 1 0 0 0,0-1 0 0 0,0 1-1 0 0,0-1 1 0 0,0 0 0 0 0,-1-1 0 0 0,-3-9-2379 0 0,0 1-5024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2.2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96 17503 0 0,'0'0'3500'0'0,"2"1"-2630"0"0,14 7 225 0 0,-12-6-1035 0 0,0 0 1 0 0,0 0-1 0 0,0-1 0 0 0,1 1 1 0 0,-1-1-1 0 0,1 0 1 0 0,-1 0-1 0 0,9 1 0 0 0,9-1-80 0 0,-17-1 155 0 0,0 1 0 0 0,0-1 0 0 0,0 0 0 0 0,1 0 1 0 0,-1 0-1 0 0,0-1 0 0 0,0 0 0 0 0,0 0 0 0 0,0 0 0 0 0,0-1 0 0 0,6-2 1 0 0,-9 3-65 0 0,-1 1 1 0 0,0-1 0 0 0,1 0-1 0 0,-1 0 1 0 0,0 0-1 0 0,1 0 1 0 0,-1 0 0 0 0,0 0-1 0 0,0-1 1 0 0,0 1 0 0 0,0 0-1 0 0,0-1 1 0 0,0 1 0 0 0,0 0-1 0 0,0-1 1 0 0,-1 1 0 0 0,1-1-1 0 0,-1 1 1 0 0,1-1 0 0 0,-1 0-1 0 0,1 1 1 0 0,-1-3 0 0 0,1 1 20 0 0,-1 0 1 0 0,0 0 0 0 0,1 0-1 0 0,-1-1 1 0 0,-1 1 0 0 0,1 0-1 0 0,0 0 1 0 0,-1 0 0 0 0,1 0-1 0 0,-1 0 1 0 0,0 0 0 0 0,0 0-1 0 0,0 0 1 0 0,-4-5 0 0 0,4 6-81 0 0,0 0 1 0 0,0 0-1 0 0,0 0 1 0 0,-1 0-1 0 0,1 1 1 0 0,0-1-1 0 0,-1 1 1 0 0,0-1 0 0 0,1 1-1 0 0,-1-1 1 0 0,0 1-1 0 0,0 0 1 0 0,0 0-1 0 0,1 0 1 0 0,-1 0-1 0 0,0 0 1 0 0,-1 0-1 0 0,1 1 1 0 0,0-1 0 0 0,0 1-1 0 0,0-1 1 0 0,-3 1-1 0 0,2 0-208 0 0,0 0 0 0 0,0 0 1 0 0,0 0-1 0 0,0 1 0 0 0,0 0 0 0 0,0-1 0 0 0,0 1 0 0 0,0 0 0 0 0,0 0 1 0 0,0 0-1 0 0,0 1 0 0 0,1-1 0 0 0,-1 1 0 0 0,0 0 0 0 0,1-1 0 0 0,-1 1 1 0 0,1 0-1 0 0,-3 3 0 0 0,-5 9-5981 0 0,-6-2-1820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2.6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0 13824 0 0,'0'0'1680'0'0,"-4"4"879"0"0,1-1-2158 0 0,1 0 0 0 0,0 0 0 0 0,0 0 0 0 0,-1 0 0 0 0,2 0 0 0 0,-1 1 0 0 0,0-1 0 0 0,1 1 0 0 0,-1-1 0 0 0,0 7 0 0 0,0-2-131 0 0,0 1 1 0 0,1 0 0 0 0,-1 15 0 0 0,3 12-157 0 0,1 0 1 0 0,2-1 0 0 0,10 42-1 0 0,13 28-62 0 0,-21-88-45 0 0,1 0 0 0 0,1 0 0 0 0,17 29 0 0 0,-12-26-143 0 0,0-1 0 0 0,25 27-1 0 0,-32-40 35 0 0,0 0-1 0 0,1 0 0 0 0,0-1 0 0 0,0 0 1 0 0,0 0-1 0 0,1 0 0 0 0,0-1 1 0 0,-1 0-1 0 0,18 5 0 0 0,-5-7-1205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58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1 222 4144 0 0,'1'0'5630'0'0,"38"-10"3326"0"0,-27 7-7590 0 0,0 1 0 0 0,11-5-1 0 0,52-30 500 0 0,-40 19-2154 0 0,-32 16-84 0 0,0 0-1 0 0,0 0 1 0 0,0-1 0 0 0,-1 1-1 0 0,1-1 1 0 0,3-4 0 0 0,6-6-6225 0 0,-4 6 30 0 0</inkml:trace>
  <inkml:trace contextRef="#ctx0" brushRef="#br0" timeOffset="1">112 1 5064 0 0,'0'0'853'0'0,"0"7"3123"0"0,-1 2-2350 0 0,0 0-1 0 0,1 0 1 0 0,0-1 0 0 0,1 1 0 0 0,2 14-1 0 0,13 46 1122 0 0,-3-18-1730 0 0,7 32-740 0 0,-5-43-1581 0 0,5-3-5424 0 0,-15-28-8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3.5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 9672 0 0,'0'0'874'0'0,"1"1"-492"0"0,7 36 6253 0 0,2-1-5582 0 0,-9-28-1033 0 0,1-1 0 0 0,0 0-1 0 0,4 10 1 0 0,16 41-9 0 0,-22-58-8 0 0,0 1 0 0 0,0-1-1 0 0,0 0 1 0 0,0 0 0 0 0,0 1 0 0 0,1-1 0 0 0,-1 0-1 0 0,0 0 1 0 0,0 1 0 0 0,0-1 0 0 0,0 0 0 0 0,0 1-1 0 0,0-1 1 0 0,1 0 0 0 0,-1 0 0 0 0,0 0 0 0 0,0 1-1 0 0,0-1 1 0 0,1 0 0 0 0,-1 0 0 0 0,0 0 0 0 0,0 1-1 0 0,1-1 1 0 0,-1 0 0 0 0,0 0 0 0 0,0 0 0 0 0,1 0-1 0 0,-1 0 1 0 0,0 0 0 0 0,1 1 0 0 0,-1-1 0 0 0,0 0-1 0 0,0 0 1 0 0,1 0 0 0 0,-1 0 0 0 0,0 0 0 0 0,1 0-1 0 0,-1 0 1 0 0,0 0 0 0 0,0 0 0 0 0,1-1 0 0 0,-1 1-1 0 0,0 0 1 0 0,1 0 0 0 0,-1 0 0 0 0,0 0 0 0 0,0 0-1 0 0,1 0 1 0 0,-1-1 0 0 0,7-7 125 0 0,-7 8-127 0 0,3-6 57 0 0,-1-1 0 0 0,1 1 0 0 0,-1-1 0 0 0,-1 1-1 0 0,1-1 1 0 0,0-7 0 0 0,-1 5 95 0 0,1 1 0 0 0,0-1 0 0 0,4-9-1 0 0,0 0 201 0 0,-5 14-264 0 0,0 0-1 0 0,0 0 1 0 0,1 0 0 0 0,-1 0-1 0 0,1 0 1 0 0,0 0 0 0 0,1 1-1 0 0,-1-1 1 0 0,0 1 0 0 0,5-5-1 0 0,-5 6-51 0 0,1-1 80 0 0,0 1 0 0 0,1-1 0 0 0,-1 1 0 0 0,0 0 0 0 0,1 0 0 0 0,4-2 0 0 0,-7 4-92 0 0,0-1 0 0 0,0 1-1 0 0,0 0 1 0 0,1 0 0 0 0,-1 0 0 0 0,0 0 0 0 0,0 0 0 0 0,1 0 0 0 0,-1 0 0 0 0,0 0-1 0 0,0 0 1 0 0,0 1 0 0 0,0-1 0 0 0,1 0 0 0 0,-1 1 0 0 0,0-1 0 0 0,0 1 0 0 0,0 0-1 0 0,0-1 1 0 0,0 1 0 0 0,0 0 0 0 0,0-1 0 0 0,0 1 0 0 0,1 1 0 0 0,2 3 4 0 0,0 0 0 0 0,0 0-1 0 0,0 0 1 0 0,-1 0 0 0 0,0 1 0 0 0,0 0 0 0 0,0-1 0 0 0,2 9 0 0 0,11 19 49 0 0,30 50-823 0 0,-41-77 541 0 0,-1 0 0 0 0,1 0 0 0 0,-1-1 1 0 0,1 0-1 0 0,1 0 0 0 0,-1-1 0 0 0,1 1 0 0 0,6 3 0 0 0,-3-3-82 0 0,-8-4 231 0 0,0 0 1 0 0,1-1-1 0 0,-1 1 1 0 0,1 0-1 0 0,-1-1 0 0 0,1 1 1 0 0,0-1-1 0 0,-1 1 1 0 0,1-1-1 0 0,-1 0 1 0 0,1 1-1 0 0,0-1 0 0 0,3 0 1 0 0,-4-1 44 0 0,1 0 1 0 0,-1 0-1 0 0,1 0 0 0 0,-1 0 1 0 0,1 0-1 0 0,-1 0 0 0 0,0 0 1 0 0,1 0-1 0 0,-1-1 1 0 0,0 1-1 0 0,0 0 0 0 0,2-3 1 0 0,1-2 15 0 0,-1 3 46 0 0,-1-1 0 0 0,1 0 0 0 0,-1 0-1 0 0,0 0 1 0 0,0-1 0 0 0,0 1 0 0 0,0 0 0 0 0,-1-1 0 0 0,1-5-1 0 0,6-46 962 0 0,-5 29-556 0 0,-2 22-371 0 0,0 0-1 0 0,-1 0 1 0 0,0 1-1 0 0,0-1 1 0 0,0 0-1 0 0,0 0 1 0 0,-1 0-1 0 0,0 1 1 0 0,0-1 0 0 0,0 0-1 0 0,-3-6 1 0 0,4 11-63 0 0,-1-1 0 0 0,1 1 1 0 0,0 0-1 0 0,0-1 1 0 0,0 1-1 0 0,-1 0 1 0 0,1-1-1 0 0,0 1 0 0 0,0 0 1 0 0,-1-1-1 0 0,1 1 1 0 0,0 0-1 0 0,-1 0 1 0 0,1-1-1 0 0,0 1 0 0 0,-1 0 1 0 0,1 0-1 0 0,0 0 1 0 0,-1 0-1 0 0,1 0 1 0 0,0-1-1 0 0,-1 1 0 0 0,1 0 1 0 0,-1 0-1 0 0,1 0 1 0 0,0 0-1 0 0,-1 0 1 0 0,1 0-1 0 0,-1 0 0 0 0,1 0 1 0 0,-1 0-1 0 0,0 1-3 0 0,0-1 1 0 0,0 1-1 0 0,0 0 0 0 0,0-1 0 0 0,0 1 0 0 0,1 0 1 0 0,-1-1-1 0 0,0 1 0 0 0,0 0 0 0 0,0 0 0 0 0,0 1 0 0 0,-1 1-10 0 0,0 0-1 0 0,0 0 0 0 0,0 1 0 0 0,0-1 0 0 0,-1 6 0 0 0,2-3-10 0 0,0 1-1 0 0,0 0 1 0 0,1-1-1 0 0,0 1 1 0 0,1 0 0 0 0,-1-1-1 0 0,1 1 1 0 0,1-1-1 0 0,3 14 1 0 0,-1-10-18 0 0,0 0 1 0 0,0 0-1 0 0,2 0 1 0 0,-1 0-1 0 0,8 9 1 0 0,-8-14 45 0 0,-1 0 0 0 0,1 0 0 0 0,0 0 1 0 0,1-1-1 0 0,-1 0 0 0 0,1 0 0 0 0,-1-1 0 0 0,1 1 0 0 0,0-1 0 0 0,1 0 1 0 0,-1-1-1 0 0,0 0 0 0 0,1 0 0 0 0,6 1 0 0 0,-3-1-344 0 0,-1 0 0 0 0,1-1 0 0 0,17 0 0 0 0,-20-2-812 0 0,0 1-1 0 0,0-1 1 0 0,0 0 0 0 0,0-1-1 0 0,8-2 1 0 0,-1-2-5620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3.9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141 10 5984 0 0,'0'0'464'0'0,"-6"-1"94"0"0,0-1 1536 0 0,-1 0-1 0 0,0 1 1 0 0,0-1-1 0 0,0 1 0 0 0,-9 0 1 0 0,-18 3 861 0 0,31-1-2855 0 0,0 0 0 0 0,1 0 0 0 0,-1 0 0 0 0,1 0 0 0 0,-1 0-1 0 0,1 1 1 0 0,-1-1 0 0 0,1 1 0 0 0,0 0 0 0 0,0-1 0 0 0,0 1 0 0 0,0 0 0 0 0,0 0 0 0 0,0 0 0 0 0,0 1-1 0 0,1-1 1 0 0,-1 0 0 0 0,1 1 0 0 0,0-1 0 0 0,0 1 0 0 0,-1-1 0 0 0,2 1 0 0 0,-1 0 0 0 0,0-1 0 0 0,0 1 0 0 0,1 0-1 0 0,0 0 1 0 0,-1 3 0 0 0,1 9-67 0 0,-1-12-28 0 0,1 0 0 0 0,0-1 0 0 0,0 1 0 0 0,0 0 0 0 0,0 0 0 0 0,1 0 0 0 0,-1 0-1 0 0,1 0 1 0 0,0-1 0 0 0,0 1 0 0 0,1 4 0 0 0,3 2-24 0 0,-1-1 0 0 0,1 0 0 0 0,1 0-1 0 0,-1-1 1 0 0,1 1 0 0 0,0-1 0 0 0,1 0-1 0 0,0-1 1 0 0,0 0 0 0 0,0 0 0 0 0,1 0-1 0 0,0-1 1 0 0,14 7 0 0 0,-20-11 9 0 0,-1 0 0 0 0,1-1 0 0 0,-1 1 0 0 0,1-1 0 0 0,0 1 0 0 0,-1-1 0 0 0,1 1-1 0 0,0-1 1 0 0,-1 0 0 0 0,1 0 0 0 0,0 0 0 0 0,-1 0 0 0 0,1 0 0 0 0,-1 0 0 0 0,1-1 0 0 0,0 1 0 0 0,-1 0 0 0 0,1-1 0 0 0,-1 1 0 0 0,1-1 0 0 0,0 0 0 0 0,-1 1 0 0 0,0-1 0 0 0,1 0 0 0 0,-1 0 0 0 0,1 0 0 0 0,-1 0-1 0 0,0 0 1 0 0,0 0 0 0 0,0-1 0 0 0,0 1 0 0 0,0 0 0 0 0,0-1 0 0 0,0 1 0 0 0,0 0 0 0 0,0-1 0 0 0,0 1 0 0 0,0-4 0 0 0,2-9 62 0 0,-1 0-1 0 0,0-1 1 0 0,-1 1 0 0 0,-1 0 0 0 0,0-1-1 0 0,-1 1 1 0 0,-1-1 0 0 0,0 1-1 0 0,-4-14 1 0 0,-3 1 132 0 0,40 65-89 0 0,-21-24-121 0 0,0 0 0 0 0,1-1 0 0 0,20 20 0 0 0,-3-5-650 0 0,-2-1-503 0 0,-24-26 1069 0 0,-1 0-1 0 0,0 0 1 0 0,1 0-1 0 0,-1 0 0 0 0,1 0 1 0 0,-1 0-1 0 0,1-1 1 0 0,-1 1-1 0 0,1 0 0 0 0,2 0 1 0 0,1 0-314 0 0,-4 0-166 0 0,30-12-4260 0 0,-28 10 4776 0 0,-3 1-79 0 0,1-1-1 0 0,-1 1 1 0 0,1 0-1 0 0,-1 0 1 0 0,1-1-1 0 0,0 1 1 0 0,-1 0 0 0 0,0-1-1 0 0,1 1 1 0 0,-1-1-1 0 0,1 1 1 0 0,-1-1-1 0 0,1 1 1 0 0,-1-1-1 0 0,0 1 1 0 0,1-1-1 0 0,-1 1 1 0 0,0-1-1 0 0,0 1 1 0 0,1-2-1 0 0,-1-3-1188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4.4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1 225 2304 0 0,'1'2'7980'0'0,"7"5"-6504"0"0,-1 1 0 0 0,0 0 0 0 0,0 0 0 0 0,-1 0-1 0 0,9 17 1 0 0,-15-24-1413 0 0,1-1-1 0 0,-1 1 0 0 0,1 0 0 0 0,-1 0 0 0 0,1 0 0 0 0,0-1 0 0 0,-1 1 0 0 0,1 0 1 0 0,0-1-1 0 0,5 4 5407 0 0,-6-6-5092 0 0,0-41 55 0 0,-2 18-30 0 0,2 0 0 0 0,2-1 0 0 0,4-28 0 0 0,-6 51-402 0 0,1 0 0 0 0,0 1 0 0 0,0-1 0 0 0,0 1 0 0 0,0-1 0 0 0,0 1 0 0 0,1-1 0 0 0,-1 1 0 0 0,1 0 0 0 0,0 0 0 0 0,-1 0 0 0 0,1 0 0 0 0,0 0 0 0 0,0 0 0 0 0,0 0 0 0 0,0 1 0 0 0,1-1 0 0 0,-1 1 0 0 0,0-1 0 0 0,1 1 0 0 0,-1 0 0 0 0,1 0 0 0 0,2-1 0 0 0,2 0 0 0 0,1 0 0 0 0,-1 1 0 0 0,0 0 0 0 0,0 0 0 0 0,1 1 0 0 0,-1 0 0 0 0,13 1 0 0 0,2 3 0 0 0,44 13 0 0 0,-33-8 0 0 0,-24-6 0 0 0,-3-2 0 0 0,0 1 0 0 0,-1-1 0 0 0,1 0 0 0 0,0-1 0 0 0,0 1 0 0 0,0-1 0 0 0,0 0 0 0 0,0-1 0 0 0,-1 1 0 0 0,9-3 0 0 0,-11 3 0 0 0,-2 0 0 0 0,-1 0 0 0 0,1 0 0 0 0,-1 0 0 0 0,1 0 0 0 0,-1 0 0 0 0,1 0-1 0 0,-1 0 1 0 0,1 0 0 0 0,-1 0 0 0 0,1 0 0 0 0,-1 0 0 0 0,1 0 0 0 0,-1-1 0 0 0,1 1 0 0 0,-1 0 0 0 0,1 0 0 0 0,-1 0 0 0 0,1-1 0 0 0,-1 1-1 0 0,1 0 1 0 0,-1-1 0 0 0,0 1 0 0 0,1 0 0 0 0,0-1 0 0 0,6-8 13 0 0,-6 8-9 0 0,0 1 0 0 0,-1 0 0 0 0,1-1-1 0 0,-1 1 1 0 0,1-1 0 0 0,-1 1 0 0 0,1-1 0 0 0,-1 1 0 0 0,1-1 0 0 0,-1 1 0 0 0,1-1 0 0 0,-1 1 0 0 0,0-1 0 0 0,1 0 0 0 0,-1 1-1 0 0,0-1 1 0 0,0 1 0 0 0,1-1 0 0 0,-1 0 0 0 0,0 1 0 0 0,0-1 0 0 0,0 0 0 0 0,0 0 0 0 0,0 1 0 0 0,0-1 0 0 0,0 0-1 0 0,0 1 1 0 0,0-1 0 0 0,0 0 0 0 0,-1-1 0 0 0,1 0 0 0 0,-1-1-8 0 0,1 0 0 0 0,0 0 0 0 0,-1 1 0 0 0,0-1-1 0 0,0 0 1 0 0,0 1 0 0 0,0-1 0 0 0,0 1 0 0 0,0-1 0 0 0,-1 1-1 0 0,1 0 1 0 0,-1-1 0 0 0,0 1 0 0 0,0 0 0 0 0,1 0 0 0 0,-1 0-1 0 0,-1 0 1 0 0,-2-2 0 0 0,-5-6 3 0 0,8 9 5 0 0,0-1 0 0 0,-1 1 0 0 0,1-1-1 0 0,0 1 1 0 0,0 0 0 0 0,-1 0 0 0 0,1 0-1 0 0,0 0 1 0 0,-1 0 0 0 0,1 0 0 0 0,-1 1 0 0 0,1-1-1 0 0,-1 1 1 0 0,1 0 0 0 0,-1 0 0 0 0,0 0 0 0 0,1 0-1 0 0,-4 1 1 0 0,4-1 8 0 0,0 0 0 0 0,1 0 0 0 0,-1 1-1 0 0,1-1 1 0 0,0 1 0 0 0,-1-1 0 0 0,1 1 0 0 0,-1 0-1 0 0,1-1 1 0 0,0 1 0 0 0,-1 0 0 0 0,1 0 0 0 0,0 0-1 0 0,0 0 1 0 0,0 0 0 0 0,0 0 0 0 0,0 0 0 0 0,0 1-1 0 0,0-1 1 0 0,0 0 0 0 0,0 0 0 0 0,0 1 0 0 0,1-1-1 0 0,-1 1 1 0 0,0-1 0 0 0,1 1 0 0 0,0-1-1 0 0,-1 1 1 0 0,1-1 0 0 0,0 1 0 0 0,-1-1 0 0 0,1 3-1 0 0,-1 15-117 0 0,1-15 83 0 0,-1 1 1 0 0,1-1 0 0 0,0 1 0 0 0,0-1-1 0 0,1 0 1 0 0,1 8 0 0 0,4 11-29 0 0,15 32-1 0 0,-17-46 41 0 0,0 0 0 0 0,1 0-1 0 0,0-1 1 0 0,1 0-1 0 0,-1 0 1 0 0,11 9-1 0 0,-6-7-398 0 0,1 0 0 0 0,0-1 0 0 0,15 11 0 0 0,-21-17 264 0 0,-1-1 1 0 0,0 0-1 0 0,1 1 0 0 0,0-1 0 0 0,-1-1 0 0 0,1 1 0 0 0,0-1 0 0 0,0 0 1 0 0,0 0-1 0 0,0 0 0 0 0,0-1 0 0 0,10 0 0 0 0,18-4-2092 0 0,-19-2 356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4.8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31 6448 0 0,'0'0'498'0'0,"-10"-12"4604"0"0,8 11-4471 0 0,0 0 0 0 0,0 0 1 0 0,0 0-1 0 0,0 1 1 0 0,0-1-1 0 0,0 1 1 0 0,-1-1-1 0 0,1 1 0 0 0,0 0 1 0 0,0 0-1 0 0,0 0 1 0 0,-1 0-1 0 0,1 0 1 0 0,0 0-1 0 0,0 1 0 0 0,-4 0 1 0 0,3 0-375 0 0,0 1 0 0 0,1-1 0 0 0,-1 0 1 0 0,0 1-1 0 0,1 0 0 0 0,-1 0 0 0 0,-2 2 0 0 0,4-3-210 0 0,0 0 0 0 0,0 0-1 0 0,-1 0 1 0 0,1 1 0 0 0,1-1-1 0 0,-1 0 1 0 0,0 0 0 0 0,0 1-1 0 0,0-1 1 0 0,1 1 0 0 0,-1-1-1 0 0,1 1 1 0 0,-1-1 0 0 0,1 1-1 0 0,-1-1 1 0 0,1 1 0 0 0,0 0-1 0 0,0-1 1 0 0,0 1 0 0 0,0-1-1 0 0,0 1 1 0 0,0 0 0 0 0,0-1-1 0 0,1 1 1 0 0,-1-1 0 0 0,1 1-1 0 0,-1-1 1 0 0,1 1 0 0 0,-1-1-1 0 0,3 3 1 0 0,0 6-18 0 0,-2-9-24 0 0,-1 1-1 0 0,1-1 1 0 0,-1 1 0 0 0,1-1 0 0 0,-1 0-1 0 0,1 1 1 0 0,0-1 0 0 0,0 0 0 0 0,0 1-1 0 0,1 1 1 0 0,9 7 106 0 0,-4-4-12 0 0,0 1 0 0 0,0-1-1 0 0,0-1 1 0 0,1 0 0 0 0,14 8 0 0 0,-15-9-31 0 0,-1-1-1 0 0,1 2 1 0 0,-1-1-1 0 0,0 1 1 0 0,11 9 0 0 0,24 33 239 0 0,-41-47-305 0 0,2 2 2 0 0,-1-1-1 0 0,0 1 0 0 0,0 0 1 0 0,0-1-1 0 0,0 1 0 0 0,0 0 1 0 0,0 0-1 0 0,0 0 0 0 0,0-1 1 0 0,-1 1-1 0 0,1 0 0 0 0,-1 0 1 0 0,0 0-1 0 0,1 0 0 0 0,-1 0 1 0 0,0 0-1 0 0,0 0 0 0 0,0 0 1 0 0,-1 0-1 0 0,1 0 0 0 0,0 0 1 0 0,-1 3-1 0 0,0-5-24 0 0,1 1 1 0 0,0 0-1 0 0,0 0 0 0 0,0-1 0 0 0,0 1 1 0 0,-1 0-1 0 0,1-1 0 0 0,0 1 0 0 0,-1 0 0 0 0,1-1 1 0 0,0 1-1 0 0,-1-1 0 0 0,1 1 0 0 0,-1-1 1 0 0,1 1-1 0 0,-1 0 0 0 0,1-1 0 0 0,-1 0 1 0 0,0 1-1 0 0,1-1 0 0 0,-1 1 0 0 0,0-1 0 0 0,1 0 1 0 0,-1 1-1 0 0,0-1 0 0 0,-1 0-83 0 0,1 1 0 0 0,-1-1 0 0 0,1 0 1 0 0,-1 0-1 0 0,0 0 0 0 0,1-1 0 0 0,-1 1 0 0 0,1 0 0 0 0,-1 0 0 0 0,1-1 0 0 0,-3 0 0 0 0,0-1-193 0 0,-1 0 0 0 0,1 0 0 0 0,0 0 0 0 0,0-1 0 0 0,0 0 0 0 0,0 1-1 0 0,-5-6 1 0 0,2 0-758 0 0,0 0 0 0 0,1 0 0 0 0,0-1 0 0 0,1 1 0 0 0,0-1 0 0 0,0 0 0 0 0,-5-16 0 0 0,8 19 620 0 0,0 1 1 0 0,1-1 0 0 0,-1 0-1 0 0,1 0 1 0 0,1 1 0 0 0,-1-1-1 0 0,1 0 1 0 0,0 0 0 0 0,0 0-1 0 0,1 0 1 0 0,0 0 0 0 0,0 1-1 0 0,0-1 1 0 0,4-9 0 0 0,-4 13 756 0 0,0 0 0 0 0,0 1 0 0 0,0-1 0 0 0,0 0 0 0 0,1 1 1 0 0,-1-1-1 0 0,1 1 0 0 0,-1-1 0 0 0,1 1 0 0 0,-1-1 0 0 0,1 1 0 0 0,0 0 1 0 0,0 0-1 0 0,0 0 0 0 0,0 0 0 0 0,0 0 0 0 0,0 1 0 0 0,3-2 1 0 0,5 0 1160 0 0,0 0 0 0 0,17-1 1 0 0,-12 2-328 0 0,67-3 2770 0 0,-22-1-2914 0 0,-18 2 151 0 0,46-9 0 0 0,-73 8-2290 0 0,0-1-1 0 0,26-12 1 0 0,-32 13-40 0 0,4 0-7331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5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1 19607 0 0,'-7'4'1779'0'0,"6"-4"-1728"0"0,0 1-1 0 0,0 0 1 0 0,0 0-1 0 0,0 0 1 0 0,1 0-1 0 0,-1 0 1 0 0,1 0-1 0 0,-1 0 1 0 0,0 0-1 0 0,1 0 1 0 0,0 0-1 0 0,-1 0 1 0 0,1 0-1 0 0,0 1 1 0 0,-1-1-1 0 0,1 0 1 0 0,0 0-1 0 0,0 0 1 0 0,0 0-1 0 0,0 1 1 0 0,0-1-1 0 0,0 0 1 0 0,0 0-1 0 0,1 2 1 0 0,0 1 349 0 0,1 0 0 0 0,-1-1 0 0 0,1 0 0 0 0,0 1 0 0 0,3 4 0 0 0,4 6 656 0 0,-4-7-709 0 0,0 0 0 0 0,-1 1 0 0 0,5 9 0 0 0,6 17 353 0 0,19 34 1 0 0,-2-8-525 0 0,52 106-1770 0 0,-65-128-5085 0 0,2-11-2254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5.7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172 295 13360 0 0,'-6'0'1384'0'0,"4"0"-1238"0"0,-1 0 1 0 0,1-1 0 0 0,0 0 0 0 0,0 0 0 0 0,0 1 0 0 0,0-1 0 0 0,0 0 0 0 0,0-1 0 0 0,0 1 0 0 0,0 0-1 0 0,0 0 1 0 0,0-1 0 0 0,-2-2 0 0 0,2 2 375 0 0,-1 0-1 0 0,1 0 0 0 0,0 0 1 0 0,-1 0-1 0 0,1 1 0 0 0,-1-1 1 0 0,1 1-1 0 0,-1-1 1 0 0,0 1-1 0 0,-5-1 0 0 0,4 1-277 0 0,-1 1-1 0 0,1 0 0 0 0,0-1 1 0 0,-1 2-1 0 0,1-1 0 0 0,-1 0 1 0 0,1 1-1 0 0,-1 0 0 0 0,1 0 1 0 0,0 0-1 0 0,-9 4 0 0 0,11-3-196 0 0,-1 0 0 0 0,0-1 0 0 0,1 1-1 0 0,-1 0 1 0 0,1 0 0 0 0,-1 0-1 0 0,1 1 1 0 0,0-1 0 0 0,0 1 0 0 0,0-1-1 0 0,0 1 1 0 0,1-1 0 0 0,-1 1 0 0 0,1 0-1 0 0,0 0 1 0 0,-1 0 0 0 0,1 0-1 0 0,-1 4 1 0 0,1 0 13 0 0,1-1 0 0 0,-1 0 0 0 0,1 0 0 0 0,0 1 1 0 0,0-1-1 0 0,1 0 0 0 0,0 0 0 0 0,0 0 0 0 0,0 1 0 0 0,1-1 0 0 0,0 0 0 0 0,0-1 0 0 0,1 1 0 0 0,3 7 0 0 0,-2-5-220 0 0,1-1-1 0 0,0 1 1 0 0,0-1-1 0 0,1 0 1 0 0,0 0-1 0 0,0-1 1 0 0,1 1-1 0 0,-1-2 1 0 0,14 10-1 0 0,-17-13 100 0 0,0 0-1 0 0,0-1 1 0 0,0 1 0 0 0,0-1-1 0 0,0 0 1 0 0,0 0-1 0 0,0 0 1 0 0,1 0 0 0 0,-1 0-1 0 0,0-1 1 0 0,1 1-1 0 0,-1-1 1 0 0,0 0-1 0 0,1 0 1 0 0,-1 0 0 0 0,4-1-1 0 0,-4 0 14 0 0,0 0-1 0 0,-1 0 1 0 0,1 0-1 0 0,-1 0 0 0 0,1-1 1 0 0,-1 1-1 0 0,0-1 1 0 0,1 1-1 0 0,-1-1 1 0 0,0 0-1 0 0,0 0 0 0 0,0 0 1 0 0,0 0-1 0 0,-1 0 1 0 0,1 0-1 0 0,0-1 1 0 0,-1 1-1 0 0,0 0 0 0 0,1-1 1 0 0,0-3-1 0 0,1-4 86 0 0,0 0-1 0 0,0 0 1 0 0,-1 0 0 0 0,0 0-1 0 0,-1 0 1 0 0,0-11-1 0 0,-3-63 184 0 0,2 79-225 0 0,-2-16 141 0 0,-1 0-1 0 0,-1 0 1 0 0,-1 0-1 0 0,-1 1 1 0 0,-1-1 0 0 0,0 2-1 0 0,-1-1 1 0 0,-2 1-1 0 0,-20-33 1 0 0,25 44 15 0 0,3 4-72 0 0,-1-1 0 0 0,0 0-1 0 0,0 1 1 0 0,0 0 0 0 0,-1 0-1 0 0,1 0 1 0 0,-1 0 0 0 0,0 0 0 0 0,0 1-1 0 0,-1-1 1 0 0,-5-3 0 0 0,8 7 873 0 0,9 21-924 0 0,1-1 0 0 0,0 0 0 0 0,2 0 0 0 0,0-1 0 0 0,15 21 0 0 0,6 11-31 0 0,34 56-63 0 0,-31-53-28 0 0,-22-37-111 0 0,0-1 1 0 0,2 0-1 0 0,-1 0 0 0 0,23 17 0 0 0,-31-29 127 0 0,1 0-1 0 0,0 0 1 0 0,0 0 0 0 0,1-1-1 0 0,-1 0 1 0 0,0-1-1 0 0,1 1 1 0 0,0-1 0 0 0,10 2-1 0 0,-15-4 86 0 0,1 0-1 0 0,-1 0 0 0 0,0 0 0 0 0,1 0 1 0 0,-1 0-1 0 0,0-1 0 0 0,1 1 1 0 0,-1-1-1 0 0,0 1 0 0 0,0-1 1 0 0,0 0-1 0 0,1 0 0 0 0,-1 0 0 0 0,0 0 1 0 0,0 0-1 0 0,0-1 0 0 0,-1 1 1 0 0,1-1-1 0 0,0 1 0 0 0,0-1 1 0 0,-1 0-1 0 0,1 1 0 0 0,-1-1 0 0 0,1 0 1 0 0,-1 0-1 0 0,0 0 0 0 0,0 0 1 0 0,0 0-1 0 0,0 0 0 0 0,0 0 1 0 0,0-1-1 0 0,-1 1 0 0 0,1 0 0 0 0,-1-1 1 0 0,0 1-1 0 0,1 0 0 0 0,-1 0 1 0 0,0-1-1 0 0,0-2 0 0 0,0 0 64 0 0,0 1 1 0 0,-1-1-1 0 0,1 0 0 0 0,-1 0 0 0 0,1 1 1 0 0,-1-1-1 0 0,-1 0 0 0 0,1 1 0 0 0,-1-1 1 0 0,0 1-1 0 0,0-1 0 0 0,-3-4 1 0 0,-7-8 132 0 0,7 10-126 0 0,1 0 0 0 0,-2 0 0 0 0,1 1 1 0 0,-1-1-1 0 0,-8-6 0 0 0,13 12-71 0 0,1 1 0 0 0,-1-1 0 0 0,0 0 0 0 0,0 1 0 0 0,1-1 0 0 0,-1 1 0 0 0,0-1 1 0 0,0 1-1 0 0,0 0 0 0 0,0-1 0 0 0,0 1 0 0 0,1 0 0 0 0,-1-1 0 0 0,-1 1 0 0 0,1 0-5 0 0,1 0 0 0 0,0 0 0 0 0,0 1 1 0 0,0-1-1 0 0,-1 0 0 0 0,1 0 0 0 0,0 0 0 0 0,0 0 0 0 0,0 0 1 0 0,-1 0-1 0 0,1 1 0 0 0,0-1 0 0 0,0 0 0 0 0,0 0 1 0 0,0 0-1 0 0,0 1 0 0 0,-1-1 0 0 0,1 0 0 0 0,0 0 1 0 0,0 0-1 0 0,0 1 0 0 0,0-1 0 0 0,0 0 0 0 0,0 0 0 0 0,0 0 1 0 0,0 1-1 0 0,0-1 0 0 0,0 0 0 0 0,0 0 0 0 0,0 1 1 0 0,0-1-1 0 0,0 0 0 0 0,4 20-42 0 0,-4-19 29 0 0,4 9-24 0 0,0 0-1 0 0,0-1 0 0 0,1 1 1 0 0,0-1-1 0 0,0 0 0 0 0,1 0 0 0 0,0-1 1 0 0,1 1-1 0 0,0-2 0 0 0,8 8 1 0 0,-6-5-291 0 0,1 0 0 0 0,1-1 0 0 0,-1-1 0 0 0,1 1 0 0 0,1-2 1 0 0,0 0-1 0 0,0 0 0 0 0,19 7 0 0 0,-10-7-1285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6.4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168 161 15344 0 0,'0'0'704'0'0,"0"-16"255"0"0,0 3-574 0 0,1 8 183 0 0,-1 1 1 0 0,0-1-1 0 0,0 0 1 0 0,0 0-1 0 0,-1 1 0 0 0,1-1 1 0 0,-1 0-1 0 0,0 1 1 0 0,-1-1-1 0 0,1 1 1 0 0,-1-1-1 0 0,-4-6 1 0 0,1 1 247 0 0,-7-6-235 0 0,6 9-358 0 0,-1 2 0 0 0,-14-10 0 0 0,18 13-185 0 0,0 0-1 0 0,0 1 1 0 0,-1-1 0 0 0,1 1 0 0 0,-1 0-1 0 0,1 0 1 0 0,-1 1 0 0 0,1-1 0 0 0,-1 1-1 0 0,-4-1 1 0 0,4 1-31 0 0,1 0 1 0 0,-1 0-1 0 0,1 0 0 0 0,0 1 0 0 0,-1-1 1 0 0,1 1-1 0 0,0 0 0 0 0,0 0 0 0 0,-1 0 1 0 0,1 0-1 0 0,0 1 0 0 0,0-1 1 0 0,0 1-1 0 0,0 0 0 0 0,1 0 0 0 0,-1 0 1 0 0,-3 3-1 0 0,5-3-61 0 0,1-1-1 0 0,0 1 1 0 0,0 0 0 0 0,0 0-1 0 0,0-1 1 0 0,0 1 0 0 0,0 0-1 0 0,0-1 1 0 0,1 1 0 0 0,-1 0-1 0 0,1-1 1 0 0,-1 1 0 0 0,1 0 0 0 0,0 1-1 0 0,6 9-52 0 0,1 0-1 0 0,0 0 0 0 0,0-1 1 0 0,1 0-1 0 0,1-1 1 0 0,0 0-1 0 0,0 0 0 0 0,1-1 1 0 0,20 13-1 0 0,-1-6-68 0 0,-29-16 174 0 0,3 3-33 0 0,-4-3 34 0 0,1 0 0 0 0,-1 0-1 0 0,1 0 1 0 0,-1 0 0 0 0,0-1 0 0 0,1 1 0 0 0,-1 0 0 0 0,1 0 0 0 0,-1 0 0 0 0,0-1 0 0 0,1 1 0 0 0,-1 0 0 0 0,0 0 0 0 0,1-1 0 0 0,-1 1 0 0 0,0 0 0 0 0,1-1 0 0 0,-1 1 0 0 0,0 0 0 0 0,0-1-1 0 0,1 1 1 0 0,-1 0 0 0 0,0-1 0 0 0,0 0 0 0 0,3-2 29 0 0,1-3 70 0 0,-3-12-10 0 0,0 20-82 0 0,-1-1 0 0 0,1 0 1 0 0,-1 0-1 0 0,1 1 0 0 0,0-1 1 0 0,-1 0-1 0 0,1 0 0 0 0,0 0 1 0 0,2 3-1 0 0,1 1-15 0 0,18 34-115 0 0,-14-24 23 0 0,15 22 0 0 0,-12-20-91 0 0,12 23 1 0 0,-15-25 116 0 0,-4-5 53 0 0,0-1 1 0 0,-1 1-1 0 0,0 0 0 0 0,-1 0 0 0 0,2 17 1 0 0,2 5-5 0 0,-4-23 108 0 0,-1 0 0 0 0,0 0-1 0 0,0 1 1 0 0,-1-1 0 0 0,0 0-1 0 0,-1 0 1 0 0,-3 18 0 0 0,3-21-27 0 0,-1 0 0 0 0,0 0 0 0 0,0-1 0 0 0,0 1 0 0 0,-1 0 0 0 0,1-1 0 0 0,-2 0 0 0 0,1 1 0 0 0,0-1 0 0 0,-1 0 0 0 0,0-1 0 0 0,-8 8 1 0 0,10-9-18 0 0,-2-1 0 0 0,1 0 1 0 0,0 0-1 0 0,0 0 0 0 0,-1 0 1 0 0,1 0-1 0 0,-1-1 0 0 0,1 0 1 0 0,-1 1-1 0 0,1-1 0 0 0,-1-1 1 0 0,0 1-1 0 0,0 0 0 0 0,0-1 1 0 0,1 0-1 0 0,-1 0 0 0 0,0 0 1 0 0,0 0-1 0 0,-5-2 0 0 0,4 1-56 0 0,0-1-1 0 0,0 0 1 0 0,0 0 0 0 0,0 0-1 0 0,0 0 1 0 0,1-1 0 0 0,-7-4-1 0 0,1-2-397 0 0,-15-17-1 0 0,23 24 379 0 0,-3-3-113 0 0,1 0 0 0 0,0-1 0 0 0,1 0 0 0 0,-1 0 0 0 0,1 0 0 0 0,1 0 0 0 0,-1 0 0 0 0,1-1 0 0 0,0 1 0 0 0,0-1 0 0 0,1 1 0 0 0,-2-14 0 0 0,3-3-1764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7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0 198 11976 0 0,'0'0'922'0'0,"4"10"2942"0"0,15 10 912 0 0,-3-3-2108 0 0,31 37-1331 0 0,-38-45-1125 0 0,-4-8 294 0 0,-5-12 617 0 0,-1 4-892 0 0,-7-119-247 0 0,7 107-53 0 0,1 11 54 0 0,0 0 0 0 0,0 1 0 0 0,0-1 0 0 0,2-8 0 0 0,-2 16 18 0 0,0-1-1 0 0,0 1 1 0 0,0-1-1 0 0,0 0 1 0 0,0 1-1 0 0,0-1 1 0 0,0 1-1 0 0,0-1 1 0 0,1 1-1 0 0,-1-1 1 0 0,0 1-1 0 0,0-1 0 0 0,1 1 1 0 0,-1-1-1 0 0,0 1 1 0 0,1-1-1 0 0,-1 1 1 0 0,0-1-1 0 0,1 1 1 0 0,-1-1-1 0 0,1 1 1 0 0,-1 0-1 0 0,1-1 1 0 0,-1 1-1 0 0,1 0 1 0 0,-1-1-1 0 0,1 1 1 0 0,-1 0-1 0 0,1 0 1 0 0,-1 0-1 0 0,2-1 1 0 0,-1 1 9 0 0,0 0-10 0 0,1-1-1 0 0,0 1 0 0 0,0-1 1 0 0,0 1-1 0 0,-1 0 1 0 0,1 0-1 0 0,0 0 0 0 0,0 0 1 0 0,0 0-1 0 0,0 0 1 0 0,0 0-1 0 0,-1 1 1 0 0,1-1-1 0 0,0 1 0 0 0,3 1 1 0 0,28 15-24 0 0,-21-10 17 0 0,57 20 85 0 0,-56-22-109 0 0,-1-1 0 0 0,16 3 0 0 0,9 4-58 0 0,-31-9 62 0 0,-4-1 22 0 0,0-1 0 0 0,0 1 0 0 0,0-1 0 0 0,0 1 0 0 0,0-1 0 0 0,-1 0 0 0 0,1 0 0 0 0,0 0 0 0 0,0 0-1 0 0,0 0 1 0 0,0 0 0 0 0,0 0 0 0 0,0-1 0 0 0,0 1 0 0 0,2-1 0 0 0,-1 1 15 0 0,3-2 52 0 0,7-13-2 0 0,-12 13-38 0 0,0 1 0 0 0,0-1 0 0 0,0 0 1 0 0,-1 0-1 0 0,1 0 0 0 0,0 0 0 0 0,-1 0 1 0 0,0 0-1 0 0,1 0 0 0 0,-1 0 0 0 0,0 0 1 0 0,0 0-1 0 0,0-1 0 0 0,0 1 1 0 0,0 0-1 0 0,-1 0 0 0 0,1 0 0 0 0,-1 0 1 0 0,1 0-1 0 0,-1 0 0 0 0,-1-3 0 0 0,0 1 24 0 0,0 1-1 0 0,0-1 1 0 0,0 1-1 0 0,0 0 0 0 0,0-1 1 0 0,-1 1-1 0 0,1 0 1 0 0,-1 0-1 0 0,0 1 0 0 0,0-1 1 0 0,-4-2-1 0 0,0-2 37 0 0,6 6-79 0 0,0 0 0 0 0,0 0 0 0 0,0 0 0 0 0,0 0-1 0 0,0 0 1 0 0,0 0 0 0 0,0 0 0 0 0,0 1 0 0 0,0-1 0 0 0,-1 0 0 0 0,1 1-1 0 0,0-1 1 0 0,0 1 0 0 0,-1-1 0 0 0,1 1 0 0 0,0 0 0 0 0,0-1 0 0 0,-1 1-1 0 0,1 0 1 0 0,0 0 0 0 0,-1 0 0 0 0,1 0 0 0 0,0 0 0 0 0,-1 0 0 0 0,1 1-1 0 0,0-1 1 0 0,-3 1 0 0 0,3-1-4 0 0,0 1 0 0 0,-1-1 0 0 0,1 1-1 0 0,0 0 1 0 0,0-1 0 0 0,0 1 0 0 0,-1 0-1 0 0,1 0 1 0 0,0-1 0 0 0,0 1 0 0 0,0 0 0 0 0,0 0-1 0 0,1 0 1 0 0,-1 0 0 0 0,0 0 0 0 0,0 1 0 0 0,1-1-1 0 0,-1 0 1 0 0,0 0 0 0 0,1 0 0 0 0,-1 2 0 0 0,-7 29-92 0 0,7-29 53 0 0,1 1 11 0 0,0 0-1 0 0,1 1 0 0 0,-1-1 1 0 0,1 0-1 0 0,-1 0 0 0 0,1 0 0 0 0,0 0 1 0 0,1 0-1 0 0,-1 0 0 0 0,4 6 1 0 0,1 5-58 0 0,-2-7 47 0 0,0 1-1 0 0,1 0 1 0 0,0-1-1 0 0,1 0 1 0 0,-1 0 0 0 0,1-1-1 0 0,1 0 1 0 0,-1 0-1 0 0,1 0 1 0 0,1-1 0 0 0,-1 0-1 0 0,1 0 1 0 0,0-1-1 0 0,0 0 1 0 0,17 8-1 0 0,-16-10 20 0 0,-1-1 0 0 0,1 0 0 0 0,0 0 0 0 0,-1-1 0 0 0,1 0-1 0 0,0 0 1 0 0,9-1 0 0 0,-15-1 35 0 0,1 1-1 0 0,-1 0 1 0 0,0-1 0 0 0,0 0-1 0 0,1 0 1 0 0,-1 0 0 0 0,0 0-1 0 0,0 0 1 0 0,0-1 0 0 0,0 0-1 0 0,0 1 1 0 0,-1-1 0 0 0,1 0-1 0 0,0 0 1 0 0,-1 0 0 0 0,0-1-1 0 0,1 1 1 0 0,-1-1 0 0 0,0 1-1 0 0,0-1 1 0 0,0 0 0 0 0,2-4-1 0 0,2-4 70 0 0,-1-1 0 0 0,0 1 0 0 0,0-1-1 0 0,3-18 1 0 0,-5 18 11 0 0,0 1 0 0 0,-2 0-1 0 0,1-1 1 0 0,-1-17 0 0 0,-1 23-69 0 0,-1 1 1 0 0,1 0-1 0 0,-1 0 1 0 0,0-1-1 0 0,0 1 0 0 0,-1 0 1 0 0,1 0-1 0 0,-1 0 1 0 0,0 0-1 0 0,-1 0 1 0 0,-5-8-1 0 0,1 0 38 0 0,6 11-55 0 0,0 1 1 0 0,1 0 0 0 0,-1-1-1 0 0,0 1 1 0 0,0 0-1 0 0,0 0 1 0 0,0-1 0 0 0,0 1-1 0 0,0 0 1 0 0,0 0 0 0 0,0 0-1 0 0,0 0 1 0 0,-2-1-1 0 0,2 1-7 0 0,1 1-1 0 0,-1 0 0 0 0,1-1 1 0 0,-1 1-1 0 0,1 0 0 0 0,-1 0 1 0 0,0-1-1 0 0,1 1 0 0 0,-1 0 1 0 0,1 0-1 0 0,-1 0 0 0 0,0-1 1 0 0,1 1-1 0 0,-1 0 0 0 0,1 0 1 0 0,-1 0-1 0 0,0 0 0 0 0,1 0 0 0 0,-1 0 1 0 0,0 1-1 0 0,-2 2 20 0 0,0-1-34 0 0,1-1 0 0 0,0 1 0 0 0,0 0 0 0 0,1 0 0 0 0,-1 0-1 0 0,0 0 1 0 0,1 1 0 0 0,-1-1 0 0 0,1 0 0 0 0,-1 1 0 0 0,1-1 0 0 0,0 1 0 0 0,0 0 0 0 0,0-1 0 0 0,1 1-1 0 0,-1-1 1 0 0,1 1 0 0 0,-1 0 0 0 0,1 0 0 0 0,0-1 0 0 0,0 1 0 0 0,0 0 0 0 0,0 0 0 0 0,1 3 0 0 0,1 4-63 0 0,0 0 1 0 0,0 0-1 0 0,1-1 1 0 0,0 1-1 0 0,6 11 1 0 0,-4-10 1 0 0,0-1 0 0 0,1 1 0 0 0,0-1 0 0 0,1 0 1 0 0,0-1-1 0 0,1 1 0 0 0,12 10 0 0 0,-5-5-1 0 0,-11-11 59 0 0,0 0 1 0 0,0-1-1 0 0,0 1 0 0 0,0-1 0 0 0,0 0 1 0 0,8 4-1 0 0,13 7-79 0 0,-20-10 51 0 0,1 0 0 0 0,0-1 0 0 0,0 0-1 0 0,0 0 1 0 0,0-1 0 0 0,8 3 0 0 0,-5-3-80 0 0,-5-1-5 0 0,-1 0-1 0 0,0 0 0 0 0,0 0 1 0 0,1-1-1 0 0,-1 0 0 0 0,0 1 1 0 0,1-1-1 0 0,-1 0 0 0 0,1-1 1 0 0,-1 1-1 0 0,0 0 0 0 0,1-1 1 0 0,-1 0-1 0 0,0 0 0 0 0,6-2 1 0 0,-7 2 27 0 0,1-1-206 0 0,1 1 1 0 0,-1-1-1 0 0,0 0 1 0 0,0 0-1 0 0,0-1 0 0 0,0 1 1 0 0,0-1-1 0 0,0 1 1 0 0,3-5-1 0 0,5-4-1356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4:17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21191 0 0,'0'0'480'0'0,"0"2"67"0"0,4 7-7 0 0,-3-6-447 0 0,0 0 0 0 0,0 0-1 0 0,0 0 1 0 0,0 0-1 0 0,1-1 1 0 0,0 1 0 0 0,3 4-1 0 0,59 75 837 0 0,-50-63-398 0 0,18 27 989 0 0,-2 1-1 0 0,-2 2 0 0 0,35 84 0 0 0,-39-64-1213 0 0,17 80-1 0 0,-21-57-668 0 0,10 107 1 0 0,-27-169-2260 0 0,-3 55 0 0 0,-1-47-6816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59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4144 0 0,'0'0'6569'0'0,"0"8"-4574"0"0,3 25 3449 0 0,9 16-2694 0 0,-2-9-1766 0 0,2 11-162 0 0,-5-26-631 0 0,5 37 0 0 0,-12-59-185 0 0,1-1 0 0 0,-1 1 0 0 0,1-1 0 0 0,-1 1 0 0 0,1-1 1 0 0,0 0-1 0 0,0 1 0 0 0,2 2 0 0 0,8 19-22 0 0,-10-23-59 0 0,1-2-4 0 0,0-1 68 0 0,0 0-1 0 0,0 0 1 0 0,-1 0-1 0 0,1 0 1 0 0,0 0 0 0 0,-1-1-1 0 0,1 1 1 0 0,-1-1-1 0 0,2-4 1 0 0,17-30-51 0 0,-14 30 62 0 0,-1 0 0 0 0,1 0 0 0 0,0 0 0 0 0,0 0 0 0 0,11-7 0 0 0,-15 12 0 0 0,0 1 0 0 0,0-1 0 0 0,0 0 0 0 0,1 1 0 0 0,-1 0 0 0 0,0-1 0 0 0,1 1 0 0 0,-1 0 0 0 0,4-1 0 0 0,-1 1 0 0 0,-1 1 0 0 0,0 1 0 0 0,1-1 0 0 0,-1 1 0 0 0,1-1 0 0 0,-1 1 0 0 0,0 1 0 0 0,1-1 0 0 0,-1 1 0 0 0,0-1 0 0 0,5 4 0 0 0,3 0 0 0 0,-8-3 0 0 0,-1 0-1 0 0,1 0 0 0 0,0 1 0 0 0,-1-1 0 0 0,0 1 1 0 0,1 0-1 0 0,-1 0 0 0 0,0 0 0 0 0,-1 0 0 0 0,1 0 1 0 0,0 1-1 0 0,-1 0 0 0 0,0-1 0 0 0,0 1 0 0 0,3 7 1 0 0,-3-6 30 0 0,0 1 0 0 0,0-1 0 0 0,0 1 1 0 0,-1-1-1 0 0,0 1 0 0 0,0 0 1 0 0,0-1-1 0 0,-1 1 0 0 0,0 0 0 0 0,0-1 1 0 0,-2 9-1 0 0,2-12 0 0 0,-1 1 0 0 0,1-1-1 0 0,-1 0 1 0 0,0 0 0 0 0,0 0 0 0 0,0 0 0 0 0,0 0 0 0 0,0 0-1 0 0,0 0 1 0 0,0 0 0 0 0,-1 0 0 0 0,1 0 0 0 0,-1 0-1 0 0,0-1 1 0 0,1 1 0 0 0,-1-1 0 0 0,0 1 0 0 0,-3 1 0 0 0,2-2 12 0 0,0 0 1 0 0,0 0-1 0 0,0 0 0 0 0,1 0 1 0 0,-1-1-1 0 0,0 1 1 0 0,0-1-1 0 0,0 0 1 0 0,0 0-1 0 0,0 0 1 0 0,0 0-1 0 0,0 0 1 0 0,-5-2-1 0 0,-3 0-58 0 0,8 2-139 0 0,0 0 0 0 0,0-1 1 0 0,0 1-1 0 0,-1-1 0 0 0,1 0 1 0 0,0 0-1 0 0,0 0 0 0 0,1 0 0 0 0,-1 0 1 0 0,0-1-1 0 0,0 0 0 0 0,1 1 0 0 0,-4-4 1 0 0,3 4-1489 0 0,-4-2-76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1:59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0 112 15408 0 0,'0'0'1393'0'0,"1"-1"-1149"0"0,3-8 501 0 0,0-1 0 0 0,1 2 0 0 0,0-1 0 0 0,1 0 1 0 0,0 1-1 0 0,0 0 0 0 0,11-10 0 0 0,-15 17-249 0 0,0-1-176 0 0,2-1-214 0 0,0 0 0 0 0,0 0 0 0 0,0 0 1 0 0,1 0-1 0 0,-1 1 0 0 0,1-1 0 0 0,9-2 0 0 0,-11 4-53 0 0,0 0 0 0 0,0 1 0 0 0,0-1 0 0 0,0 1 1 0 0,0 0-1 0 0,0 0 0 0 0,0 0 0 0 0,0 0 0 0 0,0 0 0 0 0,0 1 0 0 0,0 0 0 0 0,0-1 0 0 0,0 1 0 0 0,0 0 0 0 0,5 2 1 0 0,30 16-45 0 0,-33-16-61 0 0,1 0-1 0 0,-1 0 1 0 0,1-1 0 0 0,0 0-1 0 0,-1 0 1 0 0,13 2 0 0 0,-15-4 18 0 0,1 1 0 0 0,-1-1 0 0 0,0 1 0 0 0,1-1 1 0 0,-1-1-1 0 0,1 1 0 0 0,-1 0 0 0 0,0-1 0 0 0,1 1 0 0 0,-1-1 0 0 0,0 0 1 0 0,1 0-1 0 0,5-4 0 0 0,7-3-633 0 0,-11 6 153 0 0,0-1-1 0 0,0 0 1 0 0,-1 0 0 0 0,7-5-1 0 0,-2-2-665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0.0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17503 0 0,'0'0'3740'0'0,"2"2"-2734"0"0,2 2-481 0 0,-3-3-404 0 0,1 0-1 0 0,-1 1 1 0 0,1-1-1 0 0,-1 1 1 0 0,0-1-1 0 0,0 1 1 0 0,0 0-1 0 0,0-1 1 0 0,0 1-1 0 0,0 0 1 0 0,0 0-1 0 0,0 0 1 0 0,-1-1-1 0 0,1 1 1 0 0,-1 0-1 0 0,1 0 1 0 0,-1 3-1 0 0,7 28 504 0 0,1 7-624 0 0,-5-18 0 0 0,9 38 0 0 0,0 3 0 0 0,-2-4 0 0 0,19 59 0 0 0,-19-88-1107 0 0,25 50 1 0 0,-28-66 67 0 0,5 5-3015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0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15344 0 0,'2'-1'4574'0'0,"14"-6"-333"0"0,-15 6-3866 0 0,0 1-340 0 0,0 0 53 0 0,0-1-1 0 0,0 0 1 0 0,1 1 0 0 0,-1 0 0 0 0,0-1-1 0 0,1 1 1 0 0,-1 0 0 0 0,1 0-1 0 0,-1-1 1 0 0,3 1 0 0 0,-4 0-87 0 0,0 0-1 0 0,1 0 1 0 0,-1 0-1 0 0,0 0 1 0 0,1 0 0 0 0,-1 0-1 0 0,1 0 1 0 0,-1 0 0 0 0,0 0-1 0 0,1 0 1 0 0,-1 0 0 0 0,0 0-1 0 0,1 0 1 0 0,-1 0 0 0 0,0 0-1 0 0,1 0 1 0 0,-1 1-1 0 0,0-1 1 0 0,1 0 0 0 0,-1 0-1 0 0,0 0 1 0 0,1 0 0 0 0,-1 1-1 0 0,0-1 1 0 0,0 0 0 0 0,1 0-1 0 0,-1 1 1 0 0,0-1-1 0 0,0 0 1 0 0,1 0 0 0 0,-1 1-1 0 0,0-1 1 0 0,0 0 0 0 0,0 1-1 0 0,0-1 1 0 0,1 0 0 0 0,-1 1-1 0 0,0-1 1 0 0,0 0 0 0 0,0 1-1 0 0,0 0 1 0 0,0 0-3 0 0,2 2 2 0 0,5 13 0 0 0,-7-8-908 0 0,0-7 744 0 0,0 0 0 0 0,0 0-1 0 0,0 0 1 0 0,0 0 0 0 0,0 0-1 0 0,0 0 1 0 0,0 0-1 0 0,0 1 1 0 0,1-1 0 0 0,-1 0-1 0 0,0 0 1 0 0,1 0 0 0 0,-1 0-1 0 0,1 0 1 0 0,-1 0-1 0 0,1 0 1 0 0,0 1 0 0 0,11 12-2 0 0,-11-12 166 0 0,1-1 0 0 0,-1 1 0 0 0,0-1 0 0 0,0 1 0 0 0,1-1 0 0 0,-1 0 0 0 0,0 0 0 0 0,1 0 0 0 0,-1 1 0 0 0,1-1 0 0 0,0-1 0 0 0,3 3 0 0 0,-1-2 0 0 0,-3 0 0 0 0,1 0 0 0 0,-1-1 0 0 0,0 1 0 0 0,0-1 0 0 0,1 1 0 0 0,-1-1 0 0 0,1 1 0 0 0,-1-1 0 0 0,0 0 0 0 0,1 0 0 0 0,-1 0 0 0 0,1 1 0 0 0,-1-2 0 0 0,0 1 0 0 0,1 0 0 0 0,1 0 0 0 0,3-1 0 0 0,24-1-129 0 0,-22 1-1179 0 0,5 1-5878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0.8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 15664 0 0,'0'0'1571'0'0,"3"0"-1367"0"0,1 0 33 0 0,0 0-1 0 0,1 0 1 0 0,-1-1-1 0 0,0 0 1 0 0,7-1-1 0 0,53-12 317 0 0,-37 10-1893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1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17503 0 0,'0'0'1759'0'0,"2"0"-1474"0"0,19 2 1785 0 0,-16-1-1506 0 0,0 0-1 0 0,1-1 1 0 0,-1 0 0 0 0,8-1-1 0 0,26-7 17 0 0,-1-6-3280 0 0,-5 2-297 0 0,-18 5 1462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38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30 14024 0 0,'2'2'3163'0'0,"7"-8"-2338"0"0,27-14 1720 0 0,-34 19-2411 0 0,1 0 1 0 0,-1 0-1 0 0,1 1 1 0 0,-1-1-1 0 0,1 1 1 0 0,0-1-1 0 0,-1 1 1 0 0,1 0-1 0 0,0 0 0 0 0,-1 0 1 0 0,1 0-1 0 0,0 0 1 0 0,2 1-1 0 0,7 0 263 0 0,-11-1-366 0 0,0 0 0 0 0,0 0 0 0 0,0 0 0 0 0,0 0 0 0 0,0 0 0 0 0,0 0 0 0 0,0 0 0 0 0,0 1 0 0 0,0-1 0 0 0,0 0 0 0 0,-1 0 0 0 0,1 1 0 0 0,1 0 0 0 0,23 7 658 0 0,-23-8-561 0 0,-2 1-144 0 0,1-1-1 0 0,0 0 1 0 0,0 1-1 0 0,-1-1 1 0 0,1 1 0 0 0,0-1-1 0 0,0 1 1 0 0,-1 0-1 0 0,1-1 1 0 0,-1 1-1 0 0,1 0 1 0 0,-1-1-1 0 0,1 1 1 0 0,-1 0 0 0 0,1 0-1 0 0,-1-1 1 0 0,1 3-1 0 0,5 15 679 0 0,-6-11-563 0 0,-1 0 0 0 0,0-1 1 0 0,-2 10-1 0 0,-2 6-1358 0 0,2-16 1154 0 0,1-1-1 0 0,-1 1 1 0 0,-1-1-1 0 0,-3 6 1 0 0,5-7-130 0 0,-5 3-171 0 0,5-6 38 0 0,2 1 35 0 0,-2 0 291 0 0,1 16-265 0 0,2-17 311 0 0,-1 0 1 0 0,1 0-1 0 0,-1 0 1 0 0,1 0-1 0 0,0 0 1 0 0,-1 0 0 0 0,1 0-1 0 0,0 0 1 0 0,0 0-1 0 0,0-1 1 0 0,0 1-1 0 0,0 0 1 0 0,1 0-1 0 0,1 2-1 0 0,-1-1-3 0 0,-1 0 0 0 0,0-1 0 0 0,1 1 0 0 0,-1 0 0 0 0,1-1 0 0 0,-1 1 0 0 0,1-1 0 0 0,0 0 0 0 0,0 0 0 0 0,0 1 0 0 0,-1-1 0 0 0,4 1 0 0 0,7 5 0 0 0,0 5-4 0 0,-6-7 373 0 0,-1 0-1 0 0,1 1 0 0 0,7 11 1 0 0,-12-16-24 0 0,0 1-313 0 0,0 0 0 0 0,1 0 0 0 0,-1 0 1 0 0,0 0-1 0 0,-1 0 0 0 0,1 0 0 0 0,1 3 0 0 0,-1 4-22 0 0,-4-8-31 0 0,1 2 423 0 0,1-2-349 0 0,1 1-1 0 0,-1-1 1 0 0,0 0 0 0 0,1 0-1 0 0,-1 1 1 0 0,0-1-1 0 0,0 0 1 0 0,0 0 0 0 0,0 0-1 0 0,0 0 1 0 0,0 0 0 0 0,0 0-1 0 0,0 0 1 0 0,0 0 0 0 0,0-1-1 0 0,-1 1 1 0 0,1 0-1 0 0,0-1 1 0 0,-1 1 0 0 0,1-1-1 0 0,0 1 1 0 0,-1-1 0 0 0,1 0-1 0 0,0 1 1 0 0,-1-1 0 0 0,1 0-1 0 0,-1 0 1 0 0,-2 0 0 0 0,-1-1 7 0 0,0 0 0 0 0,0 1 0 0 0,0 0 1 0 0,0 0-1 0 0,0 0 0 0 0,0 1 1 0 0,-8 1-1 0 0,-8 1 171 0 0,6-1-326 0 0,1-2 1 0 0,-1 0 0 0 0,1 0-1 0 0,-23-5 1 0 0,13 5 341 0 0,22 0-647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3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9216 0 0,'0'0'7458'0'0,"2"1"-6241"0"0,0-1-901 0 0,1 0-1 0 0,0 1 1 0 0,0-1-1 0 0,0-1 0 0 0,-1 1 1 0 0,1 0-1 0 0,0 0 1 0 0,0-1-1 0 0,3-1 0 0 0,29-10 1573 0 0,-10 2-991 0 0,-16 8-733 0 0,0-1 0 0 0,0 1 0 0 0,-1 1 0 0 0,1-1 0 0 0,12 1 0 0 0,-11 0-76 0 0,6-5-164 0 0,-14 5-106 0 0,0 1 0 0 0,-1-1 1 0 0,1 1-1 0 0,0-1 0 0 0,-1 0 0 0 0,1 0 1 0 0,-1 0-1 0 0,1 0 0 0 0,-1 0 0 0 0,0 0 0 0 0,2-2 1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3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26 4144 0 0,'-16'-26'16699'0'0,"11"27"-15566"0"0,1 7-527 0 0,-1 2-514 0 0,5-10-85 0 0,-1 1 1 0 0,1 0 0 0 0,-1 0 0 0 0,1-1 0 0 0,0 1 0 0 0,0 0-1 0 0,-1-1 1 0 0,1 1 0 0 0,0 0 0 0 0,0 0 0 0 0,0 0 0 0 0,0-1-1 0 0,0 1 1 0 0,0 1 0 0 0,8 26 35 0 0,-7-25-34 0 0,0 0 0 0 0,0 0 0 0 0,1 0-1 0 0,-1 0 1 0 0,4 4 0 0 0,6 9-9 0 0,-6-7-20 0 0,1-1-1 0 0,0-1 1 0 0,1 1-1 0 0,12 10 1 0 0,-6-6-19 0 0,1 3 31 0 0,-5-5 8 0 0,0-1-1 0 0,0-1 1 0 0,0 0 0 0 0,1 0-1 0 0,0-1 1 0 0,22 12-1 0 0,-6-3 12 0 0,-22-10 46 0 0,-4-5 174 0 0,1-1-205 0 0,-1 1 0 0 0,1-1 1 0 0,-1 0-1 0 0,1 1 0 0 0,-1-1 0 0 0,0 1 0 0 0,1-1 1 0 0,-1 0-1 0 0,0 1 0 0 0,1-1 0 0 0,-1 1 0 0 0,0-1 0 0 0,1 1 1 0 0,-1 0-1 0 0,0-1 0 0 0,0 1 0 0 0,0-1 0 0 0,1 1 1 0 0,-1-1-1 0 0,0 1 0 0 0,0 0 0 0 0,0-1 0 0 0,0 1 1 0 0,0-1-1 0 0,0 1 0 0 0,0-1 0 0 0,0 1 0 0 0,0 0 1 0 0,-1-1-1 0 0,1 1 0 0 0,0-1 0 0 0,0 1 0 0 0,0-1 1 0 0,-1 1-1 0 0,1-1 0 0 0,0 1 0 0 0,-1-1 0 0 0,1 1 1 0 0,-4 7 60 0 0,3-6-36 0 0,0 0-1 0 0,-1 0 1 0 0,1 0-1 0 0,-1 0 1 0 0,0 0 0 0 0,0 0-1 0 0,0 0 1 0 0,0 0-1 0 0,0-1 1 0 0,0 1-1 0 0,0-1 1 0 0,0 0-1 0 0,-1 1 1 0 0,1-1 0 0 0,-1 0-1 0 0,1 0 1 0 0,-5 0-1 0 0,-1 2 34 0 0,0-2-1 0 0,0 1 1 0 0,0-1 0 0 0,-14 0-1 0 0,16-2-148 0 0,0 0 1 0 0,0 0-1 0 0,0-1 0 0 0,0 1 0 0 0,0-2 1 0 0,0 1-1 0 0,-6-5 0 0 0,1 3-337 0 0,10 3 259 0 0,0 0 0 0 0,0 0 0 0 0,0 1 0 0 0,0-1 0 0 0,0 0 0 0 0,0 0 0 0 0,0 0-1 0 0,0 0 1 0 0,0 0 0 0 0,0 0 0 0 0,1 0 0 0 0,-1-1 0 0 0,0 1 0 0 0,1 0 0 0 0,-1-2 0 0 0,-2-3-1142 0 0,-1 0-477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3.8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5984 0 0,'0'0'464'0'0,"9"0"-288"0"0,39-16 15219 0 0,-39 13-13734 0 0,-7 3-1536 0 0,-1-1 1 0 0,1 0-1 0 0,-1 1 0 0 0,1-1 0 0 0,-1 1 1 0 0,1 0-1 0 0,-1-1 0 0 0,1 1 1 0 0,0 0-1 0 0,-1 0 0 0 0,1 0 1 0 0,-1 0-1 0 0,1 0 0 0 0,0 1 0 0 0,-1-1 1 0 0,1 0-1 0 0,-1 1 0 0 0,1-1 1 0 0,-1 1-1 0 0,3 1 0 0 0,16 8 285 0 0,-18-9-432 0 0,0 1 1 0 0,0 0-1 0 0,0 0 1 0 0,0 0 0 0 0,0 0-1 0 0,-1 0 1 0 0,1 0-1 0 0,-1 1 1 0 0,1-1 0 0 0,-1 1-1 0 0,0-1 1 0 0,0 1-1 0 0,0-1 1 0 0,0 1 0 0 0,0 0-1 0 0,-1-1 1 0 0,1 1-1 0 0,-1 0 1 0 0,1-1 0 0 0,-1 6-1 0 0,-1 5-181 0 0,1-7 60 0 0,0-1 0 0 0,0 0 0 0 0,0 0 0 0 0,1 0 0 0 0,-1 0 0 0 0,4 10 0 0 0,0 6-569 0 0,-3-18 615 0 0,-1 0 0 0 0,1-1 0 0 0,0 1-1 0 0,0 0 1 0 0,0-1 0 0 0,0 1 0 0 0,3 4 0 0 0,0-2 100 0 0,1 1 0 0 0,0-1 1 0 0,8 6-1 0 0,-12-10-13 0 0,1 0-1 0 0,-1 0 0 0 0,1 0 0 0 0,-1 0 1 0 0,1 0-1 0 0,-1-1 0 0 0,1 1 0 0 0,0-1 1 0 0,-1 1-1 0 0,1-1 0 0 0,0 0 0 0 0,-1 1 1 0 0,1-1-1 0 0,0 0 0 0 0,0 0 0 0 0,-1 0 1 0 0,3-1-1 0 0,32-8-4738 0 0,-29 7 1900 0 0,12-5-3951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4.2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15488 0 0,'0'0'1407'0'0,"8"-1"-1135"0"0,2-1-348 0 0,1 1 1014 0 0,0-2 0 0 0,0 1-1 0 0,11-5 1 0 0,-17 5-613 0 0,1 0 0 0 0,0 1 1 0 0,-1 0-1 0 0,1 0 0 0 0,8 0 0 0 0,8-2 159 0 0,80-17-45 0 0,-58 9-3302 0 0,-34 8-4702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4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15664 0 0,'0'0'8634'0'0,"0"2"-8181"0"0,4 10 1 0 0,-2-7-411 0 0,0-1-1 0 0,-1 0 1 0 0,0 1-1 0 0,0-1 1 0 0,0 1 0 0 0,0 5-1 0 0,-1 3-4 0 0,6 27 0 0 0,-4-27-32 0 0,0 1 0 0 0,0 13 0 0 0,-1-12 66 0 0,0 0 0 0 0,0 0 1 0 0,7 23-1 0 0,-6-29-935 0 0,1-1 0 0 0,0 0 0 0 0,0 1 0 0 0,5 7 0 0 0,1-1-7068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4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3224 0 0,'14'-4'-164'0'0,"6"-13"9097"0"0,-17 15-6887 0 0,0-1 0 0 0,0 0-1 0 0,0 0 1 0 0,7-3 0 0 0,-4 3-1574 0 0,-1 1-1 0 0,1 0 1 0 0,0 0-1 0 0,-1 1 1 0 0,1-1 0 0 0,0 1-1 0 0,0 1 1 0 0,0-1 0 0 0,0 1-1 0 0,10 0 1 0 0,-13 1-482 0 0,0 0 0 0 0,1-1 0 0 0,-1 1 1 0 0,0 0-1 0 0,1 1 0 0 0,-1-1 0 0 0,0 0 0 0 0,0 1 1 0 0,0 0-1 0 0,0 0 0 0 0,0 0 0 0 0,-1 0 0 0 0,1 0 1 0 0,-1 0-1 0 0,1 1 0 0 0,-1-1 0 0 0,0 1 0 0 0,0 0 1 0 0,3 4-1 0 0,-5-7-15 0 0,0 1 1 0 0,0-1-1 0 0,0 1 1 0 0,0 0-1 0 0,0-1 1 0 0,0 1-1 0 0,0-1 1 0 0,0 1-1 0 0,0-1 1 0 0,0 1-1 0 0,0-1 1 0 0,0 1-1 0 0,0-1 1 0 0,-1 1-1 0 0,1-1 1 0 0,0 2-1 0 0,-1 0-102 0 0,1 11-531 0 0,0-9 406 0 0,1 0 1 0 0,-1 0-1 0 0,-1-1 1 0 0,1 1 0 0 0,-2 7-1 0 0,-2 8-748 0 0,4-13 386 0 0,-1 1-1 0 0,-1-1 0 0 0,1 0 1 0 0,-1 0-1 0 0,0 0 0 0 0,0 0 1 0 0,-5 7-1 0 0,6-12 404 0 0,0 0 0 0 0,0 1 0 0 0,0-1 0 0 0,0 0 0 0 0,1 0 0 0 0,-1 0 0 0 0,0 0 0 0 0,1 1 0 0 0,-1-1 0 0 0,0 0 0 0 0,1 1 0 0 0,0-1 0 0 0,-1 0 0 0 0,1 1 0 0 0,0-1 0 0 0,0 1 0 0 0,0-1 0 0 0,0 1 0 0 0,0-1 0 0 0,0 0 0 0 0,0 3 0 0 0,0 3-3145 0 0,0-7 3292 0 0,0 0 0 0 0,0 0 0 0 0,0 0 1 0 0,0 1-1 0 0,0-1 0 0 0,0 0 0 0 0,0 0 0 0 0,0 0 0 0 0,0 0 0 0 0,0 0 0 0 0,0 1 1 0 0,0-1-1 0 0,0 0 0 0 0,0 0 0 0 0,0 0 0 0 0,0 0 0 0 0,0 0 0 0 0,0 1 0 0 0,0-1 1 0 0,0 0-1 0 0,0 0 0 0 0,0 0 0 0 0,0 0 0 0 0,0 0 0 0 0,1 0 0 0 0,-1 1 0 0 0,0-1 1 0 0,0 0-1 0 0,0 0 0 0 0,0 0 0 0 0,0 0 0 0 0,0 0 0 0 0,0 0 0 0 0,1 0 0 0 0,-1 0 1 0 0,0 0-1 0 0,0 1 0 0 0,0-1 0 0 0,0 0 0 0 0,0 0 0 0 0,1 0 0 0 0,-1 0 0 0 0,0 0 1 0 0,0 0-1 0 0,0 0 0 0 0,0 0 0 0 0,0 0 0 0 0,1 0 0 0 0,-1 0 0 0 0,0 0 0 0 0,2 0 591 0 0,0 1-83 0 0,10 1 503 0 0,4 1 2469 0 0,29 2 0 0 0,-42-5-2435 0 0,7 5 708 0 0,25 1-104 0 0,-33-6-943 0 0,0 2-60 0 0,7 4-194 0 0,0 1 0 0 0,-1 0 0 0 0,0 0-1 0 0,-1 1 1 0 0,13 17 0 0 0,-19-24-356 0 0,-1-1 0 0 0,0 1 0 0 0,1-1 0 0 0,-1 1 0 0 0,0 0 0 0 0,0-1 1 0 0,1 1-1 0 0,-1 0 0 0 0,0 0 0 0 0,0-1 0 0 0,0 1 0 0 0,0 0 0 0 0,0-1 0 0 0,0 1 0 0 0,0 0 0 0 0,0-1 0 0 0,0 1 0 0 0,0 0 1 0 0,-1 0-1 0 0,1-1 0 0 0,0 1 0 0 0,0 0 0 0 0,-1-1 0 0 0,1 1 0 0 0,-1 0 0 0 0,0 0 6 0 0,1 0 0 0 0,0 0 0 0 0,-1 0 0 0 0,1 0 0 0 0,0 0 0 0 0,-1 0 0 0 0,1 0 0 0 0,0 0 0 0 0,0 0 0 0 0,0 0 0 0 0,0 0 0 0 0,0 0 0 0 0,0 0 1 0 0,0 0-1 0 0,0 1 0 0 0,0-1-20 0 0,0 1 0 0 0,-1-1 1 0 0,1 0-1 0 0,0 0 1 0 0,-1 1-1 0 0,1-1 0 0 0,-1 0 1 0 0,1 0-1 0 0,-1 0 1 0 0,1 0-1 0 0,-1 0 0 0 0,0 0 1 0 0,0 1-1 0 0,1-2 1 0 0,-1 1-1 0 0,0 0 0 0 0,0 0 1 0 0,0 0-1 0 0,0 0 1 0 0,-2 0-1 0 0,-26 20 435 0 0,26-19-382 0 0,-7 2-8 0 0,1 1-1 0 0,-1-2 1 0 0,0 1 0 0 0,0-2-1 0 0,0 1 1 0 0,-14 1-1 0 0,11-2-44 0 0,9-1-330 0 0,0-1 0 0 0,-1 0 0 0 0,1 1 1 0 0,-1-2-1 0 0,1 1 0 0 0,0 0 0 0 0,-1-1 0 0 0,1 0 0 0 0,0 0 0 0 0,-1 0 0 0 0,1-1 0 0 0,0 1 0 0 0,0-1 0 0 0,0 0 1 0 0,-4-3-1 0 0,-1 0-1546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5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66 11520 0 0,'-6'1'846'0'0,"8"-3"-525"0"0,11-6 29 0 0,-7 6 84 0 0,9-4 1295 0 0,-14 6-1622 0 0,-1 0-1 0 0,0 0 1 0 0,0 0 0 0 0,1-1-1 0 0,-1 1 1 0 0,0 0 0 0 0,1 0-1 0 0,-1 0 1 0 0,0-1 0 0 0,1 1 0 0 0,-1 0-1 0 0,0 0 1 0 0,0 0 0 0 0,0-1-1 0 0,1 1 1 0 0,-1 0 0 0 0,0-1-1 0 0,0 1 1 0 0,0 0 0 0 0,1 0-1 0 0,-1-1 1 0 0,0 1 0 0 0,0 0 0 0 0,0-1-1 0 0,0 1 1 0 0,0 0 0 0 0,0-1-1 0 0,0 1 1 0 0,0-1 0 0 0,0 1-1 0 0,0 0 1 0 0,0-1 0 0 0,0 1-68 0 0,0 0-1 0 0,0 0 1 0 0,0-1 0 0 0,0 1 0 0 0,0 0 0 0 0,0 0-1 0 0,0 0 1 0 0,0 0 0 0 0,0 0 0 0 0,0 0-1 0 0,0 0 1 0 0,0-1 0 0 0,0 1 0 0 0,0 0 0 0 0,0 0-1 0 0,0 0 1 0 0,0 0 0 0 0,0 0 0 0 0,0 0 0 0 0,1 0-1 0 0,-1 0 1 0 0,0 0 0 0 0,0 0 0 0 0,0-1 0 0 0,0 1-1 0 0,0 0 1 0 0,0 0 0 0 0,0 0 0 0 0,0 0 0 0 0,0 0-1 0 0,1 0 1 0 0,-1 0 0 0 0,0 0 0 0 0,0 0 0 0 0,0 0-1 0 0,0 0 1 0 0,0 0 0 0 0,0 0 0 0 0,0 0 0 0 0,0 0-1 0 0,1 0 1 0 0,-1 0 0 0 0,0 0 0 0 0,0 0-1 0 0,0 0 1 0 0,0 0 0 0 0,0 0 0 0 0,0 0 0 0 0,0 0-1 0 0,1 0 1 0 0,-1 0 0 0 0,8-2 720 0 0,-4 2-439 0 0,0-1 1 0 0,-1 0-1 0 0,1 0 1 0 0,-1-1-1 0 0,1 1 1 0 0,-1-1-1 0 0,1 1 1 0 0,-1-1-1 0 0,4-3 1 0 0,-4 3-8 0 0,1-1 0 0 0,0 1 0 0 0,0-1 0 0 0,1 1 0 0 0,-1 1 0 0 0,0-1 0 0 0,5-1 0 0 0,-8 3-281 0 0,0-1 530 0 0,2 1-404 0 0,-1 1-131 0 0,0-1 1 0 0,0 0-1 0 0,0 1 1 0 0,-1-1-1 0 0,1 1 1 0 0,0 0-1 0 0,0-1 1 0 0,0 1-1 0 0,2 2 1 0 0,-3-3-37 0 0,0 1 0 0 0,-1-1 0 0 0,1 1 0 0 0,0-1 0 0 0,0 1 1 0 0,0 0-1 0 0,-1-1 0 0 0,1 1 0 0 0,0 0 0 0 0,-1 0 0 0 0,1 0 1 0 0,0 0-1 0 0,-1 0 0 0 0,1 0 0 0 0,-1-1 0 0 0,0 1 0 0 0,1 0 1 0 0,-1 0-1 0 0,0 0 0 0 0,1 2 0 0 0,-1-2-15 0 0,-1 0 0 0 0,1 0-1 0 0,0 0 1 0 0,0 0 0 0 0,0 0-1 0 0,0 0 1 0 0,0 0 0 0 0,0 0-1 0 0,1 0 1 0 0,-1 0 0 0 0,0 0 0 0 0,0 0-1 0 0,1 0 1 0 0,-1 0 0 0 0,1 0-1 0 0,-1 0 1 0 0,0 0 0 0 0,1 0-1 0 0,0-1 1 0 0,-1 1 0 0 0,1 0 0 0 0,-1 0-1 0 0,1-1 1 0 0,0 1 0 0 0,0 0-1 0 0,-1-1 1 0 0,1 1 0 0 0,0-1-1 0 0,0 1 1 0 0,1 0 0 0 0,0 0-51 0 0,-1 0 0 0 0,0-1 1 0 0,1 1-1 0 0,-1 0 0 0 0,0 0 1 0 0,0 0-1 0 0,0 0 0 0 0,0 1 0 0 0,0-1 1 0 0,0 0-1 0 0,0 0 0 0 0,-1 0 1 0 0,1 1-1 0 0,0-1 0 0 0,-1 0 0 0 0,1 1 1 0 0,-1-1-1 0 0,1 1 0 0 0,-1-1 1 0 0,1 1-1 0 0,-1-1 0 0 0,0 1 0 0 0,0-1 1 0 0,0 1-1 0 0,0 1 0 0 0,-1 2-265 0 0,-1-1 0 0 0,1 1-1 0 0,-1-1 1 0 0,0 0 0 0 0,0 0-1 0 0,-5 7 1 0 0,7-10 324 0 0,-1 0-362 0 0,0 0 65 0 0,1 0 312 0 0,0-1-1 0 0,0 0 1 0 0,0 1 0 0 0,0-1-1 0 0,0 0 1 0 0,0 1 0 0 0,0-1 0 0 0,0 0-1 0 0,0 1 1 0 0,0-1 0 0 0,0 0-1 0 0,0 1 1 0 0,0-1 0 0 0,0 0-1 0 0,0 0 1 0 0,0 1 0 0 0,0-1 0 0 0,1 0-1 0 0,-1 1 1 0 0,0-1 0 0 0,0 0-1 0 0,0 0 1 0 0,0 1 0 0 0,1-1-1 0 0,-1 0 1 0 0,0 0 0 0 0,0 1-1 0 0,0-1 1 0 0,1 0 0 0 0,-1 0 0 0 0,0 0-1 0 0,0 1 1 0 0,1-1 0 0 0,-1 0-1 0 0,0 0 1 0 0,1 0 0 0 0,-1 0-1 0 0,0 0 1 0 0,1 0 0 0 0,-1 1 0 0 0,0-1-1 0 0,1 0 1 0 0,-1 0 0 0 0,0 0-1 0 0,0 0 1 0 0,1 0 0 0 0,0 0-1 0 0,1 0 102 0 0,1 1 0 0 0,0-1-1 0 0,0 1 1 0 0,0-1 0 0 0,0 0-1 0 0,0 0 1 0 0,0 0 0 0 0,0 0-1 0 0,0-1 1 0 0,-1 1 0 0 0,5-2-1 0 0,14-1 200 0 0,-18 3-242 0 0,1 0 1 0 0,-1-1-1 0 0,1 1 0 0 0,0-1 1 0 0,-1 0-1 0 0,6-2 0 0 0,-6 2-111 0 0,0 0-1 0 0,0 0 0 0 0,0 0 0 0 0,1 1 0 0 0,-1-1 0 0 0,5 1 0 0 0,25 0-3578 0 0,-31 0 2258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7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43 6448 0 0,'-4'3'13766'0'0,"33"-6"-10559"0"0,102-2-505 0 0,-116 4-2689 0 0,0 0 0 0 0,-1-2-1 0 0,1 0 1 0 0,23-8 0 0 0,1 0-950 0 0,-16 3-2346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7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53 17303 0 0,'-11'0'795'0'0,"9"0"-18"0"0,3-2-499 0 0,2-1-38 0 0,0-1 0 0 0,1 1 0 0 0,-1 0 0 0 0,1 0 0 0 0,-1 0 1 0 0,1 0-1 0 0,0 0 0 0 0,0 1 0 0 0,7-3 0 0 0,1 0 959 0 0,1 0-1 0 0,15-3 1 0 0,-26 8-580 0 0,11 0 131 0 0,-8 0-686 0 0,-1 0-1 0 0,0 0 1 0 0,0 1 0 0 0,0-1-1 0 0,0 1 1 0 0,0 0 0 0 0,0 0-1 0 0,0 1 1 0 0,0-1-1 0 0,0 1 1 0 0,0 0 0 0 0,0 0-1 0 0,-1 0 1 0 0,1 1-1 0 0,-1-1 1 0 0,0 1 0 0 0,0 0-1 0 0,0 0 1 0 0,0 0 0 0 0,5 6-1 0 0,-5-4-60 0 0,-1-3-32 0 0,0 1-1 0 0,0-1 1 0 0,-1 1 0 0 0,1-1-1 0 0,-1 1 1 0 0,1 0 0 0 0,-1-1-1 0 0,0 1 1 0 0,0 0 0 0 0,0 0-1 0 0,0 0 1 0 0,-1 0 0 0 0,1 0-1 0 0,-1 0 1 0 0,0 0 0 0 0,0 0-1 0 0,0 0 1 0 0,0 0 0 0 0,-1 4-1 0 0,0 0-139 0 0,1-1 0 0 0,-1 1 0 0 0,1 10 0 0 0,1-12 25 0 0,-1 0 0 0 0,0-1-1 0 0,0 1 1 0 0,-1 0-1 0 0,1-1 1 0 0,-1 1-1 0 0,0 0 1 0 0,-1-1 0 0 0,-1 5-1 0 0,-9 15-565 0 0,9-18 320 0 0,-1 1 0 0 0,1-1 0 0 0,0 1-1 0 0,1 0 1 0 0,0 0 0 0 0,0 0 0 0 0,-2 10-1 0 0,4-14 203 0 0,-1 0-1 0 0,1-1 0 0 0,-1 1 1 0 0,0-1-1 0 0,0 1 0 0 0,0-1 0 0 0,0 1 1 0 0,-1-1-1 0 0,1 1 0 0 0,-2 1 1 0 0,2-3-69 0 0,-1 1 1 0 0,1-1 0 0 0,0 0 0 0 0,1 1 0 0 0,-1-1 0 0 0,0 1 0 0 0,0-1 0 0 0,1 1 0 0 0,-1-1 0 0 0,0 1-1 0 0,1-1 1 0 0,0 1 0 0 0,-1-1 0 0 0,1 1 0 0 0,0 0 0 0 0,0-1 0 0 0,0 1 0 0 0,0 0 0 0 0,0-1 0 0 0,0 1-1 0 0,0 0 1 0 0,1-1 0 0 0,-1 1 0 0 0,1-1 0 0 0,0 4 0 0 0,-1-5 127 0 0,0 1 1 0 0,0-1-1 0 0,0 1 0 0 0,0 0 1 0 0,0-1-1 0 0,-1 1 0 0 0,1-1 1 0 0,0 1-1 0 0,0-1 0 0 0,-1 1 1 0 0,1-1-1 0 0,0 1 1 0 0,-1-1-1 0 0,1 1 0 0 0,0-1 1 0 0,-1 1-1 0 0,1-1 0 0 0,-1 1 1 0 0,1-1-1 0 0,-2 1 0 0 0,-8 7 7184 0 0,13-16-4762 0 0,-3 8-2246 0 0,1-1 1 0 0,-1 1 0 0 0,0 0-1 0 0,0-1 1 0 0,1 1 0 0 0,-1 0-1 0 0,0 0 1 0 0,0-1-1 0 0,0 1 1 0 0,0 0 0 0 0,1-1-1 0 0,-1 1 1 0 0,0 0 0 0 0,0-1-1 0 0,0 1 1 0 0,0-1 0 0 0,0 1-1 0 0,0 0 1 0 0,0-1 0 0 0,0 1-1 0 0,0 0 1 0 0,0-1 0 0 0,0 1-1 0 0,0 0 1 0 0,0-1-1 0 0,0 1 1 0 0,-1 0 0 0 0,1-1-1 0 0,0 1 1 0 0,0 0 0 0 0,-1-1-1 0 0,1 0 1 0 0,0 1 0 0 0,0 0-1 0 0,0 0 1 0 0,0-1-1 0 0,-1 1 1 0 0,1 0-1 0 0,0 0 1 0 0,0-1 0 0 0,0 1-1 0 0,0 0 1 0 0,0 0-1 0 0,0-1 1 0 0,0 1 0 0 0,0 0-1 0 0,0 0 1 0 0,0-1-1 0 0,0 1 1 0 0,0 0 0 0 0,0-1-1 0 0,0 1 1 0 0,0 0-1 0 0,0 0 1 0 0,0-1-1 0 0,0 1 1 0 0,0 0 0 0 0,0 0-1 0 0,1-1 1 0 0,-1 1-1 0 0,0 0 1 0 0,0-1 0 0 0,9-2 397 0 0,-7 3-347 0 0,-1-1 1 0 0,1 1-1 0 0,0-1 0 0 0,-1 1 1 0 0,1-1-1 0 0,-1 0 1 0 0,0 0-1 0 0,1 1 0 0 0,-1-1 1 0 0,2-2-1 0 0,0 1-28 0 0,-1 0 1 0 0,0 1-1 0 0,1-1 1 0 0,0 1-1 0 0,-1-1 1 0 0,1 1-1 0 0,0 0 0 0 0,-1 0 1 0 0,1 0-1 0 0,4-1 1 0 0,33-3 281 0 0,-14 1-94 0 0,-3 1 173 0 0,-20 3-453 0 0,0 0 1 0 0,0 0-1 0 0,-1 0 0 0 0,1-1 0 0 0,0 0 0 0 0,-1 1 0 0 0,5-3 0 0 0,14-3-313 0 0,4-2-983 0 0,-8 0-5171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7.8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12440 0 0,'0'0'11494'0'0,"-4"4"-9971"0"0,0 10-1076 0 0,1 0 1 0 0,1 0 0 0 0,0 22 0 0 0,0-8-297 0 0,1-14-98 0 0,1-1-1 0 0,3 19 1 0 0,-1-2-13 0 0,0-1-16 0 0,1-1 1 0 0,2 1-1 0 0,0-1 1 0 0,12 32-1 0 0,-12-44-177 0 0,1-1 0 0 0,1 1-1 0 0,0-1 1 0 0,1-1 0 0 0,1 1-1 0 0,0-1 1 0 0,1-1 0 0 0,18 20-1 0 0,-24-29-117 0 0,1 0 0 0 0,0 0 0 0 0,-1 0 0 0 0,1-1 0 0 0,1 0 0 0 0,5 3 0 0 0,-8-4-171 0 0,0-1 0 0 0,0 0 0 0 0,1 0 0 0 0,-1 0 0 0 0,0 0 0 0 0,0-1-1 0 0,1 1 1 0 0,-1-1 0 0 0,0 0 0 0 0,1 0 0 0 0,-1 0 0 0 0,0 0 0 0 0,4-2 0 0 0,10-2-6467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16.2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32 189 11520 0 0,'-2'-2'233'0'0,"0"1"1"0"0,0-1 0 0 0,1 0 0 0 0,-1 1-1 0 0,0-1 1 0 0,0 0 0 0 0,1 0 0 0 0,-3-3-1 0 0,-1-7 1844 0 0,1-6 857 0 0,2 7-1810 0 0,1 6-946 0 0,0 0-1 0 0,1 0 0 0 0,-1 0 1 0 0,1 0-1 0 0,0 0 1 0 0,1 0-1 0 0,-1 0 1 0 0,1 0-1 0 0,0 0 1 0 0,2-7-1 0 0,-2 11-160 0 0,-1-1 0 0 0,1 0 0 0 0,-1 1 0 0 0,1-1 0 0 0,-1 0 0 0 0,0 0-1 0 0,0 1 1 0 0,0-1 0 0 0,0-2 0 0 0,1-6-130 0 0,1-1-1188 0 0,0 0-3496 0 0,-1-4-1935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8.2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15 16847 0 0,'0'1'58'0'0,"0"-1"0"0"0,0 0 0 0 0,1 1 0 0 0,-1-1 0 0 0,0 0 0 0 0,0 1 0 0 0,0-1 0 0 0,0 1 0 0 0,0-1 0 0 0,0 0 0 0 0,-1 1 0 0 0,1-1 0 0 0,0 0 0 0 0,0 1 0 0 0,0-1 0 0 0,0 0 0 0 0,0 1 0 0 0,0-1 0 0 0,-1 0 0 0 0,1 1 0 0 0,0-1 0 0 0,-1 1 48 0 0,-10 2 2102 0 0,14-3-1244 0 0,16 0 306 0 0,-7 0-724 0 0,-1 1-1 0 0,0-2 0 0 0,0 0 1 0 0,0 0-1 0 0,0-1 0 0 0,21-5 1 0 0,-15 1-478 0 0,11-4-1560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8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7 154 13560 0 0,'0'0'1230'0'0,"-1"0"-1012"0"0,1 0-203 0 0,0 0 0 0 0,-1 0 1 0 0,1 0-1 0 0,0 1 1 0 0,0-1-1 0 0,-1 0 1 0 0,1 0-1 0 0,0 0 1 0 0,0 0-1 0 0,-1 0 1 0 0,1 0-1 0 0,0 1 1 0 0,0-1-1 0 0,0 0 0 0 0,-1 0 1 0 0,1 0-1 0 0,0 0 1 0 0,0 1-1 0 0,0-1 1 0 0,0 0-1 0 0,0 0 1 0 0,-1 0-1 0 0,1 1 1 0 0,0-1-1 0 0,0 0 1 0 0,0 0-1 0 0,0 1 1 0 0,0-1-1 0 0,0 0 0 0 0,0 0 1 0 0,0 1-1 0 0,0-1 1 0 0,0 0-1 0 0,0 0 1 0 0,0 1-1 0 0,0-1 1 0 0,0 0-1 0 0,0 0 1 0 0,0 1-1 0 0,0-1 1 0 0,0 0-1 0 0,0 0 0 0 0,0 1 1 0 0,1-1-1 0 0,6 8 3517 0 0,7 3-1818 0 0,1 0-1 0 0,22 12 0 0 0,-24-15-1417 0 0,-2 0 0 0 0,1 1 0 0 0,-1 0 0 0 0,0 1 0 0 0,14 17 0 0 0,-22-24-289 0 0,0 0-1 0 0,-1 1 0 0 0,0-1 1 0 0,0 1-1 0 0,0 0 1 0 0,0-1-1 0 0,0 1 0 0 0,-1 0 1 0 0,2 6-1 0 0,-2-6 12 0 0,0-1 0 0 0,0 1 1 0 0,-1-1-1 0 0,1 1 0 0 0,-1 6 0 0 0,0-9-16 0 0,-1 1 0 0 0,1-1 0 0 0,0 1-1 0 0,-1-1 1 0 0,1 0 0 0 0,-1 1 0 0 0,0-1 0 0 0,1 1 0 0 0,-1-1 0 0 0,0 0-1 0 0,0 0 1 0 0,0 1 0 0 0,0-1 0 0 0,0 0 0 0 0,-2 2 0 0 0,-18 19 40 0 0,18-18-86 0 0,-1 0 0 0 0,0 0 0 0 0,0 0 0 0 0,0 0 0 0 0,0 0-1 0 0,-1-1 1 0 0,1 0 0 0 0,-1 0 0 0 0,0 0 0 0 0,-10 4 0 0 0,8-5-5 0 0,4 0-102 0 0,-1-1 1 0 0,1 0 0 0 0,-1 0 0 0 0,0 0 0 0 0,0 0-1 0 0,1-1 1 0 0,-1 1 0 0 0,0-1 0 0 0,0 0 0 0 0,0 0-1 0 0,-6-1 1 0 0,4-4-2048 0 0,5 3 1738 0 0,-7-8-1070 0 0</inkml:trace>
  <inkml:trace contextRef="#ctx0" brushRef="#br0" timeOffset="1">235 4 11520 0 0,'2'1'528'0'0,"2"0"-276"0"0,0-1 0 0 0,1 1 0 0 0,-1-1 0 0 0,1 0 0 0 0,-1 0 1 0 0,1-1-1 0 0,-1 1 0 0 0,5-2 0 0 0,19-1 5890 0 0,-24 3-5688 0 0,1 0 0 0 0,0 1 0 0 0,-1 0-1 0 0,1 0 1 0 0,0 0 0 0 0,-1 0 0 0 0,0 1 0 0 0,7 2-1 0 0,-5 0-215 0 0,0-1-1 0 0,1 2 0 0 0,-1-1 1 0 0,0 0-1 0 0,-1 1 0 0 0,1 0 1 0 0,7 10-1 0 0,4 3 126 0 0,-14-15-289 0 0,0 0 0 0 0,0 1 1 0 0,0 0-1 0 0,5 6 1 0 0,14 25 137 0 0,-15-26-146 0 0,0 1-1 0 0,-1 0 1 0 0,0 0-1 0 0,-1 1 0 0 0,0-1 1 0 0,4 16-1 0 0,9 58 128 0 0,-17-71-279 0 0,0 0 0 0 0,0 0 0 0 0,-1 0 0 0 0,-3 22 0 0 0,-2-4-164 0 0,-4 31-1773 0 0,-28 95 0 0 0,32-139 198 0 0,0-3-65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8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14 12440 0 0,'0'0'957'0'0,"-9"-12"6747"0"0,8 12-7548 0 0,0-1 1 0 0,0 1-1 0 0,0 0 1 0 0,0 0-1 0 0,0 0 1 0 0,0 0-1 0 0,0-1 1 0 0,0 1 0 0 0,0 0-1 0 0,0 1 1 0 0,0-1-1 0 0,0 0 1 0 0,0 0-1 0 0,0 0 1 0 0,0 1-1 0 0,0-1 1 0 0,0 0-1 0 0,0 1 1 0 0,0-1-1 0 0,1 1 1 0 0,-1-1 0 0 0,0 1-1 0 0,0-1 1 0 0,0 1-1 0 0,1 0 1 0 0,-1-1-1 0 0,0 1 1 0 0,1 0-1 0 0,-1 0 1 0 0,-1 1-1 0 0,0 1-44 0 0,0 0-1 0 0,0 0 0 0 0,0 0 0 0 0,0 0 0 0 0,0 0 0 0 0,1 1 1 0 0,-1-1-1 0 0,0 5 0 0 0,-4 14-1 0 0,2-6 4 0 0,0 0 0 0 0,1 1-1 0 0,-1 31 1 0 0,4-11-307 0 0,1 0 0 0 0,2 0 0 0 0,2-1 0 0 0,1 1-1 0 0,2-1 1 0 0,20 57 0 0 0,-24-84-527 0 0,1 0 0 0 0,0 0 0 0 0,0-1 0 0 0,1 0 0 0 0,8 10 0 0 0,-1-5-1400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9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14544 0 0,'0'0'1313'0'0,"9"-1"-1050"0"0,28-9 3227 0 0,-30 8-2737 0 0,0-1 0 0 0,0 1 0 0 0,0 1-1 0 0,0-1 1 0 0,11 0 0 0 0,24-2 1975 0 0,-41 4-2230 0 0,0-1-442 0 0,1 1 1 0 0,-1 0-1 0 0,1 0 1 0 0,-1 0 0 0 0,0 0-1 0 0,1 0 1 0 0,-1 1 0 0 0,1-1-1 0 0,-1 0 1 0 0,0 1 0 0 0,2 0-1 0 0,-2 1-133 0 0,-1 0 0 0 0,1 1-1 0 0,-1-1 1 0 0,0 1-1 0 0,0-1 1 0 0,0 1-1 0 0,0-1 1 0 0,0 1-1 0 0,-1-1 1 0 0,1 0-1 0 0,-1 1 1 0 0,0-1-1 0 0,0 0 1 0 0,1 1-1 0 0,-1-1 1 0 0,-3 4 0 0 0,2-2-303 0 0,0 0 0 0 0,1 0 0 0 0,-1 0 1 0 0,1 0-1 0 0,0 1 0 0 0,0-1 1 0 0,0 6-1 0 0,-4 15-1272 0 0,5-24 1179 0 0,1 12-590 0 0,6 1 933 0 0,-7-12 184 0 0,1 0 0 0 0,0 0 0 0 0,-1 0 1 0 0,1 0-1 0 0,0-1 0 0 0,0 1 0 0 0,0 0 0 0 0,0-1 1 0 0,0 1-1 0 0,1-1 0 0 0,-1 1 0 0 0,0-1 0 0 0,1 1 0 0 0,2 1 1 0 0,-3-3 44 0 0,0 1 0 0 0,1 0 0 0 0,-1 1 0 0 0,0-1 0 0 0,0 0 0 0 0,0 0 0 0 0,0 0 0 0 0,1 3 0 0 0,0-1 31 0 0,4 4-54 0 0,16 23 1286 0 0,-20-28-1239 0 0,-1 1 1 0 0,0-1-1 0 0,1 1 0 0 0,-1-1 0 0 0,0 1 0 0 0,0 0 0 0 0,-1-1 1 0 0,1 1-1 0 0,0 0 0 0 0,-1 3 0 0 0,0 7 286 0 0,0-1 0 0 0,-3 15 0 0 0,2-24-373 0 0,1 0 1 0 0,-1 0 0 0 0,0 0-1 0 0,0 0 1 0 0,0 0 0 0 0,0 0-1 0 0,-1 0 1 0 0,1 0 0 0 0,-1 0-1 0 0,0-1 1 0 0,0 1 0 0 0,0 0 0 0 0,-3 3-1 0 0,-9 6 22 0 0,9-8-70 0 0,0 1 0 0 0,0-1 0 0 0,0 0 0 0 0,0-1 0 0 0,0 1 0 0 0,-1-1 0 0 0,0 0 0 0 0,1 0 0 0 0,-1-1 0 0 0,-10 3 0 0 0,14-5-84 0 0,-1 0 1 0 0,1 0-1 0 0,-1 0 1 0 0,1 0-1 0 0,-1-1 1 0 0,1 1 0 0 0,-1-1-1 0 0,1 0 1 0 0,0 0-1 0 0,-1 0 1 0 0,1 0-1 0 0,0 0 1 0 0,-4-3 0 0 0,0-3-479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09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16527 0 0,'0'0'760'0'0,"10"0"243"0"0,24-1-899 0 0,-26-1 683 0 0,1 2 0 0 0,-1 0 0 0 0,0 0 1 0 0,1 0-1 0 0,-1 1 0 0 0,0 0 1 0 0,1 1-1 0 0,14 4 0 0 0,-14-2-522 0 0,1 0 1 0 0,-1 0-1 0 0,-1 1 0 0 0,1 0 0 0 0,-1 0 1 0 0,0 1-1 0 0,0 0 0 0 0,0 0 0 0 0,-1 1 0 0 0,0 0 1 0 0,11 16-1 0 0,-8-9-211 0 0,-1 0 0 0 0,-1 0 0 0 0,-1 1-1 0 0,0 0 1 0 0,0 1 0 0 0,-2-1 0 0 0,0 1 0 0 0,6 32 0 0 0,-9-27-38 0 0,-1-1-1 0 0,-1 23 1 0 0,0-33-46 0 0,-1 0 0 0 0,0 0 0 0 0,-1-1 0 0 0,-1 1 0 0 0,1 0 0 0 0,-6 12 0 0 0,-52 104-1247 0 0,17-44-2728 0 0,29-60-1964 0 0,-3-3-1684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0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0 10136 0 0,'0'0'10775'0'0,"-2"1"-9661"0"0,-1 0-863 0 0,1 2 0 0 0,-1-1 0 0 0,1 0 0 0 0,-1 0 0 0 0,1 1 0 0 0,0-1 0 0 0,-1 1 0 0 0,1 0 1 0 0,1 0-1 0 0,-1-1 0 0 0,0 1 0 0 0,-2 7 0 0 0,-6 8 355 0 0,7-13-554 0 0,1 0-1 0 0,0 0 1 0 0,-1 0-1 0 0,2 0 1 0 0,-1 1-1 0 0,1-1 1 0 0,0 0-1 0 0,0 1 1 0 0,0 6 0 0 0,0 4-26 0 0,3 30 0 0 0,-1-41-24 0 0,0-1 0 0 0,0 1 0 0 0,0-1-1 0 0,1 0 1 0 0,0 1 0 0 0,-1-1 0 0 0,1 0-1 0 0,6 7 1 0 0,-5-6-47 0 0,0 0-1 0 0,-1 0 1 0 0,5 11 0 0 0,-6-14 9 0 0,-1-1 0 0 0,1 0 0 0 0,0 0 0 0 0,-1 0 1 0 0,1 0-1 0 0,0 0 0 0 0,0-1 0 0 0,0 1 0 0 0,0 0 0 0 0,0 0 0 0 0,0-1 0 0 0,0 1 1 0 0,0 0-1 0 0,1-1 0 0 0,-1 1 0 0 0,0-1 0 0 0,0 1 0 0 0,0-1 0 0 0,1 0 1 0 0,-1 1-1 0 0,0-1 0 0 0,0 0 0 0 0,2 0 0 0 0,2 1-200 0 0,0-1-1 0 0,-1 0 1 0 0,1 0 0 0 0,10-1-1 0 0,-11-1-237 0 0,0 1-1 0 0,0-1 0 0 0,0 0 1 0 0,0 0-1 0 0,0 0 0 0 0,0-1 1 0 0,-1 1-1 0 0,1-1 0 0 0,-1 0 1 0 0,0 0-1 0 0,0 0 0 0 0,6-7 1 0 0,3-6-6299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0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0 13416 0 0,'0'0'613'0'0,"0"1"-10"0"0,-7 6-443 0 0,6-6-57 0 0,0 0 0 0 0,-1 0 1 0 0,1 0-1 0 0,0 0 0 0 0,0 0 1 0 0,0 0-1 0 0,0 1 0 0 0,1-1 1 0 0,-1 0-1 0 0,0 1 0 0 0,0 1 0 0 0,0 13 4196 0 0,2 22-61 0 0,0-34-4098 0 0,-1 1 0 0 0,1-1 0 0 0,0 1-1 0 0,1-1 1 0 0,-1 1 0 0 0,1-1 0 0 0,0 0 0 0 0,0 0-1 0 0,0 1 1 0 0,4 4 0 0 0,-6-8-136 0 0,5 6 139 0 0,1 0 0 0 0,-1 0 0 0 0,1 0 1 0 0,0-1-1 0 0,1 0 0 0 0,-1 0 0 0 0,13 8 0 0 0,-18-14-107 0 0,1 1 1 0 0,0-1-1 0 0,-1 0 0 0 0,1 0 0 0 0,0 1 1 0 0,-1-1-1 0 0,1 0 0 0 0,-1 0 0 0 0,1-1 1 0 0,0 1-1 0 0,-1 0 0 0 0,1 0 0 0 0,0-1 1 0 0,-1 1-1 0 0,1-1 0 0 0,-1 0 0 0 0,1 1 0 0 0,-1-1 1 0 0,1 0-1 0 0,-1 0 0 0 0,3-2 0 0 0,0 1 30 0 0,-1-1 0 0 0,1-1-1 0 0,-1 1 1 0 0,1 0-1 0 0,-1-1 1 0 0,3-4-1 0 0,-4 5-36 0 0,0-1 0 0 0,-1 1 1 0 0,1-1-1 0 0,-1 0 0 0 0,0 1 0 0 0,0-1 0 0 0,-1 0 0 0 0,1 0 1 0 0,-1 0-1 0 0,0 0 0 0 0,0-7 0 0 0,0 7-43 0 0,0 1 0 0 0,-1 0 1 0 0,1 0-1 0 0,-1 0 0 0 0,1 0 0 0 0,-1 0 0 0 0,0 0 0 0 0,-1 0 0 0 0,1 0 0 0 0,0 0 1 0 0,-1 1-1 0 0,1-1 0 0 0,-1 0 0 0 0,0 1 0 0 0,-3-4 0 0 0,-7-4-433 0 0,-24-17 0 0 0,8 14-1739 0 0,24 12 1070 0 0,0 0 0 0 0,0 0 0 0 0,0 1 0 0 0,0-1 0 0 0,-6 0 0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0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1 197 10136 0 0,'17'-13'17758'0'0,"-19"26"-17616"0"0,2-11-178 0 0,-1-1 0 0 0,1 1 1 0 0,-1 0-1 0 0,1-1 1 0 0,0 1-1 0 0,0 0 0 0 0,0-1 1 0 0,0 4-1 0 0,2-1-82 0 0,0 0 0 0 0,0 0 0 0 0,0 0 0 0 0,0 0 0 0 0,0 0 0 0 0,1-1 0 0 0,5 7 0 0 0,4 6-40 0 0,17 11 104 0 0,-27-24 80 0 0,1 0 0 0 0,-1 0 0 0 0,0-1 0 0 0,1 1 0 0 0,0-1 0 0 0,0 1 0 0 0,-1-1 0 0 0,1 0 0 0 0,0 0 0 0 0,1-1 0 0 0,4 3 0 0 0,-7-2 37 0 0,1-1-1 0 0,-1 1 1 0 0,0 0-1 0 0,0-1 1 0 0,0 1 0 0 0,0 0-1 0 0,0 0 1 0 0,0 0-1 0 0,0 0 1 0 0,0 0-1 0 0,-1 0 1 0 0,1 3-1 0 0,-1-3-47 0 0,0 0-1 0 0,0 0 0 0 0,-1 0 1 0 0,1 0-1 0 0,0 0 0 0 0,-1 0 1 0 0,0 0-1 0 0,1-1 0 0 0,-1 1 1 0 0,0 0-1 0 0,0 0 0 0 0,0-1 1 0 0,-2 3-1 0 0,-16 20-20 0 0,13-18-117 0 0,0-1 0 0 0,0 0 0 0 0,0 0 0 0 0,-11 5 0 0 0,3 0-1223 0 0,13-10 1173 0 0,0-1 0 0 0,1 1 0 0 0,-1 0-1 0 0,0 0 1 0 0,1 0 0 0 0,-1 0 0 0 0,0-1 0 0 0,1 1 0 0 0,-1 0 0 0 0,0 0 0 0 0,1-1 0 0 0,-1 1 0 0 0,1 0 0 0 0,-1-1-1 0 0,1 1 1 0 0,-1-1 0 0 0,1 1 0 0 0,-1-1 0 0 0,1 1 0 0 0,-1-1 0 0 0,1 1 0 0 0,-1-2 0 0 0,-4-8-1717 0 0</inkml:trace>
  <inkml:trace contextRef="#ctx0" brushRef="#br0" timeOffset="1">354 1 18863 0 0,'0'0'1706'0'0,"0"2"-1257"0"0,0 22 2061 0 0,-1-5-1436 0 0,2 0 0 0 0,4 36 0 0 0,-2-37-942 0 0,1 28 0 0 0,-4-29-67 0 0,6 31-1 0 0,0-14-63 0 0,-4-21-33 0 0,1 0 0 0 0,7 23 1 0 0,-1-8-209 0 0,-8-21-262 0 0,1 0 0 0 0,1 1 0 0 0,-1-1 0 0 0,2 0-1 0 0,-1 0 1 0 0,8 11 0 0 0,-2-7-1241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1.1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11976 0 0,'0'0'922'0'0,"1"-1"-343"0"0,6-2 397 0 0,10-6 4821 0 0,1 4-3298 0 0,-16 4-2079 0 0,1 0 0 0 0,0 0 0 0 0,-1 0 0 0 0,1 1 1 0 0,0-1-1 0 0,-1 1 0 0 0,5-1 0 0 0,-5 1-187 0 0,1 1 0 0 0,-1-1 0 0 0,1 0 1 0 0,-1 1-1 0 0,1-1 0 0 0,-1 1 0 0 0,0 0 0 0 0,4 1 0 0 0,-2 0-114 0 0,-3-2 169 0 0,13 16 48 0 0,-13-14-337 0 0,1 0-1 0 0,-1 0 1 0 0,0 0-1 0 0,0 1 0 0 0,0-1 1 0 0,0 0-1 0 0,0 1 1 0 0,-1-1-1 0 0,1 0 1 0 0,-1 1-1 0 0,1-1 1 0 0,-1 1-1 0 0,0-1 1 0 0,0 1-1 0 0,0-1 1 0 0,-1 4-1 0 0,0 4-239 0 0,-1 1 0 0 0,-4 13 0 0 0,6-21 158 0 0,-12 36-962 0 0,7-24 410 0 0,0 0 0 0 0,-3 24 0 0 0,8-38 576 0 0,-1 1 1 0 0,1 0-1 0 0,-1 0 1 0 0,1 0 0 0 0,-1 0-1 0 0,0 0 1 0 0,0 0 0 0 0,-1 2-1 0 0,1-2-29 0 0,0-1 1 0 0,0 1-1 0 0,0 0 0 0 0,0-1 0 0 0,1 1 1 0 0,-1 0-1 0 0,1 0 0 0 0,-1-1 0 0 0,1 1 0 0 0,0 0 1 0 0,-1 4-1 0 0,1-5 95 0 0,0 0 0 0 0,0 0 0 0 0,0 0 0 0 0,0 1 0 0 0,0-1 0 0 0,1 0 0 0 0,-1 0-1 0 0,0 0 1 0 0,1 0 0 0 0,-1 0 0 0 0,0 1 0 0 0,1-1 0 0 0,-1 0 0 0 0,1 0 0 0 0,0 0 0 0 0,-1 0 0 0 0,1 0 0 0 0,0 0 0 0 0,0 0 0 0 0,0-1 0 0 0,-1 1 0 0 0,1 0 0 0 0,0 0-1 0 0,0-1 1 0 0,0 1 0 0 0,2 1 0 0 0,1-1 71 0 0,0 0 0 0 0,0 0 0 0 0,0 0-1 0 0,0-1 1 0 0,0 1 0 0 0,1-1 0 0 0,4 0-1 0 0,-4-1-33 0 0,1 1 0 0 0,0-1 0 0 0,-1 0 0 0 0,1-1 0 0 0,-1 1 0 0 0,0-1 0 0 0,1 0 0 0 0,-1-1 0 0 0,9-4 0 0 0,4-5-298 0 0,21-16 1 0 0,-31 22 74 0 0,5-6-2007 0 0,17-18 0 0 0,-18 18 540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1.5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73 18255 0 0,'0'0'1828'0'0,"-8"4"-676"0"0,4 0-454 0 0,0 1-1 0 0,0-1 1 0 0,0 1-1 0 0,0-1 1 0 0,1 1-1 0 0,-4 6 1 0 0,4-5-460 0 0,0 0 0 0 0,1 1 0 0 0,-1-1 0 0 0,-1 12 0 0 0,1-5-265 0 0,2 0 0 0 0,0 1 0 0 0,0-1 0 0 0,1 1 0 0 0,3 14 0 0 0,-2-21 31 0 0,1-1 1 0 0,0 0-1 0 0,0 0 0 0 0,1 0 1 0 0,0-1-1 0 0,0 1 0 0 0,5 7 1 0 0,-1 0-64 0 0,-4-9 39 0 0,0 0 1 0 0,0-1 0 0 0,1 1-1 0 0,-1-1 1 0 0,1 1-1 0 0,0-1 1 0 0,-1 0 0 0 0,2 0-1 0 0,-1-1 1 0 0,7 4 0 0 0,-9-5 15 0 0,0-1 1 0 0,0 1 0 0 0,0-1 0 0 0,0 1-1 0 0,1-1 1 0 0,-1 0 0 0 0,0 0 0 0 0,0 0-1 0 0,0 0 1 0 0,0 0 0 0 0,0-1 0 0 0,0 1-1 0 0,0-1 1 0 0,0 1 0 0 0,0-1 0 0 0,0 0-1 0 0,0 0 1 0 0,0 0 0 0 0,0 0 0 0 0,0 0-1 0 0,-1 0 1 0 0,4-3 0 0 0,0 0-6 0 0,0 0 1 0 0,0 0 0 0 0,0-1-1 0 0,0 0 1 0 0,-1 0 0 0 0,5-7-1 0 0,-2 2 126 0 0,-1 0-1 0 0,0 0 0 0 0,-1 0 1 0 0,0-1-1 0 0,0 1 0 0 0,-1-1 0 0 0,-1 0 1 0 0,0 0-1 0 0,0-1 0 0 0,-1 1 1 0 0,1-18-1 0 0,-4 21-147 0 0,0 0 1 0 0,-1 0-1 0 0,0-1 0 0 0,0 1 1 0 0,0 0-1 0 0,-1 0 0 0 0,0 1 1 0 0,-1-1-1 0 0,0 1 0 0 0,0-1 1 0 0,-1 1-1 0 0,0 1 0 0 0,0-1 1 0 0,0 1-1 0 0,-1-1 0 0 0,0 2 1 0 0,0-1-1 0 0,0 1 1 0 0,-1-1-1 0 0,-11-5 0 0 0,14 9-263 0 0,-1 0 1 0 0,0 0-1 0 0,0 1 0 0 0,0 0 1 0 0,0 0-1 0 0,0 0 0 0 0,-8 0 1 0 0,-19 0-4877 0 0,24 1 2592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16.6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22 101 3680 0 0,'0'0'3841'0'0,"-5"-8"-196"0"0,2 2-3331 0 0,0-1 0 0 0,1 1 0 0 0,-1 0-1 0 0,1-1 1 0 0,-1-8 0 0 0,3 14-344 0 0,0-1 1 0 0,0 1-1 0 0,0-1 1 0 0,1 1-1 0 0,-1 0 1 0 0,0-1-1 0 0,1 1 1 0 0,-1-1-1 0 0,1 1 0 0 0,-1-1 1 0 0,1 1-1 0 0,0-1 1 0 0,6-14-4270 0 0,-6 5 693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1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3680 0 0,'0'0'6361'0'0,"0"8"-2852"0"0,-3 79 7148 0 0,3-86-10590 0 0,0 0 0 0 0,0 0 0 0 0,0-1 0 0 0,0 1 0 0 0,1 0 0 0 0,-1 0 0 0 0,0-1 0 0 0,0 1 0 0 0,1 0 0 0 0,-1-1 0 0 0,0 1 0 0 0,1 0 0 0 0,-1-1 0 0 0,1 1 0 0 0,-1-1 0 0 0,1 1 0 0 0,-1-1 0 0 0,1 1 0 0 0,-1-1 0 0 0,1 1 0 0 0,-1-1 0 0 0,1 1 0 0 0,0-1 0 0 0,-1 1 0 0 0,1-1 0 0 0,0 0-1 0 0,-1 0 1 0 0,1 1 0 0 0,0-1 0 0 0,0 0 0 0 0,24 2 208 0 0,-23-2-167 0 0,0 0 99 0 0,5-4 209 0 0,-6 3-395 0 0,0 0 0 0 0,0 0 1 0 0,0 0-1 0 0,0 0 0 0 0,0-1 1 0 0,0 1-1 0 0,0 0 0 0 0,-1-1 1 0 0,1 1-1 0 0,-1-1 1 0 0,1 1-1 0 0,-1-1 0 0 0,1 1 1 0 0,-1-1-1 0 0,0 1 0 0 0,0-1 1 0 0,0 1-1 0 0,0-1 0 0 0,0 1 1 0 0,0-1-1 0 0,0 1 1 0 0,0-1-1 0 0,-1 1 0 0 0,1-1 1 0 0,0 1-1 0 0,-2-3 0 0 0,1 0-63 0 0,-1 1 0 0 0,1 1 0 0 0,-1-1-1 0 0,0 0 1 0 0,0 0 0 0 0,1 1-1 0 0,-2-1 1 0 0,1 1 0 0 0,0-1-1 0 0,0 1 1 0 0,-6-4 0 0 0,0 0-254 0 0,7 5-265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3.3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0,'0'0'17407'0'0,"0"2"-16992"0"0,5 18-179 0 0,-2 0 0 0 0,-1 0 0 0 0,0 0 1 0 0,-2 22-1 0 0,0-15-262 0 0,2-1 0 0 0,5 35 0 0 0,-3-42-16 0 0,14 91-683 0 0,-17-96-144 0 0,1 0 0 0 0,7 26 0 0 0,-8-38 525 0 0,-1-1-1 0 0,1 1 0 0 0,-1-1 1 0 0,1 1-1 0 0,0-1 0 0 0,0 1 1 0 0,0-1-1 0 0,0 0 0 0 0,0 1 1 0 0,0-1-1 0 0,2 2 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3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85 11056 0 0,'0'0'852'0'0,"1"-1"-328"0"0,0-2-52 0 0,0 1 0 0 0,-1-1 0 0 0,1 1 0 0 0,-1-1 0 0 0,1 1 1 0 0,-1-1-1 0 0,0 1 0 0 0,0-1 0 0 0,0 0 0 0 0,-1 1 0 0 0,1-1 0 0 0,-1 1 1 0 0,1-1-1 0 0,-1 1 0 0 0,-2-6 0 0 0,-1-7 1677 0 0,3 14-2005 0 0,1 0 0 0 0,-1-1 0 0 0,0 1 0 0 0,0 0 0 0 0,0 0 0 0 0,0 0 0 0 0,0 0 0 0 0,0 0 0 0 0,0 0 0 0 0,0 0 0 0 0,0 0 0 0 0,-1 0 0 0 0,1 0 0 0 0,0 1 0 0 0,0-1 1 0 0,-1 1-1 0 0,1-1 0 0 0,-1 1 0 0 0,1-1 0 0 0,-3 0 0 0 0,0 0-93 0 0,0 1-1 0 0,0-1 1 0 0,0 0 0 0 0,0 1 0 0 0,0 0 0 0 0,0 0 0 0 0,-5 0 0 0 0,7 1-67 0 0,0-1 1 0 0,0 1-1 0 0,1-1 0 0 0,-1 1 0 0 0,0 0 0 0 0,1-1 1 0 0,-1 1-1 0 0,0 0 0 0 0,1 0 0 0 0,-1 0 1 0 0,1 1-1 0 0,0-1 0 0 0,-1 0 0 0 0,1 0 0 0 0,0 1 1 0 0,-2 1-1 0 0,1 1-16 0 0,0-1 0 0 0,0 0 1 0 0,1 1-1 0 0,-1-1 0 0 0,1 1 1 0 0,0-1-1 0 0,-1 7 0 0 0,1 3-81 0 0,0 0-1 0 0,0 0 1 0 0,2 20-1 0 0,0-25 17 0 0,0 0 0 0 0,0-1 0 0 0,0 1 0 0 0,1-1 0 0 0,0 1 0 0 0,0-1 0 0 0,4 10 0 0 0,16 21-119 0 0,-22-38 215 0 0,0 1 0 0 0,0-1 0 0 0,0 1 0 0 0,1-1 0 0 0,-1 1 0 0 0,0-1 0 0 0,1 1 0 0 0,-1-1 0 0 0,0 1 1 0 0,1-1-1 0 0,-1 0 0 0 0,0 1 0 0 0,1-1 0 0 0,-1 0 0 0 0,1 1 0 0 0,-1-1 0 0 0,1 0 0 0 0,-1 1 0 0 0,1-1 0 0 0,-1 0 0 0 0,1 0 0 0 0,-1 0 0 0 0,1 1 0 0 0,-1-1 0 0 0,1 0 0 0 0,-1 0 0 0 0,1 0 0 0 0,0 0 0 0 0,-1 0 0 0 0,1 0 0 0 0,-1 0 0 0 0,1 0 0 0 0,-1 0 0 0 0,1 0 0 0 0,-1-1 0 0 0,1 1 0 0 0,0 0 0 0 0,-1 0 0 0 0,1 0 0 0 0,-1-1 0 0 0,1 1 0 0 0,-1 0 0 0 0,0 0 0 0 0,1-1 0 0 0,-1 1 0 0 0,1-1 0 0 0,0 0-6 0 0,16-14-4 0 0,-13 10 11 0 0,1 0 0 0 0,-1 0 0 0 0,1-1 0 0 0,-2 1 0 0 0,1-1 0 0 0,-1 0 0 0 0,3-7 0 0 0,17-48 0 0 0,-12 31 0 0 0,-10 23 77 0 0,1 1 0 0 0,-1-1 0 0 0,-1 0 1 0 0,1-13-1 0 0,-1 18 1404 0 0,0 4-1332 0 0,-1 21-289 0 0,1-8 162 0 0,0-1-1 0 0,0 0 1 0 0,5 26 0 0 0,8 21-2338 0 0,-8-39-3403 0 0,0-3-1800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4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2304 0 0,'0'0'16070'0'0,"8"-1"-14951"0"0,17-9 1576 0 0,-23 9-2457 0 0,1 0 0 0 0,-1-1 1 0 0,1 1-1 0 0,-1 0 0 0 0,1 1 0 0 0,0-1 1 0 0,4 0-1 0 0,-5 1 169 0 0,13 0 363 0 0,13 9-507 0 0,-18-7-247 0 0,1 1 1 0 0,12 6-1 0 0,-4 0 94 0 0,-2 0-79 0 0,1-1 1 0 0,-1-1 0 0 0,32 9-1 0 0,-45-16-165 0 0,-1 1 0 0 0,1-1-1 0 0,0 0 1 0 0,-1 0 0 0 0,1-1 0 0 0,-1 1-1 0 0,1-1 1 0 0,4-1 0 0 0,11-2-6598 0 0,-6 4-963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4.5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0 284 9672 0 0,'0'0'748'0'0,"1"-2"-492"0"0,6-2 1094 0 0,0-1 0 0 0,-1 1 1 0 0,1 0-1 0 0,9-3 0 0 0,0-1 1006 0 0,-6 3-1238 0 0,0 0 0 0 0,1 2 0 0 0,16-5 0 0 0,-17 5-801 0 0,1 0 1 0 0,-1 0 0 0 0,12-6 0 0 0,-19 7-316 0 0,-1 1 0 0 0,1 0 0 0 0,-1 0 0 0 0,1 0 0 0 0,0 0 0 0 0,0 1 1 0 0,-1-1-1 0 0,4 0 0 0 0,2 0-3 0 0,-1 0 1 0 0,0-1 0 0 0,14-4-1 0 0,-16 4-361 0 0,-1 0 0 0 0,0 0 0 0 0,1 0 0 0 0,-1 0 0 0 0,0-1 0 0 0,0 1 0 0 0,5-6 0 0 0</inkml:trace>
  <inkml:trace contextRef="#ctx0" brushRef="#br0" timeOffset="1">177 27 10136 0 0,'-10'-26'13229'0'0,"12"33"-11643"0"0,0 4-1374 0 0,1-1 0 0 0,4 13 0 0 0,2 4-232 0 0,9 51 20 0 0,17 59 0 0 0,-32-125-97 0 0,8 21-51 0 0,-1-13-2704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4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14944 0 0,'0'0'1357'0'0,"0"2"-1117"0"0,0 0-163 0 0,0 0-1 0 0,0-1 1 0 0,0 1 0 0 0,0 0-1 0 0,1 0 1 0 0,-1 0 0 0 0,1 0 0 0 0,-1 0-1 0 0,1 0 1 0 0,0 0 0 0 0,0-1-1 0 0,1 4 1 0 0,3 5 852 0 0,5 12 941 0 0,2 7-562 0 0,-3 4-447 0 0,-5-23-608 0 0,-1 1-1 0 0,3 22 0 0 0,-4-21-129 0 0,0-1 0 0 0,6 19 0 0 0,1 5 68 0 0,-6-20-23 0 0,11 27 0 0 0,-7-28-94 0 0,-4-12-79 0 0,0-1 8 0 0,5 4-3 0 0,-3-4 0 0 0,1-4 5 0 0,0 0 0 0 0,-1 0 0 0 0,1 0 0 0 0,-1-1 0 0 0,8-7-1 0 0,-8 7 1 0 0,0 0-1 0 0,0 0 0 0 0,0 1 1 0 0,1-1-1 0 0,-1 1 1 0 0,1 0-1 0 0,6-2 0 0 0,-4 3-4 0 0,-5 0 0 0 0,0 1 0 0 0,0 0 0 0 0,0 0 0 0 0,0 0 0 0 0,0 1 0 0 0,0-1 0 0 0,1 1 0 0 0,-1-1 0 0 0,0 1 0 0 0,0 0 0 0 0,0 1 0 0 0,1-1 0 0 0,-1 0 0 0 0,0 1 0 0 0,0 0 0 0 0,5 1 0 0 0,22 6 7 0 0,-23-7-16 0 0,-1 1 0 0 0,1 0 0 0 0,11 4 0 0 0,-12-2 30 0 0,1 0-1 0 0,-1 1 1 0 0,0 0 0 0 0,0 0 0 0 0,0 0-1 0 0,0 1 1 0 0,-1-1 0 0 0,7 11 0 0 0,-10-13 85 0 0,1 1 0 0 0,-1-1 0 0 0,0 1 0 0 0,0 0-1 0 0,0 0 1 0 0,0 0 0 0 0,-1 0 0 0 0,1 0 0 0 0,-1 0 0 0 0,1 7 0 0 0,-1-9-89 0 0,-1 1-1 0 0,0-1 0 0 0,0 0 1 0 0,0 0-1 0 0,-1 0 0 0 0,1 0 1 0 0,0 0-1 0 0,-1 0 0 0 0,1 0 0 0 0,-1 0 1 0 0,0 0-1 0 0,0 0 0 0 0,0 0 1 0 0,0 0-1 0 0,0 0 0 0 0,0 0 1 0 0,0-1-1 0 0,0 1 0 0 0,-1 0 1 0 0,1-1-1 0 0,-1 1 0 0 0,1-1 1 0 0,-4 2-1 0 0,0 1 185 0 0,0 0-1 0 0,0-1 1 0 0,0 0 0 0 0,0 0-1 0 0,-1-1 1 0 0,0 1 0 0 0,-9 2-1 0 0,-19 6-435 0 0,25-9-366 0 0,-36 5-64 0 0,41-7-1031 0 0,0 0 1 0 0,0 0-1 0 0,0 0 0 0 0,-7-2 0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5.3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15752 0 0,'0'0'1423'0'0,"7"0"-397"0"0,-3 0 2038 0 0,20 1-417 0 0,32 6 0 0 0,-55-7-2615 0 0,1 0 0 0 0,-1 0 0 0 0,0 0 0 0 0,0 0 0 0 0,0 0 0 0 0,0 0 0 0 0,0 0 0 0 0,0-1-1 0 0,1 1 1 0 0,-1 0 0 0 0,0-1 0 0 0,0 1 0 0 0,0-1 0 0 0,1 0 0 0 0,0 0 1 0 0,0 0 0 0 0,0 0 0 0 0,1 0 0 0 0,-1 1 0 0 0,0-1 0 0 0,0 1 0 0 0,1-1 0 0 0,-1 1 0 0 0,0 0 0 0 0,1 0 0 0 0,-1 0 0 0 0,0 0 0 0 0,1 0 0 0 0,-1 1 0 0 0,0-1 0 0 0,5 2 0 0 0,28 5-33 0 0,-32-8 0 0 0,-2 1 0 0 0,1 0 0 0 0,-1 0 0 0 0,0 0 0 0 0,0 0 0 0 0,0 1 0 0 0,0-1 0 0 0,0 0 0 0 0,0 0 0 0 0,0 1 0 0 0,0-1 0 0 0,0 0 0 0 0,0 1 0 0 0,0-1 0 0 0,1 2 0 0 0,4-1-145 0 0,0 1 0 0 0,-1-1 0 0 0,1 0 1 0 0,0 0-1 0 0,-1-1 0 0 0,1 1 0 0 0,7-2 0 0 0,43-5-834 0 0,-22 2 996 0 0,-29 3-444 0 0,1 0 0 0 0,-1-1-1 0 0,1 1 1 0 0,-1-1 0 0 0,7-3 0 0 0,13-7-6179 0 0,-8 1-439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5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12896 0 0,'0'0'9786'0'0,"1"3"-8789"0"0,28 98 2531 0 0,-24-82-3346 0 0,-2-9-75 0 0,-1 0 1 0 0,2 15-1 0 0,-3-14-101 0 0,1-1-1 0 0,1 1 0 0 0,-1-1 1 0 0,5 11-1 0 0,7 24 68 0 0,5 78 406 0 0,6 25-703 0 0,-19-127-433 0 0,15 40 0 0 0,3-9-4564 0 0,-15-36-2782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6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88 16671 0 0,'0'0'1512'0'0,"1"-1"-1245"0"0,7-5-57 0 0,-5 2 293 0 0,1 1 0 0 0,0 0 0 0 0,0 0 0 0 0,0 0-1 0 0,0 0 1 0 0,0 1 0 0 0,1 0 0 0 0,6-3 0 0 0,22-7 1199 0 0,-20 8-1522 0 0,-1 0 0 0 0,0-1 1 0 0,0-1-1 0 0,16-10 0 0 0,-22 11-321 0 0</inkml:trace>
  <inkml:trace contextRef="#ctx0" brushRef="#br0" timeOffset="1">18 115 2760 0 0,'2'1'10173'0'0,"13"8"-4994"0"0,-13-7-4901 0 0,-1-1 0 0 0,1 1 0 0 0,0-1 0 0 0,-1 0 0 0 0,1 0 1 0 0,0 0-1 0 0,0 0 0 0 0,0 0 0 0 0,0-1 0 0 0,4 2 0 0 0,3-1 443 0 0,0-1 0 0 0,16-1 0 0 0,0 0-234 0 0,-20 1-743 0 0,1-2 0 0 0,0 1 0 0 0,-1-1 0 0 0,1 0 0 0 0,-1 0 0 0 0,1 0 1 0 0,-1-1-1 0 0,5-3 0 0 0,-5 3-336 0 0,4-4-591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6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5528 0 0,'9'0'568'0'0,"68"-3"12502"0"0,-3-5-8821 0 0,54 11-1654 0 0,-126-3-2480 0 0,0 0 1 0 0,0 0 0 0 0,0 0-1 0 0,0 1 1 0 0,0-1-1 0 0,1 0 1 0 0,2 2-1 0 0,15 4 550 0 0,-11-2-649 0 0,-1 0-16 0 0,-5-1 0 0 0,1 0 0 0 0,-1 0 0 0 0,0 0 0 0 0,0 1 0 0 0,0-1 0 0 0,-1 1 0 0 0,1 0 0 0 0,-1 0 0 0 0,0 0 0 0 0,0 0 0 0 0,0 0 0 0 0,-1 0 0 0 0,1 1 0 0 0,-1-1 0 0 0,1 8 0 0 0,1 14 0 0 0,0 43 0 0 0,0 116-401 0 0,-1-156-1215 0 0,10 56 0 0 0,-9-69 260 0 0,-2-4-4276 0 0,3-1-1698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16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39 911 2304 0 0,'-4'-8'1804'0'0,"-5"-16"6193"0"0,-2-5-5702 0 0,5-24-711 0 0,2 38-1398 0 0,0-8-4 0 0,4 7-206 0 0,0-10-800 0 0,1 11-3120 0 0,3 3-1024 0 0</inkml:trace>
  <inkml:trace contextRef="#ctx0" brushRef="#br0" timeOffset="1">31 525 5064 0 0,'0'0'232'0'0,"0"-2"-14"0"0,-2-1 434 0 0,1-1-1 0 0,-1 1 0 0 0,1-1 0 0 0,0 0 0 0 0,0 0 1 0 0,0 1-1 0 0,1-1 0 0 0,0 0 0 0 0,-1 0 0 0 0,1 0 1 0 0,1-4-1 0 0,-1 3-1147 0 0,-1-12 897 0 0,1 10-386 0 0,0 1 0 0 0,0-1 0 0 0,0 1 0 0 0,1-1 0 0 0,0 1 1 0 0,3-12-1 0 0,-3 12-13 0 0,1 1 0 0 0,-1-1 0 0 0,1-9 0 0 0,-2 9-79 0 0,1 1 1 0 0,0 0-1 0 0,0 0 0 0 0,2-8 1 0 0,6-10-1493 0 0,-8 7-2587 0 0</inkml:trace>
  <inkml:trace contextRef="#ctx0" brushRef="#br0" timeOffset="2">62 149 10136 0 0,'0'0'918'0'0,"-1"-1"-758"0"0,-2-4-44 0 0,1 3 101 0 0,1 0 0 0 0,0 0-1 0 0,0-1 1 0 0,0 1 0 0 0,1-1-1 0 0,-1 1 1 0 0,1-1 0 0 0,-1 1-1 0 0,1-1 1 0 0,0 1 0 0 0,0-5-1 0 0,0 5-100 0 0,0-1-1 0 0,0 1 0 0 0,-1-1 0 0 0,1 1 0 0 0,0 0 0 0 0,-1-1 0 0 0,0 1 0 0 0,-1-4 0 0 0,1 4 176 0 0,2 2-265 0 0,-1-1 0 0 0,1 0 1 0 0,-1 0-1 0 0,1 0 0 0 0,-1 0 1 0 0,1 1-1 0 0,-1-1 0 0 0,0 0 0 0 0,1 0 1 0 0,-1 0-1 0 0,0 0 0 0 0,0 0 1 0 0,0 0-1 0 0,0 0 0 0 0,0 0 0 0 0,0 0 1 0 0,0-2-1 0 0,0 3-4 0 0,-3-30-83 0 0,1 3-4778 0 0,2 20 163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16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16416 0 0,'0'0'1483'0'0,"2"-1"-1220"0"0,-1 0-330 0 0,15-4 1411 0 0,0 0 1 0 0,0 1-1 0 0,19-2 1 0 0,120-10 2972 0 0,-113 11-4609 0 0,47-13 1 0 0,-59 6-2434 0 0,-13 8-6125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42.2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9416 0 0,'0'0'7617'0'0,"1"2"-7119"0"0,41 46 2010 0 0,-29-35-2067 0 0,-8-9-281 0 0,0 1 0 0 0,-1 0 0 0 0,7 9-1 0 0,45 55 655 0 0,-45-55-748 0 0,-2 1 1 0 0,0 0 0 0 0,0 1-1 0 0,-2-1 1 0 0,10 27 0 0 0,-9-21-25 0 0,-7-18-35 0 0,0-1-1 0 0,0 1 0 0 0,0-1 0 0 0,0 1 0 0 0,0-1 0 0 0,0 6 0 0 0,10 54 58 0 0,-11-57-58 0 0,4 21 40 0 0,-2 1 0 0 0,-1-1-1 0 0,-5 50 1 0 0,2-52-166 0 0,0 39-1 0 0,2-48-374 0 0,0-14 243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42.8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26 137 9216 0 0,'0'0'12207'0'0,"-4"7"-11496"0"0,2-5-686 0 0,0-1 0 0 0,1 0-1 0 0,-1 0 1 0 0,1 1 0 0 0,-1-1 0 0 0,1 1 0 0 0,0 0 0 0 0,0-1-1 0 0,0 1 1 0 0,-1 0 0 0 0,2 0 0 0 0,-1-1 0 0 0,0 1 0 0 0,0 0-1 0 0,0 0 1 0 0,1 0 0 0 0,-1 0 0 0 0,1 0 0 0 0,0 0 0 0 0,-1 3-1 0 0,2 3-24 0 0,-1-1 0 0 0,1 0 0 0 0,0 0 0 0 0,0 0 0 0 0,1 0 0 0 0,0 0 0 0 0,0 0 0 0 0,1 0 0 0 0,0 0 0 0 0,0-1 0 0 0,1 1 0 0 0,4 6 0 0 0,4 10 15 0 0,3 6-65 0 0,-14-27 98 0 0,1 0 0 0 0,-1-1-1 0 0,0 1 1 0 0,1-1-1 0 0,-1 1 1 0 0,1-1 0 0 0,-1 1-1 0 0,1-1 1 0 0,0 0-1 0 0,-1 0 1 0 0,1 0 0 0 0,4 2-1 0 0,-5-3-67 0 0,1-1 0 0 0,-1 1 0 0 0,0 0 1 0 0,1-1-1 0 0,-1 1 0 0 0,0 0 0 0 0,1-1 0 0 0,-1 0 0 0 0,0 1 0 0 0,1-1 0 0 0,-1 0 0 0 0,0 0 0 0 0,0 1 0 0 0,0-1 0 0 0,0 0 0 0 0,2-2 0 0 0,0 0-105 0 0,4-2-5 0 0,-1 0 0 0 0,1-1 0 0 0,-2 1 0 0 0,1-1 0 0 0,-1-1 0 0 0,1 1 0 0 0,4-10 0 0 0,2-1 493 0 0,-5 5-215 0 0,0 0 0 0 0,-1-1 0 0 0,0 0 0 0 0,-1-1 0 0 0,-1 1 0 0 0,4-18 0 0 0,2-6 101 0 0,-9 32-152 0 0,0 0 0 0 0,0 0 0 0 0,0 0-1 0 0,0-1 1 0 0,-1 1 0 0 0,0-1 0 0 0,0 1-1 0 0,-1 0 1 0 0,0 0 0 0 0,0-1 0 0 0,0 1 0 0 0,0 0-1 0 0,-1 0 1 0 0,0 0 0 0 0,0 0 0 0 0,0 0-1 0 0,0 0 1 0 0,-5-5 0 0 0,6 9-297 0 0,0-1 28 0 0,0 1 186 0 0,0 0 1 0 0,0 0 0 0 0,0 0-1 0 0,0 0 1 0 0,0 0-1 0 0,0 1 1 0 0,0-1-1 0 0,0 0 1 0 0,0 1 0 0 0,-1-1-1 0 0,1 0 1 0 0,0 1-1 0 0,-1-1 1 0 0,1 1-1 0 0,0 0 1 0 0,-1-1 0 0 0,1 1-1 0 0,0 0 1 0 0,-1 0-1 0 0,1 0 1 0 0,-1 0-1 0 0,1 0 1 0 0,0 0 0 0 0,-1 0-1 0 0,1 1 1 0 0,0-1-1 0 0,-1 1 1 0 0,1-1-1 0 0,0 0 1 0 0,-1 1 0 0 0,1 0-1 0 0,0-1 1 0 0,0 1-1 0 0,-2 1 1 0 0,-11 4 20 0 0,11-5-95 0 0,-1 1-1 0 0,1-1 0 0 0,-1 1 0 0 0,1 0 1 0 0,0 0-1 0 0,-1 0 0 0 0,1 0 1 0 0,0 0-1 0 0,1 1 0 0 0,-1-1 1 0 0,0 1-1 0 0,1 0 0 0 0,-1 0 0 0 0,-2 5 1 0 0,-7 6 6 0 0,9-10 26 0 0,1-1 0 0 0,0 1 0 0 0,0-1 0 0 0,0 1 0 0 0,1 0 0 0 0,-1 0-1 0 0,1 0 1 0 0,0 0 0 0 0,0 0 0 0 0,0 0 0 0 0,0 1 0 0 0,1-1 0 0 0,0 0 0 0 0,0 0-1 0 0,1 8 1 0 0,-1-2-186 0 0,0-10 222 0 0,0 1-1 0 0,1 0 0 0 0,-1-1 0 0 0,0 1 0 0 0,0 0 1 0 0,1-1-1 0 0,-1 1 0 0 0,0 0 0 0 0,1-1 1 0 0,-1 1-1 0 0,1 0 0 0 0,-1-1 0 0 0,1 1 1 0 0,-1-1-1 0 0,1 1 0 0 0,0-1 0 0 0,-1 1 1 0 0,1-1-1 0 0,0 0 0 0 0,0 1 0 0 0,15 6 330 0 0,-15-7-339 0 0,3 2 51 0 0,0-1 0 0 0,0 0 0 0 0,0-1 0 0 0,1 1 0 0 0,-1-1 0 0 0,0 0 0 0 0,0 0 0 0 0,1 0 0 0 0,-1-1 0 0 0,0 1 0 0 0,0-1 0 0 0,1 0 0 0 0,-1 0 0 0 0,7-3-1 0 0,4-3-3 0 0,0-1-1 0 0,21-13 0 0 0,-8 4-682 0 0,-12 6-236 0 0,-2 0-56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1.3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0 7832 0 0,'0'0'13910'0'0,"-9"17"-9459"0"0,8-17-4362 0 0,0 0 1 0 0,1 0 0 0 0,-1 1-1 0 0,0-1 1 0 0,1 0 0 0 0,-1 1-1 0 0,0-1 1 0 0,1 1 0 0 0,-1-1-1 0 0,1 0 1 0 0,-1 1 0 0 0,1-1-1 0 0,-1 1 1 0 0,1 0 0 0 0,0-1-1 0 0,-1 1 1 0 0,1-1 0 0 0,-1 2-1 0 0,0-1-25 0 0,0 0-1 0 0,0 0 0 0 0,0-1 0 0 0,-1 1 1 0 0,1 0-1 0 0,0-1 0 0 0,0 1 0 0 0,-1-1 0 0 0,1 1 1 0 0,-2 0-1 0 0,0 0 72 0 0,-1 0-125 0 0,0 1 1 0 0,0 0-1 0 0,0 0 0 0 0,1 0 0 0 0,-1 0 0 0 0,1 1 1 0 0,0-1-1 0 0,-1 1 0 0 0,1 0 0 0 0,0 0 0 0 0,0 0 1 0 0,1 0-1 0 0,-1 0 0 0 0,1 1 0 0 0,0-1 0 0 0,0 1 1 0 0,0 0-1 0 0,0-1 0 0 0,-2 6 0 0 0,2 2-129 0 0,-1-1 0 0 0,1 1 0 0 0,1 0 1 0 0,0-1-1 0 0,0 1 0 0 0,1 0 0 0 0,1-1 0 0 0,-1 1 0 0 0,2 0 0 0 0,0-1 0 0 0,3 14 0 0 0,0-6-54 0 0,-4-11 82 0 0,0 0 0 0 0,1 1 0 0 0,1-1 0 0 0,-1 0 0 0 0,1 0-1 0 0,0 0 1 0 0,1-1 0 0 0,7 13 0 0 0,-9-16-33 0 0,1-1 0 0 0,-1 1-1 0 0,0 0 1 0 0,1-1 0 0 0,0 1 0 0 0,0-1-1 0 0,3 2 1 0 0,-4-3 11 0 0,-1 0-1 0 0,1 0 1 0 0,0-1 0 0 0,0 1 0 0 0,0-1-1 0 0,0 1 1 0 0,0-1 0 0 0,0 0 0 0 0,0 0-1 0 0,0 0 1 0 0,0 0 0 0 0,0 0-1 0 0,0 0 1 0 0,3-1 0 0 0,8-3-771 0 0,0 1-19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1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91 2304 0 0,'-9'5'16197'0'0,"9"4"-12856"0"0,1-4-3183 0 0,-1-1 0 0 0,1 1 0 0 0,1-1 0 0 0,-1 0 0 0 0,1 0 0 0 0,0 0 0 0 0,0 0 0 0 0,4 7 0 0 0,3 7 87 0 0,-6-14-213 0 0,-1 0 1 0 0,1-1 0 0 0,0 1-1 0 0,0-1 1 0 0,0 1 0 0 0,7 4-1 0 0,6 8 14 0 0,-10-11-46 0 0,0 1 0 0 0,1-1 0 0 0,-1 0 0 0 0,1-1 0 0 0,0 0 0 0 0,0 0 0 0 0,0 0 0 0 0,0-1 0 0 0,1 0 0 0 0,0 0 0 0 0,-1-1 0 0 0,1 0 0 0 0,13 2 0 0 0,-19-4 5 0 0,1 0-1 0 0,-1-1 0 0 0,1 1 1 0 0,-1 0-1 0 0,1-1 0 0 0,-1 1 0 0 0,1-1 1 0 0,-1 0-1 0 0,1 1 0 0 0,-1-1 1 0 0,0-1-1 0 0,0 1 0 0 0,1 0 1 0 0,-1 0-1 0 0,0-1 0 0 0,0 0 1 0 0,3-2-1 0 0,-3 1 52 0 0,0 1 0 0 0,0-1 1 0 0,0 0-1 0 0,-1 0 0 0 0,1-1 1 0 0,-1 1-1 0 0,1 0 0 0 0,-1 0 0 0 0,0-1 1 0 0,0 1-1 0 0,0-6 0 0 0,0-3 170 0 0,-1 0 0 0 0,0 0 1 0 0,0 1-1 0 0,-1-1 0 0 0,-1 0 0 0 0,-4-17 0 0 0,4 22-178 0 0,-1 1 0 0 0,0-1 0 0 0,0 1 0 0 0,0 0-1 0 0,-1 0 1 0 0,0 0 0 0 0,0 0 0 0 0,0 1 0 0 0,-1-1 0 0 0,0 1 0 0 0,0 0-1 0 0,0 1 1 0 0,0-1 0 0 0,-1 1 0 0 0,0 0 0 0 0,0 1 0 0 0,-11-6 0 0 0,13 8-76 0 0,-1-1 0 0 0,0 1 1 0 0,1 0-1 0 0,-1 0 1 0 0,0 1-1 0 0,0 0 1 0 0,1-1-1 0 0,-1 2 1 0 0,0-1-1 0 0,-8 2 1 0 0,12-2-75 0 0,0 1 0 0 0,-1-1 1 0 0,1 1-1 0 0,0-1 0 0 0,0 1 0 0 0,-1 0 0 0 0,1 0 1 0 0,0 0-1 0 0,0-1 0 0 0,0 1 0 0 0,0 0 0 0 0,0 0 1 0 0,0 0-1 0 0,1 1 0 0 0,-1-1 0 0 0,0 0 1 0 0,0 0-1 0 0,1 0 0 0 0,-1 1 0 0 0,1-1 0 0 0,-1 0 1 0 0,0 2-1 0 0,0 0-527 0 0,1 0 0 0 0,-1 0 1 0 0,0 0-1 0 0,1 1 0 0 0,0-1 0 0 0,-1 0 1 0 0,1 0-1 0 0,1 6 0 0 0,3 3-6393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2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53 12896 0 0,'0'0'997'0'0,"0"0"-656"0"0,0-2 310 0 0,-1 1 0 0 0,1-1 1 0 0,0 0-1 0 0,0 1 0 0 0,-1-1 0 0 0,1 0 0 0 0,-1 1 0 0 0,0-1 0 0 0,1 1 0 0 0,-2-3 0 0 0,0 2-218 0 0,0-1 0 0 0,1 1 0 0 0,-1 0-1 0 0,0 0 1 0 0,0 0 0 0 0,-3-2-1 0 0,3 2-203 0 0,-1 1-1 0 0,0-1 0 0 0,1 0 0 0 0,-1 1 0 0 0,0 0 0 0 0,0-1 0 0 0,0 1 1 0 0,0 1-1 0 0,0-1 0 0 0,0 0 0 0 0,0 1 0 0 0,-3-1 0 0 0,5 1-221 0 0,0 0-1 0 0,1 0 1 0 0,-1-1-1 0 0,1 1 1 0 0,-1 0-1 0 0,1 0 1 0 0,-1 0 0 0 0,1 1-1 0 0,-1-1 1 0 0,1 0-1 0 0,-1 0 1 0 0,1 0-1 0 0,-1 0 1 0 0,1 0-1 0 0,-1 1 1 0 0,1-1-1 0 0,-1 0 1 0 0,1 0-1 0 0,-1 1 1 0 0,1-1 0 0 0,-1 0-1 0 0,1 1 1 0 0,0-1-1 0 0,-1 0 1 0 0,1 1-1 0 0,0-1 1 0 0,-1 1-1 0 0,1-1 1 0 0,0 0-1 0 0,-1 1 1 0 0,1-1 0 0 0,0 1-1 0 0,0-1 1 0 0,-1 1-1 0 0,1 0 1 0 0,0 1-3 0 0,-1 0-7 0 0,0 0 1 0 0,0 0-1 0 0,0 0 0 0 0,0 0 1 0 0,1 0-1 0 0,-1 0 0 0 0,1 0 0 0 0,0 0 1 0 0,-1 0-1 0 0,1 1 0 0 0,0-1 0 0 0,0 0 1 0 0,0 0-1 0 0,1 2 0 0 0,0 8-149 0 0,-1-9 106 0 0,1 0 0 0 0,0 0-1 0 0,0-1 1 0 0,0 1 0 0 0,0 0 0 0 0,0 0 0 0 0,0-1 0 0 0,1 1 0 0 0,1 2 0 0 0,2 4-140 0 0,0-3 93 0 0,-1 0-1 0 0,1-1 0 0 0,0 1 1 0 0,0-1-1 0 0,0 0 0 0 0,1 0 1 0 0,0-1-1 0 0,10 7 1 0 0,-7-3 31 0 0,1 0 1 0 0,10 12 0 0 0,-13-12 24 0 0,1 0-1 0 0,0-1 1 0 0,12 8-1 0 0,-12-7 38 0 0,-5-6 0 0 0,7 14 0 0 0,-10-15 38 0 0,1 0 0 0 0,0 0 1 0 0,-1 0-1 0 0,1 0 0 0 0,-1 0 0 0 0,1 0 0 0 0,-1 1 0 0 0,0-1 0 0 0,1 0 0 0 0,-1 0 1 0 0,0 0-1 0 0,0 0 0 0 0,0 0 0 0 0,0 1 0 0 0,0-1 0 0 0,0 0 0 0 0,0 0 0 0 0,0 0 0 0 0,0 0 1 0 0,-1 1-1 0 0,1-1 0 0 0,-1 2 0 0 0,-1-1 70 0 0,0-1 1 0 0,0 1-1 0 0,1 0 1 0 0,-1-1-1 0 0,-1 1 1 0 0,1-1-1 0 0,0 0 1 0 0,0 0-1 0 0,-3 1 1 0 0,-1 1-71 0 0,1-1-69 0 0,-1-1 1 0 0,1 0-1 0 0,-1 0 0 0 0,1-1 1 0 0,-1 1-1 0 0,1-1 0 0 0,-1 0 1 0 0,1-1-1 0 0,-1 1 0 0 0,1-1 1 0 0,-7-2-1 0 0,1-3-733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2.6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90 20071 0 0,'0'0'6948'0'0,"1"1"-6593"0"0,1 9-236 0 0,1-1 0 0 0,-1 0 1 0 0,0 1-1 0 0,-1-1 0 0 0,0 12 1 0 0,4 24-284 0 0,2-14 171 0 0,0 0 1 0 0,16 39-1 0 0,-19-60-43 0 0,0 0 0 0 0,2 0 0 0 0,-1-1-1 0 0,1 1 1 0 0,0-1 0 0 0,1 0 0 0 0,0-1 0 0 0,1 1-1 0 0,-1-1 1 0 0,13 9 0 0 0,-13-12-49 0 0,1 0 0 0 0,-1 0 0 0 0,1 0 0 0 0,0-1 0 0 0,0 0 0 0 0,0-1 0 0 0,0 0 0 0 0,1 0 0 0 0,0-1 0 0 0,-1 0 0 0 0,1 0 0 0 0,0-1 0 0 0,0 0 0 0 0,16-1 0 0 0,-20-1 58 0 0,0 0 0 0 0,0 0 0 0 0,1-1 1 0 0,8-3-1 0 0,-4 1-27 0 0,-7 2 26 0 0,1 0 0 0 0,-1 0 0 0 0,0 0 0 0 0,0 0 0 0 0,0 0 0 0 0,0-1 0 0 0,0 1 0 0 0,0-1 0 0 0,-1 0 0 0 0,1 1 0 0 0,-1-1 0 0 0,0 0 0 0 0,3-7 0 0 0,13-14-44 0 0,-15 19 93 0 0,0 0 0 0 0,0 0-1 0 0,0 0 1 0 0,0 0-1 0 0,-1 0 1 0 0,0-1 0 0 0,0 1-1 0 0,-1-1 1 0 0,1 1 0 0 0,-1-1-1 0 0,1-11 1 0 0,-1-2 308 0 0,-1-1 0 0 0,-2-24 0 0 0,1 33-266 0 0,0 0 0 0 0,-1 0 1 0 0,0 0-1 0 0,-1 0 0 0 0,0 0 0 0 0,0 0 1 0 0,-2 1-1 0 0,1-1 0 0 0,-1 1 0 0 0,-1 0 0 0 0,1 1 1 0 0,-2-1-1 0 0,-7-8 0 0 0,-33-41 233 0 0,44 56-287 0 0,-1 0 0 0 0,1-1 0 0 0,-1 1-1 0 0,1 1 1 0 0,-1-1 0 0 0,0 0 0 0 0,0 1-1 0 0,0 0 1 0 0,0 0 0 0 0,-1 0 0 0 0,1 0 0 0 0,0 1-1 0 0,-6-1 1 0 0,5 0-14 0 0,-1 1-1 0 0,0 0 0 0 0,0 1 1 0 0,0-1-1 0 0,0 1 0 0 0,1 0 1 0 0,-1 1-1 0 0,0 0 0 0 0,-10 2 1 0 0,12-2-25 0 0,1 0 1 0 0,1 0-1 0 0,-1 0 1 0 0,0 1-1 0 0,0-1 1 0 0,0 1-1 0 0,1 0 1 0 0,-1 0-1 0 0,1 0 1 0 0,-1 0-1 0 0,1 0 1 0 0,0 0-1 0 0,0 1 0 0 0,0-1 1 0 0,-2 5-1 0 0,2-3-17 0 0,-1 1 0 0 0,2-1 0 0 0,-1 1-1 0 0,1-1 1 0 0,-1 1 0 0 0,1 0 0 0 0,1 0-1 0 0,-1-1 1 0 0,0 7 0 0 0,2 3-38 0 0,0-1 1 0 0,0 0 0 0 0,1 0-1 0 0,1 0 1 0 0,0 0-1 0 0,8 19 1 0 0,-6-18 64 0 0,-2-6 0 0 0,0 0 0 0 0,0 0 0 0 0,0 0 0 0 0,1-1 0 0 0,1 0 0 0 0,8 13 0 0 0,-8-14-16 0 0,0-1 0 0 0,1 1 0 0 0,-1-1-1 0 0,1 0 1 0 0,0 0 0 0 0,1 0 0 0 0,11 6 0 0 0,-15-10 18 0 0,0 0 0 0 0,0 0 0 0 0,0 0 0 0 0,1 0 0 0 0,-1 0 0 0 0,0 0 0 0 0,0-1 0 0 0,1 0-1 0 0,-1 0 1 0 0,0 0 0 0 0,1 0 0 0 0,-1 0 0 0 0,0-1 0 0 0,0 1 0 0 0,1-1 0 0 0,-1 0 0 0 0,0 0 0 0 0,0 0 0 0 0,0 0 0 0 0,3-2 0 0 0,77-47-4247 0 0,-61 38 2643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2.9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18919 0 0,'0'0'1895'0'0,"2"1"-1626"0"0,0 1-81 0 0,0-1 1 0 0,1 0-1 0 0,-1 0 0 0 0,0 0 0 0 0,1-1 0 0 0,-1 1 0 0 0,1 0 0 0 0,-1-1 0 0 0,1 0 0 0 0,4 1 0 0 0,27 0 1457 0 0,-33-1-1594 0 0,1-1 1 0 0,-1 1-1 0 0,0-1 1 0 0,0 1 0 0 0,0-1-1 0 0,0 1 1 0 0,0-1-1 0 0,0 0 1 0 0,0 0 0 0 0,0 1-1 0 0,0-1 1 0 0,0 0-1 0 0,0-1 1 0 0,4-2-8 0 0,-4 3-43 0 0,0 0-1 0 0,0 1 1 0 0,0-1 0 0 0,1 0-1 0 0,-1 1 1 0 0,0-1 0 0 0,0 1-1 0 0,0 0 1 0 0,1-1 0 0 0,-1 1-1 0 0,0 0 1 0 0,1 0-1 0 0,-1 0 1 0 0,0 0 0 0 0,0 0-1 0 0,1 0 1 0 0,-1 0 0 0 0,2 0-1 0 0,12 1 0 0 0,-11-2 0 0 0,-1-1 0 0 0,6 1-26 0 0,-6 1-254 0 0,0 0 0 0 0,0-1 0 0 0,0 1 0 0 0,-1-1 0 0 0,1 0 0 0 0,0 1 0 0 0,0-1 0 0 0,-1 0 0 0 0,1-1 0 0 0,2-1 0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3.3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17503 0 0,'8'14'399'0'0,"-7"-12"961"0"0,0-1-1215 0 0,5 1 35 0 0,-3-1 213 0 0,1-1-1 0 0,0 1 0 0 0,0-1 0 0 0,-1 0 0 0 0,1 0 0 0 0,0-1 1 0 0,-1 1-1 0 0,1-1 0 0 0,5-1 0 0 0,-4 1-66 0 0,17-4 444 0 0,26-9 0 0 0,0-1-594 0 0,-15 7-3710 0 0,-23 5 44 0 0,12-1-4461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5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3224 0 0,'0'2'240'0'0,"0"20"9633"0"0,2-22-8970 0 0,18 0 3321 0 0,34-5 0 0 0,-23-3-3038 0 0,-27 7-1079 0 0,0 0-1 0 0,0 0 1 0 0,0 1-1 0 0,0-1 1 0 0,0 1-1 0 0,4 0 1 0 0,-4 0-7 0 0,0 0 0 0 0,-1 0 0 0 0,1-1 0 0 0,-1 1-1 0 0,8-3 1 0 0,8-2 17 0 0,-16 4-105 0 0,0 0-1 0 0,1 0 1 0 0,-1 0 0 0 0,0 0 0 0 0,5-3 0 0 0,-6 3-33 0 0,-1 0-84 0 0,0 0-1 0 0,0 0 1 0 0,1 1-1 0 0,-1-1 1 0 0,0 1-1 0 0,0-1 1 0 0,0 1-1 0 0,1-1 0 0 0,-1 1 1 0 0,0 0-1 0 0,0-1 1 0 0,1 1-1 0 0,1 0 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28:17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31 453 11976 0 0,'0'0'1312'0'0,"-5"-8"-1312"0"0,1 2 0 0 0,0-7 0 0 0,0 10 0 0 0,-1-8 0 0 0,5-1 0 0 0,0 0 0 0 0,-3 1-320 0 0,3-4-88 0 0,-5-9-8 0 0,5 5-8 0 0</inkml:trace>
  <inkml:trace contextRef="#ctx0" brushRef="#br0" timeOffset="1">31 79 1376 0 0,'0'0'128'0'0,"0"-8"-128"0"0,0 0 0 0 0,0-3 1352 0 0,0-2 248 0 0,0 2 56 0 0,-5 0 8 0 0,5-5-1440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6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17503 0 0,'0'0'4152'0'0,"0"2"-3434"0"0,-1 5-475 0 0,0 0 1 0 0,0 0-1 0 0,-5 13 1 0 0,-2 6-248 0 0,0 6-260 0 0,8-29 164 0 0,0 7-416 0 0,5 0-52 0 0,-5-9 566 0 0,0 0 0 0 0,1-1-1 0 0,-1 1 1 0 0,0 0 0 0 0,0-1-1 0 0,0 1 1 0 0,1 0 0 0 0,-1-1-1 0 0,0 1 1 0 0,1-1 0 0 0,-1 1-1 0 0,0 0 1 0 0,1-1 0 0 0,-1 1-1 0 0,1-1 1 0 0,-1 1 0 0 0,1-1-1 0 0,-1 0 1 0 0,1 1 0 0 0,-1-1-1 0 0,1 1 1 0 0,0-1-1 0 0,-1 0 1 0 0,1 0 0 0 0,-1 1-1 0 0,1-1 1 0 0,0 0 0 0 0,-1 0-1 0 0,2 0 1 0 0,0 1-16 0 0,8 5-47 0 0,-4-3 45 0 0,0 0 0 0 0,0-1 0 0 0,1 1 0 0 0,11 2 0 0 0,-6-2 50 0 0,23 3 1 0 0,-25-5-93 0 0,1 1 1 0 0,18 5 0 0 0,-28-7 61 0 0,0 0 0 0 0,0 0 0 0 0,-1 1 0 0 0,1-1 0 0 0,0 0 0 0 0,0 1 0 0 0,-1-1 0 0 0,1 0 0 0 0,0 1 0 0 0,-1-1 0 0 0,1 1 0 0 0,-1-1 0 0 0,1 1 0 0 0,-1-1 0 0 0,1 1 0 0 0,-1 0 0 0 0,1-1 0 0 0,-1 1 0 0 0,1 0 0 0 0,1 2 0 0 0,5 8 66 0 0,-5-9 76 0 0,-1 0 0 0 0,0 0 1 0 0,0 1-1 0 0,0-1 0 0 0,0 1 1 0 0,-1-1-1 0 0,1 1 0 0 0,-1-1 1 0 0,1 1-1 0 0,-1 4 0 0 0,-1-1-89 0 0,1 0 0 0 0,-2-1-1 0 0,1 1 1 0 0,-1 0 0 0 0,0-1 0 0 0,-3 6-1 0 0,5-9-52 0 0,-1 0 0 0 0,0 0-1 0 0,-1 0 1 0 0,1-1 0 0 0,0 1 0 0 0,0 0-1 0 0,-1-1 1 0 0,1 1 0 0 0,-1-1 0 0 0,1 0-1 0 0,-1 1 1 0 0,0-1 0 0 0,0 0-1 0 0,1 0 1 0 0,-4 1 0 0 0,-1 1-15 0 0,-1-1 1 0 0,0 0-1 0 0,-7 1 1 0 0,0 1 4 0 0,12-4 31 0 0,0 1 1 0 0,0-1-1 0 0,0 0 0 0 0,0 1 0 0 0,0-1 0 0 0,0 0 0 0 0,0 0 1 0 0,0-1-1 0 0,0 1 0 0 0,0 0 0 0 0,0-1 0 0 0,0 1 0 0 0,0-1 1 0 0,1 1-1 0 0,-1-1 0 0 0,0 0 0 0 0,-3-2 0 0 0,-10-9-1292 0 0,3-4-4880 0 0,4 7-903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6.7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10592 0 0,'3'0'7410'0'0,"15"6"-4538"0"0,-13-4-2117 0 0,1 0 0 0 0,0 0 1 0 0,-1-1-1 0 0,1 0 1 0 0,6 1-1 0 0,-9-2-486 0 0,1 0 0 0 0,-1 0 1 0 0,0 1-1 0 0,1-1 0 0 0,-1 1 1 0 0,6 2-1 0 0,10 2 47 0 0,-10-4-303 0 0,-2-1 51 0 0,-5 1-8 0 0,10 14-191 0 0,-11-7-73 0 0,-2-3 38 0 0,4 16-2415 0 0,-2 39 1 0 0,-1-49 2143 0 0,0-9 97 0 0,2-2-130 0 0,3 2 384 0 0,-2-1 127 0 0,0-1 0 0 0,-1 1 0 0 0,1-1 0 0 0,0 1 0 0 0,0-1 0 0 0,-1 0 0 0 0,1-1 0 0 0,4 1 0 0 0,6-1 186 0 0,-5 0-90 0 0,1 0 1 0 0,0 0 0 0 0,12-4 0 0 0,8-1-116 0 0,-15 3 29 0 0,-7 2-1241 0 0,3-1-3835 0 0,2-1-1693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7.1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8288 0 0,'0'0'756'0'0,"1"1"-623"0"0,2 2 457 0 0,1-1 0 0 0,-1 1 1 0 0,0-1-1 0 0,1 0 0 0 0,0 0 0 0 0,0-1 1 0 0,-1 1-1 0 0,1-1 0 0 0,0 1 0 0 0,0-1 1 0 0,1 0-1 0 0,4 0 0 0 0,9 1 2757 0 0,27-1 0 0 0,-35-1-3442 0 0,-2-1 99 0 0,1-1 0 0 0,-1 1 1 0 0,1-2-1 0 0,-1 1 1 0 0,0-1-1 0 0,0 0 1 0 0,10-6-1 0 0,-3 2-1 0 0,-7 2-6 0 0,-1 1 0 0 0,0-1 1 0 0,0 0-1 0 0,8-8 0 0 0,-3 3-109 0 0,14-13-2011 0 0,-18 12 4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7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7 17711 0 0,'0'0'811'0'0,"0"-1"-19"0"0,0-4-372 0 0,0 4 307 0 0,-8 2 3867 0 0,5 3-4363 0 0,1-1-1 0 0,0 1 0 0 0,1-1 1 0 0,-1 1-1 0 0,1 0 0 0 0,-1 0 1 0 0,1 0-1 0 0,1 0 0 0 0,-2 7 1 0 0,1 40-235 0 0,1-34 104 0 0,0-4-215 0 0,2-1 0 0 0,4 24 0 0 0,-1-12-344 0 0,-2-10-436 0 0,1 0-1 0 0,1 0 0 0 0,8 17 1 0 0,-7-17-1244 0 0,2-2-5583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7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15552 0 0,'0'0'1407'0'0,"9"-1"-1135"0"0,8-4 304 0 0,-13 4 3 0 0,0 0 0 0 0,0 0 0 0 0,0 0 0 0 0,0 0 0 0 0,7 0 0 0 0,12 2 958 0 0,93-6 1732 0 0,-112 5-3222 0 0,0-1-1 0 0,0 1 1 0 0,0 0-1 0 0,0 0 1 0 0,1 0 0 0 0,-1 1-1 0 0,0-1 1 0 0,0 1-1 0 0,0 0 1 0 0,0 0-1 0 0,6 3 1 0 0,20 4 102 0 0,2 2 55 0 0,-19-3-124 0 0,6 6 39 0 0,-17-12-111 0 0,-1 0 0 0 0,1-1 1 0 0,-1 1-1 0 0,1 0 0 0 0,-1 0 0 0 0,1 0 1 0 0,-1 0-1 0 0,0 0 0 0 0,0 0 1 0 0,1 0-1 0 0,-1 0 0 0 0,0 1 0 0 0,0-1 1 0 0,0 0-1 0 0,0 1 0 0 0,-1-1 1 0 0,1 0-1 0 0,0 1 0 0 0,0-1 1 0 0,-1 1-1 0 0,1 0 0 0 0,-1-1 0 0 0,0 1 1 0 0,1-1-1 0 0,-1 1 0 0 0,0 0 1 0 0,0-1-1 0 0,0 1 0 0 0,0 0 1 0 0,0-1-1 0 0,-1 3 0 0 0,0 3 23 0 0,1-1 0 0 0,0 1 0 0 0,0 0 0 0 0,0-1-1 0 0,1 1 1 0 0,2 10 0 0 0,-3-15-26 0 0,0 0-1 0 0,0 0 1 0 0,0 1-1 0 0,0-1 0 0 0,0 0 1 0 0,0 0-1 0 0,0 0 1 0 0,-1 0-1 0 0,1 0 1 0 0,-1 0-1 0 0,0 0 1 0 0,1 0-1 0 0,-1 0 1 0 0,0 0-1 0 0,-2 2 1 0 0,1-1-4 0 0,1 0 1 0 0,0-1-1 0 0,-1 1 1 0 0,1 0-1 0 0,0 0 1 0 0,1 0 0 0 0,-2 3-1 0 0,3 10 34 0 0,-1-13-32 0 0,0 0 1 0 0,1 1 0 0 0,-1-1-1 0 0,-1 0 1 0 0,1 0 0 0 0,-1 6-1 0 0,-4 3-3 0 0,4-9 0 0 0,0 0 0 0 0,-1 1 0 0 0,1-1 0 0 0,1 0 0 0 0,-1 0 0 0 0,0 1 0 0 0,1-1 0 0 0,0 0 0 0 0,0 4 0 0 0,6 28-8 0 0,-4-28-41 0 0,0 1 0 0 0,-1 0-1 0 0,0 0 1 0 0,0-1-1 0 0,-1 12 1 0 0,0-15 6 0 0,0 0 0 0 0,-1-1 0 0 0,2 1 0 0 0,-1-1 0 0 0,0 1 0 0 0,1-1 0 0 0,-1 1 0 0 0,1-1 0 0 0,0 1 0 0 0,1-1 0 0 0,-1 1 0 0 0,0-1 0 0 0,1 0 0 0 0,3 6 0 0 0,-4-7-8 0 0,0 1 0 0 0,0-1 0 0 0,0 1 1 0 0,0-1-1 0 0,0 1 0 0 0,-1 0 0 0 0,0-1 0 0 0,1 1 0 0 0,-1 0 1 0 0,0-1-1 0 0,0 1 0 0 0,-1 3 0 0 0,1-4-30 0 0,0 1-1 0 0,0-1 0 0 0,0 0 1 0 0,0 1-1 0 0,0-1 1 0 0,0 0-1 0 0,1 0 1 0 0,-1 1-1 0 0,1-1 0 0 0,-1 0 1 0 0,1 0-1 0 0,0 0 1 0 0,2 4-1 0 0,0 1-1427 0 0,-3-7 1202 0 0,0 1 1 0 0,0-1-1 0 0,0 1 1 0 0,0-1 0 0 0,0 0-1 0 0,0 1 1 0 0,0-1 0 0 0,-1 1-1 0 0,1-1 1 0 0,0 0-1 0 0,0 1 1 0 0,0-1 0 0 0,0 1-1 0 0,-3 1-1838 0 0,-8 6-5238 0 0</inkml:trace>
  <inkml:trace contextRef="#ctx0" brushRef="#br0" timeOffset="1">215 235 11976 0 0,'-2'2'521'0'0,"-1"0"-784"0"0,-4 2 3476 0 0,1-1 43 0 0,18-4-1512 0 0,-1 0 0 0 0,17-4 0 0 0,-16 2-697 0 0,-1 1 0 0 0,19 0 1 0 0,-19 0-753 0 0,13-8-65 0 0,-10 5-368 0 0,20-10 1 0 0,-4 1-2044 0 0,-17 10 842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8.2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16991 0 0,'0'0'1536'0'0,"0"0"-1479"0"0,0-1 0 0 0,0 1-1 0 0,0 0 1 0 0,0 0 0 0 0,0 0-1 0 0,0 0 1 0 0,0 0 0 0 0,0 0-1 0 0,0 0 1 0 0,0-1-1 0 0,0 1 1 0 0,0 0 0 0 0,0 0-1 0 0,0 0 1 0 0,0 0 0 0 0,0 0-1 0 0,0 0 1 0 0,0-1 0 0 0,0 1-1 0 0,0 0 1 0 0,0 0-1 0 0,0 0 1 0 0,0 0 0 0 0,0 0-1 0 0,0 0 1 0 0,0-1 0 0 0,0 1-1 0 0,0 0 1 0 0,1 0 0 0 0,-1 0-1 0 0,0 0 1 0 0,0 0-1 0 0,0 0 1 0 0,0 0 0 0 0,0 0-1 0 0,0 0 1 0 0,0 0 0 0 0,0-1-1 0 0,0 1 1 0 0,1 0 0 0 0,-1 0-1 0 0,0 0 1 0 0,0 0-1 0 0,0 0 1 0 0,0 0 0 0 0,0 0-1 0 0,1 0 1 0 0,47-22 4880 0 0,-31 22-3741 0 0,-13 0-955 0 0,-2 0 82 0 0,10 0 117 0 0,-12 0-434 0 0,0-1 0 0 0,1 1 0 0 0,-1 1 0 0 0,1-1 0 0 0,-1 0 0 0 0,0 0 0 0 0,1 0 0 0 0,-1 0 0 0 0,0 0-1 0 0,1 0 1 0 0,-1 0 0 0 0,0 0 0 0 0,1 1 0 0 0,-1-1 0 0 0,0 0 0 0 0,1 0 0 0 0,-1 0 0 0 0,0 1 0 0 0,0-1 0 0 0,1 0 0 0 0,-1 0 0 0 0,0 1 0 0 0,0-1 0 0 0,1 0-1 0 0,-1 1 1 0 0,0-1 0 0 0,0 0 0 0 0,0 0 0 0 0,1 1 0 0 0,-1-1 0 0 0,0 1 0 0 0,0-1 0 0 0,0 0 0 0 0,0 1 0 0 0,0-1 0 0 0,0 0 0 0 0,0 1 0 0 0,0-1 0 0 0,0 0-1 0 0,0 1 1 0 0,0 0 0 0 0,-5 20-120 0 0,1-5-192 0 0,5-13 216 0 0,-1 1-1 0 0,0-1 1 0 0,-1 1-1 0 0,1 0 1 0 0,-1-1-1 0 0,0 1 1 0 0,0-1-1 0 0,0 1 1 0 0,0-1-1 0 0,-2 4 1 0 0,2-4-29 0 0,0 0 1 0 0,0 1 0 0 0,1-1-1 0 0,-1 0 1 0 0,1 0 0 0 0,0 1 0 0 0,0-1-1 0 0,0 0 1 0 0,0 0 0 0 0,0 1 0 0 0,1-1-1 0 0,0 0 1 0 0,1 5 0 0 0,2 17-658 0 0,-4-24 729 0 0,0 0 0 0 0,0 0 1 0 0,0 1-1 0 0,0-1 0 0 0,1 0 1 0 0,-1 0-1 0 0,0 0 0 0 0,1 0 1 0 0,-1 1-1 0 0,1-1 0 0 0,0 0 1 0 0,-1 0-1 0 0,1 0 0 0 0,0 0 1 0 0,-1 0-1 0 0,1 0 0 0 0,0-1 1 0 0,0 1-1 0 0,0 0 0 0 0,1 1 1 0 0,-1-1 23 0 0,0-1-1 0 0,0 1 1 0 0,-1-1 0 0 0,1 1 0 0 0,-1-1 0 0 0,1 1 0 0 0,0-1 0 0 0,-1 1 0 0 0,1 0 0 0 0,-1 0 0 0 0,1-1 0 0 0,-1 1 0 0 0,0 0 0 0 0,1 0 0 0 0,-1-1 0 0 0,0 1-1 0 0,0 0 1 0 0,1 0 0 0 0,-1 1 0 0 0,0-1 14 0 0,0-1 0 0 0,0 1 0 0 0,0 0-1 0 0,1-1 1 0 0,-1 1 0 0 0,0-1 0 0 0,0 1 0 0 0,0 0-1 0 0,1-1 1 0 0,-1 1 0 0 0,0-1 0 0 0,1 1 0 0 0,-1-1-1 0 0,1 1 1 0 0,-1-1 0 0 0,0 1 0 0 0,1-1 0 0 0,-1 1-1 0 0,1-1 1 0 0,0 0 0 0 0,0 1 0 0 0,7 8 19 0 0,-8-7 4 0 0,1-1 1 0 0,-1 1-1 0 0,1-1 0 0 0,-1 1 0 0 0,1-1 0 0 0,0 1 0 0 0,0-1 1 0 0,0 1-1 0 0,-1-1 0 0 0,1 1 0 0 0,1-1 0 0 0,-1 0 0 0 0,0 0 0 0 0,0 0 1 0 0,0 1-1 0 0,1-1 0 0 0,-1 0 0 0 0,0-1 0 0 0,1 1 0 0 0,-1 0 1 0 0,1 0-1 0 0,-1-1 0 0 0,1 1 0 0 0,-1 0 0 0 0,3-1 0 0 0,0 1 12 0 0,0-1 0 0 0,1-1 0 0 0,-1 1 0 0 0,0 0 0 0 0,1-1 0 0 0,-1 0 0 0 0,0 0 0 0 0,0-1 0 0 0,8-2 0 0 0,3-2-106 0 0,0 1-283 0 0,19-11 0 0 0,-7 3-1049 0 0,-9 4-422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8.6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10592 0 0,'1'-3'350'0'0,"7"-7"2710"0"0,-2 9 566 0 0,4 2-2624 0 0,-9 0-397 0 0,29 3 4521 0 0,-22-3-4797 0 0,0-1 1 0 0,-1 0 0 0 0,1 0 0 0 0,-1 0 0 0 0,1-1 0 0 0,0 0-1 0 0,9-3 1 0 0,27-5 332 0 0,-36 9-773 0 0,0-2 0 0 0,0 1 0 0 0,0-1 0 0 0,0 0 0 0 0,0-1 0 0 0,-1 0 0 0 0,14-6 0 0 0,-4-4-2080 0 0,-1 0-6695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9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17191 0 0,'0'0'1719'0'0,"1"2"-1574"0"0,-1-2-135 0 0,0 1 0 0 0,1-1 0 0 0,-1 1 0 0 0,1 0-1 0 0,-1-1 1 0 0,1 1 0 0 0,-1-1 0 0 0,1 1 0 0 0,-1-1-1 0 0,1 1 1 0 0,0-1 0 0 0,-1 0 0 0 0,1 1 0 0 0,0-1-1 0 0,-1 0 1 0 0,1 1 0 0 0,0-1 0 0 0,-1 0 0 0 0,1 0-1 0 0,0 0 1 0 0,0 0 0 0 0,-1 0 0 0 0,2 0 0 0 0,20-4 2427 0 0,-20 3-2212 0 0,1 0 1 0 0,-1 0-1 0 0,1 0 1 0 0,0 1 0 0 0,-1-1-1 0 0,1 1 1 0 0,0 0 0 0 0,0 0-1 0 0,-1 0 1 0 0,1 0 0 0 0,3 1-1 0 0,4 1 0 0 0,0 0 0 0 0,-1-1 0 0 0,1 0-1 0 0,12-1 1 0 0,-20 0-213 0 0,0 0 0 0 0,0 0 0 0 0,0-1-1 0 0,0 2 1 0 0,0-1 0 0 0,1 0 0 0 0,-1 0-1 0 0,0 1 1 0 0,0-1 0 0 0,0 1 0 0 0,0 0-1 0 0,0-1 1 0 0,0 1 0 0 0,0 0 0 0 0,0 0-1 0 0,0 0 1 0 0,-1 1 0 0 0,1-1 0 0 0,0 0 0 0 0,0 1-1 0 0,-1-1 1 0 0,1 1 0 0 0,-1-1 0 0 0,0 1-1 0 0,1 0 1 0 0,-1 0 0 0 0,0-1 0 0 0,0 1-1 0 0,0 0 1 0 0,0 0 0 0 0,0 0 0 0 0,-1 0-1 0 0,2 4 1 0 0,-1-1-58 0 0,0-1 0 0 0,0 1 1 0 0,-1 0-1 0 0,0 0 0 0 0,1 0 0 0 0,-1 0 0 0 0,-1 0 0 0 0,1 0 0 0 0,-1 0 1 0 0,0 0-1 0 0,0-1 0 0 0,0 1 0 0 0,-1 0 0 0 0,-3 7 0 0 0,2-6-281 0 0,0 0-1 0 0,0 0 0 0 0,-1-1 1 0 0,1 1-1 0 0,-1-1 0 0 0,0 0 1 0 0,-1 0-1 0 0,1-1 1 0 0,-1 1-1 0 0,-10 6 0 0 0,13-10 350 0 0,1 0-84 0 0,1-1 0 0 0,-1 0 0 0 0,1 0 0 0 0,-1 1 0 0 0,0-1 0 0 0,1 0 0 0 0,-1 1 0 0 0,1-1 0 0 0,-1 1 0 0 0,1-1 0 0 0,-1 1 0 0 0,1-1 0 0 0,0 1 0 0 0,-1-1 0 0 0,1 1 0 0 0,-1-1 0 0 0,1 1 0 0 0,0 0 0 0 0,0-1 0 0 0,-1 1 0 0 0,1-1 0 0 0,0 1 0 0 0,0 0 0 0 0,0-1 0 0 0,0 1 0 0 0,0 0 0 0 0,0-1 0 0 0,0 1 0 0 0,0 0 0 0 0,0-1 0 0 0,0 1 0 0 0,0 0 0 0 0,0 0 0 0 0,0 0 112 0 0,1 0-1 0 0,-1 0 1 0 0,0 0 0 0 0,1 0 0 0 0,-1 0-1 0 0,1 0 1 0 0,-1 0 0 0 0,1 0 0 0 0,0 0 0 0 0,-1 0-1 0 0,1-1 1 0 0,0 1 0 0 0,0 0 0 0 0,0 0 0 0 0,-1-1-1 0 0,1 1 1 0 0,0 0 0 0 0,0-1 0 0 0,0 1-1 0 0,2 0 1 0 0,25 8 460 0 0,-8-2-295 0 0,23 5 905 0 0,-41-10-1005 0 0,1-1-1 0 0,-1 1 1 0 0,1 0-1 0 0,-1 1 1 0 0,0-1 0 0 0,0 0-1 0 0,0 0 1 0 0,0 1-1 0 0,2 3 1 0 0,6 8 274 0 0,2 8 315 0 0,-11-21-675 0 0,-1 1 0 0 0,1-1 0 0 0,-1 0 0 0 0,0 1 0 0 0,1-1 0 0 0,-1 1 0 0 0,0-1 0 0 0,0 1 0 0 0,0 0 0 0 0,-1-1 0 0 0,1 1 0 0 0,0-1 0 0 0,0 0 0 0 0,-1 1 0 0 0,1-1 0 0 0,-1 1 0 0 0,1-1 0 0 0,-1 1 0 0 0,-1 1 0 0 0,0 2 26 0 0,-1 0 1 0 0,0 0-1 0 0,0 0 1 0 0,-5 6-1 0 0,0-2-55 0 0,7-7 0 0 0,-1 0 0 0 0,1 0 0 0 0,-1 0 0 0 0,0 0 0 0 0,0 0 0 0 0,0-1 0 0 0,0 1 0 0 0,0-1 0 0 0,0 1 0 0 0,0-1 0 0 0,0 0 0 0 0,0 0 0 0 0,-1 0 0 0 0,-3 1 0 0 0,-17 7 45 0 0,21-8-36 0 0,0 0 0 0 0,-1 0 0 0 0,0 0 0 0 0,1 0 0 0 0,-1 0 0 0 0,0-1 0 0 0,1 1 0 0 0,-1-1 0 0 0,0 1 0 0 0,-5-1 0 0 0,3-1-26 0 0,-5 0-360 0 0,0 0-1 0 0,-18-5 0 0 0,25 6 271 0 0,1-1 0 0 0,-1 0 0 0 0,0 0 0 0 0,1-1 0 0 0,0 1 0 0 0,-1 0-1 0 0,1-1 1 0 0,0 1 0 0 0,-1-1 0 0 0,1 0 0 0 0,0 0 0 0 0,0 0 0 0 0,0 0 0 0 0,1 0-1 0 0,-3-4 1 0 0,-4-7-1437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2:59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11976 0 0,'0'0'922'0'0,"1"-1"-600"0"0,2 0 109 0 0,0-1 0 0 0,0 0 1 0 0,0 1-1 0 0,0-1 1 0 0,-1-1-1 0 0,1 1 0 0 0,1-3 1 0 0,-1 2 341 0 0,0 1 1 0 0,0-1-1 0 0,0 0 0 0 0,0 1 1 0 0,1 0-1 0 0,3-3 1 0 0,-4 4-434 0 0,0 0 1 0 0,1 0-1 0 0,-1 0 1 0 0,0 0 0 0 0,0 0-1 0 0,1 0 1 0 0,-1 1 0 0 0,0 0-1 0 0,1 0 1 0 0,-1 0-1 0 0,1 0 1 0 0,-1 0 0 0 0,0 0-1 0 0,7 2 1 0 0,-1 0 17 0 0,-9-2-352 0 0,1 0 0 0 0,-1 0 0 0 0,1 0 1 0 0,-1 0-1 0 0,0 1 0 0 0,1-1 0 0 0,-1 0 1 0 0,0 0-1 0 0,1 0 0 0 0,-1 0 1 0 0,0 0-1 0 0,1 1 0 0 0,-1-1 0 0 0,0 0 1 0 0,1 0-1 0 0,-1 1 0 0 0,0-1 0 0 0,1 0 1 0 0,-1 0-1 0 0,0 1 0 0 0,0-1 1 0 0,0 0-1 0 0,1 1 0 0 0,-1-1 0 0 0,0 0 1 0 0,0 1-1 0 0,0-1 0 0 0,19 17 194 0 0,-16-11-243 0 0,-1 0 0 0 0,1 1 0 0 0,-1-1 0 0 0,-1 0 0 0 0,1 1 0 0 0,-1-1 0 0 0,0 1 0 0 0,0-1 0 0 0,-1 13 0 0 0,4 23-805 0 0,-2-29-9 0 0,-1 0 1 0 0,0 13-1 0 0,-1-24 517 0 0,7 6 722 0 0,13 2-130 0 0,-20-10-250 0 0,1 1 0 0 0,0-1 0 0 0,0 1 0 0 0,-1-1 0 0 0,1 1 0 0 0,0-1 0 0 0,0 0 1 0 0,0 0-1 0 0,-1 1 0 0 0,1-1 0 0 0,0 0 0 0 0,0 0 0 0 0,0 0 0 0 0,0 0 0 0 0,1 0 0 0 0,45-4 337 0 0,-38 3-267 0 0,-1-1 0 0 0,1-1 0 0 0,-1 1 1 0 0,10-5-1 0 0,23-7 277 0 0,-38 13-434 0 0,1 0 0 0 0,-1 0 1 0 0,0 0-1 0 0,1 0 0 0 0,-1-1 0 0 0,0 1 0 0 0,0-1 0 0 0,5-3 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5:33:00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1 180 4608 0 0,'2'0'8260'0'0,"6"0"-6538"0"0,-1 1 1 0 0,1-1-1 0 0,10 3 1 0 0,46 9 1174 0 0,-52-10-2637 0 0,-1-1 0 0 0,22 1-1 0 0,-4 0-38 0 0,60 3 20 0 0,134-10 0 0 0,-133 1-171 0 0,68 1-44 0 0,49-2 12 0 0,193-34-240 0 0,-86 6-44 0 0,-40 3 1038 0 0,-100 10-184 0 0,-168 19-597 0 0,405-36 705 0 0,-305 30-520 0 0,277-9 257 0 0,61 11-325 0 0,-328 6-210 0 0,184-4-84 0 0,-156 2 285 0 0,-110 4-1332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00C46-7A0F-44C5-9216-577BC32B4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E5BEA2-4412-4520-A6A9-FD8916CF7F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EFCCB-951E-411D-98F2-FEDC866F1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5603D-A179-4A05-A4EE-3E024D9EF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1C472-E929-4B92-8A6C-13DCAD2B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0549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F6587-6666-4FDA-B104-6232708DC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ECCD8-B2D9-4066-BC74-5450498D4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6A7B15-3979-41FE-A1F8-16DAA6753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2DD87-16A7-4374-8D1A-4ECE305C2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360B2-1893-454E-9030-FE8A754D2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106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F8E3B4-000E-4E1B-88F2-88CE38794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43A95-902A-45D3-AF41-53792700DB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FF26D-AD1A-4CFE-B902-11BC768AC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09FFC-F237-426B-BE59-05225287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AC304-A17B-45D3-980A-D0356FF25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093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3514F-2665-4646-A18C-FECC8363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A66C1-0994-421C-8C47-5C6C34171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115FF-F77E-45A5-960A-70D42669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FE783-48DC-40A6-84C5-C77483EE5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642E0-DA8B-4D2C-97E9-ADFC4CAE6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152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3C618-7225-4462-AAC6-E4768138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663FF-370A-43D8-99D4-18508C4CF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9A4CE-694B-4830-8F73-0E9C4DEC9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F771E-6A92-40DD-AC21-DB1DDA158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25791-CC48-4D05-9422-B73C4105B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264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20D21-5466-4F8E-9A1C-9A91E29B6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64FC2-5C6E-42B4-B6DB-65DD1B7152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B76887-EAAD-4BF6-AF43-BEED265D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1E3E1-22D7-453A-B9E0-56B34D42E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2196A5-15F4-48F1-AEC7-CB3D1F3DE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6D9866-B0BB-449E-9FFF-304F9E0A8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424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2482E-C6B3-4887-8A1A-D1900BF3A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05022-48A4-4C55-9024-41E652C2B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F8435-CDCD-4BF9-8A37-73BC8E374F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A84600-8224-4376-8042-90CD80DBF3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AB62EC-CC27-4843-A4B7-A03107CA3C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30E803-1739-4AC5-857D-7F89BE1E4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41401C-CABB-46F4-B27F-310DFE17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B2DAD-CA77-4411-BA8B-EFA6E7641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0648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C72A7-57C5-4612-95A6-7A68DF879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137F48-67CA-4135-94D0-C7F473623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C25E73-FCF4-4152-BD52-3EF3C893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A05E84-6E51-4DDD-B251-9D93A73FB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917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5FF251-0F54-44F7-BF8A-ACAD5B0A3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359093-659A-46C3-A253-69082EC15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DBDE8-8573-4897-84F8-39B166968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315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69878-A625-41C0-9D1C-77A3AF445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693E0-95BB-4BB3-936E-C603E74B8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72E23-0C21-411D-B2FE-4EC769E27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D1203-2B26-4FE3-8B67-32889D8AE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073AA-BC31-44E2-A28F-F7E99C2BA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DB7B7-1DB3-41D2-AFA1-BD61B9C02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3171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6D0D6-2165-42DE-A2DC-9EC4D194A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9CD92D-5D7E-46A0-91D4-DEACBF1A1D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D3C9E9-4297-419B-A412-CE5339CC5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2DE29A-C763-46AA-A2B8-C335BCB1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C91630-2C31-477F-9444-0268425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E77B5-53CD-4554-8FDC-90D4F68FD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510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D1A4B3-271B-44A2-8CB9-C3B346D1A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204C2-A2F5-4D81-9B6F-7F9A2030B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65872-63E9-467C-B769-D4E37E41E6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85BB5-1705-4EA1-B59F-82B2EB4DCD23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9D9E5-7546-4D7F-8BAF-AB122E8BA0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A3BE1-C4B1-42E2-9451-EB5FEFC226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AFAC4-A315-4E65-8F26-272BEEC866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033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8.xml"/><Relationship Id="rId299" Type="http://schemas.openxmlformats.org/officeDocument/2006/relationships/customXml" Target="../ink/ink149.xml"/><Relationship Id="rId21" Type="http://schemas.openxmlformats.org/officeDocument/2006/relationships/customXml" Target="../ink/ink10.xml"/><Relationship Id="rId63" Type="http://schemas.openxmlformats.org/officeDocument/2006/relationships/customXml" Target="../ink/ink31.xml"/><Relationship Id="rId159" Type="http://schemas.openxmlformats.org/officeDocument/2006/relationships/customXml" Target="../ink/ink79.xml"/><Relationship Id="rId324" Type="http://schemas.openxmlformats.org/officeDocument/2006/relationships/image" Target="../media/image187.png"/><Relationship Id="rId366" Type="http://schemas.openxmlformats.org/officeDocument/2006/relationships/image" Target="../media/image208.png"/><Relationship Id="rId531" Type="http://schemas.openxmlformats.org/officeDocument/2006/relationships/customXml" Target="../ink/ink265.xml"/><Relationship Id="rId170" Type="http://schemas.openxmlformats.org/officeDocument/2006/relationships/image" Target="../media/image110.png"/><Relationship Id="rId226" Type="http://schemas.openxmlformats.org/officeDocument/2006/relationships/image" Target="../media/image138.png"/><Relationship Id="rId433" Type="http://schemas.openxmlformats.org/officeDocument/2006/relationships/customXml" Target="../ink/ink216.xml"/><Relationship Id="rId268" Type="http://schemas.openxmlformats.org/officeDocument/2006/relationships/image" Target="../media/image159.png"/><Relationship Id="rId475" Type="http://schemas.openxmlformats.org/officeDocument/2006/relationships/customXml" Target="../ink/ink237.xml"/><Relationship Id="rId32" Type="http://schemas.openxmlformats.org/officeDocument/2006/relationships/image" Target="../media/image40.png"/><Relationship Id="rId74" Type="http://schemas.openxmlformats.org/officeDocument/2006/relationships/image" Target="../media/image61.png"/><Relationship Id="rId128" Type="http://schemas.openxmlformats.org/officeDocument/2006/relationships/image" Target="../media/image88.png"/><Relationship Id="rId335" Type="http://schemas.openxmlformats.org/officeDocument/2006/relationships/customXml" Target="../ink/ink167.xml"/><Relationship Id="rId377" Type="http://schemas.openxmlformats.org/officeDocument/2006/relationships/customXml" Target="../ink/ink188.xml"/><Relationship Id="rId500" Type="http://schemas.openxmlformats.org/officeDocument/2006/relationships/image" Target="../media/image275.png"/><Relationship Id="rId542" Type="http://schemas.openxmlformats.org/officeDocument/2006/relationships/image" Target="../media/image296.png"/><Relationship Id="rId5" Type="http://schemas.openxmlformats.org/officeDocument/2006/relationships/customXml" Target="../ink/ink2.xml"/><Relationship Id="rId181" Type="http://schemas.openxmlformats.org/officeDocument/2006/relationships/customXml" Target="../ink/ink90.xml"/><Relationship Id="rId237" Type="http://schemas.openxmlformats.org/officeDocument/2006/relationships/customXml" Target="../ink/ink118.xml"/><Relationship Id="rId402" Type="http://schemas.openxmlformats.org/officeDocument/2006/relationships/image" Target="../media/image226.png"/><Relationship Id="rId279" Type="http://schemas.openxmlformats.org/officeDocument/2006/relationships/customXml" Target="../ink/ink139.xml"/><Relationship Id="rId444" Type="http://schemas.openxmlformats.org/officeDocument/2006/relationships/image" Target="../media/image247.png"/><Relationship Id="rId486" Type="http://schemas.openxmlformats.org/officeDocument/2006/relationships/image" Target="../media/image268.png"/><Relationship Id="rId43" Type="http://schemas.openxmlformats.org/officeDocument/2006/relationships/customXml" Target="../ink/ink21.xml"/><Relationship Id="rId139" Type="http://schemas.openxmlformats.org/officeDocument/2006/relationships/customXml" Target="../ink/ink69.xml"/><Relationship Id="rId290" Type="http://schemas.openxmlformats.org/officeDocument/2006/relationships/image" Target="../media/image170.png"/><Relationship Id="rId304" Type="http://schemas.openxmlformats.org/officeDocument/2006/relationships/image" Target="../media/image177.png"/><Relationship Id="rId346" Type="http://schemas.openxmlformats.org/officeDocument/2006/relationships/image" Target="../media/image198.png"/><Relationship Id="rId388" Type="http://schemas.openxmlformats.org/officeDocument/2006/relationships/image" Target="../media/image219.png"/><Relationship Id="rId511" Type="http://schemas.openxmlformats.org/officeDocument/2006/relationships/customXml" Target="../ink/ink255.xml"/><Relationship Id="rId553" Type="http://schemas.openxmlformats.org/officeDocument/2006/relationships/customXml" Target="../ink/ink276.xml"/><Relationship Id="rId85" Type="http://schemas.openxmlformats.org/officeDocument/2006/relationships/customXml" Target="../ink/ink42.xml"/><Relationship Id="rId150" Type="http://schemas.openxmlformats.org/officeDocument/2006/relationships/image" Target="../media/image99.png"/><Relationship Id="rId192" Type="http://schemas.openxmlformats.org/officeDocument/2006/relationships/image" Target="../media/image121.png"/><Relationship Id="rId206" Type="http://schemas.openxmlformats.org/officeDocument/2006/relationships/image" Target="../media/image128.png"/><Relationship Id="rId413" Type="http://schemas.openxmlformats.org/officeDocument/2006/relationships/customXml" Target="../ink/ink206.xml"/><Relationship Id="rId248" Type="http://schemas.openxmlformats.org/officeDocument/2006/relationships/image" Target="../media/image149.png"/><Relationship Id="rId455" Type="http://schemas.openxmlformats.org/officeDocument/2006/relationships/customXml" Target="../ink/ink227.xml"/><Relationship Id="rId497" Type="http://schemas.openxmlformats.org/officeDocument/2006/relationships/customXml" Target="../ink/ink248.xml"/><Relationship Id="rId12" Type="http://schemas.openxmlformats.org/officeDocument/2006/relationships/image" Target="../media/image30.png"/><Relationship Id="rId108" Type="http://schemas.openxmlformats.org/officeDocument/2006/relationships/image" Target="../media/image78.png"/><Relationship Id="rId315" Type="http://schemas.openxmlformats.org/officeDocument/2006/relationships/customXml" Target="../ink/ink157.xml"/><Relationship Id="rId357" Type="http://schemas.openxmlformats.org/officeDocument/2006/relationships/customXml" Target="../ink/ink178.xml"/><Relationship Id="rId522" Type="http://schemas.openxmlformats.org/officeDocument/2006/relationships/image" Target="../media/image286.png"/><Relationship Id="rId54" Type="http://schemas.openxmlformats.org/officeDocument/2006/relationships/image" Target="../media/image51.png"/><Relationship Id="rId96" Type="http://schemas.openxmlformats.org/officeDocument/2006/relationships/image" Target="../media/image72.png"/><Relationship Id="rId161" Type="http://schemas.openxmlformats.org/officeDocument/2006/relationships/customXml" Target="../ink/ink80.xml"/><Relationship Id="rId217" Type="http://schemas.openxmlformats.org/officeDocument/2006/relationships/customXml" Target="../ink/ink108.xml"/><Relationship Id="rId399" Type="http://schemas.openxmlformats.org/officeDocument/2006/relationships/customXml" Target="../ink/ink199.xml"/><Relationship Id="rId564" Type="http://schemas.openxmlformats.org/officeDocument/2006/relationships/image" Target="../media/image307.png"/><Relationship Id="rId259" Type="http://schemas.openxmlformats.org/officeDocument/2006/relationships/customXml" Target="../ink/ink129.xml"/><Relationship Id="rId424" Type="http://schemas.openxmlformats.org/officeDocument/2006/relationships/image" Target="../media/image237.png"/><Relationship Id="rId466" Type="http://schemas.openxmlformats.org/officeDocument/2006/relationships/image" Target="../media/image258.png"/><Relationship Id="rId23" Type="http://schemas.openxmlformats.org/officeDocument/2006/relationships/customXml" Target="../ink/ink11.xml"/><Relationship Id="rId119" Type="http://schemas.openxmlformats.org/officeDocument/2006/relationships/customXml" Target="../ink/ink59.xml"/><Relationship Id="rId270" Type="http://schemas.openxmlformats.org/officeDocument/2006/relationships/image" Target="../media/image160.png"/><Relationship Id="rId326" Type="http://schemas.openxmlformats.org/officeDocument/2006/relationships/image" Target="../media/image188.png"/><Relationship Id="rId533" Type="http://schemas.openxmlformats.org/officeDocument/2006/relationships/customXml" Target="../ink/ink266.xml"/><Relationship Id="rId65" Type="http://schemas.openxmlformats.org/officeDocument/2006/relationships/customXml" Target="../ink/ink32.xml"/><Relationship Id="rId130" Type="http://schemas.openxmlformats.org/officeDocument/2006/relationships/image" Target="../media/image89.png"/><Relationship Id="rId368" Type="http://schemas.openxmlformats.org/officeDocument/2006/relationships/image" Target="../media/image209.png"/><Relationship Id="rId172" Type="http://schemas.openxmlformats.org/officeDocument/2006/relationships/image" Target="../media/image111.png"/><Relationship Id="rId228" Type="http://schemas.openxmlformats.org/officeDocument/2006/relationships/image" Target="../media/image139.png"/><Relationship Id="rId435" Type="http://schemas.openxmlformats.org/officeDocument/2006/relationships/customXml" Target="../ink/ink217.xml"/><Relationship Id="rId477" Type="http://schemas.openxmlformats.org/officeDocument/2006/relationships/customXml" Target="../ink/ink238.xml"/><Relationship Id="rId281" Type="http://schemas.openxmlformats.org/officeDocument/2006/relationships/customXml" Target="../ink/ink140.xml"/><Relationship Id="rId337" Type="http://schemas.openxmlformats.org/officeDocument/2006/relationships/customXml" Target="../ink/ink168.xml"/><Relationship Id="rId502" Type="http://schemas.openxmlformats.org/officeDocument/2006/relationships/image" Target="../media/image276.png"/><Relationship Id="rId34" Type="http://schemas.openxmlformats.org/officeDocument/2006/relationships/image" Target="../media/image41.png"/><Relationship Id="rId76" Type="http://schemas.openxmlformats.org/officeDocument/2006/relationships/image" Target="../media/image62.png"/><Relationship Id="rId141" Type="http://schemas.openxmlformats.org/officeDocument/2006/relationships/customXml" Target="../ink/ink70.xml"/><Relationship Id="rId379" Type="http://schemas.openxmlformats.org/officeDocument/2006/relationships/customXml" Target="../ink/ink189.xml"/><Relationship Id="rId544" Type="http://schemas.openxmlformats.org/officeDocument/2006/relationships/image" Target="../media/image297.png"/><Relationship Id="rId7" Type="http://schemas.openxmlformats.org/officeDocument/2006/relationships/customXml" Target="../ink/ink3.xml"/><Relationship Id="rId183" Type="http://schemas.openxmlformats.org/officeDocument/2006/relationships/customXml" Target="../ink/ink91.xml"/><Relationship Id="rId239" Type="http://schemas.openxmlformats.org/officeDocument/2006/relationships/customXml" Target="../ink/ink119.xml"/><Relationship Id="rId390" Type="http://schemas.openxmlformats.org/officeDocument/2006/relationships/image" Target="../media/image220.png"/><Relationship Id="rId404" Type="http://schemas.openxmlformats.org/officeDocument/2006/relationships/image" Target="../media/image227.png"/><Relationship Id="rId446" Type="http://schemas.openxmlformats.org/officeDocument/2006/relationships/image" Target="../media/image248.png"/><Relationship Id="rId250" Type="http://schemas.openxmlformats.org/officeDocument/2006/relationships/image" Target="../media/image150.png"/><Relationship Id="rId292" Type="http://schemas.openxmlformats.org/officeDocument/2006/relationships/image" Target="../media/image171.png"/><Relationship Id="rId306" Type="http://schemas.openxmlformats.org/officeDocument/2006/relationships/image" Target="../media/image178.png"/><Relationship Id="rId488" Type="http://schemas.openxmlformats.org/officeDocument/2006/relationships/image" Target="../media/image269.png"/><Relationship Id="rId45" Type="http://schemas.openxmlformats.org/officeDocument/2006/relationships/customXml" Target="../ink/ink22.xml"/><Relationship Id="rId87" Type="http://schemas.openxmlformats.org/officeDocument/2006/relationships/customXml" Target="../ink/ink43.xml"/><Relationship Id="rId110" Type="http://schemas.openxmlformats.org/officeDocument/2006/relationships/image" Target="../media/image79.png"/><Relationship Id="rId348" Type="http://schemas.openxmlformats.org/officeDocument/2006/relationships/image" Target="../media/image199.png"/><Relationship Id="rId513" Type="http://schemas.openxmlformats.org/officeDocument/2006/relationships/customXml" Target="../ink/ink256.xml"/><Relationship Id="rId555" Type="http://schemas.openxmlformats.org/officeDocument/2006/relationships/customXml" Target="../ink/ink277.xml"/><Relationship Id="rId152" Type="http://schemas.openxmlformats.org/officeDocument/2006/relationships/image" Target="../media/image101.png"/><Relationship Id="rId194" Type="http://schemas.openxmlformats.org/officeDocument/2006/relationships/image" Target="../media/image122.png"/><Relationship Id="rId208" Type="http://schemas.openxmlformats.org/officeDocument/2006/relationships/image" Target="../media/image129.png"/><Relationship Id="rId415" Type="http://schemas.openxmlformats.org/officeDocument/2006/relationships/customXml" Target="../ink/ink207.xml"/><Relationship Id="rId457" Type="http://schemas.openxmlformats.org/officeDocument/2006/relationships/customXml" Target="../ink/ink228.xml"/><Relationship Id="rId261" Type="http://schemas.openxmlformats.org/officeDocument/2006/relationships/customXml" Target="../ink/ink130.xml"/><Relationship Id="rId499" Type="http://schemas.openxmlformats.org/officeDocument/2006/relationships/customXml" Target="../ink/ink249.xml"/><Relationship Id="rId14" Type="http://schemas.openxmlformats.org/officeDocument/2006/relationships/image" Target="../media/image31.png"/><Relationship Id="rId56" Type="http://schemas.openxmlformats.org/officeDocument/2006/relationships/image" Target="../media/image52.png"/><Relationship Id="rId317" Type="http://schemas.openxmlformats.org/officeDocument/2006/relationships/customXml" Target="../ink/ink158.xml"/><Relationship Id="rId359" Type="http://schemas.openxmlformats.org/officeDocument/2006/relationships/customXml" Target="../ink/ink179.xml"/><Relationship Id="rId524" Type="http://schemas.openxmlformats.org/officeDocument/2006/relationships/image" Target="../media/image287.png"/><Relationship Id="rId566" Type="http://schemas.openxmlformats.org/officeDocument/2006/relationships/image" Target="../media/image308.png"/><Relationship Id="rId98" Type="http://schemas.openxmlformats.org/officeDocument/2006/relationships/image" Target="../media/image73.png"/><Relationship Id="rId121" Type="http://schemas.openxmlformats.org/officeDocument/2006/relationships/customXml" Target="../ink/ink60.xml"/><Relationship Id="rId163" Type="http://schemas.openxmlformats.org/officeDocument/2006/relationships/customXml" Target="../ink/ink81.xml"/><Relationship Id="rId219" Type="http://schemas.openxmlformats.org/officeDocument/2006/relationships/customXml" Target="../ink/ink109.xml"/><Relationship Id="rId370" Type="http://schemas.openxmlformats.org/officeDocument/2006/relationships/image" Target="../media/image210.png"/><Relationship Id="rId426" Type="http://schemas.openxmlformats.org/officeDocument/2006/relationships/image" Target="../media/image238.png"/><Relationship Id="rId230" Type="http://schemas.openxmlformats.org/officeDocument/2006/relationships/image" Target="../media/image140.png"/><Relationship Id="rId468" Type="http://schemas.openxmlformats.org/officeDocument/2006/relationships/image" Target="../media/image259.png"/><Relationship Id="rId25" Type="http://schemas.openxmlformats.org/officeDocument/2006/relationships/customXml" Target="../ink/ink12.xml"/><Relationship Id="rId67" Type="http://schemas.openxmlformats.org/officeDocument/2006/relationships/customXml" Target="../ink/ink33.xml"/><Relationship Id="rId272" Type="http://schemas.openxmlformats.org/officeDocument/2006/relationships/image" Target="../media/image161.png"/><Relationship Id="rId328" Type="http://schemas.openxmlformats.org/officeDocument/2006/relationships/image" Target="../media/image189.png"/><Relationship Id="rId535" Type="http://schemas.openxmlformats.org/officeDocument/2006/relationships/customXml" Target="../ink/ink267.xml"/><Relationship Id="rId132" Type="http://schemas.openxmlformats.org/officeDocument/2006/relationships/image" Target="../media/image90.png"/><Relationship Id="rId174" Type="http://schemas.openxmlformats.org/officeDocument/2006/relationships/image" Target="../media/image112.png"/><Relationship Id="rId381" Type="http://schemas.openxmlformats.org/officeDocument/2006/relationships/customXml" Target="../ink/ink190.xml"/><Relationship Id="rId241" Type="http://schemas.openxmlformats.org/officeDocument/2006/relationships/customXml" Target="../ink/ink120.xml"/><Relationship Id="rId437" Type="http://schemas.openxmlformats.org/officeDocument/2006/relationships/customXml" Target="../ink/ink218.xml"/><Relationship Id="rId479" Type="http://schemas.openxmlformats.org/officeDocument/2006/relationships/customXml" Target="../ink/ink239.xml"/><Relationship Id="rId36" Type="http://schemas.openxmlformats.org/officeDocument/2006/relationships/image" Target="../media/image42.png"/><Relationship Id="rId283" Type="http://schemas.openxmlformats.org/officeDocument/2006/relationships/customXml" Target="../ink/ink141.xml"/><Relationship Id="rId339" Type="http://schemas.openxmlformats.org/officeDocument/2006/relationships/customXml" Target="../ink/ink169.xml"/><Relationship Id="rId490" Type="http://schemas.openxmlformats.org/officeDocument/2006/relationships/image" Target="../media/image270.png"/><Relationship Id="rId504" Type="http://schemas.openxmlformats.org/officeDocument/2006/relationships/image" Target="../media/image277.png"/><Relationship Id="rId546" Type="http://schemas.openxmlformats.org/officeDocument/2006/relationships/image" Target="../media/image298.png"/><Relationship Id="rId78" Type="http://schemas.openxmlformats.org/officeDocument/2006/relationships/image" Target="../media/image63.png"/><Relationship Id="rId101" Type="http://schemas.openxmlformats.org/officeDocument/2006/relationships/customXml" Target="../ink/ink50.xml"/><Relationship Id="rId143" Type="http://schemas.openxmlformats.org/officeDocument/2006/relationships/customXml" Target="../ink/ink71.xml"/><Relationship Id="rId185" Type="http://schemas.openxmlformats.org/officeDocument/2006/relationships/customXml" Target="../ink/ink92.xml"/><Relationship Id="rId350" Type="http://schemas.openxmlformats.org/officeDocument/2006/relationships/image" Target="../media/image200.png"/><Relationship Id="rId406" Type="http://schemas.openxmlformats.org/officeDocument/2006/relationships/image" Target="../media/image228.png"/><Relationship Id="rId9" Type="http://schemas.openxmlformats.org/officeDocument/2006/relationships/customXml" Target="../ink/ink4.xml"/><Relationship Id="rId210" Type="http://schemas.openxmlformats.org/officeDocument/2006/relationships/image" Target="../media/image130.png"/><Relationship Id="rId392" Type="http://schemas.openxmlformats.org/officeDocument/2006/relationships/image" Target="../media/image221.png"/><Relationship Id="rId427" Type="http://schemas.openxmlformats.org/officeDocument/2006/relationships/customXml" Target="../ink/ink213.xml"/><Relationship Id="rId448" Type="http://schemas.openxmlformats.org/officeDocument/2006/relationships/image" Target="../media/image249.png"/><Relationship Id="rId469" Type="http://schemas.openxmlformats.org/officeDocument/2006/relationships/customXml" Target="../ink/ink234.xml"/><Relationship Id="rId26" Type="http://schemas.openxmlformats.org/officeDocument/2006/relationships/image" Target="../media/image37.png"/><Relationship Id="rId231" Type="http://schemas.openxmlformats.org/officeDocument/2006/relationships/customXml" Target="../ink/ink115.xml"/><Relationship Id="rId252" Type="http://schemas.openxmlformats.org/officeDocument/2006/relationships/image" Target="../media/image151.png"/><Relationship Id="rId273" Type="http://schemas.openxmlformats.org/officeDocument/2006/relationships/customXml" Target="../ink/ink136.xml"/><Relationship Id="rId294" Type="http://schemas.openxmlformats.org/officeDocument/2006/relationships/image" Target="../media/image172.png"/><Relationship Id="rId308" Type="http://schemas.openxmlformats.org/officeDocument/2006/relationships/image" Target="../media/image179.png"/><Relationship Id="rId329" Type="http://schemas.openxmlformats.org/officeDocument/2006/relationships/customXml" Target="../ink/ink164.xml"/><Relationship Id="rId480" Type="http://schemas.openxmlformats.org/officeDocument/2006/relationships/image" Target="../media/image265.png"/><Relationship Id="rId515" Type="http://schemas.openxmlformats.org/officeDocument/2006/relationships/customXml" Target="../ink/ink257.xml"/><Relationship Id="rId536" Type="http://schemas.openxmlformats.org/officeDocument/2006/relationships/image" Target="../media/image293.png"/><Relationship Id="rId47" Type="http://schemas.openxmlformats.org/officeDocument/2006/relationships/customXml" Target="../ink/ink23.xml"/><Relationship Id="rId68" Type="http://schemas.openxmlformats.org/officeDocument/2006/relationships/image" Target="../media/image58.png"/><Relationship Id="rId89" Type="http://schemas.openxmlformats.org/officeDocument/2006/relationships/customXml" Target="../ink/ink44.xml"/><Relationship Id="rId112" Type="http://schemas.openxmlformats.org/officeDocument/2006/relationships/image" Target="../media/image80.png"/><Relationship Id="rId133" Type="http://schemas.openxmlformats.org/officeDocument/2006/relationships/customXml" Target="../ink/ink66.xml"/><Relationship Id="rId154" Type="http://schemas.openxmlformats.org/officeDocument/2006/relationships/image" Target="../media/image102.png"/><Relationship Id="rId175" Type="http://schemas.openxmlformats.org/officeDocument/2006/relationships/customXml" Target="../ink/ink87.xml"/><Relationship Id="rId340" Type="http://schemas.openxmlformats.org/officeDocument/2006/relationships/image" Target="../media/image195.png"/><Relationship Id="rId361" Type="http://schemas.openxmlformats.org/officeDocument/2006/relationships/customXml" Target="../ink/ink180.xml"/><Relationship Id="rId557" Type="http://schemas.openxmlformats.org/officeDocument/2006/relationships/customXml" Target="../ink/ink278.xml"/><Relationship Id="rId196" Type="http://schemas.openxmlformats.org/officeDocument/2006/relationships/image" Target="../media/image123.png"/><Relationship Id="rId200" Type="http://schemas.openxmlformats.org/officeDocument/2006/relationships/image" Target="../media/image125.png"/><Relationship Id="rId382" Type="http://schemas.openxmlformats.org/officeDocument/2006/relationships/image" Target="../media/image216.png"/><Relationship Id="rId417" Type="http://schemas.openxmlformats.org/officeDocument/2006/relationships/customXml" Target="../ink/ink208.xml"/><Relationship Id="rId438" Type="http://schemas.openxmlformats.org/officeDocument/2006/relationships/image" Target="../media/image244.png"/><Relationship Id="rId459" Type="http://schemas.openxmlformats.org/officeDocument/2006/relationships/customXml" Target="../ink/ink229.xml"/><Relationship Id="rId16" Type="http://schemas.openxmlformats.org/officeDocument/2006/relationships/image" Target="../media/image32.png"/><Relationship Id="rId221" Type="http://schemas.openxmlformats.org/officeDocument/2006/relationships/customXml" Target="../ink/ink110.xml"/><Relationship Id="rId242" Type="http://schemas.openxmlformats.org/officeDocument/2006/relationships/image" Target="../media/image146.png"/><Relationship Id="rId263" Type="http://schemas.openxmlformats.org/officeDocument/2006/relationships/customXml" Target="../ink/ink131.xml"/><Relationship Id="rId284" Type="http://schemas.openxmlformats.org/officeDocument/2006/relationships/image" Target="../media/image167.png"/><Relationship Id="rId319" Type="http://schemas.openxmlformats.org/officeDocument/2006/relationships/customXml" Target="../ink/ink159.xml"/><Relationship Id="rId470" Type="http://schemas.openxmlformats.org/officeDocument/2006/relationships/image" Target="../media/image260.png"/><Relationship Id="rId491" Type="http://schemas.openxmlformats.org/officeDocument/2006/relationships/customXml" Target="../ink/ink245.xml"/><Relationship Id="rId505" Type="http://schemas.openxmlformats.org/officeDocument/2006/relationships/customXml" Target="../ink/ink252.xml"/><Relationship Id="rId526" Type="http://schemas.openxmlformats.org/officeDocument/2006/relationships/image" Target="../media/image288.png"/><Relationship Id="rId37" Type="http://schemas.openxmlformats.org/officeDocument/2006/relationships/customXml" Target="../ink/ink18.xml"/><Relationship Id="rId58" Type="http://schemas.openxmlformats.org/officeDocument/2006/relationships/image" Target="../media/image53.png"/><Relationship Id="rId79" Type="http://schemas.openxmlformats.org/officeDocument/2006/relationships/customXml" Target="../ink/ink39.xml"/><Relationship Id="rId102" Type="http://schemas.openxmlformats.org/officeDocument/2006/relationships/image" Target="../media/image75.png"/><Relationship Id="rId123" Type="http://schemas.openxmlformats.org/officeDocument/2006/relationships/customXml" Target="../ink/ink61.xml"/><Relationship Id="rId144" Type="http://schemas.openxmlformats.org/officeDocument/2006/relationships/image" Target="../media/image96.png"/><Relationship Id="rId330" Type="http://schemas.openxmlformats.org/officeDocument/2006/relationships/image" Target="../media/image190.png"/><Relationship Id="rId547" Type="http://schemas.openxmlformats.org/officeDocument/2006/relationships/customXml" Target="../ink/ink273.xml"/><Relationship Id="rId568" Type="http://schemas.openxmlformats.org/officeDocument/2006/relationships/image" Target="../media/image309.png"/><Relationship Id="rId90" Type="http://schemas.openxmlformats.org/officeDocument/2006/relationships/image" Target="../media/image69.png"/><Relationship Id="rId165" Type="http://schemas.openxmlformats.org/officeDocument/2006/relationships/customXml" Target="../ink/ink82.xml"/><Relationship Id="rId186" Type="http://schemas.openxmlformats.org/officeDocument/2006/relationships/image" Target="../media/image118.png"/><Relationship Id="rId351" Type="http://schemas.openxmlformats.org/officeDocument/2006/relationships/customXml" Target="../ink/ink175.xml"/><Relationship Id="rId372" Type="http://schemas.openxmlformats.org/officeDocument/2006/relationships/image" Target="../media/image211.png"/><Relationship Id="rId393" Type="http://schemas.openxmlformats.org/officeDocument/2006/relationships/customXml" Target="../ink/ink196.xml"/><Relationship Id="rId407" Type="http://schemas.openxmlformats.org/officeDocument/2006/relationships/customXml" Target="../ink/ink203.xml"/><Relationship Id="rId428" Type="http://schemas.openxmlformats.org/officeDocument/2006/relationships/image" Target="../media/image239.png"/><Relationship Id="rId449" Type="http://schemas.openxmlformats.org/officeDocument/2006/relationships/customXml" Target="../ink/ink224.xml"/><Relationship Id="rId211" Type="http://schemas.openxmlformats.org/officeDocument/2006/relationships/customXml" Target="../ink/ink105.xml"/><Relationship Id="rId232" Type="http://schemas.openxmlformats.org/officeDocument/2006/relationships/image" Target="../media/image141.png"/><Relationship Id="rId253" Type="http://schemas.openxmlformats.org/officeDocument/2006/relationships/customXml" Target="../ink/ink126.xml"/><Relationship Id="rId274" Type="http://schemas.openxmlformats.org/officeDocument/2006/relationships/image" Target="../media/image162.png"/><Relationship Id="rId295" Type="http://schemas.openxmlformats.org/officeDocument/2006/relationships/customXml" Target="../ink/ink147.xml"/><Relationship Id="rId309" Type="http://schemas.openxmlformats.org/officeDocument/2006/relationships/customXml" Target="../ink/ink154.xml"/><Relationship Id="rId460" Type="http://schemas.openxmlformats.org/officeDocument/2006/relationships/image" Target="../media/image255.png"/><Relationship Id="rId481" Type="http://schemas.openxmlformats.org/officeDocument/2006/relationships/customXml" Target="../ink/ink240.xml"/><Relationship Id="rId516" Type="http://schemas.openxmlformats.org/officeDocument/2006/relationships/image" Target="../media/image283.png"/><Relationship Id="rId27" Type="http://schemas.openxmlformats.org/officeDocument/2006/relationships/customXml" Target="../ink/ink13.xml"/><Relationship Id="rId48" Type="http://schemas.openxmlformats.org/officeDocument/2006/relationships/image" Target="../media/image48.png"/><Relationship Id="rId69" Type="http://schemas.openxmlformats.org/officeDocument/2006/relationships/customXml" Target="../ink/ink34.xml"/><Relationship Id="rId113" Type="http://schemas.openxmlformats.org/officeDocument/2006/relationships/customXml" Target="../ink/ink56.xml"/><Relationship Id="rId134" Type="http://schemas.openxmlformats.org/officeDocument/2006/relationships/image" Target="../media/image91.png"/><Relationship Id="rId320" Type="http://schemas.openxmlformats.org/officeDocument/2006/relationships/image" Target="../media/image185.png"/><Relationship Id="rId537" Type="http://schemas.openxmlformats.org/officeDocument/2006/relationships/customXml" Target="../ink/ink268.xml"/><Relationship Id="rId558" Type="http://schemas.openxmlformats.org/officeDocument/2006/relationships/image" Target="../media/image304.png"/><Relationship Id="rId80" Type="http://schemas.openxmlformats.org/officeDocument/2006/relationships/image" Target="../media/image64.png"/><Relationship Id="rId155" Type="http://schemas.openxmlformats.org/officeDocument/2006/relationships/customXml" Target="../ink/ink77.xml"/><Relationship Id="rId176" Type="http://schemas.openxmlformats.org/officeDocument/2006/relationships/image" Target="../media/image113.png"/><Relationship Id="rId197" Type="http://schemas.openxmlformats.org/officeDocument/2006/relationships/customXml" Target="../ink/ink98.xml"/><Relationship Id="rId341" Type="http://schemas.openxmlformats.org/officeDocument/2006/relationships/customXml" Target="../ink/ink170.xml"/><Relationship Id="rId362" Type="http://schemas.openxmlformats.org/officeDocument/2006/relationships/image" Target="../media/image206.png"/><Relationship Id="rId383" Type="http://schemas.openxmlformats.org/officeDocument/2006/relationships/customXml" Target="../ink/ink191.xml"/><Relationship Id="rId418" Type="http://schemas.openxmlformats.org/officeDocument/2006/relationships/image" Target="../media/image234.png"/><Relationship Id="rId439" Type="http://schemas.openxmlformats.org/officeDocument/2006/relationships/customXml" Target="../ink/ink219.xml"/><Relationship Id="rId201" Type="http://schemas.openxmlformats.org/officeDocument/2006/relationships/customXml" Target="../ink/ink100.xml"/><Relationship Id="rId222" Type="http://schemas.openxmlformats.org/officeDocument/2006/relationships/image" Target="../media/image136.png"/><Relationship Id="rId243" Type="http://schemas.openxmlformats.org/officeDocument/2006/relationships/customXml" Target="../ink/ink121.xml"/><Relationship Id="rId264" Type="http://schemas.openxmlformats.org/officeDocument/2006/relationships/image" Target="../media/image157.png"/><Relationship Id="rId285" Type="http://schemas.openxmlformats.org/officeDocument/2006/relationships/customXml" Target="../ink/ink142.xml"/><Relationship Id="rId450" Type="http://schemas.openxmlformats.org/officeDocument/2006/relationships/image" Target="../media/image250.png"/><Relationship Id="rId471" Type="http://schemas.openxmlformats.org/officeDocument/2006/relationships/customXml" Target="../ink/ink235.xml"/><Relationship Id="rId506" Type="http://schemas.openxmlformats.org/officeDocument/2006/relationships/image" Target="../media/image278.png"/><Relationship Id="rId17" Type="http://schemas.openxmlformats.org/officeDocument/2006/relationships/customXml" Target="../ink/ink8.xml"/><Relationship Id="rId38" Type="http://schemas.openxmlformats.org/officeDocument/2006/relationships/image" Target="../media/image43.png"/><Relationship Id="rId59" Type="http://schemas.openxmlformats.org/officeDocument/2006/relationships/customXml" Target="../ink/ink29.xml"/><Relationship Id="rId103" Type="http://schemas.openxmlformats.org/officeDocument/2006/relationships/customXml" Target="../ink/ink51.xml"/><Relationship Id="rId124" Type="http://schemas.openxmlformats.org/officeDocument/2006/relationships/image" Target="../media/image86.png"/><Relationship Id="rId310" Type="http://schemas.openxmlformats.org/officeDocument/2006/relationships/image" Target="../media/image180.png"/><Relationship Id="rId492" Type="http://schemas.openxmlformats.org/officeDocument/2006/relationships/image" Target="../media/image271.png"/><Relationship Id="rId527" Type="http://schemas.openxmlformats.org/officeDocument/2006/relationships/customXml" Target="../ink/ink263.xml"/><Relationship Id="rId548" Type="http://schemas.openxmlformats.org/officeDocument/2006/relationships/image" Target="../media/image299.png"/><Relationship Id="rId569" Type="http://schemas.openxmlformats.org/officeDocument/2006/relationships/customXml" Target="../ink/ink284.xml"/><Relationship Id="rId70" Type="http://schemas.openxmlformats.org/officeDocument/2006/relationships/image" Target="../media/image59.png"/><Relationship Id="rId91" Type="http://schemas.openxmlformats.org/officeDocument/2006/relationships/customXml" Target="../ink/ink45.xml"/><Relationship Id="rId145" Type="http://schemas.openxmlformats.org/officeDocument/2006/relationships/customXml" Target="../ink/ink72.xml"/><Relationship Id="rId166" Type="http://schemas.openxmlformats.org/officeDocument/2006/relationships/image" Target="../media/image108.png"/><Relationship Id="rId187" Type="http://schemas.openxmlformats.org/officeDocument/2006/relationships/customXml" Target="../ink/ink93.xml"/><Relationship Id="rId331" Type="http://schemas.openxmlformats.org/officeDocument/2006/relationships/customXml" Target="../ink/ink165.xml"/><Relationship Id="rId352" Type="http://schemas.openxmlformats.org/officeDocument/2006/relationships/image" Target="../media/image201.png"/><Relationship Id="rId373" Type="http://schemas.openxmlformats.org/officeDocument/2006/relationships/customXml" Target="../ink/ink186.xml"/><Relationship Id="rId394" Type="http://schemas.openxmlformats.org/officeDocument/2006/relationships/image" Target="../media/image222.png"/><Relationship Id="rId408" Type="http://schemas.openxmlformats.org/officeDocument/2006/relationships/image" Target="../media/image229.png"/><Relationship Id="rId429" Type="http://schemas.openxmlformats.org/officeDocument/2006/relationships/customXml" Target="../ink/ink214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31.png"/><Relationship Id="rId233" Type="http://schemas.openxmlformats.org/officeDocument/2006/relationships/customXml" Target="../ink/ink116.xml"/><Relationship Id="rId254" Type="http://schemas.openxmlformats.org/officeDocument/2006/relationships/image" Target="../media/image152.png"/><Relationship Id="rId440" Type="http://schemas.openxmlformats.org/officeDocument/2006/relationships/image" Target="../media/image245.png"/><Relationship Id="rId28" Type="http://schemas.openxmlformats.org/officeDocument/2006/relationships/image" Target="../media/image38.png"/><Relationship Id="rId49" Type="http://schemas.openxmlformats.org/officeDocument/2006/relationships/customXml" Target="../ink/ink24.xml"/><Relationship Id="rId114" Type="http://schemas.openxmlformats.org/officeDocument/2006/relationships/image" Target="../media/image81.png"/><Relationship Id="rId275" Type="http://schemas.openxmlformats.org/officeDocument/2006/relationships/customXml" Target="../ink/ink137.xml"/><Relationship Id="rId296" Type="http://schemas.openxmlformats.org/officeDocument/2006/relationships/image" Target="../media/image173.png"/><Relationship Id="rId300" Type="http://schemas.openxmlformats.org/officeDocument/2006/relationships/image" Target="../media/image175.png"/><Relationship Id="rId461" Type="http://schemas.openxmlformats.org/officeDocument/2006/relationships/customXml" Target="../ink/ink230.xml"/><Relationship Id="rId482" Type="http://schemas.openxmlformats.org/officeDocument/2006/relationships/image" Target="../media/image266.png"/><Relationship Id="rId517" Type="http://schemas.openxmlformats.org/officeDocument/2006/relationships/customXml" Target="../ink/ink258.xml"/><Relationship Id="rId538" Type="http://schemas.openxmlformats.org/officeDocument/2006/relationships/image" Target="../media/image294.png"/><Relationship Id="rId559" Type="http://schemas.openxmlformats.org/officeDocument/2006/relationships/customXml" Target="../ink/ink279.xml"/><Relationship Id="rId60" Type="http://schemas.openxmlformats.org/officeDocument/2006/relationships/image" Target="../media/image54.png"/><Relationship Id="rId81" Type="http://schemas.openxmlformats.org/officeDocument/2006/relationships/customXml" Target="../ink/ink40.xml"/><Relationship Id="rId135" Type="http://schemas.openxmlformats.org/officeDocument/2006/relationships/customXml" Target="../ink/ink67.xml"/><Relationship Id="rId156" Type="http://schemas.openxmlformats.org/officeDocument/2006/relationships/image" Target="../media/image103.png"/><Relationship Id="rId177" Type="http://schemas.openxmlformats.org/officeDocument/2006/relationships/customXml" Target="../ink/ink88.xml"/><Relationship Id="rId198" Type="http://schemas.openxmlformats.org/officeDocument/2006/relationships/image" Target="../media/image124.png"/><Relationship Id="rId321" Type="http://schemas.openxmlformats.org/officeDocument/2006/relationships/customXml" Target="../ink/ink160.xml"/><Relationship Id="rId342" Type="http://schemas.openxmlformats.org/officeDocument/2006/relationships/image" Target="../media/image196.png"/><Relationship Id="rId363" Type="http://schemas.openxmlformats.org/officeDocument/2006/relationships/customXml" Target="../ink/ink181.xml"/><Relationship Id="rId384" Type="http://schemas.openxmlformats.org/officeDocument/2006/relationships/image" Target="../media/image217.png"/><Relationship Id="rId419" Type="http://schemas.openxmlformats.org/officeDocument/2006/relationships/customXml" Target="../ink/ink209.xml"/><Relationship Id="rId570" Type="http://schemas.openxmlformats.org/officeDocument/2006/relationships/image" Target="../media/image310.png"/><Relationship Id="rId202" Type="http://schemas.openxmlformats.org/officeDocument/2006/relationships/image" Target="../media/image126.png"/><Relationship Id="rId223" Type="http://schemas.openxmlformats.org/officeDocument/2006/relationships/customXml" Target="../ink/ink111.xml"/><Relationship Id="rId244" Type="http://schemas.openxmlformats.org/officeDocument/2006/relationships/image" Target="../media/image147.png"/><Relationship Id="rId430" Type="http://schemas.openxmlformats.org/officeDocument/2006/relationships/image" Target="../media/image240.png"/><Relationship Id="rId18" Type="http://schemas.openxmlformats.org/officeDocument/2006/relationships/image" Target="../media/image33.png"/><Relationship Id="rId39" Type="http://schemas.openxmlformats.org/officeDocument/2006/relationships/customXml" Target="../ink/ink19.xml"/><Relationship Id="rId265" Type="http://schemas.openxmlformats.org/officeDocument/2006/relationships/customXml" Target="../ink/ink132.xml"/><Relationship Id="rId286" Type="http://schemas.openxmlformats.org/officeDocument/2006/relationships/image" Target="../media/image168.png"/><Relationship Id="rId451" Type="http://schemas.openxmlformats.org/officeDocument/2006/relationships/customXml" Target="../ink/ink225.xml"/><Relationship Id="rId472" Type="http://schemas.openxmlformats.org/officeDocument/2006/relationships/image" Target="../media/image261.png"/><Relationship Id="rId493" Type="http://schemas.openxmlformats.org/officeDocument/2006/relationships/customXml" Target="../ink/ink246.xml"/><Relationship Id="rId507" Type="http://schemas.openxmlformats.org/officeDocument/2006/relationships/customXml" Target="../ink/ink253.xml"/><Relationship Id="rId528" Type="http://schemas.openxmlformats.org/officeDocument/2006/relationships/image" Target="../media/image289.png"/><Relationship Id="rId549" Type="http://schemas.openxmlformats.org/officeDocument/2006/relationships/customXml" Target="../ink/ink274.xml"/><Relationship Id="rId50" Type="http://schemas.openxmlformats.org/officeDocument/2006/relationships/image" Target="../media/image49.png"/><Relationship Id="rId104" Type="http://schemas.openxmlformats.org/officeDocument/2006/relationships/image" Target="../media/image76.png"/><Relationship Id="rId125" Type="http://schemas.openxmlformats.org/officeDocument/2006/relationships/customXml" Target="../ink/ink62.xml"/><Relationship Id="rId146" Type="http://schemas.openxmlformats.org/officeDocument/2006/relationships/image" Target="../media/image97.png"/><Relationship Id="rId167" Type="http://schemas.openxmlformats.org/officeDocument/2006/relationships/customXml" Target="../ink/ink83.xml"/><Relationship Id="rId188" Type="http://schemas.openxmlformats.org/officeDocument/2006/relationships/image" Target="../media/image119.png"/><Relationship Id="rId311" Type="http://schemas.openxmlformats.org/officeDocument/2006/relationships/customXml" Target="../ink/ink155.xml"/><Relationship Id="rId332" Type="http://schemas.openxmlformats.org/officeDocument/2006/relationships/image" Target="../media/image191.png"/><Relationship Id="rId353" Type="http://schemas.openxmlformats.org/officeDocument/2006/relationships/customXml" Target="../ink/ink176.xml"/><Relationship Id="rId374" Type="http://schemas.openxmlformats.org/officeDocument/2006/relationships/image" Target="../media/image212.png"/><Relationship Id="rId395" Type="http://schemas.openxmlformats.org/officeDocument/2006/relationships/customXml" Target="../ink/ink197.xml"/><Relationship Id="rId409" Type="http://schemas.openxmlformats.org/officeDocument/2006/relationships/customXml" Target="../ink/ink204.xml"/><Relationship Id="rId560" Type="http://schemas.openxmlformats.org/officeDocument/2006/relationships/image" Target="../media/image305.png"/><Relationship Id="rId71" Type="http://schemas.openxmlformats.org/officeDocument/2006/relationships/customXml" Target="../ink/ink35.xml"/><Relationship Id="rId92" Type="http://schemas.openxmlformats.org/officeDocument/2006/relationships/image" Target="../media/image70.png"/><Relationship Id="rId213" Type="http://schemas.openxmlformats.org/officeDocument/2006/relationships/customXml" Target="../ink/ink106.xml"/><Relationship Id="rId234" Type="http://schemas.openxmlformats.org/officeDocument/2006/relationships/image" Target="../media/image142.png"/><Relationship Id="rId420" Type="http://schemas.openxmlformats.org/officeDocument/2006/relationships/image" Target="../media/image235.png"/><Relationship Id="rId2" Type="http://schemas.openxmlformats.org/officeDocument/2006/relationships/image" Target="../media/image25.png"/><Relationship Id="rId29" Type="http://schemas.openxmlformats.org/officeDocument/2006/relationships/customXml" Target="../ink/ink14.xml"/><Relationship Id="rId255" Type="http://schemas.openxmlformats.org/officeDocument/2006/relationships/customXml" Target="../ink/ink127.xml"/><Relationship Id="rId276" Type="http://schemas.openxmlformats.org/officeDocument/2006/relationships/image" Target="../media/image163.png"/><Relationship Id="rId297" Type="http://schemas.openxmlformats.org/officeDocument/2006/relationships/customXml" Target="../ink/ink148.xml"/><Relationship Id="rId441" Type="http://schemas.openxmlformats.org/officeDocument/2006/relationships/customXml" Target="../ink/ink220.xml"/><Relationship Id="rId462" Type="http://schemas.openxmlformats.org/officeDocument/2006/relationships/image" Target="../media/image256.png"/><Relationship Id="rId483" Type="http://schemas.openxmlformats.org/officeDocument/2006/relationships/customXml" Target="../ink/ink241.xml"/><Relationship Id="rId518" Type="http://schemas.openxmlformats.org/officeDocument/2006/relationships/image" Target="../media/image284.png"/><Relationship Id="rId539" Type="http://schemas.openxmlformats.org/officeDocument/2006/relationships/customXml" Target="../ink/ink269.xml"/><Relationship Id="rId40" Type="http://schemas.openxmlformats.org/officeDocument/2006/relationships/image" Target="../media/image44.png"/><Relationship Id="rId115" Type="http://schemas.openxmlformats.org/officeDocument/2006/relationships/customXml" Target="../ink/ink57.xml"/><Relationship Id="rId136" Type="http://schemas.openxmlformats.org/officeDocument/2006/relationships/image" Target="../media/image92.png"/><Relationship Id="rId157" Type="http://schemas.openxmlformats.org/officeDocument/2006/relationships/customXml" Target="../ink/ink78.xml"/><Relationship Id="rId178" Type="http://schemas.openxmlformats.org/officeDocument/2006/relationships/image" Target="../media/image114.png"/><Relationship Id="rId301" Type="http://schemas.openxmlformats.org/officeDocument/2006/relationships/customXml" Target="../ink/ink150.xml"/><Relationship Id="rId322" Type="http://schemas.openxmlformats.org/officeDocument/2006/relationships/image" Target="../media/image186.png"/><Relationship Id="rId343" Type="http://schemas.openxmlformats.org/officeDocument/2006/relationships/customXml" Target="../ink/ink171.xml"/><Relationship Id="rId364" Type="http://schemas.openxmlformats.org/officeDocument/2006/relationships/image" Target="../media/image207.png"/><Relationship Id="rId550" Type="http://schemas.openxmlformats.org/officeDocument/2006/relationships/image" Target="../media/image300.png"/><Relationship Id="rId61" Type="http://schemas.openxmlformats.org/officeDocument/2006/relationships/customXml" Target="../ink/ink30.xml"/><Relationship Id="rId82" Type="http://schemas.openxmlformats.org/officeDocument/2006/relationships/image" Target="../media/image65.png"/><Relationship Id="rId199" Type="http://schemas.openxmlformats.org/officeDocument/2006/relationships/customXml" Target="../ink/ink99.xml"/><Relationship Id="rId203" Type="http://schemas.openxmlformats.org/officeDocument/2006/relationships/customXml" Target="../ink/ink101.xml"/><Relationship Id="rId385" Type="http://schemas.openxmlformats.org/officeDocument/2006/relationships/customXml" Target="../ink/ink192.xml"/><Relationship Id="rId19" Type="http://schemas.openxmlformats.org/officeDocument/2006/relationships/customXml" Target="../ink/ink9.xml"/><Relationship Id="rId224" Type="http://schemas.openxmlformats.org/officeDocument/2006/relationships/image" Target="../media/image137.png"/><Relationship Id="rId245" Type="http://schemas.openxmlformats.org/officeDocument/2006/relationships/customXml" Target="../ink/ink122.xml"/><Relationship Id="rId266" Type="http://schemas.openxmlformats.org/officeDocument/2006/relationships/image" Target="../media/image158.png"/><Relationship Id="rId287" Type="http://schemas.openxmlformats.org/officeDocument/2006/relationships/customXml" Target="../ink/ink143.xml"/><Relationship Id="rId410" Type="http://schemas.openxmlformats.org/officeDocument/2006/relationships/image" Target="../media/image230.png"/><Relationship Id="rId431" Type="http://schemas.openxmlformats.org/officeDocument/2006/relationships/customXml" Target="../ink/ink215.xml"/><Relationship Id="rId452" Type="http://schemas.openxmlformats.org/officeDocument/2006/relationships/image" Target="../media/image251.png"/><Relationship Id="rId473" Type="http://schemas.openxmlformats.org/officeDocument/2006/relationships/customXml" Target="../ink/ink236.xml"/><Relationship Id="rId494" Type="http://schemas.openxmlformats.org/officeDocument/2006/relationships/image" Target="../media/image272.png"/><Relationship Id="rId508" Type="http://schemas.openxmlformats.org/officeDocument/2006/relationships/image" Target="../media/image279.png"/><Relationship Id="rId529" Type="http://schemas.openxmlformats.org/officeDocument/2006/relationships/customXml" Target="../ink/ink264.xml"/><Relationship Id="rId30" Type="http://schemas.openxmlformats.org/officeDocument/2006/relationships/image" Target="../media/image39.png"/><Relationship Id="rId105" Type="http://schemas.openxmlformats.org/officeDocument/2006/relationships/customXml" Target="../ink/ink52.xml"/><Relationship Id="rId126" Type="http://schemas.openxmlformats.org/officeDocument/2006/relationships/image" Target="../media/image87.png"/><Relationship Id="rId147" Type="http://schemas.openxmlformats.org/officeDocument/2006/relationships/customXml" Target="../ink/ink73.xml"/><Relationship Id="rId168" Type="http://schemas.openxmlformats.org/officeDocument/2006/relationships/image" Target="../media/image109.png"/><Relationship Id="rId312" Type="http://schemas.openxmlformats.org/officeDocument/2006/relationships/image" Target="../media/image181.png"/><Relationship Id="rId333" Type="http://schemas.openxmlformats.org/officeDocument/2006/relationships/customXml" Target="../ink/ink166.xml"/><Relationship Id="rId354" Type="http://schemas.openxmlformats.org/officeDocument/2006/relationships/image" Target="../media/image202.png"/><Relationship Id="rId540" Type="http://schemas.openxmlformats.org/officeDocument/2006/relationships/image" Target="../media/image295.png"/><Relationship Id="rId51" Type="http://schemas.openxmlformats.org/officeDocument/2006/relationships/customXml" Target="../ink/ink25.xml"/><Relationship Id="rId72" Type="http://schemas.openxmlformats.org/officeDocument/2006/relationships/image" Target="../media/image60.png"/><Relationship Id="rId93" Type="http://schemas.openxmlformats.org/officeDocument/2006/relationships/customXml" Target="../ink/ink46.xml"/><Relationship Id="rId189" Type="http://schemas.openxmlformats.org/officeDocument/2006/relationships/customXml" Target="../ink/ink94.xml"/><Relationship Id="rId375" Type="http://schemas.openxmlformats.org/officeDocument/2006/relationships/customXml" Target="../ink/ink187.xml"/><Relationship Id="rId396" Type="http://schemas.openxmlformats.org/officeDocument/2006/relationships/image" Target="../media/image223.png"/><Relationship Id="rId561" Type="http://schemas.openxmlformats.org/officeDocument/2006/relationships/customXml" Target="../ink/ink280.xml"/><Relationship Id="rId3" Type="http://schemas.openxmlformats.org/officeDocument/2006/relationships/customXml" Target="../ink/ink1.xml"/><Relationship Id="rId214" Type="http://schemas.openxmlformats.org/officeDocument/2006/relationships/image" Target="../media/image132.png"/><Relationship Id="rId235" Type="http://schemas.openxmlformats.org/officeDocument/2006/relationships/customXml" Target="../ink/ink117.xml"/><Relationship Id="rId256" Type="http://schemas.openxmlformats.org/officeDocument/2006/relationships/image" Target="../media/image153.png"/><Relationship Id="rId277" Type="http://schemas.openxmlformats.org/officeDocument/2006/relationships/customXml" Target="../ink/ink138.xml"/><Relationship Id="rId298" Type="http://schemas.openxmlformats.org/officeDocument/2006/relationships/image" Target="../media/image174.png"/><Relationship Id="rId400" Type="http://schemas.openxmlformats.org/officeDocument/2006/relationships/image" Target="../media/image225.png"/><Relationship Id="rId421" Type="http://schemas.openxmlformats.org/officeDocument/2006/relationships/customXml" Target="../ink/ink210.xml"/><Relationship Id="rId442" Type="http://schemas.openxmlformats.org/officeDocument/2006/relationships/image" Target="../media/image246.png"/><Relationship Id="rId463" Type="http://schemas.openxmlformats.org/officeDocument/2006/relationships/customXml" Target="../ink/ink231.xml"/><Relationship Id="rId484" Type="http://schemas.openxmlformats.org/officeDocument/2006/relationships/image" Target="../media/image267.png"/><Relationship Id="rId519" Type="http://schemas.openxmlformats.org/officeDocument/2006/relationships/customXml" Target="../ink/ink259.xml"/><Relationship Id="rId116" Type="http://schemas.openxmlformats.org/officeDocument/2006/relationships/image" Target="../media/image82.png"/><Relationship Id="rId137" Type="http://schemas.openxmlformats.org/officeDocument/2006/relationships/customXml" Target="../ink/ink68.xml"/><Relationship Id="rId158" Type="http://schemas.openxmlformats.org/officeDocument/2006/relationships/image" Target="../media/image104.png"/><Relationship Id="rId302" Type="http://schemas.openxmlformats.org/officeDocument/2006/relationships/image" Target="../media/image176.png"/><Relationship Id="rId323" Type="http://schemas.openxmlformats.org/officeDocument/2006/relationships/customXml" Target="../ink/ink161.xml"/><Relationship Id="rId344" Type="http://schemas.openxmlformats.org/officeDocument/2006/relationships/image" Target="../media/image197.png"/><Relationship Id="rId530" Type="http://schemas.openxmlformats.org/officeDocument/2006/relationships/image" Target="../media/image290.png"/><Relationship Id="rId20" Type="http://schemas.openxmlformats.org/officeDocument/2006/relationships/image" Target="../media/image34.png"/><Relationship Id="rId41" Type="http://schemas.openxmlformats.org/officeDocument/2006/relationships/customXml" Target="../ink/ink20.xml"/><Relationship Id="rId62" Type="http://schemas.openxmlformats.org/officeDocument/2006/relationships/image" Target="../media/image55.png"/><Relationship Id="rId83" Type="http://schemas.openxmlformats.org/officeDocument/2006/relationships/customXml" Target="../ink/ink41.xml"/><Relationship Id="rId179" Type="http://schemas.openxmlformats.org/officeDocument/2006/relationships/customXml" Target="../ink/ink89.xml"/><Relationship Id="rId365" Type="http://schemas.openxmlformats.org/officeDocument/2006/relationships/customXml" Target="../ink/ink182.xml"/><Relationship Id="rId386" Type="http://schemas.openxmlformats.org/officeDocument/2006/relationships/image" Target="../media/image218.png"/><Relationship Id="rId551" Type="http://schemas.openxmlformats.org/officeDocument/2006/relationships/customXml" Target="../ink/ink275.xml"/><Relationship Id="rId190" Type="http://schemas.openxmlformats.org/officeDocument/2006/relationships/image" Target="../media/image120.png"/><Relationship Id="rId204" Type="http://schemas.openxmlformats.org/officeDocument/2006/relationships/image" Target="../media/image127.png"/><Relationship Id="rId225" Type="http://schemas.openxmlformats.org/officeDocument/2006/relationships/customXml" Target="../ink/ink112.xml"/><Relationship Id="rId246" Type="http://schemas.openxmlformats.org/officeDocument/2006/relationships/image" Target="../media/image148.png"/><Relationship Id="rId267" Type="http://schemas.openxmlformats.org/officeDocument/2006/relationships/customXml" Target="../ink/ink133.xml"/><Relationship Id="rId288" Type="http://schemas.openxmlformats.org/officeDocument/2006/relationships/image" Target="../media/image169.png"/><Relationship Id="rId411" Type="http://schemas.openxmlformats.org/officeDocument/2006/relationships/customXml" Target="../ink/ink205.xml"/><Relationship Id="rId432" Type="http://schemas.openxmlformats.org/officeDocument/2006/relationships/image" Target="../media/image241.png"/><Relationship Id="rId453" Type="http://schemas.openxmlformats.org/officeDocument/2006/relationships/customXml" Target="../ink/ink226.xml"/><Relationship Id="rId474" Type="http://schemas.openxmlformats.org/officeDocument/2006/relationships/image" Target="../media/image262.png"/><Relationship Id="rId509" Type="http://schemas.openxmlformats.org/officeDocument/2006/relationships/customXml" Target="../ink/ink254.xml"/><Relationship Id="rId106" Type="http://schemas.openxmlformats.org/officeDocument/2006/relationships/image" Target="../media/image77.png"/><Relationship Id="rId127" Type="http://schemas.openxmlformats.org/officeDocument/2006/relationships/customXml" Target="../ink/ink63.xml"/><Relationship Id="rId313" Type="http://schemas.openxmlformats.org/officeDocument/2006/relationships/customXml" Target="../ink/ink156.xml"/><Relationship Id="rId495" Type="http://schemas.openxmlformats.org/officeDocument/2006/relationships/customXml" Target="../ink/ink247.xml"/><Relationship Id="rId10" Type="http://schemas.openxmlformats.org/officeDocument/2006/relationships/image" Target="../media/image29.png"/><Relationship Id="rId31" Type="http://schemas.openxmlformats.org/officeDocument/2006/relationships/customXml" Target="../ink/ink15.xml"/><Relationship Id="rId52" Type="http://schemas.openxmlformats.org/officeDocument/2006/relationships/image" Target="../media/image50.png"/><Relationship Id="rId73" Type="http://schemas.openxmlformats.org/officeDocument/2006/relationships/customXml" Target="../ink/ink36.xml"/><Relationship Id="rId94" Type="http://schemas.openxmlformats.org/officeDocument/2006/relationships/image" Target="../media/image71.png"/><Relationship Id="rId148" Type="http://schemas.openxmlformats.org/officeDocument/2006/relationships/image" Target="../media/image98.png"/><Relationship Id="rId169" Type="http://schemas.openxmlformats.org/officeDocument/2006/relationships/customXml" Target="../ink/ink84.xml"/><Relationship Id="rId334" Type="http://schemas.openxmlformats.org/officeDocument/2006/relationships/image" Target="../media/image192.png"/><Relationship Id="rId355" Type="http://schemas.openxmlformats.org/officeDocument/2006/relationships/customXml" Target="../ink/ink177.xml"/><Relationship Id="rId376" Type="http://schemas.openxmlformats.org/officeDocument/2006/relationships/image" Target="../media/image213.png"/><Relationship Id="rId397" Type="http://schemas.openxmlformats.org/officeDocument/2006/relationships/customXml" Target="../ink/ink198.xml"/><Relationship Id="rId520" Type="http://schemas.openxmlformats.org/officeDocument/2006/relationships/image" Target="../media/image285.png"/><Relationship Id="rId541" Type="http://schemas.openxmlformats.org/officeDocument/2006/relationships/customXml" Target="../ink/ink270.xml"/><Relationship Id="rId562" Type="http://schemas.openxmlformats.org/officeDocument/2006/relationships/image" Target="../media/image306.png"/><Relationship Id="rId4" Type="http://schemas.openxmlformats.org/officeDocument/2006/relationships/image" Target="../media/image26.png"/><Relationship Id="rId180" Type="http://schemas.openxmlformats.org/officeDocument/2006/relationships/image" Target="../media/image115.png"/><Relationship Id="rId215" Type="http://schemas.openxmlformats.org/officeDocument/2006/relationships/customXml" Target="../ink/ink107.xml"/><Relationship Id="rId236" Type="http://schemas.openxmlformats.org/officeDocument/2006/relationships/image" Target="../media/image143.png"/><Relationship Id="rId257" Type="http://schemas.openxmlformats.org/officeDocument/2006/relationships/customXml" Target="../ink/ink128.xml"/><Relationship Id="rId278" Type="http://schemas.openxmlformats.org/officeDocument/2006/relationships/image" Target="../media/image164.png"/><Relationship Id="rId401" Type="http://schemas.openxmlformats.org/officeDocument/2006/relationships/customXml" Target="../ink/ink200.xml"/><Relationship Id="rId422" Type="http://schemas.openxmlformats.org/officeDocument/2006/relationships/image" Target="../media/image236.png"/><Relationship Id="rId443" Type="http://schemas.openxmlformats.org/officeDocument/2006/relationships/customXml" Target="../ink/ink221.xml"/><Relationship Id="rId464" Type="http://schemas.openxmlformats.org/officeDocument/2006/relationships/image" Target="../media/image257.png"/><Relationship Id="rId303" Type="http://schemas.openxmlformats.org/officeDocument/2006/relationships/customXml" Target="../ink/ink151.xml"/><Relationship Id="rId485" Type="http://schemas.openxmlformats.org/officeDocument/2006/relationships/customXml" Target="../ink/ink242.xml"/><Relationship Id="rId42" Type="http://schemas.openxmlformats.org/officeDocument/2006/relationships/image" Target="../media/image45.png"/><Relationship Id="rId84" Type="http://schemas.openxmlformats.org/officeDocument/2006/relationships/image" Target="../media/image66.png"/><Relationship Id="rId138" Type="http://schemas.openxmlformats.org/officeDocument/2006/relationships/image" Target="../media/image93.png"/><Relationship Id="rId345" Type="http://schemas.openxmlformats.org/officeDocument/2006/relationships/customXml" Target="../ink/ink172.xml"/><Relationship Id="rId387" Type="http://schemas.openxmlformats.org/officeDocument/2006/relationships/customXml" Target="../ink/ink193.xml"/><Relationship Id="rId510" Type="http://schemas.openxmlformats.org/officeDocument/2006/relationships/image" Target="../media/image280.png"/><Relationship Id="rId552" Type="http://schemas.openxmlformats.org/officeDocument/2006/relationships/image" Target="../media/image301.png"/><Relationship Id="rId191" Type="http://schemas.openxmlformats.org/officeDocument/2006/relationships/customXml" Target="../ink/ink95.xml"/><Relationship Id="rId205" Type="http://schemas.openxmlformats.org/officeDocument/2006/relationships/customXml" Target="../ink/ink102.xml"/><Relationship Id="rId247" Type="http://schemas.openxmlformats.org/officeDocument/2006/relationships/customXml" Target="../ink/ink123.xml"/><Relationship Id="rId412" Type="http://schemas.openxmlformats.org/officeDocument/2006/relationships/image" Target="../media/image231.png"/><Relationship Id="rId107" Type="http://schemas.openxmlformats.org/officeDocument/2006/relationships/customXml" Target="../ink/ink53.xml"/><Relationship Id="rId289" Type="http://schemas.openxmlformats.org/officeDocument/2006/relationships/customXml" Target="../ink/ink144.xml"/><Relationship Id="rId454" Type="http://schemas.openxmlformats.org/officeDocument/2006/relationships/image" Target="../media/image252.png"/><Relationship Id="rId496" Type="http://schemas.openxmlformats.org/officeDocument/2006/relationships/image" Target="../media/image273.png"/><Relationship Id="rId11" Type="http://schemas.openxmlformats.org/officeDocument/2006/relationships/customXml" Target="../ink/ink5.xml"/><Relationship Id="rId53" Type="http://schemas.openxmlformats.org/officeDocument/2006/relationships/customXml" Target="../ink/ink26.xml"/><Relationship Id="rId149" Type="http://schemas.openxmlformats.org/officeDocument/2006/relationships/customXml" Target="../ink/ink74.xml"/><Relationship Id="rId314" Type="http://schemas.openxmlformats.org/officeDocument/2006/relationships/image" Target="../media/image182.png"/><Relationship Id="rId356" Type="http://schemas.openxmlformats.org/officeDocument/2006/relationships/image" Target="../media/image203.png"/><Relationship Id="rId398" Type="http://schemas.openxmlformats.org/officeDocument/2006/relationships/image" Target="../media/image224.png"/><Relationship Id="rId521" Type="http://schemas.openxmlformats.org/officeDocument/2006/relationships/customXml" Target="../ink/ink260.xml"/><Relationship Id="rId563" Type="http://schemas.openxmlformats.org/officeDocument/2006/relationships/customXml" Target="../ink/ink281.xml"/><Relationship Id="rId95" Type="http://schemas.openxmlformats.org/officeDocument/2006/relationships/customXml" Target="../ink/ink47.xml"/><Relationship Id="rId160" Type="http://schemas.openxmlformats.org/officeDocument/2006/relationships/image" Target="../media/image105.png"/><Relationship Id="rId216" Type="http://schemas.openxmlformats.org/officeDocument/2006/relationships/image" Target="../media/image133.png"/><Relationship Id="rId423" Type="http://schemas.openxmlformats.org/officeDocument/2006/relationships/customXml" Target="../ink/ink211.xml"/><Relationship Id="rId258" Type="http://schemas.openxmlformats.org/officeDocument/2006/relationships/image" Target="../media/image154.png"/><Relationship Id="rId465" Type="http://schemas.openxmlformats.org/officeDocument/2006/relationships/customXml" Target="../ink/ink232.xml"/><Relationship Id="rId22" Type="http://schemas.openxmlformats.org/officeDocument/2006/relationships/image" Target="../media/image35.png"/><Relationship Id="rId64" Type="http://schemas.openxmlformats.org/officeDocument/2006/relationships/image" Target="../media/image56.png"/><Relationship Id="rId118" Type="http://schemas.openxmlformats.org/officeDocument/2006/relationships/image" Target="../media/image83.png"/><Relationship Id="rId325" Type="http://schemas.openxmlformats.org/officeDocument/2006/relationships/customXml" Target="../ink/ink162.xml"/><Relationship Id="rId367" Type="http://schemas.openxmlformats.org/officeDocument/2006/relationships/customXml" Target="../ink/ink183.xml"/><Relationship Id="rId532" Type="http://schemas.openxmlformats.org/officeDocument/2006/relationships/image" Target="../media/image291.png"/><Relationship Id="rId171" Type="http://schemas.openxmlformats.org/officeDocument/2006/relationships/customXml" Target="../ink/ink85.xml"/><Relationship Id="rId227" Type="http://schemas.openxmlformats.org/officeDocument/2006/relationships/customXml" Target="../ink/ink113.xml"/><Relationship Id="rId269" Type="http://schemas.openxmlformats.org/officeDocument/2006/relationships/customXml" Target="../ink/ink134.xml"/><Relationship Id="rId434" Type="http://schemas.openxmlformats.org/officeDocument/2006/relationships/image" Target="../media/image242.png"/><Relationship Id="rId476" Type="http://schemas.openxmlformats.org/officeDocument/2006/relationships/image" Target="../media/image263.png"/><Relationship Id="rId33" Type="http://schemas.openxmlformats.org/officeDocument/2006/relationships/customXml" Target="../ink/ink16.xml"/><Relationship Id="rId129" Type="http://schemas.openxmlformats.org/officeDocument/2006/relationships/customXml" Target="../ink/ink64.xml"/><Relationship Id="rId280" Type="http://schemas.openxmlformats.org/officeDocument/2006/relationships/image" Target="../media/image165.png"/><Relationship Id="rId336" Type="http://schemas.openxmlformats.org/officeDocument/2006/relationships/image" Target="../media/image193.png"/><Relationship Id="rId501" Type="http://schemas.openxmlformats.org/officeDocument/2006/relationships/customXml" Target="../ink/ink250.xml"/><Relationship Id="rId543" Type="http://schemas.openxmlformats.org/officeDocument/2006/relationships/customXml" Target="../ink/ink271.xml"/><Relationship Id="rId75" Type="http://schemas.openxmlformats.org/officeDocument/2006/relationships/customXml" Target="../ink/ink37.xml"/><Relationship Id="rId140" Type="http://schemas.openxmlformats.org/officeDocument/2006/relationships/image" Target="../media/image94.png"/><Relationship Id="rId182" Type="http://schemas.openxmlformats.org/officeDocument/2006/relationships/image" Target="../media/image116.png"/><Relationship Id="rId378" Type="http://schemas.openxmlformats.org/officeDocument/2006/relationships/image" Target="../media/image214.png"/><Relationship Id="rId403" Type="http://schemas.openxmlformats.org/officeDocument/2006/relationships/customXml" Target="../ink/ink201.xml"/><Relationship Id="rId6" Type="http://schemas.openxmlformats.org/officeDocument/2006/relationships/image" Target="../media/image27.png"/><Relationship Id="rId238" Type="http://schemas.openxmlformats.org/officeDocument/2006/relationships/image" Target="../media/image144.png"/><Relationship Id="rId445" Type="http://schemas.openxmlformats.org/officeDocument/2006/relationships/customXml" Target="../ink/ink222.xml"/><Relationship Id="rId487" Type="http://schemas.openxmlformats.org/officeDocument/2006/relationships/customXml" Target="../ink/ink243.xml"/><Relationship Id="rId291" Type="http://schemas.openxmlformats.org/officeDocument/2006/relationships/customXml" Target="../ink/ink145.xml"/><Relationship Id="rId305" Type="http://schemas.openxmlformats.org/officeDocument/2006/relationships/customXml" Target="../ink/ink152.xml"/><Relationship Id="rId347" Type="http://schemas.openxmlformats.org/officeDocument/2006/relationships/customXml" Target="../ink/ink173.xml"/><Relationship Id="rId512" Type="http://schemas.openxmlformats.org/officeDocument/2006/relationships/image" Target="../media/image281.png"/><Relationship Id="rId44" Type="http://schemas.openxmlformats.org/officeDocument/2006/relationships/image" Target="../media/image46.png"/><Relationship Id="rId86" Type="http://schemas.openxmlformats.org/officeDocument/2006/relationships/image" Target="../media/image67.png"/><Relationship Id="rId151" Type="http://schemas.openxmlformats.org/officeDocument/2006/relationships/customXml" Target="../ink/ink75.xml"/><Relationship Id="rId389" Type="http://schemas.openxmlformats.org/officeDocument/2006/relationships/customXml" Target="../ink/ink194.xml"/><Relationship Id="rId554" Type="http://schemas.openxmlformats.org/officeDocument/2006/relationships/image" Target="../media/image302.png"/><Relationship Id="rId193" Type="http://schemas.openxmlformats.org/officeDocument/2006/relationships/customXml" Target="../ink/ink96.xml"/><Relationship Id="rId207" Type="http://schemas.openxmlformats.org/officeDocument/2006/relationships/customXml" Target="../ink/ink103.xml"/><Relationship Id="rId249" Type="http://schemas.openxmlformats.org/officeDocument/2006/relationships/customXml" Target="../ink/ink124.xml"/><Relationship Id="rId414" Type="http://schemas.openxmlformats.org/officeDocument/2006/relationships/image" Target="../media/image232.png"/><Relationship Id="rId456" Type="http://schemas.openxmlformats.org/officeDocument/2006/relationships/image" Target="../media/image253.png"/><Relationship Id="rId498" Type="http://schemas.openxmlformats.org/officeDocument/2006/relationships/image" Target="../media/image274.png"/><Relationship Id="rId13" Type="http://schemas.openxmlformats.org/officeDocument/2006/relationships/customXml" Target="../ink/ink6.xml"/><Relationship Id="rId109" Type="http://schemas.openxmlformats.org/officeDocument/2006/relationships/customXml" Target="../ink/ink54.xml"/><Relationship Id="rId260" Type="http://schemas.openxmlformats.org/officeDocument/2006/relationships/image" Target="../media/image155.png"/><Relationship Id="rId316" Type="http://schemas.openxmlformats.org/officeDocument/2006/relationships/image" Target="../media/image183.png"/><Relationship Id="rId523" Type="http://schemas.openxmlformats.org/officeDocument/2006/relationships/customXml" Target="../ink/ink261.xml"/><Relationship Id="rId55" Type="http://schemas.openxmlformats.org/officeDocument/2006/relationships/customXml" Target="../ink/ink27.xml"/><Relationship Id="rId97" Type="http://schemas.openxmlformats.org/officeDocument/2006/relationships/customXml" Target="../ink/ink48.xml"/><Relationship Id="rId120" Type="http://schemas.openxmlformats.org/officeDocument/2006/relationships/image" Target="../media/image84.png"/><Relationship Id="rId358" Type="http://schemas.openxmlformats.org/officeDocument/2006/relationships/image" Target="../media/image204.png"/><Relationship Id="rId565" Type="http://schemas.openxmlformats.org/officeDocument/2006/relationships/customXml" Target="../ink/ink282.xml"/><Relationship Id="rId162" Type="http://schemas.openxmlformats.org/officeDocument/2006/relationships/image" Target="../media/image106.png"/><Relationship Id="rId218" Type="http://schemas.openxmlformats.org/officeDocument/2006/relationships/image" Target="../media/image134.png"/><Relationship Id="rId425" Type="http://schemas.openxmlformats.org/officeDocument/2006/relationships/customXml" Target="../ink/ink212.xml"/><Relationship Id="rId467" Type="http://schemas.openxmlformats.org/officeDocument/2006/relationships/customXml" Target="../ink/ink233.xml"/><Relationship Id="rId271" Type="http://schemas.openxmlformats.org/officeDocument/2006/relationships/customXml" Target="../ink/ink135.xml"/><Relationship Id="rId24" Type="http://schemas.openxmlformats.org/officeDocument/2006/relationships/image" Target="../media/image36.png"/><Relationship Id="rId66" Type="http://schemas.openxmlformats.org/officeDocument/2006/relationships/image" Target="../media/image57.png"/><Relationship Id="rId131" Type="http://schemas.openxmlformats.org/officeDocument/2006/relationships/customXml" Target="../ink/ink65.xml"/><Relationship Id="rId327" Type="http://schemas.openxmlformats.org/officeDocument/2006/relationships/customXml" Target="../ink/ink163.xml"/><Relationship Id="rId369" Type="http://schemas.openxmlformats.org/officeDocument/2006/relationships/customXml" Target="../ink/ink184.xml"/><Relationship Id="rId534" Type="http://schemas.openxmlformats.org/officeDocument/2006/relationships/image" Target="../media/image292.png"/><Relationship Id="rId173" Type="http://schemas.openxmlformats.org/officeDocument/2006/relationships/customXml" Target="../ink/ink86.xml"/><Relationship Id="rId229" Type="http://schemas.openxmlformats.org/officeDocument/2006/relationships/customXml" Target="../ink/ink114.xml"/><Relationship Id="rId380" Type="http://schemas.openxmlformats.org/officeDocument/2006/relationships/image" Target="../media/image215.png"/><Relationship Id="rId436" Type="http://schemas.openxmlformats.org/officeDocument/2006/relationships/image" Target="../media/image243.png"/><Relationship Id="rId240" Type="http://schemas.openxmlformats.org/officeDocument/2006/relationships/image" Target="../media/image145.png"/><Relationship Id="rId478" Type="http://schemas.openxmlformats.org/officeDocument/2006/relationships/image" Target="../media/image264.png"/><Relationship Id="rId35" Type="http://schemas.openxmlformats.org/officeDocument/2006/relationships/customXml" Target="../ink/ink17.xml"/><Relationship Id="rId77" Type="http://schemas.openxmlformats.org/officeDocument/2006/relationships/customXml" Target="../ink/ink38.xml"/><Relationship Id="rId100" Type="http://schemas.openxmlformats.org/officeDocument/2006/relationships/image" Target="../media/image74.png"/><Relationship Id="rId282" Type="http://schemas.openxmlformats.org/officeDocument/2006/relationships/image" Target="../media/image166.png"/><Relationship Id="rId338" Type="http://schemas.openxmlformats.org/officeDocument/2006/relationships/image" Target="../media/image194.png"/><Relationship Id="rId503" Type="http://schemas.openxmlformats.org/officeDocument/2006/relationships/customXml" Target="../ink/ink251.xml"/><Relationship Id="rId545" Type="http://schemas.openxmlformats.org/officeDocument/2006/relationships/customXml" Target="../ink/ink272.xml"/><Relationship Id="rId8" Type="http://schemas.openxmlformats.org/officeDocument/2006/relationships/image" Target="../media/image28.png"/><Relationship Id="rId142" Type="http://schemas.openxmlformats.org/officeDocument/2006/relationships/image" Target="../media/image95.png"/><Relationship Id="rId184" Type="http://schemas.openxmlformats.org/officeDocument/2006/relationships/image" Target="../media/image117.png"/><Relationship Id="rId391" Type="http://schemas.openxmlformats.org/officeDocument/2006/relationships/customXml" Target="../ink/ink195.xml"/><Relationship Id="rId405" Type="http://schemas.openxmlformats.org/officeDocument/2006/relationships/customXml" Target="../ink/ink202.xml"/><Relationship Id="rId447" Type="http://schemas.openxmlformats.org/officeDocument/2006/relationships/customXml" Target="../ink/ink223.xml"/><Relationship Id="rId251" Type="http://schemas.openxmlformats.org/officeDocument/2006/relationships/customXml" Target="../ink/ink125.xml"/><Relationship Id="rId489" Type="http://schemas.openxmlformats.org/officeDocument/2006/relationships/customXml" Target="../ink/ink244.xml"/><Relationship Id="rId46" Type="http://schemas.openxmlformats.org/officeDocument/2006/relationships/image" Target="../media/image47.png"/><Relationship Id="rId293" Type="http://schemas.openxmlformats.org/officeDocument/2006/relationships/customXml" Target="../ink/ink146.xml"/><Relationship Id="rId307" Type="http://schemas.openxmlformats.org/officeDocument/2006/relationships/customXml" Target="../ink/ink153.xml"/><Relationship Id="rId349" Type="http://schemas.openxmlformats.org/officeDocument/2006/relationships/customXml" Target="../ink/ink174.xml"/><Relationship Id="rId514" Type="http://schemas.openxmlformats.org/officeDocument/2006/relationships/image" Target="../media/image282.png"/><Relationship Id="rId556" Type="http://schemas.openxmlformats.org/officeDocument/2006/relationships/image" Target="../media/image303.png"/><Relationship Id="rId88" Type="http://schemas.openxmlformats.org/officeDocument/2006/relationships/image" Target="../media/image68.png"/><Relationship Id="rId111" Type="http://schemas.openxmlformats.org/officeDocument/2006/relationships/customXml" Target="../ink/ink55.xml"/><Relationship Id="rId153" Type="http://schemas.openxmlformats.org/officeDocument/2006/relationships/customXml" Target="../ink/ink76.xml"/><Relationship Id="rId195" Type="http://schemas.openxmlformats.org/officeDocument/2006/relationships/customXml" Target="../ink/ink97.xml"/><Relationship Id="rId209" Type="http://schemas.openxmlformats.org/officeDocument/2006/relationships/customXml" Target="../ink/ink104.xml"/><Relationship Id="rId360" Type="http://schemas.openxmlformats.org/officeDocument/2006/relationships/image" Target="../media/image205.png"/><Relationship Id="rId416" Type="http://schemas.openxmlformats.org/officeDocument/2006/relationships/image" Target="../media/image233.png"/><Relationship Id="rId220" Type="http://schemas.openxmlformats.org/officeDocument/2006/relationships/image" Target="../media/image135.png"/><Relationship Id="rId458" Type="http://schemas.openxmlformats.org/officeDocument/2006/relationships/image" Target="../media/image254.png"/><Relationship Id="rId15" Type="http://schemas.openxmlformats.org/officeDocument/2006/relationships/customXml" Target="../ink/ink7.xml"/><Relationship Id="rId57" Type="http://schemas.openxmlformats.org/officeDocument/2006/relationships/customXml" Target="../ink/ink28.xml"/><Relationship Id="rId262" Type="http://schemas.openxmlformats.org/officeDocument/2006/relationships/image" Target="../media/image156.png"/><Relationship Id="rId318" Type="http://schemas.openxmlformats.org/officeDocument/2006/relationships/image" Target="../media/image184.png"/><Relationship Id="rId525" Type="http://schemas.openxmlformats.org/officeDocument/2006/relationships/customXml" Target="../ink/ink262.xml"/><Relationship Id="rId567" Type="http://schemas.openxmlformats.org/officeDocument/2006/relationships/customXml" Target="../ink/ink283.xml"/><Relationship Id="rId99" Type="http://schemas.openxmlformats.org/officeDocument/2006/relationships/customXml" Target="../ink/ink49.xml"/><Relationship Id="rId122" Type="http://schemas.openxmlformats.org/officeDocument/2006/relationships/image" Target="../media/image85.png"/><Relationship Id="rId164" Type="http://schemas.openxmlformats.org/officeDocument/2006/relationships/image" Target="../media/image107.png"/><Relationship Id="rId371" Type="http://schemas.openxmlformats.org/officeDocument/2006/relationships/customXml" Target="../ink/ink185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42.xml"/><Relationship Id="rId299" Type="http://schemas.openxmlformats.org/officeDocument/2006/relationships/customXml" Target="../ink/ink433.xml"/><Relationship Id="rId303" Type="http://schemas.openxmlformats.org/officeDocument/2006/relationships/customXml" Target="../ink/ink435.xml"/><Relationship Id="rId21" Type="http://schemas.openxmlformats.org/officeDocument/2006/relationships/customXml" Target="../ink/ink294.xml"/><Relationship Id="rId42" Type="http://schemas.openxmlformats.org/officeDocument/2006/relationships/image" Target="../media/image331.png"/><Relationship Id="rId63" Type="http://schemas.openxmlformats.org/officeDocument/2006/relationships/customXml" Target="../ink/ink315.xml"/><Relationship Id="rId84" Type="http://schemas.openxmlformats.org/officeDocument/2006/relationships/image" Target="../media/image352.png"/><Relationship Id="rId138" Type="http://schemas.openxmlformats.org/officeDocument/2006/relationships/image" Target="../media/image379.png"/><Relationship Id="rId159" Type="http://schemas.openxmlformats.org/officeDocument/2006/relationships/customXml" Target="../ink/ink363.xml"/><Relationship Id="rId170" Type="http://schemas.openxmlformats.org/officeDocument/2006/relationships/image" Target="../media/image395.png"/><Relationship Id="rId191" Type="http://schemas.openxmlformats.org/officeDocument/2006/relationships/customXml" Target="../ink/ink379.xml"/><Relationship Id="rId205" Type="http://schemas.openxmlformats.org/officeDocument/2006/relationships/customXml" Target="../ink/ink386.xml"/><Relationship Id="rId226" Type="http://schemas.openxmlformats.org/officeDocument/2006/relationships/image" Target="../media/image423.png"/><Relationship Id="rId247" Type="http://schemas.openxmlformats.org/officeDocument/2006/relationships/customXml" Target="../ink/ink407.xml"/><Relationship Id="rId107" Type="http://schemas.openxmlformats.org/officeDocument/2006/relationships/customXml" Target="../ink/ink337.xml"/><Relationship Id="rId268" Type="http://schemas.openxmlformats.org/officeDocument/2006/relationships/image" Target="../media/image444.png"/><Relationship Id="rId289" Type="http://schemas.openxmlformats.org/officeDocument/2006/relationships/customXml" Target="../ink/ink428.xml"/><Relationship Id="rId11" Type="http://schemas.openxmlformats.org/officeDocument/2006/relationships/customXml" Target="../ink/ink289.xml"/><Relationship Id="rId32" Type="http://schemas.openxmlformats.org/officeDocument/2006/relationships/image" Target="../media/image326.png"/><Relationship Id="rId53" Type="http://schemas.openxmlformats.org/officeDocument/2006/relationships/customXml" Target="../ink/ink310.xml"/><Relationship Id="rId74" Type="http://schemas.openxmlformats.org/officeDocument/2006/relationships/image" Target="../media/image347.png"/><Relationship Id="rId128" Type="http://schemas.openxmlformats.org/officeDocument/2006/relationships/image" Target="../media/image374.png"/><Relationship Id="rId149" Type="http://schemas.openxmlformats.org/officeDocument/2006/relationships/customXml" Target="../ink/ink358.xml"/><Relationship Id="rId5" Type="http://schemas.openxmlformats.org/officeDocument/2006/relationships/customXml" Target="../ink/ink286.xml"/><Relationship Id="rId95" Type="http://schemas.openxmlformats.org/officeDocument/2006/relationships/customXml" Target="../ink/ink331.xml"/><Relationship Id="rId160" Type="http://schemas.openxmlformats.org/officeDocument/2006/relationships/image" Target="../media/image390.png"/><Relationship Id="rId181" Type="http://schemas.openxmlformats.org/officeDocument/2006/relationships/customXml" Target="../ink/ink374.xml"/><Relationship Id="rId216" Type="http://schemas.openxmlformats.org/officeDocument/2006/relationships/image" Target="../media/image418.png"/><Relationship Id="rId237" Type="http://schemas.openxmlformats.org/officeDocument/2006/relationships/customXml" Target="../ink/ink402.xml"/><Relationship Id="rId258" Type="http://schemas.openxmlformats.org/officeDocument/2006/relationships/image" Target="../media/image439.png"/><Relationship Id="rId279" Type="http://schemas.openxmlformats.org/officeDocument/2006/relationships/customXml" Target="../ink/ink423.xml"/><Relationship Id="rId22" Type="http://schemas.openxmlformats.org/officeDocument/2006/relationships/image" Target="../media/image321.png"/><Relationship Id="rId43" Type="http://schemas.openxmlformats.org/officeDocument/2006/relationships/customXml" Target="../ink/ink305.xml"/><Relationship Id="rId64" Type="http://schemas.openxmlformats.org/officeDocument/2006/relationships/image" Target="../media/image342.png"/><Relationship Id="rId118" Type="http://schemas.openxmlformats.org/officeDocument/2006/relationships/image" Target="../media/image369.png"/><Relationship Id="rId139" Type="http://schemas.openxmlformats.org/officeDocument/2006/relationships/customXml" Target="../ink/ink353.xml"/><Relationship Id="rId290" Type="http://schemas.openxmlformats.org/officeDocument/2006/relationships/image" Target="../media/image455.png"/><Relationship Id="rId304" Type="http://schemas.openxmlformats.org/officeDocument/2006/relationships/image" Target="../media/image462.png"/><Relationship Id="rId85" Type="http://schemas.openxmlformats.org/officeDocument/2006/relationships/customXml" Target="../ink/ink326.xml"/><Relationship Id="rId150" Type="http://schemas.openxmlformats.org/officeDocument/2006/relationships/image" Target="../media/image385.png"/><Relationship Id="rId171" Type="http://schemas.openxmlformats.org/officeDocument/2006/relationships/customXml" Target="../ink/ink369.xml"/><Relationship Id="rId192" Type="http://schemas.openxmlformats.org/officeDocument/2006/relationships/image" Target="../media/image406.png"/><Relationship Id="rId206" Type="http://schemas.openxmlformats.org/officeDocument/2006/relationships/image" Target="../media/image413.png"/><Relationship Id="rId227" Type="http://schemas.openxmlformats.org/officeDocument/2006/relationships/customXml" Target="../ink/ink397.xml"/><Relationship Id="rId248" Type="http://schemas.openxmlformats.org/officeDocument/2006/relationships/image" Target="../media/image434.png"/><Relationship Id="rId269" Type="http://schemas.openxmlformats.org/officeDocument/2006/relationships/customXml" Target="../ink/ink418.xml"/><Relationship Id="rId12" Type="http://schemas.openxmlformats.org/officeDocument/2006/relationships/image" Target="../media/image316.png"/><Relationship Id="rId33" Type="http://schemas.openxmlformats.org/officeDocument/2006/relationships/customXml" Target="../ink/ink300.xml"/><Relationship Id="rId108" Type="http://schemas.openxmlformats.org/officeDocument/2006/relationships/image" Target="../media/image364.png"/><Relationship Id="rId129" Type="http://schemas.openxmlformats.org/officeDocument/2006/relationships/customXml" Target="../ink/ink348.xml"/><Relationship Id="rId280" Type="http://schemas.openxmlformats.org/officeDocument/2006/relationships/image" Target="../media/image450.png"/><Relationship Id="rId54" Type="http://schemas.openxmlformats.org/officeDocument/2006/relationships/image" Target="../media/image337.png"/><Relationship Id="rId75" Type="http://schemas.openxmlformats.org/officeDocument/2006/relationships/customXml" Target="../ink/ink321.xml"/><Relationship Id="rId96" Type="http://schemas.openxmlformats.org/officeDocument/2006/relationships/image" Target="../media/image358.png"/><Relationship Id="rId140" Type="http://schemas.openxmlformats.org/officeDocument/2006/relationships/image" Target="../media/image380.png"/><Relationship Id="rId161" Type="http://schemas.openxmlformats.org/officeDocument/2006/relationships/customXml" Target="../ink/ink364.xml"/><Relationship Id="rId182" Type="http://schemas.openxmlformats.org/officeDocument/2006/relationships/image" Target="../media/image401.png"/><Relationship Id="rId217" Type="http://schemas.openxmlformats.org/officeDocument/2006/relationships/customXml" Target="../ink/ink392.xml"/><Relationship Id="rId6" Type="http://schemas.openxmlformats.org/officeDocument/2006/relationships/image" Target="../media/image313.png"/><Relationship Id="rId238" Type="http://schemas.openxmlformats.org/officeDocument/2006/relationships/image" Target="../media/image429.png"/><Relationship Id="rId259" Type="http://schemas.openxmlformats.org/officeDocument/2006/relationships/customXml" Target="../ink/ink413.xml"/><Relationship Id="rId23" Type="http://schemas.openxmlformats.org/officeDocument/2006/relationships/customXml" Target="../ink/ink295.xml"/><Relationship Id="rId119" Type="http://schemas.openxmlformats.org/officeDocument/2006/relationships/customXml" Target="../ink/ink343.xml"/><Relationship Id="rId270" Type="http://schemas.openxmlformats.org/officeDocument/2006/relationships/image" Target="../media/image445.png"/><Relationship Id="rId291" Type="http://schemas.openxmlformats.org/officeDocument/2006/relationships/customXml" Target="../ink/ink429.xml"/><Relationship Id="rId305" Type="http://schemas.openxmlformats.org/officeDocument/2006/relationships/customXml" Target="../ink/ink436.xml"/><Relationship Id="rId44" Type="http://schemas.openxmlformats.org/officeDocument/2006/relationships/image" Target="../media/image332.png"/><Relationship Id="rId65" Type="http://schemas.openxmlformats.org/officeDocument/2006/relationships/customXml" Target="../ink/ink316.xml"/><Relationship Id="rId86" Type="http://schemas.openxmlformats.org/officeDocument/2006/relationships/image" Target="../media/image353.png"/><Relationship Id="rId130" Type="http://schemas.openxmlformats.org/officeDocument/2006/relationships/image" Target="../media/image375.png"/><Relationship Id="rId151" Type="http://schemas.openxmlformats.org/officeDocument/2006/relationships/customXml" Target="../ink/ink359.xml"/><Relationship Id="rId172" Type="http://schemas.openxmlformats.org/officeDocument/2006/relationships/image" Target="../media/image396.png"/><Relationship Id="rId193" Type="http://schemas.openxmlformats.org/officeDocument/2006/relationships/customXml" Target="../ink/ink380.xml"/><Relationship Id="rId207" Type="http://schemas.openxmlformats.org/officeDocument/2006/relationships/customXml" Target="../ink/ink387.xml"/><Relationship Id="rId228" Type="http://schemas.openxmlformats.org/officeDocument/2006/relationships/image" Target="../media/image424.png"/><Relationship Id="rId249" Type="http://schemas.openxmlformats.org/officeDocument/2006/relationships/customXml" Target="../ink/ink408.xml"/><Relationship Id="rId13" Type="http://schemas.openxmlformats.org/officeDocument/2006/relationships/customXml" Target="../ink/ink290.xml"/><Relationship Id="rId109" Type="http://schemas.openxmlformats.org/officeDocument/2006/relationships/customXml" Target="../ink/ink338.xml"/><Relationship Id="rId260" Type="http://schemas.openxmlformats.org/officeDocument/2006/relationships/image" Target="../media/image440.png"/><Relationship Id="rId281" Type="http://schemas.openxmlformats.org/officeDocument/2006/relationships/customXml" Target="../ink/ink424.xml"/><Relationship Id="rId34" Type="http://schemas.openxmlformats.org/officeDocument/2006/relationships/image" Target="../media/image327.png"/><Relationship Id="rId55" Type="http://schemas.openxmlformats.org/officeDocument/2006/relationships/customXml" Target="../ink/ink311.xml"/><Relationship Id="rId76" Type="http://schemas.openxmlformats.org/officeDocument/2006/relationships/image" Target="../media/image348.png"/><Relationship Id="rId97" Type="http://schemas.openxmlformats.org/officeDocument/2006/relationships/customXml" Target="../ink/ink332.xml"/><Relationship Id="rId120" Type="http://schemas.openxmlformats.org/officeDocument/2006/relationships/image" Target="../media/image370.png"/><Relationship Id="rId141" Type="http://schemas.openxmlformats.org/officeDocument/2006/relationships/customXml" Target="../ink/ink354.xml"/><Relationship Id="rId7" Type="http://schemas.openxmlformats.org/officeDocument/2006/relationships/customXml" Target="../ink/ink287.xml"/><Relationship Id="rId162" Type="http://schemas.openxmlformats.org/officeDocument/2006/relationships/image" Target="../media/image391.png"/><Relationship Id="rId183" Type="http://schemas.openxmlformats.org/officeDocument/2006/relationships/customXml" Target="../ink/ink375.xml"/><Relationship Id="rId218" Type="http://schemas.openxmlformats.org/officeDocument/2006/relationships/image" Target="../media/image419.png"/><Relationship Id="rId239" Type="http://schemas.openxmlformats.org/officeDocument/2006/relationships/customXml" Target="../ink/ink403.xml"/><Relationship Id="rId250" Type="http://schemas.openxmlformats.org/officeDocument/2006/relationships/image" Target="../media/image435.png"/><Relationship Id="rId271" Type="http://schemas.openxmlformats.org/officeDocument/2006/relationships/customXml" Target="../ink/ink419.xml"/><Relationship Id="rId292" Type="http://schemas.openxmlformats.org/officeDocument/2006/relationships/image" Target="../media/image456.png"/><Relationship Id="rId306" Type="http://schemas.openxmlformats.org/officeDocument/2006/relationships/image" Target="../media/image463.png"/><Relationship Id="rId24" Type="http://schemas.openxmlformats.org/officeDocument/2006/relationships/image" Target="../media/image322.png"/><Relationship Id="rId40" Type="http://schemas.openxmlformats.org/officeDocument/2006/relationships/image" Target="../media/image330.png"/><Relationship Id="rId45" Type="http://schemas.openxmlformats.org/officeDocument/2006/relationships/customXml" Target="../ink/ink306.xml"/><Relationship Id="rId66" Type="http://schemas.openxmlformats.org/officeDocument/2006/relationships/image" Target="../media/image343.png"/><Relationship Id="rId87" Type="http://schemas.openxmlformats.org/officeDocument/2006/relationships/customXml" Target="../ink/ink327.xml"/><Relationship Id="rId110" Type="http://schemas.openxmlformats.org/officeDocument/2006/relationships/image" Target="../media/image365.png"/><Relationship Id="rId115" Type="http://schemas.openxmlformats.org/officeDocument/2006/relationships/customXml" Target="../ink/ink341.xml"/><Relationship Id="rId131" Type="http://schemas.openxmlformats.org/officeDocument/2006/relationships/customXml" Target="../ink/ink349.xml"/><Relationship Id="rId136" Type="http://schemas.openxmlformats.org/officeDocument/2006/relationships/image" Target="../media/image378.png"/><Relationship Id="rId157" Type="http://schemas.openxmlformats.org/officeDocument/2006/relationships/customXml" Target="../ink/ink362.xml"/><Relationship Id="rId178" Type="http://schemas.openxmlformats.org/officeDocument/2006/relationships/image" Target="../media/image399.png"/><Relationship Id="rId301" Type="http://schemas.openxmlformats.org/officeDocument/2006/relationships/customXml" Target="../ink/ink434.xml"/><Relationship Id="rId61" Type="http://schemas.openxmlformats.org/officeDocument/2006/relationships/customXml" Target="../ink/ink314.xml"/><Relationship Id="rId82" Type="http://schemas.openxmlformats.org/officeDocument/2006/relationships/image" Target="../media/image351.png"/><Relationship Id="rId152" Type="http://schemas.openxmlformats.org/officeDocument/2006/relationships/image" Target="../media/image386.png"/><Relationship Id="rId173" Type="http://schemas.openxmlformats.org/officeDocument/2006/relationships/customXml" Target="../ink/ink370.xml"/><Relationship Id="rId194" Type="http://schemas.openxmlformats.org/officeDocument/2006/relationships/image" Target="../media/image407.png"/><Relationship Id="rId199" Type="http://schemas.openxmlformats.org/officeDocument/2006/relationships/customXml" Target="../ink/ink383.xml"/><Relationship Id="rId203" Type="http://schemas.openxmlformats.org/officeDocument/2006/relationships/customXml" Target="../ink/ink385.xml"/><Relationship Id="rId208" Type="http://schemas.openxmlformats.org/officeDocument/2006/relationships/image" Target="../media/image414.png"/><Relationship Id="rId229" Type="http://schemas.openxmlformats.org/officeDocument/2006/relationships/customXml" Target="../ink/ink398.xml"/><Relationship Id="rId19" Type="http://schemas.openxmlformats.org/officeDocument/2006/relationships/customXml" Target="../ink/ink293.xml"/><Relationship Id="rId224" Type="http://schemas.openxmlformats.org/officeDocument/2006/relationships/image" Target="../media/image422.png"/><Relationship Id="rId240" Type="http://schemas.openxmlformats.org/officeDocument/2006/relationships/image" Target="../media/image430.png"/><Relationship Id="rId245" Type="http://schemas.openxmlformats.org/officeDocument/2006/relationships/customXml" Target="../ink/ink406.xml"/><Relationship Id="rId261" Type="http://schemas.openxmlformats.org/officeDocument/2006/relationships/customXml" Target="../ink/ink414.xml"/><Relationship Id="rId266" Type="http://schemas.openxmlformats.org/officeDocument/2006/relationships/image" Target="../media/image443.png"/><Relationship Id="rId287" Type="http://schemas.openxmlformats.org/officeDocument/2006/relationships/customXml" Target="../ink/ink427.xml"/><Relationship Id="rId14" Type="http://schemas.openxmlformats.org/officeDocument/2006/relationships/image" Target="../media/image317.png"/><Relationship Id="rId30" Type="http://schemas.openxmlformats.org/officeDocument/2006/relationships/image" Target="../media/image325.png"/><Relationship Id="rId35" Type="http://schemas.openxmlformats.org/officeDocument/2006/relationships/customXml" Target="../ink/ink301.xml"/><Relationship Id="rId56" Type="http://schemas.openxmlformats.org/officeDocument/2006/relationships/image" Target="../media/image338.png"/><Relationship Id="rId77" Type="http://schemas.openxmlformats.org/officeDocument/2006/relationships/customXml" Target="../ink/ink322.xml"/><Relationship Id="rId100" Type="http://schemas.openxmlformats.org/officeDocument/2006/relationships/image" Target="../media/image360.png"/><Relationship Id="rId105" Type="http://schemas.openxmlformats.org/officeDocument/2006/relationships/customXml" Target="../ink/ink336.xml"/><Relationship Id="rId126" Type="http://schemas.openxmlformats.org/officeDocument/2006/relationships/image" Target="../media/image373.png"/><Relationship Id="rId147" Type="http://schemas.openxmlformats.org/officeDocument/2006/relationships/customXml" Target="../ink/ink357.xml"/><Relationship Id="rId168" Type="http://schemas.openxmlformats.org/officeDocument/2006/relationships/image" Target="../media/image394.png"/><Relationship Id="rId282" Type="http://schemas.openxmlformats.org/officeDocument/2006/relationships/image" Target="../media/image451.png"/><Relationship Id="rId8" Type="http://schemas.openxmlformats.org/officeDocument/2006/relationships/image" Target="../media/image314.png"/><Relationship Id="rId51" Type="http://schemas.openxmlformats.org/officeDocument/2006/relationships/customXml" Target="../ink/ink309.xml"/><Relationship Id="rId72" Type="http://schemas.openxmlformats.org/officeDocument/2006/relationships/image" Target="../media/image346.png"/><Relationship Id="rId93" Type="http://schemas.openxmlformats.org/officeDocument/2006/relationships/customXml" Target="../ink/ink330.xml"/><Relationship Id="rId98" Type="http://schemas.openxmlformats.org/officeDocument/2006/relationships/image" Target="../media/image359.png"/><Relationship Id="rId121" Type="http://schemas.openxmlformats.org/officeDocument/2006/relationships/customXml" Target="../ink/ink344.xml"/><Relationship Id="rId142" Type="http://schemas.openxmlformats.org/officeDocument/2006/relationships/image" Target="../media/image381.png"/><Relationship Id="rId163" Type="http://schemas.openxmlformats.org/officeDocument/2006/relationships/customXml" Target="../ink/ink365.xml"/><Relationship Id="rId184" Type="http://schemas.openxmlformats.org/officeDocument/2006/relationships/image" Target="../media/image402.png"/><Relationship Id="rId189" Type="http://schemas.openxmlformats.org/officeDocument/2006/relationships/customXml" Target="../ink/ink378.xml"/><Relationship Id="rId219" Type="http://schemas.openxmlformats.org/officeDocument/2006/relationships/customXml" Target="../ink/ink393.xml"/><Relationship Id="rId3" Type="http://schemas.openxmlformats.org/officeDocument/2006/relationships/customXml" Target="../ink/ink285.xml"/><Relationship Id="rId214" Type="http://schemas.openxmlformats.org/officeDocument/2006/relationships/image" Target="../media/image417.png"/><Relationship Id="rId230" Type="http://schemas.openxmlformats.org/officeDocument/2006/relationships/image" Target="../media/image425.png"/><Relationship Id="rId235" Type="http://schemas.openxmlformats.org/officeDocument/2006/relationships/customXml" Target="../ink/ink401.xml"/><Relationship Id="rId251" Type="http://schemas.openxmlformats.org/officeDocument/2006/relationships/customXml" Target="../ink/ink409.xml"/><Relationship Id="rId256" Type="http://schemas.openxmlformats.org/officeDocument/2006/relationships/image" Target="../media/image438.png"/><Relationship Id="rId277" Type="http://schemas.openxmlformats.org/officeDocument/2006/relationships/customXml" Target="../ink/ink422.xml"/><Relationship Id="rId298" Type="http://schemas.openxmlformats.org/officeDocument/2006/relationships/image" Target="../media/image459.png"/><Relationship Id="rId25" Type="http://schemas.openxmlformats.org/officeDocument/2006/relationships/customXml" Target="../ink/ink296.xml"/><Relationship Id="rId46" Type="http://schemas.openxmlformats.org/officeDocument/2006/relationships/image" Target="../media/image333.png"/><Relationship Id="rId67" Type="http://schemas.openxmlformats.org/officeDocument/2006/relationships/customXml" Target="../ink/ink317.xml"/><Relationship Id="rId116" Type="http://schemas.openxmlformats.org/officeDocument/2006/relationships/image" Target="../media/image368.png"/><Relationship Id="rId137" Type="http://schemas.openxmlformats.org/officeDocument/2006/relationships/customXml" Target="../ink/ink352.xml"/><Relationship Id="rId158" Type="http://schemas.openxmlformats.org/officeDocument/2006/relationships/image" Target="../media/image389.png"/><Relationship Id="rId272" Type="http://schemas.openxmlformats.org/officeDocument/2006/relationships/image" Target="../media/image446.png"/><Relationship Id="rId293" Type="http://schemas.openxmlformats.org/officeDocument/2006/relationships/customXml" Target="../ink/ink430.xml"/><Relationship Id="rId302" Type="http://schemas.openxmlformats.org/officeDocument/2006/relationships/image" Target="../media/image461.png"/><Relationship Id="rId307" Type="http://schemas.openxmlformats.org/officeDocument/2006/relationships/customXml" Target="../ink/ink437.xml"/><Relationship Id="rId20" Type="http://schemas.openxmlformats.org/officeDocument/2006/relationships/image" Target="../media/image320.png"/><Relationship Id="rId41" Type="http://schemas.openxmlformats.org/officeDocument/2006/relationships/customXml" Target="../ink/ink304.xml"/><Relationship Id="rId62" Type="http://schemas.openxmlformats.org/officeDocument/2006/relationships/image" Target="../media/image341.png"/><Relationship Id="rId83" Type="http://schemas.openxmlformats.org/officeDocument/2006/relationships/customXml" Target="../ink/ink325.xml"/><Relationship Id="rId88" Type="http://schemas.openxmlformats.org/officeDocument/2006/relationships/image" Target="../media/image354.png"/><Relationship Id="rId111" Type="http://schemas.openxmlformats.org/officeDocument/2006/relationships/customXml" Target="../ink/ink339.xml"/><Relationship Id="rId132" Type="http://schemas.openxmlformats.org/officeDocument/2006/relationships/image" Target="../media/image376.png"/><Relationship Id="rId153" Type="http://schemas.openxmlformats.org/officeDocument/2006/relationships/customXml" Target="../ink/ink360.xml"/><Relationship Id="rId174" Type="http://schemas.openxmlformats.org/officeDocument/2006/relationships/image" Target="../media/image397.png"/><Relationship Id="rId179" Type="http://schemas.openxmlformats.org/officeDocument/2006/relationships/customXml" Target="../ink/ink373.xml"/><Relationship Id="rId195" Type="http://schemas.openxmlformats.org/officeDocument/2006/relationships/customXml" Target="../ink/ink381.xml"/><Relationship Id="rId209" Type="http://schemas.openxmlformats.org/officeDocument/2006/relationships/customXml" Target="../ink/ink388.xml"/><Relationship Id="rId190" Type="http://schemas.openxmlformats.org/officeDocument/2006/relationships/image" Target="../media/image405.png"/><Relationship Id="rId204" Type="http://schemas.openxmlformats.org/officeDocument/2006/relationships/image" Target="../media/image412.png"/><Relationship Id="rId220" Type="http://schemas.openxmlformats.org/officeDocument/2006/relationships/image" Target="../media/image420.png"/><Relationship Id="rId225" Type="http://schemas.openxmlformats.org/officeDocument/2006/relationships/customXml" Target="../ink/ink396.xml"/><Relationship Id="rId241" Type="http://schemas.openxmlformats.org/officeDocument/2006/relationships/customXml" Target="../ink/ink404.xml"/><Relationship Id="rId246" Type="http://schemas.openxmlformats.org/officeDocument/2006/relationships/image" Target="../media/image433.png"/><Relationship Id="rId267" Type="http://schemas.openxmlformats.org/officeDocument/2006/relationships/customXml" Target="../ink/ink417.xml"/><Relationship Id="rId288" Type="http://schemas.openxmlformats.org/officeDocument/2006/relationships/image" Target="../media/image454.png"/><Relationship Id="rId15" Type="http://schemas.openxmlformats.org/officeDocument/2006/relationships/customXml" Target="../ink/ink291.xml"/><Relationship Id="rId36" Type="http://schemas.openxmlformats.org/officeDocument/2006/relationships/image" Target="../media/image328.png"/><Relationship Id="rId57" Type="http://schemas.openxmlformats.org/officeDocument/2006/relationships/customXml" Target="../ink/ink312.xml"/><Relationship Id="rId106" Type="http://schemas.openxmlformats.org/officeDocument/2006/relationships/image" Target="../media/image363.png"/><Relationship Id="rId127" Type="http://schemas.openxmlformats.org/officeDocument/2006/relationships/customXml" Target="../ink/ink347.xml"/><Relationship Id="rId262" Type="http://schemas.openxmlformats.org/officeDocument/2006/relationships/image" Target="../media/image441.png"/><Relationship Id="rId283" Type="http://schemas.openxmlformats.org/officeDocument/2006/relationships/customXml" Target="../ink/ink425.xml"/><Relationship Id="rId10" Type="http://schemas.openxmlformats.org/officeDocument/2006/relationships/image" Target="../media/image315.png"/><Relationship Id="rId31" Type="http://schemas.openxmlformats.org/officeDocument/2006/relationships/customXml" Target="../ink/ink299.xml"/><Relationship Id="rId52" Type="http://schemas.openxmlformats.org/officeDocument/2006/relationships/image" Target="../media/image336.png"/><Relationship Id="rId73" Type="http://schemas.openxmlformats.org/officeDocument/2006/relationships/customXml" Target="../ink/ink320.xml"/><Relationship Id="rId78" Type="http://schemas.openxmlformats.org/officeDocument/2006/relationships/image" Target="../media/image349.png"/><Relationship Id="rId94" Type="http://schemas.openxmlformats.org/officeDocument/2006/relationships/image" Target="../media/image357.png"/><Relationship Id="rId99" Type="http://schemas.openxmlformats.org/officeDocument/2006/relationships/customXml" Target="../ink/ink333.xml"/><Relationship Id="rId101" Type="http://schemas.openxmlformats.org/officeDocument/2006/relationships/customXml" Target="../ink/ink334.xml"/><Relationship Id="rId122" Type="http://schemas.openxmlformats.org/officeDocument/2006/relationships/image" Target="../media/image371.png"/><Relationship Id="rId143" Type="http://schemas.openxmlformats.org/officeDocument/2006/relationships/customXml" Target="../ink/ink355.xml"/><Relationship Id="rId148" Type="http://schemas.openxmlformats.org/officeDocument/2006/relationships/image" Target="../media/image384.png"/><Relationship Id="rId164" Type="http://schemas.openxmlformats.org/officeDocument/2006/relationships/image" Target="../media/image392.png"/><Relationship Id="rId169" Type="http://schemas.openxmlformats.org/officeDocument/2006/relationships/customXml" Target="../ink/ink368.xml"/><Relationship Id="rId185" Type="http://schemas.openxmlformats.org/officeDocument/2006/relationships/customXml" Target="../ink/ink376.xml"/><Relationship Id="rId4" Type="http://schemas.openxmlformats.org/officeDocument/2006/relationships/image" Target="../media/image312.png"/><Relationship Id="rId9" Type="http://schemas.openxmlformats.org/officeDocument/2006/relationships/customXml" Target="../ink/ink288.xml"/><Relationship Id="rId180" Type="http://schemas.openxmlformats.org/officeDocument/2006/relationships/image" Target="../media/image400.png"/><Relationship Id="rId210" Type="http://schemas.openxmlformats.org/officeDocument/2006/relationships/image" Target="../media/image415.png"/><Relationship Id="rId215" Type="http://schemas.openxmlformats.org/officeDocument/2006/relationships/customXml" Target="../ink/ink391.xml"/><Relationship Id="rId236" Type="http://schemas.openxmlformats.org/officeDocument/2006/relationships/image" Target="../media/image428.png"/><Relationship Id="rId257" Type="http://schemas.openxmlformats.org/officeDocument/2006/relationships/customXml" Target="../ink/ink412.xml"/><Relationship Id="rId278" Type="http://schemas.openxmlformats.org/officeDocument/2006/relationships/image" Target="../media/image449.png"/><Relationship Id="rId26" Type="http://schemas.openxmlformats.org/officeDocument/2006/relationships/image" Target="../media/image323.png"/><Relationship Id="rId231" Type="http://schemas.openxmlformats.org/officeDocument/2006/relationships/customXml" Target="../ink/ink399.xml"/><Relationship Id="rId252" Type="http://schemas.openxmlformats.org/officeDocument/2006/relationships/image" Target="../media/image436.png"/><Relationship Id="rId273" Type="http://schemas.openxmlformats.org/officeDocument/2006/relationships/customXml" Target="../ink/ink420.xml"/><Relationship Id="rId294" Type="http://schemas.openxmlformats.org/officeDocument/2006/relationships/image" Target="../media/image457.png"/><Relationship Id="rId308" Type="http://schemas.openxmlformats.org/officeDocument/2006/relationships/image" Target="../media/image464.png"/><Relationship Id="rId47" Type="http://schemas.openxmlformats.org/officeDocument/2006/relationships/customXml" Target="../ink/ink307.xml"/><Relationship Id="rId68" Type="http://schemas.openxmlformats.org/officeDocument/2006/relationships/image" Target="../media/image344.png"/><Relationship Id="rId89" Type="http://schemas.openxmlformats.org/officeDocument/2006/relationships/customXml" Target="../ink/ink328.xml"/><Relationship Id="rId112" Type="http://schemas.openxmlformats.org/officeDocument/2006/relationships/image" Target="../media/image366.png"/><Relationship Id="rId133" Type="http://schemas.openxmlformats.org/officeDocument/2006/relationships/customXml" Target="../ink/ink350.xml"/><Relationship Id="rId154" Type="http://schemas.openxmlformats.org/officeDocument/2006/relationships/image" Target="../media/image387.png"/><Relationship Id="rId175" Type="http://schemas.openxmlformats.org/officeDocument/2006/relationships/customXml" Target="../ink/ink371.xml"/><Relationship Id="rId196" Type="http://schemas.openxmlformats.org/officeDocument/2006/relationships/image" Target="../media/image408.png"/><Relationship Id="rId200" Type="http://schemas.openxmlformats.org/officeDocument/2006/relationships/image" Target="../media/image410.png"/><Relationship Id="rId16" Type="http://schemas.openxmlformats.org/officeDocument/2006/relationships/image" Target="../media/image318.png"/><Relationship Id="rId221" Type="http://schemas.openxmlformats.org/officeDocument/2006/relationships/customXml" Target="../ink/ink394.xml"/><Relationship Id="rId242" Type="http://schemas.openxmlformats.org/officeDocument/2006/relationships/image" Target="../media/image431.png"/><Relationship Id="rId263" Type="http://schemas.openxmlformats.org/officeDocument/2006/relationships/customXml" Target="../ink/ink415.xml"/><Relationship Id="rId284" Type="http://schemas.openxmlformats.org/officeDocument/2006/relationships/image" Target="../media/image452.png"/><Relationship Id="rId37" Type="http://schemas.openxmlformats.org/officeDocument/2006/relationships/customXml" Target="../ink/ink302.xml"/><Relationship Id="rId58" Type="http://schemas.openxmlformats.org/officeDocument/2006/relationships/image" Target="../media/image339.png"/><Relationship Id="rId79" Type="http://schemas.openxmlformats.org/officeDocument/2006/relationships/customXml" Target="../ink/ink323.xml"/><Relationship Id="rId102" Type="http://schemas.openxmlformats.org/officeDocument/2006/relationships/image" Target="../media/image361.png"/><Relationship Id="rId123" Type="http://schemas.openxmlformats.org/officeDocument/2006/relationships/customXml" Target="../ink/ink345.xml"/><Relationship Id="rId144" Type="http://schemas.openxmlformats.org/officeDocument/2006/relationships/image" Target="../media/image382.png"/><Relationship Id="rId90" Type="http://schemas.openxmlformats.org/officeDocument/2006/relationships/image" Target="../media/image355.png"/><Relationship Id="rId165" Type="http://schemas.openxmlformats.org/officeDocument/2006/relationships/customXml" Target="../ink/ink366.xml"/><Relationship Id="rId186" Type="http://schemas.openxmlformats.org/officeDocument/2006/relationships/image" Target="../media/image403.png"/><Relationship Id="rId211" Type="http://schemas.openxmlformats.org/officeDocument/2006/relationships/customXml" Target="../ink/ink389.xml"/><Relationship Id="rId232" Type="http://schemas.openxmlformats.org/officeDocument/2006/relationships/image" Target="../media/image426.png"/><Relationship Id="rId253" Type="http://schemas.openxmlformats.org/officeDocument/2006/relationships/customXml" Target="../ink/ink410.xml"/><Relationship Id="rId274" Type="http://schemas.openxmlformats.org/officeDocument/2006/relationships/image" Target="../media/image447.png"/><Relationship Id="rId295" Type="http://schemas.openxmlformats.org/officeDocument/2006/relationships/customXml" Target="../ink/ink431.xml"/><Relationship Id="rId309" Type="http://schemas.openxmlformats.org/officeDocument/2006/relationships/customXml" Target="../ink/ink438.xml"/><Relationship Id="rId27" Type="http://schemas.openxmlformats.org/officeDocument/2006/relationships/customXml" Target="../ink/ink297.xml"/><Relationship Id="rId48" Type="http://schemas.openxmlformats.org/officeDocument/2006/relationships/image" Target="../media/image334.png"/><Relationship Id="rId69" Type="http://schemas.openxmlformats.org/officeDocument/2006/relationships/customXml" Target="../ink/ink318.xml"/><Relationship Id="rId113" Type="http://schemas.openxmlformats.org/officeDocument/2006/relationships/customXml" Target="../ink/ink340.xml"/><Relationship Id="rId134" Type="http://schemas.openxmlformats.org/officeDocument/2006/relationships/image" Target="../media/image377.png"/><Relationship Id="rId80" Type="http://schemas.openxmlformats.org/officeDocument/2006/relationships/image" Target="../media/image350.png"/><Relationship Id="rId155" Type="http://schemas.openxmlformats.org/officeDocument/2006/relationships/customXml" Target="../ink/ink361.xml"/><Relationship Id="rId176" Type="http://schemas.openxmlformats.org/officeDocument/2006/relationships/image" Target="../media/image398.png"/><Relationship Id="rId197" Type="http://schemas.openxmlformats.org/officeDocument/2006/relationships/customXml" Target="../ink/ink382.xml"/><Relationship Id="rId201" Type="http://schemas.openxmlformats.org/officeDocument/2006/relationships/customXml" Target="../ink/ink384.xml"/><Relationship Id="rId222" Type="http://schemas.openxmlformats.org/officeDocument/2006/relationships/image" Target="../media/image421.png"/><Relationship Id="rId243" Type="http://schemas.openxmlformats.org/officeDocument/2006/relationships/customXml" Target="../ink/ink405.xml"/><Relationship Id="rId264" Type="http://schemas.openxmlformats.org/officeDocument/2006/relationships/image" Target="../media/image442.png"/><Relationship Id="rId285" Type="http://schemas.openxmlformats.org/officeDocument/2006/relationships/customXml" Target="../ink/ink426.xml"/><Relationship Id="rId17" Type="http://schemas.openxmlformats.org/officeDocument/2006/relationships/customXml" Target="../ink/ink292.xml"/><Relationship Id="rId38" Type="http://schemas.openxmlformats.org/officeDocument/2006/relationships/image" Target="../media/image329.png"/><Relationship Id="rId59" Type="http://schemas.openxmlformats.org/officeDocument/2006/relationships/customXml" Target="../ink/ink313.xml"/><Relationship Id="rId103" Type="http://schemas.openxmlformats.org/officeDocument/2006/relationships/customXml" Target="../ink/ink335.xml"/><Relationship Id="rId124" Type="http://schemas.openxmlformats.org/officeDocument/2006/relationships/image" Target="../media/image372.png"/><Relationship Id="rId310" Type="http://schemas.openxmlformats.org/officeDocument/2006/relationships/image" Target="../media/image465.png"/><Relationship Id="rId70" Type="http://schemas.openxmlformats.org/officeDocument/2006/relationships/image" Target="../media/image345.png"/><Relationship Id="rId91" Type="http://schemas.openxmlformats.org/officeDocument/2006/relationships/customXml" Target="../ink/ink329.xml"/><Relationship Id="rId145" Type="http://schemas.openxmlformats.org/officeDocument/2006/relationships/customXml" Target="../ink/ink356.xml"/><Relationship Id="rId166" Type="http://schemas.openxmlformats.org/officeDocument/2006/relationships/image" Target="../media/image393.png"/><Relationship Id="rId187" Type="http://schemas.openxmlformats.org/officeDocument/2006/relationships/customXml" Target="../ink/ink377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416.png"/><Relationship Id="rId233" Type="http://schemas.openxmlformats.org/officeDocument/2006/relationships/customXml" Target="../ink/ink400.xml"/><Relationship Id="rId254" Type="http://schemas.openxmlformats.org/officeDocument/2006/relationships/image" Target="../media/image437.png"/><Relationship Id="rId28" Type="http://schemas.openxmlformats.org/officeDocument/2006/relationships/image" Target="../media/image324.png"/><Relationship Id="rId49" Type="http://schemas.openxmlformats.org/officeDocument/2006/relationships/customXml" Target="../ink/ink308.xml"/><Relationship Id="rId114" Type="http://schemas.openxmlformats.org/officeDocument/2006/relationships/image" Target="../media/image367.png"/><Relationship Id="rId275" Type="http://schemas.openxmlformats.org/officeDocument/2006/relationships/customXml" Target="../ink/ink421.xml"/><Relationship Id="rId296" Type="http://schemas.openxmlformats.org/officeDocument/2006/relationships/image" Target="../media/image458.png"/><Relationship Id="rId300" Type="http://schemas.openxmlformats.org/officeDocument/2006/relationships/image" Target="../media/image460.png"/><Relationship Id="rId60" Type="http://schemas.openxmlformats.org/officeDocument/2006/relationships/image" Target="../media/image340.png"/><Relationship Id="rId81" Type="http://schemas.openxmlformats.org/officeDocument/2006/relationships/customXml" Target="../ink/ink324.xml"/><Relationship Id="rId135" Type="http://schemas.openxmlformats.org/officeDocument/2006/relationships/customXml" Target="../ink/ink351.xml"/><Relationship Id="rId156" Type="http://schemas.openxmlformats.org/officeDocument/2006/relationships/image" Target="../media/image388.png"/><Relationship Id="rId177" Type="http://schemas.openxmlformats.org/officeDocument/2006/relationships/customXml" Target="../ink/ink372.xml"/><Relationship Id="rId198" Type="http://schemas.openxmlformats.org/officeDocument/2006/relationships/image" Target="../media/image409.png"/><Relationship Id="rId202" Type="http://schemas.openxmlformats.org/officeDocument/2006/relationships/image" Target="../media/image411.png"/><Relationship Id="rId223" Type="http://schemas.openxmlformats.org/officeDocument/2006/relationships/customXml" Target="../ink/ink395.xml"/><Relationship Id="rId244" Type="http://schemas.openxmlformats.org/officeDocument/2006/relationships/image" Target="../media/image432.png"/><Relationship Id="rId18" Type="http://schemas.openxmlformats.org/officeDocument/2006/relationships/image" Target="../media/image319.png"/><Relationship Id="rId39" Type="http://schemas.openxmlformats.org/officeDocument/2006/relationships/customXml" Target="../ink/ink303.xml"/><Relationship Id="rId265" Type="http://schemas.openxmlformats.org/officeDocument/2006/relationships/customXml" Target="../ink/ink416.xml"/><Relationship Id="rId286" Type="http://schemas.openxmlformats.org/officeDocument/2006/relationships/image" Target="../media/image453.png"/><Relationship Id="rId50" Type="http://schemas.openxmlformats.org/officeDocument/2006/relationships/image" Target="../media/image335.png"/><Relationship Id="rId104" Type="http://schemas.openxmlformats.org/officeDocument/2006/relationships/image" Target="../media/image362.png"/><Relationship Id="rId125" Type="http://schemas.openxmlformats.org/officeDocument/2006/relationships/customXml" Target="../ink/ink346.xml"/><Relationship Id="rId146" Type="http://schemas.openxmlformats.org/officeDocument/2006/relationships/image" Target="../media/image383.png"/><Relationship Id="rId167" Type="http://schemas.openxmlformats.org/officeDocument/2006/relationships/customXml" Target="../ink/ink367.xml"/><Relationship Id="rId188" Type="http://schemas.openxmlformats.org/officeDocument/2006/relationships/image" Target="../media/image404.png"/><Relationship Id="rId71" Type="http://schemas.openxmlformats.org/officeDocument/2006/relationships/customXml" Target="../ink/ink319.xml"/><Relationship Id="rId92" Type="http://schemas.openxmlformats.org/officeDocument/2006/relationships/image" Target="../media/image356.png"/><Relationship Id="rId213" Type="http://schemas.openxmlformats.org/officeDocument/2006/relationships/customXml" Target="../ink/ink390.xml"/><Relationship Id="rId234" Type="http://schemas.openxmlformats.org/officeDocument/2006/relationships/image" Target="../media/image427.png"/><Relationship Id="rId2" Type="http://schemas.openxmlformats.org/officeDocument/2006/relationships/image" Target="../media/image311.png"/><Relationship Id="rId29" Type="http://schemas.openxmlformats.org/officeDocument/2006/relationships/customXml" Target="../ink/ink298.xml"/><Relationship Id="rId255" Type="http://schemas.openxmlformats.org/officeDocument/2006/relationships/customXml" Target="../ink/ink411.xml"/><Relationship Id="rId276" Type="http://schemas.openxmlformats.org/officeDocument/2006/relationships/image" Target="../media/image448.png"/><Relationship Id="rId297" Type="http://schemas.openxmlformats.org/officeDocument/2006/relationships/customXml" Target="../ink/ink4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0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Vectors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Representing Vector Quantities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FAB2558-C224-46E1-BBA6-BE9A1F179377}"/>
              </a:ext>
            </a:extLst>
          </p:cNvPr>
          <p:cNvSpPr txBox="1"/>
          <p:nvPr/>
        </p:nvSpPr>
        <p:spPr>
          <a:xfrm>
            <a:off x="0" y="-6605"/>
            <a:ext cx="379490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3D Example 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Content Placeholder 2">
                <a:extLst>
                  <a:ext uri="{FF2B5EF4-FFF2-40B4-BE49-F238E27FC236}">
                    <a16:creationId xmlns:a16="http://schemas.microsoft.com/office/drawing/2014/main" id="{BBE679DB-E1A0-42A0-A9FE-1471BAC7F5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0025" y="720725"/>
                <a:ext cx="11715750" cy="136415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AU" dirty="0"/>
                  <a:t>If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dirty="0"/>
                  <a:t> is a vector of magnitude 5 units in direction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040°</m:t>
                    </m:r>
                  </m:oMath>
                </a14:m>
                <a:r>
                  <a:rPr lang="en-AU" dirty="0"/>
                  <a:t> and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AU" dirty="0"/>
                  <a:t> is a vector of magnitude 3 units in direction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00°</m:t>
                    </m:r>
                  </m:oMath>
                </a14:m>
                <a:r>
                  <a:rPr lang="en-AU" dirty="0"/>
                  <a:t>, find the magnitude and direction of:</a:t>
                </a:r>
              </a:p>
              <a:p>
                <a:pPr marL="0" indent="0">
                  <a:buNone/>
                </a:pPr>
                <a:r>
                  <a:rPr lang="en-AU" dirty="0"/>
                  <a:t>a)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AU" dirty="0"/>
                  <a:t> 				b) </a:t>
                </a:r>
                <a14:m>
                  <m:oMath xmlns:m="http://schemas.openxmlformats.org/officeDocument/2006/math">
                    <m:r>
                      <a:rPr lang="en-AU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dirty="0"/>
              </a:p>
              <a:p>
                <a:pPr marL="0" indent="0">
                  <a:buNone/>
                </a:pPr>
                <a:endParaRPr lang="en-AU" dirty="0"/>
              </a:p>
            </p:txBody>
          </p:sp>
        </mc:Choice>
        <mc:Fallback xmlns="">
          <p:sp>
            <p:nvSpPr>
              <p:cNvPr id="90" name="Content Placeholder 2">
                <a:extLst>
                  <a:ext uri="{FF2B5EF4-FFF2-40B4-BE49-F238E27FC236}">
                    <a16:creationId xmlns:a16="http://schemas.microsoft.com/office/drawing/2014/main" id="{BBE679DB-E1A0-42A0-A9FE-1471BAC7F5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0025" y="720725"/>
                <a:ext cx="11715750" cy="1364155"/>
              </a:xfrm>
              <a:blipFill>
                <a:blip r:embed="rId2"/>
                <a:stretch>
                  <a:fillRect l="-1093" t="-9821" b="-44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0D98D85-E899-4B52-B4B3-5ADB394D2093}"/>
              </a:ext>
            </a:extLst>
          </p:cNvPr>
          <p:cNvGrpSpPr/>
          <p:nvPr/>
        </p:nvGrpSpPr>
        <p:grpSpPr>
          <a:xfrm>
            <a:off x="1028777" y="3021240"/>
            <a:ext cx="1250280" cy="523440"/>
            <a:chOff x="1028777" y="3021240"/>
            <a:chExt cx="1250280" cy="52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F3679F53-4B92-45EF-AED9-A379A068FC64}"/>
                    </a:ext>
                  </a:extLst>
                </p14:cNvPr>
                <p14:cNvContentPartPr/>
                <p14:nvPr/>
              </p14:nvContentPartPr>
              <p14:xfrm>
                <a:off x="1028777" y="3021240"/>
                <a:ext cx="896400" cy="3895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F3679F53-4B92-45EF-AED9-A379A068FC6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20137" y="3012240"/>
                  <a:ext cx="914040" cy="40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2B8BE78-A75B-4FCE-BE56-FF68059341B2}"/>
                    </a:ext>
                  </a:extLst>
                </p14:cNvPr>
                <p14:cNvContentPartPr/>
                <p14:nvPr/>
              </p14:nvContentPartPr>
              <p14:xfrm>
                <a:off x="1869737" y="3308520"/>
                <a:ext cx="105480" cy="1378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2B8BE78-A75B-4FCE-BE56-FF68059341B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60737" y="3299520"/>
                  <a:ext cx="12312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DC344661-618F-4633-B134-111A0F249BE0}"/>
                    </a:ext>
                  </a:extLst>
                </p14:cNvPr>
                <p14:cNvContentPartPr/>
                <p14:nvPr/>
              </p14:nvContentPartPr>
              <p14:xfrm>
                <a:off x="2168177" y="3247680"/>
                <a:ext cx="71280" cy="1918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DC344661-618F-4633-B134-111A0F249BE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59177" y="3238680"/>
                  <a:ext cx="8892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C51DF947-1249-40C9-A006-B3044F9A3D2C}"/>
                    </a:ext>
                  </a:extLst>
                </p14:cNvPr>
                <p14:cNvContentPartPr/>
                <p14:nvPr/>
              </p14:nvContentPartPr>
              <p14:xfrm>
                <a:off x="2146937" y="3505440"/>
                <a:ext cx="132120" cy="392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C51DF947-1249-40C9-A006-B3044F9A3D2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38297" y="3496800"/>
                  <a:ext cx="149760" cy="56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E6A784E1-BCEA-45F9-87A5-9482FFE185D6}"/>
                  </a:ext>
                </a:extLst>
              </p14:cNvPr>
              <p14:cNvContentPartPr/>
              <p14:nvPr/>
            </p14:nvContentPartPr>
            <p14:xfrm>
              <a:off x="1275377" y="3232920"/>
              <a:ext cx="82800" cy="115200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E6A784E1-BCEA-45F9-87A5-9482FFE185D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66377" y="3224280"/>
                <a:ext cx="100440" cy="132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2" name="Group 121">
            <a:extLst>
              <a:ext uri="{FF2B5EF4-FFF2-40B4-BE49-F238E27FC236}">
                <a16:creationId xmlns:a16="http://schemas.microsoft.com/office/drawing/2014/main" id="{5309B4CA-06B0-40CF-97A1-200501257481}"/>
              </a:ext>
            </a:extLst>
          </p:cNvPr>
          <p:cNvGrpSpPr/>
          <p:nvPr/>
        </p:nvGrpSpPr>
        <p:grpSpPr>
          <a:xfrm>
            <a:off x="965057" y="2031240"/>
            <a:ext cx="1094040" cy="993240"/>
            <a:chOff x="965057" y="2031240"/>
            <a:chExt cx="1094040" cy="99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C08D7199-64B6-4A99-9B9D-9712B2900782}"/>
                    </a:ext>
                  </a:extLst>
                </p14:cNvPr>
                <p14:cNvContentPartPr/>
                <p14:nvPr/>
              </p14:nvContentPartPr>
              <p14:xfrm>
                <a:off x="975497" y="2898480"/>
                <a:ext cx="11880" cy="680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C08D7199-64B6-4A99-9B9D-9712B290078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66497" y="2889840"/>
                  <a:ext cx="2952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80BBE4D2-F7DD-4C5E-8892-94078CB26152}"/>
                    </a:ext>
                  </a:extLst>
                </p14:cNvPr>
                <p14:cNvContentPartPr/>
                <p14:nvPr/>
              </p14:nvContentPartPr>
              <p14:xfrm>
                <a:off x="977657" y="2789760"/>
                <a:ext cx="7920" cy="363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80BBE4D2-F7DD-4C5E-8892-94078CB2615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69017" y="2780760"/>
                  <a:ext cx="255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B815A68-B90E-4330-AFED-132C6EF52AE7}"/>
                    </a:ext>
                  </a:extLst>
                </p14:cNvPr>
                <p14:cNvContentPartPr/>
                <p14:nvPr/>
              </p14:nvContentPartPr>
              <p14:xfrm>
                <a:off x="975857" y="2406720"/>
                <a:ext cx="22320" cy="32832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B815A68-B90E-4330-AFED-132C6EF52AE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67217" y="2398080"/>
                  <a:ext cx="3996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A5E9E93-0059-4270-99D6-39A5DF293F8C}"/>
                    </a:ext>
                  </a:extLst>
                </p14:cNvPr>
                <p14:cNvContentPartPr/>
                <p14:nvPr/>
              </p14:nvContentPartPr>
              <p14:xfrm>
                <a:off x="965057" y="2167680"/>
                <a:ext cx="11160" cy="1630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A5E9E93-0059-4270-99D6-39A5DF293F8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56417" y="2159040"/>
                  <a:ext cx="2880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0F0DAB2-9E6B-4171-8740-BB4C0AFC9531}"/>
                    </a:ext>
                  </a:extLst>
                </p14:cNvPr>
                <p14:cNvContentPartPr/>
                <p14:nvPr/>
              </p14:nvContentPartPr>
              <p14:xfrm>
                <a:off x="965057" y="2031240"/>
                <a:ext cx="7920" cy="446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0F0DAB2-9E6B-4171-8740-BB4C0AFC953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56417" y="2022600"/>
                  <a:ext cx="255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AB67134-C58C-4EE8-A749-AE9467904301}"/>
                    </a:ext>
                  </a:extLst>
                </p14:cNvPr>
                <p14:cNvContentPartPr/>
                <p14:nvPr/>
              </p14:nvContentPartPr>
              <p14:xfrm>
                <a:off x="1023017" y="2320680"/>
                <a:ext cx="767880" cy="6915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AB67134-C58C-4EE8-A749-AE946790430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14017" y="2312040"/>
                  <a:ext cx="785520" cy="70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217C3693-0EB8-459B-BD6D-859AD91B5933}"/>
                    </a:ext>
                  </a:extLst>
                </p14:cNvPr>
                <p14:cNvContentPartPr/>
                <p14:nvPr/>
              </p14:nvContentPartPr>
              <p14:xfrm>
                <a:off x="1793417" y="2247960"/>
                <a:ext cx="68040" cy="1544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217C3693-0EB8-459B-BD6D-859AD91B593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784777" y="2239320"/>
                  <a:ext cx="856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403778BE-2B75-4193-9E27-D8C6BF2B4285}"/>
                    </a:ext>
                  </a:extLst>
                </p14:cNvPr>
                <p14:cNvContentPartPr/>
                <p14:nvPr/>
              </p14:nvContentPartPr>
              <p14:xfrm>
                <a:off x="1914737" y="2083440"/>
                <a:ext cx="91800" cy="928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403778BE-2B75-4193-9E27-D8C6BF2B428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905737" y="2074800"/>
                  <a:ext cx="1094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8BBCB519-5CAF-48E3-B10D-69781557E98F}"/>
                    </a:ext>
                  </a:extLst>
                </p14:cNvPr>
                <p14:cNvContentPartPr/>
                <p14:nvPr/>
              </p14:nvContentPartPr>
              <p14:xfrm>
                <a:off x="1931657" y="2184240"/>
                <a:ext cx="127440" cy="691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8BBCB519-5CAF-48E3-B10D-69781557E98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923017" y="2175600"/>
                  <a:ext cx="1450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7D9B981-A54A-4E8B-A0DA-6981394A2358}"/>
                    </a:ext>
                  </a:extLst>
                </p14:cNvPr>
                <p14:cNvContentPartPr/>
                <p14:nvPr/>
              </p14:nvContentPartPr>
              <p14:xfrm>
                <a:off x="987017" y="2674200"/>
                <a:ext cx="158760" cy="943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7D9B981-A54A-4E8B-A0DA-6981394A235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78017" y="2665200"/>
                  <a:ext cx="17640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02247493-38D6-415F-87AD-E0388E49D150}"/>
                    </a:ext>
                  </a:extLst>
                </p14:cNvPr>
                <p14:cNvContentPartPr/>
                <p14:nvPr/>
              </p14:nvContentPartPr>
              <p14:xfrm>
                <a:off x="1071257" y="2510040"/>
                <a:ext cx="72720" cy="716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02247493-38D6-415F-87AD-E0388E49D15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62257" y="2501040"/>
                  <a:ext cx="9036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4CFE07F6-F6E7-4327-9C75-418C1E0FA74F}"/>
                    </a:ext>
                  </a:extLst>
                </p14:cNvPr>
                <p14:cNvContentPartPr/>
                <p14:nvPr/>
              </p14:nvContentPartPr>
              <p14:xfrm>
                <a:off x="1125977" y="2497440"/>
                <a:ext cx="29880" cy="1036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4CFE07F6-F6E7-4327-9C75-418C1E0FA74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16977" y="2488440"/>
                  <a:ext cx="4752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D91933C0-C582-4EC4-B48A-74C70FD2CE3F}"/>
                    </a:ext>
                  </a:extLst>
                </p14:cNvPr>
                <p14:cNvContentPartPr/>
                <p14:nvPr/>
              </p14:nvContentPartPr>
              <p14:xfrm>
                <a:off x="1174217" y="2457840"/>
                <a:ext cx="88920" cy="1101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D91933C0-C582-4EC4-B48A-74C70FD2CE3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65217" y="2449200"/>
                  <a:ext cx="10656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8445EBB-412B-453C-8A2A-A7F234173CF4}"/>
                    </a:ext>
                  </a:extLst>
                </p14:cNvPr>
                <p14:cNvContentPartPr/>
                <p14:nvPr/>
              </p14:nvContentPartPr>
              <p14:xfrm>
                <a:off x="1289417" y="2363880"/>
                <a:ext cx="45000" cy="435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8445EBB-412B-453C-8A2A-A7F234173CF4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280417" y="2354880"/>
                  <a:ext cx="6264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F074DBF-F127-4DCF-8FFA-33D449DB422C}"/>
                    </a:ext>
                  </a:extLst>
                </p14:cNvPr>
                <p14:cNvContentPartPr/>
                <p14:nvPr/>
              </p14:nvContentPartPr>
              <p14:xfrm>
                <a:off x="1489577" y="2173080"/>
                <a:ext cx="68040" cy="946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F074DBF-F127-4DCF-8FFA-33D449DB422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80937" y="2164080"/>
                  <a:ext cx="856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B7583223-6C3A-4039-B331-0671B93CB7AA}"/>
                    </a:ext>
                  </a:extLst>
                </p14:cNvPr>
                <p14:cNvContentPartPr/>
                <p14:nvPr/>
              </p14:nvContentPartPr>
              <p14:xfrm>
                <a:off x="1506137" y="2251920"/>
                <a:ext cx="64080" cy="1288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B7583223-6C3A-4039-B331-0671B93CB7A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497497" y="2243280"/>
                  <a:ext cx="817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0E75ACFA-4B46-4B87-A16C-693D0FA83BF1}"/>
                    </a:ext>
                  </a:extLst>
                </p14:cNvPr>
                <p14:cNvContentPartPr/>
                <p14:nvPr/>
              </p14:nvContentPartPr>
              <p14:xfrm>
                <a:off x="1151537" y="2883720"/>
                <a:ext cx="27000" cy="1407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0E75ACFA-4B46-4B87-A16C-693D0FA83BF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142537" y="2874720"/>
                  <a:ext cx="4464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1E4CB33F-A2BA-486A-A2CA-B115C2E60B9A}"/>
                    </a:ext>
                  </a:extLst>
                </p14:cNvPr>
                <p14:cNvContentPartPr/>
                <p14:nvPr/>
              </p14:nvContentPartPr>
              <p14:xfrm>
                <a:off x="1284737" y="2854560"/>
                <a:ext cx="37440" cy="1184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1E4CB33F-A2BA-486A-A2CA-B115C2E60B9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275737" y="2845560"/>
                  <a:ext cx="5508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D7C60954-2E4B-4E31-9874-452AE808C225}"/>
                    </a:ext>
                  </a:extLst>
                </p14:cNvPr>
                <p14:cNvContentPartPr/>
                <p14:nvPr/>
              </p14:nvContentPartPr>
              <p14:xfrm>
                <a:off x="1337297" y="2847720"/>
                <a:ext cx="66960" cy="1209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D7C60954-2E4B-4E31-9874-452AE808C22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328297" y="2839080"/>
                  <a:ext cx="846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82BDE1ED-900B-4A7B-BA6B-D956F5A49129}"/>
                    </a:ext>
                  </a:extLst>
                </p14:cNvPr>
                <p14:cNvContentPartPr/>
                <p14:nvPr/>
              </p14:nvContentPartPr>
              <p14:xfrm>
                <a:off x="1404257" y="2780040"/>
                <a:ext cx="26280" cy="324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82BDE1ED-900B-4A7B-BA6B-D956F5A49129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395257" y="2771040"/>
                  <a:ext cx="43920" cy="50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A0D4428A-9AED-4BA0-BB00-2ED7C00A323B}"/>
              </a:ext>
            </a:extLst>
          </p:cNvPr>
          <p:cNvGrpSpPr/>
          <p:nvPr/>
        </p:nvGrpSpPr>
        <p:grpSpPr>
          <a:xfrm>
            <a:off x="1053617" y="2276760"/>
            <a:ext cx="2052360" cy="881280"/>
            <a:chOff x="1053617" y="2276760"/>
            <a:chExt cx="2052360" cy="881280"/>
          </a:xfrm>
        </p:grpSpPr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805FA9C5-FDF4-4E47-B832-8806F56B589D}"/>
                </a:ext>
              </a:extLst>
            </p:cNvPr>
            <p:cNvGrpSpPr/>
            <p:nvPr/>
          </p:nvGrpSpPr>
          <p:grpSpPr>
            <a:xfrm>
              <a:off x="1872617" y="2276760"/>
              <a:ext cx="1008000" cy="469440"/>
              <a:chOff x="1872617" y="2276760"/>
              <a:chExt cx="1008000" cy="469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3">
                <p14:nvContentPartPr>
                  <p14:cNvPr id="123" name="Ink 122">
                    <a:extLst>
                      <a:ext uri="{FF2B5EF4-FFF2-40B4-BE49-F238E27FC236}">
                        <a16:creationId xmlns:a16="http://schemas.microsoft.com/office/drawing/2014/main" id="{0F17E740-2369-49E8-9BFB-8A4C20D89D02}"/>
                      </a:ext>
                    </a:extLst>
                  </p14:cNvPr>
                  <p14:cNvContentPartPr/>
                  <p14:nvPr/>
                </p14:nvContentPartPr>
                <p14:xfrm>
                  <a:off x="1872617" y="2276760"/>
                  <a:ext cx="867600" cy="394560"/>
                </p14:xfrm>
              </p:contentPart>
            </mc:Choice>
            <mc:Fallback xmlns="">
              <p:pic>
                <p:nvPicPr>
                  <p:cNvPr id="123" name="Ink 122">
                    <a:extLst>
                      <a:ext uri="{FF2B5EF4-FFF2-40B4-BE49-F238E27FC236}">
                        <a16:creationId xmlns:a16="http://schemas.microsoft.com/office/drawing/2014/main" id="{0F17E740-2369-49E8-9BFB-8A4C20D89D02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1863617" y="2267760"/>
                    <a:ext cx="885240" cy="412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5">
                <p14:nvContentPartPr>
                  <p14:cNvPr id="124" name="Ink 123">
                    <a:extLst>
                      <a:ext uri="{FF2B5EF4-FFF2-40B4-BE49-F238E27FC236}">
                        <a16:creationId xmlns:a16="http://schemas.microsoft.com/office/drawing/2014/main" id="{AE2E5A54-637D-4898-B228-BABE88D36885}"/>
                      </a:ext>
                    </a:extLst>
                  </p14:cNvPr>
                  <p14:cNvContentPartPr/>
                  <p14:nvPr/>
                </p14:nvContentPartPr>
                <p14:xfrm>
                  <a:off x="2748857" y="2580600"/>
                  <a:ext cx="131760" cy="165600"/>
                </p14:xfrm>
              </p:contentPart>
            </mc:Choice>
            <mc:Fallback xmlns="">
              <p:pic>
                <p:nvPicPr>
                  <p:cNvPr id="124" name="Ink 123">
                    <a:extLst>
                      <a:ext uri="{FF2B5EF4-FFF2-40B4-BE49-F238E27FC236}">
                        <a16:creationId xmlns:a16="http://schemas.microsoft.com/office/drawing/2014/main" id="{AE2E5A54-637D-4898-B228-BABE88D36885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2740217" y="2571600"/>
                    <a:ext cx="149400" cy="1832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9CB0B9E1-ACD3-401C-93D0-E239175F36DA}"/>
                    </a:ext>
                  </a:extLst>
                </p14:cNvPr>
                <p14:cNvContentPartPr/>
                <p14:nvPr/>
              </p14:nvContentPartPr>
              <p14:xfrm>
                <a:off x="2428097" y="2282160"/>
                <a:ext cx="97920" cy="1202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9CB0B9E1-ACD3-401C-93D0-E239175F36D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19097" y="2273160"/>
                  <a:ext cx="115560" cy="1378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903B507C-E104-4472-9376-77FBD4FF125C}"/>
                </a:ext>
              </a:extLst>
            </p:cNvPr>
            <p:cNvGrpSpPr/>
            <p:nvPr/>
          </p:nvGrpSpPr>
          <p:grpSpPr>
            <a:xfrm>
              <a:off x="2953337" y="2391240"/>
              <a:ext cx="152640" cy="282240"/>
              <a:chOff x="2953337" y="2391240"/>
              <a:chExt cx="15264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127" name="Ink 126">
                    <a:extLst>
                      <a:ext uri="{FF2B5EF4-FFF2-40B4-BE49-F238E27FC236}">
                        <a16:creationId xmlns:a16="http://schemas.microsoft.com/office/drawing/2014/main" id="{DB0C99B6-8A0E-4123-931A-BBFFC0A25A49}"/>
                      </a:ext>
                    </a:extLst>
                  </p14:cNvPr>
                  <p14:cNvContentPartPr/>
                  <p14:nvPr/>
                </p14:nvContentPartPr>
                <p14:xfrm>
                  <a:off x="2953337" y="2391240"/>
                  <a:ext cx="73080" cy="160200"/>
                </p14:xfrm>
              </p:contentPart>
            </mc:Choice>
            <mc:Fallback xmlns="">
              <p:pic>
                <p:nvPicPr>
                  <p:cNvPr id="127" name="Ink 126">
                    <a:extLst>
                      <a:ext uri="{FF2B5EF4-FFF2-40B4-BE49-F238E27FC236}">
                        <a16:creationId xmlns:a16="http://schemas.microsoft.com/office/drawing/2014/main" id="{DB0C99B6-8A0E-4123-931A-BBFFC0A25A49}"/>
                      </a:ext>
                    </a:extLst>
                  </p:cNvPr>
                  <p:cNvPicPr/>
                  <p:nvPr/>
                </p:nvPicPr>
                <p:blipFill>
                  <a:blip r:embed="rId60"/>
                  <a:stretch>
                    <a:fillRect/>
                  </a:stretch>
                </p:blipFill>
                <p:spPr>
                  <a:xfrm>
                    <a:off x="2944337" y="2382600"/>
                    <a:ext cx="90720" cy="177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1">
                <p14:nvContentPartPr>
                  <p14:cNvPr id="128" name="Ink 127">
                    <a:extLst>
                      <a:ext uri="{FF2B5EF4-FFF2-40B4-BE49-F238E27FC236}">
                        <a16:creationId xmlns:a16="http://schemas.microsoft.com/office/drawing/2014/main" id="{F5748FE8-AE71-413A-8A98-E28E47BF6502}"/>
                      </a:ext>
                    </a:extLst>
                  </p14:cNvPr>
                  <p14:cNvContentPartPr/>
                  <p14:nvPr/>
                </p14:nvContentPartPr>
                <p14:xfrm>
                  <a:off x="2984657" y="2614800"/>
                  <a:ext cx="121320" cy="58680"/>
                </p14:xfrm>
              </p:contentPart>
            </mc:Choice>
            <mc:Fallback xmlns="">
              <p:pic>
                <p:nvPicPr>
                  <p:cNvPr id="128" name="Ink 127">
                    <a:extLst>
                      <a:ext uri="{FF2B5EF4-FFF2-40B4-BE49-F238E27FC236}">
                        <a16:creationId xmlns:a16="http://schemas.microsoft.com/office/drawing/2014/main" id="{F5748FE8-AE71-413A-8A98-E28E47BF6502}"/>
                      </a:ext>
                    </a:extLst>
                  </p:cNvPr>
                  <p:cNvPicPr/>
                  <p:nvPr/>
                </p:nvPicPr>
                <p:blipFill>
                  <a:blip r:embed="rId62"/>
                  <a:stretch>
                    <a:fillRect/>
                  </a:stretch>
                </p:blipFill>
                <p:spPr>
                  <a:xfrm>
                    <a:off x="2975657" y="2606160"/>
                    <a:ext cx="138960" cy="763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53CCEC73-BC85-4A97-8337-EE63B2D82331}"/>
                </a:ext>
              </a:extLst>
            </p:cNvPr>
            <p:cNvGrpSpPr/>
            <p:nvPr/>
          </p:nvGrpSpPr>
          <p:grpSpPr>
            <a:xfrm>
              <a:off x="1689737" y="2301960"/>
              <a:ext cx="435600" cy="266400"/>
              <a:chOff x="1689737" y="2301960"/>
              <a:chExt cx="435600" cy="266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3">
                <p14:nvContentPartPr>
                  <p14:cNvPr id="130" name="Ink 129">
                    <a:extLst>
                      <a:ext uri="{FF2B5EF4-FFF2-40B4-BE49-F238E27FC236}">
                        <a16:creationId xmlns:a16="http://schemas.microsoft.com/office/drawing/2014/main" id="{78461583-1D4D-4C1A-8D5A-903CD1C53755}"/>
                      </a:ext>
                    </a:extLst>
                  </p14:cNvPr>
                  <p14:cNvContentPartPr/>
                  <p14:nvPr/>
                </p14:nvContentPartPr>
                <p14:xfrm>
                  <a:off x="1689737" y="2301960"/>
                  <a:ext cx="426960" cy="160200"/>
                </p14:xfrm>
              </p:contentPart>
            </mc:Choice>
            <mc:Fallback xmlns="">
              <p:pic>
                <p:nvPicPr>
                  <p:cNvPr id="130" name="Ink 129">
                    <a:extLst>
                      <a:ext uri="{FF2B5EF4-FFF2-40B4-BE49-F238E27FC236}">
                        <a16:creationId xmlns:a16="http://schemas.microsoft.com/office/drawing/2014/main" id="{78461583-1D4D-4C1A-8D5A-903CD1C53755}"/>
                      </a:ext>
                    </a:extLst>
                  </p:cNvPr>
                  <p:cNvPicPr/>
                  <p:nvPr/>
                </p:nvPicPr>
                <p:blipFill>
                  <a:blip r:embed="rId64"/>
                  <a:stretch>
                    <a:fillRect/>
                  </a:stretch>
                </p:blipFill>
                <p:spPr>
                  <a:xfrm>
                    <a:off x="1680737" y="2292960"/>
                    <a:ext cx="444600" cy="177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5">
                <p14:nvContentPartPr>
                  <p14:cNvPr id="131" name="Ink 130">
                    <a:extLst>
                      <a:ext uri="{FF2B5EF4-FFF2-40B4-BE49-F238E27FC236}">
                        <a16:creationId xmlns:a16="http://schemas.microsoft.com/office/drawing/2014/main" id="{C732A889-12A4-4AE3-9A62-D1183866CDBD}"/>
                      </a:ext>
                    </a:extLst>
                  </p14:cNvPr>
                  <p14:cNvContentPartPr/>
                  <p14:nvPr/>
                </p14:nvContentPartPr>
                <p14:xfrm>
                  <a:off x="1816817" y="2503200"/>
                  <a:ext cx="20520" cy="65160"/>
                </p14:xfrm>
              </p:contentPart>
            </mc:Choice>
            <mc:Fallback xmlns="">
              <p:pic>
                <p:nvPicPr>
                  <p:cNvPr id="131" name="Ink 130">
                    <a:extLst>
                      <a:ext uri="{FF2B5EF4-FFF2-40B4-BE49-F238E27FC236}">
                        <a16:creationId xmlns:a16="http://schemas.microsoft.com/office/drawing/2014/main" id="{C732A889-12A4-4AE3-9A62-D1183866CDBD}"/>
                      </a:ext>
                    </a:extLst>
                  </p:cNvPr>
                  <p:cNvPicPr/>
                  <p:nvPr/>
                </p:nvPicPr>
                <p:blipFill>
                  <a:blip r:embed="rId66"/>
                  <a:stretch>
                    <a:fillRect/>
                  </a:stretch>
                </p:blipFill>
                <p:spPr>
                  <a:xfrm>
                    <a:off x="1807817" y="2494200"/>
                    <a:ext cx="38160" cy="82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7">
                <p14:nvContentPartPr>
                  <p14:cNvPr id="132" name="Ink 131">
                    <a:extLst>
                      <a:ext uri="{FF2B5EF4-FFF2-40B4-BE49-F238E27FC236}">
                        <a16:creationId xmlns:a16="http://schemas.microsoft.com/office/drawing/2014/main" id="{6D39182C-0740-4F10-88EB-CE84B6D1A67F}"/>
                      </a:ext>
                    </a:extLst>
                  </p14:cNvPr>
                  <p14:cNvContentPartPr/>
                  <p14:nvPr/>
                </p14:nvContentPartPr>
                <p14:xfrm>
                  <a:off x="1875497" y="2483040"/>
                  <a:ext cx="95040" cy="76320"/>
                </p14:xfrm>
              </p:contentPart>
            </mc:Choice>
            <mc:Fallback xmlns="">
              <p:pic>
                <p:nvPicPr>
                  <p:cNvPr id="132" name="Ink 131">
                    <a:extLst>
                      <a:ext uri="{FF2B5EF4-FFF2-40B4-BE49-F238E27FC236}">
                        <a16:creationId xmlns:a16="http://schemas.microsoft.com/office/drawing/2014/main" id="{6D39182C-0740-4F10-88EB-CE84B6D1A67F}"/>
                      </a:ext>
                    </a:extLst>
                  </p:cNvPr>
                  <p:cNvPicPr/>
                  <p:nvPr/>
                </p:nvPicPr>
                <p:blipFill>
                  <a:blip r:embed="rId68"/>
                  <a:stretch>
                    <a:fillRect/>
                  </a:stretch>
                </p:blipFill>
                <p:spPr>
                  <a:xfrm>
                    <a:off x="1866497" y="2474040"/>
                    <a:ext cx="112680" cy="93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9">
                <p14:nvContentPartPr>
                  <p14:cNvPr id="133" name="Ink 132">
                    <a:extLst>
                      <a:ext uri="{FF2B5EF4-FFF2-40B4-BE49-F238E27FC236}">
                        <a16:creationId xmlns:a16="http://schemas.microsoft.com/office/drawing/2014/main" id="{981A2022-3498-4477-BB5C-A9456D8C01D3}"/>
                      </a:ext>
                    </a:extLst>
                  </p14:cNvPr>
                  <p14:cNvContentPartPr/>
                  <p14:nvPr/>
                </p14:nvContentPartPr>
                <p14:xfrm>
                  <a:off x="1994657" y="2470080"/>
                  <a:ext cx="59040" cy="80640"/>
                </p14:xfrm>
              </p:contentPart>
            </mc:Choice>
            <mc:Fallback xmlns="">
              <p:pic>
                <p:nvPicPr>
                  <p:cNvPr id="133" name="Ink 132">
                    <a:extLst>
                      <a:ext uri="{FF2B5EF4-FFF2-40B4-BE49-F238E27FC236}">
                        <a16:creationId xmlns:a16="http://schemas.microsoft.com/office/drawing/2014/main" id="{981A2022-3498-4477-BB5C-A9456D8C01D3}"/>
                      </a:ext>
                    </a:extLst>
                  </p:cNvPr>
                  <p:cNvPicPr/>
                  <p:nvPr/>
                </p:nvPicPr>
                <p:blipFill>
                  <a:blip r:embed="rId70"/>
                  <a:stretch>
                    <a:fillRect/>
                  </a:stretch>
                </p:blipFill>
                <p:spPr>
                  <a:xfrm>
                    <a:off x="1985657" y="2461080"/>
                    <a:ext cx="76680" cy="98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1">
                <p14:nvContentPartPr>
                  <p14:cNvPr id="134" name="Ink 133">
                    <a:extLst>
                      <a:ext uri="{FF2B5EF4-FFF2-40B4-BE49-F238E27FC236}">
                        <a16:creationId xmlns:a16="http://schemas.microsoft.com/office/drawing/2014/main" id="{69206D45-CEB3-49E0-9719-9572B9118800}"/>
                      </a:ext>
                    </a:extLst>
                  </p14:cNvPr>
                  <p14:cNvContentPartPr/>
                  <p14:nvPr/>
                </p14:nvContentPartPr>
                <p14:xfrm>
                  <a:off x="2086457" y="2404920"/>
                  <a:ext cx="38880" cy="26280"/>
                </p14:xfrm>
              </p:contentPart>
            </mc:Choice>
            <mc:Fallback xmlns="">
              <p:pic>
                <p:nvPicPr>
                  <p:cNvPr id="134" name="Ink 133">
                    <a:extLst>
                      <a:ext uri="{FF2B5EF4-FFF2-40B4-BE49-F238E27FC236}">
                        <a16:creationId xmlns:a16="http://schemas.microsoft.com/office/drawing/2014/main" id="{69206D45-CEB3-49E0-9719-9572B9118800}"/>
                      </a:ext>
                    </a:extLst>
                  </p:cNvPr>
                  <p:cNvPicPr/>
                  <p:nvPr/>
                </p:nvPicPr>
                <p:blipFill>
                  <a:blip r:embed="rId72"/>
                  <a:stretch>
                    <a:fillRect/>
                  </a:stretch>
                </p:blipFill>
                <p:spPr>
                  <a:xfrm>
                    <a:off x="2077457" y="2396280"/>
                    <a:ext cx="56520" cy="43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D4854027-ECDD-4163-A184-204131527DB0}"/>
                </a:ext>
              </a:extLst>
            </p:cNvPr>
            <p:cNvGrpSpPr/>
            <p:nvPr/>
          </p:nvGrpSpPr>
          <p:grpSpPr>
            <a:xfrm>
              <a:off x="1053617" y="2777520"/>
              <a:ext cx="1746000" cy="380520"/>
              <a:chOff x="1053617" y="2777520"/>
              <a:chExt cx="1746000" cy="380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3">
                <p14:nvContentPartPr>
                  <p14:cNvPr id="136" name="Ink 135">
                    <a:extLst>
                      <a:ext uri="{FF2B5EF4-FFF2-40B4-BE49-F238E27FC236}">
                        <a16:creationId xmlns:a16="http://schemas.microsoft.com/office/drawing/2014/main" id="{EBEA1ABC-ED55-496B-864A-7DBA6844BDCC}"/>
                      </a:ext>
                    </a:extLst>
                  </p14:cNvPr>
                  <p14:cNvContentPartPr/>
                  <p14:nvPr/>
                </p14:nvContentPartPr>
                <p14:xfrm>
                  <a:off x="1053617" y="2822880"/>
                  <a:ext cx="1691280" cy="228240"/>
                </p14:xfrm>
              </p:contentPart>
            </mc:Choice>
            <mc:Fallback xmlns="">
              <p:pic>
                <p:nvPicPr>
                  <p:cNvPr id="136" name="Ink 135">
                    <a:extLst>
                      <a:ext uri="{FF2B5EF4-FFF2-40B4-BE49-F238E27FC236}">
                        <a16:creationId xmlns:a16="http://schemas.microsoft.com/office/drawing/2014/main" id="{EBEA1ABC-ED55-496B-864A-7DBA6844BDCC}"/>
                      </a:ext>
                    </a:extLst>
                  </p:cNvPr>
                  <p:cNvPicPr/>
                  <p:nvPr/>
                </p:nvPicPr>
                <p:blipFill>
                  <a:blip r:embed="rId74"/>
                  <a:stretch>
                    <a:fillRect/>
                  </a:stretch>
                </p:blipFill>
                <p:spPr>
                  <a:xfrm>
                    <a:off x="1044617" y="2814240"/>
                    <a:ext cx="1708920" cy="245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5">
                <p14:nvContentPartPr>
                  <p14:cNvPr id="137" name="Ink 136">
                    <a:extLst>
                      <a:ext uri="{FF2B5EF4-FFF2-40B4-BE49-F238E27FC236}">
                        <a16:creationId xmlns:a16="http://schemas.microsoft.com/office/drawing/2014/main" id="{D99FCA6B-478A-4CBF-B372-B5E7A5655F46}"/>
                      </a:ext>
                    </a:extLst>
                  </p14:cNvPr>
                  <p14:cNvContentPartPr/>
                  <p14:nvPr/>
                </p14:nvContentPartPr>
                <p14:xfrm>
                  <a:off x="2703497" y="2777520"/>
                  <a:ext cx="96120" cy="140760"/>
                </p14:xfrm>
              </p:contentPart>
            </mc:Choice>
            <mc:Fallback xmlns="">
              <p:pic>
                <p:nvPicPr>
                  <p:cNvPr id="137" name="Ink 136">
                    <a:extLst>
                      <a:ext uri="{FF2B5EF4-FFF2-40B4-BE49-F238E27FC236}">
                        <a16:creationId xmlns:a16="http://schemas.microsoft.com/office/drawing/2014/main" id="{D99FCA6B-478A-4CBF-B372-B5E7A5655F46}"/>
                      </a:ext>
                    </a:extLst>
                  </p:cNvPr>
                  <p:cNvPicPr/>
                  <p:nvPr/>
                </p:nvPicPr>
                <p:blipFill>
                  <a:blip r:embed="rId76"/>
                  <a:stretch>
                    <a:fillRect/>
                  </a:stretch>
                </p:blipFill>
                <p:spPr>
                  <a:xfrm>
                    <a:off x="2694857" y="2768880"/>
                    <a:ext cx="113760" cy="158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7">
                <p14:nvContentPartPr>
                  <p14:cNvPr id="138" name="Ink 137">
                    <a:extLst>
                      <a:ext uri="{FF2B5EF4-FFF2-40B4-BE49-F238E27FC236}">
                        <a16:creationId xmlns:a16="http://schemas.microsoft.com/office/drawing/2014/main" id="{A389797A-5F0E-49D5-AC0B-1B72C11135C0}"/>
                      </a:ext>
                    </a:extLst>
                  </p14:cNvPr>
                  <p14:cNvContentPartPr/>
                  <p14:nvPr/>
                </p14:nvContentPartPr>
                <p14:xfrm>
                  <a:off x="2195177" y="2985600"/>
                  <a:ext cx="68760" cy="70200"/>
                </p14:xfrm>
              </p:contentPart>
            </mc:Choice>
            <mc:Fallback xmlns="">
              <p:pic>
                <p:nvPicPr>
                  <p:cNvPr id="138" name="Ink 137">
                    <a:extLst>
                      <a:ext uri="{FF2B5EF4-FFF2-40B4-BE49-F238E27FC236}">
                        <a16:creationId xmlns:a16="http://schemas.microsoft.com/office/drawing/2014/main" id="{A389797A-5F0E-49D5-AC0B-1B72C11135C0}"/>
                      </a:ext>
                    </a:extLst>
                  </p:cNvPr>
                  <p:cNvPicPr/>
                  <p:nvPr/>
                </p:nvPicPr>
                <p:blipFill>
                  <a:blip r:embed="rId78"/>
                  <a:stretch>
                    <a:fillRect/>
                  </a:stretch>
                </p:blipFill>
                <p:spPr>
                  <a:xfrm>
                    <a:off x="2186177" y="2976960"/>
                    <a:ext cx="86400" cy="87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9">
                <p14:nvContentPartPr>
                  <p14:cNvPr id="140" name="Ink 139">
                    <a:extLst>
                      <a:ext uri="{FF2B5EF4-FFF2-40B4-BE49-F238E27FC236}">
                        <a16:creationId xmlns:a16="http://schemas.microsoft.com/office/drawing/2014/main" id="{152B17E1-031C-4AEF-99BF-B972B6B9640F}"/>
                      </a:ext>
                    </a:extLst>
                  </p14:cNvPr>
                  <p14:cNvContentPartPr/>
                  <p14:nvPr/>
                </p14:nvContentPartPr>
                <p14:xfrm>
                  <a:off x="2213537" y="3129240"/>
                  <a:ext cx="131760" cy="28800"/>
                </p14:xfrm>
              </p:contentPart>
            </mc:Choice>
            <mc:Fallback xmlns="">
              <p:pic>
                <p:nvPicPr>
                  <p:cNvPr id="140" name="Ink 139">
                    <a:extLst>
                      <a:ext uri="{FF2B5EF4-FFF2-40B4-BE49-F238E27FC236}">
                        <a16:creationId xmlns:a16="http://schemas.microsoft.com/office/drawing/2014/main" id="{152B17E1-031C-4AEF-99BF-B972B6B9640F}"/>
                      </a:ext>
                    </a:extLst>
                  </p:cNvPr>
                  <p:cNvPicPr/>
                  <p:nvPr/>
                </p:nvPicPr>
                <p:blipFill>
                  <a:blip r:embed="rId80"/>
                  <a:stretch>
                    <a:fillRect/>
                  </a:stretch>
                </p:blipFill>
                <p:spPr>
                  <a:xfrm>
                    <a:off x="2204897" y="3120240"/>
                    <a:ext cx="149400" cy="4644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F83C84D5-C206-4993-8214-3FBFF24B2A01}"/>
              </a:ext>
            </a:extLst>
          </p:cNvPr>
          <p:cNvGrpSpPr/>
          <p:nvPr/>
        </p:nvGrpSpPr>
        <p:grpSpPr>
          <a:xfrm>
            <a:off x="301577" y="3677160"/>
            <a:ext cx="980640" cy="295560"/>
            <a:chOff x="301577" y="3677160"/>
            <a:chExt cx="980640" cy="29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ACA03B73-CC16-41C3-B3AA-9D49E0753BD0}"/>
                    </a:ext>
                  </a:extLst>
                </p14:cNvPr>
                <p14:cNvContentPartPr/>
                <p14:nvPr/>
              </p14:nvContentPartPr>
              <p14:xfrm>
                <a:off x="301577" y="3772560"/>
                <a:ext cx="12240" cy="1738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ACA03B73-CC16-41C3-B3AA-9D49E0753BD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92937" y="3763920"/>
                  <a:ext cx="298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CBED506D-1EF3-4552-A959-2AC09D4CA8A4}"/>
                    </a:ext>
                  </a:extLst>
                </p14:cNvPr>
                <p14:cNvContentPartPr/>
                <p14:nvPr/>
              </p14:nvContentPartPr>
              <p14:xfrm>
                <a:off x="381137" y="3825480"/>
                <a:ext cx="64800" cy="759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CBED506D-1EF3-4552-A959-2AC09D4CA8A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372137" y="3816480"/>
                  <a:ext cx="8244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453487DD-0561-4CDD-A7B8-5A7BC6A6C75F}"/>
                    </a:ext>
                  </a:extLst>
                </p14:cNvPr>
                <p14:cNvContentPartPr/>
                <p14:nvPr/>
              </p14:nvContentPartPr>
              <p14:xfrm>
                <a:off x="395897" y="3930960"/>
                <a:ext cx="110520" cy="212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453487DD-0561-4CDD-A7B8-5A7BC6A6C75F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387257" y="3922320"/>
                  <a:ext cx="1281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E7DB431-970E-4661-916A-999AF4B5FFC6}"/>
                    </a:ext>
                  </a:extLst>
                </p14:cNvPr>
                <p14:cNvContentPartPr/>
                <p14:nvPr/>
              </p14:nvContentPartPr>
              <p14:xfrm>
                <a:off x="547817" y="3804600"/>
                <a:ext cx="86760" cy="1310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E7DB431-970E-4661-916A-999AF4B5FFC6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39177" y="3795960"/>
                  <a:ext cx="1044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5CE400C5-C8FF-43FD-9C12-B8D4FD9962EF}"/>
                    </a:ext>
                  </a:extLst>
                </p14:cNvPr>
                <p14:cNvContentPartPr/>
                <p14:nvPr/>
              </p14:nvContentPartPr>
              <p14:xfrm>
                <a:off x="714137" y="3765720"/>
                <a:ext cx="115200" cy="1378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5CE400C5-C8FF-43FD-9C12-B8D4FD9962EF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05497" y="3757080"/>
                  <a:ext cx="1328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1E292089-7F5A-47CA-B283-F6606C0DF387}"/>
                    </a:ext>
                  </a:extLst>
                </p14:cNvPr>
                <p14:cNvContentPartPr/>
                <p14:nvPr/>
              </p14:nvContentPartPr>
              <p14:xfrm>
                <a:off x="782537" y="3928440"/>
                <a:ext cx="127080" cy="403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1E292089-7F5A-47CA-B283-F6606C0DF387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73537" y="3919800"/>
                  <a:ext cx="1447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4525E783-DBDD-4C18-898D-EA5E31064410}"/>
                    </a:ext>
                  </a:extLst>
                </p14:cNvPr>
                <p14:cNvContentPartPr/>
                <p14:nvPr/>
              </p14:nvContentPartPr>
              <p14:xfrm>
                <a:off x="958937" y="3764640"/>
                <a:ext cx="60840" cy="2080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4525E783-DBDD-4C18-898D-EA5E31064410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49937" y="3755640"/>
                  <a:ext cx="784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0F0204DD-E0A0-4222-A907-32AF098DB31F}"/>
                    </a:ext>
                  </a:extLst>
                </p14:cNvPr>
                <p14:cNvContentPartPr/>
                <p14:nvPr/>
              </p14:nvContentPartPr>
              <p14:xfrm>
                <a:off x="1041017" y="3677160"/>
                <a:ext cx="65880" cy="345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0F0204DD-E0A0-4222-A907-32AF098DB31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32017" y="3668520"/>
                  <a:ext cx="8352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226979E5-625A-4254-AC23-B870C916C66B}"/>
                    </a:ext>
                  </a:extLst>
                </p14:cNvPr>
                <p14:cNvContentPartPr/>
                <p14:nvPr/>
              </p14:nvContentPartPr>
              <p14:xfrm>
                <a:off x="1206977" y="3781200"/>
                <a:ext cx="45720" cy="828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226979E5-625A-4254-AC23-B870C916C66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198337" y="3772560"/>
                  <a:ext cx="6336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F39A016E-B8EB-4B2E-966E-597E5F25BFD4}"/>
                    </a:ext>
                  </a:extLst>
                </p14:cNvPr>
                <p14:cNvContentPartPr/>
                <p14:nvPr/>
              </p14:nvContentPartPr>
              <p14:xfrm>
                <a:off x="1216337" y="3825480"/>
                <a:ext cx="65880" cy="154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F39A016E-B8EB-4B2E-966E-597E5F25BFD4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207337" y="3816480"/>
                  <a:ext cx="83520" cy="3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23448B57-3F52-49F3-A9C2-628C82BB0FAF}"/>
              </a:ext>
            </a:extLst>
          </p:cNvPr>
          <p:cNvGrpSpPr/>
          <p:nvPr/>
        </p:nvGrpSpPr>
        <p:grpSpPr>
          <a:xfrm>
            <a:off x="1469417" y="3561600"/>
            <a:ext cx="2764440" cy="395640"/>
            <a:chOff x="1469417" y="3561600"/>
            <a:chExt cx="2764440" cy="39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64451D1C-90C0-4ACD-BFBE-C2CE033CB74A}"/>
                    </a:ext>
                  </a:extLst>
                </p14:cNvPr>
                <p14:cNvContentPartPr/>
                <p14:nvPr/>
              </p14:nvContentPartPr>
              <p14:xfrm>
                <a:off x="1478777" y="3799200"/>
                <a:ext cx="74160" cy="201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64451D1C-90C0-4ACD-BFBE-C2CE033CB74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470137" y="3790200"/>
                  <a:ext cx="918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ECE12649-3350-44C6-8D36-25E25FD48310}"/>
                    </a:ext>
                  </a:extLst>
                </p14:cNvPr>
                <p14:cNvContentPartPr/>
                <p14:nvPr/>
              </p14:nvContentPartPr>
              <p14:xfrm>
                <a:off x="1469417" y="3837000"/>
                <a:ext cx="81360" cy="1195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ECE12649-3350-44C6-8D36-25E25FD4831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460777" y="3828000"/>
                  <a:ext cx="9900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7CFFDF00-3B1E-416E-BCDE-36B9ACB8967E}"/>
                    </a:ext>
                  </a:extLst>
                </p14:cNvPr>
                <p14:cNvContentPartPr/>
                <p14:nvPr/>
              </p14:nvContentPartPr>
              <p14:xfrm>
                <a:off x="1563737" y="3732960"/>
                <a:ext cx="102960" cy="7632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7CFFDF00-3B1E-416E-BCDE-36B9ACB8967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554737" y="3723960"/>
                  <a:ext cx="12060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0A66AE27-C998-4FE7-B31A-7C50CF57B46B}"/>
                    </a:ext>
                  </a:extLst>
                </p14:cNvPr>
                <p14:cNvContentPartPr/>
                <p14:nvPr/>
              </p14:nvContentPartPr>
              <p14:xfrm>
                <a:off x="1762457" y="3893160"/>
                <a:ext cx="105840" cy="2232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0A66AE27-C998-4FE7-B31A-7C50CF57B46B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753817" y="3884160"/>
                  <a:ext cx="1234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EB23254D-365F-4579-8D62-6CEAA5BFB201}"/>
                    </a:ext>
                  </a:extLst>
                </p14:cNvPr>
                <p14:cNvContentPartPr/>
                <p14:nvPr/>
              </p14:nvContentPartPr>
              <p14:xfrm>
                <a:off x="1832297" y="3829440"/>
                <a:ext cx="23400" cy="1105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EB23254D-365F-4579-8D62-6CEAA5BFB201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823657" y="3820440"/>
                  <a:ext cx="4104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4C978DB5-4491-4A12-939D-183DFDE19C34}"/>
                    </a:ext>
                  </a:extLst>
                </p14:cNvPr>
                <p14:cNvContentPartPr/>
                <p14:nvPr/>
              </p14:nvContentPartPr>
              <p14:xfrm>
                <a:off x="1993577" y="3810360"/>
                <a:ext cx="126720" cy="14688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4C978DB5-4491-4A12-939D-183DFDE19C3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984577" y="3801720"/>
                  <a:ext cx="1443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05341852-71A1-4207-9D23-2EB64E4674CC}"/>
                    </a:ext>
                  </a:extLst>
                </p14:cNvPr>
                <p14:cNvContentPartPr/>
                <p14:nvPr/>
              </p14:nvContentPartPr>
              <p14:xfrm>
                <a:off x="2123177" y="3757800"/>
                <a:ext cx="123480" cy="5076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05341852-71A1-4207-9D23-2EB64E4674CC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114177" y="3748800"/>
                  <a:ext cx="1411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FA5FD54B-0D30-4473-A36A-E4F9F0391D1D}"/>
                    </a:ext>
                  </a:extLst>
                </p14:cNvPr>
                <p14:cNvContentPartPr/>
                <p14:nvPr/>
              </p14:nvContentPartPr>
              <p14:xfrm>
                <a:off x="2365457" y="3881640"/>
                <a:ext cx="115200" cy="1692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FA5FD54B-0D30-4473-A36A-E4F9F0391D1D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356817" y="3872640"/>
                  <a:ext cx="1328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5C5C5254-D3F2-40B2-9143-094B9CA1F1C1}"/>
                    </a:ext>
                  </a:extLst>
                </p14:cNvPr>
                <p14:cNvContentPartPr/>
                <p14:nvPr/>
              </p14:nvContentPartPr>
              <p14:xfrm>
                <a:off x="2520977" y="3784080"/>
                <a:ext cx="135360" cy="1350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5C5C5254-D3F2-40B2-9143-094B9CA1F1C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511977" y="3775440"/>
                  <a:ext cx="1530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57CF19F4-D4A1-4952-B46F-41C7F9529BB3}"/>
                    </a:ext>
                  </a:extLst>
                </p14:cNvPr>
                <p14:cNvContentPartPr/>
                <p14:nvPr/>
              </p14:nvContentPartPr>
              <p14:xfrm>
                <a:off x="2716457" y="3723240"/>
                <a:ext cx="83880" cy="20196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57CF19F4-D4A1-4952-B46F-41C7F9529BB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707457" y="3714600"/>
                  <a:ext cx="10152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0CBC0C93-09FB-42B5-BE07-F48F9B3C6CD2}"/>
                    </a:ext>
                  </a:extLst>
                </p14:cNvPr>
                <p14:cNvContentPartPr/>
                <p14:nvPr/>
              </p14:nvContentPartPr>
              <p14:xfrm>
                <a:off x="2856137" y="3675000"/>
                <a:ext cx="60120" cy="1008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0CBC0C93-09FB-42B5-BE07-F48F9B3C6CD2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847137" y="3666000"/>
                  <a:ext cx="7776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F62F2C1D-9167-4453-8873-77C8890B861F}"/>
                    </a:ext>
                  </a:extLst>
                </p14:cNvPr>
                <p14:cNvContentPartPr/>
                <p14:nvPr/>
              </p14:nvContentPartPr>
              <p14:xfrm>
                <a:off x="2841017" y="3655560"/>
                <a:ext cx="192960" cy="24264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F62F2C1D-9167-4453-8873-77C8890B861F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832377" y="3646920"/>
                  <a:ext cx="21060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D23C030D-2B15-4339-AB6B-0EBE5979112B}"/>
                    </a:ext>
                  </a:extLst>
                </p14:cNvPr>
                <p14:cNvContentPartPr/>
                <p14:nvPr/>
              </p14:nvContentPartPr>
              <p14:xfrm>
                <a:off x="3124337" y="3654840"/>
                <a:ext cx="37800" cy="19836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D23C030D-2B15-4339-AB6B-0EBE5979112B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115697" y="3645840"/>
                  <a:ext cx="5544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F0D7AC7D-CD77-4E1D-B827-5EF707827C1B}"/>
                    </a:ext>
                  </a:extLst>
                </p14:cNvPr>
                <p14:cNvContentPartPr/>
                <p14:nvPr/>
              </p14:nvContentPartPr>
              <p14:xfrm>
                <a:off x="3219017" y="3700920"/>
                <a:ext cx="77760" cy="14364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F0D7AC7D-CD77-4E1D-B827-5EF707827C1B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210017" y="3691920"/>
                  <a:ext cx="954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E11208AB-7495-437E-97DC-F22937A72D74}"/>
                    </a:ext>
                  </a:extLst>
                </p14:cNvPr>
                <p14:cNvContentPartPr/>
                <p14:nvPr/>
              </p14:nvContentPartPr>
              <p14:xfrm>
                <a:off x="3310097" y="3641880"/>
                <a:ext cx="113760" cy="2430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E11208AB-7495-437E-97DC-F22937A72D74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3301097" y="3633240"/>
                  <a:ext cx="1314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FD0006A1-5028-4DE3-A38A-E9A4CB02F560}"/>
                    </a:ext>
                  </a:extLst>
                </p14:cNvPr>
                <p14:cNvContentPartPr/>
                <p14:nvPr/>
              </p14:nvContentPartPr>
              <p14:xfrm>
                <a:off x="3525737" y="3734400"/>
                <a:ext cx="58320" cy="986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FD0006A1-5028-4DE3-A38A-E9A4CB02F560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516737" y="3725400"/>
                  <a:ext cx="759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9EFBD516-00A5-41E9-AED6-7E57E8CF9E35}"/>
                    </a:ext>
                  </a:extLst>
                </p14:cNvPr>
                <p14:cNvContentPartPr/>
                <p14:nvPr/>
              </p14:nvContentPartPr>
              <p14:xfrm>
                <a:off x="3616097" y="3742320"/>
                <a:ext cx="56880" cy="6984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9EFBD516-00A5-41E9-AED6-7E57E8CF9E35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607457" y="3733320"/>
                  <a:ext cx="745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701699F0-23FB-4C28-AA99-22A90E0BA2D6}"/>
                    </a:ext>
                  </a:extLst>
                </p14:cNvPr>
                <p14:cNvContentPartPr/>
                <p14:nvPr/>
              </p14:nvContentPartPr>
              <p14:xfrm>
                <a:off x="3707177" y="3645840"/>
                <a:ext cx="157320" cy="16020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701699F0-23FB-4C28-AA99-22A90E0BA2D6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698537" y="3637200"/>
                  <a:ext cx="1749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AADE2293-B9AF-4FDE-843E-8A6130A19F2F}"/>
                    </a:ext>
                  </a:extLst>
                </p14:cNvPr>
                <p14:cNvContentPartPr/>
                <p14:nvPr/>
              </p14:nvContentPartPr>
              <p14:xfrm>
                <a:off x="3902657" y="3680400"/>
                <a:ext cx="110520" cy="10800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AADE2293-B9AF-4FDE-843E-8A6130A19F2F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894017" y="3671400"/>
                  <a:ext cx="1281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6DB480B2-537E-4B9E-92CA-C2D68F180D94}"/>
                    </a:ext>
                  </a:extLst>
                </p14:cNvPr>
                <p14:cNvContentPartPr/>
                <p14:nvPr/>
              </p14:nvContentPartPr>
              <p14:xfrm>
                <a:off x="4075457" y="3657000"/>
                <a:ext cx="79200" cy="13104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6DB480B2-537E-4B9E-92CA-C2D68F180D94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4066457" y="3648000"/>
                  <a:ext cx="968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23DB4FF9-7337-47FE-A8CD-0085749D5268}"/>
                    </a:ext>
                  </a:extLst>
                </p14:cNvPr>
                <p14:cNvContentPartPr/>
                <p14:nvPr/>
              </p14:nvContentPartPr>
              <p14:xfrm>
                <a:off x="4211537" y="3561600"/>
                <a:ext cx="22320" cy="417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23DB4FF9-7337-47FE-A8CD-0085749D5268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4202897" y="3552960"/>
                  <a:ext cx="39960" cy="5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5C031189-AAE5-4545-B3FE-EF1FF3E81889}"/>
              </a:ext>
            </a:extLst>
          </p:cNvPr>
          <p:cNvGrpSpPr/>
          <p:nvPr/>
        </p:nvGrpSpPr>
        <p:grpSpPr>
          <a:xfrm>
            <a:off x="307697" y="4162800"/>
            <a:ext cx="1270800" cy="279000"/>
            <a:chOff x="307697" y="4162800"/>
            <a:chExt cx="1270800" cy="27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F65CAC67-1F7D-4245-9D2A-26455D8E3047}"/>
                    </a:ext>
                  </a:extLst>
                </p14:cNvPr>
                <p14:cNvContentPartPr/>
                <p14:nvPr/>
              </p14:nvContentPartPr>
              <p14:xfrm>
                <a:off x="307697" y="4213920"/>
                <a:ext cx="24480" cy="16380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F65CAC67-1F7D-4245-9D2A-26455D8E3047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99057" y="4205280"/>
                  <a:ext cx="421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230816DE-1A20-4A60-AEB2-3EBEE8001B98}"/>
                    </a:ext>
                  </a:extLst>
                </p14:cNvPr>
                <p14:cNvContentPartPr/>
                <p14:nvPr/>
              </p14:nvContentPartPr>
              <p14:xfrm>
                <a:off x="395897" y="4233360"/>
                <a:ext cx="64440" cy="8712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230816DE-1A20-4A60-AEB2-3EBEE8001B98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86897" y="4224720"/>
                  <a:ext cx="8208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249AF44D-957B-4F8D-AE4D-8EC295C4BDE4}"/>
                    </a:ext>
                  </a:extLst>
                </p14:cNvPr>
                <p14:cNvContentPartPr/>
                <p14:nvPr/>
              </p14:nvContentPartPr>
              <p14:xfrm>
                <a:off x="416057" y="4415160"/>
                <a:ext cx="121320" cy="266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249AF44D-957B-4F8D-AE4D-8EC295C4BDE4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07417" y="4406160"/>
                  <a:ext cx="1389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1EE4F07F-183B-43B4-8DB2-733A759A95E5}"/>
                    </a:ext>
                  </a:extLst>
                </p14:cNvPr>
                <p14:cNvContentPartPr/>
                <p14:nvPr/>
              </p14:nvContentPartPr>
              <p14:xfrm>
                <a:off x="589937" y="4265040"/>
                <a:ext cx="101160" cy="12924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1EE4F07F-183B-43B4-8DB2-733A759A95E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580937" y="4256400"/>
                  <a:ext cx="1188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3B4D9924-5A24-4003-9F0A-D62EA5C24BC3}"/>
                    </a:ext>
                  </a:extLst>
                </p14:cNvPr>
                <p14:cNvContentPartPr/>
                <p14:nvPr/>
              </p14:nvContentPartPr>
              <p14:xfrm>
                <a:off x="755897" y="4180800"/>
                <a:ext cx="153720" cy="1803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3B4D9924-5A24-4003-9F0A-D62EA5C24BC3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47257" y="4171800"/>
                  <a:ext cx="17136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479B2115-AFAC-4DCA-96F3-AED82634A6F3}"/>
                    </a:ext>
                  </a:extLst>
                </p14:cNvPr>
                <p14:cNvContentPartPr/>
                <p14:nvPr/>
              </p14:nvContentPartPr>
              <p14:xfrm>
                <a:off x="851657" y="4391760"/>
                <a:ext cx="155520" cy="1692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479B2115-AFAC-4DCA-96F3-AED82634A6F3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43017" y="4382760"/>
                  <a:ext cx="1731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FE4FC1B8-6CE5-460F-8E59-CB01FCAD1960}"/>
                    </a:ext>
                  </a:extLst>
                </p14:cNvPr>
                <p14:cNvContentPartPr/>
                <p14:nvPr/>
              </p14:nvContentPartPr>
              <p14:xfrm>
                <a:off x="1061537" y="4162800"/>
                <a:ext cx="64080" cy="2512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FE4FC1B8-6CE5-460F-8E59-CB01FCAD196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052537" y="4154160"/>
                  <a:ext cx="8172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CFD32525-3A63-469B-8394-1D95C0C10CFD}"/>
                    </a:ext>
                  </a:extLst>
                </p14:cNvPr>
                <p14:cNvContentPartPr/>
                <p14:nvPr/>
              </p14:nvContentPartPr>
              <p14:xfrm>
                <a:off x="1209857" y="4222560"/>
                <a:ext cx="70200" cy="5040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CFD32525-3A63-469B-8394-1D95C0C10CFD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201217" y="4213920"/>
                  <a:ext cx="8784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6762C58C-BDF0-47CE-8476-C357C7EC0434}"/>
                    </a:ext>
                  </a:extLst>
                </p14:cNvPr>
                <p14:cNvContentPartPr/>
                <p14:nvPr/>
              </p14:nvContentPartPr>
              <p14:xfrm>
                <a:off x="1365377" y="4170000"/>
                <a:ext cx="149400" cy="1879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6762C58C-BDF0-47CE-8476-C357C7EC0434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356377" y="4161000"/>
                  <a:ext cx="16704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563C80AF-F633-455B-9230-2BCF53FC7177}"/>
                    </a:ext>
                  </a:extLst>
                </p14:cNvPr>
                <p14:cNvContentPartPr/>
                <p14:nvPr/>
              </p14:nvContentPartPr>
              <p14:xfrm>
                <a:off x="1427297" y="4241640"/>
                <a:ext cx="151200" cy="2772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563C80AF-F633-455B-9230-2BCF53FC7177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418297" y="4232640"/>
                  <a:ext cx="168840" cy="4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9D4BFA0F-5D80-40B3-9CB6-9B38088B10B3}"/>
              </a:ext>
            </a:extLst>
          </p:cNvPr>
          <p:cNvGrpSpPr/>
          <p:nvPr/>
        </p:nvGrpSpPr>
        <p:grpSpPr>
          <a:xfrm>
            <a:off x="1417937" y="2696160"/>
            <a:ext cx="214920" cy="232920"/>
            <a:chOff x="1417937" y="2696160"/>
            <a:chExt cx="214920" cy="23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410759B2-D74A-41B2-BB42-7F73607DF7BD}"/>
                    </a:ext>
                  </a:extLst>
                </p14:cNvPr>
                <p14:cNvContentPartPr/>
                <p14:nvPr/>
              </p14:nvContentPartPr>
              <p14:xfrm>
                <a:off x="1417937" y="2696160"/>
                <a:ext cx="83880" cy="2329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410759B2-D74A-41B2-BB42-7F73607DF7BD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409297" y="2687520"/>
                  <a:ext cx="10152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4AC0E933-153F-4AFD-962C-2B390E56B6BF}"/>
                    </a:ext>
                  </a:extLst>
                </p14:cNvPr>
                <p14:cNvContentPartPr/>
                <p14:nvPr/>
              </p14:nvContentPartPr>
              <p14:xfrm>
                <a:off x="1528097" y="2740440"/>
                <a:ext cx="104760" cy="12672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4AC0E933-153F-4AFD-962C-2B390E56B6BF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519097" y="2731800"/>
                  <a:ext cx="122400" cy="14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D9DF8A19-26BE-4327-AF0F-0A2C69F24ED8}"/>
              </a:ext>
            </a:extLst>
          </p:cNvPr>
          <p:cNvGrpSpPr/>
          <p:nvPr/>
        </p:nvGrpSpPr>
        <p:grpSpPr>
          <a:xfrm>
            <a:off x="370697" y="4678680"/>
            <a:ext cx="612720" cy="186120"/>
            <a:chOff x="370697" y="4678680"/>
            <a:chExt cx="612720" cy="18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3F532967-EE44-4F46-8FA8-D299C8502505}"/>
                    </a:ext>
                  </a:extLst>
                </p14:cNvPr>
                <p14:cNvContentPartPr/>
                <p14:nvPr/>
              </p14:nvContentPartPr>
              <p14:xfrm>
                <a:off x="370697" y="4686960"/>
                <a:ext cx="45720" cy="12888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3F532967-EE44-4F46-8FA8-D299C8502505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361697" y="4677960"/>
                  <a:ext cx="6336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B1A99A48-9F9D-4C58-8681-DB70E400EE5A}"/>
                    </a:ext>
                  </a:extLst>
                </p14:cNvPr>
                <p14:cNvContentPartPr/>
                <p14:nvPr/>
              </p14:nvContentPartPr>
              <p14:xfrm>
                <a:off x="488777" y="4692720"/>
                <a:ext cx="88920" cy="9648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B1A99A48-9F9D-4C58-8681-DB70E400EE5A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80137" y="4683720"/>
                  <a:ext cx="1065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C32CFE9E-722D-4D57-8DEF-598ED128C6CE}"/>
                    </a:ext>
                  </a:extLst>
                </p14:cNvPr>
                <p14:cNvContentPartPr/>
                <p14:nvPr/>
              </p14:nvContentPartPr>
              <p14:xfrm>
                <a:off x="640337" y="4678680"/>
                <a:ext cx="66600" cy="10836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C32CFE9E-722D-4D57-8DEF-598ED128C6CE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31337" y="4669680"/>
                  <a:ext cx="842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2F24E25B-914B-4CB4-8173-01E05642F814}"/>
                    </a:ext>
                  </a:extLst>
                </p14:cNvPr>
                <p14:cNvContentPartPr/>
                <p14:nvPr/>
              </p14:nvContentPartPr>
              <p14:xfrm>
                <a:off x="836177" y="4688040"/>
                <a:ext cx="147240" cy="17676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2F24E25B-914B-4CB4-8173-01E05642F814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27537" y="4679040"/>
                  <a:ext cx="164880" cy="19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7ACF4F95-4F2F-400A-8663-C2A64E90452B}"/>
              </a:ext>
            </a:extLst>
          </p:cNvPr>
          <p:cNvGrpSpPr/>
          <p:nvPr/>
        </p:nvGrpSpPr>
        <p:grpSpPr>
          <a:xfrm>
            <a:off x="1136057" y="4727280"/>
            <a:ext cx="105840" cy="42840"/>
            <a:chOff x="1136057" y="4727280"/>
            <a:chExt cx="105840" cy="4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70475EC9-6AB7-4AC5-AB81-8B5609C659C8}"/>
                    </a:ext>
                  </a:extLst>
                </p14:cNvPr>
                <p14:cNvContentPartPr/>
                <p14:nvPr/>
              </p14:nvContentPartPr>
              <p14:xfrm>
                <a:off x="1136057" y="4727280"/>
                <a:ext cx="63720" cy="1224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70475EC9-6AB7-4AC5-AB81-8B5609C659C8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127057" y="4718280"/>
                  <a:ext cx="813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C015BA49-DBE5-443E-8679-9DEE113E6372}"/>
                    </a:ext>
                  </a:extLst>
                </p14:cNvPr>
                <p14:cNvContentPartPr/>
                <p14:nvPr/>
              </p14:nvContentPartPr>
              <p14:xfrm>
                <a:off x="1152617" y="4750320"/>
                <a:ext cx="89280" cy="1980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C015BA49-DBE5-443E-8679-9DEE113E6372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143977" y="4741680"/>
                  <a:ext cx="106920" cy="3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FF9DB4AA-A9BD-4D1B-9ECA-613C7D6A36FB}"/>
              </a:ext>
            </a:extLst>
          </p:cNvPr>
          <p:cNvGrpSpPr/>
          <p:nvPr/>
        </p:nvGrpSpPr>
        <p:grpSpPr>
          <a:xfrm>
            <a:off x="1536017" y="4438560"/>
            <a:ext cx="1463760" cy="659520"/>
            <a:chOff x="1536017" y="4438560"/>
            <a:chExt cx="1463760" cy="65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83A1BE4-A382-4A5B-ACDC-F52B6D5A2ABF}"/>
                    </a:ext>
                  </a:extLst>
                </p14:cNvPr>
                <p14:cNvContentPartPr/>
                <p14:nvPr/>
              </p14:nvContentPartPr>
              <p14:xfrm>
                <a:off x="1554377" y="4591560"/>
                <a:ext cx="83880" cy="1584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83A1BE4-A382-4A5B-ACDC-F52B6D5A2ABF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545737" y="4582920"/>
                  <a:ext cx="1015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F2F8F8A8-5E8A-46AB-B739-DC8BDB4FE092}"/>
                    </a:ext>
                  </a:extLst>
                </p14:cNvPr>
                <p14:cNvContentPartPr/>
                <p14:nvPr/>
              </p14:nvContentPartPr>
              <p14:xfrm>
                <a:off x="1569857" y="4608480"/>
                <a:ext cx="73440" cy="11556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F2F8F8A8-5E8A-46AB-B739-DC8BDB4FE092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561217" y="4599480"/>
                  <a:ext cx="9108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FFF60A85-CC4F-431A-812D-2F71FC1366FC}"/>
                    </a:ext>
                  </a:extLst>
                </p14:cNvPr>
                <p14:cNvContentPartPr/>
                <p14:nvPr/>
              </p14:nvContentPartPr>
              <p14:xfrm>
                <a:off x="1669217" y="4519920"/>
                <a:ext cx="111960" cy="561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FFF60A85-CC4F-431A-812D-2F71FC1366FC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660217" y="4511280"/>
                  <a:ext cx="1296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A44C0073-7BCB-4ACD-8517-4531BF223CD6}"/>
                    </a:ext>
                  </a:extLst>
                </p14:cNvPr>
                <p14:cNvContentPartPr/>
                <p14:nvPr/>
              </p14:nvContentPartPr>
              <p14:xfrm>
                <a:off x="1821497" y="4618200"/>
                <a:ext cx="111600" cy="388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A44C0073-7BCB-4ACD-8517-4531BF223CD6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812857" y="4609200"/>
                  <a:ext cx="12924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471C3BD6-8178-4F2C-B986-EF2E5E14169B}"/>
                    </a:ext>
                  </a:extLst>
                </p14:cNvPr>
                <p14:cNvContentPartPr/>
                <p14:nvPr/>
              </p14:nvContentPartPr>
              <p14:xfrm>
                <a:off x="1897097" y="4569960"/>
                <a:ext cx="19440" cy="10764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471C3BD6-8178-4F2C-B986-EF2E5E14169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888457" y="4560960"/>
                  <a:ext cx="370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466CD26F-5C93-45D0-9311-C099173EFA41}"/>
                    </a:ext>
                  </a:extLst>
                </p14:cNvPr>
                <p14:cNvContentPartPr/>
                <p14:nvPr/>
              </p14:nvContentPartPr>
              <p14:xfrm>
                <a:off x="2010857" y="4562400"/>
                <a:ext cx="154080" cy="1965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466CD26F-5C93-45D0-9311-C099173EFA41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001857" y="4553400"/>
                  <a:ext cx="1717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AC581062-D3F0-4B9A-BBFA-4349CBED377A}"/>
                    </a:ext>
                  </a:extLst>
                </p14:cNvPr>
                <p14:cNvContentPartPr/>
                <p14:nvPr/>
              </p14:nvContentPartPr>
              <p14:xfrm>
                <a:off x="2227577" y="4483920"/>
                <a:ext cx="111600" cy="918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AC581062-D3F0-4B9A-BBFA-4349CBED377A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218937" y="4474920"/>
                  <a:ext cx="12924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9D5867BC-09FD-49B0-9EB8-D3FA7667649D}"/>
                    </a:ext>
                  </a:extLst>
                </p14:cNvPr>
                <p14:cNvContentPartPr/>
                <p14:nvPr/>
              </p14:nvContentPartPr>
              <p14:xfrm>
                <a:off x="2391737" y="4630080"/>
                <a:ext cx="101160" cy="2556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9D5867BC-09FD-49B0-9EB8-D3FA7667649D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383097" y="4621440"/>
                  <a:ext cx="1188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4E0AB4FC-101E-4B4F-B16D-76D82E507123}"/>
                    </a:ext>
                  </a:extLst>
                </p14:cNvPr>
                <p14:cNvContentPartPr/>
                <p14:nvPr/>
              </p14:nvContentPartPr>
              <p14:xfrm>
                <a:off x="2587217" y="4535040"/>
                <a:ext cx="99000" cy="15516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4E0AB4FC-101E-4B4F-B16D-76D82E507123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578577" y="4526040"/>
                  <a:ext cx="11664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3BA54767-FC08-496A-B080-39A51491F69C}"/>
                    </a:ext>
                  </a:extLst>
                </p14:cNvPr>
                <p14:cNvContentPartPr/>
                <p14:nvPr/>
              </p14:nvContentPartPr>
              <p14:xfrm>
                <a:off x="2685497" y="4438560"/>
                <a:ext cx="137880" cy="802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3BA54767-FC08-496A-B080-39A51491F69C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676497" y="4429920"/>
                  <a:ext cx="15552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25140367-E0F7-4849-BECF-9127B2AE2E20}"/>
                    </a:ext>
                  </a:extLst>
                </p14:cNvPr>
                <p14:cNvContentPartPr/>
                <p14:nvPr/>
              </p14:nvContentPartPr>
              <p14:xfrm>
                <a:off x="1536017" y="4751760"/>
                <a:ext cx="1463760" cy="7524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25140367-E0F7-4849-BECF-9127B2AE2E20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527377" y="4742760"/>
                  <a:ext cx="14814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7045F04C-E890-4E5C-B457-5E818951155B}"/>
                    </a:ext>
                  </a:extLst>
                </p14:cNvPr>
                <p14:cNvContentPartPr/>
                <p14:nvPr/>
              </p14:nvContentPartPr>
              <p14:xfrm>
                <a:off x="1824737" y="4969200"/>
                <a:ext cx="155520" cy="9432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7045F04C-E890-4E5C-B457-5E818951155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815737" y="4960560"/>
                  <a:ext cx="1731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E832C251-13AD-471A-A8C0-42D94CAB565F}"/>
                    </a:ext>
                  </a:extLst>
                </p14:cNvPr>
                <p14:cNvContentPartPr/>
                <p14:nvPr/>
              </p14:nvContentPartPr>
              <p14:xfrm>
                <a:off x="2028137" y="4927080"/>
                <a:ext cx="93960" cy="17100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E832C251-13AD-471A-A8C0-42D94CAB565F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019497" y="4918440"/>
                  <a:ext cx="11160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4A5E81D9-412C-41EF-BD7E-47670E7D1CE9}"/>
                    </a:ext>
                  </a:extLst>
                </p14:cNvPr>
                <p14:cNvContentPartPr/>
                <p14:nvPr/>
              </p14:nvContentPartPr>
              <p14:xfrm>
                <a:off x="2127137" y="4913400"/>
                <a:ext cx="86040" cy="1908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4A5E81D9-412C-41EF-BD7E-47670E7D1CE9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118137" y="4904760"/>
                  <a:ext cx="1036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5E2F174D-12E1-4806-8C0D-DE914ECF9E13}"/>
                    </a:ext>
                  </a:extLst>
                </p14:cNvPr>
                <p14:cNvContentPartPr/>
                <p14:nvPr/>
              </p14:nvContentPartPr>
              <p14:xfrm>
                <a:off x="2139377" y="4918440"/>
                <a:ext cx="87120" cy="12204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5E2F174D-12E1-4806-8C0D-DE914ECF9E13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130377" y="4909440"/>
                  <a:ext cx="10476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FB3C82DD-57BA-4438-AF59-D310C6464618}"/>
                    </a:ext>
                  </a:extLst>
                </p14:cNvPr>
                <p14:cNvContentPartPr/>
                <p14:nvPr/>
              </p14:nvContentPartPr>
              <p14:xfrm>
                <a:off x="2244497" y="4878120"/>
                <a:ext cx="87120" cy="16560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FB3C82DD-57BA-4438-AF59-D310C6464618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2235857" y="4869480"/>
                  <a:ext cx="10476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9E325233-7192-44D8-988A-20F2E8A07E4C}"/>
                    </a:ext>
                  </a:extLst>
                </p14:cNvPr>
                <p14:cNvContentPartPr/>
                <p14:nvPr/>
              </p14:nvContentPartPr>
              <p14:xfrm>
                <a:off x="2360777" y="4892160"/>
                <a:ext cx="72000" cy="1375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9E325233-7192-44D8-988A-20F2E8A07E4C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2352137" y="4883160"/>
                  <a:ext cx="8964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F36CA172-633C-4353-A796-9623F209B82C}"/>
                    </a:ext>
                  </a:extLst>
                </p14:cNvPr>
                <p14:cNvContentPartPr/>
                <p14:nvPr/>
              </p14:nvContentPartPr>
              <p14:xfrm>
                <a:off x="2469137" y="4892160"/>
                <a:ext cx="199440" cy="13680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F36CA172-633C-4353-A796-9623F209B82C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2460497" y="4883160"/>
                  <a:ext cx="2170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536240E9-0FF6-496C-8411-B60C55657048}"/>
                    </a:ext>
                  </a:extLst>
                </p14:cNvPr>
                <p14:cNvContentPartPr/>
                <p14:nvPr/>
              </p14:nvContentPartPr>
              <p14:xfrm>
                <a:off x="2682257" y="4811160"/>
                <a:ext cx="57240" cy="25776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536240E9-0FF6-496C-8411-B60C55657048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673257" y="4802520"/>
                  <a:ext cx="74880" cy="27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3EF0AA78-29D5-4C32-895D-612774BA46B8}"/>
              </a:ext>
            </a:extLst>
          </p:cNvPr>
          <p:cNvGrpSpPr/>
          <p:nvPr/>
        </p:nvGrpSpPr>
        <p:grpSpPr>
          <a:xfrm>
            <a:off x="961097" y="5183400"/>
            <a:ext cx="872640" cy="249480"/>
            <a:chOff x="961097" y="5183400"/>
            <a:chExt cx="872640" cy="24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C188012B-73D1-4269-91CD-19FF8BDC984E}"/>
                    </a:ext>
                  </a:extLst>
                </p14:cNvPr>
                <p14:cNvContentPartPr/>
                <p14:nvPr/>
              </p14:nvContentPartPr>
              <p14:xfrm>
                <a:off x="961097" y="5251080"/>
                <a:ext cx="111600" cy="1807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C188012B-73D1-4269-91CD-19FF8BDC984E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52457" y="5242080"/>
                  <a:ext cx="1292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F2F77B8D-5482-4B21-BF6B-2ECCCCBA93EA}"/>
                    </a:ext>
                  </a:extLst>
                </p14:cNvPr>
                <p14:cNvContentPartPr/>
                <p14:nvPr/>
              </p14:nvContentPartPr>
              <p14:xfrm>
                <a:off x="1149737" y="5291040"/>
                <a:ext cx="62280" cy="122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F2F77B8D-5482-4B21-BF6B-2ECCCCBA93EA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141097" y="5282040"/>
                  <a:ext cx="799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6D9EA117-BBF5-4865-8C4C-633D7F1F950E}"/>
                    </a:ext>
                  </a:extLst>
                </p14:cNvPr>
                <p14:cNvContentPartPr/>
                <p14:nvPr/>
              </p14:nvContentPartPr>
              <p14:xfrm>
                <a:off x="1162337" y="5354040"/>
                <a:ext cx="88560" cy="158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6D9EA117-BBF5-4865-8C4C-633D7F1F950E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153697" y="5345040"/>
                  <a:ext cx="1062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83E24FA1-45C0-4B01-8E16-98735BEA5DD2}"/>
                    </a:ext>
                  </a:extLst>
                </p14:cNvPr>
                <p14:cNvContentPartPr/>
                <p14:nvPr/>
              </p14:nvContentPartPr>
              <p14:xfrm>
                <a:off x="1351697" y="5266560"/>
                <a:ext cx="100080" cy="13212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83E24FA1-45C0-4B01-8E16-98735BEA5DD2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342697" y="5257920"/>
                  <a:ext cx="1177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0FB806FD-FE74-4C4D-8A57-FC6E0CAC5CE0}"/>
                    </a:ext>
                  </a:extLst>
                </p14:cNvPr>
                <p14:cNvContentPartPr/>
                <p14:nvPr/>
              </p14:nvContentPartPr>
              <p14:xfrm>
                <a:off x="1489577" y="5305080"/>
                <a:ext cx="2880" cy="504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0FB806FD-FE74-4C4D-8A57-FC6E0CAC5CE0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480937" y="5296440"/>
                  <a:ext cx="2052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4805E4D8-7A63-4F03-9B91-54D7778ABEEA}"/>
                    </a:ext>
                  </a:extLst>
                </p14:cNvPr>
                <p14:cNvContentPartPr/>
                <p14:nvPr/>
              </p14:nvContentPartPr>
              <p14:xfrm>
                <a:off x="1492457" y="5291040"/>
                <a:ext cx="41400" cy="11268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4805E4D8-7A63-4F03-9B91-54D7778ABEEA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483817" y="5282040"/>
                  <a:ext cx="590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8C83C723-3F01-4A12-9B58-4B2D74AF9EAB}"/>
                    </a:ext>
                  </a:extLst>
                </p14:cNvPr>
                <p14:cNvContentPartPr/>
                <p14:nvPr/>
              </p14:nvContentPartPr>
              <p14:xfrm>
                <a:off x="1580657" y="5339280"/>
                <a:ext cx="3960" cy="720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8C83C723-3F01-4A12-9B58-4B2D74AF9EA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572017" y="5330280"/>
                  <a:ext cx="216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D8B47C43-051C-4F27-B0F4-660C0F89BFEE}"/>
                    </a:ext>
                  </a:extLst>
                </p14:cNvPr>
                <p14:cNvContentPartPr/>
                <p14:nvPr/>
              </p14:nvContentPartPr>
              <p14:xfrm>
                <a:off x="1644737" y="5282400"/>
                <a:ext cx="92160" cy="15048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D8B47C43-051C-4F27-B0F4-660C0F89BFEE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636097" y="5273400"/>
                  <a:ext cx="1098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D89E5F35-233B-4344-919C-9BEB23045588}"/>
                    </a:ext>
                  </a:extLst>
                </p14:cNvPr>
                <p14:cNvContentPartPr/>
                <p14:nvPr/>
              </p14:nvContentPartPr>
              <p14:xfrm>
                <a:off x="1784417" y="5183400"/>
                <a:ext cx="49320" cy="543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D89E5F35-233B-4344-919C-9BEB23045588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775417" y="5174400"/>
                  <a:ext cx="6696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65EEC23F-C1DA-41A9-AC44-5E490B6B2B6B}"/>
              </a:ext>
            </a:extLst>
          </p:cNvPr>
          <p:cNvGrpSpPr/>
          <p:nvPr/>
        </p:nvGrpSpPr>
        <p:grpSpPr>
          <a:xfrm>
            <a:off x="2062337" y="5147400"/>
            <a:ext cx="606240" cy="322920"/>
            <a:chOff x="2062337" y="5147400"/>
            <a:chExt cx="606240" cy="32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26E1778E-DEAB-4674-8A7E-F96D84D59823}"/>
                    </a:ext>
                  </a:extLst>
                </p14:cNvPr>
                <p14:cNvContentPartPr/>
                <p14:nvPr/>
              </p14:nvContentPartPr>
              <p14:xfrm>
                <a:off x="2062337" y="5264760"/>
                <a:ext cx="95400" cy="17388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26E1778E-DEAB-4674-8A7E-F96D84D59823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2053697" y="5255760"/>
                  <a:ext cx="11304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C766154E-E5A0-4980-A816-6938E61D4FCA}"/>
                    </a:ext>
                  </a:extLst>
                </p14:cNvPr>
                <p14:cNvContentPartPr/>
                <p14:nvPr/>
              </p14:nvContentPartPr>
              <p14:xfrm>
                <a:off x="2172137" y="5265840"/>
                <a:ext cx="49680" cy="10224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C766154E-E5A0-4980-A816-6938E61D4FCA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2163137" y="5256840"/>
                  <a:ext cx="673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A5797094-BBD4-4DFF-B7D6-050610D068D0}"/>
                    </a:ext>
                  </a:extLst>
                </p14:cNvPr>
                <p14:cNvContentPartPr/>
                <p14:nvPr/>
              </p14:nvContentPartPr>
              <p14:xfrm>
                <a:off x="2303897" y="5216520"/>
                <a:ext cx="93240" cy="1666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A5797094-BBD4-4DFF-B7D6-050610D068D0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2295257" y="5207520"/>
                  <a:ext cx="11088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F694D1B9-A6BA-4F90-987E-4F74CBC38895}"/>
                    </a:ext>
                  </a:extLst>
                </p14:cNvPr>
                <p14:cNvContentPartPr/>
                <p14:nvPr/>
              </p14:nvContentPartPr>
              <p14:xfrm>
                <a:off x="2444657" y="5297880"/>
                <a:ext cx="71640" cy="17244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F694D1B9-A6BA-4F90-987E-4F74CBC38895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2435657" y="5288880"/>
                  <a:ext cx="8928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EE149107-EDFD-4F0B-9748-EB40620CE122}"/>
                    </a:ext>
                  </a:extLst>
                </p14:cNvPr>
                <p14:cNvContentPartPr/>
                <p14:nvPr/>
              </p14:nvContentPartPr>
              <p14:xfrm>
                <a:off x="2553377" y="5147400"/>
                <a:ext cx="115200" cy="25092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EE149107-EDFD-4F0B-9748-EB40620CE122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544377" y="5138760"/>
                  <a:ext cx="132840" cy="26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70CC4138-6C7A-48B6-90A8-82D4F5E96C9B}"/>
              </a:ext>
            </a:extLst>
          </p:cNvPr>
          <p:cNvGrpSpPr/>
          <p:nvPr/>
        </p:nvGrpSpPr>
        <p:grpSpPr>
          <a:xfrm>
            <a:off x="260177" y="5563920"/>
            <a:ext cx="998280" cy="239040"/>
            <a:chOff x="260177" y="5563920"/>
            <a:chExt cx="998280" cy="23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8F80DE6C-B58B-4678-957A-4D59AF9D914B}"/>
                    </a:ext>
                  </a:extLst>
                </p14:cNvPr>
                <p14:cNvContentPartPr/>
                <p14:nvPr/>
              </p14:nvContentPartPr>
              <p14:xfrm>
                <a:off x="315617" y="5680920"/>
                <a:ext cx="21600" cy="11556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8F80DE6C-B58B-4678-957A-4D59AF9D914B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306977" y="5672280"/>
                  <a:ext cx="3924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4F5FEA95-7353-42C7-BFDD-679D96002169}"/>
                    </a:ext>
                  </a:extLst>
                </p14:cNvPr>
                <p14:cNvContentPartPr/>
                <p14:nvPr/>
              </p14:nvContentPartPr>
              <p14:xfrm>
                <a:off x="260177" y="5618280"/>
                <a:ext cx="153000" cy="18468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4F5FEA95-7353-42C7-BFDD-679D96002169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251177" y="5609280"/>
                  <a:ext cx="1706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5E45026A-59BC-4CB3-8538-7B84B57C8FEB}"/>
                    </a:ext>
                  </a:extLst>
                </p14:cNvPr>
                <p14:cNvContentPartPr/>
                <p14:nvPr/>
              </p14:nvContentPartPr>
              <p14:xfrm>
                <a:off x="462497" y="5657160"/>
                <a:ext cx="40320" cy="1220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5E45026A-59BC-4CB3-8538-7B84B57C8FEB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453857" y="5648520"/>
                  <a:ext cx="5796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5F8C907A-5F81-4A8E-8A43-E039CFA67D0B}"/>
                    </a:ext>
                  </a:extLst>
                </p14:cNvPr>
                <p14:cNvContentPartPr/>
                <p14:nvPr/>
              </p14:nvContentPartPr>
              <p14:xfrm>
                <a:off x="543497" y="5667240"/>
                <a:ext cx="175680" cy="12600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5F8C907A-5F81-4A8E-8A43-E039CFA67D0B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534497" y="5658240"/>
                  <a:ext cx="1933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FBA02406-8E21-4CAD-BB77-4524EA9C90FC}"/>
                    </a:ext>
                  </a:extLst>
                </p14:cNvPr>
                <p14:cNvContentPartPr/>
                <p14:nvPr/>
              </p14:nvContentPartPr>
              <p14:xfrm>
                <a:off x="738617" y="5680560"/>
                <a:ext cx="106200" cy="8892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FBA02406-8E21-4CAD-BB77-4524EA9C90FC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729617" y="5671920"/>
                  <a:ext cx="1238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E434AC0D-2D77-451A-A8C7-CDA9170A244B}"/>
                    </a:ext>
                  </a:extLst>
                </p14:cNvPr>
                <p14:cNvContentPartPr/>
                <p14:nvPr/>
              </p14:nvContentPartPr>
              <p14:xfrm>
                <a:off x="836177" y="5563920"/>
                <a:ext cx="102960" cy="2095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E434AC0D-2D77-451A-A8C7-CDA9170A244B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827537" y="5554920"/>
                  <a:ext cx="1206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1D9358C3-557D-4E5D-9D8D-740440223603}"/>
                    </a:ext>
                  </a:extLst>
                </p14:cNvPr>
                <p14:cNvContentPartPr/>
                <p14:nvPr/>
              </p14:nvContentPartPr>
              <p14:xfrm>
                <a:off x="961817" y="5677680"/>
                <a:ext cx="130680" cy="766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1D9358C3-557D-4E5D-9D8D-740440223603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52817" y="5669040"/>
                  <a:ext cx="1483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BC0EFA31-7271-4F14-8C26-05181919182F}"/>
                    </a:ext>
                  </a:extLst>
                </p14:cNvPr>
                <p14:cNvContentPartPr/>
                <p14:nvPr/>
              </p14:nvContentPartPr>
              <p14:xfrm>
                <a:off x="1131017" y="5728800"/>
                <a:ext cx="127440" cy="5436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BC0EFA31-7271-4F14-8C26-05181919182F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1122017" y="5719800"/>
                  <a:ext cx="14508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CBA5875D-04D7-4197-8FA6-9DA82835FDE6}"/>
                    </a:ext>
                  </a:extLst>
                </p14:cNvPr>
                <p14:cNvContentPartPr/>
                <p14:nvPr/>
              </p14:nvContentPartPr>
              <p14:xfrm>
                <a:off x="1055057" y="5613240"/>
                <a:ext cx="360" cy="36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CBA5875D-04D7-4197-8FA6-9DA82835FDE6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046417" y="560424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4244FFF6-FA6C-4808-BC56-AB815352C68A}"/>
              </a:ext>
            </a:extLst>
          </p:cNvPr>
          <p:cNvGrpSpPr/>
          <p:nvPr/>
        </p:nvGrpSpPr>
        <p:grpSpPr>
          <a:xfrm>
            <a:off x="1473737" y="5625840"/>
            <a:ext cx="231840" cy="347760"/>
            <a:chOff x="1473737" y="5625840"/>
            <a:chExt cx="231840" cy="34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A62255B9-B3E7-4444-8D60-26675278B2EC}"/>
                    </a:ext>
                  </a:extLst>
                </p14:cNvPr>
                <p14:cNvContentPartPr/>
                <p14:nvPr/>
              </p14:nvContentPartPr>
              <p14:xfrm>
                <a:off x="1473737" y="5625840"/>
                <a:ext cx="208080" cy="34776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A62255B9-B3E7-4444-8D60-26675278B2EC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465097" y="5616840"/>
                  <a:ext cx="22572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0403C345-6EE6-4DA9-BD6D-3BF0235F64C8}"/>
                    </a:ext>
                  </a:extLst>
                </p14:cNvPr>
                <p14:cNvContentPartPr/>
                <p14:nvPr/>
              </p14:nvContentPartPr>
              <p14:xfrm>
                <a:off x="1591457" y="5837880"/>
                <a:ext cx="114120" cy="252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0403C345-6EE6-4DA9-BD6D-3BF0235F64C8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582457" y="5829240"/>
                  <a:ext cx="13176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1BA23449-E10C-4FE4-AA43-DD258C36B32D}"/>
              </a:ext>
            </a:extLst>
          </p:cNvPr>
          <p:cNvGrpSpPr/>
          <p:nvPr/>
        </p:nvGrpSpPr>
        <p:grpSpPr>
          <a:xfrm>
            <a:off x="1935617" y="5660040"/>
            <a:ext cx="779040" cy="282960"/>
            <a:chOff x="1935617" y="5660040"/>
            <a:chExt cx="779040" cy="28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9F7C658A-884A-4237-93D9-B61420AF7F86}"/>
                    </a:ext>
                  </a:extLst>
                </p14:cNvPr>
                <p14:cNvContentPartPr/>
                <p14:nvPr/>
              </p14:nvContentPartPr>
              <p14:xfrm>
                <a:off x="1935617" y="5745000"/>
                <a:ext cx="112680" cy="7920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9F7C658A-884A-4237-93D9-B61420AF7F86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926617" y="5736360"/>
                  <a:ext cx="13032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431097AB-8A35-462C-A6D4-B1AE2FB84968}"/>
                    </a:ext>
                  </a:extLst>
                </p14:cNvPr>
                <p14:cNvContentPartPr/>
                <p14:nvPr/>
              </p14:nvContentPartPr>
              <p14:xfrm>
                <a:off x="1965497" y="5761920"/>
                <a:ext cx="343080" cy="16308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431097AB-8A35-462C-A6D4-B1AE2FB84968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956497" y="5753280"/>
                  <a:ext cx="3607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84EC09CC-5A29-4873-B63D-3273AED956E6}"/>
                    </a:ext>
                  </a:extLst>
                </p14:cNvPr>
                <p14:cNvContentPartPr/>
                <p14:nvPr/>
              </p14:nvContentPartPr>
              <p14:xfrm>
                <a:off x="2240177" y="5683440"/>
                <a:ext cx="70200" cy="18360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84EC09CC-5A29-4873-B63D-3273AED956E6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2231537" y="5674800"/>
                  <a:ext cx="8784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3EC81D89-A2B8-4FA3-BFE9-0B5BAF2984E6}"/>
                    </a:ext>
                  </a:extLst>
                </p14:cNvPr>
                <p14:cNvContentPartPr/>
                <p14:nvPr/>
              </p14:nvContentPartPr>
              <p14:xfrm>
                <a:off x="2377337" y="5660040"/>
                <a:ext cx="132120" cy="18900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3EC81D89-A2B8-4FA3-BFE9-0B5BAF2984E6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2368337" y="5651400"/>
                  <a:ext cx="14976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6B3F8D8D-0272-40B9-9223-56325A5D8E19}"/>
                    </a:ext>
                  </a:extLst>
                </p14:cNvPr>
                <p14:cNvContentPartPr/>
                <p14:nvPr/>
              </p14:nvContentPartPr>
              <p14:xfrm>
                <a:off x="2455457" y="5932560"/>
                <a:ext cx="127440" cy="104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6B3F8D8D-0272-40B9-9223-56325A5D8E19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2446817" y="5923920"/>
                  <a:ext cx="1450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F2580256-027E-4EC6-A316-3FDF2AD93C35}"/>
                    </a:ext>
                  </a:extLst>
                </p14:cNvPr>
                <p14:cNvContentPartPr/>
                <p14:nvPr/>
              </p14:nvContentPartPr>
              <p14:xfrm>
                <a:off x="2630777" y="5766240"/>
                <a:ext cx="83880" cy="10116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F2580256-027E-4EC6-A316-3FDF2AD93C35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2622137" y="5757240"/>
                  <a:ext cx="101520" cy="11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3B7EAAD7-9818-4F76-A2DE-BB3647195471}"/>
              </a:ext>
            </a:extLst>
          </p:cNvPr>
          <p:cNvGrpSpPr/>
          <p:nvPr/>
        </p:nvGrpSpPr>
        <p:grpSpPr>
          <a:xfrm>
            <a:off x="2916257" y="5611440"/>
            <a:ext cx="611640" cy="302400"/>
            <a:chOff x="2916257" y="5611440"/>
            <a:chExt cx="611640" cy="30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2FA0FD68-C6E1-4EEA-AA67-305B0604CC84}"/>
                    </a:ext>
                  </a:extLst>
                </p14:cNvPr>
                <p14:cNvContentPartPr/>
                <p14:nvPr/>
              </p14:nvContentPartPr>
              <p14:xfrm>
                <a:off x="2916257" y="5708280"/>
                <a:ext cx="104040" cy="15768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2FA0FD68-C6E1-4EEA-AA67-305B0604CC84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907617" y="5699280"/>
                  <a:ext cx="12168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3642E029-E8F1-41EA-8DDA-219DDBE54194}"/>
                    </a:ext>
                  </a:extLst>
                </p14:cNvPr>
                <p14:cNvContentPartPr/>
                <p14:nvPr/>
              </p14:nvContentPartPr>
              <p14:xfrm>
                <a:off x="3117857" y="5720880"/>
                <a:ext cx="96480" cy="19296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3642E029-E8F1-41EA-8DDA-219DDBE54194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3108857" y="5711880"/>
                  <a:ext cx="1141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E48573A0-DE80-42CF-97F8-D88CE56267A9}"/>
                    </a:ext>
                  </a:extLst>
                </p14:cNvPr>
                <p14:cNvContentPartPr/>
                <p14:nvPr/>
              </p14:nvContentPartPr>
              <p14:xfrm>
                <a:off x="3300737" y="5742840"/>
                <a:ext cx="126000" cy="14112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E48573A0-DE80-42CF-97F8-D88CE56267A9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3292097" y="5733840"/>
                  <a:ext cx="14364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5DC4798F-C0C0-419A-A67C-86C2EB9F0360}"/>
                    </a:ext>
                  </a:extLst>
                </p14:cNvPr>
                <p14:cNvContentPartPr/>
                <p14:nvPr/>
              </p14:nvContentPartPr>
              <p14:xfrm>
                <a:off x="3476417" y="5611440"/>
                <a:ext cx="51480" cy="4248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5DC4798F-C0C0-419A-A67C-86C2EB9F0360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3467417" y="5602440"/>
                  <a:ext cx="69120" cy="6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0C9B718A-F2AC-4102-A62C-E915A35EB057}"/>
              </a:ext>
            </a:extLst>
          </p:cNvPr>
          <p:cNvGrpSpPr/>
          <p:nvPr/>
        </p:nvGrpSpPr>
        <p:grpSpPr>
          <a:xfrm>
            <a:off x="7510937" y="2020809"/>
            <a:ext cx="1261440" cy="2102040"/>
            <a:chOff x="7510937" y="2020809"/>
            <a:chExt cx="1261440" cy="2102040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D6FEB517-B56B-4C7E-A227-DC7314FC9939}"/>
                </a:ext>
              </a:extLst>
            </p:cNvPr>
            <p:cNvGrpSpPr/>
            <p:nvPr/>
          </p:nvGrpSpPr>
          <p:grpSpPr>
            <a:xfrm>
              <a:off x="7510937" y="2020809"/>
              <a:ext cx="1231200" cy="1990800"/>
              <a:chOff x="7510937" y="2020809"/>
              <a:chExt cx="1231200" cy="19908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87">
                <p14:nvContentPartPr>
                  <p14:cNvPr id="262" name="Ink 261">
                    <a:extLst>
                      <a:ext uri="{FF2B5EF4-FFF2-40B4-BE49-F238E27FC236}">
                        <a16:creationId xmlns:a16="http://schemas.microsoft.com/office/drawing/2014/main" id="{92EA97B0-AC90-422B-A20D-CA9255B24FB1}"/>
                      </a:ext>
                    </a:extLst>
                  </p14:cNvPr>
                  <p14:cNvContentPartPr/>
                  <p14:nvPr/>
                </p14:nvContentPartPr>
                <p14:xfrm>
                  <a:off x="7556657" y="2020809"/>
                  <a:ext cx="10080" cy="82800"/>
                </p14:xfrm>
              </p:contentPart>
            </mc:Choice>
            <mc:Fallback xmlns="">
              <p:pic>
                <p:nvPicPr>
                  <p:cNvPr id="262" name="Ink 261">
                    <a:extLst>
                      <a:ext uri="{FF2B5EF4-FFF2-40B4-BE49-F238E27FC236}">
                        <a16:creationId xmlns:a16="http://schemas.microsoft.com/office/drawing/2014/main" id="{92EA97B0-AC90-422B-A20D-CA9255B24FB1}"/>
                      </a:ext>
                    </a:extLst>
                  </p:cNvPr>
                  <p:cNvPicPr/>
                  <p:nvPr/>
                </p:nvPicPr>
                <p:blipFill>
                  <a:blip r:embed="rId288"/>
                  <a:stretch>
                    <a:fillRect/>
                  </a:stretch>
                </p:blipFill>
                <p:spPr>
                  <a:xfrm>
                    <a:off x="7548017" y="2011809"/>
                    <a:ext cx="27720" cy="100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9">
                <p14:nvContentPartPr>
                  <p14:cNvPr id="263" name="Ink 262">
                    <a:extLst>
                      <a:ext uri="{FF2B5EF4-FFF2-40B4-BE49-F238E27FC236}">
                        <a16:creationId xmlns:a16="http://schemas.microsoft.com/office/drawing/2014/main" id="{691C91AB-B0D7-49DD-8FA7-558910B99910}"/>
                      </a:ext>
                    </a:extLst>
                  </p14:cNvPr>
                  <p14:cNvContentPartPr/>
                  <p14:nvPr/>
                </p14:nvContentPartPr>
                <p14:xfrm>
                  <a:off x="7568177" y="2241489"/>
                  <a:ext cx="13320" cy="176760"/>
                </p14:xfrm>
              </p:contentPart>
            </mc:Choice>
            <mc:Fallback xmlns="">
              <p:pic>
                <p:nvPicPr>
                  <p:cNvPr id="263" name="Ink 262">
                    <a:extLst>
                      <a:ext uri="{FF2B5EF4-FFF2-40B4-BE49-F238E27FC236}">
                        <a16:creationId xmlns:a16="http://schemas.microsoft.com/office/drawing/2014/main" id="{691C91AB-B0D7-49DD-8FA7-558910B99910}"/>
                      </a:ext>
                    </a:extLst>
                  </p:cNvPr>
                  <p:cNvPicPr/>
                  <p:nvPr/>
                </p:nvPicPr>
                <p:blipFill>
                  <a:blip r:embed="rId290"/>
                  <a:stretch>
                    <a:fillRect/>
                  </a:stretch>
                </p:blipFill>
                <p:spPr>
                  <a:xfrm>
                    <a:off x="7559537" y="2232489"/>
                    <a:ext cx="30960" cy="194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1">
                <p14:nvContentPartPr>
                  <p14:cNvPr id="264" name="Ink 263">
                    <a:extLst>
                      <a:ext uri="{FF2B5EF4-FFF2-40B4-BE49-F238E27FC236}">
                        <a16:creationId xmlns:a16="http://schemas.microsoft.com/office/drawing/2014/main" id="{B5B4A677-01B0-4A92-ADFB-FA9E8C6D17B4}"/>
                      </a:ext>
                    </a:extLst>
                  </p14:cNvPr>
                  <p14:cNvContentPartPr/>
                  <p14:nvPr/>
                </p14:nvContentPartPr>
                <p14:xfrm>
                  <a:off x="7539377" y="2602569"/>
                  <a:ext cx="15480" cy="165960"/>
                </p14:xfrm>
              </p:contentPart>
            </mc:Choice>
            <mc:Fallback xmlns="">
              <p:pic>
                <p:nvPicPr>
                  <p:cNvPr id="264" name="Ink 263">
                    <a:extLst>
                      <a:ext uri="{FF2B5EF4-FFF2-40B4-BE49-F238E27FC236}">
                        <a16:creationId xmlns:a16="http://schemas.microsoft.com/office/drawing/2014/main" id="{B5B4A677-01B0-4A92-ADFB-FA9E8C6D17B4}"/>
                      </a:ext>
                    </a:extLst>
                  </p:cNvPr>
                  <p:cNvPicPr/>
                  <p:nvPr/>
                </p:nvPicPr>
                <p:blipFill>
                  <a:blip r:embed="rId292"/>
                  <a:stretch>
                    <a:fillRect/>
                  </a:stretch>
                </p:blipFill>
                <p:spPr>
                  <a:xfrm>
                    <a:off x="7530737" y="2593569"/>
                    <a:ext cx="33120" cy="18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3">
                <p14:nvContentPartPr>
                  <p14:cNvPr id="265" name="Ink 264">
                    <a:extLst>
                      <a:ext uri="{FF2B5EF4-FFF2-40B4-BE49-F238E27FC236}">
                        <a16:creationId xmlns:a16="http://schemas.microsoft.com/office/drawing/2014/main" id="{852076D3-6C05-49B5-966B-D6FE6FF42F9A}"/>
                      </a:ext>
                    </a:extLst>
                  </p14:cNvPr>
                  <p14:cNvContentPartPr/>
                  <p14:nvPr/>
                </p14:nvContentPartPr>
                <p14:xfrm>
                  <a:off x="7533977" y="2223489"/>
                  <a:ext cx="887760" cy="691200"/>
                </p14:xfrm>
              </p:contentPart>
            </mc:Choice>
            <mc:Fallback xmlns="">
              <p:pic>
                <p:nvPicPr>
                  <p:cNvPr id="265" name="Ink 264">
                    <a:extLst>
                      <a:ext uri="{FF2B5EF4-FFF2-40B4-BE49-F238E27FC236}">
                        <a16:creationId xmlns:a16="http://schemas.microsoft.com/office/drawing/2014/main" id="{852076D3-6C05-49B5-966B-D6FE6FF42F9A}"/>
                      </a:ext>
                    </a:extLst>
                  </p:cNvPr>
                  <p:cNvPicPr/>
                  <p:nvPr/>
                </p:nvPicPr>
                <p:blipFill>
                  <a:blip r:embed="rId294"/>
                  <a:stretch>
                    <a:fillRect/>
                  </a:stretch>
                </p:blipFill>
                <p:spPr>
                  <a:xfrm>
                    <a:off x="7524977" y="2214849"/>
                    <a:ext cx="905400" cy="708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5">
                <p14:nvContentPartPr>
                  <p14:cNvPr id="266" name="Ink 265">
                    <a:extLst>
                      <a:ext uri="{FF2B5EF4-FFF2-40B4-BE49-F238E27FC236}">
                        <a16:creationId xmlns:a16="http://schemas.microsoft.com/office/drawing/2014/main" id="{8ABB1942-091A-4D51-B37B-A045B337201E}"/>
                      </a:ext>
                    </a:extLst>
                  </p14:cNvPr>
                  <p14:cNvContentPartPr/>
                  <p14:nvPr/>
                </p14:nvContentPartPr>
                <p14:xfrm>
                  <a:off x="8386817" y="2179569"/>
                  <a:ext cx="78480" cy="85680"/>
                </p14:xfrm>
              </p:contentPart>
            </mc:Choice>
            <mc:Fallback xmlns="">
              <p:pic>
                <p:nvPicPr>
                  <p:cNvPr id="266" name="Ink 265">
                    <a:extLst>
                      <a:ext uri="{FF2B5EF4-FFF2-40B4-BE49-F238E27FC236}">
                        <a16:creationId xmlns:a16="http://schemas.microsoft.com/office/drawing/2014/main" id="{8ABB1942-091A-4D51-B37B-A045B337201E}"/>
                      </a:ext>
                    </a:extLst>
                  </p:cNvPr>
                  <p:cNvPicPr/>
                  <p:nvPr/>
                </p:nvPicPr>
                <p:blipFill>
                  <a:blip r:embed="rId296"/>
                  <a:stretch>
                    <a:fillRect/>
                  </a:stretch>
                </p:blipFill>
                <p:spPr>
                  <a:xfrm>
                    <a:off x="8377817" y="2170569"/>
                    <a:ext cx="96120" cy="103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7">
                <p14:nvContentPartPr>
                  <p14:cNvPr id="267" name="Ink 266">
                    <a:extLst>
                      <a:ext uri="{FF2B5EF4-FFF2-40B4-BE49-F238E27FC236}">
                        <a16:creationId xmlns:a16="http://schemas.microsoft.com/office/drawing/2014/main" id="{2A0E756D-CFC4-476F-8D61-A5AFFF89A15F}"/>
                      </a:ext>
                    </a:extLst>
                  </p14:cNvPr>
                  <p14:cNvContentPartPr/>
                  <p14:nvPr/>
                </p14:nvContentPartPr>
                <p14:xfrm>
                  <a:off x="8588417" y="2114409"/>
                  <a:ext cx="62280" cy="77400"/>
                </p14:xfrm>
              </p:contentPart>
            </mc:Choice>
            <mc:Fallback xmlns="">
              <p:pic>
                <p:nvPicPr>
                  <p:cNvPr id="267" name="Ink 266">
                    <a:extLst>
                      <a:ext uri="{FF2B5EF4-FFF2-40B4-BE49-F238E27FC236}">
                        <a16:creationId xmlns:a16="http://schemas.microsoft.com/office/drawing/2014/main" id="{2A0E756D-CFC4-476F-8D61-A5AFFF89A15F}"/>
                      </a:ext>
                    </a:extLst>
                  </p:cNvPr>
                  <p:cNvPicPr/>
                  <p:nvPr/>
                </p:nvPicPr>
                <p:blipFill>
                  <a:blip r:embed="rId298"/>
                  <a:stretch>
                    <a:fillRect/>
                  </a:stretch>
                </p:blipFill>
                <p:spPr>
                  <a:xfrm>
                    <a:off x="8579777" y="2105769"/>
                    <a:ext cx="79920" cy="9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9">
                <p14:nvContentPartPr>
                  <p14:cNvPr id="268" name="Ink 267">
                    <a:extLst>
                      <a:ext uri="{FF2B5EF4-FFF2-40B4-BE49-F238E27FC236}">
                        <a16:creationId xmlns:a16="http://schemas.microsoft.com/office/drawing/2014/main" id="{DB8D9CF6-B0B6-44EC-AA37-E98FAA44FBE1}"/>
                      </a:ext>
                    </a:extLst>
                  </p14:cNvPr>
                  <p14:cNvContentPartPr/>
                  <p14:nvPr/>
                </p14:nvContentPartPr>
                <p14:xfrm>
                  <a:off x="8616497" y="2234289"/>
                  <a:ext cx="125640" cy="19080"/>
                </p14:xfrm>
              </p:contentPart>
            </mc:Choice>
            <mc:Fallback xmlns="">
              <p:pic>
                <p:nvPicPr>
                  <p:cNvPr id="268" name="Ink 267">
                    <a:extLst>
                      <a:ext uri="{FF2B5EF4-FFF2-40B4-BE49-F238E27FC236}">
                        <a16:creationId xmlns:a16="http://schemas.microsoft.com/office/drawing/2014/main" id="{DB8D9CF6-B0B6-44EC-AA37-E98FAA44FBE1}"/>
                      </a:ext>
                    </a:extLst>
                  </p:cNvPr>
                  <p:cNvPicPr/>
                  <p:nvPr/>
                </p:nvPicPr>
                <p:blipFill>
                  <a:blip r:embed="rId300"/>
                  <a:stretch>
                    <a:fillRect/>
                  </a:stretch>
                </p:blipFill>
                <p:spPr>
                  <a:xfrm>
                    <a:off x="8607857" y="2225649"/>
                    <a:ext cx="143280" cy="3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1">
                <p14:nvContentPartPr>
                  <p14:cNvPr id="269" name="Ink 268">
                    <a:extLst>
                      <a:ext uri="{FF2B5EF4-FFF2-40B4-BE49-F238E27FC236}">
                        <a16:creationId xmlns:a16="http://schemas.microsoft.com/office/drawing/2014/main" id="{7D11A195-6C5F-4823-9AF2-06A1DDA21E48}"/>
                      </a:ext>
                    </a:extLst>
                  </p14:cNvPr>
                  <p14:cNvContentPartPr/>
                  <p14:nvPr/>
                </p14:nvContentPartPr>
                <p14:xfrm>
                  <a:off x="7555577" y="2643969"/>
                  <a:ext cx="155160" cy="75600"/>
                </p14:xfrm>
              </p:contentPart>
            </mc:Choice>
            <mc:Fallback xmlns="">
              <p:pic>
                <p:nvPicPr>
                  <p:cNvPr id="269" name="Ink 268">
                    <a:extLst>
                      <a:ext uri="{FF2B5EF4-FFF2-40B4-BE49-F238E27FC236}">
                        <a16:creationId xmlns:a16="http://schemas.microsoft.com/office/drawing/2014/main" id="{7D11A195-6C5F-4823-9AF2-06A1DDA21E48}"/>
                      </a:ext>
                    </a:extLst>
                  </p:cNvPr>
                  <p:cNvPicPr/>
                  <p:nvPr/>
                </p:nvPicPr>
                <p:blipFill>
                  <a:blip r:embed="rId302"/>
                  <a:stretch>
                    <a:fillRect/>
                  </a:stretch>
                </p:blipFill>
                <p:spPr>
                  <a:xfrm>
                    <a:off x="7546937" y="2635329"/>
                    <a:ext cx="172800" cy="93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3">
                <p14:nvContentPartPr>
                  <p14:cNvPr id="270" name="Ink 269">
                    <a:extLst>
                      <a:ext uri="{FF2B5EF4-FFF2-40B4-BE49-F238E27FC236}">
                        <a16:creationId xmlns:a16="http://schemas.microsoft.com/office/drawing/2014/main" id="{283C79E7-6D51-461C-B53A-45E7B9B5BD79}"/>
                      </a:ext>
                    </a:extLst>
                  </p14:cNvPr>
                  <p14:cNvContentPartPr/>
                  <p14:nvPr/>
                </p14:nvContentPartPr>
                <p14:xfrm>
                  <a:off x="7663937" y="2443089"/>
                  <a:ext cx="64080" cy="63360"/>
                </p14:xfrm>
              </p:contentPart>
            </mc:Choice>
            <mc:Fallback xmlns="">
              <p:pic>
                <p:nvPicPr>
                  <p:cNvPr id="270" name="Ink 269">
                    <a:extLst>
                      <a:ext uri="{FF2B5EF4-FFF2-40B4-BE49-F238E27FC236}">
                        <a16:creationId xmlns:a16="http://schemas.microsoft.com/office/drawing/2014/main" id="{283C79E7-6D51-461C-B53A-45E7B9B5BD79}"/>
                      </a:ext>
                    </a:extLst>
                  </p:cNvPr>
                  <p:cNvPicPr/>
                  <p:nvPr/>
                </p:nvPicPr>
                <p:blipFill>
                  <a:blip r:embed="rId304"/>
                  <a:stretch>
                    <a:fillRect/>
                  </a:stretch>
                </p:blipFill>
                <p:spPr>
                  <a:xfrm>
                    <a:off x="7654937" y="2434449"/>
                    <a:ext cx="81720" cy="81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5">
                <p14:nvContentPartPr>
                  <p14:cNvPr id="271" name="Ink 270">
                    <a:extLst>
                      <a:ext uri="{FF2B5EF4-FFF2-40B4-BE49-F238E27FC236}">
                        <a16:creationId xmlns:a16="http://schemas.microsoft.com/office/drawing/2014/main" id="{FBC27F98-4DA2-4630-A86E-55A5F26E25F4}"/>
                      </a:ext>
                    </a:extLst>
                  </p14:cNvPr>
                  <p14:cNvContentPartPr/>
                  <p14:nvPr/>
                </p14:nvContentPartPr>
                <p14:xfrm>
                  <a:off x="7710017" y="2443809"/>
                  <a:ext cx="14760" cy="84600"/>
                </p14:xfrm>
              </p:contentPart>
            </mc:Choice>
            <mc:Fallback xmlns="">
              <p:pic>
                <p:nvPicPr>
                  <p:cNvPr id="271" name="Ink 270">
                    <a:extLst>
                      <a:ext uri="{FF2B5EF4-FFF2-40B4-BE49-F238E27FC236}">
                        <a16:creationId xmlns:a16="http://schemas.microsoft.com/office/drawing/2014/main" id="{FBC27F98-4DA2-4630-A86E-55A5F26E25F4}"/>
                      </a:ext>
                    </a:extLst>
                  </p:cNvPr>
                  <p:cNvPicPr/>
                  <p:nvPr/>
                </p:nvPicPr>
                <p:blipFill>
                  <a:blip r:embed="rId306"/>
                  <a:stretch>
                    <a:fillRect/>
                  </a:stretch>
                </p:blipFill>
                <p:spPr>
                  <a:xfrm>
                    <a:off x="7701377" y="2434809"/>
                    <a:ext cx="32400" cy="102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7">
                <p14:nvContentPartPr>
                  <p14:cNvPr id="272" name="Ink 271">
                    <a:extLst>
                      <a:ext uri="{FF2B5EF4-FFF2-40B4-BE49-F238E27FC236}">
                        <a16:creationId xmlns:a16="http://schemas.microsoft.com/office/drawing/2014/main" id="{CFAA5591-7171-40FB-8864-FC233D9FF6EB}"/>
                      </a:ext>
                    </a:extLst>
                  </p14:cNvPr>
                  <p14:cNvContentPartPr/>
                  <p14:nvPr/>
                </p14:nvContentPartPr>
                <p14:xfrm>
                  <a:off x="7775177" y="2389449"/>
                  <a:ext cx="55800" cy="118440"/>
                </p14:xfrm>
              </p:contentPart>
            </mc:Choice>
            <mc:Fallback xmlns="">
              <p:pic>
                <p:nvPicPr>
                  <p:cNvPr id="272" name="Ink 271">
                    <a:extLst>
                      <a:ext uri="{FF2B5EF4-FFF2-40B4-BE49-F238E27FC236}">
                        <a16:creationId xmlns:a16="http://schemas.microsoft.com/office/drawing/2014/main" id="{CFAA5591-7171-40FB-8864-FC233D9FF6EB}"/>
                      </a:ext>
                    </a:extLst>
                  </p:cNvPr>
                  <p:cNvPicPr/>
                  <p:nvPr/>
                </p:nvPicPr>
                <p:blipFill>
                  <a:blip r:embed="rId308"/>
                  <a:stretch>
                    <a:fillRect/>
                  </a:stretch>
                </p:blipFill>
                <p:spPr>
                  <a:xfrm>
                    <a:off x="7766177" y="2380449"/>
                    <a:ext cx="73440" cy="136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9">
                <p14:nvContentPartPr>
                  <p14:cNvPr id="273" name="Ink 272">
                    <a:extLst>
                      <a:ext uri="{FF2B5EF4-FFF2-40B4-BE49-F238E27FC236}">
                        <a16:creationId xmlns:a16="http://schemas.microsoft.com/office/drawing/2014/main" id="{5FD67D48-B8F2-4DF0-A36D-9904538FEA7A}"/>
                      </a:ext>
                    </a:extLst>
                  </p14:cNvPr>
                  <p14:cNvContentPartPr/>
                  <p14:nvPr/>
                </p14:nvContentPartPr>
                <p14:xfrm>
                  <a:off x="7845737" y="2314569"/>
                  <a:ext cx="52200" cy="50040"/>
                </p14:xfrm>
              </p:contentPart>
            </mc:Choice>
            <mc:Fallback xmlns="">
              <p:pic>
                <p:nvPicPr>
                  <p:cNvPr id="273" name="Ink 272">
                    <a:extLst>
                      <a:ext uri="{FF2B5EF4-FFF2-40B4-BE49-F238E27FC236}">
                        <a16:creationId xmlns:a16="http://schemas.microsoft.com/office/drawing/2014/main" id="{5FD67D48-B8F2-4DF0-A36D-9904538FEA7A}"/>
                      </a:ext>
                    </a:extLst>
                  </p:cNvPr>
                  <p:cNvPicPr/>
                  <p:nvPr/>
                </p:nvPicPr>
                <p:blipFill>
                  <a:blip r:embed="rId310"/>
                  <a:stretch>
                    <a:fillRect/>
                  </a:stretch>
                </p:blipFill>
                <p:spPr>
                  <a:xfrm>
                    <a:off x="7836737" y="2305929"/>
                    <a:ext cx="69840" cy="67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1">
                <p14:nvContentPartPr>
                  <p14:cNvPr id="275" name="Ink 274">
                    <a:extLst>
                      <a:ext uri="{FF2B5EF4-FFF2-40B4-BE49-F238E27FC236}">
                        <a16:creationId xmlns:a16="http://schemas.microsoft.com/office/drawing/2014/main" id="{38B49371-DF9E-4FD0-8E93-34A69A9355CA}"/>
                      </a:ext>
                    </a:extLst>
                  </p14:cNvPr>
                  <p14:cNvContentPartPr/>
                  <p14:nvPr/>
                </p14:nvContentPartPr>
                <p14:xfrm>
                  <a:off x="8151017" y="2494569"/>
                  <a:ext cx="51480" cy="72000"/>
                </p14:xfrm>
              </p:contentPart>
            </mc:Choice>
            <mc:Fallback xmlns="">
              <p:pic>
                <p:nvPicPr>
                  <p:cNvPr id="275" name="Ink 274">
                    <a:extLst>
                      <a:ext uri="{FF2B5EF4-FFF2-40B4-BE49-F238E27FC236}">
                        <a16:creationId xmlns:a16="http://schemas.microsoft.com/office/drawing/2014/main" id="{38B49371-DF9E-4FD0-8E93-34A69A9355CA}"/>
                      </a:ext>
                    </a:extLst>
                  </p:cNvPr>
                  <p:cNvPicPr/>
                  <p:nvPr/>
                </p:nvPicPr>
                <p:blipFill>
                  <a:blip r:embed="rId312"/>
                  <a:stretch>
                    <a:fillRect/>
                  </a:stretch>
                </p:blipFill>
                <p:spPr>
                  <a:xfrm>
                    <a:off x="8142377" y="2485929"/>
                    <a:ext cx="69120" cy="89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3">
                <p14:nvContentPartPr>
                  <p14:cNvPr id="276" name="Ink 275">
                    <a:extLst>
                      <a:ext uri="{FF2B5EF4-FFF2-40B4-BE49-F238E27FC236}">
                        <a16:creationId xmlns:a16="http://schemas.microsoft.com/office/drawing/2014/main" id="{B61E79BF-9D33-4B54-A522-5025D1EFDFD1}"/>
                      </a:ext>
                    </a:extLst>
                  </p14:cNvPr>
                  <p14:cNvContentPartPr/>
                  <p14:nvPr/>
                </p14:nvContentPartPr>
                <p14:xfrm>
                  <a:off x="8143817" y="2534889"/>
                  <a:ext cx="66960" cy="120240"/>
                </p14:xfrm>
              </p:contentPart>
            </mc:Choice>
            <mc:Fallback xmlns="">
              <p:pic>
                <p:nvPicPr>
                  <p:cNvPr id="276" name="Ink 275">
                    <a:extLst>
                      <a:ext uri="{FF2B5EF4-FFF2-40B4-BE49-F238E27FC236}">
                        <a16:creationId xmlns:a16="http://schemas.microsoft.com/office/drawing/2014/main" id="{B61E79BF-9D33-4B54-A522-5025D1EFDFD1}"/>
                      </a:ext>
                    </a:extLst>
                  </p:cNvPr>
                  <p:cNvPicPr/>
                  <p:nvPr/>
                </p:nvPicPr>
                <p:blipFill>
                  <a:blip r:embed="rId314"/>
                  <a:stretch>
                    <a:fillRect/>
                  </a:stretch>
                </p:blipFill>
                <p:spPr>
                  <a:xfrm>
                    <a:off x="8134817" y="2525889"/>
                    <a:ext cx="84600" cy="137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5">
                <p14:nvContentPartPr>
                  <p14:cNvPr id="277" name="Ink 276">
                    <a:extLst>
                      <a:ext uri="{FF2B5EF4-FFF2-40B4-BE49-F238E27FC236}">
                        <a16:creationId xmlns:a16="http://schemas.microsoft.com/office/drawing/2014/main" id="{CCC17612-03B4-4D5F-B6FD-5F01482C926C}"/>
                      </a:ext>
                    </a:extLst>
                  </p14:cNvPr>
                  <p14:cNvContentPartPr/>
                  <p14:nvPr/>
                </p14:nvContentPartPr>
                <p14:xfrm>
                  <a:off x="7552697" y="2963649"/>
                  <a:ext cx="741600" cy="1047960"/>
                </p14:xfrm>
              </p:contentPart>
            </mc:Choice>
            <mc:Fallback xmlns="">
              <p:pic>
                <p:nvPicPr>
                  <p:cNvPr id="277" name="Ink 276">
                    <a:extLst>
                      <a:ext uri="{FF2B5EF4-FFF2-40B4-BE49-F238E27FC236}">
                        <a16:creationId xmlns:a16="http://schemas.microsoft.com/office/drawing/2014/main" id="{CCC17612-03B4-4D5F-B6FD-5F01482C926C}"/>
                      </a:ext>
                    </a:extLst>
                  </p:cNvPr>
                  <p:cNvPicPr/>
                  <p:nvPr/>
                </p:nvPicPr>
                <p:blipFill>
                  <a:blip r:embed="rId316"/>
                  <a:stretch>
                    <a:fillRect/>
                  </a:stretch>
                </p:blipFill>
                <p:spPr>
                  <a:xfrm>
                    <a:off x="7544057" y="2954649"/>
                    <a:ext cx="759240" cy="1065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7">
                <p14:nvContentPartPr>
                  <p14:cNvPr id="278" name="Ink 277">
                    <a:extLst>
                      <a:ext uri="{FF2B5EF4-FFF2-40B4-BE49-F238E27FC236}">
                        <a16:creationId xmlns:a16="http://schemas.microsoft.com/office/drawing/2014/main" id="{AC4B1E44-7F3F-4BCF-AF9F-0FF7F508437C}"/>
                      </a:ext>
                    </a:extLst>
                  </p14:cNvPr>
                  <p14:cNvContentPartPr/>
                  <p14:nvPr/>
                </p14:nvContentPartPr>
                <p14:xfrm>
                  <a:off x="7510937" y="2993889"/>
                  <a:ext cx="27720" cy="64800"/>
                </p14:xfrm>
              </p:contentPart>
            </mc:Choice>
            <mc:Fallback xmlns="">
              <p:pic>
                <p:nvPicPr>
                  <p:cNvPr id="278" name="Ink 277">
                    <a:extLst>
                      <a:ext uri="{FF2B5EF4-FFF2-40B4-BE49-F238E27FC236}">
                        <a16:creationId xmlns:a16="http://schemas.microsoft.com/office/drawing/2014/main" id="{AC4B1E44-7F3F-4BCF-AF9F-0FF7F508437C}"/>
                      </a:ext>
                    </a:extLst>
                  </p:cNvPr>
                  <p:cNvPicPr/>
                  <p:nvPr/>
                </p:nvPicPr>
                <p:blipFill>
                  <a:blip r:embed="rId318"/>
                  <a:stretch>
                    <a:fillRect/>
                  </a:stretch>
                </p:blipFill>
                <p:spPr>
                  <a:xfrm>
                    <a:off x="7501937" y="2985249"/>
                    <a:ext cx="45360" cy="82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9">
                <p14:nvContentPartPr>
                  <p14:cNvPr id="279" name="Ink 278">
                    <a:extLst>
                      <a:ext uri="{FF2B5EF4-FFF2-40B4-BE49-F238E27FC236}">
                        <a16:creationId xmlns:a16="http://schemas.microsoft.com/office/drawing/2014/main" id="{BE3B537F-C8C6-4240-990D-FDECDEBFD552}"/>
                      </a:ext>
                    </a:extLst>
                  </p14:cNvPr>
                  <p14:cNvContentPartPr/>
                  <p14:nvPr/>
                </p14:nvContentPartPr>
                <p14:xfrm>
                  <a:off x="7542977" y="3004689"/>
                  <a:ext cx="136800" cy="30600"/>
                </p14:xfrm>
              </p:contentPart>
            </mc:Choice>
            <mc:Fallback xmlns="">
              <p:pic>
                <p:nvPicPr>
                  <p:cNvPr id="279" name="Ink 278">
                    <a:extLst>
                      <a:ext uri="{FF2B5EF4-FFF2-40B4-BE49-F238E27FC236}">
                        <a16:creationId xmlns:a16="http://schemas.microsoft.com/office/drawing/2014/main" id="{BE3B537F-C8C6-4240-990D-FDECDEBFD552}"/>
                      </a:ext>
                    </a:extLst>
                  </p:cNvPr>
                  <p:cNvPicPr/>
                  <p:nvPr/>
                </p:nvPicPr>
                <p:blipFill>
                  <a:blip r:embed="rId320"/>
                  <a:stretch>
                    <a:fillRect/>
                  </a:stretch>
                </p:blipFill>
                <p:spPr>
                  <a:xfrm>
                    <a:off x="7534337" y="2996049"/>
                    <a:ext cx="154440" cy="4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1">
                <p14:nvContentPartPr>
                  <p14:cNvPr id="280" name="Ink 279">
                    <a:extLst>
                      <a:ext uri="{FF2B5EF4-FFF2-40B4-BE49-F238E27FC236}">
                        <a16:creationId xmlns:a16="http://schemas.microsoft.com/office/drawing/2014/main" id="{E337B180-DE3B-418B-BCE2-AD4DE171D762}"/>
                      </a:ext>
                    </a:extLst>
                  </p14:cNvPr>
                  <p14:cNvContentPartPr/>
                  <p14:nvPr/>
                </p14:nvContentPartPr>
                <p14:xfrm>
                  <a:off x="7746377" y="2843769"/>
                  <a:ext cx="54360" cy="291240"/>
                </p14:xfrm>
              </p:contentPart>
            </mc:Choice>
            <mc:Fallback xmlns="">
              <p:pic>
                <p:nvPicPr>
                  <p:cNvPr id="280" name="Ink 279">
                    <a:extLst>
                      <a:ext uri="{FF2B5EF4-FFF2-40B4-BE49-F238E27FC236}">
                        <a16:creationId xmlns:a16="http://schemas.microsoft.com/office/drawing/2014/main" id="{E337B180-DE3B-418B-BCE2-AD4DE171D762}"/>
                      </a:ext>
                    </a:extLst>
                  </p:cNvPr>
                  <p:cNvPicPr/>
                  <p:nvPr/>
                </p:nvPicPr>
                <p:blipFill>
                  <a:blip r:embed="rId322"/>
                  <a:stretch>
                    <a:fillRect/>
                  </a:stretch>
                </p:blipFill>
                <p:spPr>
                  <a:xfrm>
                    <a:off x="7737737" y="2835129"/>
                    <a:ext cx="72000" cy="30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3">
                <p14:nvContentPartPr>
                  <p14:cNvPr id="281" name="Ink 280">
                    <a:extLst>
                      <a:ext uri="{FF2B5EF4-FFF2-40B4-BE49-F238E27FC236}">
                        <a16:creationId xmlns:a16="http://schemas.microsoft.com/office/drawing/2014/main" id="{BFF71C86-06B8-4D6F-931B-18797348F244}"/>
                      </a:ext>
                    </a:extLst>
                  </p14:cNvPr>
                  <p14:cNvContentPartPr/>
                  <p14:nvPr/>
                </p14:nvContentPartPr>
                <p14:xfrm>
                  <a:off x="7859057" y="2930169"/>
                  <a:ext cx="59760" cy="135720"/>
                </p14:xfrm>
              </p:contentPart>
            </mc:Choice>
            <mc:Fallback xmlns="">
              <p:pic>
                <p:nvPicPr>
                  <p:cNvPr id="281" name="Ink 280">
                    <a:extLst>
                      <a:ext uri="{FF2B5EF4-FFF2-40B4-BE49-F238E27FC236}">
                        <a16:creationId xmlns:a16="http://schemas.microsoft.com/office/drawing/2014/main" id="{BFF71C86-06B8-4D6F-931B-18797348F244}"/>
                      </a:ext>
                    </a:extLst>
                  </p:cNvPr>
                  <p:cNvPicPr/>
                  <p:nvPr/>
                </p:nvPicPr>
                <p:blipFill>
                  <a:blip r:embed="rId324"/>
                  <a:stretch>
                    <a:fillRect/>
                  </a:stretch>
                </p:blipFill>
                <p:spPr>
                  <a:xfrm>
                    <a:off x="7850417" y="2921529"/>
                    <a:ext cx="77400" cy="153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5">
                <p14:nvContentPartPr>
                  <p14:cNvPr id="282" name="Ink 281">
                    <a:extLst>
                      <a:ext uri="{FF2B5EF4-FFF2-40B4-BE49-F238E27FC236}">
                        <a16:creationId xmlns:a16="http://schemas.microsoft.com/office/drawing/2014/main" id="{1C3802EA-D0ED-4DB4-AED5-DD2F8BB3B5D1}"/>
                      </a:ext>
                    </a:extLst>
                  </p14:cNvPr>
                  <p14:cNvContentPartPr/>
                  <p14:nvPr/>
                </p14:nvContentPartPr>
                <p14:xfrm>
                  <a:off x="7958777" y="2909649"/>
                  <a:ext cx="74880" cy="133560"/>
                </p14:xfrm>
              </p:contentPart>
            </mc:Choice>
            <mc:Fallback xmlns="">
              <p:pic>
                <p:nvPicPr>
                  <p:cNvPr id="282" name="Ink 281">
                    <a:extLst>
                      <a:ext uri="{FF2B5EF4-FFF2-40B4-BE49-F238E27FC236}">
                        <a16:creationId xmlns:a16="http://schemas.microsoft.com/office/drawing/2014/main" id="{1C3802EA-D0ED-4DB4-AED5-DD2F8BB3B5D1}"/>
                      </a:ext>
                    </a:extLst>
                  </p:cNvPr>
                  <p:cNvPicPr/>
                  <p:nvPr/>
                </p:nvPicPr>
                <p:blipFill>
                  <a:blip r:embed="rId326"/>
                  <a:stretch>
                    <a:fillRect/>
                  </a:stretch>
                </p:blipFill>
                <p:spPr>
                  <a:xfrm>
                    <a:off x="7949777" y="2901009"/>
                    <a:ext cx="92520" cy="151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7">
                <p14:nvContentPartPr>
                  <p14:cNvPr id="283" name="Ink 282">
                    <a:extLst>
                      <a:ext uri="{FF2B5EF4-FFF2-40B4-BE49-F238E27FC236}">
                        <a16:creationId xmlns:a16="http://schemas.microsoft.com/office/drawing/2014/main" id="{FFBC32A4-943B-4BDB-BDAC-7682EBBF42FD}"/>
                      </a:ext>
                    </a:extLst>
                  </p14:cNvPr>
                  <p14:cNvContentPartPr/>
                  <p14:nvPr/>
                </p14:nvContentPartPr>
                <p14:xfrm>
                  <a:off x="8061017" y="2827209"/>
                  <a:ext cx="30240" cy="27360"/>
                </p14:xfrm>
              </p:contentPart>
            </mc:Choice>
            <mc:Fallback xmlns="">
              <p:pic>
                <p:nvPicPr>
                  <p:cNvPr id="283" name="Ink 282">
                    <a:extLst>
                      <a:ext uri="{FF2B5EF4-FFF2-40B4-BE49-F238E27FC236}">
                        <a16:creationId xmlns:a16="http://schemas.microsoft.com/office/drawing/2014/main" id="{FFBC32A4-943B-4BDB-BDAC-7682EBBF42FD}"/>
                      </a:ext>
                    </a:extLst>
                  </p:cNvPr>
                  <p:cNvPicPr/>
                  <p:nvPr/>
                </p:nvPicPr>
                <p:blipFill>
                  <a:blip r:embed="rId328"/>
                  <a:stretch>
                    <a:fillRect/>
                  </a:stretch>
                </p:blipFill>
                <p:spPr>
                  <a:xfrm>
                    <a:off x="8052377" y="2818569"/>
                    <a:ext cx="47880" cy="450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88" name="Group 287">
              <a:extLst>
                <a:ext uri="{FF2B5EF4-FFF2-40B4-BE49-F238E27FC236}">
                  <a16:creationId xmlns:a16="http://schemas.microsoft.com/office/drawing/2014/main" id="{6CBD4830-6B7A-4E2F-AE6D-ED345885BD87}"/>
                </a:ext>
              </a:extLst>
            </p:cNvPr>
            <p:cNvGrpSpPr/>
            <p:nvPr/>
          </p:nvGrpSpPr>
          <p:grpSpPr>
            <a:xfrm>
              <a:off x="8339297" y="3913329"/>
              <a:ext cx="235440" cy="209520"/>
              <a:chOff x="8339297" y="3913329"/>
              <a:chExt cx="235440" cy="209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29">
                <p14:nvContentPartPr>
                  <p14:cNvPr id="285" name="Ink 284">
                    <a:extLst>
                      <a:ext uri="{FF2B5EF4-FFF2-40B4-BE49-F238E27FC236}">
                        <a16:creationId xmlns:a16="http://schemas.microsoft.com/office/drawing/2014/main" id="{57321072-1BBE-4253-9021-26E77B90C519}"/>
                      </a:ext>
                    </a:extLst>
                  </p14:cNvPr>
                  <p14:cNvContentPartPr/>
                  <p14:nvPr/>
                </p14:nvContentPartPr>
                <p14:xfrm>
                  <a:off x="8428937" y="3913329"/>
                  <a:ext cx="79920" cy="115560"/>
                </p14:xfrm>
              </p:contentPart>
            </mc:Choice>
            <mc:Fallback xmlns="">
              <p:pic>
                <p:nvPicPr>
                  <p:cNvPr id="285" name="Ink 284">
                    <a:extLst>
                      <a:ext uri="{FF2B5EF4-FFF2-40B4-BE49-F238E27FC236}">
                        <a16:creationId xmlns:a16="http://schemas.microsoft.com/office/drawing/2014/main" id="{57321072-1BBE-4253-9021-26E77B90C519}"/>
                      </a:ext>
                    </a:extLst>
                  </p:cNvPr>
                  <p:cNvPicPr/>
                  <p:nvPr/>
                </p:nvPicPr>
                <p:blipFill>
                  <a:blip r:embed="rId330"/>
                  <a:stretch>
                    <a:fillRect/>
                  </a:stretch>
                </p:blipFill>
                <p:spPr>
                  <a:xfrm>
                    <a:off x="8420297" y="3904329"/>
                    <a:ext cx="97560" cy="133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1">
                <p14:nvContentPartPr>
                  <p14:cNvPr id="286" name="Ink 285">
                    <a:extLst>
                      <a:ext uri="{FF2B5EF4-FFF2-40B4-BE49-F238E27FC236}">
                        <a16:creationId xmlns:a16="http://schemas.microsoft.com/office/drawing/2014/main" id="{C9452CB4-1664-48D2-A140-951B3429BD53}"/>
                      </a:ext>
                    </a:extLst>
                  </p14:cNvPr>
                  <p14:cNvContentPartPr/>
                  <p14:nvPr/>
                </p14:nvContentPartPr>
                <p14:xfrm>
                  <a:off x="8444417" y="4076049"/>
                  <a:ext cx="130320" cy="46800"/>
                </p14:xfrm>
              </p:contentPart>
            </mc:Choice>
            <mc:Fallback xmlns="">
              <p:pic>
                <p:nvPicPr>
                  <p:cNvPr id="286" name="Ink 285">
                    <a:extLst>
                      <a:ext uri="{FF2B5EF4-FFF2-40B4-BE49-F238E27FC236}">
                        <a16:creationId xmlns:a16="http://schemas.microsoft.com/office/drawing/2014/main" id="{C9452CB4-1664-48D2-A140-951B3429BD53}"/>
                      </a:ext>
                    </a:extLst>
                  </p:cNvPr>
                  <p:cNvPicPr/>
                  <p:nvPr/>
                </p:nvPicPr>
                <p:blipFill>
                  <a:blip r:embed="rId332"/>
                  <a:stretch>
                    <a:fillRect/>
                  </a:stretch>
                </p:blipFill>
                <p:spPr>
                  <a:xfrm>
                    <a:off x="8435777" y="4067409"/>
                    <a:ext cx="147960" cy="64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3">
                <p14:nvContentPartPr>
                  <p14:cNvPr id="287" name="Ink 286">
                    <a:extLst>
                      <a:ext uri="{FF2B5EF4-FFF2-40B4-BE49-F238E27FC236}">
                        <a16:creationId xmlns:a16="http://schemas.microsoft.com/office/drawing/2014/main" id="{666B459C-F262-4A51-9F27-A83A4C81A103}"/>
                      </a:ext>
                    </a:extLst>
                  </p14:cNvPr>
                  <p14:cNvContentPartPr/>
                  <p14:nvPr/>
                </p14:nvContentPartPr>
                <p14:xfrm>
                  <a:off x="8339297" y="3987849"/>
                  <a:ext cx="49680" cy="6840"/>
                </p14:xfrm>
              </p:contentPart>
            </mc:Choice>
            <mc:Fallback xmlns="">
              <p:pic>
                <p:nvPicPr>
                  <p:cNvPr id="287" name="Ink 286">
                    <a:extLst>
                      <a:ext uri="{FF2B5EF4-FFF2-40B4-BE49-F238E27FC236}">
                        <a16:creationId xmlns:a16="http://schemas.microsoft.com/office/drawing/2014/main" id="{666B459C-F262-4A51-9F27-A83A4C81A103}"/>
                      </a:ext>
                    </a:extLst>
                  </p:cNvPr>
                  <p:cNvPicPr/>
                  <p:nvPr/>
                </p:nvPicPr>
                <p:blipFill>
                  <a:blip r:embed="rId334"/>
                  <a:stretch>
                    <a:fillRect/>
                  </a:stretch>
                </p:blipFill>
                <p:spPr>
                  <a:xfrm>
                    <a:off x="8330297" y="3978849"/>
                    <a:ext cx="67320" cy="244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B48DD2F7-A904-4E7A-B3C8-530BA2B08063}"/>
                    </a:ext>
                  </a:extLst>
                </p14:cNvPr>
                <p14:cNvContentPartPr/>
                <p14:nvPr/>
              </p14:nvContentPartPr>
              <p14:xfrm>
                <a:off x="7586537" y="3534969"/>
                <a:ext cx="126360" cy="11880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B48DD2F7-A904-4E7A-B3C8-530BA2B08063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7577897" y="3526329"/>
                  <a:ext cx="144000" cy="1364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B3E776C6-DAD8-4B23-8442-DC8BE1D91E60}"/>
                </a:ext>
              </a:extLst>
            </p:cNvPr>
            <p:cNvGrpSpPr/>
            <p:nvPr/>
          </p:nvGrpSpPr>
          <p:grpSpPr>
            <a:xfrm>
              <a:off x="8283857" y="2313129"/>
              <a:ext cx="488520" cy="1510920"/>
              <a:chOff x="8283857" y="2313129"/>
              <a:chExt cx="488520" cy="1510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37">
                <p14:nvContentPartPr>
                  <p14:cNvPr id="290" name="Ink 289">
                    <a:extLst>
                      <a:ext uri="{FF2B5EF4-FFF2-40B4-BE49-F238E27FC236}">
                        <a16:creationId xmlns:a16="http://schemas.microsoft.com/office/drawing/2014/main" id="{CAEA21FA-CE22-489B-8FEF-842C99B31B7C}"/>
                      </a:ext>
                    </a:extLst>
                  </p14:cNvPr>
                  <p14:cNvContentPartPr/>
                  <p14:nvPr/>
                </p14:nvContentPartPr>
                <p14:xfrm>
                  <a:off x="8283857" y="2327169"/>
                  <a:ext cx="198720" cy="1496880"/>
                </p14:xfrm>
              </p:contentPart>
            </mc:Choice>
            <mc:Fallback xmlns="">
              <p:pic>
                <p:nvPicPr>
                  <p:cNvPr id="290" name="Ink 289">
                    <a:extLst>
                      <a:ext uri="{FF2B5EF4-FFF2-40B4-BE49-F238E27FC236}">
                        <a16:creationId xmlns:a16="http://schemas.microsoft.com/office/drawing/2014/main" id="{CAEA21FA-CE22-489B-8FEF-842C99B31B7C}"/>
                      </a:ext>
                    </a:extLst>
                  </p:cNvPr>
                  <p:cNvPicPr/>
                  <p:nvPr/>
                </p:nvPicPr>
                <p:blipFill>
                  <a:blip r:embed="rId338"/>
                  <a:stretch>
                    <a:fillRect/>
                  </a:stretch>
                </p:blipFill>
                <p:spPr>
                  <a:xfrm>
                    <a:off x="8274857" y="2318529"/>
                    <a:ext cx="216360" cy="1514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9">
                <p14:nvContentPartPr>
                  <p14:cNvPr id="291" name="Ink 290">
                    <a:extLst>
                      <a:ext uri="{FF2B5EF4-FFF2-40B4-BE49-F238E27FC236}">
                        <a16:creationId xmlns:a16="http://schemas.microsoft.com/office/drawing/2014/main" id="{1EF47486-89FF-4EB8-AC6F-36F3C7EC94EA}"/>
                      </a:ext>
                    </a:extLst>
                  </p14:cNvPr>
                  <p14:cNvContentPartPr/>
                  <p14:nvPr/>
                </p14:nvContentPartPr>
                <p14:xfrm>
                  <a:off x="8500217" y="2313129"/>
                  <a:ext cx="61200" cy="107640"/>
                </p14:xfrm>
              </p:contentPart>
            </mc:Choice>
            <mc:Fallback xmlns="">
              <p:pic>
                <p:nvPicPr>
                  <p:cNvPr id="291" name="Ink 290">
                    <a:extLst>
                      <a:ext uri="{FF2B5EF4-FFF2-40B4-BE49-F238E27FC236}">
                        <a16:creationId xmlns:a16="http://schemas.microsoft.com/office/drawing/2014/main" id="{1EF47486-89FF-4EB8-AC6F-36F3C7EC94EA}"/>
                      </a:ext>
                    </a:extLst>
                  </p:cNvPr>
                  <p:cNvPicPr/>
                  <p:nvPr/>
                </p:nvPicPr>
                <p:blipFill>
                  <a:blip r:embed="rId340"/>
                  <a:stretch>
                    <a:fillRect/>
                  </a:stretch>
                </p:blipFill>
                <p:spPr>
                  <a:xfrm>
                    <a:off x="8491217" y="2304129"/>
                    <a:ext cx="78840" cy="125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1">
                <p14:nvContentPartPr>
                  <p14:cNvPr id="293" name="Ink 292">
                    <a:extLst>
                      <a:ext uri="{FF2B5EF4-FFF2-40B4-BE49-F238E27FC236}">
                        <a16:creationId xmlns:a16="http://schemas.microsoft.com/office/drawing/2014/main" id="{407628AA-797D-4CD0-899E-5DCBA788444C}"/>
                      </a:ext>
                    </a:extLst>
                  </p14:cNvPr>
                  <p14:cNvContentPartPr/>
                  <p14:nvPr/>
                </p14:nvContentPartPr>
                <p14:xfrm>
                  <a:off x="8588417" y="3086409"/>
                  <a:ext cx="178560" cy="55440"/>
                </p14:xfrm>
              </p:contentPart>
            </mc:Choice>
            <mc:Fallback xmlns="">
              <p:pic>
                <p:nvPicPr>
                  <p:cNvPr id="293" name="Ink 292">
                    <a:extLst>
                      <a:ext uri="{FF2B5EF4-FFF2-40B4-BE49-F238E27FC236}">
                        <a16:creationId xmlns:a16="http://schemas.microsoft.com/office/drawing/2014/main" id="{407628AA-797D-4CD0-899E-5DCBA788444C}"/>
                      </a:ext>
                    </a:extLst>
                  </p:cNvPr>
                  <p:cNvPicPr/>
                  <p:nvPr/>
                </p:nvPicPr>
                <p:blipFill>
                  <a:blip r:embed="rId342"/>
                  <a:stretch>
                    <a:fillRect/>
                  </a:stretch>
                </p:blipFill>
                <p:spPr>
                  <a:xfrm>
                    <a:off x="8579777" y="3077409"/>
                    <a:ext cx="196200" cy="73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3">
                <p14:nvContentPartPr>
                  <p14:cNvPr id="295" name="Ink 294">
                    <a:extLst>
                      <a:ext uri="{FF2B5EF4-FFF2-40B4-BE49-F238E27FC236}">
                        <a16:creationId xmlns:a16="http://schemas.microsoft.com/office/drawing/2014/main" id="{59C67E8D-576E-4650-A528-A1EA4525B8DF}"/>
                      </a:ext>
                    </a:extLst>
                  </p14:cNvPr>
                  <p14:cNvContentPartPr/>
                  <p14:nvPr/>
                </p14:nvContentPartPr>
                <p14:xfrm>
                  <a:off x="8649257" y="2878329"/>
                  <a:ext cx="123120" cy="109440"/>
                </p14:xfrm>
              </p:contentPart>
            </mc:Choice>
            <mc:Fallback xmlns="">
              <p:pic>
                <p:nvPicPr>
                  <p:cNvPr id="295" name="Ink 294">
                    <a:extLst>
                      <a:ext uri="{FF2B5EF4-FFF2-40B4-BE49-F238E27FC236}">
                        <a16:creationId xmlns:a16="http://schemas.microsoft.com/office/drawing/2014/main" id="{59C67E8D-576E-4650-A528-A1EA4525B8DF}"/>
                      </a:ext>
                    </a:extLst>
                  </p:cNvPr>
                  <p:cNvPicPr/>
                  <p:nvPr/>
                </p:nvPicPr>
                <p:blipFill>
                  <a:blip r:embed="rId344"/>
                  <a:stretch>
                    <a:fillRect/>
                  </a:stretch>
                </p:blipFill>
                <p:spPr>
                  <a:xfrm>
                    <a:off x="8640257" y="2869329"/>
                    <a:ext cx="140760" cy="1270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345">
            <p14:nvContentPartPr>
              <p14:cNvPr id="329" name="Ink 328">
                <a:extLst>
                  <a:ext uri="{FF2B5EF4-FFF2-40B4-BE49-F238E27FC236}">
                    <a16:creationId xmlns:a16="http://schemas.microsoft.com/office/drawing/2014/main" id="{033DDC43-1C08-477B-981F-1EAD7211A427}"/>
                  </a:ext>
                </a:extLst>
              </p14:cNvPr>
              <p14:cNvContentPartPr/>
              <p14:nvPr/>
            </p14:nvContentPartPr>
            <p14:xfrm>
              <a:off x="7028177" y="4337049"/>
              <a:ext cx="85680" cy="59040"/>
            </p14:xfrm>
          </p:contentPart>
        </mc:Choice>
        <mc:Fallback xmlns="">
          <p:pic>
            <p:nvPicPr>
              <p:cNvPr id="329" name="Ink 328">
                <a:extLst>
                  <a:ext uri="{FF2B5EF4-FFF2-40B4-BE49-F238E27FC236}">
                    <a16:creationId xmlns:a16="http://schemas.microsoft.com/office/drawing/2014/main" id="{033DDC43-1C08-477B-981F-1EAD7211A427}"/>
                  </a:ext>
                </a:extLst>
              </p:cNvPr>
              <p:cNvPicPr/>
              <p:nvPr/>
            </p:nvPicPr>
            <p:blipFill>
              <a:blip r:embed="rId346"/>
              <a:stretch>
                <a:fillRect/>
              </a:stretch>
            </p:blipFill>
            <p:spPr>
              <a:xfrm>
                <a:off x="7019537" y="4328049"/>
                <a:ext cx="10332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7">
            <p14:nvContentPartPr>
              <p14:cNvPr id="353" name="Ink 352">
                <a:extLst>
                  <a:ext uri="{FF2B5EF4-FFF2-40B4-BE49-F238E27FC236}">
                    <a16:creationId xmlns:a16="http://schemas.microsoft.com/office/drawing/2014/main" id="{4DC45666-08D4-41CF-BB08-F034165D462C}"/>
                  </a:ext>
                </a:extLst>
              </p14:cNvPr>
              <p14:cNvContentPartPr/>
              <p14:nvPr/>
            </p14:nvContentPartPr>
            <p14:xfrm>
              <a:off x="8243897" y="3864009"/>
              <a:ext cx="16560" cy="54360"/>
            </p14:xfrm>
          </p:contentPart>
        </mc:Choice>
        <mc:Fallback xmlns="">
          <p:pic>
            <p:nvPicPr>
              <p:cNvPr id="353" name="Ink 352">
                <a:extLst>
                  <a:ext uri="{FF2B5EF4-FFF2-40B4-BE49-F238E27FC236}">
                    <a16:creationId xmlns:a16="http://schemas.microsoft.com/office/drawing/2014/main" id="{4DC45666-08D4-41CF-BB08-F034165D462C}"/>
                  </a:ext>
                </a:extLst>
              </p:cNvPr>
              <p:cNvPicPr/>
              <p:nvPr/>
            </p:nvPicPr>
            <p:blipFill>
              <a:blip r:embed="rId348"/>
              <a:stretch>
                <a:fillRect/>
              </a:stretch>
            </p:blipFill>
            <p:spPr>
              <a:xfrm>
                <a:off x="8235257" y="3855369"/>
                <a:ext cx="3420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1" name="Group 360">
            <a:extLst>
              <a:ext uri="{FF2B5EF4-FFF2-40B4-BE49-F238E27FC236}">
                <a16:creationId xmlns:a16="http://schemas.microsoft.com/office/drawing/2014/main" id="{574F3A34-73E9-4AA4-A971-96BE2D7C3D7A}"/>
              </a:ext>
            </a:extLst>
          </p:cNvPr>
          <p:cNvGrpSpPr/>
          <p:nvPr/>
        </p:nvGrpSpPr>
        <p:grpSpPr>
          <a:xfrm>
            <a:off x="8109617" y="3472689"/>
            <a:ext cx="165240" cy="292320"/>
            <a:chOff x="8109617" y="3472689"/>
            <a:chExt cx="165240" cy="29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60AE6769-F9D0-452A-A22B-80C9E53A03E1}"/>
                    </a:ext>
                  </a:extLst>
                </p14:cNvPr>
                <p14:cNvContentPartPr/>
                <p14:nvPr/>
              </p14:nvContentPartPr>
              <p14:xfrm>
                <a:off x="8153897" y="3716409"/>
                <a:ext cx="120960" cy="4860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60AE6769-F9D0-452A-A22B-80C9E53A03E1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8144897" y="3707769"/>
                  <a:ext cx="1386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B659BAAB-9767-45E2-BD62-86C635DD6AD6}"/>
                    </a:ext>
                  </a:extLst>
                </p14:cNvPr>
                <p14:cNvContentPartPr/>
                <p14:nvPr/>
              </p14:nvContentPartPr>
              <p14:xfrm>
                <a:off x="8109617" y="3472689"/>
                <a:ext cx="94680" cy="17100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B659BAAB-9767-45E2-BD62-86C635DD6AD6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8100977" y="3464049"/>
                  <a:ext cx="11232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5" name="Group 414">
            <a:extLst>
              <a:ext uri="{FF2B5EF4-FFF2-40B4-BE49-F238E27FC236}">
                <a16:creationId xmlns:a16="http://schemas.microsoft.com/office/drawing/2014/main" id="{23143BCB-FD86-4BF4-BCC4-689AA5D26F5F}"/>
              </a:ext>
            </a:extLst>
          </p:cNvPr>
          <p:cNvGrpSpPr/>
          <p:nvPr/>
        </p:nvGrpSpPr>
        <p:grpSpPr>
          <a:xfrm>
            <a:off x="6390977" y="4219329"/>
            <a:ext cx="3567600" cy="2117880"/>
            <a:chOff x="6390977" y="4219329"/>
            <a:chExt cx="3567600" cy="211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52F2966C-C155-418A-BDA5-52ACC2E733D0}"/>
                    </a:ext>
                  </a:extLst>
                </p14:cNvPr>
                <p14:cNvContentPartPr/>
                <p14:nvPr/>
              </p14:nvContentPartPr>
              <p14:xfrm>
                <a:off x="6390977" y="4469169"/>
                <a:ext cx="26640" cy="25668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52F2966C-C155-418A-BDA5-52ACC2E733D0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6382337" y="4460529"/>
                  <a:ext cx="4428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48050154-82BE-46B5-A855-19D097CF3204}"/>
                    </a:ext>
                  </a:extLst>
                </p14:cNvPr>
                <p14:cNvContentPartPr/>
                <p14:nvPr/>
              </p14:nvContentPartPr>
              <p14:xfrm>
                <a:off x="6477377" y="4559529"/>
                <a:ext cx="70200" cy="10080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48050154-82BE-46B5-A855-19D097CF3204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6468737" y="4550889"/>
                  <a:ext cx="8784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07C0CE71-F05F-4930-A1F9-CE0575C77D29}"/>
                    </a:ext>
                  </a:extLst>
                </p14:cNvPr>
                <p14:cNvContentPartPr/>
                <p14:nvPr/>
              </p14:nvContentPartPr>
              <p14:xfrm>
                <a:off x="6500777" y="4731969"/>
                <a:ext cx="88560" cy="2412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07C0CE71-F05F-4930-A1F9-CE0575C77D29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6492137" y="4723329"/>
                  <a:ext cx="1062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5C30BC21-564E-4537-A698-F0B74AD6ACEE}"/>
                    </a:ext>
                  </a:extLst>
                </p14:cNvPr>
                <p14:cNvContentPartPr/>
                <p14:nvPr/>
              </p14:nvContentPartPr>
              <p14:xfrm>
                <a:off x="6626417" y="4657809"/>
                <a:ext cx="72000" cy="1512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5C30BC21-564E-4537-A698-F0B74AD6ACEE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6617777" y="4649169"/>
                  <a:ext cx="896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DE97EBE4-3753-4977-8BD6-BB2E48DAD4DD}"/>
                    </a:ext>
                  </a:extLst>
                </p14:cNvPr>
                <p14:cNvContentPartPr/>
                <p14:nvPr/>
              </p14:nvContentPartPr>
              <p14:xfrm>
                <a:off x="6784817" y="4524969"/>
                <a:ext cx="79200" cy="15552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DE97EBE4-3753-4977-8BD6-BB2E48DAD4DD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6775817" y="4516329"/>
                  <a:ext cx="968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28E802D6-0844-45F4-9F77-2C358E8DFAA3}"/>
                    </a:ext>
                  </a:extLst>
                </p14:cNvPr>
                <p14:cNvContentPartPr/>
                <p14:nvPr/>
              </p14:nvContentPartPr>
              <p14:xfrm>
                <a:off x="6804617" y="4707489"/>
                <a:ext cx="109440" cy="3096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28E802D6-0844-45F4-9F77-2C358E8DFAA3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6795977" y="4698489"/>
                  <a:ext cx="1270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28EA9198-AB3D-482A-9CD3-68E5323137E3}"/>
                    </a:ext>
                  </a:extLst>
                </p14:cNvPr>
                <p14:cNvContentPartPr/>
                <p14:nvPr/>
              </p14:nvContentPartPr>
              <p14:xfrm>
                <a:off x="6966257" y="4469169"/>
                <a:ext cx="31320" cy="26064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28EA9198-AB3D-482A-9CD3-68E5323137E3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6957617" y="4460529"/>
                  <a:ext cx="4896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6D6D53FE-4F52-4CF8-BDBF-7C4A17B7F802}"/>
                    </a:ext>
                  </a:extLst>
                </p14:cNvPr>
                <p14:cNvContentPartPr/>
                <p14:nvPr/>
              </p14:nvContentPartPr>
              <p14:xfrm>
                <a:off x="7057337" y="4565649"/>
                <a:ext cx="89280" cy="8676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6D6D53FE-4F52-4CF8-BDBF-7C4A17B7F802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7048697" y="4556649"/>
                  <a:ext cx="10692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C33A6656-88A1-4604-90E8-ED4516B45E3E}"/>
                    </a:ext>
                  </a:extLst>
                </p14:cNvPr>
                <p14:cNvContentPartPr/>
                <p14:nvPr/>
              </p14:nvContentPartPr>
              <p14:xfrm>
                <a:off x="7315457" y="4546569"/>
                <a:ext cx="108720" cy="15012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C33A6656-88A1-4604-90E8-ED4516B45E3E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7306457" y="4537569"/>
                  <a:ext cx="1263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E5AFBA5A-9727-42F4-A3B5-5B501CBF7477}"/>
                    </a:ext>
                  </a:extLst>
                </p14:cNvPr>
                <p14:cNvContentPartPr/>
                <p14:nvPr/>
              </p14:nvContentPartPr>
              <p14:xfrm>
                <a:off x="7388177" y="4445769"/>
                <a:ext cx="132120" cy="6768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E5AFBA5A-9727-42F4-A3B5-5B501CBF7477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7379537" y="4437129"/>
                  <a:ext cx="1497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D3DCDF6A-703F-4D3F-A699-B62C1979C28C}"/>
                    </a:ext>
                  </a:extLst>
                </p14:cNvPr>
                <p14:cNvContentPartPr/>
                <p14:nvPr/>
              </p14:nvContentPartPr>
              <p14:xfrm>
                <a:off x="7542977" y="4540809"/>
                <a:ext cx="126360" cy="4032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D3DCDF6A-703F-4D3F-A699-B62C1979C28C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7534337" y="4532169"/>
                  <a:ext cx="1440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42DBB603-E235-48B2-AEF8-AE3016D80FE7}"/>
                    </a:ext>
                  </a:extLst>
                </p14:cNvPr>
                <p14:cNvContentPartPr/>
                <p14:nvPr/>
              </p14:nvContentPartPr>
              <p14:xfrm>
                <a:off x="7612817" y="4446849"/>
                <a:ext cx="261000" cy="18792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42DBB603-E235-48B2-AEF8-AE3016D80FE7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7604177" y="4438209"/>
                  <a:ext cx="27864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69B604D2-B729-40CA-9099-E14AF7D797F1}"/>
                    </a:ext>
                  </a:extLst>
                </p14:cNvPr>
                <p14:cNvContentPartPr/>
                <p14:nvPr/>
              </p14:nvContentPartPr>
              <p14:xfrm>
                <a:off x="7772657" y="4460529"/>
                <a:ext cx="91080" cy="23004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69B604D2-B729-40CA-9099-E14AF7D797F1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7764017" y="4451889"/>
                  <a:ext cx="1087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3A74007A-F6A2-467D-ABF6-720BA2833CFF}"/>
                    </a:ext>
                  </a:extLst>
                </p14:cNvPr>
                <p14:cNvContentPartPr/>
                <p14:nvPr/>
              </p14:nvContentPartPr>
              <p14:xfrm>
                <a:off x="7872017" y="4337769"/>
                <a:ext cx="116640" cy="7344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3A74007A-F6A2-467D-ABF6-720BA2833CFF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7863017" y="4329129"/>
                  <a:ext cx="13428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6FCDD40D-303B-4B51-8771-94A9C269577B}"/>
                    </a:ext>
                  </a:extLst>
                </p14:cNvPr>
                <p14:cNvContentPartPr/>
                <p14:nvPr/>
              </p14:nvContentPartPr>
              <p14:xfrm>
                <a:off x="8091977" y="4575369"/>
                <a:ext cx="92160" cy="2520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6FCDD40D-303B-4B51-8771-94A9C269577B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8083337" y="4566369"/>
                  <a:ext cx="1098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70392D83-BB55-4F34-9648-6834B1BE574B}"/>
                    </a:ext>
                  </a:extLst>
                </p14:cNvPr>
                <p14:cNvContentPartPr/>
                <p14:nvPr/>
              </p14:nvContentPartPr>
              <p14:xfrm>
                <a:off x="8249297" y="4509489"/>
                <a:ext cx="119520" cy="11124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70392D83-BB55-4F34-9648-6834B1BE574B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8240297" y="4500849"/>
                  <a:ext cx="137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4D00FDDA-BEC5-4756-998E-D0A75E178006}"/>
                    </a:ext>
                  </a:extLst>
                </p14:cNvPr>
                <p14:cNvContentPartPr/>
                <p14:nvPr/>
              </p14:nvContentPartPr>
              <p14:xfrm>
                <a:off x="8412017" y="4467369"/>
                <a:ext cx="60480" cy="17424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4D00FDDA-BEC5-4756-998E-D0A75E178006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8403377" y="4458729"/>
                  <a:ext cx="781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B5AFF1D1-5561-4A2F-920C-A86336DCE0B0}"/>
                    </a:ext>
                  </a:extLst>
                </p14:cNvPr>
                <p14:cNvContentPartPr/>
                <p14:nvPr/>
              </p14:nvContentPartPr>
              <p14:xfrm>
                <a:off x="8495537" y="4445769"/>
                <a:ext cx="71280" cy="14400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B5AFF1D1-5561-4A2F-920C-A86336DCE0B0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8486897" y="4436769"/>
                  <a:ext cx="8892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46CD9A9C-F200-43AE-8EA2-D337EA5B448F}"/>
                    </a:ext>
                  </a:extLst>
                </p14:cNvPr>
                <p14:cNvContentPartPr/>
                <p14:nvPr/>
              </p14:nvContentPartPr>
              <p14:xfrm>
                <a:off x="8582297" y="4418409"/>
                <a:ext cx="72000" cy="23580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46CD9A9C-F200-43AE-8EA2-D337EA5B448F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8573297" y="4409409"/>
                  <a:ext cx="896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F68E57EF-4431-4687-9FF8-BAC7171D7DE9}"/>
                    </a:ext>
                  </a:extLst>
                </p14:cNvPr>
                <p14:cNvContentPartPr/>
                <p14:nvPr/>
              </p14:nvContentPartPr>
              <p14:xfrm>
                <a:off x="8716217" y="4423449"/>
                <a:ext cx="193320" cy="20052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F68E57EF-4431-4687-9FF8-BAC7171D7DE9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8707577" y="4414449"/>
                  <a:ext cx="2109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85028946-E77A-4B41-ABAA-80CD39E0EA05}"/>
                    </a:ext>
                  </a:extLst>
                </p14:cNvPr>
                <p14:cNvContentPartPr/>
                <p14:nvPr/>
              </p14:nvContentPartPr>
              <p14:xfrm>
                <a:off x="8835017" y="4458369"/>
                <a:ext cx="56520" cy="13716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85028946-E77A-4B41-ABAA-80CD39E0EA05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8826377" y="4449729"/>
                  <a:ext cx="741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7D27351E-22E9-49F7-8908-81518282F9B8}"/>
                    </a:ext>
                  </a:extLst>
                </p14:cNvPr>
                <p14:cNvContentPartPr/>
                <p14:nvPr/>
              </p14:nvContentPartPr>
              <p14:xfrm>
                <a:off x="8954537" y="4360449"/>
                <a:ext cx="79920" cy="26928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7D27351E-22E9-49F7-8908-81518282F9B8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8945897" y="4351449"/>
                  <a:ext cx="9756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287B3800-29F4-4030-898F-8AA9322CEBC7}"/>
                    </a:ext>
                  </a:extLst>
                </p14:cNvPr>
                <p14:cNvContentPartPr/>
                <p14:nvPr/>
              </p14:nvContentPartPr>
              <p14:xfrm>
                <a:off x="9171257" y="4505529"/>
                <a:ext cx="60120" cy="7704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287B3800-29F4-4030-898F-8AA9322CEBC7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9162257" y="4496529"/>
                  <a:ext cx="777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3F7D0C95-40E7-420B-9451-A16E9C8FED94}"/>
                    </a:ext>
                  </a:extLst>
                </p14:cNvPr>
                <p14:cNvContentPartPr/>
                <p14:nvPr/>
              </p14:nvContentPartPr>
              <p14:xfrm>
                <a:off x="9252977" y="4503009"/>
                <a:ext cx="80280" cy="7668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3F7D0C95-40E7-420B-9451-A16E9C8FED94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9244337" y="4494369"/>
                  <a:ext cx="979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608F879F-1BC9-418E-AB99-40F678D730C0}"/>
                    </a:ext>
                  </a:extLst>
                </p14:cNvPr>
                <p14:cNvContentPartPr/>
                <p14:nvPr/>
              </p14:nvContentPartPr>
              <p14:xfrm>
                <a:off x="9365297" y="4503369"/>
                <a:ext cx="29520" cy="9828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608F879F-1BC9-418E-AB99-40F678D730C0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9356297" y="4494729"/>
                  <a:ext cx="4716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4EF95E1F-5524-4C14-B256-8494A861457D}"/>
                    </a:ext>
                  </a:extLst>
                </p14:cNvPr>
                <p14:cNvContentPartPr/>
                <p14:nvPr/>
              </p14:nvContentPartPr>
              <p14:xfrm>
                <a:off x="9555737" y="4394649"/>
                <a:ext cx="95760" cy="1976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4EF95E1F-5524-4C14-B256-8494A861457D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9546737" y="4386009"/>
                  <a:ext cx="11340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FDD155E5-DBD0-424A-81DE-3672E4A380AF}"/>
                    </a:ext>
                  </a:extLst>
                </p14:cNvPr>
                <p14:cNvContentPartPr/>
                <p14:nvPr/>
              </p14:nvContentPartPr>
              <p14:xfrm>
                <a:off x="9730697" y="4363329"/>
                <a:ext cx="86400" cy="16812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FDD155E5-DBD0-424A-81DE-3672E4A380AF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9721697" y="4354329"/>
                  <a:ext cx="1040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7EC4F311-6D1A-4272-AE5D-E8F7F60F1D7C}"/>
                    </a:ext>
                  </a:extLst>
                </p14:cNvPr>
                <p14:cNvContentPartPr/>
                <p14:nvPr/>
              </p14:nvContentPartPr>
              <p14:xfrm>
                <a:off x="9418217" y="4326969"/>
                <a:ext cx="61200" cy="27612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7EC4F311-6D1A-4272-AE5D-E8F7F60F1D7C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9409577" y="4318329"/>
                  <a:ext cx="7884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291279AE-0CB5-4DF5-BAE7-1C19C3EE356D}"/>
                    </a:ext>
                  </a:extLst>
                </p14:cNvPr>
                <p14:cNvContentPartPr/>
                <p14:nvPr/>
              </p14:nvContentPartPr>
              <p14:xfrm>
                <a:off x="9922217" y="4219329"/>
                <a:ext cx="36360" cy="42696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291279AE-0CB5-4DF5-BAE7-1C19C3EE356D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9913577" y="4210689"/>
                  <a:ext cx="54000" cy="44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A5E1D762-EFB9-4CE8-90BB-4844866A338B}"/>
                    </a:ext>
                  </a:extLst>
                </p14:cNvPr>
                <p14:cNvContentPartPr/>
                <p14:nvPr/>
              </p14:nvContentPartPr>
              <p14:xfrm>
                <a:off x="6477377" y="4993329"/>
                <a:ext cx="26640" cy="17352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A5E1D762-EFB9-4CE8-90BB-4844866A338B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6468377" y="4984329"/>
                  <a:ext cx="4428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1FB8DA3A-68D9-424D-9B34-EAEA751965C0}"/>
                    </a:ext>
                  </a:extLst>
                </p14:cNvPr>
                <p14:cNvContentPartPr/>
                <p14:nvPr/>
              </p14:nvContentPartPr>
              <p14:xfrm>
                <a:off x="6538217" y="5017449"/>
                <a:ext cx="83880" cy="11124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1FB8DA3A-68D9-424D-9B34-EAEA751965C0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6529217" y="5008809"/>
                  <a:ext cx="1015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CE81250A-A81B-49EA-869B-5E4C540785CD}"/>
                    </a:ext>
                  </a:extLst>
                </p14:cNvPr>
                <p14:cNvContentPartPr/>
                <p14:nvPr/>
              </p14:nvContentPartPr>
              <p14:xfrm>
                <a:off x="6595457" y="5184129"/>
                <a:ext cx="114840" cy="4104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CE81250A-A81B-49EA-869B-5E4C540785CD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6586817" y="5175129"/>
                  <a:ext cx="13248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52F2D031-5C8F-4E3A-B384-0E815565EC0F}"/>
                    </a:ext>
                  </a:extLst>
                </p14:cNvPr>
                <p14:cNvContentPartPr/>
                <p14:nvPr/>
              </p14:nvContentPartPr>
              <p14:xfrm>
                <a:off x="6752057" y="5112849"/>
                <a:ext cx="56520" cy="1980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52F2D031-5C8F-4E3A-B384-0E815565EC0F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6743057" y="5104209"/>
                  <a:ext cx="741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E9435746-0AB7-4F81-8DE7-7F3C29F05AF5}"/>
                    </a:ext>
                  </a:extLst>
                </p14:cNvPr>
                <p14:cNvContentPartPr/>
                <p14:nvPr/>
              </p14:nvContentPartPr>
              <p14:xfrm>
                <a:off x="6828377" y="4995849"/>
                <a:ext cx="114840" cy="18108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E9435746-0AB7-4F81-8DE7-7F3C29F05AF5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6819377" y="4987209"/>
                  <a:ext cx="1324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1C9B2A5B-FFE9-4B9B-B7DC-01448A2B7456}"/>
                    </a:ext>
                  </a:extLst>
                </p14:cNvPr>
                <p14:cNvContentPartPr/>
                <p14:nvPr/>
              </p14:nvContentPartPr>
              <p14:xfrm>
                <a:off x="6887417" y="5197089"/>
                <a:ext cx="144360" cy="7380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1C9B2A5B-FFE9-4B9B-B7DC-01448A2B7456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6878417" y="5188449"/>
                  <a:ext cx="16200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22672D92-1EB6-4268-BB08-83E2FA562196}"/>
                    </a:ext>
                  </a:extLst>
                </p14:cNvPr>
                <p14:cNvContentPartPr/>
                <p14:nvPr/>
              </p14:nvContentPartPr>
              <p14:xfrm>
                <a:off x="7008017" y="4982169"/>
                <a:ext cx="87120" cy="30744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22672D92-1EB6-4268-BB08-83E2FA562196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6999377" y="4973529"/>
                  <a:ext cx="10476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8E306ACF-6CAD-48AE-BD7B-AECC79D7269D}"/>
                    </a:ext>
                  </a:extLst>
                </p14:cNvPr>
                <p14:cNvContentPartPr/>
                <p14:nvPr/>
              </p14:nvContentPartPr>
              <p14:xfrm>
                <a:off x="7138337" y="5091249"/>
                <a:ext cx="123120" cy="8568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8E306ACF-6CAD-48AE-BD7B-AECC79D7269D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7129337" y="5082249"/>
                  <a:ext cx="1407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4C7D4C7E-A83D-4B1E-A511-4EA5B755E426}"/>
                    </a:ext>
                  </a:extLst>
                </p14:cNvPr>
                <p14:cNvContentPartPr/>
                <p14:nvPr/>
              </p14:nvContentPartPr>
              <p14:xfrm>
                <a:off x="7491137" y="5020689"/>
                <a:ext cx="103680" cy="10908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4C7D4C7E-A83D-4B1E-A511-4EA5B755E426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7482497" y="5011689"/>
                  <a:ext cx="1213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650B38BB-EE1B-4284-9BBA-53DA8C2C7386}"/>
                    </a:ext>
                  </a:extLst>
                </p14:cNvPr>
                <p14:cNvContentPartPr/>
                <p14:nvPr/>
              </p14:nvContentPartPr>
              <p14:xfrm>
                <a:off x="7540097" y="5016729"/>
                <a:ext cx="42120" cy="15156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650B38BB-EE1B-4284-9BBA-53DA8C2C7386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7531457" y="5007729"/>
                  <a:ext cx="597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5635320D-390B-4787-B7A6-E4A064FC850F}"/>
                    </a:ext>
                  </a:extLst>
                </p14:cNvPr>
                <p14:cNvContentPartPr/>
                <p14:nvPr/>
              </p14:nvContentPartPr>
              <p14:xfrm>
                <a:off x="7679417" y="5059209"/>
                <a:ext cx="5400" cy="1008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5635320D-390B-4787-B7A6-E4A064FC850F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7670417" y="5050209"/>
                  <a:ext cx="230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FDC79918-2058-4287-885C-C39F9649143D}"/>
                    </a:ext>
                  </a:extLst>
                </p14:cNvPr>
                <p14:cNvContentPartPr/>
                <p14:nvPr/>
              </p14:nvContentPartPr>
              <p14:xfrm>
                <a:off x="7770857" y="4977129"/>
                <a:ext cx="101880" cy="18864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FDC79918-2058-4287-885C-C39F9649143D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7762217" y="4968129"/>
                  <a:ext cx="11952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E59E54DF-3E43-46D4-960C-FBACAB406CAF}"/>
                    </a:ext>
                  </a:extLst>
                </p14:cNvPr>
                <p14:cNvContentPartPr/>
                <p14:nvPr/>
              </p14:nvContentPartPr>
              <p14:xfrm>
                <a:off x="7941857" y="4945089"/>
                <a:ext cx="118080" cy="20844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E59E54DF-3E43-46D4-960C-FBACAB406CAF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7933217" y="4936089"/>
                  <a:ext cx="13572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2818ECAE-159F-4F6A-B4D7-9E0A2ADAC707}"/>
                    </a:ext>
                  </a:extLst>
                </p14:cNvPr>
                <p14:cNvContentPartPr/>
                <p14:nvPr/>
              </p14:nvContentPartPr>
              <p14:xfrm>
                <a:off x="8251817" y="4929609"/>
                <a:ext cx="76680" cy="18648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2818ECAE-159F-4F6A-B4D7-9E0A2ADAC707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8243177" y="4920609"/>
                  <a:ext cx="943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729A531E-D5DD-483A-8CF0-D61F9678FDA4}"/>
                    </a:ext>
                  </a:extLst>
                </p14:cNvPr>
                <p14:cNvContentPartPr/>
                <p14:nvPr/>
              </p14:nvContentPartPr>
              <p14:xfrm>
                <a:off x="8363777" y="4942209"/>
                <a:ext cx="104040" cy="10260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729A531E-D5DD-483A-8CF0-D61F9678FDA4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8354777" y="4933209"/>
                  <a:ext cx="12168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65D97F0E-EDFC-41A4-BA74-CBF99DA823A3}"/>
                    </a:ext>
                  </a:extLst>
                </p14:cNvPr>
                <p14:cNvContentPartPr/>
                <p14:nvPr/>
              </p14:nvContentPartPr>
              <p14:xfrm>
                <a:off x="8530457" y="4892169"/>
                <a:ext cx="110880" cy="16452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65D97F0E-EDFC-41A4-BA74-CBF99DA823A3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8521817" y="4883529"/>
                  <a:ext cx="1285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E5D98B66-9C12-4CBF-B717-0B302F465684}"/>
                    </a:ext>
                  </a:extLst>
                </p14:cNvPr>
                <p14:cNvContentPartPr/>
                <p14:nvPr/>
              </p14:nvContentPartPr>
              <p14:xfrm>
                <a:off x="8683097" y="4956969"/>
                <a:ext cx="73440" cy="16992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E5D98B66-9C12-4CBF-B717-0B302F465684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8674097" y="4948329"/>
                  <a:ext cx="910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F9B35B63-7640-4B31-9ECE-6863FA7AE5D8}"/>
                    </a:ext>
                  </a:extLst>
                </p14:cNvPr>
                <p14:cNvContentPartPr/>
                <p14:nvPr/>
              </p14:nvContentPartPr>
              <p14:xfrm>
                <a:off x="8827457" y="4776609"/>
                <a:ext cx="94680" cy="26928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F9B35B63-7640-4B31-9ECE-6863FA7AE5D8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8818817" y="4767609"/>
                  <a:ext cx="11232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C362B017-0F90-4D7B-A1BA-BC6F1471E4E3}"/>
                    </a:ext>
                  </a:extLst>
                </p14:cNvPr>
                <p14:cNvContentPartPr/>
                <p14:nvPr/>
              </p14:nvContentPartPr>
              <p14:xfrm>
                <a:off x="6442817" y="5554209"/>
                <a:ext cx="65520" cy="11880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C362B017-0F90-4D7B-A1BA-BC6F1471E4E3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6433817" y="5545209"/>
                  <a:ext cx="831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9277DC97-A44D-4043-8CD8-1CF3136EEC8E}"/>
                    </a:ext>
                  </a:extLst>
                </p14:cNvPr>
                <p14:cNvContentPartPr/>
                <p14:nvPr/>
              </p14:nvContentPartPr>
              <p14:xfrm>
                <a:off x="6527417" y="5578689"/>
                <a:ext cx="51480" cy="6552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9277DC97-A44D-4043-8CD8-1CF3136EEC8E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6518417" y="5569689"/>
                  <a:ext cx="6912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BEC2E183-E0A3-4286-935B-4F97BB6ED438}"/>
                    </a:ext>
                  </a:extLst>
                </p14:cNvPr>
                <p14:cNvContentPartPr/>
                <p14:nvPr/>
              </p14:nvContentPartPr>
              <p14:xfrm>
                <a:off x="6614897" y="5581929"/>
                <a:ext cx="32040" cy="6516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BEC2E183-E0A3-4286-935B-4F97BB6ED438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6605897" y="5572929"/>
                  <a:ext cx="496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48F76645-72FE-4C3A-9318-A0D77D7352E2}"/>
                    </a:ext>
                  </a:extLst>
                </p14:cNvPr>
                <p14:cNvContentPartPr/>
                <p14:nvPr/>
              </p14:nvContentPartPr>
              <p14:xfrm>
                <a:off x="6714617" y="5519289"/>
                <a:ext cx="90360" cy="16092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48F76645-72FE-4C3A-9318-A0D77D7352E2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6705977" y="5510649"/>
                  <a:ext cx="1080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FE34B1C8-0B27-4349-98D0-1C81139FE713}"/>
                    </a:ext>
                  </a:extLst>
                </p14:cNvPr>
                <p14:cNvContentPartPr/>
                <p14:nvPr/>
              </p14:nvContentPartPr>
              <p14:xfrm>
                <a:off x="6868337" y="5561049"/>
                <a:ext cx="154800" cy="828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FE34B1C8-0B27-4349-98D0-1C81139FE713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6859697" y="5552409"/>
                  <a:ext cx="1724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B8076B37-CFC2-4B98-BFA4-FD9BB426535F}"/>
                    </a:ext>
                  </a:extLst>
                </p14:cNvPr>
                <p14:cNvContentPartPr/>
                <p14:nvPr/>
              </p14:nvContentPartPr>
              <p14:xfrm>
                <a:off x="6944657" y="5624769"/>
                <a:ext cx="75600" cy="432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B8076B37-CFC2-4B98-BFA4-FD9BB426535F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6935657" y="5616129"/>
                  <a:ext cx="932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280605E0-7D46-44FC-8381-36929033A32F}"/>
                    </a:ext>
                  </a:extLst>
                </p14:cNvPr>
                <p14:cNvContentPartPr/>
                <p14:nvPr/>
              </p14:nvContentPartPr>
              <p14:xfrm>
                <a:off x="7201337" y="5428929"/>
                <a:ext cx="55080" cy="15480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280605E0-7D46-44FC-8381-36929033A32F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7192697" y="5419929"/>
                  <a:ext cx="727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6032F613-1ADE-417A-AB4C-EB8BF3457198}"/>
                    </a:ext>
                  </a:extLst>
                </p14:cNvPr>
                <p14:cNvContentPartPr/>
                <p14:nvPr/>
              </p14:nvContentPartPr>
              <p14:xfrm>
                <a:off x="7278377" y="5405169"/>
                <a:ext cx="86760" cy="6696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6032F613-1ADE-417A-AB4C-EB8BF3457198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7269377" y="5396529"/>
                  <a:ext cx="1044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834DCDDF-947C-4BB8-91F9-DD082FAF3038}"/>
                    </a:ext>
                  </a:extLst>
                </p14:cNvPr>
                <p14:cNvContentPartPr/>
                <p14:nvPr/>
              </p14:nvContentPartPr>
              <p14:xfrm>
                <a:off x="7432817" y="5504169"/>
                <a:ext cx="93960" cy="1476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834DCDDF-947C-4BB8-91F9-DD082FAF3038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7424177" y="5495529"/>
                  <a:ext cx="1116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FEBB2784-47E4-41C2-B31C-6E196D4BC961}"/>
                    </a:ext>
                  </a:extLst>
                </p14:cNvPr>
                <p14:cNvContentPartPr/>
                <p14:nvPr/>
              </p14:nvContentPartPr>
              <p14:xfrm>
                <a:off x="7478177" y="5427489"/>
                <a:ext cx="42120" cy="14868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FEBB2784-47E4-41C2-B31C-6E196D4BC961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7469537" y="5418849"/>
                  <a:ext cx="5976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20CD9E47-6AFF-4B46-847B-CE1EF1E1FC63}"/>
                    </a:ext>
                  </a:extLst>
                </p14:cNvPr>
                <p14:cNvContentPartPr/>
                <p14:nvPr/>
              </p14:nvContentPartPr>
              <p14:xfrm>
                <a:off x="7604537" y="5476809"/>
                <a:ext cx="106560" cy="8928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20CD9E47-6AFF-4B46-847B-CE1EF1E1FC63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7595897" y="5468169"/>
                  <a:ext cx="12420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59757322-AA6C-444A-A4EF-BC1F0FF70BE9}"/>
                    </a:ext>
                  </a:extLst>
                </p14:cNvPr>
                <p14:cNvContentPartPr/>
                <p14:nvPr/>
              </p14:nvContentPartPr>
              <p14:xfrm>
                <a:off x="7686257" y="5463129"/>
                <a:ext cx="43200" cy="16992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59757322-AA6C-444A-A4EF-BC1F0FF70BE9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7677617" y="5454489"/>
                  <a:ext cx="608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6161FA3A-8FA0-4CE5-860E-63C13E62AAD0}"/>
                    </a:ext>
                  </a:extLst>
                </p14:cNvPr>
                <p14:cNvContentPartPr/>
                <p14:nvPr/>
              </p14:nvContentPartPr>
              <p14:xfrm>
                <a:off x="7803617" y="5522889"/>
                <a:ext cx="17640" cy="2340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6161FA3A-8FA0-4CE5-860E-63C13E62AAD0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7794977" y="5513889"/>
                  <a:ext cx="352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A5FB31AA-BFC1-4D95-A5D0-14F6D09E80E4}"/>
                    </a:ext>
                  </a:extLst>
                </p14:cNvPr>
                <p14:cNvContentPartPr/>
                <p14:nvPr/>
              </p14:nvContentPartPr>
              <p14:xfrm>
                <a:off x="7870217" y="5453409"/>
                <a:ext cx="67320" cy="14544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A5FB31AA-BFC1-4D95-A5D0-14F6D09E80E4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7861577" y="5444409"/>
                  <a:ext cx="849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116D59A7-FCFC-4207-A66C-796D8A2A9C36}"/>
                    </a:ext>
                  </a:extLst>
                </p14:cNvPr>
                <p14:cNvContentPartPr/>
                <p14:nvPr/>
              </p14:nvContentPartPr>
              <p14:xfrm>
                <a:off x="7973897" y="5435769"/>
                <a:ext cx="84600" cy="14796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116D59A7-FCFC-4207-A66C-796D8A2A9C36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965257" y="5426769"/>
                  <a:ext cx="1022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DC0799A5-81CF-4821-AD8B-18719D8B8E34}"/>
                    </a:ext>
                  </a:extLst>
                </p14:cNvPr>
                <p14:cNvContentPartPr/>
                <p14:nvPr/>
              </p14:nvContentPartPr>
              <p14:xfrm>
                <a:off x="8047337" y="5351889"/>
                <a:ext cx="75960" cy="6840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DC0799A5-81CF-4821-AD8B-18719D8B8E34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8038697" y="5342889"/>
                  <a:ext cx="9360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1EFD5319-C48F-4994-844F-44DB16F7F0D7}"/>
                    </a:ext>
                  </a:extLst>
                </p14:cNvPr>
                <p14:cNvContentPartPr/>
                <p14:nvPr/>
              </p14:nvContentPartPr>
              <p14:xfrm>
                <a:off x="8211857" y="5525049"/>
                <a:ext cx="66960" cy="1980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1EFD5319-C48F-4994-844F-44DB16F7F0D7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8203217" y="5516409"/>
                  <a:ext cx="846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5E2B94BE-27C7-4987-92A0-3350E1887AAB}"/>
                    </a:ext>
                  </a:extLst>
                </p14:cNvPr>
                <p14:cNvContentPartPr/>
                <p14:nvPr/>
              </p14:nvContentPartPr>
              <p14:xfrm>
                <a:off x="8438297" y="5401209"/>
                <a:ext cx="117360" cy="2232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5E2B94BE-27C7-4987-92A0-3350E1887AAB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8429297" y="5392569"/>
                  <a:ext cx="135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5A544FAB-7ECB-4FB2-94C8-12B18E8B83EC}"/>
                    </a:ext>
                  </a:extLst>
                </p14:cNvPr>
                <p14:cNvContentPartPr/>
                <p14:nvPr/>
              </p14:nvContentPartPr>
              <p14:xfrm>
                <a:off x="8453777" y="5412009"/>
                <a:ext cx="119520" cy="19548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5A544FAB-7ECB-4FB2-94C8-12B18E8B83EC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8444777" y="5403369"/>
                  <a:ext cx="1371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B420BBF8-C3E8-409C-86AD-6A9600D71C12}"/>
                    </a:ext>
                  </a:extLst>
                </p14:cNvPr>
                <p14:cNvContentPartPr/>
                <p14:nvPr/>
              </p14:nvContentPartPr>
              <p14:xfrm>
                <a:off x="8574737" y="5320929"/>
                <a:ext cx="133920" cy="9036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B420BBF8-C3E8-409C-86AD-6A9600D71C12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8565737" y="5312289"/>
                  <a:ext cx="1515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8ECC4345-DD21-434F-B451-7B98E6AAA4D9}"/>
                    </a:ext>
                  </a:extLst>
                </p14:cNvPr>
                <p14:cNvContentPartPr/>
                <p14:nvPr/>
              </p14:nvContentPartPr>
              <p14:xfrm>
                <a:off x="7166417" y="5719089"/>
                <a:ext cx="1540440" cy="5904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8ECC4345-DD21-434F-B451-7B98E6AAA4D9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7157417" y="5710449"/>
                  <a:ext cx="155808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D3944F1E-BB9F-4123-8992-1D21787FBD48}"/>
                    </a:ext>
                  </a:extLst>
                </p14:cNvPr>
                <p14:cNvContentPartPr/>
                <p14:nvPr/>
              </p14:nvContentPartPr>
              <p14:xfrm>
                <a:off x="7447217" y="5835009"/>
                <a:ext cx="121320" cy="10476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D3944F1E-BB9F-4123-8992-1D21787FBD48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7438577" y="5826369"/>
                  <a:ext cx="13896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F76669CD-E237-450D-8EDD-522BB2F10B9C}"/>
                    </a:ext>
                  </a:extLst>
                </p14:cNvPr>
                <p14:cNvContentPartPr/>
                <p14:nvPr/>
              </p14:nvContentPartPr>
              <p14:xfrm>
                <a:off x="7640897" y="5820249"/>
                <a:ext cx="49680" cy="18108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F76669CD-E237-450D-8EDD-522BB2F10B9C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7632257" y="5811249"/>
                  <a:ext cx="673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8E878AED-DE84-4FE1-8F14-FCD91081F5F1}"/>
                    </a:ext>
                  </a:extLst>
                </p14:cNvPr>
                <p14:cNvContentPartPr/>
                <p14:nvPr/>
              </p14:nvContentPartPr>
              <p14:xfrm>
                <a:off x="7735577" y="5822409"/>
                <a:ext cx="96480" cy="13752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8E878AED-DE84-4FE1-8F14-FCD91081F5F1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7726577" y="5813769"/>
                  <a:ext cx="1141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5EF99361-34DA-4A81-B1D9-6B4B4494968C}"/>
                    </a:ext>
                  </a:extLst>
                </p14:cNvPr>
                <p14:cNvContentPartPr/>
                <p14:nvPr/>
              </p14:nvContentPartPr>
              <p14:xfrm>
                <a:off x="7828457" y="5803689"/>
                <a:ext cx="89280" cy="20952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5EF99361-34DA-4A81-B1D9-6B4B4494968C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7819457" y="5794689"/>
                  <a:ext cx="10692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7A60A807-BFB3-48C4-AAEB-7909B705945C}"/>
                    </a:ext>
                  </a:extLst>
                </p14:cNvPr>
                <p14:cNvContentPartPr/>
                <p14:nvPr/>
              </p14:nvContentPartPr>
              <p14:xfrm>
                <a:off x="7968857" y="5813409"/>
                <a:ext cx="64440" cy="17676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7A60A807-BFB3-48C4-AAEB-7909B705945C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7960217" y="5804409"/>
                  <a:ext cx="820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BFD054AA-9340-4F4D-A59D-D70BD521DA36}"/>
                    </a:ext>
                  </a:extLst>
                </p14:cNvPr>
                <p14:cNvContentPartPr/>
                <p14:nvPr/>
              </p14:nvContentPartPr>
              <p14:xfrm>
                <a:off x="8058137" y="5810529"/>
                <a:ext cx="95040" cy="10944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BFD054AA-9340-4F4D-A59D-D70BD521DA36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8049137" y="5801529"/>
                  <a:ext cx="1126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0606F761-3680-4FF5-BB65-D625320DE6D5}"/>
                    </a:ext>
                  </a:extLst>
                </p14:cNvPr>
                <p14:cNvContentPartPr/>
                <p14:nvPr/>
              </p14:nvContentPartPr>
              <p14:xfrm>
                <a:off x="8132657" y="5827089"/>
                <a:ext cx="93240" cy="15624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0606F761-3680-4FF5-BB65-D625320DE6D5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8124017" y="5818449"/>
                  <a:ext cx="11088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01127251-23CB-4F4F-8CEB-6D445E1FDC4C}"/>
                    </a:ext>
                  </a:extLst>
                </p14:cNvPr>
                <p14:cNvContentPartPr/>
                <p14:nvPr/>
              </p14:nvContentPartPr>
              <p14:xfrm>
                <a:off x="8264777" y="5842569"/>
                <a:ext cx="95400" cy="16704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01127251-23CB-4F4F-8CEB-6D445E1FDC4C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8255777" y="5833929"/>
                  <a:ext cx="1130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4C386FDA-59A5-4793-B2B7-33D7ED02B3E8}"/>
                    </a:ext>
                  </a:extLst>
                </p14:cNvPr>
                <p14:cNvContentPartPr/>
                <p14:nvPr/>
              </p14:nvContentPartPr>
              <p14:xfrm>
                <a:off x="8402657" y="5847609"/>
                <a:ext cx="106920" cy="15624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4C386FDA-59A5-4793-B2B7-33D7ED02B3E8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8394017" y="5838969"/>
                  <a:ext cx="12456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4ACE6EBA-6A73-4BBD-947D-61F484839034}"/>
                    </a:ext>
                  </a:extLst>
                </p14:cNvPr>
                <p14:cNvContentPartPr/>
                <p14:nvPr/>
              </p14:nvContentPartPr>
              <p14:xfrm>
                <a:off x="8520377" y="5854449"/>
                <a:ext cx="85680" cy="24156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4ACE6EBA-6A73-4BBD-947D-61F484839034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8511377" y="5845809"/>
                  <a:ext cx="10332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6A9F69AC-673B-4F89-9B4E-F3DB8CB0A76B}"/>
                    </a:ext>
                  </a:extLst>
                </p14:cNvPr>
                <p14:cNvContentPartPr/>
                <p14:nvPr/>
              </p14:nvContentPartPr>
              <p14:xfrm>
                <a:off x="6754937" y="6067569"/>
                <a:ext cx="120240" cy="18180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6A9F69AC-673B-4F89-9B4E-F3DB8CB0A76B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6746297" y="6058929"/>
                  <a:ext cx="1378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5DCFF2FB-27DB-40B2-BE7D-7A5DADE413D7}"/>
                    </a:ext>
                  </a:extLst>
                </p14:cNvPr>
                <p14:cNvContentPartPr/>
                <p14:nvPr/>
              </p14:nvContentPartPr>
              <p14:xfrm>
                <a:off x="6978497" y="6173409"/>
                <a:ext cx="45720" cy="792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5DCFF2FB-27DB-40B2-BE7D-7A5DADE413D7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6969497" y="6164409"/>
                  <a:ext cx="633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D0E896FB-E3AA-471F-A0E3-E6FFFFDF167B}"/>
                    </a:ext>
                  </a:extLst>
                </p14:cNvPr>
                <p14:cNvContentPartPr/>
                <p14:nvPr/>
              </p14:nvContentPartPr>
              <p14:xfrm>
                <a:off x="7006577" y="6217329"/>
                <a:ext cx="37440" cy="828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D0E896FB-E3AA-471F-A0E3-E6FFFFDF167B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6997577" y="6208689"/>
                  <a:ext cx="5508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5D7A8F66-F861-44DD-B418-D4A4126EF90E}"/>
                    </a:ext>
                  </a:extLst>
                </p14:cNvPr>
                <p14:cNvContentPartPr/>
                <p14:nvPr/>
              </p14:nvContentPartPr>
              <p14:xfrm>
                <a:off x="7151297" y="6145689"/>
                <a:ext cx="76680" cy="15048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5D7A8F66-F861-44DD-B418-D4A4126EF90E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7142657" y="6137049"/>
                  <a:ext cx="943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C92E0A6D-3970-4996-BFEF-00301047AE54}"/>
                    </a:ext>
                  </a:extLst>
                </p14:cNvPr>
                <p14:cNvContentPartPr/>
                <p14:nvPr/>
              </p14:nvContentPartPr>
              <p14:xfrm>
                <a:off x="7296737" y="6129129"/>
                <a:ext cx="88560" cy="18684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C92E0A6D-3970-4996-BFEF-00301047AE54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7288097" y="6120129"/>
                  <a:ext cx="10620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455872CF-1082-4D05-B58D-2ECCB77D0F4C}"/>
                    </a:ext>
                  </a:extLst>
                </p14:cNvPr>
                <p14:cNvContentPartPr/>
                <p14:nvPr/>
              </p14:nvContentPartPr>
              <p14:xfrm>
                <a:off x="7450097" y="6218409"/>
                <a:ext cx="17640" cy="720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455872CF-1082-4D05-B58D-2ECCB77D0F4C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7441457" y="6209769"/>
                  <a:ext cx="352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6862BBA3-B807-477F-86B2-86A2F75A57F9}"/>
                    </a:ext>
                  </a:extLst>
                </p14:cNvPr>
                <p14:cNvContentPartPr/>
                <p14:nvPr/>
              </p14:nvContentPartPr>
              <p14:xfrm>
                <a:off x="7585097" y="6133089"/>
                <a:ext cx="96480" cy="14760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6862BBA3-B807-477F-86B2-86A2F75A57F9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7576097" y="6124449"/>
                  <a:ext cx="1141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AACA416D-35E7-4D99-A538-7761A13D464B}"/>
                    </a:ext>
                  </a:extLst>
                </p14:cNvPr>
                <p14:cNvContentPartPr/>
                <p14:nvPr/>
              </p14:nvContentPartPr>
              <p14:xfrm>
                <a:off x="7671857" y="6176289"/>
                <a:ext cx="41760" cy="14040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AACA416D-35E7-4D99-A538-7761A13D464B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7663217" y="6167289"/>
                  <a:ext cx="594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D5FA0DD1-88F2-4148-9D12-B8DC3EEE7B69}"/>
                    </a:ext>
                  </a:extLst>
                </p14:cNvPr>
                <p14:cNvContentPartPr/>
                <p14:nvPr/>
              </p14:nvContentPartPr>
              <p14:xfrm>
                <a:off x="7746377" y="6176289"/>
                <a:ext cx="58680" cy="16092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D5FA0DD1-88F2-4148-9D12-B8DC3EEE7B69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7737737" y="6167289"/>
                  <a:ext cx="7632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A9FAD4AB-CBD6-46F8-8A7D-66EE90B89D07}"/>
                    </a:ext>
                  </a:extLst>
                </p14:cNvPr>
                <p14:cNvContentPartPr/>
                <p14:nvPr/>
              </p14:nvContentPartPr>
              <p14:xfrm>
                <a:off x="7830257" y="6139929"/>
                <a:ext cx="35280" cy="3132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A9FAD4AB-CBD6-46F8-8A7D-66EE90B89D07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7821257" y="6130929"/>
                  <a:ext cx="52920" cy="4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6978DEF4-AC1F-47D0-9A89-905BF1AB022E}"/>
              </a:ext>
            </a:extLst>
          </p:cNvPr>
          <p:cNvGrpSpPr/>
          <p:nvPr/>
        </p:nvGrpSpPr>
        <p:grpSpPr>
          <a:xfrm>
            <a:off x="6299177" y="6433689"/>
            <a:ext cx="1235160" cy="204480"/>
            <a:chOff x="6299177" y="6433689"/>
            <a:chExt cx="1235160" cy="20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B24E3C7E-A94A-4A09-BEA4-87ECB9FA9269}"/>
                    </a:ext>
                  </a:extLst>
                </p14:cNvPr>
                <p14:cNvContentPartPr/>
                <p14:nvPr/>
              </p14:nvContentPartPr>
              <p14:xfrm>
                <a:off x="6299177" y="6453129"/>
                <a:ext cx="9360" cy="1116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B24E3C7E-A94A-4A09-BEA4-87ECB9FA9269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6290537" y="6444129"/>
                  <a:ext cx="270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528F3EE6-A88C-4D76-BB24-75B13E1ABF04}"/>
                    </a:ext>
                  </a:extLst>
                </p14:cNvPr>
                <p14:cNvContentPartPr/>
                <p14:nvPr/>
              </p14:nvContentPartPr>
              <p14:xfrm>
                <a:off x="6316457" y="6557889"/>
                <a:ext cx="114840" cy="1008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528F3EE6-A88C-4D76-BB24-75B13E1ABF04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6307457" y="6549249"/>
                  <a:ext cx="13248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FFE1593F-139A-4066-B5EF-7B57EF6AE5D1}"/>
                    </a:ext>
                  </a:extLst>
                </p14:cNvPr>
                <p14:cNvContentPartPr/>
                <p14:nvPr/>
              </p14:nvContentPartPr>
              <p14:xfrm>
                <a:off x="6535337" y="6517929"/>
                <a:ext cx="35640" cy="9432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FFE1593F-139A-4066-B5EF-7B57EF6AE5D1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6526697" y="6508929"/>
                  <a:ext cx="532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EEED7194-388B-43D3-93A7-1E2F5300B8E0}"/>
                    </a:ext>
                  </a:extLst>
                </p14:cNvPr>
                <p14:cNvContentPartPr/>
                <p14:nvPr/>
              </p14:nvContentPartPr>
              <p14:xfrm>
                <a:off x="6530297" y="6477609"/>
                <a:ext cx="107640" cy="15912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EEED7194-388B-43D3-93A7-1E2F5300B8E0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6521657" y="6468969"/>
                  <a:ext cx="1252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B5B1DB5F-0D06-4735-81B7-820C8CAD86EC}"/>
                    </a:ext>
                  </a:extLst>
                </p14:cNvPr>
                <p14:cNvContentPartPr/>
                <p14:nvPr/>
              </p14:nvContentPartPr>
              <p14:xfrm>
                <a:off x="6676457" y="6493089"/>
                <a:ext cx="51120" cy="14436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B5B1DB5F-0D06-4735-81B7-820C8CAD86EC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6667457" y="6484449"/>
                  <a:ext cx="687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8114ADAD-3A6E-4C3F-AE53-259681214EC0}"/>
                    </a:ext>
                  </a:extLst>
                </p14:cNvPr>
                <p14:cNvContentPartPr/>
                <p14:nvPr/>
              </p14:nvContentPartPr>
              <p14:xfrm>
                <a:off x="6762857" y="6533769"/>
                <a:ext cx="162000" cy="10260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8114ADAD-3A6E-4C3F-AE53-259681214EC0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6754217" y="6524769"/>
                  <a:ext cx="17964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9ABB326B-8DA4-49C4-B42F-18DCDCFCAB33}"/>
                    </a:ext>
                  </a:extLst>
                </p14:cNvPr>
                <p14:cNvContentPartPr/>
                <p14:nvPr/>
              </p14:nvContentPartPr>
              <p14:xfrm>
                <a:off x="6964817" y="6524769"/>
                <a:ext cx="161280" cy="10620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9ABB326B-8DA4-49C4-B42F-18DCDCFCAB33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6955817" y="6515769"/>
                  <a:ext cx="1789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BEFFC9C7-E3E2-4B8B-BC15-E464C8577ACF}"/>
                    </a:ext>
                  </a:extLst>
                </p14:cNvPr>
                <p14:cNvContentPartPr/>
                <p14:nvPr/>
              </p14:nvContentPartPr>
              <p14:xfrm>
                <a:off x="7052657" y="6433689"/>
                <a:ext cx="154440" cy="20448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BEFFC9C7-E3E2-4B8B-BC15-E464C8577ACF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7043657" y="6424689"/>
                  <a:ext cx="1720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36362F85-4180-4701-A399-B3F603030F89}"/>
                    </a:ext>
                  </a:extLst>
                </p14:cNvPr>
                <p14:cNvContentPartPr/>
                <p14:nvPr/>
              </p14:nvContentPartPr>
              <p14:xfrm>
                <a:off x="7217537" y="6495969"/>
                <a:ext cx="107280" cy="11196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36362F85-4180-4701-A399-B3F603030F89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7208537" y="6487329"/>
                  <a:ext cx="1249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18E49049-2FF7-4E7C-8AC0-E89E793DB85A}"/>
                    </a:ext>
                  </a:extLst>
                </p14:cNvPr>
                <p14:cNvContentPartPr/>
                <p14:nvPr/>
              </p14:nvContentPartPr>
              <p14:xfrm>
                <a:off x="7325897" y="6560769"/>
                <a:ext cx="208440" cy="6156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18E49049-2FF7-4E7C-8AC0-E89E793DB85A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7316897" y="6551769"/>
                  <a:ext cx="226080" cy="7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F7845D00-8BDC-4F0C-B2CD-10CC1EDDC26A}"/>
              </a:ext>
            </a:extLst>
          </p:cNvPr>
          <p:cNvGrpSpPr/>
          <p:nvPr/>
        </p:nvGrpSpPr>
        <p:grpSpPr>
          <a:xfrm>
            <a:off x="7757177" y="6450249"/>
            <a:ext cx="223560" cy="305280"/>
            <a:chOff x="7757177" y="6450249"/>
            <a:chExt cx="223560" cy="30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67EE9C10-F692-43C2-B2D9-506790862B3A}"/>
                    </a:ext>
                  </a:extLst>
                </p14:cNvPr>
                <p14:cNvContentPartPr/>
                <p14:nvPr/>
              </p14:nvContentPartPr>
              <p14:xfrm>
                <a:off x="7757177" y="6450249"/>
                <a:ext cx="223560" cy="30528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67EE9C10-F692-43C2-B2D9-506790862B3A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7748537" y="6441249"/>
                  <a:ext cx="24120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04758B4F-E019-421A-A0FA-0BACB22A93DE}"/>
                    </a:ext>
                  </a:extLst>
                </p14:cNvPr>
                <p14:cNvContentPartPr/>
                <p14:nvPr/>
              </p14:nvContentPartPr>
              <p14:xfrm>
                <a:off x="7901897" y="6618729"/>
                <a:ext cx="64800" cy="2592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04758B4F-E019-421A-A0FA-0BACB22A93DE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7893257" y="6610089"/>
                  <a:ext cx="8244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7FA4C683-5A05-473E-A216-B5507CFBD786}"/>
              </a:ext>
            </a:extLst>
          </p:cNvPr>
          <p:cNvGrpSpPr/>
          <p:nvPr/>
        </p:nvGrpSpPr>
        <p:grpSpPr>
          <a:xfrm>
            <a:off x="8252177" y="6449169"/>
            <a:ext cx="783720" cy="281880"/>
            <a:chOff x="8252177" y="6449169"/>
            <a:chExt cx="783720" cy="28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7BA909CE-5C2E-4E2B-AB85-C8656083354D}"/>
                    </a:ext>
                  </a:extLst>
                </p14:cNvPr>
                <p14:cNvContentPartPr/>
                <p14:nvPr/>
              </p14:nvContentPartPr>
              <p14:xfrm>
                <a:off x="8252177" y="6560769"/>
                <a:ext cx="87120" cy="6516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7BA909CE-5C2E-4E2B-AB85-C8656083354D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8243537" y="6551769"/>
                  <a:ext cx="1047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2F328323-634D-473F-80C5-2AF5BAAE7DA9}"/>
                    </a:ext>
                  </a:extLst>
                </p14:cNvPr>
                <p14:cNvContentPartPr/>
                <p14:nvPr/>
              </p14:nvContentPartPr>
              <p14:xfrm>
                <a:off x="8281337" y="6597849"/>
                <a:ext cx="223920" cy="11052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2F328323-634D-473F-80C5-2AF5BAAE7DA9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8272337" y="6589209"/>
                  <a:ext cx="2415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E1C270B4-D327-414A-8932-9EF046EA5EE4}"/>
                    </a:ext>
                  </a:extLst>
                </p14:cNvPr>
                <p14:cNvContentPartPr/>
                <p14:nvPr/>
              </p14:nvContentPartPr>
              <p14:xfrm>
                <a:off x="8631977" y="6449169"/>
                <a:ext cx="125640" cy="18576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E1C270B4-D327-414A-8932-9EF046EA5EE4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8623337" y="6440169"/>
                  <a:ext cx="1432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CD0039DD-700A-4F51-9DE8-37DF87F55124}"/>
                    </a:ext>
                  </a:extLst>
                </p14:cNvPr>
                <p14:cNvContentPartPr/>
                <p14:nvPr/>
              </p14:nvContentPartPr>
              <p14:xfrm>
                <a:off x="8693897" y="6706929"/>
                <a:ext cx="110520" cy="2412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CD0039DD-700A-4F51-9DE8-37DF87F55124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8685257" y="6697929"/>
                  <a:ext cx="1281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CAB5C068-78C1-4756-9176-0B4EC4EF1E68}"/>
                    </a:ext>
                  </a:extLst>
                </p14:cNvPr>
                <p14:cNvContentPartPr/>
                <p14:nvPr/>
              </p14:nvContentPartPr>
              <p14:xfrm>
                <a:off x="8940857" y="6534489"/>
                <a:ext cx="95040" cy="6804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CAB5C068-78C1-4756-9176-0B4EC4EF1E68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8932217" y="6525489"/>
                  <a:ext cx="112680" cy="8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id="{9ECB309B-03A6-4DC0-8DEF-AB721E0D2CED}"/>
              </a:ext>
            </a:extLst>
          </p:cNvPr>
          <p:cNvGrpSpPr/>
          <p:nvPr/>
        </p:nvGrpSpPr>
        <p:grpSpPr>
          <a:xfrm>
            <a:off x="9196817" y="6403449"/>
            <a:ext cx="457560" cy="267480"/>
            <a:chOff x="9196817" y="6403449"/>
            <a:chExt cx="45756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C0866378-777A-4407-A791-B6433B1868DB}"/>
                    </a:ext>
                  </a:extLst>
                </p14:cNvPr>
                <p14:cNvContentPartPr/>
                <p14:nvPr/>
              </p14:nvContentPartPr>
              <p14:xfrm>
                <a:off x="9196817" y="6502809"/>
                <a:ext cx="110160" cy="16812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C0866378-777A-4407-A791-B6433B1868DB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9188177" y="6494169"/>
                  <a:ext cx="1278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3283FD21-40B2-46B1-B9C8-FE81AF37F11C}"/>
                    </a:ext>
                  </a:extLst>
                </p14:cNvPr>
                <p14:cNvContentPartPr/>
                <p14:nvPr/>
              </p14:nvContentPartPr>
              <p14:xfrm>
                <a:off x="9342617" y="6487329"/>
                <a:ext cx="107280" cy="18072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3283FD21-40B2-46B1-B9C8-FE81AF37F11C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9333977" y="6478329"/>
                  <a:ext cx="12492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DF1CB08D-7DE6-4BDE-9B2D-843208806D65}"/>
                    </a:ext>
                  </a:extLst>
                </p14:cNvPr>
                <p14:cNvContentPartPr/>
                <p14:nvPr/>
              </p14:nvContentPartPr>
              <p14:xfrm>
                <a:off x="9486617" y="6477609"/>
                <a:ext cx="115200" cy="18720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DF1CB08D-7DE6-4BDE-9B2D-843208806D65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9477977" y="6468609"/>
                  <a:ext cx="13284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178A7BF2-8B36-44CE-A78A-CE3943DD52D5}"/>
                    </a:ext>
                  </a:extLst>
                </p14:cNvPr>
                <p14:cNvContentPartPr/>
                <p14:nvPr/>
              </p14:nvContentPartPr>
              <p14:xfrm>
                <a:off x="9613697" y="6403449"/>
                <a:ext cx="40680" cy="5256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178A7BF2-8B36-44CE-A78A-CE3943DD52D5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9605057" y="6394809"/>
                  <a:ext cx="58320" cy="70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7567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FAB2558-C224-46E1-BBA6-BE9A1F179377}"/>
              </a:ext>
            </a:extLst>
          </p:cNvPr>
          <p:cNvSpPr txBox="1"/>
          <p:nvPr/>
        </p:nvSpPr>
        <p:spPr>
          <a:xfrm>
            <a:off x="0" y="-6605"/>
            <a:ext cx="273117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3D Q10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3A340A-50B4-4941-B29F-1231CE75B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68" y="645366"/>
            <a:ext cx="8021169" cy="1181265"/>
          </a:xfrm>
          <a:prstGeom prst="rect">
            <a:avLst/>
          </a:prstGeom>
        </p:spPr>
      </p:pic>
      <p:grpSp>
        <p:nvGrpSpPr>
          <p:cNvPr id="128" name="Group 127">
            <a:extLst>
              <a:ext uri="{FF2B5EF4-FFF2-40B4-BE49-F238E27FC236}">
                <a16:creationId xmlns:a16="http://schemas.microsoft.com/office/drawing/2014/main" id="{F74AB364-2280-4D01-AA5E-85782175792C}"/>
              </a:ext>
            </a:extLst>
          </p:cNvPr>
          <p:cNvGrpSpPr/>
          <p:nvPr/>
        </p:nvGrpSpPr>
        <p:grpSpPr>
          <a:xfrm>
            <a:off x="617297" y="1949880"/>
            <a:ext cx="2483640" cy="353520"/>
            <a:chOff x="617297" y="1949880"/>
            <a:chExt cx="2483640" cy="35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F5BC362F-FB48-44DD-A0BB-D830AE6520EF}"/>
                    </a:ext>
                  </a:extLst>
                </p14:cNvPr>
                <p14:cNvContentPartPr/>
                <p14:nvPr/>
              </p14:nvContentPartPr>
              <p14:xfrm>
                <a:off x="617297" y="1959600"/>
                <a:ext cx="21240" cy="1976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F5BC362F-FB48-44DD-A0BB-D830AE6520E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8297" y="1950960"/>
                  <a:ext cx="3888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38849228-2CD8-4BB0-AC84-C7C52B10F1B5}"/>
                    </a:ext>
                  </a:extLst>
                </p14:cNvPr>
                <p14:cNvContentPartPr/>
                <p14:nvPr/>
              </p14:nvContentPartPr>
              <p14:xfrm>
                <a:off x="686057" y="1989120"/>
                <a:ext cx="104040" cy="1170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38849228-2CD8-4BB0-AC84-C7C52B10F1B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77417" y="1980120"/>
                  <a:ext cx="12168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5DE46468-ABEB-492A-9054-E7ED30BC3A39}"/>
                    </a:ext>
                  </a:extLst>
                </p14:cNvPr>
                <p14:cNvContentPartPr/>
                <p14:nvPr/>
              </p14:nvContentPartPr>
              <p14:xfrm>
                <a:off x="718817" y="2151840"/>
                <a:ext cx="137520" cy="604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5DE46468-ABEB-492A-9054-E7ED30BC3A3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09817" y="2142840"/>
                  <a:ext cx="1551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F582E49B-BF52-4974-8ED8-7FAA8B88F9D2}"/>
                    </a:ext>
                  </a:extLst>
                </p14:cNvPr>
                <p14:cNvContentPartPr/>
                <p14:nvPr/>
              </p14:nvContentPartPr>
              <p14:xfrm>
                <a:off x="914297" y="2083080"/>
                <a:ext cx="77760" cy="64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F582E49B-BF52-4974-8ED8-7FAA8B88F9D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05297" y="2074440"/>
                  <a:ext cx="9540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0F22534-B215-434F-8DC8-DE805B610C55}"/>
                    </a:ext>
                  </a:extLst>
                </p14:cNvPr>
                <p14:cNvContentPartPr/>
                <p14:nvPr/>
              </p14:nvContentPartPr>
              <p14:xfrm>
                <a:off x="1097177" y="2013600"/>
                <a:ext cx="123120" cy="1231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0F22534-B215-434F-8DC8-DE805B610C5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88177" y="2004960"/>
                  <a:ext cx="1407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0100FE5-0708-4FA8-A2D2-54FFBCBFEDAA}"/>
                    </a:ext>
                  </a:extLst>
                </p14:cNvPr>
                <p14:cNvContentPartPr/>
                <p14:nvPr/>
              </p14:nvContentPartPr>
              <p14:xfrm>
                <a:off x="1137137" y="2188560"/>
                <a:ext cx="120960" cy="500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0100FE5-0708-4FA8-A2D2-54FFBCBFEDA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28497" y="2179920"/>
                  <a:ext cx="1386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1D97D428-7282-43F2-B883-B3AF0C414232}"/>
                    </a:ext>
                  </a:extLst>
                </p14:cNvPr>
                <p14:cNvContentPartPr/>
                <p14:nvPr/>
              </p14:nvContentPartPr>
              <p14:xfrm>
                <a:off x="1335857" y="1949880"/>
                <a:ext cx="14040" cy="2944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1D97D428-7282-43F2-B883-B3AF0C41423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327217" y="1941240"/>
                  <a:ext cx="3168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AF1B80F1-6605-4780-ACF8-3ABE2E7AED38}"/>
                    </a:ext>
                  </a:extLst>
                </p14:cNvPr>
                <p14:cNvContentPartPr/>
                <p14:nvPr/>
              </p14:nvContentPartPr>
              <p14:xfrm>
                <a:off x="1438097" y="2038080"/>
                <a:ext cx="135720" cy="709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AF1B80F1-6605-4780-ACF8-3ABE2E7AED3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429097" y="2029440"/>
                  <a:ext cx="15336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24C91DE-E27B-463D-99EE-608438522163}"/>
                    </a:ext>
                  </a:extLst>
                </p14:cNvPr>
                <p14:cNvContentPartPr/>
                <p14:nvPr/>
              </p14:nvContentPartPr>
              <p14:xfrm>
                <a:off x="1689737" y="1966080"/>
                <a:ext cx="1332360" cy="3373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24C91DE-E27B-463D-99EE-60843852216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680737" y="1957080"/>
                  <a:ext cx="135000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9A07F857-3D84-44B1-AC38-808D4DE3C0E2}"/>
                    </a:ext>
                  </a:extLst>
                </p14:cNvPr>
                <p14:cNvContentPartPr/>
                <p14:nvPr/>
              </p14:nvContentPartPr>
              <p14:xfrm>
                <a:off x="1885217" y="2087040"/>
                <a:ext cx="95040" cy="1792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9A07F857-3D84-44B1-AC38-808D4DE3C0E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876217" y="2078040"/>
                  <a:ext cx="11268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F5061F5-255D-4DA5-A188-D9C0B4EE3ED8}"/>
                    </a:ext>
                  </a:extLst>
                </p14:cNvPr>
                <p14:cNvContentPartPr/>
                <p14:nvPr/>
              </p14:nvContentPartPr>
              <p14:xfrm>
                <a:off x="1929857" y="2181720"/>
                <a:ext cx="77760" cy="118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F5061F5-255D-4DA5-A188-D9C0B4EE3ED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921217" y="2172720"/>
                  <a:ext cx="954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82E9F40-2CEE-43C3-A96C-F9451279E7F6}"/>
                    </a:ext>
                  </a:extLst>
                </p14:cNvPr>
                <p14:cNvContentPartPr/>
                <p14:nvPr/>
              </p14:nvContentPartPr>
              <p14:xfrm>
                <a:off x="2081777" y="2179200"/>
                <a:ext cx="30240" cy="237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82E9F40-2CEE-43C3-A96C-F9451279E7F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072777" y="2170560"/>
                  <a:ext cx="478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45693BE1-7CA3-4FF0-A9BE-A7835FA4E2CD}"/>
                    </a:ext>
                  </a:extLst>
                </p14:cNvPr>
                <p14:cNvContentPartPr/>
                <p14:nvPr/>
              </p14:nvContentPartPr>
              <p14:xfrm>
                <a:off x="2125697" y="2105760"/>
                <a:ext cx="114840" cy="1767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45693BE1-7CA3-4FF0-A9BE-A7835FA4E2C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116697" y="2097120"/>
                  <a:ext cx="1324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8DDE4141-EEC1-406B-9DD5-B846EC909674}"/>
                    </a:ext>
                  </a:extLst>
                </p14:cNvPr>
                <p14:cNvContentPartPr/>
                <p14:nvPr/>
              </p14:nvContentPartPr>
              <p14:xfrm>
                <a:off x="2270777" y="2081280"/>
                <a:ext cx="81000" cy="450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8DDE4141-EEC1-406B-9DD5-B846EC90967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262137" y="2072280"/>
                  <a:ext cx="986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2E8CFD81-8C7A-4282-80D2-B537E2172D37}"/>
                    </a:ext>
                  </a:extLst>
                </p14:cNvPr>
                <p14:cNvContentPartPr/>
                <p14:nvPr/>
              </p14:nvContentPartPr>
              <p14:xfrm>
                <a:off x="2438897" y="2148600"/>
                <a:ext cx="84240" cy="90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2E8CFD81-8C7A-4282-80D2-B537E2172D3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429897" y="2139960"/>
                  <a:ext cx="1018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9F856829-0D7C-4BD0-B1E5-1C403AD476AE}"/>
                    </a:ext>
                  </a:extLst>
                </p14:cNvPr>
                <p14:cNvContentPartPr/>
                <p14:nvPr/>
              </p14:nvContentPartPr>
              <p14:xfrm>
                <a:off x="2502617" y="2073720"/>
                <a:ext cx="29520" cy="13356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9F856829-0D7C-4BD0-B1E5-1C403AD476A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493617" y="2064720"/>
                  <a:ext cx="471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47A52406-8AB8-40CD-8747-F6EF9A2B1C36}"/>
                    </a:ext>
                  </a:extLst>
                </p14:cNvPr>
                <p14:cNvContentPartPr/>
                <p14:nvPr/>
              </p14:nvContentPartPr>
              <p14:xfrm>
                <a:off x="2657417" y="2051040"/>
                <a:ext cx="69840" cy="1987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47A52406-8AB8-40CD-8747-F6EF9A2B1C3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648417" y="2042400"/>
                  <a:ext cx="874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F1DF936D-FD35-41DA-872F-8973660CC7A8}"/>
                    </a:ext>
                  </a:extLst>
                </p14:cNvPr>
                <p14:cNvContentPartPr/>
                <p14:nvPr/>
              </p14:nvContentPartPr>
              <p14:xfrm>
                <a:off x="2751737" y="2154000"/>
                <a:ext cx="10080" cy="3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F1DF936D-FD35-41DA-872F-8973660CC7A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743097" y="2145360"/>
                  <a:ext cx="277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3894B98-5BBC-4843-927C-F63946E55D1C}"/>
                    </a:ext>
                  </a:extLst>
                </p14:cNvPr>
                <p14:cNvContentPartPr/>
                <p14:nvPr/>
              </p14:nvContentPartPr>
              <p14:xfrm>
                <a:off x="2832737" y="2088120"/>
                <a:ext cx="76320" cy="1782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3894B98-5BBC-4843-927C-F63946E55D1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824097" y="2079120"/>
                  <a:ext cx="939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73B12D63-FCCB-4EC5-9FCE-847CC34FAB94}"/>
                    </a:ext>
                  </a:extLst>
                </p14:cNvPr>
                <p14:cNvContentPartPr/>
                <p14:nvPr/>
              </p14:nvContentPartPr>
              <p14:xfrm>
                <a:off x="2973497" y="2029440"/>
                <a:ext cx="127440" cy="698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73B12D63-FCCB-4EC5-9FCE-847CC34FAB9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964857" y="2020800"/>
                  <a:ext cx="145080" cy="87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3F761CA0-AFC3-4C46-A0D8-0F7872B20B75}"/>
                  </a:ext>
                </a:extLst>
              </p14:cNvPr>
              <p14:cNvContentPartPr/>
              <p14:nvPr/>
            </p14:nvContentPartPr>
            <p14:xfrm>
              <a:off x="1405337" y="2584560"/>
              <a:ext cx="102960" cy="1764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3F761CA0-AFC3-4C46-A0D8-0F7872B20B75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396697" y="2575560"/>
                <a:ext cx="12060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52D1BC53-8AD7-4831-84C9-1AFF94F79297}"/>
                  </a:ext>
                </a:extLst>
              </p14:cNvPr>
              <p14:cNvContentPartPr/>
              <p14:nvPr/>
            </p14:nvContentPartPr>
            <p14:xfrm>
              <a:off x="1439897" y="2686440"/>
              <a:ext cx="123120" cy="28440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52D1BC53-8AD7-4831-84C9-1AFF94F7929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430897" y="2677800"/>
                <a:ext cx="140760" cy="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7E42A9A6-04B5-4F21-B189-E8B89B9E6285}"/>
                  </a:ext>
                </a:extLst>
              </p14:cNvPr>
              <p14:cNvContentPartPr/>
              <p14:nvPr/>
            </p14:nvContentPartPr>
            <p14:xfrm>
              <a:off x="5283617" y="2473680"/>
              <a:ext cx="6120" cy="10080"/>
            </p14:xfrm>
          </p:contentPart>
        </mc:Choice>
        <mc:Fallback xmlns=""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7E42A9A6-04B5-4F21-B189-E8B89B9E6285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5274617" y="2465040"/>
                <a:ext cx="23760" cy="27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2C2E016-3D7D-4E37-8542-3E0FD5146569}"/>
              </a:ext>
            </a:extLst>
          </p:cNvPr>
          <p:cNvGrpSpPr/>
          <p:nvPr/>
        </p:nvGrpSpPr>
        <p:grpSpPr>
          <a:xfrm>
            <a:off x="1737977" y="2511840"/>
            <a:ext cx="848880" cy="277920"/>
            <a:chOff x="1737977" y="2511840"/>
            <a:chExt cx="848880" cy="27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4710CBDF-D32C-4006-B221-9ADAB7EBD80F}"/>
                    </a:ext>
                  </a:extLst>
                </p14:cNvPr>
                <p14:cNvContentPartPr/>
                <p14:nvPr/>
              </p14:nvContentPartPr>
              <p14:xfrm>
                <a:off x="1737977" y="2511840"/>
                <a:ext cx="100440" cy="2779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4710CBDF-D32C-4006-B221-9ADAB7EBD80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729337" y="2503200"/>
                  <a:ext cx="11808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5B9BE02C-66D9-4774-A2AE-8F9DCB2F37CB}"/>
                    </a:ext>
                  </a:extLst>
                </p14:cNvPr>
                <p14:cNvContentPartPr/>
                <p14:nvPr/>
              </p14:nvContentPartPr>
              <p14:xfrm>
                <a:off x="1877297" y="2655120"/>
                <a:ext cx="8280" cy="111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5B9BE02C-66D9-4774-A2AE-8F9DCB2F37CB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868297" y="2646120"/>
                  <a:ext cx="259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0451496-FEB4-47A8-B136-4C8FFDF94157}"/>
                    </a:ext>
                  </a:extLst>
                </p14:cNvPr>
                <p14:cNvContentPartPr/>
                <p14:nvPr/>
              </p14:nvContentPartPr>
              <p14:xfrm>
                <a:off x="1989977" y="2534520"/>
                <a:ext cx="101160" cy="1998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0451496-FEB4-47A8-B136-4C8FFDF94157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981337" y="2525880"/>
                  <a:ext cx="11880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2745AEC8-4E83-4F31-937F-3A6C764178C3}"/>
                    </a:ext>
                  </a:extLst>
                </p14:cNvPr>
                <p14:cNvContentPartPr/>
                <p14:nvPr/>
              </p14:nvContentPartPr>
              <p14:xfrm>
                <a:off x="2107337" y="2557920"/>
                <a:ext cx="213840" cy="1807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2745AEC8-4E83-4F31-937F-3A6C764178C3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98337" y="2549280"/>
                  <a:ext cx="2314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548A7342-7869-48BD-B4C1-457F162ADC91}"/>
                    </a:ext>
                  </a:extLst>
                </p14:cNvPr>
                <p14:cNvContentPartPr/>
                <p14:nvPr/>
              </p14:nvContentPartPr>
              <p14:xfrm>
                <a:off x="2389577" y="2527320"/>
                <a:ext cx="116280" cy="1911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548A7342-7869-48BD-B4C1-457F162ADC91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380577" y="2518320"/>
                  <a:ext cx="13392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62AD1456-B281-46DA-A6CD-5E9C89F179F5}"/>
                    </a:ext>
                  </a:extLst>
                </p14:cNvPr>
                <p14:cNvContentPartPr/>
                <p14:nvPr/>
              </p14:nvContentPartPr>
              <p14:xfrm>
                <a:off x="2580017" y="2594280"/>
                <a:ext cx="6840" cy="14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62AD1456-B281-46DA-A6CD-5E9C89F179F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571017" y="2585280"/>
                  <a:ext cx="24480" cy="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1955BF3-C113-4DA9-81F6-56E57592CB7F}"/>
              </a:ext>
            </a:extLst>
          </p:cNvPr>
          <p:cNvGrpSpPr/>
          <p:nvPr/>
        </p:nvGrpSpPr>
        <p:grpSpPr>
          <a:xfrm>
            <a:off x="660857" y="3002160"/>
            <a:ext cx="594720" cy="324360"/>
            <a:chOff x="660857" y="3002160"/>
            <a:chExt cx="594720" cy="32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419CF648-65EB-4176-A211-792A3279D253}"/>
                    </a:ext>
                  </a:extLst>
                </p14:cNvPr>
                <p14:cNvContentPartPr/>
                <p14:nvPr/>
              </p14:nvContentPartPr>
              <p14:xfrm>
                <a:off x="660857" y="3002160"/>
                <a:ext cx="32040" cy="2635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419CF648-65EB-4176-A211-792A3279D253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52217" y="2993520"/>
                  <a:ext cx="4968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FD52BA90-8DE6-4B99-8100-C02ED8FB2D39}"/>
                    </a:ext>
                  </a:extLst>
                </p14:cNvPr>
                <p14:cNvContentPartPr/>
                <p14:nvPr/>
              </p14:nvContentPartPr>
              <p14:xfrm>
                <a:off x="761657" y="3082080"/>
                <a:ext cx="101160" cy="1130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FD52BA90-8DE6-4B99-8100-C02ED8FB2D39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53017" y="3073440"/>
                  <a:ext cx="1188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C8A197BE-CEA0-42A9-9B93-2800AAD3603B}"/>
                    </a:ext>
                  </a:extLst>
                </p14:cNvPr>
                <p14:cNvContentPartPr/>
                <p14:nvPr/>
              </p14:nvContentPartPr>
              <p14:xfrm>
                <a:off x="830057" y="3229680"/>
                <a:ext cx="138600" cy="543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C8A197BE-CEA0-42A9-9B93-2800AAD3603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21057" y="3221040"/>
                  <a:ext cx="15624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1594F0B2-22D9-4872-BBBF-7D2FFD4CD253}"/>
                    </a:ext>
                  </a:extLst>
                </p14:cNvPr>
                <p14:cNvContentPartPr/>
                <p14:nvPr/>
              </p14:nvContentPartPr>
              <p14:xfrm>
                <a:off x="996017" y="3039600"/>
                <a:ext cx="33120" cy="2869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1594F0B2-22D9-4872-BBBF-7D2FFD4CD25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87377" y="3030600"/>
                  <a:ext cx="5076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EF1C6EDD-E875-4EF6-B583-AE9F332D6EDE}"/>
                    </a:ext>
                  </a:extLst>
                </p14:cNvPr>
                <p14:cNvContentPartPr/>
                <p14:nvPr/>
              </p14:nvContentPartPr>
              <p14:xfrm>
                <a:off x="1173137" y="3132840"/>
                <a:ext cx="82440" cy="7272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EF1C6EDD-E875-4EF6-B583-AE9F332D6ED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64497" y="3124200"/>
                  <a:ext cx="100080" cy="9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F8128B1F-D7CA-41AF-B726-759A263B4899}"/>
              </a:ext>
            </a:extLst>
          </p:cNvPr>
          <p:cNvGrpSpPr/>
          <p:nvPr/>
        </p:nvGrpSpPr>
        <p:grpSpPr>
          <a:xfrm>
            <a:off x="1545377" y="2965080"/>
            <a:ext cx="957600" cy="498960"/>
            <a:chOff x="1545377" y="2965080"/>
            <a:chExt cx="957600" cy="49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A5BA3D22-E733-4A36-8838-B6F4A2025B13}"/>
                    </a:ext>
                  </a:extLst>
                </p14:cNvPr>
                <p14:cNvContentPartPr/>
                <p14:nvPr/>
              </p14:nvContentPartPr>
              <p14:xfrm>
                <a:off x="1545377" y="2969040"/>
                <a:ext cx="23760" cy="3945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A5BA3D22-E733-4A36-8838-B6F4A2025B1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536377" y="2960400"/>
                  <a:ext cx="41400" cy="41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5C086FB9-5B4A-4AA9-BCD2-FA667007409A}"/>
                    </a:ext>
                  </a:extLst>
                </p14:cNvPr>
                <p14:cNvContentPartPr/>
                <p14:nvPr/>
              </p14:nvContentPartPr>
              <p14:xfrm>
                <a:off x="1647977" y="2978760"/>
                <a:ext cx="105840" cy="910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5C086FB9-5B4A-4AA9-BCD2-FA667007409A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638977" y="2970120"/>
                  <a:ext cx="12348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974CBE4B-B09D-47E7-9684-3AE04F772EBF}"/>
                    </a:ext>
                  </a:extLst>
                </p14:cNvPr>
                <p14:cNvContentPartPr/>
                <p14:nvPr/>
              </p14:nvContentPartPr>
              <p14:xfrm>
                <a:off x="1706297" y="3090720"/>
                <a:ext cx="111960" cy="3888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974CBE4B-B09D-47E7-9684-3AE04F772EB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697657" y="3081720"/>
                  <a:ext cx="12960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2E3A0891-7B0A-4E0D-B9B8-C6F0359CEDC9}"/>
                    </a:ext>
                  </a:extLst>
                </p14:cNvPr>
                <p14:cNvContentPartPr/>
                <p14:nvPr/>
              </p14:nvContentPartPr>
              <p14:xfrm>
                <a:off x="1872617" y="3021240"/>
                <a:ext cx="84960" cy="39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2E3A0891-7B0A-4E0D-B9B8-C6F0359CEDC9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863617" y="3012240"/>
                  <a:ext cx="102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FB35148E-CBC0-4090-AF3B-CB24282DB151}"/>
                    </a:ext>
                  </a:extLst>
                </p14:cNvPr>
                <p14:cNvContentPartPr/>
                <p14:nvPr/>
              </p14:nvContentPartPr>
              <p14:xfrm>
                <a:off x="2006177" y="2965080"/>
                <a:ext cx="107280" cy="9648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FB35148E-CBC0-4090-AF3B-CB24282DB15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997177" y="2956080"/>
                  <a:ext cx="1249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16186D7B-B1AB-4A0C-9FF0-D895DD8401C8}"/>
                    </a:ext>
                  </a:extLst>
                </p14:cNvPr>
                <p14:cNvContentPartPr/>
                <p14:nvPr/>
              </p14:nvContentPartPr>
              <p14:xfrm>
                <a:off x="2045057" y="3105480"/>
                <a:ext cx="167760" cy="342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16186D7B-B1AB-4A0C-9FF0-D895DD8401C8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036417" y="3096840"/>
                  <a:ext cx="1854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5957D6F3-F948-4C4F-A908-4182DBC94CCE}"/>
                    </a:ext>
                  </a:extLst>
                </p14:cNvPr>
                <p14:cNvContentPartPr/>
                <p14:nvPr/>
              </p14:nvContentPartPr>
              <p14:xfrm>
                <a:off x="1753457" y="3200520"/>
                <a:ext cx="487080" cy="2880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5957D6F3-F948-4C4F-A908-4182DBC94CCE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744457" y="3191880"/>
                  <a:ext cx="5047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9E0A16EC-5FAA-4C39-8F10-EEDE31E71848}"/>
                    </a:ext>
                  </a:extLst>
                </p14:cNvPr>
                <p14:cNvContentPartPr/>
                <p14:nvPr/>
              </p14:nvContentPartPr>
              <p14:xfrm>
                <a:off x="1901777" y="3277920"/>
                <a:ext cx="64080" cy="82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9E0A16EC-5FAA-4C39-8F10-EEDE31E7184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893137" y="3269280"/>
                  <a:ext cx="817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C7FC5ED0-4CA9-4D20-9DF2-1378753DFAA7}"/>
                    </a:ext>
                  </a:extLst>
                </p14:cNvPr>
                <p14:cNvContentPartPr/>
                <p14:nvPr/>
              </p14:nvContentPartPr>
              <p14:xfrm>
                <a:off x="1864697" y="3269280"/>
                <a:ext cx="124200" cy="1947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C7FC5ED0-4CA9-4D20-9DF2-1378753DFAA7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855697" y="3260640"/>
                  <a:ext cx="1418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CB659A34-9E71-4D7A-95FD-757BE2D0C6D1}"/>
                    </a:ext>
                  </a:extLst>
                </p14:cNvPr>
                <p14:cNvContentPartPr/>
                <p14:nvPr/>
              </p14:nvContentPartPr>
              <p14:xfrm>
                <a:off x="2313257" y="2967600"/>
                <a:ext cx="37080" cy="4784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CB659A34-9E71-4D7A-95FD-757BE2D0C6D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304617" y="2958960"/>
                  <a:ext cx="54720" cy="49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0CBAB765-9791-4A56-8972-F9384E04101E}"/>
                    </a:ext>
                  </a:extLst>
                </p14:cNvPr>
                <p14:cNvContentPartPr/>
                <p14:nvPr/>
              </p14:nvContentPartPr>
              <p14:xfrm>
                <a:off x="2415497" y="3146880"/>
                <a:ext cx="87480" cy="208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0CBAB765-9791-4A56-8972-F9384E04101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406497" y="3137880"/>
                  <a:ext cx="1051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D7DF077D-3DA0-4871-9E11-9D397A8FC40E}"/>
                    </a:ext>
                  </a:extLst>
                </p14:cNvPr>
                <p14:cNvContentPartPr/>
                <p14:nvPr/>
              </p14:nvContentPartPr>
              <p14:xfrm>
                <a:off x="2447897" y="3214560"/>
                <a:ext cx="49680" cy="32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D7DF077D-3DA0-4871-9E11-9D397A8FC40E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439257" y="3205560"/>
                  <a:ext cx="67320" cy="2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760EA325-12DD-4C07-9F6A-DE9653604F92}"/>
              </a:ext>
            </a:extLst>
          </p:cNvPr>
          <p:cNvGrpSpPr/>
          <p:nvPr/>
        </p:nvGrpSpPr>
        <p:grpSpPr>
          <a:xfrm>
            <a:off x="2826257" y="2854560"/>
            <a:ext cx="813240" cy="558360"/>
            <a:chOff x="2826257" y="2854560"/>
            <a:chExt cx="813240" cy="55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67459F57-58BF-4C13-8555-4BC44D6AD378}"/>
                    </a:ext>
                  </a:extLst>
                </p14:cNvPr>
                <p14:cNvContentPartPr/>
                <p14:nvPr/>
              </p14:nvContentPartPr>
              <p14:xfrm>
                <a:off x="2826257" y="2866080"/>
                <a:ext cx="111960" cy="2340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67459F57-58BF-4C13-8555-4BC44D6AD37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817617" y="2857440"/>
                  <a:ext cx="1296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F2DF1D9E-94B3-4163-A822-7F6AB398561C}"/>
                    </a:ext>
                  </a:extLst>
                </p14:cNvPr>
                <p14:cNvContentPartPr/>
                <p14:nvPr/>
              </p14:nvContentPartPr>
              <p14:xfrm>
                <a:off x="3017057" y="2995320"/>
                <a:ext cx="2160" cy="25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F2DF1D9E-94B3-4163-A822-7F6AB398561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008417" y="2986680"/>
                  <a:ext cx="198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D976EAA5-7E59-4605-BD7F-52A022D3C93D}"/>
                    </a:ext>
                  </a:extLst>
                </p14:cNvPr>
                <p14:cNvContentPartPr/>
                <p14:nvPr/>
              </p14:nvContentPartPr>
              <p14:xfrm>
                <a:off x="3093017" y="2910000"/>
                <a:ext cx="76320" cy="1670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D976EAA5-7E59-4605-BD7F-52A022D3C93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084377" y="2901360"/>
                  <a:ext cx="939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42BBC4B3-CE08-4EC2-A88C-3C3ADF427580}"/>
                    </a:ext>
                  </a:extLst>
                </p14:cNvPr>
                <p14:cNvContentPartPr/>
                <p14:nvPr/>
              </p14:nvContentPartPr>
              <p14:xfrm>
                <a:off x="3224057" y="2893800"/>
                <a:ext cx="101880" cy="15012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42BBC4B3-CE08-4EC2-A88C-3C3ADF42758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215417" y="2885160"/>
                  <a:ext cx="11952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1D118693-C2A5-4F78-ACA3-14F4CEEE227D}"/>
                    </a:ext>
                  </a:extLst>
                </p14:cNvPr>
                <p14:cNvContentPartPr/>
                <p14:nvPr/>
              </p14:nvContentPartPr>
              <p14:xfrm>
                <a:off x="3381737" y="2854560"/>
                <a:ext cx="77760" cy="17784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1D118693-C2A5-4F78-ACA3-14F4CEEE227D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372737" y="2845560"/>
                  <a:ext cx="954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8629FC27-4293-4426-85AE-09D0F0CED79F}"/>
                    </a:ext>
                  </a:extLst>
                </p14:cNvPr>
                <p14:cNvContentPartPr/>
                <p14:nvPr/>
              </p14:nvContentPartPr>
              <p14:xfrm>
                <a:off x="3512057" y="2864280"/>
                <a:ext cx="127440" cy="17388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8629FC27-4293-4426-85AE-09D0F0CED79F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503417" y="2855640"/>
                  <a:ext cx="1450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0F9CCF13-D4B8-46D8-8FDA-4F6B7E1B314A}"/>
                    </a:ext>
                  </a:extLst>
                </p14:cNvPr>
                <p14:cNvContentPartPr/>
                <p14:nvPr/>
              </p14:nvContentPartPr>
              <p14:xfrm>
                <a:off x="2988977" y="3133200"/>
                <a:ext cx="569160" cy="1177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0F9CCF13-D4B8-46D8-8FDA-4F6B7E1B314A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980337" y="3124560"/>
                  <a:ext cx="5868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C2178EDD-D1FF-4F92-8B95-D4516FF7AE97}"/>
                    </a:ext>
                  </a:extLst>
                </p14:cNvPr>
                <p14:cNvContentPartPr/>
                <p14:nvPr/>
              </p14:nvContentPartPr>
              <p14:xfrm>
                <a:off x="3309017" y="3245880"/>
                <a:ext cx="46800" cy="1872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C2178EDD-D1FF-4F92-8B95-D4516FF7AE9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300017" y="3237240"/>
                  <a:ext cx="644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3DB4930D-72E7-4DE6-B757-74705548CF93}"/>
                    </a:ext>
                  </a:extLst>
                </p14:cNvPr>
                <p14:cNvContentPartPr/>
                <p14:nvPr/>
              </p14:nvContentPartPr>
              <p14:xfrm>
                <a:off x="3274097" y="3255600"/>
                <a:ext cx="117000" cy="15732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3DB4930D-72E7-4DE6-B757-74705548CF93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265457" y="3246960"/>
                  <a:ext cx="134640" cy="17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59645E91-15B0-476C-9A13-1A3A078C6C14}"/>
              </a:ext>
            </a:extLst>
          </p:cNvPr>
          <p:cNvGrpSpPr/>
          <p:nvPr/>
        </p:nvGrpSpPr>
        <p:grpSpPr>
          <a:xfrm>
            <a:off x="3879737" y="3007560"/>
            <a:ext cx="1185480" cy="308160"/>
            <a:chOff x="3879737" y="3007560"/>
            <a:chExt cx="1185480" cy="30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374E099F-1B65-4F61-9348-C79774A70437}"/>
                    </a:ext>
                  </a:extLst>
                </p14:cNvPr>
                <p14:cNvContentPartPr/>
                <p14:nvPr/>
              </p14:nvContentPartPr>
              <p14:xfrm>
                <a:off x="3879737" y="3057240"/>
                <a:ext cx="94680" cy="432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374E099F-1B65-4F61-9348-C79774A7043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870737" y="3048240"/>
                  <a:ext cx="1123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91B67A04-9786-4D38-B815-F1291519946B}"/>
                    </a:ext>
                  </a:extLst>
                </p14:cNvPr>
                <p14:cNvContentPartPr/>
                <p14:nvPr/>
              </p14:nvContentPartPr>
              <p14:xfrm>
                <a:off x="3885497" y="3140040"/>
                <a:ext cx="116640" cy="4176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91B67A04-9786-4D38-B815-F1291519946B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876857" y="3131040"/>
                  <a:ext cx="13428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01D8AA15-0275-4E01-A4A6-9A7071286A9C}"/>
                    </a:ext>
                  </a:extLst>
                </p14:cNvPr>
                <p14:cNvContentPartPr/>
                <p14:nvPr/>
              </p14:nvContentPartPr>
              <p14:xfrm>
                <a:off x="4080977" y="3047520"/>
                <a:ext cx="138600" cy="18108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01D8AA15-0275-4E01-A4A6-9A7071286A9C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072337" y="3038880"/>
                  <a:ext cx="1562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2BAFA46E-5EAF-42C5-9142-C3F81E741AF9}"/>
                    </a:ext>
                  </a:extLst>
                </p14:cNvPr>
                <p14:cNvContentPartPr/>
                <p14:nvPr/>
              </p14:nvContentPartPr>
              <p14:xfrm>
                <a:off x="4258817" y="3060120"/>
                <a:ext cx="90720" cy="1767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2BAFA46E-5EAF-42C5-9142-C3F81E741AF9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250177" y="3051120"/>
                  <a:ext cx="1083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57B8D40C-604C-41C1-ACBF-02CD2EDBD6A9}"/>
                    </a:ext>
                  </a:extLst>
                </p14:cNvPr>
                <p14:cNvContentPartPr/>
                <p14:nvPr/>
              </p14:nvContentPartPr>
              <p14:xfrm>
                <a:off x="4392737" y="3051120"/>
                <a:ext cx="81360" cy="15912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57B8D40C-604C-41C1-ACBF-02CD2EDBD6A9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384097" y="3042480"/>
                  <a:ext cx="990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E7ACB94F-E4A2-435E-957C-13795A464318}"/>
                    </a:ext>
                  </a:extLst>
                </p14:cNvPr>
                <p14:cNvContentPartPr/>
                <p14:nvPr/>
              </p14:nvContentPartPr>
              <p14:xfrm>
                <a:off x="4599377" y="3140040"/>
                <a:ext cx="165600" cy="993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E7ACB94F-E4A2-435E-957C-13795A464318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590737" y="3131040"/>
                  <a:ext cx="1832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18B6C9C2-0AAE-4CCA-A3A9-124E575DF734}"/>
                    </a:ext>
                  </a:extLst>
                </p14:cNvPr>
                <p14:cNvContentPartPr/>
                <p14:nvPr/>
              </p14:nvContentPartPr>
              <p14:xfrm>
                <a:off x="4814657" y="3007560"/>
                <a:ext cx="15840" cy="3081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18B6C9C2-0AAE-4CCA-A3A9-124E575DF73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4805657" y="2998560"/>
                  <a:ext cx="3348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64834102-F9F8-4171-A6E7-467A6B4A30A0}"/>
                    </a:ext>
                  </a:extLst>
                </p14:cNvPr>
                <p14:cNvContentPartPr/>
                <p14:nvPr/>
              </p14:nvContentPartPr>
              <p14:xfrm>
                <a:off x="4880177" y="3123840"/>
                <a:ext cx="60480" cy="1296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64834102-F9F8-4171-A6E7-467A6B4A30A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4871177" y="3115200"/>
                  <a:ext cx="781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CCAD11E1-7BAA-477D-BB9A-739D1A37023F}"/>
                    </a:ext>
                  </a:extLst>
                </p14:cNvPr>
                <p14:cNvContentPartPr/>
                <p14:nvPr/>
              </p14:nvContentPartPr>
              <p14:xfrm>
                <a:off x="4955777" y="3018720"/>
                <a:ext cx="109440" cy="8712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CCAD11E1-7BAA-477D-BB9A-739D1A37023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4946777" y="3009720"/>
                  <a:ext cx="127080" cy="104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63E783D0-9838-40E5-AF6B-54BFC34FA87D}"/>
                  </a:ext>
                </a:extLst>
              </p14:cNvPr>
              <p14:cNvContentPartPr/>
              <p14:nvPr/>
            </p14:nvContentPartPr>
            <p14:xfrm>
              <a:off x="5546537" y="4454040"/>
              <a:ext cx="11160" cy="46800"/>
            </p14:xfrm>
          </p:contentPart>
        </mc:Choice>
        <mc:Fallback xmlns=""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63E783D0-9838-40E5-AF6B-54BFC34FA87D}"/>
                  </a:ext>
                </a:extLst>
              </p:cNvPr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5537897" y="4445400"/>
                <a:ext cx="28800" cy="6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23" name="Group 222">
            <a:extLst>
              <a:ext uri="{FF2B5EF4-FFF2-40B4-BE49-F238E27FC236}">
                <a16:creationId xmlns:a16="http://schemas.microsoft.com/office/drawing/2014/main" id="{A4CABA91-1FD5-4610-B826-08550771F79F}"/>
              </a:ext>
            </a:extLst>
          </p:cNvPr>
          <p:cNvGrpSpPr/>
          <p:nvPr/>
        </p:nvGrpSpPr>
        <p:grpSpPr>
          <a:xfrm>
            <a:off x="6189137" y="1421040"/>
            <a:ext cx="2098800" cy="1580040"/>
            <a:chOff x="6189137" y="1421040"/>
            <a:chExt cx="2098800" cy="1580040"/>
          </a:xfrm>
        </p:grpSpPr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399255ED-88DF-42F9-9233-5517F0CF11DD}"/>
                </a:ext>
              </a:extLst>
            </p:cNvPr>
            <p:cNvGrpSpPr/>
            <p:nvPr/>
          </p:nvGrpSpPr>
          <p:grpSpPr>
            <a:xfrm>
              <a:off x="6551297" y="1421040"/>
              <a:ext cx="1736640" cy="1379880"/>
              <a:chOff x="6551297" y="1421040"/>
              <a:chExt cx="1736640" cy="13798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33">
                <p14:nvContentPartPr>
                  <p14:cNvPr id="188" name="Ink 187">
                    <a:extLst>
                      <a:ext uri="{FF2B5EF4-FFF2-40B4-BE49-F238E27FC236}">
                        <a16:creationId xmlns:a16="http://schemas.microsoft.com/office/drawing/2014/main" id="{B6B0F2B0-B1B6-47A8-854C-AD4ED456B6AE}"/>
                      </a:ext>
                    </a:extLst>
                  </p14:cNvPr>
                  <p14:cNvContentPartPr/>
                  <p14:nvPr/>
                </p14:nvContentPartPr>
                <p14:xfrm>
                  <a:off x="6752177" y="1732080"/>
                  <a:ext cx="978840" cy="47520"/>
                </p14:xfrm>
              </p:contentPart>
            </mc:Choice>
            <mc:Fallback xmlns="">
              <p:pic>
                <p:nvPicPr>
                  <p:cNvPr id="188" name="Ink 187">
                    <a:extLst>
                      <a:ext uri="{FF2B5EF4-FFF2-40B4-BE49-F238E27FC236}">
                        <a16:creationId xmlns:a16="http://schemas.microsoft.com/office/drawing/2014/main" id="{B6B0F2B0-B1B6-47A8-854C-AD4ED456B6AE}"/>
                      </a:ext>
                    </a:extLst>
                  </p:cNvPr>
                  <p:cNvPicPr/>
                  <p:nvPr/>
                </p:nvPicPr>
                <p:blipFill>
                  <a:blip r:embed="rId134"/>
                  <a:stretch>
                    <a:fillRect/>
                  </a:stretch>
                </p:blipFill>
                <p:spPr>
                  <a:xfrm>
                    <a:off x="6743177" y="1723440"/>
                    <a:ext cx="996480" cy="65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5">
                <p14:nvContentPartPr>
                  <p14:cNvPr id="189" name="Ink 188">
                    <a:extLst>
                      <a:ext uri="{FF2B5EF4-FFF2-40B4-BE49-F238E27FC236}">
                        <a16:creationId xmlns:a16="http://schemas.microsoft.com/office/drawing/2014/main" id="{97036965-DE2C-4B35-B80E-2ACCD7BE3C04}"/>
                      </a:ext>
                    </a:extLst>
                  </p14:cNvPr>
                  <p14:cNvContentPartPr/>
                  <p14:nvPr/>
                </p14:nvContentPartPr>
                <p14:xfrm>
                  <a:off x="6692777" y="1691040"/>
                  <a:ext cx="93240" cy="121680"/>
                </p14:xfrm>
              </p:contentPart>
            </mc:Choice>
            <mc:Fallback xmlns="">
              <p:pic>
                <p:nvPicPr>
                  <p:cNvPr id="189" name="Ink 188">
                    <a:extLst>
                      <a:ext uri="{FF2B5EF4-FFF2-40B4-BE49-F238E27FC236}">
                        <a16:creationId xmlns:a16="http://schemas.microsoft.com/office/drawing/2014/main" id="{97036965-DE2C-4B35-B80E-2ACCD7BE3C04}"/>
                      </a:ext>
                    </a:extLst>
                  </p:cNvPr>
                  <p:cNvPicPr/>
                  <p:nvPr/>
                </p:nvPicPr>
                <p:blipFill>
                  <a:blip r:embed="rId136"/>
                  <a:stretch>
                    <a:fillRect/>
                  </a:stretch>
                </p:blipFill>
                <p:spPr>
                  <a:xfrm>
                    <a:off x="6684137" y="1682400"/>
                    <a:ext cx="110880" cy="139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7">
                <p14:nvContentPartPr>
                  <p14:cNvPr id="191" name="Ink 190">
                    <a:extLst>
                      <a:ext uri="{FF2B5EF4-FFF2-40B4-BE49-F238E27FC236}">
                        <a16:creationId xmlns:a16="http://schemas.microsoft.com/office/drawing/2014/main" id="{485DCF9F-347C-43BA-B712-EC8EC558A199}"/>
                      </a:ext>
                    </a:extLst>
                  </p14:cNvPr>
                  <p14:cNvContentPartPr/>
                  <p14:nvPr/>
                </p14:nvContentPartPr>
                <p14:xfrm>
                  <a:off x="7079417" y="1460640"/>
                  <a:ext cx="85680" cy="126000"/>
                </p14:xfrm>
              </p:contentPart>
            </mc:Choice>
            <mc:Fallback xmlns="">
              <p:pic>
                <p:nvPicPr>
                  <p:cNvPr id="191" name="Ink 190">
                    <a:extLst>
                      <a:ext uri="{FF2B5EF4-FFF2-40B4-BE49-F238E27FC236}">
                        <a16:creationId xmlns:a16="http://schemas.microsoft.com/office/drawing/2014/main" id="{485DCF9F-347C-43BA-B712-EC8EC558A199}"/>
                      </a:ext>
                    </a:extLst>
                  </p:cNvPr>
                  <p:cNvPicPr/>
                  <p:nvPr/>
                </p:nvPicPr>
                <p:blipFill>
                  <a:blip r:embed="rId138"/>
                  <a:stretch>
                    <a:fillRect/>
                  </a:stretch>
                </p:blipFill>
                <p:spPr>
                  <a:xfrm>
                    <a:off x="7070417" y="1451640"/>
                    <a:ext cx="103320" cy="143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9">
                <p14:nvContentPartPr>
                  <p14:cNvPr id="192" name="Ink 191">
                    <a:extLst>
                      <a:ext uri="{FF2B5EF4-FFF2-40B4-BE49-F238E27FC236}">
                        <a16:creationId xmlns:a16="http://schemas.microsoft.com/office/drawing/2014/main" id="{3D60C48A-3CB3-4437-AC80-E08F3DEBAFE0}"/>
                      </a:ext>
                    </a:extLst>
                  </p14:cNvPr>
                  <p14:cNvContentPartPr/>
                  <p14:nvPr/>
                </p14:nvContentPartPr>
                <p14:xfrm>
                  <a:off x="7103897" y="1520760"/>
                  <a:ext cx="162360" cy="35280"/>
                </p14:xfrm>
              </p:contentPart>
            </mc:Choice>
            <mc:Fallback xmlns="">
              <p:pic>
                <p:nvPicPr>
                  <p:cNvPr id="192" name="Ink 191">
                    <a:extLst>
                      <a:ext uri="{FF2B5EF4-FFF2-40B4-BE49-F238E27FC236}">
                        <a16:creationId xmlns:a16="http://schemas.microsoft.com/office/drawing/2014/main" id="{3D60C48A-3CB3-4437-AC80-E08F3DEBAFE0}"/>
                      </a:ext>
                    </a:extLst>
                  </p:cNvPr>
                  <p:cNvPicPr/>
                  <p:nvPr/>
                </p:nvPicPr>
                <p:blipFill>
                  <a:blip r:embed="rId140"/>
                  <a:stretch>
                    <a:fillRect/>
                  </a:stretch>
                </p:blipFill>
                <p:spPr>
                  <a:xfrm>
                    <a:off x="7095257" y="1511760"/>
                    <a:ext cx="180000" cy="52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1">
                <p14:nvContentPartPr>
                  <p14:cNvPr id="193" name="Ink 192">
                    <a:extLst>
                      <a:ext uri="{FF2B5EF4-FFF2-40B4-BE49-F238E27FC236}">
                        <a16:creationId xmlns:a16="http://schemas.microsoft.com/office/drawing/2014/main" id="{C32D1C08-5AEE-4396-BD3E-121705129487}"/>
                      </a:ext>
                    </a:extLst>
                  </p14:cNvPr>
                  <p14:cNvContentPartPr/>
                  <p14:nvPr/>
                </p14:nvContentPartPr>
                <p14:xfrm>
                  <a:off x="7317377" y="1421040"/>
                  <a:ext cx="95760" cy="132840"/>
                </p14:xfrm>
              </p:contentPart>
            </mc:Choice>
            <mc:Fallback xmlns="">
              <p:pic>
                <p:nvPicPr>
                  <p:cNvPr id="193" name="Ink 192">
                    <a:extLst>
                      <a:ext uri="{FF2B5EF4-FFF2-40B4-BE49-F238E27FC236}">
                        <a16:creationId xmlns:a16="http://schemas.microsoft.com/office/drawing/2014/main" id="{C32D1C08-5AEE-4396-BD3E-121705129487}"/>
                      </a:ext>
                    </a:extLst>
                  </p:cNvPr>
                  <p:cNvPicPr/>
                  <p:nvPr/>
                </p:nvPicPr>
                <p:blipFill>
                  <a:blip r:embed="rId142"/>
                  <a:stretch>
                    <a:fillRect/>
                  </a:stretch>
                </p:blipFill>
                <p:spPr>
                  <a:xfrm>
                    <a:off x="7308377" y="1412040"/>
                    <a:ext cx="113400" cy="150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3">
                <p14:nvContentPartPr>
                  <p14:cNvPr id="180" name="Ink 179">
                    <a:extLst>
                      <a:ext uri="{FF2B5EF4-FFF2-40B4-BE49-F238E27FC236}">
                        <a16:creationId xmlns:a16="http://schemas.microsoft.com/office/drawing/2014/main" id="{EF44BFDA-5505-4C3B-BEAA-0AE55935EDB1}"/>
                      </a:ext>
                    </a:extLst>
                  </p14:cNvPr>
                  <p14:cNvContentPartPr/>
                  <p14:nvPr/>
                </p14:nvContentPartPr>
                <p14:xfrm>
                  <a:off x="7792937" y="1773480"/>
                  <a:ext cx="81720" cy="1027440"/>
                </p14:xfrm>
              </p:contentPart>
            </mc:Choice>
            <mc:Fallback xmlns="">
              <p:pic>
                <p:nvPicPr>
                  <p:cNvPr id="180" name="Ink 179">
                    <a:extLst>
                      <a:ext uri="{FF2B5EF4-FFF2-40B4-BE49-F238E27FC236}">
                        <a16:creationId xmlns:a16="http://schemas.microsoft.com/office/drawing/2014/main" id="{EF44BFDA-5505-4C3B-BEAA-0AE55935EDB1}"/>
                      </a:ext>
                    </a:extLst>
                  </p:cNvPr>
                  <p:cNvPicPr/>
                  <p:nvPr/>
                </p:nvPicPr>
                <p:blipFill>
                  <a:blip r:embed="rId144"/>
                  <a:stretch>
                    <a:fillRect/>
                  </a:stretch>
                </p:blipFill>
                <p:spPr>
                  <a:xfrm>
                    <a:off x="7783937" y="1764480"/>
                    <a:ext cx="99360" cy="1045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5">
                <p14:nvContentPartPr>
                  <p14:cNvPr id="181" name="Ink 180">
                    <a:extLst>
                      <a:ext uri="{FF2B5EF4-FFF2-40B4-BE49-F238E27FC236}">
                        <a16:creationId xmlns:a16="http://schemas.microsoft.com/office/drawing/2014/main" id="{F54AAD05-FD1F-44FB-84B1-B6CFF7BA4592}"/>
                      </a:ext>
                    </a:extLst>
                  </p14:cNvPr>
                  <p14:cNvContentPartPr/>
                  <p14:nvPr/>
                </p14:nvContentPartPr>
                <p14:xfrm>
                  <a:off x="7877897" y="1773480"/>
                  <a:ext cx="67320" cy="36360"/>
                </p14:xfrm>
              </p:contentPart>
            </mc:Choice>
            <mc:Fallback xmlns="">
              <p:pic>
                <p:nvPicPr>
                  <p:cNvPr id="181" name="Ink 180">
                    <a:extLst>
                      <a:ext uri="{FF2B5EF4-FFF2-40B4-BE49-F238E27FC236}">
                        <a16:creationId xmlns:a16="http://schemas.microsoft.com/office/drawing/2014/main" id="{F54AAD05-FD1F-44FB-84B1-B6CFF7BA4592}"/>
                      </a:ext>
                    </a:extLst>
                  </p:cNvPr>
                  <p:cNvPicPr/>
                  <p:nvPr/>
                </p:nvPicPr>
                <p:blipFill>
                  <a:blip r:embed="rId146"/>
                  <a:stretch>
                    <a:fillRect/>
                  </a:stretch>
                </p:blipFill>
                <p:spPr>
                  <a:xfrm>
                    <a:off x="7868897" y="1764480"/>
                    <a:ext cx="84960" cy="54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7">
                <p14:nvContentPartPr>
                  <p14:cNvPr id="195" name="Ink 194">
                    <a:extLst>
                      <a:ext uri="{FF2B5EF4-FFF2-40B4-BE49-F238E27FC236}">
                        <a16:creationId xmlns:a16="http://schemas.microsoft.com/office/drawing/2014/main" id="{20D7DF2E-1231-40CD-80A0-4B76D6653073}"/>
                      </a:ext>
                    </a:extLst>
                  </p14:cNvPr>
                  <p14:cNvContentPartPr/>
                  <p14:nvPr/>
                </p14:nvContentPartPr>
                <p14:xfrm>
                  <a:off x="8061137" y="1655400"/>
                  <a:ext cx="92160" cy="97920"/>
                </p14:xfrm>
              </p:contentPart>
            </mc:Choice>
            <mc:Fallback xmlns="">
              <p:pic>
                <p:nvPicPr>
                  <p:cNvPr id="195" name="Ink 194">
                    <a:extLst>
                      <a:ext uri="{FF2B5EF4-FFF2-40B4-BE49-F238E27FC236}">
                        <a16:creationId xmlns:a16="http://schemas.microsoft.com/office/drawing/2014/main" id="{20D7DF2E-1231-40CD-80A0-4B76D6653073}"/>
                      </a:ext>
                    </a:extLst>
                  </p:cNvPr>
                  <p:cNvPicPr/>
                  <p:nvPr/>
                </p:nvPicPr>
                <p:blipFill>
                  <a:blip r:embed="rId148"/>
                  <a:stretch>
                    <a:fillRect/>
                  </a:stretch>
                </p:blipFill>
                <p:spPr>
                  <a:xfrm>
                    <a:off x="8052497" y="1646400"/>
                    <a:ext cx="109800" cy="115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9">
                <p14:nvContentPartPr>
                  <p14:cNvPr id="196" name="Ink 195">
                    <a:extLst>
                      <a:ext uri="{FF2B5EF4-FFF2-40B4-BE49-F238E27FC236}">
                        <a16:creationId xmlns:a16="http://schemas.microsoft.com/office/drawing/2014/main" id="{B3AB4109-88B9-47A8-98FA-1AFB4A868B2B}"/>
                      </a:ext>
                    </a:extLst>
                  </p14:cNvPr>
                  <p14:cNvContentPartPr/>
                  <p14:nvPr/>
                </p14:nvContentPartPr>
                <p14:xfrm>
                  <a:off x="8085977" y="1796880"/>
                  <a:ext cx="124560" cy="37440"/>
                </p14:xfrm>
              </p:contentPart>
            </mc:Choice>
            <mc:Fallback xmlns="">
              <p:pic>
                <p:nvPicPr>
                  <p:cNvPr id="196" name="Ink 195">
                    <a:extLst>
                      <a:ext uri="{FF2B5EF4-FFF2-40B4-BE49-F238E27FC236}">
                        <a16:creationId xmlns:a16="http://schemas.microsoft.com/office/drawing/2014/main" id="{B3AB4109-88B9-47A8-98FA-1AFB4A868B2B}"/>
                      </a:ext>
                    </a:extLst>
                  </p:cNvPr>
                  <p:cNvPicPr/>
                  <p:nvPr/>
                </p:nvPicPr>
                <p:blipFill>
                  <a:blip r:embed="rId150"/>
                  <a:stretch>
                    <a:fillRect/>
                  </a:stretch>
                </p:blipFill>
                <p:spPr>
                  <a:xfrm>
                    <a:off x="8076977" y="1788240"/>
                    <a:ext cx="142200" cy="55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1">
                <p14:nvContentPartPr>
                  <p14:cNvPr id="198" name="Ink 197">
                    <a:extLst>
                      <a:ext uri="{FF2B5EF4-FFF2-40B4-BE49-F238E27FC236}">
                        <a16:creationId xmlns:a16="http://schemas.microsoft.com/office/drawing/2014/main" id="{D5D2D9EC-74A1-43B8-9A7D-3ED41E434F6D}"/>
                      </a:ext>
                    </a:extLst>
                  </p14:cNvPr>
                  <p14:cNvContentPartPr/>
                  <p14:nvPr/>
                </p14:nvContentPartPr>
                <p14:xfrm>
                  <a:off x="6551297" y="1520400"/>
                  <a:ext cx="86040" cy="78840"/>
                </p14:xfrm>
              </p:contentPart>
            </mc:Choice>
            <mc:Fallback xmlns="">
              <p:pic>
                <p:nvPicPr>
                  <p:cNvPr id="198" name="Ink 197">
                    <a:extLst>
                      <a:ext uri="{FF2B5EF4-FFF2-40B4-BE49-F238E27FC236}">
                        <a16:creationId xmlns:a16="http://schemas.microsoft.com/office/drawing/2014/main" id="{D5D2D9EC-74A1-43B8-9A7D-3ED41E434F6D}"/>
                      </a:ext>
                    </a:extLst>
                  </p:cNvPr>
                  <p:cNvPicPr/>
                  <p:nvPr/>
                </p:nvPicPr>
                <p:blipFill>
                  <a:blip r:embed="rId152"/>
                  <a:stretch>
                    <a:fillRect/>
                  </a:stretch>
                </p:blipFill>
                <p:spPr>
                  <a:xfrm>
                    <a:off x="6542657" y="1511400"/>
                    <a:ext cx="103680" cy="96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3">
                <p14:nvContentPartPr>
                  <p14:cNvPr id="199" name="Ink 198">
                    <a:extLst>
                      <a:ext uri="{FF2B5EF4-FFF2-40B4-BE49-F238E27FC236}">
                        <a16:creationId xmlns:a16="http://schemas.microsoft.com/office/drawing/2014/main" id="{C081B826-67F3-4B90-8374-91D4D035F26E}"/>
                      </a:ext>
                    </a:extLst>
                  </p14:cNvPr>
                  <p14:cNvContentPartPr/>
                  <p14:nvPr/>
                </p14:nvContentPartPr>
                <p14:xfrm>
                  <a:off x="6552017" y="1623360"/>
                  <a:ext cx="156960" cy="39240"/>
                </p14:xfrm>
              </p:contentPart>
            </mc:Choice>
            <mc:Fallback xmlns="">
              <p:pic>
                <p:nvPicPr>
                  <p:cNvPr id="199" name="Ink 198">
                    <a:extLst>
                      <a:ext uri="{FF2B5EF4-FFF2-40B4-BE49-F238E27FC236}">
                        <a16:creationId xmlns:a16="http://schemas.microsoft.com/office/drawing/2014/main" id="{C081B826-67F3-4B90-8374-91D4D035F26E}"/>
                      </a:ext>
                    </a:extLst>
                  </p:cNvPr>
                  <p:cNvPicPr/>
                  <p:nvPr/>
                </p:nvPicPr>
                <p:blipFill>
                  <a:blip r:embed="rId154"/>
                  <a:stretch>
                    <a:fillRect/>
                  </a:stretch>
                </p:blipFill>
                <p:spPr>
                  <a:xfrm>
                    <a:off x="6543017" y="1614360"/>
                    <a:ext cx="174600" cy="56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5">
                <p14:nvContentPartPr>
                  <p14:cNvPr id="200" name="Ink 199">
                    <a:extLst>
                      <a:ext uri="{FF2B5EF4-FFF2-40B4-BE49-F238E27FC236}">
                        <a16:creationId xmlns:a16="http://schemas.microsoft.com/office/drawing/2014/main" id="{4AE41705-8066-4728-8C01-EC2E11876125}"/>
                      </a:ext>
                    </a:extLst>
                  </p14:cNvPr>
                  <p14:cNvContentPartPr/>
                  <p14:nvPr/>
                </p14:nvContentPartPr>
                <p14:xfrm>
                  <a:off x="8022257" y="2136720"/>
                  <a:ext cx="71640" cy="16560"/>
                </p14:xfrm>
              </p:contentPart>
            </mc:Choice>
            <mc:Fallback xmlns="">
              <p:pic>
                <p:nvPicPr>
                  <p:cNvPr id="200" name="Ink 199">
                    <a:extLst>
                      <a:ext uri="{FF2B5EF4-FFF2-40B4-BE49-F238E27FC236}">
                        <a16:creationId xmlns:a16="http://schemas.microsoft.com/office/drawing/2014/main" id="{4AE41705-8066-4728-8C01-EC2E11876125}"/>
                      </a:ext>
                    </a:extLst>
                  </p:cNvPr>
                  <p:cNvPicPr/>
                  <p:nvPr/>
                </p:nvPicPr>
                <p:blipFill>
                  <a:blip r:embed="rId156"/>
                  <a:stretch>
                    <a:fillRect/>
                  </a:stretch>
                </p:blipFill>
                <p:spPr>
                  <a:xfrm>
                    <a:off x="8013257" y="2127720"/>
                    <a:ext cx="89280" cy="3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7">
                <p14:nvContentPartPr>
                  <p14:cNvPr id="201" name="Ink 200">
                    <a:extLst>
                      <a:ext uri="{FF2B5EF4-FFF2-40B4-BE49-F238E27FC236}">
                        <a16:creationId xmlns:a16="http://schemas.microsoft.com/office/drawing/2014/main" id="{2C716151-8959-4CC0-990E-A441D6399BFD}"/>
                      </a:ext>
                    </a:extLst>
                  </p14:cNvPr>
                  <p14:cNvContentPartPr/>
                  <p14:nvPr/>
                </p14:nvContentPartPr>
                <p14:xfrm>
                  <a:off x="8000297" y="2174520"/>
                  <a:ext cx="96480" cy="113400"/>
                </p14:xfrm>
              </p:contentPart>
            </mc:Choice>
            <mc:Fallback xmlns="">
              <p:pic>
                <p:nvPicPr>
                  <p:cNvPr id="201" name="Ink 200">
                    <a:extLst>
                      <a:ext uri="{FF2B5EF4-FFF2-40B4-BE49-F238E27FC236}">
                        <a16:creationId xmlns:a16="http://schemas.microsoft.com/office/drawing/2014/main" id="{2C716151-8959-4CC0-990E-A441D6399BFD}"/>
                      </a:ext>
                    </a:extLst>
                  </p:cNvPr>
                  <p:cNvPicPr/>
                  <p:nvPr/>
                </p:nvPicPr>
                <p:blipFill>
                  <a:blip r:embed="rId158"/>
                  <a:stretch>
                    <a:fillRect/>
                  </a:stretch>
                </p:blipFill>
                <p:spPr>
                  <a:xfrm>
                    <a:off x="7991657" y="2165880"/>
                    <a:ext cx="114120" cy="131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9">
                <p14:nvContentPartPr>
                  <p14:cNvPr id="202" name="Ink 201">
                    <a:extLst>
                      <a:ext uri="{FF2B5EF4-FFF2-40B4-BE49-F238E27FC236}">
                        <a16:creationId xmlns:a16="http://schemas.microsoft.com/office/drawing/2014/main" id="{B3A4ECD4-93ED-4646-8AB7-9B73B9AF2B6A}"/>
                      </a:ext>
                    </a:extLst>
                  </p14:cNvPr>
                  <p14:cNvContentPartPr/>
                  <p14:nvPr/>
                </p14:nvContentPartPr>
                <p14:xfrm>
                  <a:off x="8133857" y="2205120"/>
                  <a:ext cx="26640" cy="3240"/>
                </p14:xfrm>
              </p:contentPart>
            </mc:Choice>
            <mc:Fallback xmlns="">
              <p:pic>
                <p:nvPicPr>
                  <p:cNvPr id="202" name="Ink 201">
                    <a:extLst>
                      <a:ext uri="{FF2B5EF4-FFF2-40B4-BE49-F238E27FC236}">
                        <a16:creationId xmlns:a16="http://schemas.microsoft.com/office/drawing/2014/main" id="{B3A4ECD4-93ED-4646-8AB7-9B73B9AF2B6A}"/>
                      </a:ext>
                    </a:extLst>
                  </p:cNvPr>
                  <p:cNvPicPr/>
                  <p:nvPr/>
                </p:nvPicPr>
                <p:blipFill>
                  <a:blip r:embed="rId160"/>
                  <a:stretch>
                    <a:fillRect/>
                  </a:stretch>
                </p:blipFill>
                <p:spPr>
                  <a:xfrm>
                    <a:off x="8125217" y="2196120"/>
                    <a:ext cx="44280" cy="20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1">
                <p14:nvContentPartPr>
                  <p14:cNvPr id="203" name="Ink 202">
                    <a:extLst>
                      <a:ext uri="{FF2B5EF4-FFF2-40B4-BE49-F238E27FC236}">
                        <a16:creationId xmlns:a16="http://schemas.microsoft.com/office/drawing/2014/main" id="{719FAACF-3511-4234-9DB1-C3932B8BCA6E}"/>
                      </a:ext>
                    </a:extLst>
                  </p14:cNvPr>
                  <p14:cNvContentPartPr/>
                  <p14:nvPr/>
                </p14:nvContentPartPr>
                <p14:xfrm>
                  <a:off x="8200817" y="2154000"/>
                  <a:ext cx="87120" cy="156240"/>
                </p14:xfrm>
              </p:contentPart>
            </mc:Choice>
            <mc:Fallback xmlns="">
              <p:pic>
                <p:nvPicPr>
                  <p:cNvPr id="203" name="Ink 202">
                    <a:extLst>
                      <a:ext uri="{FF2B5EF4-FFF2-40B4-BE49-F238E27FC236}">
                        <a16:creationId xmlns:a16="http://schemas.microsoft.com/office/drawing/2014/main" id="{719FAACF-3511-4234-9DB1-C3932B8BCA6E}"/>
                      </a:ext>
                    </a:extLst>
                  </p:cNvPr>
                  <p:cNvPicPr/>
                  <p:nvPr/>
                </p:nvPicPr>
                <p:blipFill>
                  <a:blip r:embed="rId162"/>
                  <a:stretch>
                    <a:fillRect/>
                  </a:stretch>
                </p:blipFill>
                <p:spPr>
                  <a:xfrm>
                    <a:off x="8191817" y="2145360"/>
                    <a:ext cx="104760" cy="173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391EE99C-0A6F-4604-8AC3-EB01F7D00CB1}"/>
                </a:ext>
              </a:extLst>
            </p:cNvPr>
            <p:cNvGrpSpPr/>
            <p:nvPr/>
          </p:nvGrpSpPr>
          <p:grpSpPr>
            <a:xfrm>
              <a:off x="6189137" y="1845840"/>
              <a:ext cx="1472760" cy="1155240"/>
              <a:chOff x="6189137" y="1845840"/>
              <a:chExt cx="1472760" cy="1155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63">
                <p14:nvContentPartPr>
                  <p14:cNvPr id="207" name="Ink 206">
                    <a:extLst>
                      <a:ext uri="{FF2B5EF4-FFF2-40B4-BE49-F238E27FC236}">
                        <a16:creationId xmlns:a16="http://schemas.microsoft.com/office/drawing/2014/main" id="{6A7CD4F7-DB0C-4C01-9A6B-755ACAE8C7FD}"/>
                      </a:ext>
                    </a:extLst>
                  </p14:cNvPr>
                  <p14:cNvContentPartPr/>
                  <p14:nvPr/>
                </p14:nvContentPartPr>
                <p14:xfrm>
                  <a:off x="6598457" y="1870320"/>
                  <a:ext cx="38160" cy="933480"/>
                </p14:xfrm>
              </p:contentPart>
            </mc:Choice>
            <mc:Fallback xmlns="">
              <p:pic>
                <p:nvPicPr>
                  <p:cNvPr id="207" name="Ink 206">
                    <a:extLst>
                      <a:ext uri="{FF2B5EF4-FFF2-40B4-BE49-F238E27FC236}">
                        <a16:creationId xmlns:a16="http://schemas.microsoft.com/office/drawing/2014/main" id="{6A7CD4F7-DB0C-4C01-9A6B-755ACAE8C7FD}"/>
                      </a:ext>
                    </a:extLst>
                  </p:cNvPr>
                  <p:cNvPicPr/>
                  <p:nvPr/>
                </p:nvPicPr>
                <p:blipFill>
                  <a:blip r:embed="rId164"/>
                  <a:stretch>
                    <a:fillRect/>
                  </a:stretch>
                </p:blipFill>
                <p:spPr>
                  <a:xfrm>
                    <a:off x="6589457" y="1861320"/>
                    <a:ext cx="55800" cy="951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5">
                <p14:nvContentPartPr>
                  <p14:cNvPr id="208" name="Ink 207">
                    <a:extLst>
                      <a:ext uri="{FF2B5EF4-FFF2-40B4-BE49-F238E27FC236}">
                        <a16:creationId xmlns:a16="http://schemas.microsoft.com/office/drawing/2014/main" id="{7A79A468-16F0-4360-A51A-95AC81126F44}"/>
                      </a:ext>
                    </a:extLst>
                  </p14:cNvPr>
                  <p14:cNvContentPartPr/>
                  <p14:nvPr/>
                </p14:nvContentPartPr>
                <p14:xfrm>
                  <a:off x="6547337" y="2759160"/>
                  <a:ext cx="116640" cy="90000"/>
                </p14:xfrm>
              </p:contentPart>
            </mc:Choice>
            <mc:Fallback xmlns="">
              <p:pic>
                <p:nvPicPr>
                  <p:cNvPr id="208" name="Ink 207">
                    <a:extLst>
                      <a:ext uri="{FF2B5EF4-FFF2-40B4-BE49-F238E27FC236}">
                        <a16:creationId xmlns:a16="http://schemas.microsoft.com/office/drawing/2014/main" id="{7A79A468-16F0-4360-A51A-95AC81126F44}"/>
                      </a:ext>
                    </a:extLst>
                  </p:cNvPr>
                  <p:cNvPicPr/>
                  <p:nvPr/>
                </p:nvPicPr>
                <p:blipFill>
                  <a:blip r:embed="rId166"/>
                  <a:stretch>
                    <a:fillRect/>
                  </a:stretch>
                </p:blipFill>
                <p:spPr>
                  <a:xfrm>
                    <a:off x="6538697" y="2750520"/>
                    <a:ext cx="134280" cy="107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7">
                <p14:nvContentPartPr>
                  <p14:cNvPr id="210" name="Ink 209">
                    <a:extLst>
                      <a:ext uri="{FF2B5EF4-FFF2-40B4-BE49-F238E27FC236}">
                        <a16:creationId xmlns:a16="http://schemas.microsoft.com/office/drawing/2014/main" id="{F200D191-F542-4303-B240-EEEC11395449}"/>
                      </a:ext>
                    </a:extLst>
                  </p14:cNvPr>
                  <p14:cNvContentPartPr/>
                  <p14:nvPr/>
                </p14:nvContentPartPr>
                <p14:xfrm>
                  <a:off x="6189137" y="2803440"/>
                  <a:ext cx="80640" cy="23760"/>
                </p14:xfrm>
              </p:contentPart>
            </mc:Choice>
            <mc:Fallback xmlns="">
              <p:pic>
                <p:nvPicPr>
                  <p:cNvPr id="210" name="Ink 209">
                    <a:extLst>
                      <a:ext uri="{FF2B5EF4-FFF2-40B4-BE49-F238E27FC236}">
                        <a16:creationId xmlns:a16="http://schemas.microsoft.com/office/drawing/2014/main" id="{F200D191-F542-4303-B240-EEEC11395449}"/>
                      </a:ext>
                    </a:extLst>
                  </p:cNvPr>
                  <p:cNvPicPr/>
                  <p:nvPr/>
                </p:nvPicPr>
                <p:blipFill>
                  <a:blip r:embed="rId168"/>
                  <a:stretch>
                    <a:fillRect/>
                  </a:stretch>
                </p:blipFill>
                <p:spPr>
                  <a:xfrm>
                    <a:off x="6180137" y="2794440"/>
                    <a:ext cx="98280" cy="4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9">
                <p14:nvContentPartPr>
                  <p14:cNvPr id="211" name="Ink 210">
                    <a:extLst>
                      <a:ext uri="{FF2B5EF4-FFF2-40B4-BE49-F238E27FC236}">
                        <a16:creationId xmlns:a16="http://schemas.microsoft.com/office/drawing/2014/main" id="{A9CE053C-171C-4C25-93B4-A55063A8B0D7}"/>
                      </a:ext>
                    </a:extLst>
                  </p14:cNvPr>
                  <p14:cNvContentPartPr/>
                  <p14:nvPr/>
                </p14:nvContentPartPr>
                <p14:xfrm>
                  <a:off x="6317657" y="2749440"/>
                  <a:ext cx="115200" cy="80280"/>
                </p14:xfrm>
              </p:contentPart>
            </mc:Choice>
            <mc:Fallback xmlns="">
              <p:pic>
                <p:nvPicPr>
                  <p:cNvPr id="211" name="Ink 210">
                    <a:extLst>
                      <a:ext uri="{FF2B5EF4-FFF2-40B4-BE49-F238E27FC236}">
                        <a16:creationId xmlns:a16="http://schemas.microsoft.com/office/drawing/2014/main" id="{A9CE053C-171C-4C25-93B4-A55063A8B0D7}"/>
                      </a:ext>
                    </a:extLst>
                  </p:cNvPr>
                  <p:cNvPicPr/>
                  <p:nvPr/>
                </p:nvPicPr>
                <p:blipFill>
                  <a:blip r:embed="rId170"/>
                  <a:stretch>
                    <a:fillRect/>
                  </a:stretch>
                </p:blipFill>
                <p:spPr>
                  <a:xfrm>
                    <a:off x="6308657" y="2740800"/>
                    <a:ext cx="132840" cy="9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1">
                <p14:nvContentPartPr>
                  <p14:cNvPr id="213" name="Ink 212">
                    <a:extLst>
                      <a:ext uri="{FF2B5EF4-FFF2-40B4-BE49-F238E27FC236}">
                        <a16:creationId xmlns:a16="http://schemas.microsoft.com/office/drawing/2014/main" id="{541CB0C6-8C8E-47DD-A724-1D102B52B2DC}"/>
                      </a:ext>
                    </a:extLst>
                  </p14:cNvPr>
                  <p14:cNvContentPartPr/>
                  <p14:nvPr/>
                </p14:nvContentPartPr>
                <p14:xfrm>
                  <a:off x="6334937" y="2941680"/>
                  <a:ext cx="138600" cy="59400"/>
                </p14:xfrm>
              </p:contentPart>
            </mc:Choice>
            <mc:Fallback xmlns="">
              <p:pic>
                <p:nvPicPr>
                  <p:cNvPr id="213" name="Ink 212">
                    <a:extLst>
                      <a:ext uri="{FF2B5EF4-FFF2-40B4-BE49-F238E27FC236}">
                        <a16:creationId xmlns:a16="http://schemas.microsoft.com/office/drawing/2014/main" id="{541CB0C6-8C8E-47DD-A724-1D102B52B2DC}"/>
                      </a:ext>
                    </a:extLst>
                  </p:cNvPr>
                  <p:cNvPicPr/>
                  <p:nvPr/>
                </p:nvPicPr>
                <p:blipFill>
                  <a:blip r:embed="rId172"/>
                  <a:stretch>
                    <a:fillRect/>
                  </a:stretch>
                </p:blipFill>
                <p:spPr>
                  <a:xfrm>
                    <a:off x="6325937" y="2932680"/>
                    <a:ext cx="156240" cy="77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3">
                <p14:nvContentPartPr>
                  <p14:cNvPr id="214" name="Ink 213">
                    <a:extLst>
                      <a:ext uri="{FF2B5EF4-FFF2-40B4-BE49-F238E27FC236}">
                        <a16:creationId xmlns:a16="http://schemas.microsoft.com/office/drawing/2014/main" id="{27A89503-3988-4567-91DA-2E61E65206B8}"/>
                      </a:ext>
                    </a:extLst>
                  </p14:cNvPr>
                  <p14:cNvContentPartPr/>
                  <p14:nvPr/>
                </p14:nvContentPartPr>
                <p14:xfrm>
                  <a:off x="6253937" y="2191440"/>
                  <a:ext cx="86040" cy="32040"/>
                </p14:xfrm>
              </p:contentPart>
            </mc:Choice>
            <mc:Fallback xmlns="">
              <p:pic>
                <p:nvPicPr>
                  <p:cNvPr id="214" name="Ink 213">
                    <a:extLst>
                      <a:ext uri="{FF2B5EF4-FFF2-40B4-BE49-F238E27FC236}">
                        <a16:creationId xmlns:a16="http://schemas.microsoft.com/office/drawing/2014/main" id="{27A89503-3988-4567-91DA-2E61E65206B8}"/>
                      </a:ext>
                    </a:extLst>
                  </p:cNvPr>
                  <p:cNvPicPr/>
                  <p:nvPr/>
                </p:nvPicPr>
                <p:blipFill>
                  <a:blip r:embed="rId174"/>
                  <a:stretch>
                    <a:fillRect/>
                  </a:stretch>
                </p:blipFill>
                <p:spPr>
                  <a:xfrm>
                    <a:off x="6245297" y="2182800"/>
                    <a:ext cx="103680" cy="49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5">
                <p14:nvContentPartPr>
                  <p14:cNvPr id="215" name="Ink 214">
                    <a:extLst>
                      <a:ext uri="{FF2B5EF4-FFF2-40B4-BE49-F238E27FC236}">
                        <a16:creationId xmlns:a16="http://schemas.microsoft.com/office/drawing/2014/main" id="{3342F35D-B371-469E-AED4-FB25E6400DE7}"/>
                      </a:ext>
                    </a:extLst>
                  </p14:cNvPr>
                  <p14:cNvContentPartPr/>
                  <p14:nvPr/>
                </p14:nvContentPartPr>
                <p14:xfrm>
                  <a:off x="6257897" y="2231400"/>
                  <a:ext cx="77400" cy="111240"/>
                </p14:xfrm>
              </p:contentPart>
            </mc:Choice>
            <mc:Fallback xmlns="">
              <p:pic>
                <p:nvPicPr>
                  <p:cNvPr id="215" name="Ink 214">
                    <a:extLst>
                      <a:ext uri="{FF2B5EF4-FFF2-40B4-BE49-F238E27FC236}">
                        <a16:creationId xmlns:a16="http://schemas.microsoft.com/office/drawing/2014/main" id="{3342F35D-B371-469E-AED4-FB25E6400DE7}"/>
                      </a:ext>
                    </a:extLst>
                  </p:cNvPr>
                  <p:cNvPicPr/>
                  <p:nvPr/>
                </p:nvPicPr>
                <p:blipFill>
                  <a:blip r:embed="rId176"/>
                  <a:stretch>
                    <a:fillRect/>
                  </a:stretch>
                </p:blipFill>
                <p:spPr>
                  <a:xfrm>
                    <a:off x="6248897" y="2222760"/>
                    <a:ext cx="95040" cy="12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7">
                <p14:nvContentPartPr>
                  <p14:cNvPr id="216" name="Ink 215">
                    <a:extLst>
                      <a:ext uri="{FF2B5EF4-FFF2-40B4-BE49-F238E27FC236}">
                        <a16:creationId xmlns:a16="http://schemas.microsoft.com/office/drawing/2014/main" id="{ABD0429A-0336-4829-8A74-61FDB3A26372}"/>
                      </a:ext>
                    </a:extLst>
                  </p14:cNvPr>
                  <p14:cNvContentPartPr/>
                  <p14:nvPr/>
                </p14:nvContentPartPr>
                <p14:xfrm>
                  <a:off x="6374897" y="2269920"/>
                  <a:ext cx="6840" cy="5040"/>
                </p14:xfrm>
              </p:contentPart>
            </mc:Choice>
            <mc:Fallback xmlns="">
              <p:pic>
                <p:nvPicPr>
                  <p:cNvPr id="216" name="Ink 215">
                    <a:extLst>
                      <a:ext uri="{FF2B5EF4-FFF2-40B4-BE49-F238E27FC236}">
                        <a16:creationId xmlns:a16="http://schemas.microsoft.com/office/drawing/2014/main" id="{ABD0429A-0336-4829-8A74-61FDB3A26372}"/>
                      </a:ext>
                    </a:extLst>
                  </p:cNvPr>
                  <p:cNvPicPr/>
                  <p:nvPr/>
                </p:nvPicPr>
                <p:blipFill>
                  <a:blip r:embed="rId178"/>
                  <a:stretch>
                    <a:fillRect/>
                  </a:stretch>
                </p:blipFill>
                <p:spPr>
                  <a:xfrm>
                    <a:off x="6365897" y="2260920"/>
                    <a:ext cx="24480" cy="2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9">
                <p14:nvContentPartPr>
                  <p14:cNvPr id="217" name="Ink 216">
                    <a:extLst>
                      <a:ext uri="{FF2B5EF4-FFF2-40B4-BE49-F238E27FC236}">
                        <a16:creationId xmlns:a16="http://schemas.microsoft.com/office/drawing/2014/main" id="{61E01006-5C3B-43B1-8B24-88D93D7D69BB}"/>
                      </a:ext>
                    </a:extLst>
                  </p14:cNvPr>
                  <p14:cNvContentPartPr/>
                  <p14:nvPr/>
                </p14:nvContentPartPr>
                <p14:xfrm>
                  <a:off x="6440057" y="2195760"/>
                  <a:ext cx="51480" cy="118440"/>
                </p14:xfrm>
              </p:contentPart>
            </mc:Choice>
            <mc:Fallback xmlns="">
              <p:pic>
                <p:nvPicPr>
                  <p:cNvPr id="217" name="Ink 216">
                    <a:extLst>
                      <a:ext uri="{FF2B5EF4-FFF2-40B4-BE49-F238E27FC236}">
                        <a16:creationId xmlns:a16="http://schemas.microsoft.com/office/drawing/2014/main" id="{61E01006-5C3B-43B1-8B24-88D93D7D69BB}"/>
                      </a:ext>
                    </a:extLst>
                  </p:cNvPr>
                  <p:cNvPicPr/>
                  <p:nvPr/>
                </p:nvPicPr>
                <p:blipFill>
                  <a:blip r:embed="rId180"/>
                  <a:stretch>
                    <a:fillRect/>
                  </a:stretch>
                </p:blipFill>
                <p:spPr>
                  <a:xfrm>
                    <a:off x="6431057" y="2187120"/>
                    <a:ext cx="69120" cy="136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1">
                <p14:nvContentPartPr>
                  <p14:cNvPr id="218" name="Ink 217">
                    <a:extLst>
                      <a:ext uri="{FF2B5EF4-FFF2-40B4-BE49-F238E27FC236}">
                        <a16:creationId xmlns:a16="http://schemas.microsoft.com/office/drawing/2014/main" id="{3DE37EAD-5D6D-4BF5-9988-C6536CC2D12D}"/>
                      </a:ext>
                    </a:extLst>
                  </p14:cNvPr>
                  <p14:cNvContentPartPr/>
                  <p14:nvPr/>
                </p14:nvContentPartPr>
                <p14:xfrm>
                  <a:off x="6703937" y="1845840"/>
                  <a:ext cx="150840" cy="124200"/>
                </p14:xfrm>
              </p:contentPart>
            </mc:Choice>
            <mc:Fallback xmlns="">
              <p:pic>
                <p:nvPicPr>
                  <p:cNvPr id="218" name="Ink 217">
                    <a:extLst>
                      <a:ext uri="{FF2B5EF4-FFF2-40B4-BE49-F238E27FC236}">
                        <a16:creationId xmlns:a16="http://schemas.microsoft.com/office/drawing/2014/main" id="{3DE37EAD-5D6D-4BF5-9988-C6536CC2D12D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6694937" y="1836840"/>
                    <a:ext cx="168480" cy="14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3">
                <p14:nvContentPartPr>
                  <p14:cNvPr id="219" name="Ink 218">
                    <a:extLst>
                      <a:ext uri="{FF2B5EF4-FFF2-40B4-BE49-F238E27FC236}">
                        <a16:creationId xmlns:a16="http://schemas.microsoft.com/office/drawing/2014/main" id="{4BEFE9B0-50BB-42D3-A4D5-FEE7586608CA}"/>
                      </a:ext>
                    </a:extLst>
                  </p14:cNvPr>
                  <p14:cNvContentPartPr/>
                  <p14:nvPr/>
                </p14:nvContentPartPr>
                <p14:xfrm>
                  <a:off x="6806537" y="1859880"/>
                  <a:ext cx="855360" cy="937080"/>
                </p14:xfrm>
              </p:contentPart>
            </mc:Choice>
            <mc:Fallback xmlns="">
              <p:pic>
                <p:nvPicPr>
                  <p:cNvPr id="219" name="Ink 218">
                    <a:extLst>
                      <a:ext uri="{FF2B5EF4-FFF2-40B4-BE49-F238E27FC236}">
                        <a16:creationId xmlns:a16="http://schemas.microsoft.com/office/drawing/2014/main" id="{4BEFE9B0-50BB-42D3-A4D5-FEE7586608CA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6797537" y="1850880"/>
                    <a:ext cx="873000" cy="954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5">
                <p14:nvContentPartPr>
                  <p14:cNvPr id="221" name="Ink 220">
                    <a:extLst>
                      <a:ext uri="{FF2B5EF4-FFF2-40B4-BE49-F238E27FC236}">
                        <a16:creationId xmlns:a16="http://schemas.microsoft.com/office/drawing/2014/main" id="{8026B71C-6F89-4E4A-8383-9C6BDBEC11DE}"/>
                      </a:ext>
                    </a:extLst>
                  </p14:cNvPr>
                  <p14:cNvContentPartPr/>
                  <p14:nvPr/>
                </p14:nvContentPartPr>
                <p14:xfrm>
                  <a:off x="6769097" y="2684280"/>
                  <a:ext cx="123480" cy="123120"/>
                </p14:xfrm>
              </p:contentPart>
            </mc:Choice>
            <mc:Fallback xmlns="">
              <p:pic>
                <p:nvPicPr>
                  <p:cNvPr id="221" name="Ink 220">
                    <a:extLst>
                      <a:ext uri="{FF2B5EF4-FFF2-40B4-BE49-F238E27FC236}">
                        <a16:creationId xmlns:a16="http://schemas.microsoft.com/office/drawing/2014/main" id="{8026B71C-6F89-4E4A-8383-9C6BDBEC11DE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6760457" y="2675640"/>
                    <a:ext cx="141120" cy="14076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D856350D-824A-453B-A01B-31AD43F243D8}"/>
              </a:ext>
            </a:extLst>
          </p:cNvPr>
          <p:cNvGrpSpPr/>
          <p:nvPr/>
        </p:nvGrpSpPr>
        <p:grpSpPr>
          <a:xfrm>
            <a:off x="7338617" y="1783209"/>
            <a:ext cx="228960" cy="174600"/>
            <a:chOff x="7338617" y="1783209"/>
            <a:chExt cx="228960" cy="17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676F6C80-F3F2-45CA-842F-50B92513669C}"/>
                    </a:ext>
                  </a:extLst>
                </p14:cNvPr>
                <p14:cNvContentPartPr/>
                <p14:nvPr/>
              </p14:nvContentPartPr>
              <p14:xfrm>
                <a:off x="7501697" y="1783209"/>
                <a:ext cx="65880" cy="1731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676F6C80-F3F2-45CA-842F-50B92513669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492697" y="1774209"/>
                  <a:ext cx="8352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A6242589-E4BB-4E53-8A39-F0FB4E9B9141}"/>
                    </a:ext>
                  </a:extLst>
                </p14:cNvPr>
                <p14:cNvContentPartPr/>
                <p14:nvPr/>
              </p14:nvContentPartPr>
              <p14:xfrm>
                <a:off x="7338617" y="1836489"/>
                <a:ext cx="93960" cy="12132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A6242589-E4BB-4E53-8A39-F0FB4E9B9141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7329977" y="1827849"/>
                  <a:ext cx="11160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74B508C1-EF55-41B8-B89D-13C42179E6EC}"/>
              </a:ext>
            </a:extLst>
          </p:cNvPr>
          <p:cNvGrpSpPr/>
          <p:nvPr/>
        </p:nvGrpSpPr>
        <p:grpSpPr>
          <a:xfrm>
            <a:off x="523817" y="3833769"/>
            <a:ext cx="795960" cy="258120"/>
            <a:chOff x="523817" y="3833769"/>
            <a:chExt cx="795960" cy="25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AFE2C3A9-3405-41E7-93B7-852F1025DC6E}"/>
                    </a:ext>
                  </a:extLst>
                </p14:cNvPr>
                <p14:cNvContentPartPr/>
                <p14:nvPr/>
              </p14:nvContentPartPr>
              <p14:xfrm>
                <a:off x="523817" y="3941409"/>
                <a:ext cx="152280" cy="302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AFE2C3A9-3405-41E7-93B7-852F1025DC6E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514817" y="3932409"/>
                  <a:ext cx="1699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42891988-A06C-4909-9269-4F24B741A9A9}"/>
                    </a:ext>
                  </a:extLst>
                </p14:cNvPr>
                <p14:cNvContentPartPr/>
                <p14:nvPr/>
              </p14:nvContentPartPr>
              <p14:xfrm>
                <a:off x="596537" y="3843489"/>
                <a:ext cx="61200" cy="23184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42891988-A06C-4909-9269-4F24B741A9A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587897" y="3834489"/>
                  <a:ext cx="7884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5E41E454-70C9-485C-9BAD-99CA2937DB84}"/>
                    </a:ext>
                  </a:extLst>
                </p14:cNvPr>
                <p14:cNvContentPartPr/>
                <p14:nvPr/>
              </p14:nvContentPartPr>
              <p14:xfrm>
                <a:off x="704897" y="3965529"/>
                <a:ext cx="109440" cy="1245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5E41E454-70C9-485C-9BAD-99CA2937DB84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95897" y="3956889"/>
                  <a:ext cx="1270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D83EE33E-715E-49D9-A0D5-C2AAD446F71C}"/>
                    </a:ext>
                  </a:extLst>
                </p14:cNvPr>
                <p14:cNvContentPartPr/>
                <p14:nvPr/>
              </p14:nvContentPartPr>
              <p14:xfrm>
                <a:off x="830897" y="3965889"/>
                <a:ext cx="116640" cy="12600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D83EE33E-715E-49D9-A0D5-C2AAD446F71C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822257" y="3957249"/>
                  <a:ext cx="13428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71328A4E-E6D1-4A65-ACA1-52CD182D37AE}"/>
                    </a:ext>
                  </a:extLst>
                </p14:cNvPr>
                <p14:cNvContentPartPr/>
                <p14:nvPr/>
              </p14:nvContentPartPr>
              <p14:xfrm>
                <a:off x="1035377" y="3833769"/>
                <a:ext cx="115200" cy="22104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71328A4E-E6D1-4A65-ACA1-52CD182D37AE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026377" y="3824769"/>
                  <a:ext cx="1328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8264178E-7F49-403C-B11D-4216072FEF58}"/>
                    </a:ext>
                  </a:extLst>
                </p14:cNvPr>
                <p14:cNvContentPartPr/>
                <p14:nvPr/>
              </p14:nvContentPartPr>
              <p14:xfrm>
                <a:off x="1231217" y="3880569"/>
                <a:ext cx="68400" cy="1404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8264178E-7F49-403C-B11D-4216072FEF58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222217" y="3871929"/>
                  <a:ext cx="8604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1D75CD42-402F-4A3B-9364-20E307531AF4}"/>
                    </a:ext>
                  </a:extLst>
                </p14:cNvPr>
                <p14:cNvContentPartPr/>
                <p14:nvPr/>
              </p14:nvContentPartPr>
              <p14:xfrm>
                <a:off x="1228337" y="3923049"/>
                <a:ext cx="91440" cy="1656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1D75CD42-402F-4A3B-9364-20E307531AF4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1219337" y="3914409"/>
                  <a:ext cx="109080" cy="3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9AF6C3F0-C96D-44B3-9F02-5738C65EDB81}"/>
              </a:ext>
            </a:extLst>
          </p:cNvPr>
          <p:cNvGrpSpPr/>
          <p:nvPr/>
        </p:nvGrpSpPr>
        <p:grpSpPr>
          <a:xfrm>
            <a:off x="1584737" y="3755289"/>
            <a:ext cx="421920" cy="534960"/>
            <a:chOff x="1584737" y="3755289"/>
            <a:chExt cx="421920" cy="53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966711C3-485E-4988-B724-0BF49ECE7667}"/>
                    </a:ext>
                  </a:extLst>
                </p14:cNvPr>
                <p14:cNvContentPartPr/>
                <p14:nvPr/>
              </p14:nvContentPartPr>
              <p14:xfrm>
                <a:off x="1643777" y="3755289"/>
                <a:ext cx="73080" cy="3600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966711C3-485E-4988-B724-0BF49ECE7667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634777" y="3746289"/>
                  <a:ext cx="9072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A2EEF19C-40D2-4706-B922-5D7B627E521C}"/>
                    </a:ext>
                  </a:extLst>
                </p14:cNvPr>
                <p14:cNvContentPartPr/>
                <p14:nvPr/>
              </p14:nvContentPartPr>
              <p14:xfrm>
                <a:off x="1641257" y="3790569"/>
                <a:ext cx="83520" cy="12492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A2EEF19C-40D2-4706-B922-5D7B627E521C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632617" y="3781929"/>
                  <a:ext cx="1011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7A7E4227-B026-48B8-90DD-9510898A4C25}"/>
                    </a:ext>
                  </a:extLst>
                </p14:cNvPr>
                <p14:cNvContentPartPr/>
                <p14:nvPr/>
              </p14:nvContentPartPr>
              <p14:xfrm>
                <a:off x="1797497" y="3814329"/>
                <a:ext cx="360" cy="36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7A7E4227-B026-48B8-90DD-9510898A4C25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788497" y="38053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7DA4AC70-FF46-45B4-AE6B-73E9AF2B5F68}"/>
                    </a:ext>
                  </a:extLst>
                </p14:cNvPr>
                <p14:cNvContentPartPr/>
                <p14:nvPr/>
              </p14:nvContentPartPr>
              <p14:xfrm>
                <a:off x="1859417" y="3765009"/>
                <a:ext cx="79560" cy="15336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7DA4AC70-FF46-45B4-AE6B-73E9AF2B5F68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850417" y="3756009"/>
                  <a:ext cx="972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2CA1F756-6DCB-4354-9591-B90851C2311C}"/>
                    </a:ext>
                  </a:extLst>
                </p14:cNvPr>
                <p14:cNvContentPartPr/>
                <p14:nvPr/>
              </p14:nvContentPartPr>
              <p14:xfrm>
                <a:off x="1584737" y="3972369"/>
                <a:ext cx="421920" cy="4212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2CA1F756-6DCB-4354-9591-B90851C2311C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575737" y="3963729"/>
                  <a:ext cx="43956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D337C888-AA29-404A-AB53-0CCE12AE24F5}"/>
                    </a:ext>
                  </a:extLst>
                </p14:cNvPr>
                <p14:cNvContentPartPr/>
                <p14:nvPr/>
              </p14:nvContentPartPr>
              <p14:xfrm>
                <a:off x="1593737" y="4106649"/>
                <a:ext cx="97200" cy="18360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D337C888-AA29-404A-AB53-0CCE12AE24F5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585097" y="4097649"/>
                  <a:ext cx="11484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FA6CDBE0-9A43-4594-98D5-AAF31CAB5BEB}"/>
                    </a:ext>
                  </a:extLst>
                </p14:cNvPr>
                <p14:cNvContentPartPr/>
                <p14:nvPr/>
              </p14:nvContentPartPr>
              <p14:xfrm>
                <a:off x="1652777" y="4157409"/>
                <a:ext cx="191160" cy="5292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FA6CDBE0-9A43-4594-98D5-AAF31CAB5BEB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644137" y="4148769"/>
                  <a:ext cx="20880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3EC8185F-098F-4F90-B60A-7A07CCF5C183}"/>
                    </a:ext>
                  </a:extLst>
                </p14:cNvPr>
                <p14:cNvContentPartPr/>
                <p14:nvPr/>
              </p14:nvContentPartPr>
              <p14:xfrm>
                <a:off x="1875257" y="4065249"/>
                <a:ext cx="102600" cy="19440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3EC8185F-098F-4F90-B60A-7A07CCF5C18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866257" y="4056249"/>
                  <a:ext cx="120240" cy="21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C2E06D3B-EFDB-4049-A95E-5AFDFFE64C6C}"/>
              </a:ext>
            </a:extLst>
          </p:cNvPr>
          <p:cNvGrpSpPr/>
          <p:nvPr/>
        </p:nvGrpSpPr>
        <p:grpSpPr>
          <a:xfrm>
            <a:off x="1090457" y="4545849"/>
            <a:ext cx="260280" cy="234000"/>
            <a:chOff x="1090457" y="4545849"/>
            <a:chExt cx="260280" cy="23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5FF5AEF5-4022-4934-B854-C1A9DB5FEA57}"/>
                    </a:ext>
                  </a:extLst>
                </p14:cNvPr>
                <p14:cNvContentPartPr/>
                <p14:nvPr/>
              </p14:nvContentPartPr>
              <p14:xfrm>
                <a:off x="1090457" y="4545849"/>
                <a:ext cx="118080" cy="23400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5FF5AEF5-4022-4934-B854-C1A9DB5FEA57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081817" y="4537209"/>
                  <a:ext cx="13572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54AD39CE-0F2F-4A87-BDED-B3A447F19ADE}"/>
                    </a:ext>
                  </a:extLst>
                </p14:cNvPr>
                <p14:cNvContentPartPr/>
                <p14:nvPr/>
              </p14:nvContentPartPr>
              <p14:xfrm>
                <a:off x="1274777" y="4579329"/>
                <a:ext cx="75960" cy="1494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54AD39CE-0F2F-4A87-BDED-B3A447F19ADE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265777" y="4570689"/>
                  <a:ext cx="93600" cy="167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2116365D-2E54-4859-A2E0-474114902373}"/>
              </a:ext>
            </a:extLst>
          </p:cNvPr>
          <p:cNvGrpSpPr/>
          <p:nvPr/>
        </p:nvGrpSpPr>
        <p:grpSpPr>
          <a:xfrm>
            <a:off x="1555577" y="4498329"/>
            <a:ext cx="613440" cy="250560"/>
            <a:chOff x="1555577" y="4498329"/>
            <a:chExt cx="613440" cy="25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FAEFAB5F-5012-44FB-A622-5B802049C3B5}"/>
                    </a:ext>
                  </a:extLst>
                </p14:cNvPr>
                <p14:cNvContentPartPr/>
                <p14:nvPr/>
              </p14:nvContentPartPr>
              <p14:xfrm>
                <a:off x="1555577" y="4525689"/>
                <a:ext cx="84240" cy="1695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FAEFAB5F-5012-44FB-A622-5B802049C3B5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546577" y="4517049"/>
                  <a:ext cx="10188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E0C5FF8E-0F49-4A0F-A54F-50F132528487}"/>
                    </a:ext>
                  </a:extLst>
                </p14:cNvPr>
                <p14:cNvContentPartPr/>
                <p14:nvPr/>
              </p14:nvContentPartPr>
              <p14:xfrm>
                <a:off x="1722977" y="4533969"/>
                <a:ext cx="82080" cy="11376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E0C5FF8E-0F49-4A0F-A54F-50F13252848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714337" y="4525329"/>
                  <a:ext cx="997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9A8BED51-D8DC-451D-9864-13B0EB2388CF}"/>
                    </a:ext>
                  </a:extLst>
                </p14:cNvPr>
                <p14:cNvContentPartPr/>
                <p14:nvPr/>
              </p14:nvContentPartPr>
              <p14:xfrm>
                <a:off x="1792817" y="4546569"/>
                <a:ext cx="111960" cy="1670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9A8BED51-D8DC-451D-9864-13B0EB2388CF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783817" y="4537929"/>
                  <a:ext cx="1296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904D46D6-02F5-499E-9292-6C48630AAB31}"/>
                    </a:ext>
                  </a:extLst>
                </p14:cNvPr>
                <p14:cNvContentPartPr/>
                <p14:nvPr/>
              </p14:nvContentPartPr>
              <p14:xfrm>
                <a:off x="1941857" y="4552689"/>
                <a:ext cx="113400" cy="1962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904D46D6-02F5-499E-9292-6C48630AAB31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932857" y="4543689"/>
                  <a:ext cx="13104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C4FF9233-D167-4C2B-8630-D0CD4479AE0C}"/>
                    </a:ext>
                  </a:extLst>
                </p14:cNvPr>
                <p14:cNvContentPartPr/>
                <p14:nvPr/>
              </p14:nvContentPartPr>
              <p14:xfrm>
                <a:off x="2000177" y="4631889"/>
                <a:ext cx="92160" cy="1512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C4FF9233-D167-4C2B-8630-D0CD4479AE0C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991537" y="4623249"/>
                  <a:ext cx="1098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B3EFBD31-E0EA-4788-A8D9-A9EE168442F9}"/>
                    </a:ext>
                  </a:extLst>
                </p14:cNvPr>
                <p14:cNvContentPartPr/>
                <p14:nvPr/>
              </p14:nvContentPartPr>
              <p14:xfrm>
                <a:off x="2138417" y="4498329"/>
                <a:ext cx="30600" cy="3672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B3EFBD31-E0EA-4788-A8D9-A9EE168442F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2129417" y="4489329"/>
                  <a:ext cx="4824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2EC167C2-D53E-46E5-8EC9-FA556B329062}"/>
              </a:ext>
            </a:extLst>
          </p:cNvPr>
          <p:cNvGrpSpPr/>
          <p:nvPr/>
        </p:nvGrpSpPr>
        <p:grpSpPr>
          <a:xfrm>
            <a:off x="583217" y="5016729"/>
            <a:ext cx="922680" cy="213840"/>
            <a:chOff x="583217" y="5016729"/>
            <a:chExt cx="922680" cy="21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C028712B-8563-41BB-9E88-D9BB7B85A053}"/>
                    </a:ext>
                  </a:extLst>
                </p14:cNvPr>
                <p14:cNvContentPartPr/>
                <p14:nvPr/>
              </p14:nvContentPartPr>
              <p14:xfrm>
                <a:off x="598337" y="5033289"/>
                <a:ext cx="19440" cy="16380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C028712B-8563-41BB-9E88-D9BB7B85A053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589337" y="5024289"/>
                  <a:ext cx="370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73AFAC5A-F245-4D3D-8610-AA19115B1E25}"/>
                    </a:ext>
                  </a:extLst>
                </p14:cNvPr>
                <p14:cNvContentPartPr/>
                <p14:nvPr/>
              </p14:nvContentPartPr>
              <p14:xfrm>
                <a:off x="583217" y="5032209"/>
                <a:ext cx="118440" cy="18900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73AFAC5A-F245-4D3D-8610-AA19115B1E25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574577" y="5023209"/>
                  <a:ext cx="1360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1B223E9B-26FA-49E0-9617-8352972C00D4}"/>
                    </a:ext>
                  </a:extLst>
                </p14:cNvPr>
                <p14:cNvContentPartPr/>
                <p14:nvPr/>
              </p14:nvContentPartPr>
              <p14:xfrm>
                <a:off x="742697" y="5086569"/>
                <a:ext cx="36000" cy="13464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1B223E9B-26FA-49E0-9617-8352972C00D4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34057" y="5077929"/>
                  <a:ext cx="536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AF57CA0A-2B4B-4909-92AB-ED8226400918}"/>
                    </a:ext>
                  </a:extLst>
                </p14:cNvPr>
                <p14:cNvContentPartPr/>
                <p14:nvPr/>
              </p14:nvContentPartPr>
              <p14:xfrm>
                <a:off x="811097" y="5120049"/>
                <a:ext cx="139680" cy="11052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AF57CA0A-2B4B-4909-92AB-ED8226400918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802097" y="5111409"/>
                  <a:ext cx="1573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1E48D6EA-233D-4FAD-A271-40A9FACAE564}"/>
                    </a:ext>
                  </a:extLst>
                </p14:cNvPr>
                <p14:cNvContentPartPr/>
                <p14:nvPr/>
              </p14:nvContentPartPr>
              <p14:xfrm>
                <a:off x="975977" y="5111769"/>
                <a:ext cx="153360" cy="9576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1E48D6EA-233D-4FAD-A271-40A9FACAE564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966977" y="5103129"/>
                  <a:ext cx="1710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2271510B-2E1A-4FD5-8B64-5E86274C95BD}"/>
                    </a:ext>
                  </a:extLst>
                </p14:cNvPr>
                <p14:cNvContentPartPr/>
                <p14:nvPr/>
              </p14:nvContentPartPr>
              <p14:xfrm>
                <a:off x="1065257" y="5016729"/>
                <a:ext cx="140040" cy="20556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2271510B-2E1A-4FD5-8B64-5E86274C95BD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1056257" y="5007729"/>
                  <a:ext cx="1576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4F15836A-802A-4338-BBAA-B0663DB512C4}"/>
                    </a:ext>
                  </a:extLst>
                </p14:cNvPr>
                <p14:cNvContentPartPr/>
                <p14:nvPr/>
              </p14:nvContentPartPr>
              <p14:xfrm>
                <a:off x="1232657" y="5135889"/>
                <a:ext cx="82440" cy="7092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4F15836A-802A-4338-BBAA-B0663DB512C4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1224017" y="5126889"/>
                  <a:ext cx="1000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E8E352EC-2B0C-47C9-84F9-F486D45A5566}"/>
                    </a:ext>
                  </a:extLst>
                </p14:cNvPr>
                <p14:cNvContentPartPr/>
                <p14:nvPr/>
              </p14:nvContentPartPr>
              <p14:xfrm>
                <a:off x="1316537" y="5124369"/>
                <a:ext cx="189360" cy="7992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E8E352EC-2B0C-47C9-84F9-F486D45A5566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1307537" y="5115729"/>
                  <a:ext cx="207000" cy="9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7C9AC16F-5867-43FC-9158-33B8A678D13A}"/>
              </a:ext>
            </a:extLst>
          </p:cNvPr>
          <p:cNvGrpSpPr/>
          <p:nvPr/>
        </p:nvGrpSpPr>
        <p:grpSpPr>
          <a:xfrm>
            <a:off x="1781657" y="4984689"/>
            <a:ext cx="183600" cy="326880"/>
            <a:chOff x="1781657" y="4984689"/>
            <a:chExt cx="183600" cy="32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976FC149-97A6-41D8-AA47-ED32CE9DF2D7}"/>
                    </a:ext>
                  </a:extLst>
                </p14:cNvPr>
                <p14:cNvContentPartPr/>
                <p14:nvPr/>
              </p14:nvContentPartPr>
              <p14:xfrm>
                <a:off x="1781657" y="4984689"/>
                <a:ext cx="149760" cy="32688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976FC149-97A6-41D8-AA47-ED32CE9DF2D7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772657" y="4976049"/>
                  <a:ext cx="16740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D41C9314-66C8-4343-822B-74B245F766EA}"/>
                    </a:ext>
                  </a:extLst>
                </p14:cNvPr>
                <p14:cNvContentPartPr/>
                <p14:nvPr/>
              </p14:nvContentPartPr>
              <p14:xfrm>
                <a:off x="1898297" y="5198529"/>
                <a:ext cx="66960" cy="4464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D41C9314-66C8-4343-822B-74B245F766EA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889297" y="5189529"/>
                  <a:ext cx="84600" cy="6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19751613-5E60-4D7A-9C10-4B58D1D478C1}"/>
              </a:ext>
            </a:extLst>
          </p:cNvPr>
          <p:cNvGrpSpPr/>
          <p:nvPr/>
        </p:nvGrpSpPr>
        <p:grpSpPr>
          <a:xfrm>
            <a:off x="2221217" y="5093409"/>
            <a:ext cx="378360" cy="254520"/>
            <a:chOff x="2221217" y="5093409"/>
            <a:chExt cx="378360" cy="25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05C6DCA9-B33A-4CDB-8091-138B3706B866}"/>
                    </a:ext>
                  </a:extLst>
                </p14:cNvPr>
                <p14:cNvContentPartPr/>
                <p14:nvPr/>
              </p14:nvContentPartPr>
              <p14:xfrm>
                <a:off x="2221217" y="5093409"/>
                <a:ext cx="84960" cy="1386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05C6DCA9-B33A-4CDB-8091-138B3706B866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2212217" y="5084769"/>
                  <a:ext cx="1026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EB4B9DE8-E46F-4803-B85B-313C1ECE8728}"/>
                    </a:ext>
                  </a:extLst>
                </p14:cNvPr>
                <p14:cNvContentPartPr/>
                <p14:nvPr/>
              </p14:nvContentPartPr>
              <p14:xfrm>
                <a:off x="2262617" y="5303289"/>
                <a:ext cx="116640" cy="4464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EB4B9DE8-E46F-4803-B85B-313C1ECE8728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2253977" y="5294289"/>
                  <a:ext cx="13428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460AB516-A7BA-4FF4-A042-84D84981F7C9}"/>
                    </a:ext>
                  </a:extLst>
                </p14:cNvPr>
                <p14:cNvContentPartPr/>
                <p14:nvPr/>
              </p14:nvContentPartPr>
              <p14:xfrm>
                <a:off x="2458097" y="5104209"/>
                <a:ext cx="141480" cy="687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460AB516-A7BA-4FF4-A042-84D84981F7C9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2449457" y="5095209"/>
                  <a:ext cx="159120" cy="8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FA01D91B-07F0-44E0-A856-CA6AD0BC3153}"/>
              </a:ext>
            </a:extLst>
          </p:cNvPr>
          <p:cNvGrpSpPr/>
          <p:nvPr/>
        </p:nvGrpSpPr>
        <p:grpSpPr>
          <a:xfrm>
            <a:off x="2841137" y="5042649"/>
            <a:ext cx="447120" cy="172800"/>
            <a:chOff x="2841137" y="5042649"/>
            <a:chExt cx="447120" cy="17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495966D4-2DA2-4BA4-8CD1-9CAFAC6552F7}"/>
                    </a:ext>
                  </a:extLst>
                </p14:cNvPr>
                <p14:cNvContentPartPr/>
                <p14:nvPr/>
              </p14:nvContentPartPr>
              <p14:xfrm>
                <a:off x="2841137" y="5042649"/>
                <a:ext cx="129240" cy="16704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495966D4-2DA2-4BA4-8CD1-9CAFAC6552F7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2832137" y="5034009"/>
                  <a:ext cx="14688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51793DF1-08C5-4C32-B93E-B744CCE0AFC8}"/>
                    </a:ext>
                  </a:extLst>
                </p14:cNvPr>
                <p14:cNvContentPartPr/>
                <p14:nvPr/>
              </p14:nvContentPartPr>
              <p14:xfrm>
                <a:off x="3008537" y="5062089"/>
                <a:ext cx="97560" cy="15336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51793DF1-08C5-4C32-B93E-B744CCE0AFC8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2999537" y="5053449"/>
                  <a:ext cx="1152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79DFF059-DAF0-469A-81ED-B473D5783574}"/>
                    </a:ext>
                  </a:extLst>
                </p14:cNvPr>
                <p14:cNvContentPartPr/>
                <p14:nvPr/>
              </p14:nvContentPartPr>
              <p14:xfrm>
                <a:off x="3039497" y="5055249"/>
                <a:ext cx="248760" cy="16020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79DFF059-DAF0-469A-81ED-B473D5783574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3030497" y="5046609"/>
                  <a:ext cx="26640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E3B0B0AA-75CE-400E-921F-9FB356973415}"/>
              </a:ext>
            </a:extLst>
          </p:cNvPr>
          <p:cNvGrpSpPr/>
          <p:nvPr/>
        </p:nvGrpSpPr>
        <p:grpSpPr>
          <a:xfrm>
            <a:off x="3452057" y="5021769"/>
            <a:ext cx="678600" cy="211320"/>
            <a:chOff x="3452057" y="5021769"/>
            <a:chExt cx="678600" cy="21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C5B59825-32E6-4BB1-8384-B580A5C4709E}"/>
                    </a:ext>
                  </a:extLst>
                </p14:cNvPr>
                <p14:cNvContentPartPr/>
                <p14:nvPr/>
              </p14:nvContentPartPr>
              <p14:xfrm>
                <a:off x="3452057" y="5132289"/>
                <a:ext cx="50400" cy="684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C5B59825-32E6-4BB1-8384-B580A5C4709E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3443417" y="5123649"/>
                  <a:ext cx="680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953EA29B-1BAE-436A-B2EC-BF3D51BBC31B}"/>
                    </a:ext>
                  </a:extLst>
                </p14:cNvPr>
                <p14:cNvContentPartPr/>
                <p14:nvPr/>
              </p14:nvContentPartPr>
              <p14:xfrm>
                <a:off x="3571937" y="5021769"/>
                <a:ext cx="255960" cy="19908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953EA29B-1BAE-436A-B2EC-BF3D51BBC31B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3562937" y="5013129"/>
                  <a:ext cx="27360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4722D436-E3EE-4A0D-9037-0906061FD516}"/>
                    </a:ext>
                  </a:extLst>
                </p14:cNvPr>
                <p14:cNvContentPartPr/>
                <p14:nvPr/>
              </p14:nvContentPartPr>
              <p14:xfrm>
                <a:off x="3813857" y="5059209"/>
                <a:ext cx="97920" cy="17388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4722D436-E3EE-4A0D-9037-0906061FD516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3804857" y="5050209"/>
                  <a:ext cx="1155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B09288CB-FD82-4002-AB54-0FBF264ACC9F}"/>
                    </a:ext>
                  </a:extLst>
                </p14:cNvPr>
                <p14:cNvContentPartPr/>
                <p14:nvPr/>
              </p14:nvContentPartPr>
              <p14:xfrm>
                <a:off x="3953177" y="5044449"/>
                <a:ext cx="177480" cy="18468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B09288CB-FD82-4002-AB54-0FBF264ACC9F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3944177" y="5035449"/>
                  <a:ext cx="195120" cy="20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9C901F68-3398-4FCD-A46A-7D2BBF3C7F18}"/>
              </a:ext>
            </a:extLst>
          </p:cNvPr>
          <p:cNvGrpSpPr/>
          <p:nvPr/>
        </p:nvGrpSpPr>
        <p:grpSpPr>
          <a:xfrm>
            <a:off x="2473577" y="5570769"/>
            <a:ext cx="174240" cy="52200"/>
            <a:chOff x="2473577" y="5570769"/>
            <a:chExt cx="174240" cy="5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F5387A50-C614-4769-B714-A6228DDA507A}"/>
                    </a:ext>
                  </a:extLst>
                </p14:cNvPr>
                <p14:cNvContentPartPr/>
                <p14:nvPr/>
              </p14:nvContentPartPr>
              <p14:xfrm>
                <a:off x="2473577" y="5570769"/>
                <a:ext cx="106560" cy="792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F5387A50-C614-4769-B714-A6228DDA507A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2464937" y="5562129"/>
                  <a:ext cx="1242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8328A8B9-4B8D-44BC-9F41-F43033016D15}"/>
                    </a:ext>
                  </a:extLst>
                </p14:cNvPr>
                <p14:cNvContentPartPr/>
                <p14:nvPr/>
              </p14:nvContentPartPr>
              <p14:xfrm>
                <a:off x="2531177" y="5608209"/>
                <a:ext cx="116640" cy="1476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8328A8B9-4B8D-44BC-9F41-F43033016D15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522177" y="5599209"/>
                  <a:ext cx="134280" cy="3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3E70C8EA-784A-4C5F-B263-78B83EF394F5}"/>
              </a:ext>
            </a:extLst>
          </p:cNvPr>
          <p:cNvGrpSpPr/>
          <p:nvPr/>
        </p:nvGrpSpPr>
        <p:grpSpPr>
          <a:xfrm>
            <a:off x="2854817" y="5434329"/>
            <a:ext cx="546840" cy="200880"/>
            <a:chOff x="2854817" y="5434329"/>
            <a:chExt cx="546840" cy="200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995F8C73-F40C-4FCF-A3BA-30A5F0EBD74B}"/>
                    </a:ext>
                  </a:extLst>
                </p14:cNvPr>
                <p14:cNvContentPartPr/>
                <p14:nvPr/>
              </p14:nvContentPartPr>
              <p14:xfrm>
                <a:off x="2854817" y="5493729"/>
                <a:ext cx="147600" cy="13824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995F8C73-F40C-4FCF-A3BA-30A5F0EBD74B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2846177" y="5484729"/>
                  <a:ext cx="1652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F4C8619E-7445-4AD2-B1D9-954C7444BBEF}"/>
                    </a:ext>
                  </a:extLst>
                </p14:cNvPr>
                <p14:cNvContentPartPr/>
                <p14:nvPr/>
              </p14:nvContentPartPr>
              <p14:xfrm>
                <a:off x="3022937" y="5473209"/>
                <a:ext cx="72000" cy="1764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F4C8619E-7445-4AD2-B1D9-954C7444BBEF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3013937" y="5464569"/>
                  <a:ext cx="896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0C714ED2-3C20-485E-8717-9C2C6004AD87}"/>
                    </a:ext>
                  </a:extLst>
                </p14:cNvPr>
                <p14:cNvContentPartPr/>
                <p14:nvPr/>
              </p14:nvContentPartPr>
              <p14:xfrm>
                <a:off x="3030497" y="5482569"/>
                <a:ext cx="116280" cy="13680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0C714ED2-3C20-485E-8717-9C2C6004AD87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3021497" y="5473929"/>
                  <a:ext cx="1339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758A73DD-AD74-4126-BF18-E3DE3B396984}"/>
                    </a:ext>
                  </a:extLst>
                </p14:cNvPr>
                <p14:cNvContentPartPr/>
                <p14:nvPr/>
              </p14:nvContentPartPr>
              <p14:xfrm>
                <a:off x="3176297" y="5492289"/>
                <a:ext cx="125640" cy="14292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758A73DD-AD74-4126-BF18-E3DE3B396984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3167657" y="5483649"/>
                  <a:ext cx="14328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EAA31450-54B0-4BC3-B575-0B8833ACDD9A}"/>
                    </a:ext>
                  </a:extLst>
                </p14:cNvPr>
                <p14:cNvContentPartPr/>
                <p14:nvPr/>
              </p14:nvContentPartPr>
              <p14:xfrm>
                <a:off x="3337577" y="5434329"/>
                <a:ext cx="64080" cy="4356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EAA31450-54B0-4BC3-B575-0B8833ACDD9A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3328577" y="5425689"/>
                  <a:ext cx="81720" cy="6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3DC58219-B027-4383-A6D8-7A12B2AB8FFF}"/>
              </a:ext>
            </a:extLst>
          </p:cNvPr>
          <p:cNvGrpSpPr/>
          <p:nvPr/>
        </p:nvGrpSpPr>
        <p:grpSpPr>
          <a:xfrm>
            <a:off x="3655457" y="5408049"/>
            <a:ext cx="941400" cy="245880"/>
            <a:chOff x="3655457" y="5408049"/>
            <a:chExt cx="941400" cy="24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409D193D-EAB0-4EDF-BBE6-1F97B8187501}"/>
                    </a:ext>
                  </a:extLst>
                </p14:cNvPr>
                <p14:cNvContentPartPr/>
                <p14:nvPr/>
              </p14:nvContentPartPr>
              <p14:xfrm>
                <a:off x="3655457" y="5428929"/>
                <a:ext cx="96120" cy="22500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409D193D-EAB0-4EDF-BBE6-1F97B8187501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3646817" y="5419929"/>
                  <a:ext cx="1137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26D3E47A-BEE5-41F8-8362-7E68B2C1FDC1}"/>
                    </a:ext>
                  </a:extLst>
                </p14:cNvPr>
                <p14:cNvContentPartPr/>
                <p14:nvPr/>
              </p14:nvContentPartPr>
              <p14:xfrm>
                <a:off x="3821057" y="5535489"/>
                <a:ext cx="228600" cy="9504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26D3E47A-BEE5-41F8-8362-7E68B2C1FDC1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3812417" y="5526849"/>
                  <a:ext cx="2462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724ABC1D-C488-4458-BE1F-C5A28ECC8DEA}"/>
                    </a:ext>
                  </a:extLst>
                </p14:cNvPr>
                <p14:cNvContentPartPr/>
                <p14:nvPr/>
              </p14:nvContentPartPr>
              <p14:xfrm>
                <a:off x="4057937" y="5557809"/>
                <a:ext cx="132840" cy="8136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724ABC1D-C488-4458-BE1F-C5A28ECC8DEA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4049297" y="5548809"/>
                  <a:ext cx="1504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67FB6C55-C98B-4F20-9C3D-6D175F1CFC00}"/>
                    </a:ext>
                  </a:extLst>
                </p14:cNvPr>
                <p14:cNvContentPartPr/>
                <p14:nvPr/>
              </p14:nvContentPartPr>
              <p14:xfrm>
                <a:off x="4198337" y="5518569"/>
                <a:ext cx="197640" cy="11160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67FB6C55-C98B-4F20-9C3D-6D175F1CFC00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4189697" y="5509929"/>
                  <a:ext cx="21528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244C94F6-8A9A-4F19-9546-3E73E540C3C2}"/>
                    </a:ext>
                  </a:extLst>
                </p14:cNvPr>
                <p14:cNvContentPartPr/>
                <p14:nvPr/>
              </p14:nvContentPartPr>
              <p14:xfrm>
                <a:off x="4407137" y="5526849"/>
                <a:ext cx="189720" cy="10764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244C94F6-8A9A-4F19-9546-3E73E540C3C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4398497" y="5517849"/>
                  <a:ext cx="2073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812BD2FB-8032-4711-927B-129FC5E4C0EB}"/>
                    </a:ext>
                  </a:extLst>
                </p14:cNvPr>
                <p14:cNvContentPartPr/>
                <p14:nvPr/>
              </p14:nvContentPartPr>
              <p14:xfrm>
                <a:off x="4505417" y="5408049"/>
                <a:ext cx="90720" cy="18216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812BD2FB-8032-4711-927B-129FC5E4C0EB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4496417" y="5399409"/>
                  <a:ext cx="10836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0C6D00AE-AF4E-4527-9329-658803E2ED76}"/>
              </a:ext>
            </a:extLst>
          </p:cNvPr>
          <p:cNvGrpSpPr/>
          <p:nvPr/>
        </p:nvGrpSpPr>
        <p:grpSpPr>
          <a:xfrm>
            <a:off x="4791257" y="5354409"/>
            <a:ext cx="845280" cy="401040"/>
            <a:chOff x="4791257" y="5354409"/>
            <a:chExt cx="845280" cy="40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06A92EDE-A145-4687-A051-954A79F46893}"/>
                    </a:ext>
                  </a:extLst>
                </p14:cNvPr>
                <p14:cNvContentPartPr/>
                <p14:nvPr/>
              </p14:nvContentPartPr>
              <p14:xfrm>
                <a:off x="4791257" y="5427489"/>
                <a:ext cx="219960" cy="18324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06A92EDE-A145-4687-A051-954A79F46893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4782617" y="5418849"/>
                  <a:ext cx="23760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08C64115-60B9-448E-BBD1-378D8FD71E1C}"/>
                    </a:ext>
                  </a:extLst>
                </p14:cNvPr>
                <p14:cNvContentPartPr/>
                <p14:nvPr/>
              </p14:nvContentPartPr>
              <p14:xfrm>
                <a:off x="5074577" y="5526849"/>
                <a:ext cx="110520" cy="22860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08C64115-60B9-448E-BBD1-378D8FD71E1C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5065937" y="5517849"/>
                  <a:ext cx="12816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B23A90EE-B73C-4250-BFBE-86F4C5496AFD}"/>
                    </a:ext>
                  </a:extLst>
                </p14:cNvPr>
                <p14:cNvContentPartPr/>
                <p14:nvPr/>
              </p14:nvContentPartPr>
              <p14:xfrm>
                <a:off x="5217497" y="5521449"/>
                <a:ext cx="308880" cy="11412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B23A90EE-B73C-4250-BFBE-86F4C5496AFD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5208497" y="5512449"/>
                  <a:ext cx="32652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A62D6590-DD35-48E7-A124-6A0879B89489}"/>
                    </a:ext>
                  </a:extLst>
                </p14:cNvPr>
                <p14:cNvContentPartPr/>
                <p14:nvPr/>
              </p14:nvContentPartPr>
              <p14:xfrm>
                <a:off x="5504057" y="5354409"/>
                <a:ext cx="132480" cy="38772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A62D6590-DD35-48E7-A124-6A0879B89489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5495417" y="5345409"/>
                  <a:ext cx="150120" cy="405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6911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F1CCC4-59BB-4A32-A16E-716DE153F5ED}"/>
              </a:ext>
            </a:extLst>
          </p:cNvPr>
          <p:cNvSpPr txBox="1"/>
          <p:nvPr/>
        </p:nvSpPr>
        <p:spPr>
          <a:xfrm>
            <a:off x="0" y="-6605"/>
            <a:ext cx="394888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Notations for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4EA8715C-F0CF-4B0C-A7BE-43196706A9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3825" y="771524"/>
                <a:ext cx="11963400" cy="59531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000" dirty="0"/>
                  <a:t>Using the vector diagram on the side we can see that, using the</a:t>
                </a:r>
              </a:p>
              <a:p>
                <a:pPr marL="0" indent="0">
                  <a:buNone/>
                </a:pPr>
                <a:r>
                  <a:rPr lang="en-AU" sz="2000" dirty="0"/>
                  <a:t>head-to-tail method, the line from AC is the resultant. AB is the</a:t>
                </a:r>
              </a:p>
              <a:p>
                <a:pPr marL="0" indent="0">
                  <a:buNone/>
                </a:pPr>
                <a:r>
                  <a:rPr lang="en-AU" sz="2000" dirty="0"/>
                  <a:t>first vector and BC is the second vector. </a:t>
                </a:r>
                <a:r>
                  <a:rPr lang="en-AU" sz="2000" b="1" dirty="0">
                    <a:solidFill>
                      <a:srgbClr val="7030A0"/>
                    </a:solidFill>
                  </a:rPr>
                  <a:t>The order of the letters </a:t>
                </a:r>
              </a:p>
              <a:p>
                <a:pPr marL="0" indent="0">
                  <a:buNone/>
                </a:pPr>
                <a:r>
                  <a:rPr lang="en-AU" sz="2000" b="1" dirty="0">
                    <a:solidFill>
                      <a:srgbClr val="7030A0"/>
                    </a:solidFill>
                  </a:rPr>
                  <a:t>matters when we label vectors as it tells us the direction we are moving in</a:t>
                </a:r>
              </a:p>
              <a:p>
                <a:pPr marL="0" indent="0">
                  <a:buNone/>
                </a:pPr>
                <a:r>
                  <a:rPr lang="en-AU" sz="2000" b="1" dirty="0">
                    <a:solidFill>
                      <a:srgbClr val="7030A0"/>
                    </a:solidFill>
                  </a:rPr>
                  <a:t>(i.e. vector AB is moving from point A to point B).</a:t>
                </a:r>
              </a:p>
              <a:p>
                <a:pPr marL="0" indent="0">
                  <a:buNone/>
                </a:pPr>
                <a:endParaRPr lang="en-AU" sz="2000" dirty="0"/>
              </a:p>
              <a:p>
                <a:pPr marL="0" indent="0">
                  <a:buNone/>
                </a:pPr>
                <a:r>
                  <a:rPr lang="en-AU" sz="2000" b="1" dirty="0">
                    <a:solidFill>
                      <a:srgbClr val="002060"/>
                    </a:solidFill>
                  </a:rPr>
                  <a:t>We can symbolically write the vectors as follows: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AU" sz="2000" b="1" dirty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𝑩𝑪</m:t>
                        </m:r>
                      </m:e>
                    </m:acc>
                  </m:oMath>
                </a14:m>
                <a:r>
                  <a:rPr lang="en-AU" sz="2000" b="1" dirty="0">
                    <a:solidFill>
                      <a:srgbClr val="002060"/>
                    </a:solidFill>
                  </a:rPr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𝑨𝑪</m:t>
                        </m:r>
                      </m:e>
                    </m:acc>
                  </m:oMath>
                </a14:m>
                <a:endParaRPr lang="en-AU" sz="2000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en-AU" sz="2000" dirty="0"/>
                  <a:t>Alternatively we can name vectors using singular letters, such as </a:t>
                </a:r>
                <a:r>
                  <a:rPr lang="en-AU" sz="2000" b="1" dirty="0"/>
                  <a:t>p, q and r, </a:t>
                </a:r>
                <a:r>
                  <a:rPr lang="en-AU" sz="2000" dirty="0"/>
                  <a:t>however the above method is </a:t>
                </a:r>
              </a:p>
              <a:p>
                <a:pPr marL="0" indent="0">
                  <a:buNone/>
                </a:pPr>
                <a:r>
                  <a:rPr lang="en-AU" sz="2000" dirty="0"/>
                  <a:t>preferred as it is clearer to identify the directions. </a:t>
                </a:r>
              </a:p>
              <a:p>
                <a:pPr marL="0" indent="0">
                  <a:buNone/>
                </a:pPr>
                <a:endParaRPr lang="en-AU" sz="2000" dirty="0"/>
              </a:p>
              <a:p>
                <a:pPr marL="0" indent="0">
                  <a:buNone/>
                </a:pPr>
                <a:r>
                  <a:rPr lang="en-AU" sz="2000" b="1" dirty="0">
                    <a:solidFill>
                      <a:srgbClr val="002060"/>
                    </a:solidFill>
                  </a:rPr>
                  <a:t>If we wanted to describe the magnitude of the vectors we use straight line symbols (called modulus) as follows:</a:t>
                </a:r>
              </a:p>
              <a:p>
                <a:pPr marL="0" indent="0">
                  <a:buNone/>
                </a:pPr>
                <a:endParaRPr lang="en-AU" sz="2000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en-AU" sz="2000" b="1" dirty="0">
                    <a:solidFill>
                      <a:srgbClr val="002060"/>
                    </a:solidFill>
                  </a:rPr>
                  <a:t>Magnitude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a:rPr lang="en-AU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AU" sz="2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AU" sz="2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𝑨𝑩</m:t>
                            </m:r>
                          </m:e>
                        </m:acc>
                      </m:e>
                    </m:d>
                  </m:oMath>
                </a14:m>
                <a:r>
                  <a:rPr lang="en-AU" sz="2000" b="1" dirty="0">
                    <a:solidFill>
                      <a:srgbClr val="002060"/>
                    </a:solidFill>
                  </a:rPr>
                  <a:t>		OR Magnitude of p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</m:oMath>
                </a14:m>
                <a:endParaRPr lang="en-AU" sz="2000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en-AU" sz="2000" dirty="0"/>
              </a:p>
              <a:p>
                <a:pPr marL="0" indent="0">
                  <a:buNone/>
                </a:pPr>
                <a:endParaRPr lang="en-AU" sz="20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4EA8715C-F0CF-4B0C-A7BE-43196706A9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825" y="771524"/>
                <a:ext cx="11963400" cy="5953125"/>
              </a:xfrm>
              <a:blipFill>
                <a:blip r:embed="rId2"/>
                <a:stretch>
                  <a:fillRect l="-509" t="-1127" r="-5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20B5FE60-FC14-43EC-B5DE-A123036DF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9539" y="783626"/>
            <a:ext cx="3752850" cy="2047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25131B-4608-4683-A2F2-CE85B40CFBB3}"/>
              </a:ext>
            </a:extLst>
          </p:cNvPr>
          <p:cNvSpPr txBox="1"/>
          <p:nvPr/>
        </p:nvSpPr>
        <p:spPr>
          <a:xfrm>
            <a:off x="9323945" y="77152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rgbClr val="C00000"/>
                </a:solidFill>
              </a:rPr>
              <a:t>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05CE65-01A6-4DFF-814C-CA4F6503A068}"/>
              </a:ext>
            </a:extLst>
          </p:cNvPr>
          <p:cNvSpPr txBox="1"/>
          <p:nvPr/>
        </p:nvSpPr>
        <p:spPr>
          <a:xfrm>
            <a:off x="11181578" y="143823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rgbClr val="C00000"/>
                </a:solidFill>
              </a:rPr>
              <a:t>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0C95A4-EC4A-4CDA-A493-0E4B9FC37A03}"/>
              </a:ext>
            </a:extLst>
          </p:cNvPr>
          <p:cNvSpPr txBox="1"/>
          <p:nvPr/>
        </p:nvSpPr>
        <p:spPr>
          <a:xfrm>
            <a:off x="9826453" y="1964812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rgbClr val="C0000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8444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D2C6AB-928E-4FEB-8043-6642B4447D07}"/>
              </a:ext>
            </a:extLst>
          </p:cNvPr>
          <p:cNvSpPr txBox="1"/>
          <p:nvPr/>
        </p:nvSpPr>
        <p:spPr>
          <a:xfrm>
            <a:off x="0" y="-6605"/>
            <a:ext cx="262150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Equal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C6840D-58EC-400C-AB8C-EE4654555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162" y="971549"/>
            <a:ext cx="11914488" cy="46883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b="1" dirty="0">
                <a:solidFill>
                  <a:srgbClr val="7030A0"/>
                </a:solidFill>
              </a:rPr>
              <a:t>Vectors are equal if they have the same magnitude and direction (see first diagram).</a:t>
            </a:r>
          </a:p>
          <a:p>
            <a:pPr marL="0" indent="0">
              <a:buNone/>
            </a:pPr>
            <a:endParaRPr lang="en-AU" sz="2400" b="1" dirty="0"/>
          </a:p>
          <a:p>
            <a:pPr marL="0" indent="0">
              <a:buNone/>
            </a:pPr>
            <a:r>
              <a:rPr lang="en-AU" sz="2400" dirty="0"/>
              <a:t>All others are considered different. Some vectors can be considered ‘like’ or ‘unlike’ depending on whether they share the same direction or not. </a:t>
            </a:r>
            <a:endParaRPr lang="en-AU" sz="2400" b="1" dirty="0"/>
          </a:p>
          <a:p>
            <a:pPr marL="0" indent="0">
              <a:buNone/>
            </a:pPr>
            <a:endParaRPr lang="en-AU" sz="2400" b="1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850B02-ABB8-45AD-8411-DB4FDCC3C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55" y="3450839"/>
            <a:ext cx="10382765" cy="289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EC5335-5598-4029-B70B-7DF79843906A}"/>
              </a:ext>
            </a:extLst>
          </p:cNvPr>
          <p:cNvSpPr txBox="1"/>
          <p:nvPr/>
        </p:nvSpPr>
        <p:spPr>
          <a:xfrm>
            <a:off x="0" y="-6605"/>
            <a:ext cx="531262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Multiplying Scalars to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5F3CFE-B0A9-4BBA-9312-74AAC3C7D9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0224" y="786370"/>
                <a:ext cx="11691552" cy="492116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400" b="1" dirty="0">
                    <a:solidFill>
                      <a:srgbClr val="7030A0"/>
                    </a:solidFill>
                  </a:rPr>
                  <a:t>If b = 2a, then b is twice the magnitude of the vector a.</a:t>
                </a:r>
              </a:p>
              <a:p>
                <a:pPr marL="0" indent="0">
                  <a:buNone/>
                </a:pPr>
                <a:r>
                  <a:rPr lang="en-AU" sz="2400" b="1" dirty="0">
                    <a:solidFill>
                      <a:srgbClr val="7030A0"/>
                    </a:solidFill>
                  </a:rPr>
                  <a:t>If c = 3a, then c is three times the magnitude of the vector a.</a:t>
                </a:r>
              </a:p>
              <a:p>
                <a:pPr marL="0" indent="0">
                  <a:buNone/>
                </a:pPr>
                <a:endParaRPr lang="en-AU" sz="2400" b="1" dirty="0"/>
              </a:p>
              <a:p>
                <a:pPr marL="0" indent="0">
                  <a:buNone/>
                </a:pPr>
                <a:endParaRPr lang="en-AU" sz="2400" b="1" dirty="0"/>
              </a:p>
              <a:p>
                <a:pPr marL="0" indent="0">
                  <a:buNone/>
                </a:pPr>
                <a:endParaRPr lang="en-AU" sz="2400" b="1" dirty="0"/>
              </a:p>
              <a:p>
                <a:pPr marL="0" indent="0">
                  <a:buNone/>
                </a:pPr>
                <a:endParaRPr lang="en-AU" sz="2400" b="1" dirty="0"/>
              </a:p>
              <a:p>
                <a:pPr marL="0" indent="0">
                  <a:buNone/>
                </a:pPr>
                <a:endParaRPr lang="en-AU" sz="2400" b="1" dirty="0"/>
              </a:p>
              <a:p>
                <a:pPr marL="0" indent="0">
                  <a:buNone/>
                </a:pPr>
                <a:endParaRPr lang="en-AU" sz="2400" b="1" dirty="0"/>
              </a:p>
              <a:p>
                <a:pPr marL="0" indent="0">
                  <a:buNone/>
                </a:pPr>
                <a:r>
                  <a:rPr lang="en-AU" sz="2400" b="1" dirty="0">
                    <a:solidFill>
                      <a:srgbClr val="002060"/>
                    </a:solidFill>
                  </a:rPr>
                  <a:t>If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AU" sz="2400" b="1" dirty="0">
                    <a:solidFill>
                      <a:srgbClr val="002060"/>
                    </a:solidFill>
                  </a:rPr>
                  <a:t> is multiplied by -1, so that it becomes </a:t>
                </a:r>
                <a14:m>
                  <m:oMath xmlns:m="http://schemas.openxmlformats.org/officeDocument/2006/math">
                    <m:r>
                      <a:rPr lang="en-AU" sz="2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a:rPr lang="en-AU" sz="2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1" dirty="0">
                    <a:solidFill>
                      <a:srgbClr val="002060"/>
                    </a:solidFill>
                  </a:rPr>
                  <a:t> it has the same magnitude but the opposite direction of the original vector.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5F3CFE-B0A9-4BBA-9312-74AAC3C7D9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0224" y="786370"/>
                <a:ext cx="11691552" cy="4921164"/>
              </a:xfrm>
              <a:blipFill>
                <a:blip r:embed="rId2"/>
                <a:stretch>
                  <a:fillRect l="-782" t="-1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8C4EA55-9776-467F-A0C4-0AE166634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700" y="1812968"/>
            <a:ext cx="7086600" cy="1647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BFAB09-2D7E-4536-90E8-2C63CE3AB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512" y="5106879"/>
            <a:ext cx="17049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9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2DE2E82-7F5F-42D8-8A82-6D31A18F3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212" y="734634"/>
            <a:ext cx="9971388" cy="5894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b="1" dirty="0">
                <a:solidFill>
                  <a:srgbClr val="7030A0"/>
                </a:solidFill>
              </a:rPr>
              <a:t>Two vectors are parallel if one is the scalar multiple of the other.  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b="1" dirty="0"/>
              <a:t>They are ‘like’ when:</a:t>
            </a:r>
          </a:p>
          <a:p>
            <a:r>
              <a:rPr lang="en-AU" sz="2400" b="1" dirty="0"/>
              <a:t>They have the same magnitude and direction</a:t>
            </a:r>
          </a:p>
          <a:p>
            <a:r>
              <a:rPr lang="en-AU" sz="2400" b="1" dirty="0"/>
              <a:t>They have the same magnitude but different scalar quantities. 2a is twice </a:t>
            </a:r>
          </a:p>
          <a:p>
            <a:pPr marL="0" indent="0">
              <a:buNone/>
            </a:pPr>
            <a:r>
              <a:rPr lang="en-AU" sz="2400" b="1" dirty="0"/>
              <a:t>    the length of a.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b="1" dirty="0">
                <a:solidFill>
                  <a:srgbClr val="002060"/>
                </a:solidFill>
              </a:rPr>
              <a:t>They are ‘unlike’ when:</a:t>
            </a:r>
          </a:p>
          <a:p>
            <a:r>
              <a:rPr lang="en-AU" sz="2400" b="1" dirty="0">
                <a:solidFill>
                  <a:srgbClr val="002060"/>
                </a:solidFill>
              </a:rPr>
              <a:t>They are in opposite directions, because one vector is multiplied by a negative scalar.</a:t>
            </a:r>
          </a:p>
          <a:p>
            <a:pPr marL="0" indent="0">
              <a:buNone/>
            </a:pPr>
            <a:endParaRPr lang="en-AU" sz="2400" b="1" dirty="0"/>
          </a:p>
          <a:p>
            <a:endParaRPr lang="en-AU" sz="2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38FC85-B9BD-445C-B077-989CA7B6A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9824" y="1017116"/>
            <a:ext cx="1724025" cy="20002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345D95-6160-49C5-8FE2-B91414927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824" y="3074320"/>
            <a:ext cx="1724025" cy="9406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9D442B-08A8-4AB1-ABC1-42599B1C11B7}"/>
              </a:ext>
            </a:extLst>
          </p:cNvPr>
          <p:cNvSpPr txBox="1"/>
          <p:nvPr/>
        </p:nvSpPr>
        <p:spPr>
          <a:xfrm>
            <a:off x="10020301" y="4059454"/>
            <a:ext cx="1743073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 direction,</a:t>
            </a:r>
          </a:p>
          <a:p>
            <a:pPr algn="ct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scale.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AA7EC8-0769-4131-9F54-18FB0A494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0301" y="5108764"/>
            <a:ext cx="1724025" cy="73212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4045E7-1200-4151-977C-41EE866BCDCB}"/>
              </a:ext>
            </a:extLst>
          </p:cNvPr>
          <p:cNvSpPr txBox="1"/>
          <p:nvPr/>
        </p:nvSpPr>
        <p:spPr>
          <a:xfrm>
            <a:off x="10020301" y="5840884"/>
            <a:ext cx="1724025" cy="30777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Negated direction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29C004-F1EF-433C-9751-1E5013517875}"/>
              </a:ext>
            </a:extLst>
          </p:cNvPr>
          <p:cNvSpPr txBox="1"/>
          <p:nvPr/>
        </p:nvSpPr>
        <p:spPr>
          <a:xfrm>
            <a:off x="0" y="-6605"/>
            <a:ext cx="29372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Parallel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27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D2C6AB-928E-4FEB-8043-6642B4447D07}"/>
              </a:ext>
            </a:extLst>
          </p:cNvPr>
          <p:cNvSpPr txBox="1"/>
          <p:nvPr/>
        </p:nvSpPr>
        <p:spPr>
          <a:xfrm>
            <a:off x="0" y="-6605"/>
            <a:ext cx="424386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Parallel Vectors ha = kb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DC6840D-58EC-400C-AB8C-EE46545551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4162" y="971549"/>
                <a:ext cx="11914488" cy="573725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AU" sz="2400" dirty="0"/>
                  <a:t>If </a:t>
                </a:r>
                <a14:m>
                  <m:oMath xmlns:m="http://schemas.openxmlformats.org/officeDocument/2006/math">
                    <m:r>
                      <a:rPr lang="en-AU" sz="2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𝒉𝒂</m:t>
                    </m:r>
                    <m:r>
                      <a:rPr lang="en-AU" sz="2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AU" sz="2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𝒌𝒃</m:t>
                    </m:r>
                  </m:oMath>
                </a14:m>
                <a:r>
                  <a:rPr lang="en-AU" sz="2400" dirty="0"/>
                  <a:t>, then this means </a:t>
                </a:r>
                <a:r>
                  <a:rPr lang="en-AU" sz="2400" b="1" dirty="0">
                    <a:solidFill>
                      <a:srgbClr val="002060"/>
                    </a:solidFill>
                  </a:rPr>
                  <a:t>some scalar multiple of vector a has the same magnitude and direction as some scalar multiple of vector b.</a:t>
                </a:r>
              </a:p>
              <a:p>
                <a:pPr marL="0" indent="0">
                  <a:buNone/>
                </a:pPr>
                <a:endParaRPr lang="en-AU" sz="1000" dirty="0"/>
              </a:p>
              <a:p>
                <a:pPr marL="0" indent="0">
                  <a:buNone/>
                </a:pPr>
                <a:r>
                  <a:rPr lang="en-AU" sz="2400" dirty="0"/>
                  <a:t>If this is the case, then to make this statement true:</a:t>
                </a:r>
              </a:p>
              <a:p>
                <a:r>
                  <a:rPr lang="en-AU" sz="2400" b="1" dirty="0">
                    <a:solidFill>
                      <a:srgbClr val="7030A0"/>
                    </a:solidFill>
                  </a:rPr>
                  <a:t>a and b are parallel vectors (as one is a scalar multiple of the other) OR </a:t>
                </a:r>
              </a:p>
              <a:p>
                <a:r>
                  <a:rPr lang="en-AU" sz="2400" b="1" dirty="0">
                    <a:solidFill>
                      <a:srgbClr val="7030A0"/>
                    </a:solidFill>
                  </a:rPr>
                  <a:t>h = k = 0</a:t>
                </a:r>
              </a:p>
              <a:p>
                <a:pPr marL="0" indent="0">
                  <a:buNone/>
                </a:pPr>
                <a:br>
                  <a:rPr lang="en-AU" sz="2400" dirty="0"/>
                </a:br>
                <a:r>
                  <a:rPr lang="en-AU" sz="2400" b="1" dirty="0">
                    <a:solidFill>
                      <a:srgbClr val="0070C0"/>
                    </a:solidFill>
                  </a:rPr>
                  <a:t>If a and b are not parallel, then we end up with an expression of the form:</a:t>
                </a:r>
              </a:p>
              <a:p>
                <a:pPr marL="0" indent="0" algn="ctr">
                  <a:buNone/>
                </a:pPr>
                <a:r>
                  <a:rPr lang="en-AU" sz="2400" b="1" dirty="0"/>
                  <a:t>pa + </a:t>
                </a:r>
                <a:r>
                  <a:rPr lang="en-AU" sz="2400" b="1" dirty="0" err="1"/>
                  <a:t>qb</a:t>
                </a:r>
                <a:r>
                  <a:rPr lang="en-AU" sz="2400" b="1" dirty="0"/>
                  <a:t> = ra + sb</a:t>
                </a:r>
              </a:p>
              <a:p>
                <a:pPr marL="0" indent="0" algn="ctr">
                  <a:buNone/>
                </a:pPr>
                <a:r>
                  <a:rPr lang="en-AU" sz="2400" b="1" dirty="0"/>
                  <a:t>(p – r)a = (s – q)b</a:t>
                </a:r>
              </a:p>
              <a:p>
                <a:pPr marL="0" indent="0" algn="ctr">
                  <a:buNone/>
                </a:pPr>
                <a:endParaRPr lang="en-AU" sz="2400" b="1" dirty="0"/>
              </a:p>
              <a:p>
                <a:pPr marL="0" indent="0" algn="ctr">
                  <a:buNone/>
                </a:pPr>
                <a:r>
                  <a:rPr lang="en-AU" sz="2400" b="1" dirty="0"/>
                  <a:t>p – r = 0 and s – q = 0</a:t>
                </a:r>
              </a:p>
              <a:p>
                <a:pPr marL="0" indent="0" algn="ctr">
                  <a:buNone/>
                </a:pPr>
                <a:r>
                  <a:rPr lang="en-AU" sz="2400" b="1" dirty="0"/>
                  <a:t>Hence p = r and s = q</a:t>
                </a:r>
              </a:p>
              <a:p>
                <a:pPr marL="0" indent="0">
                  <a:buNone/>
                </a:pPr>
                <a:endParaRPr lang="en-AU" sz="2400" dirty="0"/>
              </a:p>
              <a:p>
                <a:pPr marL="0" indent="0"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DC6840D-58EC-400C-AB8C-EE46545551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4162" y="971549"/>
                <a:ext cx="11914488" cy="5737259"/>
              </a:xfrm>
              <a:blipFill>
                <a:blip r:embed="rId2"/>
                <a:stretch>
                  <a:fillRect l="-819" t="-14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2A134B55-DAD7-46B3-BCB7-88BC2FB09853}"/>
              </a:ext>
            </a:extLst>
          </p:cNvPr>
          <p:cNvSpPr/>
          <p:nvPr/>
        </p:nvSpPr>
        <p:spPr>
          <a:xfrm>
            <a:off x="192505" y="2425566"/>
            <a:ext cx="9423133" cy="50051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solidFill>
              <a:schemeClr val="accent4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FB91B6-F96B-4C20-85A6-D40FC19D1FFE}"/>
              </a:ext>
            </a:extLst>
          </p:cNvPr>
          <p:cNvSpPr/>
          <p:nvPr/>
        </p:nvSpPr>
        <p:spPr>
          <a:xfrm>
            <a:off x="192504" y="2947736"/>
            <a:ext cx="1568919" cy="50051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solidFill>
              <a:schemeClr val="accent4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9913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AC1BB7-E3CE-48FE-A776-E90B55C1E8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0025" y="720725"/>
                <a:ext cx="11715750" cy="613727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ABCD is a parallelogram with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𝐴𝐷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dirty="0"/>
                  <a:t>. E is a point on BC such that BE:EC = 1:2 and F is a point on CD such that CF:CD = 1:2. Express each of the following in terms of </a:t>
                </a:r>
                <a:r>
                  <a:rPr lang="en-AU" b="1" dirty="0"/>
                  <a:t>a</a:t>
                </a:r>
                <a:r>
                  <a:rPr lang="en-AU" dirty="0"/>
                  <a:t> and/or </a:t>
                </a:r>
                <a:r>
                  <a:rPr lang="en-AU" b="1" dirty="0"/>
                  <a:t>b</a:t>
                </a:r>
                <a:r>
                  <a:rPr lang="en-AU" dirty="0"/>
                  <a:t>.</a:t>
                </a:r>
              </a:p>
              <a:p>
                <a:pPr marL="0" indent="0">
                  <a:buNone/>
                </a:pPr>
                <a:endParaRPr lang="en-AU" sz="1000" dirty="0"/>
              </a:p>
              <a:p>
                <a:pPr marL="0" indent="0">
                  <a:buNone/>
                </a:pPr>
                <a:r>
                  <a:rPr lang="en-AU" dirty="0"/>
                  <a:t>a)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b)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𝐵𝐸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c)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𝐷𝐹</m:t>
                        </m:r>
                      </m:e>
                    </m:acc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AU" dirty="0"/>
                  <a:t>d)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𝐴𝐸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e)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𝐴𝐹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f)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g)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h)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AC1BB7-E3CE-48FE-A776-E90B55C1E8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0025" y="720725"/>
                <a:ext cx="11715750" cy="6137275"/>
              </a:xfrm>
              <a:blipFill>
                <a:blip r:embed="rId2"/>
                <a:stretch>
                  <a:fillRect l="-1093" t="-794" b="-10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arallelogram 3">
            <a:extLst>
              <a:ext uri="{FF2B5EF4-FFF2-40B4-BE49-F238E27FC236}">
                <a16:creationId xmlns:a16="http://schemas.microsoft.com/office/drawing/2014/main" id="{FF0DDE27-BA40-4775-BCF5-47A978D72FA0}"/>
              </a:ext>
            </a:extLst>
          </p:cNvPr>
          <p:cNvSpPr/>
          <p:nvPr/>
        </p:nvSpPr>
        <p:spPr>
          <a:xfrm>
            <a:off x="6838950" y="2371725"/>
            <a:ext cx="4676775" cy="2266950"/>
          </a:xfrm>
          <a:prstGeom prst="parallelogram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6115D7-13EB-4164-9729-8778D71E9267}"/>
              </a:ext>
            </a:extLst>
          </p:cNvPr>
          <p:cNvSpPr txBox="1"/>
          <p:nvPr/>
        </p:nvSpPr>
        <p:spPr>
          <a:xfrm>
            <a:off x="6498792" y="4638675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</a:t>
            </a:r>
            <a:endParaRPr lang="en-AU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6593E-C13E-4426-AE47-54222A66B057}"/>
              </a:ext>
            </a:extLst>
          </p:cNvPr>
          <p:cNvSpPr txBox="1"/>
          <p:nvPr/>
        </p:nvSpPr>
        <p:spPr>
          <a:xfrm>
            <a:off x="6936942" y="2171670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</a:t>
            </a:r>
            <a:endParaRPr lang="en-AU" sz="2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203A1D-A5F5-4CC7-975E-2856D5DC9574}"/>
              </a:ext>
            </a:extLst>
          </p:cNvPr>
          <p:cNvSpPr txBox="1"/>
          <p:nvPr/>
        </p:nvSpPr>
        <p:spPr>
          <a:xfrm>
            <a:off x="11574339" y="2162115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</a:t>
            </a:r>
            <a:endParaRPr lang="en-AU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BB8F1-D37B-419C-8490-DA3043246290}"/>
              </a:ext>
            </a:extLst>
          </p:cNvPr>
          <p:cNvSpPr txBox="1"/>
          <p:nvPr/>
        </p:nvSpPr>
        <p:spPr>
          <a:xfrm>
            <a:off x="10955214" y="4638675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D</a:t>
            </a:r>
            <a:endParaRPr lang="en-AU" sz="2000" b="1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EB9F29A-1DEC-48AE-8867-5891DE7F6AB7}"/>
              </a:ext>
            </a:extLst>
          </p:cNvPr>
          <p:cNvCxnSpPr>
            <a:endCxn id="6" idx="2"/>
          </p:cNvCxnSpPr>
          <p:nvPr/>
        </p:nvCxnSpPr>
        <p:spPr>
          <a:xfrm flipV="1">
            <a:off x="6591300" y="2571780"/>
            <a:ext cx="510110" cy="200022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3809650-B16B-44EB-A233-84B879891342}"/>
              </a:ext>
            </a:extLst>
          </p:cNvPr>
          <p:cNvCxnSpPr>
            <a:cxnSpLocks/>
          </p:cNvCxnSpPr>
          <p:nvPr/>
        </p:nvCxnSpPr>
        <p:spPr>
          <a:xfrm>
            <a:off x="6889637" y="4933950"/>
            <a:ext cx="4006963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909B701-8C1E-4A9B-8198-178E44ACF1D3}"/>
              </a:ext>
            </a:extLst>
          </p:cNvPr>
          <p:cNvSpPr txBox="1"/>
          <p:nvPr/>
        </p:nvSpPr>
        <p:spPr>
          <a:xfrm>
            <a:off x="6426832" y="3305145"/>
            <a:ext cx="311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</a:t>
            </a:r>
            <a:endParaRPr lang="en-AU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136ADD-8834-4A23-8F30-8B9B5442C46E}"/>
              </a:ext>
            </a:extLst>
          </p:cNvPr>
          <p:cNvSpPr txBox="1"/>
          <p:nvPr/>
        </p:nvSpPr>
        <p:spPr>
          <a:xfrm>
            <a:off x="8737466" y="4933950"/>
            <a:ext cx="32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</a:t>
            </a:r>
            <a:endParaRPr lang="en-AU" sz="20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AB2558-C224-46E1-BBA6-BE9A1F179377}"/>
              </a:ext>
            </a:extLst>
          </p:cNvPr>
          <p:cNvSpPr txBox="1"/>
          <p:nvPr/>
        </p:nvSpPr>
        <p:spPr>
          <a:xfrm>
            <a:off x="0" y="-6605"/>
            <a:ext cx="425607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3D Example 6</a:t>
            </a:r>
            <a:endParaRPr lang="en-AU" sz="3200" b="1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36BBAF0-9AC5-496B-9920-DB23EF5AD634}"/>
              </a:ext>
            </a:extLst>
          </p:cNvPr>
          <p:cNvCxnSpPr/>
          <p:nvPr/>
        </p:nvCxnSpPr>
        <p:spPr>
          <a:xfrm flipH="1">
            <a:off x="8677275" y="2238375"/>
            <a:ext cx="76200" cy="2190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FB1CD41-DA14-4562-A20D-26FA38571659}"/>
              </a:ext>
            </a:extLst>
          </p:cNvPr>
          <p:cNvCxnSpPr/>
          <p:nvPr/>
        </p:nvCxnSpPr>
        <p:spPr>
          <a:xfrm flipH="1">
            <a:off x="10153650" y="2257425"/>
            <a:ext cx="76200" cy="2190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63142D3-C45E-4A5D-9A0F-0E730D1F21BE}"/>
              </a:ext>
            </a:extLst>
          </p:cNvPr>
          <p:cNvCxnSpPr/>
          <p:nvPr/>
        </p:nvCxnSpPr>
        <p:spPr>
          <a:xfrm>
            <a:off x="11096625" y="3495675"/>
            <a:ext cx="2952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50D7076D-40E3-458E-B7E3-358DFD45CE25}"/>
              </a:ext>
            </a:extLst>
          </p:cNvPr>
          <p:cNvSpPr/>
          <p:nvPr/>
        </p:nvSpPr>
        <p:spPr>
          <a:xfrm>
            <a:off x="8620125" y="2276415"/>
            <a:ext cx="152400" cy="1524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C54E47-E682-4484-8A30-A6ED70321DD5}"/>
              </a:ext>
            </a:extLst>
          </p:cNvPr>
          <p:cNvSpPr txBox="1"/>
          <p:nvPr/>
        </p:nvSpPr>
        <p:spPr>
          <a:xfrm>
            <a:off x="8612064" y="1904940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E</a:t>
            </a:r>
            <a:endParaRPr lang="en-AU" sz="2000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46DBBA-CF47-42E9-A64B-602CEF69967B}"/>
              </a:ext>
            </a:extLst>
          </p:cNvPr>
          <p:cNvSpPr/>
          <p:nvPr/>
        </p:nvSpPr>
        <p:spPr>
          <a:xfrm>
            <a:off x="11168062" y="3428970"/>
            <a:ext cx="152400" cy="1524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AA0368-AFCC-4365-8485-26C9AD80676A}"/>
              </a:ext>
            </a:extLst>
          </p:cNvPr>
          <p:cNvSpPr txBox="1"/>
          <p:nvPr/>
        </p:nvSpPr>
        <p:spPr>
          <a:xfrm>
            <a:off x="11393433" y="3305145"/>
            <a:ext cx="301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</a:t>
            </a:r>
            <a:endParaRPr lang="en-AU" sz="2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506B6A-CA42-4442-A298-DBC8FF0FB58D}"/>
              </a:ext>
            </a:extLst>
          </p:cNvPr>
          <p:cNvSpPr txBox="1"/>
          <p:nvPr/>
        </p:nvSpPr>
        <p:spPr>
          <a:xfrm>
            <a:off x="6749125" y="5371316"/>
            <a:ext cx="974279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>
                <a:solidFill>
                  <a:srgbClr val="0070C0"/>
                </a:solidFill>
              </a:rPr>
              <a:t>ALWAYS construct the diagram first!</a:t>
            </a:r>
          </a:p>
          <a:p>
            <a:pPr algn="just"/>
            <a:r>
              <a:rPr lang="en-US" sz="2200" b="1" dirty="0">
                <a:solidFill>
                  <a:srgbClr val="0070C0"/>
                </a:solidFill>
              </a:rPr>
              <a:t>Note that the ratio BE:EC states that</a:t>
            </a:r>
          </a:p>
          <a:p>
            <a:pPr algn="just"/>
            <a:r>
              <a:rPr lang="en-US" sz="2200" b="1" dirty="0">
                <a:solidFill>
                  <a:srgbClr val="0070C0"/>
                </a:solidFill>
              </a:rPr>
              <a:t>BE is half the size of EC, and CF:CD</a:t>
            </a:r>
          </a:p>
          <a:p>
            <a:pPr algn="just"/>
            <a:r>
              <a:rPr lang="en-US" sz="2200" b="1" dirty="0">
                <a:solidFill>
                  <a:srgbClr val="0070C0"/>
                </a:solidFill>
              </a:rPr>
              <a:t>states that CF is half the size of CD.</a:t>
            </a:r>
          </a:p>
          <a:p>
            <a:pPr algn="just"/>
            <a:endParaRPr lang="en-AU" sz="2200" b="1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9D674B-DA54-4571-AB03-68CB0170D39A}"/>
              </a:ext>
            </a:extLst>
          </p:cNvPr>
          <p:cNvCxnSpPr>
            <a:cxnSpLocks/>
            <a:endCxn id="22" idx="6"/>
          </p:cNvCxnSpPr>
          <p:nvPr/>
        </p:nvCxnSpPr>
        <p:spPr>
          <a:xfrm flipV="1">
            <a:off x="6838950" y="2352645"/>
            <a:ext cx="1933575" cy="2286030"/>
          </a:xfrm>
          <a:prstGeom prst="straightConnector1">
            <a:avLst/>
          </a:prstGeom>
          <a:ln w="5715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182D006-7B0C-4935-90C2-7DA6623BDA41}"/>
              </a:ext>
            </a:extLst>
          </p:cNvPr>
          <p:cNvCxnSpPr>
            <a:cxnSpLocks/>
            <a:endCxn id="19" idx="7"/>
          </p:cNvCxnSpPr>
          <p:nvPr/>
        </p:nvCxnSpPr>
        <p:spPr>
          <a:xfrm flipV="1">
            <a:off x="6846355" y="3451297"/>
            <a:ext cx="4451789" cy="1206458"/>
          </a:xfrm>
          <a:prstGeom prst="straightConnector1">
            <a:avLst/>
          </a:prstGeom>
          <a:ln w="5715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04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13" grpId="0"/>
      <p:bldP spid="14" grpId="0"/>
      <p:bldP spid="22" grpId="0" animBg="1"/>
      <p:bldP spid="23" grpId="0"/>
      <p:bldP spid="19" grpId="0" animBg="1"/>
      <p:bldP spid="21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67D20A-EE3F-44C9-BDA7-D27DF2635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05613"/>
            <a:ext cx="5956144" cy="35863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E315CB4-D94D-4457-9E52-A255B2C5E2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0025" y="720725"/>
                <a:ext cx="11715750" cy="613727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ABCD is a parallelogram with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𝐴𝐷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dirty="0"/>
                  <a:t>. E is a point on BC such that BE:EC = 1:2 and F is a point on CD such that CF:CD = 1:2. Express each of the following in terms of </a:t>
                </a:r>
                <a:r>
                  <a:rPr lang="en-AU" b="1" dirty="0"/>
                  <a:t>a</a:t>
                </a:r>
                <a:r>
                  <a:rPr lang="en-AU" dirty="0"/>
                  <a:t> and/or </a:t>
                </a:r>
                <a:r>
                  <a:rPr lang="en-AU" b="1" dirty="0"/>
                  <a:t>b</a:t>
                </a:r>
                <a:r>
                  <a:rPr lang="en-AU" dirty="0"/>
                  <a:t>.</a:t>
                </a:r>
              </a:p>
              <a:p>
                <a:pPr marL="0" indent="0">
                  <a:buNone/>
                </a:pPr>
                <a:endParaRPr lang="en-AU" sz="1000" dirty="0"/>
              </a:p>
              <a:p>
                <a:pPr marL="0" indent="0">
                  <a:buNone/>
                </a:pPr>
                <a:r>
                  <a:rPr lang="en-AU" dirty="0"/>
                  <a:t>a)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𝐴𝐶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b)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𝐵𝐸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c)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𝐷𝐹</m:t>
                        </m:r>
                      </m:e>
                    </m:acc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AU" dirty="0"/>
                  <a:t>d)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𝐴𝐸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e)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𝐴𝐹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f)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𝐵𝐹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g)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𝐷𝐸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h)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𝐸𝐹</m:t>
                        </m:r>
                      </m:e>
                    </m:acc>
                  </m:oMath>
                </a14:m>
                <a:endParaRPr lang="en-AU" dirty="0"/>
              </a:p>
              <a:p>
                <a:pPr marL="0" indent="0">
                  <a:buNone/>
                </a:pPr>
                <a:endParaRPr lang="en-AU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E315CB4-D94D-4457-9E52-A255B2C5E2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0025" y="720725"/>
                <a:ext cx="11715750" cy="6137275"/>
              </a:xfrm>
              <a:blipFill>
                <a:blip r:embed="rId3"/>
                <a:stretch>
                  <a:fillRect l="-1093" t="-794" b="-10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6C8D89-62D4-4A15-B6A5-9D275414E58D}"/>
                  </a:ext>
                </a:extLst>
              </p:cNvPr>
              <p:cNvSpPr txBox="1"/>
              <p:nvPr/>
            </p:nvSpPr>
            <p:spPr>
              <a:xfrm>
                <a:off x="1257300" y="2380695"/>
                <a:ext cx="12948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0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0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0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sz="20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6C8D89-62D4-4A15-B6A5-9D275414E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300" y="2380695"/>
                <a:ext cx="129484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9342A1-0E37-43B2-8FD4-26F31B5C4622}"/>
                  </a:ext>
                </a:extLst>
              </p:cNvPr>
              <p:cNvSpPr txBox="1"/>
              <p:nvPr/>
            </p:nvSpPr>
            <p:spPr>
              <a:xfrm>
                <a:off x="1257300" y="2861857"/>
                <a:ext cx="745204" cy="536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b="1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0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sz="20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9342A1-0E37-43B2-8FD4-26F31B5C46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300" y="2861857"/>
                <a:ext cx="745204" cy="5369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9E722D-2EDB-48D6-A7FC-10EFE074557C}"/>
                  </a:ext>
                </a:extLst>
              </p:cNvPr>
              <p:cNvSpPr txBox="1"/>
              <p:nvPr/>
            </p:nvSpPr>
            <p:spPr>
              <a:xfrm>
                <a:off x="1166897" y="3431051"/>
                <a:ext cx="748410" cy="535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b="1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20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AU" sz="20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9E722D-2EDB-48D6-A7FC-10EFE0745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897" y="3431051"/>
                <a:ext cx="748410" cy="535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13A677-6036-46B6-B0B9-09AF1DFAA8C6}"/>
                  </a:ext>
                </a:extLst>
              </p:cNvPr>
              <p:cNvSpPr txBox="1"/>
              <p:nvPr/>
            </p:nvSpPr>
            <p:spPr>
              <a:xfrm>
                <a:off x="1166897" y="3934419"/>
                <a:ext cx="1208985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b="1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13A677-6036-46B6-B0B9-09AF1DFAA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897" y="3934419"/>
                <a:ext cx="1208985" cy="612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6B41BC-0FAF-4032-8781-D13804BBE00E}"/>
                  </a:ext>
                </a:extLst>
              </p:cNvPr>
              <p:cNvSpPr txBox="1"/>
              <p:nvPr/>
            </p:nvSpPr>
            <p:spPr>
              <a:xfrm>
                <a:off x="1166897" y="4502139"/>
                <a:ext cx="120898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6B41BC-0FAF-4032-8781-D13804BBE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897" y="4502139"/>
                <a:ext cx="1208985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F46CFC2-3BF5-4F55-9F8E-9A1FDBEFFC4C}"/>
                  </a:ext>
                </a:extLst>
              </p:cNvPr>
              <p:cNvSpPr txBox="1"/>
              <p:nvPr/>
            </p:nvSpPr>
            <p:spPr>
              <a:xfrm>
                <a:off x="1166897" y="5040849"/>
                <a:ext cx="2836033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F46CFC2-3BF5-4F55-9F8E-9A1FDBEFF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897" y="5040849"/>
                <a:ext cx="2836033" cy="6109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F03906-49F6-42FF-8E5C-46E7DA0EDCF7}"/>
                  </a:ext>
                </a:extLst>
              </p:cNvPr>
              <p:cNvSpPr txBox="1"/>
              <p:nvPr/>
            </p:nvSpPr>
            <p:spPr>
              <a:xfrm>
                <a:off x="1166897" y="5591426"/>
                <a:ext cx="1208985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F03906-49F6-42FF-8E5C-46E7DA0ED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897" y="5591426"/>
                <a:ext cx="1208985" cy="6127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E46AA4D-7E0E-472C-B22D-EDF3385B3F17}"/>
                  </a:ext>
                </a:extLst>
              </p:cNvPr>
              <p:cNvSpPr txBox="1"/>
              <p:nvPr/>
            </p:nvSpPr>
            <p:spPr>
              <a:xfrm>
                <a:off x="1042280" y="6076873"/>
                <a:ext cx="4221990" cy="9916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b="1" i="1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b="1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b="1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endParaRPr lang="en-AU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E46AA4D-7E0E-472C-B22D-EDF3385B3F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280" y="6076873"/>
                <a:ext cx="4221990" cy="99168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7590C65-9B3D-4C0A-8535-5D9C966913B6}"/>
              </a:ext>
            </a:extLst>
          </p:cNvPr>
          <p:cNvSpPr txBox="1"/>
          <p:nvPr/>
        </p:nvSpPr>
        <p:spPr>
          <a:xfrm>
            <a:off x="0" y="-6605"/>
            <a:ext cx="425607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3D Example 6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1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50C53B-1BCA-4B68-9C28-86DA00A2C1E0}"/>
              </a:ext>
            </a:extLst>
          </p:cNvPr>
          <p:cNvSpPr txBox="1"/>
          <p:nvPr/>
        </p:nvSpPr>
        <p:spPr>
          <a:xfrm>
            <a:off x="0" y="-6605"/>
            <a:ext cx="505443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Exam Paper – Calc Assumed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610661-83D8-40DC-B37B-E8632E8052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45"/>
          <a:stretch/>
        </p:blipFill>
        <p:spPr>
          <a:xfrm>
            <a:off x="6781801" y="1204744"/>
            <a:ext cx="5410199" cy="24101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0EB4213B-F82B-4EB3-AC2C-35EE32C844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0025" y="720725"/>
                <a:ext cx="11715750" cy="613727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/>
                  <a:t>In the triangle below,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𝑶𝑨</m:t>
                        </m:r>
                      </m:e>
                    </m:acc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b="1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𝑶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b="1" dirty="0"/>
                  <a:t>.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b="1" dirty="0"/>
                  <a:t> is the midpoint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𝑶𝑨</m:t>
                    </m:r>
                  </m:oMath>
                </a14:m>
                <a:r>
                  <a:rPr lang="en-AU" b="1" dirty="0"/>
                  <a:t> and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𝑷</m:t>
                    </m:r>
                  </m:oMath>
                </a14:m>
                <a:r>
                  <a:rPr lang="en-AU" b="1" dirty="0"/>
                  <a:t> is a point on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𝑨𝑩</m:t>
                    </m:r>
                  </m:oMath>
                </a14:m>
                <a:r>
                  <a:rPr lang="en-AU" b="1" dirty="0"/>
                  <a:t> such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𝑨𝑷</m:t>
                        </m:r>
                      </m:e>
                    </m:acc>
                  </m:oMath>
                </a14:m>
                <a:r>
                  <a:rPr lang="en-AU" b="1" dirty="0"/>
                  <a:t>: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𝑷𝑩</m:t>
                        </m:r>
                      </m:e>
                    </m:acc>
                    <m:r>
                      <a:rPr lang="en-US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AU" b="1" dirty="0"/>
                  <a:t>.</a:t>
                </a:r>
              </a:p>
              <a:p>
                <a:pPr marL="0" indent="0">
                  <a:buNone/>
                </a:pPr>
                <a:endParaRPr lang="en-AU" b="1" dirty="0"/>
              </a:p>
              <a:p>
                <a:pPr marL="0" indent="0">
                  <a:buNone/>
                </a:pPr>
                <a:r>
                  <a:rPr lang="en-AU" b="1" dirty="0"/>
                  <a:t>Express each of the following in terms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b="1" dirty="0"/>
                  <a:t> and/or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AU" b="1" dirty="0"/>
                  <a:t>.</a:t>
                </a:r>
              </a:p>
              <a:p>
                <a:pPr marL="0" indent="0">
                  <a:buNone/>
                </a:pPr>
                <a:endParaRPr lang="en-AU" b="1" dirty="0"/>
              </a:p>
              <a:p>
                <a:pPr marL="0" indent="0">
                  <a:buNone/>
                </a:pPr>
                <a:r>
                  <a:rPr lang="en-AU" b="1" dirty="0"/>
                  <a:t>a)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acc>
                  </m:oMath>
                </a14:m>
                <a:endParaRPr lang="en-AU" b="1" dirty="0"/>
              </a:p>
              <a:p>
                <a:pPr marL="0" indent="0">
                  <a:buNone/>
                </a:pPr>
                <a:endParaRPr lang="en-AU" b="1" dirty="0"/>
              </a:p>
              <a:p>
                <a:pPr marL="0" indent="0">
                  <a:buNone/>
                </a:pPr>
                <a:r>
                  <a:rPr lang="en-AU" b="1" dirty="0"/>
                  <a:t>b)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𝑶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acc>
                  </m:oMath>
                </a14:m>
                <a:endParaRPr lang="en-AU" b="1" dirty="0"/>
              </a:p>
              <a:p>
                <a:pPr marL="0" indent="0">
                  <a:buNone/>
                </a:pPr>
                <a:endParaRPr lang="en-AU" b="1" dirty="0"/>
              </a:p>
              <a:p>
                <a:pPr marL="0" indent="0">
                  <a:buNone/>
                </a:pPr>
                <a:r>
                  <a:rPr lang="en-AU" b="1" dirty="0"/>
                  <a:t>c)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𝑴𝑷</m:t>
                        </m:r>
                      </m:e>
                    </m:acc>
                  </m:oMath>
                </a14:m>
                <a:endParaRPr lang="en-AU" b="1" dirty="0"/>
              </a:p>
              <a:p>
                <a:pPr marL="0" indent="0">
                  <a:buNone/>
                </a:pPr>
                <a:endParaRPr lang="en-AU" b="1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0EB4213B-F82B-4EB3-AC2C-35EE32C844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0025" y="720725"/>
                <a:ext cx="11715750" cy="6137275"/>
              </a:xfrm>
              <a:blipFill>
                <a:blip r:embed="rId3"/>
                <a:stretch>
                  <a:fillRect l="-1093" t="-794" r="-2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8A66B7A-2451-483F-8EB6-DA6D59318323}"/>
              </a:ext>
            </a:extLst>
          </p:cNvPr>
          <p:cNvCxnSpPr>
            <a:cxnSpLocks/>
          </p:cNvCxnSpPr>
          <p:nvPr/>
        </p:nvCxnSpPr>
        <p:spPr>
          <a:xfrm>
            <a:off x="7589092" y="1497550"/>
            <a:ext cx="3078908" cy="173142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089CB9-9468-49A9-B4A2-9072BD750EF6}"/>
              </a:ext>
            </a:extLst>
          </p:cNvPr>
          <p:cNvCxnSpPr>
            <a:cxnSpLocks/>
          </p:cNvCxnSpPr>
          <p:nvPr/>
        </p:nvCxnSpPr>
        <p:spPr>
          <a:xfrm flipV="1">
            <a:off x="10601325" y="2171701"/>
            <a:ext cx="1038225" cy="1057274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9014051-48A5-4288-BDBA-9AD02A0A3A32}"/>
                  </a:ext>
                </a:extLst>
              </p:cNvPr>
              <p:cNvSpPr txBox="1"/>
              <p:nvPr/>
            </p:nvSpPr>
            <p:spPr>
              <a:xfrm>
                <a:off x="1507692" y="3228975"/>
                <a:ext cx="19267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sz="28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9014051-48A5-4288-BDBA-9AD02A0A3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692" y="3228975"/>
                <a:ext cx="192674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164AF3-F413-4DA8-B6E6-027AFED62CDA}"/>
                  </a:ext>
                </a:extLst>
              </p:cNvPr>
              <p:cNvSpPr txBox="1"/>
              <p:nvPr/>
            </p:nvSpPr>
            <p:spPr>
              <a:xfrm>
                <a:off x="1507692" y="4124325"/>
                <a:ext cx="5029197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sz="28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164AF3-F413-4DA8-B6E6-027AFED62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692" y="4124325"/>
                <a:ext cx="5029197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756CC86-8003-4F38-B694-02326AE49600}"/>
              </a:ext>
            </a:extLst>
          </p:cNvPr>
          <p:cNvCxnSpPr>
            <a:cxnSpLocks/>
          </p:cNvCxnSpPr>
          <p:nvPr/>
        </p:nvCxnSpPr>
        <p:spPr>
          <a:xfrm>
            <a:off x="7522417" y="1483263"/>
            <a:ext cx="4117133" cy="688438"/>
          </a:xfrm>
          <a:prstGeom prst="straightConnector1">
            <a:avLst/>
          </a:prstGeom>
          <a:ln w="762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7FA9F76-7FFF-4741-A56B-7AE608C97F93}"/>
              </a:ext>
            </a:extLst>
          </p:cNvPr>
          <p:cNvCxnSpPr>
            <a:cxnSpLocks/>
          </p:cNvCxnSpPr>
          <p:nvPr/>
        </p:nvCxnSpPr>
        <p:spPr>
          <a:xfrm flipH="1" flipV="1">
            <a:off x="7522417" y="1483263"/>
            <a:ext cx="3078909" cy="1679037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83D3B57-0DC7-450A-B4CD-2AC79D1F298A}"/>
              </a:ext>
            </a:extLst>
          </p:cNvPr>
          <p:cNvCxnSpPr>
            <a:cxnSpLocks/>
          </p:cNvCxnSpPr>
          <p:nvPr/>
        </p:nvCxnSpPr>
        <p:spPr>
          <a:xfrm>
            <a:off x="7522417" y="1490408"/>
            <a:ext cx="2796124" cy="471742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DFEEE1-F8BC-474B-A194-35351F97EF2D}"/>
              </a:ext>
            </a:extLst>
          </p:cNvPr>
          <p:cNvCxnSpPr>
            <a:cxnSpLocks/>
          </p:cNvCxnSpPr>
          <p:nvPr/>
        </p:nvCxnSpPr>
        <p:spPr>
          <a:xfrm flipH="1" flipV="1">
            <a:off x="10134600" y="1827482"/>
            <a:ext cx="466725" cy="1349105"/>
          </a:xfrm>
          <a:prstGeom prst="straightConnector1">
            <a:avLst/>
          </a:prstGeom>
          <a:ln w="762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CBD47FB-4416-423C-8532-81A9775758BE}"/>
              </a:ext>
            </a:extLst>
          </p:cNvPr>
          <p:cNvCxnSpPr>
            <a:cxnSpLocks/>
          </p:cNvCxnSpPr>
          <p:nvPr/>
        </p:nvCxnSpPr>
        <p:spPr>
          <a:xfrm flipV="1">
            <a:off x="11120437" y="2170847"/>
            <a:ext cx="531284" cy="52949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E860BC0-8676-41E7-A01D-D0CE23DA3F6C}"/>
              </a:ext>
            </a:extLst>
          </p:cNvPr>
          <p:cNvCxnSpPr>
            <a:cxnSpLocks/>
          </p:cNvCxnSpPr>
          <p:nvPr/>
        </p:nvCxnSpPr>
        <p:spPr>
          <a:xfrm flipH="1" flipV="1">
            <a:off x="10101353" y="1956139"/>
            <a:ext cx="1528672" cy="23814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78ECC5E-6079-485B-89FD-19C7330898B4}"/>
              </a:ext>
            </a:extLst>
          </p:cNvPr>
          <p:cNvCxnSpPr>
            <a:cxnSpLocks/>
          </p:cNvCxnSpPr>
          <p:nvPr/>
        </p:nvCxnSpPr>
        <p:spPr>
          <a:xfrm flipH="1" flipV="1">
            <a:off x="10134601" y="1933608"/>
            <a:ext cx="1000124" cy="766730"/>
          </a:xfrm>
          <a:prstGeom prst="straightConnector1">
            <a:avLst/>
          </a:prstGeom>
          <a:ln w="762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E7A87D5-5577-47E8-92A7-3B829DE117EB}"/>
                  </a:ext>
                </a:extLst>
              </p:cNvPr>
              <p:cNvSpPr txBox="1"/>
              <p:nvPr/>
            </p:nvSpPr>
            <p:spPr>
              <a:xfrm>
                <a:off x="1507691" y="5238311"/>
                <a:ext cx="5266955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sz="28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E7A87D5-5577-47E8-92A7-3B829DE11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691" y="5238311"/>
                <a:ext cx="5266955" cy="898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741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896</Words>
  <Application>Microsoft Office PowerPoint</Application>
  <PresentationFormat>Widescreen</PresentationFormat>
  <Paragraphs>120</Paragraphs>
  <Slides>11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 Diep</dc:creator>
  <cp:lastModifiedBy>TAN Mei Yi [Harrisdale Senior High School]</cp:lastModifiedBy>
  <cp:revision>33</cp:revision>
  <dcterms:created xsi:type="dcterms:W3CDTF">2019-10-29T05:20:05Z</dcterms:created>
  <dcterms:modified xsi:type="dcterms:W3CDTF">2022-04-29T00:39:57Z</dcterms:modified>
</cp:coreProperties>
</file>